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7" r:id="rId3"/>
    <p:sldId id="270" r:id="rId4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DDDDDD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11" autoAdjust="0"/>
    <p:restoredTop sz="94704" autoAdjust="0"/>
  </p:normalViewPr>
  <p:slideViewPr>
    <p:cSldViewPr>
      <p:cViewPr varScale="1">
        <p:scale>
          <a:sx n="68" d="100"/>
          <a:sy n="68" d="100"/>
        </p:scale>
        <p:origin x="78" y="43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0550A79-7E3D-4AC1-889B-9B87B2C6B9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64311C6-828D-46C0-BDF5-6E502CDC5D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8930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D2C641-982D-4997-AB4F-5C8B49197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2C46131-8E10-4C65-A2A5-60CB328B37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2685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F051322-59F7-4145-9748-C9777705F3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51663" y="115888"/>
            <a:ext cx="2273300" cy="60610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17DED41-F009-48AB-8344-18BBDF87F1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670675" cy="6061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67017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179A42-50F8-4011-ACC5-49D9952CC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377605-D099-47B0-8658-13878BDD2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389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D3ED6D-210A-4974-9FCA-7AB5F816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181071C-DE0A-42D7-9174-05935227B7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03178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8F39DF4-4968-4535-9F68-1E3CAD4E18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E07D923-B216-4BA6-9103-D1665FF633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BAA859F-CEDB-4431-B96C-B1DC58E872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6960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6D85AE-EF15-43B2-83A5-62E9109B1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A2746A7-23F6-4041-900A-12A298D428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D275FE0-BE82-44F0-9D45-8F990A53EA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9927242-CFCC-47A9-A771-88E483E7B3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F9972C49-755C-4325-B41C-D3F85E1463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65833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53E2DD-55D1-4F5C-9E24-209B27392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20153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554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A262CF-1098-4459-99AF-000704EB8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DA9451-E98F-435C-882C-A5D7BFE99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238A67B-D4C2-4A70-9DF9-0AE4B67DB5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51033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C7B474A-6999-44C2-9619-F397BE3E9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BBB2DAB-3109-4075-A61B-4A05174F99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1166E4C-0772-4A72-A9DB-1041518418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33789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>
            <a:extLst>
              <a:ext uri="{FF2B5EF4-FFF2-40B4-BE49-F238E27FC236}">
                <a16:creationId xmlns:a16="http://schemas.microsoft.com/office/drawing/2014/main" id="{735F44BA-C2A8-4D1A-B076-79AFDB5BFCA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8CDA3DFD-00C9-4AF0-B3BE-17190DFCA83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>
            <a:extLst>
              <a:ext uri="{FF2B5EF4-FFF2-40B4-BE49-F238E27FC236}">
                <a16:creationId xmlns:a16="http://schemas.microsoft.com/office/drawing/2014/main" id="{1E963EBE-FFC5-4A4B-9B2F-7FC1B67937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>
            <a:extLst>
              <a:ext uri="{FF2B5EF4-FFF2-40B4-BE49-F238E27FC236}">
                <a16:creationId xmlns:a16="http://schemas.microsoft.com/office/drawing/2014/main" id="{EF1839DB-8A85-4D5A-BD15-EFBD506CB7F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>
            <a:extLst>
              <a:ext uri="{FF2B5EF4-FFF2-40B4-BE49-F238E27FC236}">
                <a16:creationId xmlns:a16="http://schemas.microsoft.com/office/drawing/2014/main" id="{8D2205D7-2DC5-4C25-98FD-79BE5779C4F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>
            <a:extLst>
              <a:ext uri="{FF2B5EF4-FFF2-40B4-BE49-F238E27FC236}">
                <a16:creationId xmlns:a16="http://schemas.microsoft.com/office/drawing/2014/main" id="{B52745BD-BEAE-48EF-A772-E82F1C01D6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>
            <a:extLst>
              <a:ext uri="{FF2B5EF4-FFF2-40B4-BE49-F238E27FC236}">
                <a16:creationId xmlns:a16="http://schemas.microsoft.com/office/drawing/2014/main" id="{6266C7A0-4325-4B91-84A1-7A99EFD11B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>
            <a:extLst>
              <a:ext uri="{FF2B5EF4-FFF2-40B4-BE49-F238E27FC236}">
                <a16:creationId xmlns:a16="http://schemas.microsoft.com/office/drawing/2014/main" id="{07230E76-7C74-434E-BDB1-C8480EE4AA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>
            <a:extLst>
              <a:ext uri="{FF2B5EF4-FFF2-40B4-BE49-F238E27FC236}">
                <a16:creationId xmlns:a16="http://schemas.microsoft.com/office/drawing/2014/main" id="{7AD6EA75-FD24-41EE-9CE7-AD37E203760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>
            <a:extLst>
              <a:ext uri="{FF2B5EF4-FFF2-40B4-BE49-F238E27FC236}">
                <a16:creationId xmlns:a16="http://schemas.microsoft.com/office/drawing/2014/main" id="{333AD1D4-F9F1-4052-8F60-6EF9110867E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>
            <a:extLst>
              <a:ext uri="{FF2B5EF4-FFF2-40B4-BE49-F238E27FC236}">
                <a16:creationId xmlns:a16="http://schemas.microsoft.com/office/drawing/2014/main" id="{7A3DAED5-D6A8-4AA3-8462-0BB3A5D42FB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>
            <a:extLst>
              <a:ext uri="{FF2B5EF4-FFF2-40B4-BE49-F238E27FC236}">
                <a16:creationId xmlns:a16="http://schemas.microsoft.com/office/drawing/2014/main" id="{243D6AFC-CE28-4DC8-BE70-D74CA34D8E3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>
            <a:extLst>
              <a:ext uri="{FF2B5EF4-FFF2-40B4-BE49-F238E27FC236}">
                <a16:creationId xmlns:a16="http://schemas.microsoft.com/office/drawing/2014/main" id="{749B5B40-01F0-481C-97BC-02F01561B58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>
            <a:extLst>
              <a:ext uri="{FF2B5EF4-FFF2-40B4-BE49-F238E27FC236}">
                <a16:creationId xmlns:a16="http://schemas.microsoft.com/office/drawing/2014/main" id="{28A56663-D388-42FB-A5E8-D81E133EDAC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>
            <a:extLst>
              <a:ext uri="{FF2B5EF4-FFF2-40B4-BE49-F238E27FC236}">
                <a16:creationId xmlns:a16="http://schemas.microsoft.com/office/drawing/2014/main" id="{71AE5D35-B0E2-4D6C-9409-64C4C06D3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>
            <a:extLst>
              <a:ext uri="{FF2B5EF4-FFF2-40B4-BE49-F238E27FC236}">
                <a16:creationId xmlns:a16="http://schemas.microsoft.com/office/drawing/2014/main" id="{864EB467-E34B-4266-915D-1B8B1CEE8A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>
            <a:extLst>
              <a:ext uri="{FF2B5EF4-FFF2-40B4-BE49-F238E27FC236}">
                <a16:creationId xmlns:a16="http://schemas.microsoft.com/office/drawing/2014/main" id="{98BE69AD-7150-4A1B-881A-B592017DAE7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>
            <a:extLst>
              <a:ext uri="{FF2B5EF4-FFF2-40B4-BE49-F238E27FC236}">
                <a16:creationId xmlns:a16="http://schemas.microsoft.com/office/drawing/2014/main" id="{587A5C6E-8FF9-409D-9894-B26BE34D8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769" name="Group 233">
            <a:extLst>
              <a:ext uri="{FF2B5EF4-FFF2-40B4-BE49-F238E27FC236}">
                <a16:creationId xmlns:a16="http://schemas.microsoft.com/office/drawing/2014/main" id="{919788E2-7A6D-4645-8C07-07B89B42E69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196975"/>
            <a:ext cx="1584325" cy="1366838"/>
            <a:chOff x="262" y="1979"/>
            <a:chExt cx="998" cy="861"/>
          </a:xfrm>
        </p:grpSpPr>
        <p:sp>
          <p:nvSpPr>
            <p:cNvPr id="65590" name="AutoShape 54">
              <a:extLst>
                <a:ext uri="{FF2B5EF4-FFF2-40B4-BE49-F238E27FC236}">
                  <a16:creationId xmlns:a16="http://schemas.microsoft.com/office/drawing/2014/main" id="{F2F4AA4E-07CC-489D-B0C9-773EEE1F8D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115"/>
              <a:ext cx="998" cy="5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1" name="AutoShape 55">
              <a:extLst>
                <a:ext uri="{FF2B5EF4-FFF2-40B4-BE49-F238E27FC236}">
                  <a16:creationId xmlns:a16="http://schemas.microsoft.com/office/drawing/2014/main" id="{47241D66-7D93-499D-91D8-74AD3360D8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2115"/>
              <a:ext cx="635" cy="589"/>
            </a:xfrm>
            <a:prstGeom prst="roundRect">
              <a:avLst>
                <a:gd name="adj" fmla="val 7639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2" name="AutoShape 56">
              <a:extLst>
                <a:ext uri="{FF2B5EF4-FFF2-40B4-BE49-F238E27FC236}">
                  <a16:creationId xmlns:a16="http://schemas.microsoft.com/office/drawing/2014/main" id="{8E0253FF-8A96-43BF-85A1-C3A78E48C5D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34" y="1979"/>
              <a:ext cx="453" cy="136"/>
            </a:xfrm>
            <a:custGeom>
              <a:avLst/>
              <a:gdLst>
                <a:gd name="G0" fmla="+- 5292 0 0"/>
                <a:gd name="G1" fmla="+- 21600 0 5292"/>
                <a:gd name="G2" fmla="*/ 5292 1 2"/>
                <a:gd name="G3" fmla="+- 21600 0 G2"/>
                <a:gd name="G4" fmla="+/ 5292 21600 2"/>
                <a:gd name="G5" fmla="+/ G1 0 2"/>
                <a:gd name="G6" fmla="*/ 21600 21600 5292"/>
                <a:gd name="G7" fmla="*/ G6 1 2"/>
                <a:gd name="G8" fmla="+- 21600 0 G7"/>
                <a:gd name="G9" fmla="*/ 21600 1 2"/>
                <a:gd name="G10" fmla="+- 5292 0 G9"/>
                <a:gd name="G11" fmla="?: G10 G8 0"/>
                <a:gd name="G12" fmla="?: G10 G7 21600"/>
                <a:gd name="T0" fmla="*/ 18954 w 21600"/>
                <a:gd name="T1" fmla="*/ 10800 h 21600"/>
                <a:gd name="T2" fmla="*/ 10800 w 21600"/>
                <a:gd name="T3" fmla="*/ 21600 h 21600"/>
                <a:gd name="T4" fmla="*/ 2646 w 21600"/>
                <a:gd name="T5" fmla="*/ 10800 h 21600"/>
                <a:gd name="T6" fmla="*/ 10800 w 21600"/>
                <a:gd name="T7" fmla="*/ 0 h 21600"/>
                <a:gd name="T8" fmla="*/ 4446 w 21600"/>
                <a:gd name="T9" fmla="*/ 4446 h 21600"/>
                <a:gd name="T10" fmla="*/ 17154 w 21600"/>
                <a:gd name="T11" fmla="*/ 171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292" y="21600"/>
                  </a:lnTo>
                  <a:lnTo>
                    <a:pt x="1630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3" name="Rectangle 57">
              <a:extLst>
                <a:ext uri="{FF2B5EF4-FFF2-40B4-BE49-F238E27FC236}">
                  <a16:creationId xmlns:a16="http://schemas.microsoft.com/office/drawing/2014/main" id="{57D7E56F-3AE0-4B08-A759-F0AF8EE902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" y="2069"/>
              <a:ext cx="182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8" name="Rectangle 62">
              <a:extLst>
                <a:ext uri="{FF2B5EF4-FFF2-40B4-BE49-F238E27FC236}">
                  <a16:creationId xmlns:a16="http://schemas.microsoft.com/office/drawing/2014/main" id="{866BBDE9-D51A-41B1-A8DE-00BDE2C3A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2160"/>
              <a:ext cx="45" cy="499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99" name="Rectangle 63">
              <a:extLst>
                <a:ext uri="{FF2B5EF4-FFF2-40B4-BE49-F238E27FC236}">
                  <a16:creationId xmlns:a16="http://schemas.microsoft.com/office/drawing/2014/main" id="{5EFB7511-18C6-4FC0-88F9-16D05C17F8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" y="2160"/>
              <a:ext cx="45" cy="499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0" name="AutoShape 64" descr="横線 (反転)">
              <a:extLst>
                <a:ext uri="{FF2B5EF4-FFF2-40B4-BE49-F238E27FC236}">
                  <a16:creationId xmlns:a16="http://schemas.microsoft.com/office/drawing/2014/main" id="{E3D81368-27FC-4F26-B57D-27CF960693D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67" y="2004"/>
              <a:ext cx="387" cy="111"/>
            </a:xfrm>
            <a:custGeom>
              <a:avLst/>
              <a:gdLst>
                <a:gd name="G0" fmla="+- 5134 0 0"/>
                <a:gd name="G1" fmla="+- 21600 0 5134"/>
                <a:gd name="G2" fmla="*/ 5134 1 2"/>
                <a:gd name="G3" fmla="+- 21600 0 G2"/>
                <a:gd name="G4" fmla="+/ 5134 21600 2"/>
                <a:gd name="G5" fmla="+/ G1 0 2"/>
                <a:gd name="G6" fmla="*/ 21600 21600 5134"/>
                <a:gd name="G7" fmla="*/ G6 1 2"/>
                <a:gd name="G8" fmla="+- 21600 0 G7"/>
                <a:gd name="G9" fmla="*/ 21600 1 2"/>
                <a:gd name="G10" fmla="+- 5134 0 G9"/>
                <a:gd name="G11" fmla="?: G10 G8 0"/>
                <a:gd name="G12" fmla="?: G10 G7 21600"/>
                <a:gd name="T0" fmla="*/ 19033 w 21600"/>
                <a:gd name="T1" fmla="*/ 10800 h 21600"/>
                <a:gd name="T2" fmla="*/ 10800 w 21600"/>
                <a:gd name="T3" fmla="*/ 21600 h 21600"/>
                <a:gd name="T4" fmla="*/ 2567 w 21600"/>
                <a:gd name="T5" fmla="*/ 10800 h 21600"/>
                <a:gd name="T6" fmla="*/ 10800 w 21600"/>
                <a:gd name="T7" fmla="*/ 0 h 21600"/>
                <a:gd name="T8" fmla="*/ 4367 w 21600"/>
                <a:gd name="T9" fmla="*/ 4367 h 21600"/>
                <a:gd name="T10" fmla="*/ 17233 w 21600"/>
                <a:gd name="T11" fmla="*/ 172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34" y="21600"/>
                  </a:lnTo>
                  <a:lnTo>
                    <a:pt x="1646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Horz">
              <a:fgClr>
                <a:srgbClr val="B2B2B2"/>
              </a:fgClr>
              <a:bgClr>
                <a:srgbClr val="DDDDD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01" name="Rectangle 65">
              <a:extLst>
                <a:ext uri="{FF2B5EF4-FFF2-40B4-BE49-F238E27FC236}">
                  <a16:creationId xmlns:a16="http://schemas.microsoft.com/office/drawing/2014/main" id="{A1FA5285-AFC4-4F54-A726-83E438CEC6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" y="2069"/>
              <a:ext cx="182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17" name="Oval 81">
              <a:extLst>
                <a:ext uri="{FF2B5EF4-FFF2-40B4-BE49-F238E27FC236}">
                  <a16:creationId xmlns:a16="http://schemas.microsoft.com/office/drawing/2014/main" id="{63284AA0-16B7-4088-8ACC-89341D2BCD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160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25490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7" name="Oval 91">
              <a:extLst>
                <a:ext uri="{FF2B5EF4-FFF2-40B4-BE49-F238E27FC236}">
                  <a16:creationId xmlns:a16="http://schemas.microsoft.com/office/drawing/2014/main" id="{271B2F9E-122A-476B-A22D-A111BD98B1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05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69804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28" name="Oval 92">
              <a:extLst>
                <a:ext uri="{FF2B5EF4-FFF2-40B4-BE49-F238E27FC236}">
                  <a16:creationId xmlns:a16="http://schemas.microsoft.com/office/drawing/2014/main" id="{A2D3D714-1B53-401D-9BB1-FC81AE0F37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51"/>
              <a:ext cx="544" cy="544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29" name="Group 93">
              <a:extLst>
                <a:ext uri="{FF2B5EF4-FFF2-40B4-BE49-F238E27FC236}">
                  <a16:creationId xmlns:a16="http://schemas.microsoft.com/office/drawing/2014/main" id="{18ED7E78-7FFE-4167-A0F2-A17DC9F155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89" y="2296"/>
              <a:ext cx="544" cy="544"/>
              <a:chOff x="489" y="1162"/>
              <a:chExt cx="544" cy="544"/>
            </a:xfrm>
          </p:grpSpPr>
          <p:sp>
            <p:nvSpPr>
              <p:cNvPr id="65630" name="Oval 94">
                <a:extLst>
                  <a:ext uri="{FF2B5EF4-FFF2-40B4-BE49-F238E27FC236}">
                    <a16:creationId xmlns:a16="http://schemas.microsoft.com/office/drawing/2014/main" id="{D9F7BDEA-7889-4C7E-A19A-EC1CDBB283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" y="1208"/>
                <a:ext cx="453" cy="453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1" name="Oval 95">
                <a:extLst>
                  <a:ext uri="{FF2B5EF4-FFF2-40B4-BE49-F238E27FC236}">
                    <a16:creationId xmlns:a16="http://schemas.microsoft.com/office/drawing/2014/main" id="{4E27F5BE-DCB8-4FB0-8569-93195540F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162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2" name="AutoShape 96">
                <a:extLst>
                  <a:ext uri="{FF2B5EF4-FFF2-40B4-BE49-F238E27FC236}">
                    <a16:creationId xmlns:a16="http://schemas.microsoft.com/office/drawing/2014/main" id="{4F923B96-F130-4641-9B63-9A5A3EF62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1162"/>
                <a:ext cx="544" cy="544"/>
              </a:xfrm>
              <a:custGeom>
                <a:avLst/>
                <a:gdLst>
                  <a:gd name="G0" fmla="+- 1271 0 0"/>
                  <a:gd name="G1" fmla="+- 21600 0 1271"/>
                  <a:gd name="G2" fmla="+- 21600 0 12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1" y="10800"/>
                    </a:moveTo>
                    <a:cubicBezTo>
                      <a:pt x="1271" y="16063"/>
                      <a:pt x="5537" y="20329"/>
                      <a:pt x="10800" y="20329"/>
                    </a:cubicBezTo>
                    <a:cubicBezTo>
                      <a:pt x="16063" y="20329"/>
                      <a:pt x="20329" y="16063"/>
                      <a:pt x="20329" y="10800"/>
                    </a:cubicBezTo>
                    <a:cubicBezTo>
                      <a:pt x="20329" y="5537"/>
                      <a:pt x="16063" y="1271"/>
                      <a:pt x="10800" y="1271"/>
                    </a:cubicBezTo>
                    <a:cubicBezTo>
                      <a:pt x="5537" y="1271"/>
                      <a:pt x="1271" y="5537"/>
                      <a:pt x="12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3" name="Oval 97">
                <a:extLst>
                  <a:ext uri="{FF2B5EF4-FFF2-40B4-BE49-F238E27FC236}">
                    <a16:creationId xmlns:a16="http://schemas.microsoft.com/office/drawing/2014/main" id="{662A02BD-D1F3-4E7E-83B5-0DE3066698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79" y="1253"/>
                <a:ext cx="364" cy="362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4" name="Oval 98">
                <a:extLst>
                  <a:ext uri="{FF2B5EF4-FFF2-40B4-BE49-F238E27FC236}">
                    <a16:creationId xmlns:a16="http://schemas.microsoft.com/office/drawing/2014/main" id="{AA664353-2240-4375-B0BD-9393E840F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1299"/>
                <a:ext cx="272" cy="272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5" name="Oval 99">
                <a:extLst>
                  <a:ext uri="{FF2B5EF4-FFF2-40B4-BE49-F238E27FC236}">
                    <a16:creationId xmlns:a16="http://schemas.microsoft.com/office/drawing/2014/main" id="{6ADFED85-3889-403E-B7DD-19199F13A3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648" y="1322"/>
                <a:ext cx="226" cy="226"/>
              </a:xfrm>
              <a:prstGeom prst="ellipse">
                <a:avLst/>
              </a:prstGeom>
              <a:gradFill rotWithShape="1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6" name="Oval 100">
                <a:extLst>
                  <a:ext uri="{FF2B5EF4-FFF2-40B4-BE49-F238E27FC236}">
                    <a16:creationId xmlns:a16="http://schemas.microsoft.com/office/drawing/2014/main" id="{CDC85695-926C-46DC-87C3-8243EFF47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0" y="1344"/>
                <a:ext cx="182" cy="182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tint val="60392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7" name="Oval 101">
                <a:extLst>
                  <a:ext uri="{FF2B5EF4-FFF2-40B4-BE49-F238E27FC236}">
                    <a16:creationId xmlns:a16="http://schemas.microsoft.com/office/drawing/2014/main" id="{2F037D69-1785-49CB-AFED-391B06FE6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1389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5770" name="Group 234">
            <a:extLst>
              <a:ext uri="{FF2B5EF4-FFF2-40B4-BE49-F238E27FC236}">
                <a16:creationId xmlns:a16="http://schemas.microsoft.com/office/drawing/2014/main" id="{3735A62D-B799-4447-8D31-D605529BF64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836613"/>
            <a:ext cx="1584325" cy="1727200"/>
            <a:chOff x="1442" y="1752"/>
            <a:chExt cx="998" cy="1088"/>
          </a:xfrm>
        </p:grpSpPr>
        <p:sp>
          <p:nvSpPr>
            <p:cNvPr id="65553" name="AutoShape 17">
              <a:extLst>
                <a:ext uri="{FF2B5EF4-FFF2-40B4-BE49-F238E27FC236}">
                  <a16:creationId xmlns:a16="http://schemas.microsoft.com/office/drawing/2014/main" id="{3F8CF974-5E1E-49D6-B92B-7657CD003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115"/>
              <a:ext cx="998" cy="589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5" name="AutoShape 19">
              <a:extLst>
                <a:ext uri="{FF2B5EF4-FFF2-40B4-BE49-F238E27FC236}">
                  <a16:creationId xmlns:a16="http://schemas.microsoft.com/office/drawing/2014/main" id="{5CA81E76-CDBA-4356-9929-CBDC99C522E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14" y="1979"/>
              <a:ext cx="453" cy="136"/>
            </a:xfrm>
            <a:custGeom>
              <a:avLst/>
              <a:gdLst>
                <a:gd name="G0" fmla="+- 5292 0 0"/>
                <a:gd name="G1" fmla="+- 21600 0 5292"/>
                <a:gd name="G2" fmla="*/ 5292 1 2"/>
                <a:gd name="G3" fmla="+- 21600 0 G2"/>
                <a:gd name="G4" fmla="+/ 5292 21600 2"/>
                <a:gd name="G5" fmla="+/ G1 0 2"/>
                <a:gd name="G6" fmla="*/ 21600 21600 5292"/>
                <a:gd name="G7" fmla="*/ G6 1 2"/>
                <a:gd name="G8" fmla="+- 21600 0 G7"/>
                <a:gd name="G9" fmla="*/ 21600 1 2"/>
                <a:gd name="G10" fmla="+- 5292 0 G9"/>
                <a:gd name="G11" fmla="?: G10 G8 0"/>
                <a:gd name="G12" fmla="?: G10 G7 21600"/>
                <a:gd name="T0" fmla="*/ 18954 w 21600"/>
                <a:gd name="T1" fmla="*/ 10800 h 21600"/>
                <a:gd name="T2" fmla="*/ 10800 w 21600"/>
                <a:gd name="T3" fmla="*/ 21600 h 21600"/>
                <a:gd name="T4" fmla="*/ 2646 w 21600"/>
                <a:gd name="T5" fmla="*/ 10800 h 21600"/>
                <a:gd name="T6" fmla="*/ 10800 w 21600"/>
                <a:gd name="T7" fmla="*/ 0 h 21600"/>
                <a:gd name="T8" fmla="*/ 4446 w 21600"/>
                <a:gd name="T9" fmla="*/ 4446 h 21600"/>
                <a:gd name="T10" fmla="*/ 17154 w 21600"/>
                <a:gd name="T11" fmla="*/ 1715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292" y="21600"/>
                  </a:lnTo>
                  <a:lnTo>
                    <a:pt x="16308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56" name="Rectangle 20">
              <a:extLst>
                <a:ext uri="{FF2B5EF4-FFF2-40B4-BE49-F238E27FC236}">
                  <a16:creationId xmlns:a16="http://schemas.microsoft.com/office/drawing/2014/main" id="{0A5ECF4C-9810-460F-940A-2D70457B9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069"/>
              <a:ext cx="182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1" name="Rectangle 25">
              <a:extLst>
                <a:ext uri="{FF2B5EF4-FFF2-40B4-BE49-F238E27FC236}">
                  <a16:creationId xmlns:a16="http://schemas.microsoft.com/office/drawing/2014/main" id="{A940E919-0485-4EDF-B01E-C53D209B8C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160"/>
              <a:ext cx="45" cy="499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2" name="Rectangle 26">
              <a:extLst>
                <a:ext uri="{FF2B5EF4-FFF2-40B4-BE49-F238E27FC236}">
                  <a16:creationId xmlns:a16="http://schemas.microsoft.com/office/drawing/2014/main" id="{12ECD257-14A5-4D02-B7A4-98D578DD7B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60"/>
              <a:ext cx="45" cy="499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3" name="AutoShape 27" descr="横線 (反転)">
              <a:extLst>
                <a:ext uri="{FF2B5EF4-FFF2-40B4-BE49-F238E27FC236}">
                  <a16:creationId xmlns:a16="http://schemas.microsoft.com/office/drawing/2014/main" id="{34C9BCBA-A9D5-4CE2-B28C-291F2C08DFF3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47" y="2004"/>
              <a:ext cx="387" cy="111"/>
            </a:xfrm>
            <a:custGeom>
              <a:avLst/>
              <a:gdLst>
                <a:gd name="G0" fmla="+- 5134 0 0"/>
                <a:gd name="G1" fmla="+- 21600 0 5134"/>
                <a:gd name="G2" fmla="*/ 5134 1 2"/>
                <a:gd name="G3" fmla="+- 21600 0 G2"/>
                <a:gd name="G4" fmla="+/ 5134 21600 2"/>
                <a:gd name="G5" fmla="+/ G1 0 2"/>
                <a:gd name="G6" fmla="*/ 21600 21600 5134"/>
                <a:gd name="G7" fmla="*/ G6 1 2"/>
                <a:gd name="G8" fmla="+- 21600 0 G7"/>
                <a:gd name="G9" fmla="*/ 21600 1 2"/>
                <a:gd name="G10" fmla="+- 5134 0 G9"/>
                <a:gd name="G11" fmla="?: G10 G8 0"/>
                <a:gd name="G12" fmla="?: G10 G7 21600"/>
                <a:gd name="T0" fmla="*/ 19033 w 21600"/>
                <a:gd name="T1" fmla="*/ 10800 h 21600"/>
                <a:gd name="T2" fmla="*/ 10800 w 21600"/>
                <a:gd name="T3" fmla="*/ 21600 h 21600"/>
                <a:gd name="T4" fmla="*/ 2567 w 21600"/>
                <a:gd name="T5" fmla="*/ 10800 h 21600"/>
                <a:gd name="T6" fmla="*/ 10800 w 21600"/>
                <a:gd name="T7" fmla="*/ 0 h 21600"/>
                <a:gd name="T8" fmla="*/ 4367 w 21600"/>
                <a:gd name="T9" fmla="*/ 4367 h 21600"/>
                <a:gd name="T10" fmla="*/ 17233 w 21600"/>
                <a:gd name="T11" fmla="*/ 1723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34" y="21600"/>
                  </a:lnTo>
                  <a:lnTo>
                    <a:pt x="16466" y="21600"/>
                  </a:lnTo>
                  <a:lnTo>
                    <a:pt x="21600" y="0"/>
                  </a:lnTo>
                  <a:close/>
                </a:path>
              </a:pathLst>
            </a:custGeom>
            <a:pattFill prst="narHorz">
              <a:fgClr>
                <a:srgbClr val="B2B2B2"/>
              </a:fgClr>
              <a:bgClr>
                <a:srgbClr val="DDDDD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4" name="Rectangle 28">
              <a:extLst>
                <a:ext uri="{FF2B5EF4-FFF2-40B4-BE49-F238E27FC236}">
                  <a16:creationId xmlns:a16="http://schemas.microsoft.com/office/drawing/2014/main" id="{FC36255A-DBEF-4DB5-9D69-6B2E6DC8F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7" y="2069"/>
              <a:ext cx="182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5" name="AutoShape 29">
              <a:extLst>
                <a:ext uri="{FF2B5EF4-FFF2-40B4-BE49-F238E27FC236}">
                  <a16:creationId xmlns:a16="http://schemas.microsoft.com/office/drawing/2014/main" id="{58ABA4F1-8090-4240-AD6D-FC9751CD4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1752"/>
              <a:ext cx="363" cy="2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6" name="AutoShape 30" descr="横線 (反転)">
              <a:extLst>
                <a:ext uri="{FF2B5EF4-FFF2-40B4-BE49-F238E27FC236}">
                  <a16:creationId xmlns:a16="http://schemas.microsoft.com/office/drawing/2014/main" id="{B2F519F7-82E5-4841-ABF8-511F7A2C35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1781"/>
              <a:ext cx="272" cy="170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B2B2B2"/>
              </a:fgClr>
              <a:bgClr>
                <a:srgbClr val="DDDDD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50" name="Group 114">
              <a:extLst>
                <a:ext uri="{FF2B5EF4-FFF2-40B4-BE49-F238E27FC236}">
                  <a16:creationId xmlns:a16="http://schemas.microsoft.com/office/drawing/2014/main" id="{477B979E-714D-4B58-A087-17204C64772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23" y="2115"/>
              <a:ext cx="635" cy="725"/>
              <a:chOff x="1623" y="2115"/>
              <a:chExt cx="635" cy="725"/>
            </a:xfrm>
          </p:grpSpPr>
          <p:sp>
            <p:nvSpPr>
              <p:cNvPr id="65554" name="AutoShape 18">
                <a:extLst>
                  <a:ext uri="{FF2B5EF4-FFF2-40B4-BE49-F238E27FC236}">
                    <a16:creationId xmlns:a16="http://schemas.microsoft.com/office/drawing/2014/main" id="{74580E51-5A7F-4BF0-86A0-7A1C2C953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2115"/>
                <a:ext cx="635" cy="589"/>
              </a:xfrm>
              <a:prstGeom prst="roundRect">
                <a:avLst>
                  <a:gd name="adj" fmla="val 7639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8" name="Oval 102">
                <a:extLst>
                  <a:ext uri="{FF2B5EF4-FFF2-40B4-BE49-F238E27FC236}">
                    <a16:creationId xmlns:a16="http://schemas.microsoft.com/office/drawing/2014/main" id="{4E6F5E82-FD8B-4C08-A0D3-6E761CFEA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160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549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39" name="Oval 103">
                <a:extLst>
                  <a:ext uri="{FF2B5EF4-FFF2-40B4-BE49-F238E27FC236}">
                    <a16:creationId xmlns:a16="http://schemas.microsoft.com/office/drawing/2014/main" id="{F40895E6-58C2-4763-AF48-F9C7B70F7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205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6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40" name="Oval 104">
                <a:extLst>
                  <a:ext uri="{FF2B5EF4-FFF2-40B4-BE49-F238E27FC236}">
                    <a16:creationId xmlns:a16="http://schemas.microsoft.com/office/drawing/2014/main" id="{A0A8B6A0-8EBB-40FB-81B1-411FA6652F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251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641" name="Group 105">
                <a:extLst>
                  <a:ext uri="{FF2B5EF4-FFF2-40B4-BE49-F238E27FC236}">
                    <a16:creationId xmlns:a16="http://schemas.microsoft.com/office/drawing/2014/main" id="{6906BB17-3F55-4EEE-B1F1-AD445C8AD07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69" y="2296"/>
                <a:ext cx="544" cy="544"/>
                <a:chOff x="489" y="1162"/>
                <a:chExt cx="544" cy="544"/>
              </a:xfrm>
            </p:grpSpPr>
            <p:sp>
              <p:nvSpPr>
                <p:cNvPr id="65642" name="Oval 106">
                  <a:extLst>
                    <a:ext uri="{FF2B5EF4-FFF2-40B4-BE49-F238E27FC236}">
                      <a16:creationId xmlns:a16="http://schemas.microsoft.com/office/drawing/2014/main" id="{66B14E87-7D4D-4740-9248-BE14A48AE3F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" y="1208"/>
                  <a:ext cx="453" cy="45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3" name="Oval 107">
                  <a:extLst>
                    <a:ext uri="{FF2B5EF4-FFF2-40B4-BE49-F238E27FC236}">
                      <a16:creationId xmlns:a16="http://schemas.microsoft.com/office/drawing/2014/main" id="{20E890F2-DA6B-4A74-A6B1-1768A1C0EA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4" name="AutoShape 108">
                  <a:extLst>
                    <a:ext uri="{FF2B5EF4-FFF2-40B4-BE49-F238E27FC236}">
                      <a16:creationId xmlns:a16="http://schemas.microsoft.com/office/drawing/2014/main" id="{10D03A15-BB6A-4168-B6BE-4820F6577B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custGeom>
                  <a:avLst/>
                  <a:gdLst>
                    <a:gd name="G0" fmla="+- 1271 0 0"/>
                    <a:gd name="G1" fmla="+- 21600 0 1271"/>
                    <a:gd name="G2" fmla="+- 21600 0 12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71" y="10800"/>
                      </a:moveTo>
                      <a:cubicBezTo>
                        <a:pt x="1271" y="16063"/>
                        <a:pt x="5537" y="20329"/>
                        <a:pt x="10800" y="20329"/>
                      </a:cubicBezTo>
                      <a:cubicBezTo>
                        <a:pt x="16063" y="20329"/>
                        <a:pt x="20329" y="16063"/>
                        <a:pt x="20329" y="10800"/>
                      </a:cubicBezTo>
                      <a:cubicBezTo>
                        <a:pt x="20329" y="5537"/>
                        <a:pt x="16063" y="1271"/>
                        <a:pt x="10800" y="1271"/>
                      </a:cubicBezTo>
                      <a:cubicBezTo>
                        <a:pt x="5537" y="1271"/>
                        <a:pt x="1271" y="5537"/>
                        <a:pt x="12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5" name="Oval 109">
                  <a:extLst>
                    <a:ext uri="{FF2B5EF4-FFF2-40B4-BE49-F238E27FC236}">
                      <a16:creationId xmlns:a16="http://schemas.microsoft.com/office/drawing/2014/main" id="{BD2D02A4-9399-4B3C-ACDA-F0D4E3C8910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79" y="1253"/>
                  <a:ext cx="364" cy="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6" name="Oval 110">
                  <a:extLst>
                    <a:ext uri="{FF2B5EF4-FFF2-40B4-BE49-F238E27FC236}">
                      <a16:creationId xmlns:a16="http://schemas.microsoft.com/office/drawing/2014/main" id="{71DF4CB3-2EB8-424D-AC61-E24866146B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29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7" name="Oval 111">
                  <a:extLst>
                    <a:ext uri="{FF2B5EF4-FFF2-40B4-BE49-F238E27FC236}">
                      <a16:creationId xmlns:a16="http://schemas.microsoft.com/office/drawing/2014/main" id="{13D5E94C-9528-4D0B-A45F-0B69659310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48" y="1322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8" name="Oval 112">
                  <a:extLst>
                    <a:ext uri="{FF2B5EF4-FFF2-40B4-BE49-F238E27FC236}">
                      <a16:creationId xmlns:a16="http://schemas.microsoft.com/office/drawing/2014/main" id="{A402446C-4930-4E84-B4D8-57AF6C1F90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" y="1344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6039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49" name="Oval 113">
                  <a:extLst>
                    <a:ext uri="{FF2B5EF4-FFF2-40B4-BE49-F238E27FC236}">
                      <a16:creationId xmlns:a16="http://schemas.microsoft.com/office/drawing/2014/main" id="{B5564B6C-876D-4F6B-BEC3-68C750AD8FD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1" y="1389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5772" name="Group 236">
            <a:extLst>
              <a:ext uri="{FF2B5EF4-FFF2-40B4-BE49-F238E27FC236}">
                <a16:creationId xmlns:a16="http://schemas.microsoft.com/office/drawing/2014/main" id="{13EA1382-A63C-4EB0-9418-17BF760D0D7D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584325" cy="1152525"/>
            <a:chOff x="1442" y="3113"/>
            <a:chExt cx="998" cy="726"/>
          </a:xfrm>
        </p:grpSpPr>
        <p:sp>
          <p:nvSpPr>
            <p:cNvPr id="65567" name="Rectangle 31">
              <a:extLst>
                <a:ext uri="{FF2B5EF4-FFF2-40B4-BE49-F238E27FC236}">
                  <a16:creationId xmlns:a16="http://schemas.microsoft.com/office/drawing/2014/main" id="{66E479F4-FD61-4259-94E9-2A0F5F8869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203"/>
              <a:ext cx="998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8" name="Rectangle 32">
              <a:extLst>
                <a:ext uri="{FF2B5EF4-FFF2-40B4-BE49-F238E27FC236}">
                  <a16:creationId xmlns:a16="http://schemas.microsoft.com/office/drawing/2014/main" id="{96363F52-F09F-4210-8FCC-966ABA1DDC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249"/>
              <a:ext cx="998" cy="499"/>
            </a:xfrm>
            <a:prstGeom prst="rect">
              <a:avLst/>
            </a:prstGeom>
            <a:gradFill rotWithShape="1">
              <a:gsLst>
                <a:gs pos="0">
                  <a:srgbClr val="333333">
                    <a:gamma/>
                    <a:shade val="46275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63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69" name="Rectangle 33">
              <a:extLst>
                <a:ext uri="{FF2B5EF4-FFF2-40B4-BE49-F238E27FC236}">
                  <a16:creationId xmlns:a16="http://schemas.microsoft.com/office/drawing/2014/main" id="{03E85844-3F8E-4534-B767-EFC8F94324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748"/>
              <a:ext cx="998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2" name="Rectangle 36">
              <a:extLst>
                <a:ext uri="{FF2B5EF4-FFF2-40B4-BE49-F238E27FC236}">
                  <a16:creationId xmlns:a16="http://schemas.microsoft.com/office/drawing/2014/main" id="{ED5D60F4-427A-457B-9463-8B7C508ACC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7" y="3158"/>
              <a:ext cx="9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3" name="Rectangle 37">
              <a:extLst>
                <a:ext uri="{FF2B5EF4-FFF2-40B4-BE49-F238E27FC236}">
                  <a16:creationId xmlns:a16="http://schemas.microsoft.com/office/drawing/2014/main" id="{450E2A84-E65E-4B1D-B219-90A673177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3158"/>
              <a:ext cx="9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4" name="Rectangle 38">
              <a:extLst>
                <a:ext uri="{FF2B5EF4-FFF2-40B4-BE49-F238E27FC236}">
                  <a16:creationId xmlns:a16="http://schemas.microsoft.com/office/drawing/2014/main" id="{D5FB3C5D-C27A-471A-AFDB-87BFE9D611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3" y="3158"/>
              <a:ext cx="9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575" name="AutoShape 39">
              <a:extLst>
                <a:ext uri="{FF2B5EF4-FFF2-40B4-BE49-F238E27FC236}">
                  <a16:creationId xmlns:a16="http://schemas.microsoft.com/office/drawing/2014/main" id="{6D11E541-5A82-493B-91C3-83303224E9B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1759" y="3113"/>
              <a:ext cx="363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65" name="Group 129">
              <a:extLst>
                <a:ext uri="{FF2B5EF4-FFF2-40B4-BE49-F238E27FC236}">
                  <a16:creationId xmlns:a16="http://schemas.microsoft.com/office/drawing/2014/main" id="{12584B27-B3D3-4BD6-B3F1-2EE62E341BC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3249"/>
              <a:ext cx="472" cy="590"/>
              <a:chOff x="717" y="3294"/>
              <a:chExt cx="544" cy="680"/>
            </a:xfrm>
          </p:grpSpPr>
          <p:sp>
            <p:nvSpPr>
              <p:cNvPr id="65653" name="Oval 117">
                <a:extLst>
                  <a:ext uri="{FF2B5EF4-FFF2-40B4-BE49-F238E27FC236}">
                    <a16:creationId xmlns:a16="http://schemas.microsoft.com/office/drawing/2014/main" id="{FE4C5481-2D23-4B84-8E7F-E16D3A5CA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3294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549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4" name="Oval 118">
                <a:extLst>
                  <a:ext uri="{FF2B5EF4-FFF2-40B4-BE49-F238E27FC236}">
                    <a16:creationId xmlns:a16="http://schemas.microsoft.com/office/drawing/2014/main" id="{88F077D8-9CF2-45DD-B8E5-CCA3B2623C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3339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6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55" name="Oval 119">
                <a:extLst>
                  <a:ext uri="{FF2B5EF4-FFF2-40B4-BE49-F238E27FC236}">
                    <a16:creationId xmlns:a16="http://schemas.microsoft.com/office/drawing/2014/main" id="{E1D5EE3C-B102-47DC-8CD0-4B4EB2C2AA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3385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656" name="Group 120">
                <a:extLst>
                  <a:ext uri="{FF2B5EF4-FFF2-40B4-BE49-F238E27FC236}">
                    <a16:creationId xmlns:a16="http://schemas.microsoft.com/office/drawing/2014/main" id="{3CED1EF2-5AC7-4BE6-BE7D-B75CB5B250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7" y="3430"/>
                <a:ext cx="544" cy="544"/>
                <a:chOff x="489" y="1162"/>
                <a:chExt cx="544" cy="544"/>
              </a:xfrm>
            </p:grpSpPr>
            <p:sp>
              <p:nvSpPr>
                <p:cNvPr id="65657" name="Oval 121">
                  <a:extLst>
                    <a:ext uri="{FF2B5EF4-FFF2-40B4-BE49-F238E27FC236}">
                      <a16:creationId xmlns:a16="http://schemas.microsoft.com/office/drawing/2014/main" id="{5EEAFCF9-4AD7-41A2-B1A8-BA94BF6AEC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" y="1208"/>
                  <a:ext cx="453" cy="45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58" name="Oval 122">
                  <a:extLst>
                    <a:ext uri="{FF2B5EF4-FFF2-40B4-BE49-F238E27FC236}">
                      <a16:creationId xmlns:a16="http://schemas.microsoft.com/office/drawing/2014/main" id="{6EAC20C9-489D-4A0C-8C7E-39D28CC2196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59" name="AutoShape 123">
                  <a:extLst>
                    <a:ext uri="{FF2B5EF4-FFF2-40B4-BE49-F238E27FC236}">
                      <a16:creationId xmlns:a16="http://schemas.microsoft.com/office/drawing/2014/main" id="{F7B3C7B6-21F7-4A16-B240-ECCD4D6626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custGeom>
                  <a:avLst/>
                  <a:gdLst>
                    <a:gd name="G0" fmla="+- 1271 0 0"/>
                    <a:gd name="G1" fmla="+- 21600 0 1271"/>
                    <a:gd name="G2" fmla="+- 21600 0 12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71" y="10800"/>
                      </a:moveTo>
                      <a:cubicBezTo>
                        <a:pt x="1271" y="16063"/>
                        <a:pt x="5537" y="20329"/>
                        <a:pt x="10800" y="20329"/>
                      </a:cubicBezTo>
                      <a:cubicBezTo>
                        <a:pt x="16063" y="20329"/>
                        <a:pt x="20329" y="16063"/>
                        <a:pt x="20329" y="10800"/>
                      </a:cubicBezTo>
                      <a:cubicBezTo>
                        <a:pt x="20329" y="5537"/>
                        <a:pt x="16063" y="1271"/>
                        <a:pt x="10800" y="1271"/>
                      </a:cubicBezTo>
                      <a:cubicBezTo>
                        <a:pt x="5537" y="1271"/>
                        <a:pt x="1271" y="5537"/>
                        <a:pt x="12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60" name="Oval 124">
                  <a:extLst>
                    <a:ext uri="{FF2B5EF4-FFF2-40B4-BE49-F238E27FC236}">
                      <a16:creationId xmlns:a16="http://schemas.microsoft.com/office/drawing/2014/main" id="{BC6D0F09-F9BC-49BF-84FC-D10B409B42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79" y="1253"/>
                  <a:ext cx="364" cy="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61" name="Oval 125">
                  <a:extLst>
                    <a:ext uri="{FF2B5EF4-FFF2-40B4-BE49-F238E27FC236}">
                      <a16:creationId xmlns:a16="http://schemas.microsoft.com/office/drawing/2014/main" id="{D12C5AA9-A5C5-4FB7-B3B9-46D612C080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29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62" name="Oval 126">
                  <a:extLst>
                    <a:ext uri="{FF2B5EF4-FFF2-40B4-BE49-F238E27FC236}">
                      <a16:creationId xmlns:a16="http://schemas.microsoft.com/office/drawing/2014/main" id="{4606EECC-CA38-4137-89A8-7A37B6AC3FB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48" y="1322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63" name="Oval 127">
                  <a:extLst>
                    <a:ext uri="{FF2B5EF4-FFF2-40B4-BE49-F238E27FC236}">
                      <a16:creationId xmlns:a16="http://schemas.microsoft.com/office/drawing/2014/main" id="{5FADEBF3-DE11-4F3F-ABBA-0E793B569B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" y="1344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6039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64" name="Oval 128">
                  <a:extLst>
                    <a:ext uri="{FF2B5EF4-FFF2-40B4-BE49-F238E27FC236}">
                      <a16:creationId xmlns:a16="http://schemas.microsoft.com/office/drawing/2014/main" id="{9FB9956B-8D8E-4053-A3C2-5037598AA7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1" y="1389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5771" name="Group 235">
            <a:extLst>
              <a:ext uri="{FF2B5EF4-FFF2-40B4-BE49-F238E27FC236}">
                <a16:creationId xmlns:a16="http://schemas.microsoft.com/office/drawing/2014/main" id="{FE7706D1-3B6E-40B4-A850-D502BC67509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584325" cy="1152525"/>
            <a:chOff x="262" y="3113"/>
            <a:chExt cx="998" cy="726"/>
          </a:xfrm>
        </p:grpSpPr>
        <p:sp>
          <p:nvSpPr>
            <p:cNvPr id="65666" name="Rectangle 130">
              <a:extLst>
                <a:ext uri="{FF2B5EF4-FFF2-40B4-BE49-F238E27FC236}">
                  <a16:creationId xmlns:a16="http://schemas.microsoft.com/office/drawing/2014/main" id="{16DFF48F-7070-4308-B2E0-054DE4680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03"/>
              <a:ext cx="998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7" name="Rectangle 131" descr="紙ふぶき (大)">
              <a:extLst>
                <a:ext uri="{FF2B5EF4-FFF2-40B4-BE49-F238E27FC236}">
                  <a16:creationId xmlns:a16="http://schemas.microsoft.com/office/drawing/2014/main" id="{74EA2A3D-6751-4F49-9C65-7D6738361C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49"/>
              <a:ext cx="998" cy="499"/>
            </a:xfrm>
            <a:prstGeom prst="rect">
              <a:avLst/>
            </a:prstGeom>
            <a:pattFill prst="lgConfetti">
              <a:fgClr>
                <a:schemeClr val="bg2"/>
              </a:fgClr>
              <a:bgClr>
                <a:srgbClr val="333333"/>
              </a:bgClr>
            </a:pattFill>
            <a:ln w="63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8" name="Rectangle 132">
              <a:extLst>
                <a:ext uri="{FF2B5EF4-FFF2-40B4-BE49-F238E27FC236}">
                  <a16:creationId xmlns:a16="http://schemas.microsoft.com/office/drawing/2014/main" id="{FEFD1F3A-D432-48A2-B4A9-46D936869B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748"/>
              <a:ext cx="998" cy="46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69" name="Rectangle 133">
              <a:extLst>
                <a:ext uri="{FF2B5EF4-FFF2-40B4-BE49-F238E27FC236}">
                  <a16:creationId xmlns:a16="http://schemas.microsoft.com/office/drawing/2014/main" id="{84D076EB-6EF9-4C02-A1BA-DF94564F8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" y="3158"/>
              <a:ext cx="9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0" name="Rectangle 134">
              <a:extLst>
                <a:ext uri="{FF2B5EF4-FFF2-40B4-BE49-F238E27FC236}">
                  <a16:creationId xmlns:a16="http://schemas.microsoft.com/office/drawing/2014/main" id="{33ADEFBB-A182-479A-966E-EFEA34BD7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" y="3158"/>
              <a:ext cx="9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1" name="Rectangle 135">
              <a:extLst>
                <a:ext uri="{FF2B5EF4-FFF2-40B4-BE49-F238E27FC236}">
                  <a16:creationId xmlns:a16="http://schemas.microsoft.com/office/drawing/2014/main" id="{958579F4-49A6-406E-BE22-83F80C9DFD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3158"/>
              <a:ext cx="91" cy="45"/>
            </a:xfrm>
            <a:prstGeom prst="rect">
              <a:avLst/>
            </a:pr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5672" name="AutoShape 136">
              <a:extLst>
                <a:ext uri="{FF2B5EF4-FFF2-40B4-BE49-F238E27FC236}">
                  <a16:creationId xmlns:a16="http://schemas.microsoft.com/office/drawing/2014/main" id="{E030F88F-6FD0-4B7B-ADCC-4EA0EC0B90D2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579" y="3113"/>
              <a:ext cx="363" cy="90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B2B2B2"/>
                </a:gs>
                <a:gs pos="50000">
                  <a:srgbClr val="B2B2B2">
                    <a:gamma/>
                    <a:tint val="54118"/>
                    <a:invGamma/>
                  </a:srgbClr>
                </a:gs>
                <a:gs pos="100000">
                  <a:srgbClr val="B2B2B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5673" name="Group 137">
              <a:extLst>
                <a:ext uri="{FF2B5EF4-FFF2-40B4-BE49-F238E27FC236}">
                  <a16:creationId xmlns:a16="http://schemas.microsoft.com/office/drawing/2014/main" id="{FAC0C4FC-3B15-489B-869E-84EE4C19B8F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34" y="3249"/>
              <a:ext cx="472" cy="590"/>
              <a:chOff x="717" y="3294"/>
              <a:chExt cx="544" cy="680"/>
            </a:xfrm>
          </p:grpSpPr>
          <p:sp>
            <p:nvSpPr>
              <p:cNvPr id="65674" name="Oval 138">
                <a:extLst>
                  <a:ext uri="{FF2B5EF4-FFF2-40B4-BE49-F238E27FC236}">
                    <a16:creationId xmlns:a16="http://schemas.microsoft.com/office/drawing/2014/main" id="{CEAE05B8-E081-4B90-9EC9-7CBAA8165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3294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549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5" name="Oval 139">
                <a:extLst>
                  <a:ext uri="{FF2B5EF4-FFF2-40B4-BE49-F238E27FC236}">
                    <a16:creationId xmlns:a16="http://schemas.microsoft.com/office/drawing/2014/main" id="{9FB108B7-0181-4CF6-8247-E3FFAA621F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3339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6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76" name="Oval 140">
                <a:extLst>
                  <a:ext uri="{FF2B5EF4-FFF2-40B4-BE49-F238E27FC236}">
                    <a16:creationId xmlns:a16="http://schemas.microsoft.com/office/drawing/2014/main" id="{2DCDA8C2-0C3D-497D-B5B0-D883F0AD0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7" y="3385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677" name="Group 141">
                <a:extLst>
                  <a:ext uri="{FF2B5EF4-FFF2-40B4-BE49-F238E27FC236}">
                    <a16:creationId xmlns:a16="http://schemas.microsoft.com/office/drawing/2014/main" id="{61D0080A-D409-414E-A478-0B931DCD03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17" y="3430"/>
                <a:ext cx="544" cy="544"/>
                <a:chOff x="489" y="1162"/>
                <a:chExt cx="544" cy="544"/>
              </a:xfrm>
            </p:grpSpPr>
            <p:sp>
              <p:nvSpPr>
                <p:cNvPr id="65678" name="Oval 142">
                  <a:extLst>
                    <a:ext uri="{FF2B5EF4-FFF2-40B4-BE49-F238E27FC236}">
                      <a16:creationId xmlns:a16="http://schemas.microsoft.com/office/drawing/2014/main" id="{30B31D4B-88FD-4F03-83B8-CC811352684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" y="1208"/>
                  <a:ext cx="453" cy="45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79" name="Oval 143">
                  <a:extLst>
                    <a:ext uri="{FF2B5EF4-FFF2-40B4-BE49-F238E27FC236}">
                      <a16:creationId xmlns:a16="http://schemas.microsoft.com/office/drawing/2014/main" id="{7B98BEBA-2D43-444B-86E6-80B4526BB7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80" name="AutoShape 144">
                  <a:extLst>
                    <a:ext uri="{FF2B5EF4-FFF2-40B4-BE49-F238E27FC236}">
                      <a16:creationId xmlns:a16="http://schemas.microsoft.com/office/drawing/2014/main" id="{311DC5C3-2D3A-4D46-89A5-2A8DF516B9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custGeom>
                  <a:avLst/>
                  <a:gdLst>
                    <a:gd name="G0" fmla="+- 1271 0 0"/>
                    <a:gd name="G1" fmla="+- 21600 0 1271"/>
                    <a:gd name="G2" fmla="+- 21600 0 12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71" y="10800"/>
                      </a:moveTo>
                      <a:cubicBezTo>
                        <a:pt x="1271" y="16063"/>
                        <a:pt x="5537" y="20329"/>
                        <a:pt x="10800" y="20329"/>
                      </a:cubicBezTo>
                      <a:cubicBezTo>
                        <a:pt x="16063" y="20329"/>
                        <a:pt x="20329" y="16063"/>
                        <a:pt x="20329" y="10800"/>
                      </a:cubicBezTo>
                      <a:cubicBezTo>
                        <a:pt x="20329" y="5537"/>
                        <a:pt x="16063" y="1271"/>
                        <a:pt x="10800" y="1271"/>
                      </a:cubicBezTo>
                      <a:cubicBezTo>
                        <a:pt x="5537" y="1271"/>
                        <a:pt x="1271" y="5537"/>
                        <a:pt x="12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81" name="Oval 145">
                  <a:extLst>
                    <a:ext uri="{FF2B5EF4-FFF2-40B4-BE49-F238E27FC236}">
                      <a16:creationId xmlns:a16="http://schemas.microsoft.com/office/drawing/2014/main" id="{558DC02D-4D86-4824-9256-A858108B7F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79" y="1253"/>
                  <a:ext cx="364" cy="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82" name="Oval 146">
                  <a:extLst>
                    <a:ext uri="{FF2B5EF4-FFF2-40B4-BE49-F238E27FC236}">
                      <a16:creationId xmlns:a16="http://schemas.microsoft.com/office/drawing/2014/main" id="{F3539304-E0CC-4326-8EE3-3A0049AC793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29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83" name="Oval 147">
                  <a:extLst>
                    <a:ext uri="{FF2B5EF4-FFF2-40B4-BE49-F238E27FC236}">
                      <a16:creationId xmlns:a16="http://schemas.microsoft.com/office/drawing/2014/main" id="{C6483EC9-00C3-4398-93D7-19799FC91DB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48" y="1322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84" name="Oval 148">
                  <a:extLst>
                    <a:ext uri="{FF2B5EF4-FFF2-40B4-BE49-F238E27FC236}">
                      <a16:creationId xmlns:a16="http://schemas.microsoft.com/office/drawing/2014/main" id="{72CE7573-13D2-4F3D-ABC0-7D7F664CBE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" y="1344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6039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685" name="Oval 149">
                  <a:extLst>
                    <a:ext uri="{FF2B5EF4-FFF2-40B4-BE49-F238E27FC236}">
                      <a16:creationId xmlns:a16="http://schemas.microsoft.com/office/drawing/2014/main" id="{2B25A262-F6B0-4451-8407-5EB28ADD9F2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1" y="1389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006" name="Group 470">
            <a:extLst>
              <a:ext uri="{FF2B5EF4-FFF2-40B4-BE49-F238E27FC236}">
                <a16:creationId xmlns:a16="http://schemas.microsoft.com/office/drawing/2014/main" id="{7A886CC0-092E-48B4-B6B4-3658FE283011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1196975"/>
            <a:ext cx="1584325" cy="1366838"/>
            <a:chOff x="2620" y="1979"/>
            <a:chExt cx="998" cy="861"/>
          </a:xfrm>
        </p:grpSpPr>
        <p:grpSp>
          <p:nvGrpSpPr>
            <p:cNvPr id="65775" name="Group 239">
              <a:extLst>
                <a:ext uri="{FF2B5EF4-FFF2-40B4-BE49-F238E27FC236}">
                  <a16:creationId xmlns:a16="http://schemas.microsoft.com/office/drawing/2014/main" id="{8682707A-4FB4-47A0-94BE-7A2B1CCBB5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" y="1979"/>
              <a:ext cx="998" cy="861"/>
              <a:chOff x="2620" y="1979"/>
              <a:chExt cx="998" cy="861"/>
            </a:xfrm>
          </p:grpSpPr>
          <p:sp>
            <p:nvSpPr>
              <p:cNvPr id="65702" name="AutoShape 166">
                <a:extLst>
                  <a:ext uri="{FF2B5EF4-FFF2-40B4-BE49-F238E27FC236}">
                    <a16:creationId xmlns:a16="http://schemas.microsoft.com/office/drawing/2014/main" id="{112A3CE3-D6CB-4110-A442-32FD690C7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115"/>
                <a:ext cx="998" cy="589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3" name="AutoShape 167">
                <a:extLst>
                  <a:ext uri="{FF2B5EF4-FFF2-40B4-BE49-F238E27FC236}">
                    <a16:creationId xmlns:a16="http://schemas.microsoft.com/office/drawing/2014/main" id="{13223193-869E-4D8A-909A-E2AB333C25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1" y="2115"/>
                <a:ext cx="635" cy="589"/>
              </a:xfrm>
              <a:prstGeom prst="roundRect">
                <a:avLst>
                  <a:gd name="adj" fmla="val 7639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4" name="AutoShape 168">
                <a:extLst>
                  <a:ext uri="{FF2B5EF4-FFF2-40B4-BE49-F238E27FC236}">
                    <a16:creationId xmlns:a16="http://schemas.microsoft.com/office/drawing/2014/main" id="{A305B11B-22FE-480D-AD9F-2D793707A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892" y="1979"/>
                <a:ext cx="453" cy="136"/>
              </a:xfrm>
              <a:custGeom>
                <a:avLst/>
                <a:gdLst>
                  <a:gd name="G0" fmla="+- 5292 0 0"/>
                  <a:gd name="G1" fmla="+- 21600 0 5292"/>
                  <a:gd name="G2" fmla="*/ 5292 1 2"/>
                  <a:gd name="G3" fmla="+- 21600 0 G2"/>
                  <a:gd name="G4" fmla="+/ 5292 21600 2"/>
                  <a:gd name="G5" fmla="+/ G1 0 2"/>
                  <a:gd name="G6" fmla="*/ 21600 21600 5292"/>
                  <a:gd name="G7" fmla="*/ G6 1 2"/>
                  <a:gd name="G8" fmla="+- 21600 0 G7"/>
                  <a:gd name="G9" fmla="*/ 21600 1 2"/>
                  <a:gd name="G10" fmla="+- 5292 0 G9"/>
                  <a:gd name="G11" fmla="?: G10 G8 0"/>
                  <a:gd name="G12" fmla="?: G10 G7 21600"/>
                  <a:gd name="T0" fmla="*/ 18954 w 21600"/>
                  <a:gd name="T1" fmla="*/ 10800 h 21600"/>
                  <a:gd name="T2" fmla="*/ 10800 w 21600"/>
                  <a:gd name="T3" fmla="*/ 21600 h 21600"/>
                  <a:gd name="T4" fmla="*/ 2646 w 21600"/>
                  <a:gd name="T5" fmla="*/ 10800 h 21600"/>
                  <a:gd name="T6" fmla="*/ 10800 w 21600"/>
                  <a:gd name="T7" fmla="*/ 0 h 21600"/>
                  <a:gd name="T8" fmla="*/ 4446 w 21600"/>
                  <a:gd name="T9" fmla="*/ 4446 h 21600"/>
                  <a:gd name="T10" fmla="*/ 17154 w 21600"/>
                  <a:gd name="T11" fmla="*/ 171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92" y="21600"/>
                    </a:lnTo>
                    <a:lnTo>
                      <a:pt x="1630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5" name="Rectangle 169">
                <a:extLst>
                  <a:ext uri="{FF2B5EF4-FFF2-40B4-BE49-F238E27FC236}">
                    <a16:creationId xmlns:a16="http://schemas.microsoft.com/office/drawing/2014/main" id="{9C1AD082-8FBD-4A88-B97A-E9FA174BF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069"/>
                <a:ext cx="182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09" name="Rectangle 173">
                <a:extLst>
                  <a:ext uri="{FF2B5EF4-FFF2-40B4-BE49-F238E27FC236}">
                    <a16:creationId xmlns:a16="http://schemas.microsoft.com/office/drawing/2014/main" id="{0324F81C-056A-4891-8D76-73FBD1A28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5" y="2069"/>
                <a:ext cx="182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2" name="Oval 176">
                <a:extLst>
                  <a:ext uri="{FF2B5EF4-FFF2-40B4-BE49-F238E27FC236}">
                    <a16:creationId xmlns:a16="http://schemas.microsoft.com/office/drawing/2014/main" id="{8178CE4B-7FF0-48A3-B687-454D15B3D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251"/>
                <a:ext cx="544" cy="544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4" name="Oval 178">
                <a:extLst>
                  <a:ext uri="{FF2B5EF4-FFF2-40B4-BE49-F238E27FC236}">
                    <a16:creationId xmlns:a16="http://schemas.microsoft.com/office/drawing/2014/main" id="{EAF1CEC4-3FDF-49B7-B1BA-8BE0D9F92D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2342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5" name="Oval 179">
                <a:extLst>
                  <a:ext uri="{FF2B5EF4-FFF2-40B4-BE49-F238E27FC236}">
                    <a16:creationId xmlns:a16="http://schemas.microsoft.com/office/drawing/2014/main" id="{1BC81520-3781-46A3-B9BA-27CC1F4BDF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296"/>
                <a:ext cx="544" cy="544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16" name="AutoShape 180">
                <a:extLst>
                  <a:ext uri="{FF2B5EF4-FFF2-40B4-BE49-F238E27FC236}">
                    <a16:creationId xmlns:a16="http://schemas.microsoft.com/office/drawing/2014/main" id="{DA5DC8DC-A702-413B-A3F0-C392E07B9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7" y="2296"/>
                <a:ext cx="544" cy="544"/>
              </a:xfrm>
              <a:custGeom>
                <a:avLst/>
                <a:gdLst>
                  <a:gd name="G0" fmla="+- 1271 0 0"/>
                  <a:gd name="G1" fmla="+- 21600 0 1271"/>
                  <a:gd name="G2" fmla="+- 21600 0 12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1" y="10800"/>
                    </a:moveTo>
                    <a:cubicBezTo>
                      <a:pt x="1271" y="16063"/>
                      <a:pt x="5537" y="20329"/>
                      <a:pt x="10800" y="20329"/>
                    </a:cubicBezTo>
                    <a:cubicBezTo>
                      <a:pt x="16063" y="20329"/>
                      <a:pt x="20329" y="16063"/>
                      <a:pt x="20329" y="10800"/>
                    </a:cubicBezTo>
                    <a:cubicBezTo>
                      <a:pt x="20329" y="5537"/>
                      <a:pt x="16063" y="1271"/>
                      <a:pt x="10800" y="1271"/>
                    </a:cubicBezTo>
                    <a:cubicBezTo>
                      <a:pt x="5537" y="1271"/>
                      <a:pt x="1271" y="5537"/>
                      <a:pt x="12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64" name="Group 328">
              <a:extLst>
                <a:ext uri="{FF2B5EF4-FFF2-40B4-BE49-F238E27FC236}">
                  <a16:creationId xmlns:a16="http://schemas.microsoft.com/office/drawing/2014/main" id="{43C1D252-BB75-43D7-8103-DCC273FBF19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" y="1979"/>
              <a:ext cx="998" cy="861"/>
              <a:chOff x="262" y="1979"/>
              <a:chExt cx="998" cy="861"/>
            </a:xfrm>
          </p:grpSpPr>
          <p:sp>
            <p:nvSpPr>
              <p:cNvPr id="65865" name="AutoShape 329">
                <a:extLst>
                  <a:ext uri="{FF2B5EF4-FFF2-40B4-BE49-F238E27FC236}">
                    <a16:creationId xmlns:a16="http://schemas.microsoft.com/office/drawing/2014/main" id="{556C214F-210A-49AE-9A4E-92918E0559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2115"/>
                <a:ext cx="998" cy="58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6" name="AutoShape 330">
                <a:extLst>
                  <a:ext uri="{FF2B5EF4-FFF2-40B4-BE49-F238E27FC236}">
                    <a16:creationId xmlns:a16="http://schemas.microsoft.com/office/drawing/2014/main" id="{81FEBF1C-9A27-437A-99D7-AFA57C2FB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" y="2115"/>
                <a:ext cx="635" cy="589"/>
              </a:xfrm>
              <a:prstGeom prst="roundRect">
                <a:avLst>
                  <a:gd name="adj" fmla="val 7639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7" name="AutoShape 331">
                <a:extLst>
                  <a:ext uri="{FF2B5EF4-FFF2-40B4-BE49-F238E27FC236}">
                    <a16:creationId xmlns:a16="http://schemas.microsoft.com/office/drawing/2014/main" id="{ECB0C956-5B86-41DD-8427-6184CC12A1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34" y="1979"/>
                <a:ext cx="453" cy="136"/>
              </a:xfrm>
              <a:custGeom>
                <a:avLst/>
                <a:gdLst>
                  <a:gd name="G0" fmla="+- 5292 0 0"/>
                  <a:gd name="G1" fmla="+- 21600 0 5292"/>
                  <a:gd name="G2" fmla="*/ 5292 1 2"/>
                  <a:gd name="G3" fmla="+- 21600 0 G2"/>
                  <a:gd name="G4" fmla="+/ 5292 21600 2"/>
                  <a:gd name="G5" fmla="+/ G1 0 2"/>
                  <a:gd name="G6" fmla="*/ 21600 21600 5292"/>
                  <a:gd name="G7" fmla="*/ G6 1 2"/>
                  <a:gd name="G8" fmla="+- 21600 0 G7"/>
                  <a:gd name="G9" fmla="*/ 21600 1 2"/>
                  <a:gd name="G10" fmla="+- 5292 0 G9"/>
                  <a:gd name="G11" fmla="?: G10 G8 0"/>
                  <a:gd name="G12" fmla="?: G10 G7 21600"/>
                  <a:gd name="T0" fmla="*/ 18954 w 21600"/>
                  <a:gd name="T1" fmla="*/ 10800 h 21600"/>
                  <a:gd name="T2" fmla="*/ 10800 w 21600"/>
                  <a:gd name="T3" fmla="*/ 21600 h 21600"/>
                  <a:gd name="T4" fmla="*/ 2646 w 21600"/>
                  <a:gd name="T5" fmla="*/ 10800 h 21600"/>
                  <a:gd name="T6" fmla="*/ 10800 w 21600"/>
                  <a:gd name="T7" fmla="*/ 0 h 21600"/>
                  <a:gd name="T8" fmla="*/ 4446 w 21600"/>
                  <a:gd name="T9" fmla="*/ 4446 h 21600"/>
                  <a:gd name="T10" fmla="*/ 17154 w 21600"/>
                  <a:gd name="T11" fmla="*/ 171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92" y="21600"/>
                    </a:lnTo>
                    <a:lnTo>
                      <a:pt x="1630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8" name="Rectangle 332">
                <a:extLst>
                  <a:ext uri="{FF2B5EF4-FFF2-40B4-BE49-F238E27FC236}">
                    <a16:creationId xmlns:a16="http://schemas.microsoft.com/office/drawing/2014/main" id="{0C144FAE-8845-4E22-AD7C-E9AA9269A9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069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69" name="Rectangle 333">
                <a:extLst>
                  <a:ext uri="{FF2B5EF4-FFF2-40B4-BE49-F238E27FC236}">
                    <a16:creationId xmlns:a16="http://schemas.microsoft.com/office/drawing/2014/main" id="{0FDAED85-44E7-4E74-91EC-1B05AA8C5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4" y="2160"/>
                <a:ext cx="45" cy="499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0" name="Rectangle 334">
                <a:extLst>
                  <a:ext uri="{FF2B5EF4-FFF2-40B4-BE49-F238E27FC236}">
                    <a16:creationId xmlns:a16="http://schemas.microsoft.com/office/drawing/2014/main" id="{2EFC126B-39CF-45FA-A25A-F2A507CD8F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" y="2160"/>
                <a:ext cx="45" cy="499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1" name="AutoShape 335" descr="横線 (反転)">
                <a:extLst>
                  <a:ext uri="{FF2B5EF4-FFF2-40B4-BE49-F238E27FC236}">
                    <a16:creationId xmlns:a16="http://schemas.microsoft.com/office/drawing/2014/main" id="{A43CA41F-9E33-4CFD-A17C-2D0ECA7D93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67" y="2004"/>
                <a:ext cx="387" cy="111"/>
              </a:xfrm>
              <a:custGeom>
                <a:avLst/>
                <a:gdLst>
                  <a:gd name="G0" fmla="+- 5134 0 0"/>
                  <a:gd name="G1" fmla="+- 21600 0 5134"/>
                  <a:gd name="G2" fmla="*/ 5134 1 2"/>
                  <a:gd name="G3" fmla="+- 21600 0 G2"/>
                  <a:gd name="G4" fmla="+/ 5134 21600 2"/>
                  <a:gd name="G5" fmla="+/ G1 0 2"/>
                  <a:gd name="G6" fmla="*/ 21600 21600 5134"/>
                  <a:gd name="G7" fmla="*/ G6 1 2"/>
                  <a:gd name="G8" fmla="+- 21600 0 G7"/>
                  <a:gd name="G9" fmla="*/ 21600 1 2"/>
                  <a:gd name="G10" fmla="+- 5134 0 G9"/>
                  <a:gd name="G11" fmla="?: G10 G8 0"/>
                  <a:gd name="G12" fmla="?: G10 G7 21600"/>
                  <a:gd name="T0" fmla="*/ 19033 w 21600"/>
                  <a:gd name="T1" fmla="*/ 10800 h 21600"/>
                  <a:gd name="T2" fmla="*/ 10800 w 21600"/>
                  <a:gd name="T3" fmla="*/ 21600 h 21600"/>
                  <a:gd name="T4" fmla="*/ 2567 w 21600"/>
                  <a:gd name="T5" fmla="*/ 10800 h 21600"/>
                  <a:gd name="T6" fmla="*/ 10800 w 21600"/>
                  <a:gd name="T7" fmla="*/ 0 h 21600"/>
                  <a:gd name="T8" fmla="*/ 4367 w 21600"/>
                  <a:gd name="T9" fmla="*/ 4367 h 21600"/>
                  <a:gd name="T10" fmla="*/ 17233 w 21600"/>
                  <a:gd name="T11" fmla="*/ 1723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134" y="21600"/>
                    </a:lnTo>
                    <a:lnTo>
                      <a:pt x="164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2" name="Rectangle 336">
                <a:extLst>
                  <a:ext uri="{FF2B5EF4-FFF2-40B4-BE49-F238E27FC236}">
                    <a16:creationId xmlns:a16="http://schemas.microsoft.com/office/drawing/2014/main" id="{9E62C6E4-5A92-4B96-8D60-4AB41B2EA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7" y="2069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3" name="Oval 337">
                <a:extLst>
                  <a:ext uri="{FF2B5EF4-FFF2-40B4-BE49-F238E27FC236}">
                    <a16:creationId xmlns:a16="http://schemas.microsoft.com/office/drawing/2014/main" id="{C8357916-0FAA-4F6E-AE67-FD9316649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160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2549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4" name="Oval 338">
                <a:extLst>
                  <a:ext uri="{FF2B5EF4-FFF2-40B4-BE49-F238E27FC236}">
                    <a16:creationId xmlns:a16="http://schemas.microsoft.com/office/drawing/2014/main" id="{96AFF413-EE5D-465A-BDCB-A891A9401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205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69804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75" name="Oval 339">
                <a:extLst>
                  <a:ext uri="{FF2B5EF4-FFF2-40B4-BE49-F238E27FC236}">
                    <a16:creationId xmlns:a16="http://schemas.microsoft.com/office/drawing/2014/main" id="{8701BBB7-0FC6-4B26-8100-35D52A5B4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9" y="2251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876" name="Group 340">
                <a:extLst>
                  <a:ext uri="{FF2B5EF4-FFF2-40B4-BE49-F238E27FC236}">
                    <a16:creationId xmlns:a16="http://schemas.microsoft.com/office/drawing/2014/main" id="{AA935456-9176-4F98-9AEF-C90A1BA57CA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89" y="2296"/>
                <a:ext cx="544" cy="544"/>
                <a:chOff x="489" y="1162"/>
                <a:chExt cx="544" cy="544"/>
              </a:xfrm>
            </p:grpSpPr>
            <p:sp>
              <p:nvSpPr>
                <p:cNvPr id="65877" name="Oval 341">
                  <a:extLst>
                    <a:ext uri="{FF2B5EF4-FFF2-40B4-BE49-F238E27FC236}">
                      <a16:creationId xmlns:a16="http://schemas.microsoft.com/office/drawing/2014/main" id="{524E5236-6C43-4C09-9A20-6AFF298434B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4" y="1208"/>
                  <a:ext cx="453" cy="45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78" name="Oval 342">
                  <a:extLst>
                    <a:ext uri="{FF2B5EF4-FFF2-40B4-BE49-F238E27FC236}">
                      <a16:creationId xmlns:a16="http://schemas.microsoft.com/office/drawing/2014/main" id="{759ED53B-E7E5-4287-95D3-2950B915202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79" name="AutoShape 343">
                  <a:extLst>
                    <a:ext uri="{FF2B5EF4-FFF2-40B4-BE49-F238E27FC236}">
                      <a16:creationId xmlns:a16="http://schemas.microsoft.com/office/drawing/2014/main" id="{BE144C59-A92E-4606-BC79-7AFF42EEA21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9" y="1162"/>
                  <a:ext cx="544" cy="544"/>
                </a:xfrm>
                <a:custGeom>
                  <a:avLst/>
                  <a:gdLst>
                    <a:gd name="G0" fmla="+- 1271 0 0"/>
                    <a:gd name="G1" fmla="+- 21600 0 1271"/>
                    <a:gd name="G2" fmla="+- 21600 0 1271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1271" y="10800"/>
                      </a:moveTo>
                      <a:cubicBezTo>
                        <a:pt x="1271" y="16063"/>
                        <a:pt x="5537" y="20329"/>
                        <a:pt x="10800" y="20329"/>
                      </a:cubicBezTo>
                      <a:cubicBezTo>
                        <a:pt x="16063" y="20329"/>
                        <a:pt x="20329" y="16063"/>
                        <a:pt x="20329" y="10800"/>
                      </a:cubicBezTo>
                      <a:cubicBezTo>
                        <a:pt x="20329" y="5537"/>
                        <a:pt x="16063" y="1271"/>
                        <a:pt x="10800" y="1271"/>
                      </a:cubicBezTo>
                      <a:cubicBezTo>
                        <a:pt x="5537" y="1271"/>
                        <a:pt x="1271" y="5537"/>
                        <a:pt x="1271" y="108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0" name="Oval 344">
                  <a:extLst>
                    <a:ext uri="{FF2B5EF4-FFF2-40B4-BE49-F238E27FC236}">
                      <a16:creationId xmlns:a16="http://schemas.microsoft.com/office/drawing/2014/main" id="{B05017A1-A339-4399-89A7-339F1F8C82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579" y="1253"/>
                  <a:ext cx="364" cy="36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1" name="Oval 345">
                  <a:extLst>
                    <a:ext uri="{FF2B5EF4-FFF2-40B4-BE49-F238E27FC236}">
                      <a16:creationId xmlns:a16="http://schemas.microsoft.com/office/drawing/2014/main" id="{D023B571-0003-4277-9B69-20592C3D5AF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5" y="1299"/>
                  <a:ext cx="272" cy="27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2" name="Oval 346">
                  <a:extLst>
                    <a:ext uri="{FF2B5EF4-FFF2-40B4-BE49-F238E27FC236}">
                      <a16:creationId xmlns:a16="http://schemas.microsoft.com/office/drawing/2014/main" id="{9E75A54A-C53C-432B-BFC3-7ADA387A35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10800000">
                  <a:off x="648" y="1322"/>
                  <a:ext cx="226" cy="226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3" name="Oval 347">
                  <a:extLst>
                    <a:ext uri="{FF2B5EF4-FFF2-40B4-BE49-F238E27FC236}">
                      <a16:creationId xmlns:a16="http://schemas.microsoft.com/office/drawing/2014/main" id="{26379818-EA41-4275-B9CA-0D484CC513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70" y="1344"/>
                  <a:ext cx="182" cy="182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accent1">
                        <a:gamma/>
                        <a:tint val="60392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84" name="Oval 348">
                  <a:extLst>
                    <a:ext uri="{FF2B5EF4-FFF2-40B4-BE49-F238E27FC236}">
                      <a16:creationId xmlns:a16="http://schemas.microsoft.com/office/drawing/2014/main" id="{AE77C2F7-DC08-42E8-B0C1-33DD75FC42E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1" y="1389"/>
                  <a:ext cx="46" cy="4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  <p:grpSp>
        <p:nvGrpSpPr>
          <p:cNvPr id="66007" name="Group 471">
            <a:extLst>
              <a:ext uri="{FF2B5EF4-FFF2-40B4-BE49-F238E27FC236}">
                <a16:creationId xmlns:a16="http://schemas.microsoft.com/office/drawing/2014/main" id="{103CF673-214E-430F-BA44-14849B3F12C8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836613"/>
            <a:ext cx="1584325" cy="1727200"/>
            <a:chOff x="3800" y="1752"/>
            <a:chExt cx="998" cy="1088"/>
          </a:xfrm>
        </p:grpSpPr>
        <p:grpSp>
          <p:nvGrpSpPr>
            <p:cNvPr id="65774" name="Group 238">
              <a:extLst>
                <a:ext uri="{FF2B5EF4-FFF2-40B4-BE49-F238E27FC236}">
                  <a16:creationId xmlns:a16="http://schemas.microsoft.com/office/drawing/2014/main" id="{FC623043-6AB0-43B6-B26D-282AA8362B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1088"/>
              <a:chOff x="3800" y="1752"/>
              <a:chExt cx="998" cy="1088"/>
            </a:xfrm>
          </p:grpSpPr>
          <p:sp>
            <p:nvSpPr>
              <p:cNvPr id="65686" name="AutoShape 150">
                <a:extLst>
                  <a:ext uri="{FF2B5EF4-FFF2-40B4-BE49-F238E27FC236}">
                    <a16:creationId xmlns:a16="http://schemas.microsoft.com/office/drawing/2014/main" id="{3FEC1346-EFCC-4208-8CE4-09FB0880A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2115"/>
                <a:ext cx="998" cy="589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7" name="AutoShape 151">
                <a:extLst>
                  <a:ext uri="{FF2B5EF4-FFF2-40B4-BE49-F238E27FC236}">
                    <a16:creationId xmlns:a16="http://schemas.microsoft.com/office/drawing/2014/main" id="{FE50F188-1759-417A-9194-A34970E7AD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072" y="1979"/>
                <a:ext cx="453" cy="136"/>
              </a:xfrm>
              <a:custGeom>
                <a:avLst/>
                <a:gdLst>
                  <a:gd name="G0" fmla="+- 5292 0 0"/>
                  <a:gd name="G1" fmla="+- 21600 0 5292"/>
                  <a:gd name="G2" fmla="*/ 5292 1 2"/>
                  <a:gd name="G3" fmla="+- 21600 0 G2"/>
                  <a:gd name="G4" fmla="+/ 5292 21600 2"/>
                  <a:gd name="G5" fmla="+/ G1 0 2"/>
                  <a:gd name="G6" fmla="*/ 21600 21600 5292"/>
                  <a:gd name="G7" fmla="*/ G6 1 2"/>
                  <a:gd name="G8" fmla="+- 21600 0 G7"/>
                  <a:gd name="G9" fmla="*/ 21600 1 2"/>
                  <a:gd name="G10" fmla="+- 5292 0 G9"/>
                  <a:gd name="G11" fmla="?: G10 G8 0"/>
                  <a:gd name="G12" fmla="?: G10 G7 21600"/>
                  <a:gd name="T0" fmla="*/ 18954 w 21600"/>
                  <a:gd name="T1" fmla="*/ 10800 h 21600"/>
                  <a:gd name="T2" fmla="*/ 10800 w 21600"/>
                  <a:gd name="T3" fmla="*/ 21600 h 21600"/>
                  <a:gd name="T4" fmla="*/ 2646 w 21600"/>
                  <a:gd name="T5" fmla="*/ 10800 h 21600"/>
                  <a:gd name="T6" fmla="*/ 10800 w 21600"/>
                  <a:gd name="T7" fmla="*/ 0 h 21600"/>
                  <a:gd name="T8" fmla="*/ 4446 w 21600"/>
                  <a:gd name="T9" fmla="*/ 4446 h 21600"/>
                  <a:gd name="T10" fmla="*/ 17154 w 21600"/>
                  <a:gd name="T11" fmla="*/ 171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92" y="21600"/>
                    </a:lnTo>
                    <a:lnTo>
                      <a:pt x="1630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88" name="Rectangle 152">
                <a:extLst>
                  <a:ext uri="{FF2B5EF4-FFF2-40B4-BE49-F238E27FC236}">
                    <a16:creationId xmlns:a16="http://schemas.microsoft.com/office/drawing/2014/main" id="{C19C93A1-1533-4830-A64F-6B43CB3E4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0" y="2069"/>
                <a:ext cx="182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2" name="Rectangle 156">
                <a:extLst>
                  <a:ext uri="{FF2B5EF4-FFF2-40B4-BE49-F238E27FC236}">
                    <a16:creationId xmlns:a16="http://schemas.microsoft.com/office/drawing/2014/main" id="{B05319DD-0C05-49FD-92B4-6871216D79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5" y="2069"/>
                <a:ext cx="182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693" name="AutoShape 157">
                <a:extLst>
                  <a:ext uri="{FF2B5EF4-FFF2-40B4-BE49-F238E27FC236}">
                    <a16:creationId xmlns:a16="http://schemas.microsoft.com/office/drawing/2014/main" id="{DC9B8ACE-E504-4AC1-8E38-962BF388B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7" y="1752"/>
                <a:ext cx="363" cy="22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3" name="AutoShape 187">
                <a:extLst>
                  <a:ext uri="{FF2B5EF4-FFF2-40B4-BE49-F238E27FC236}">
                    <a16:creationId xmlns:a16="http://schemas.microsoft.com/office/drawing/2014/main" id="{EFAB60FB-0B19-4C64-8345-6152A800C6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1" y="2115"/>
                <a:ext cx="635" cy="589"/>
              </a:xfrm>
              <a:prstGeom prst="roundRect">
                <a:avLst>
                  <a:gd name="adj" fmla="val 7639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6" name="Oval 190">
                <a:extLst>
                  <a:ext uri="{FF2B5EF4-FFF2-40B4-BE49-F238E27FC236}">
                    <a16:creationId xmlns:a16="http://schemas.microsoft.com/office/drawing/2014/main" id="{9F7C6920-0B0D-4837-9364-D0DD68735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251"/>
                <a:ext cx="544" cy="544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8" name="Oval 192">
                <a:extLst>
                  <a:ext uri="{FF2B5EF4-FFF2-40B4-BE49-F238E27FC236}">
                    <a16:creationId xmlns:a16="http://schemas.microsoft.com/office/drawing/2014/main" id="{7C576B26-E7BD-4767-B542-67332E5EC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2" y="2342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29" name="Oval 193">
                <a:extLst>
                  <a:ext uri="{FF2B5EF4-FFF2-40B4-BE49-F238E27FC236}">
                    <a16:creationId xmlns:a16="http://schemas.microsoft.com/office/drawing/2014/main" id="{234EFAB9-B2FC-4468-8678-8641F37EEF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296"/>
                <a:ext cx="544" cy="544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30" name="AutoShape 194">
                <a:extLst>
                  <a:ext uri="{FF2B5EF4-FFF2-40B4-BE49-F238E27FC236}">
                    <a16:creationId xmlns:a16="http://schemas.microsoft.com/office/drawing/2014/main" id="{3E422B36-DB37-4AE2-9F0A-882C3547D0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2296"/>
                <a:ext cx="544" cy="544"/>
              </a:xfrm>
              <a:custGeom>
                <a:avLst/>
                <a:gdLst>
                  <a:gd name="G0" fmla="+- 1271 0 0"/>
                  <a:gd name="G1" fmla="+- 21600 0 1271"/>
                  <a:gd name="G2" fmla="+- 21600 0 12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1" y="10800"/>
                    </a:moveTo>
                    <a:cubicBezTo>
                      <a:pt x="1271" y="16063"/>
                      <a:pt x="5537" y="20329"/>
                      <a:pt x="10800" y="20329"/>
                    </a:cubicBezTo>
                    <a:cubicBezTo>
                      <a:pt x="16063" y="20329"/>
                      <a:pt x="20329" y="16063"/>
                      <a:pt x="20329" y="10800"/>
                    </a:cubicBezTo>
                    <a:cubicBezTo>
                      <a:pt x="20329" y="5537"/>
                      <a:pt x="16063" y="1271"/>
                      <a:pt x="10800" y="1271"/>
                    </a:cubicBezTo>
                    <a:cubicBezTo>
                      <a:pt x="5537" y="1271"/>
                      <a:pt x="1271" y="5537"/>
                      <a:pt x="12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885" name="Group 349">
              <a:extLst>
                <a:ext uri="{FF2B5EF4-FFF2-40B4-BE49-F238E27FC236}">
                  <a16:creationId xmlns:a16="http://schemas.microsoft.com/office/drawing/2014/main" id="{F80FCBF5-0264-4A3D-AF53-116BA6DDECE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752"/>
              <a:ext cx="998" cy="1088"/>
              <a:chOff x="1442" y="1752"/>
              <a:chExt cx="998" cy="1088"/>
            </a:xfrm>
          </p:grpSpPr>
          <p:sp>
            <p:nvSpPr>
              <p:cNvPr id="65886" name="AutoShape 350">
                <a:extLst>
                  <a:ext uri="{FF2B5EF4-FFF2-40B4-BE49-F238E27FC236}">
                    <a16:creationId xmlns:a16="http://schemas.microsoft.com/office/drawing/2014/main" id="{31AC2C97-6107-4587-8A91-66508AA1E3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115"/>
                <a:ext cx="998" cy="589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87" name="AutoShape 351">
                <a:extLst>
                  <a:ext uri="{FF2B5EF4-FFF2-40B4-BE49-F238E27FC236}">
                    <a16:creationId xmlns:a16="http://schemas.microsoft.com/office/drawing/2014/main" id="{2E777F5B-CD22-436F-AC27-570D295439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14" y="1979"/>
                <a:ext cx="453" cy="136"/>
              </a:xfrm>
              <a:custGeom>
                <a:avLst/>
                <a:gdLst>
                  <a:gd name="G0" fmla="+- 5292 0 0"/>
                  <a:gd name="G1" fmla="+- 21600 0 5292"/>
                  <a:gd name="G2" fmla="*/ 5292 1 2"/>
                  <a:gd name="G3" fmla="+- 21600 0 G2"/>
                  <a:gd name="G4" fmla="+/ 5292 21600 2"/>
                  <a:gd name="G5" fmla="+/ G1 0 2"/>
                  <a:gd name="G6" fmla="*/ 21600 21600 5292"/>
                  <a:gd name="G7" fmla="*/ G6 1 2"/>
                  <a:gd name="G8" fmla="+- 21600 0 G7"/>
                  <a:gd name="G9" fmla="*/ 21600 1 2"/>
                  <a:gd name="G10" fmla="+- 5292 0 G9"/>
                  <a:gd name="G11" fmla="?: G10 G8 0"/>
                  <a:gd name="G12" fmla="?: G10 G7 21600"/>
                  <a:gd name="T0" fmla="*/ 18954 w 21600"/>
                  <a:gd name="T1" fmla="*/ 10800 h 21600"/>
                  <a:gd name="T2" fmla="*/ 10800 w 21600"/>
                  <a:gd name="T3" fmla="*/ 21600 h 21600"/>
                  <a:gd name="T4" fmla="*/ 2646 w 21600"/>
                  <a:gd name="T5" fmla="*/ 10800 h 21600"/>
                  <a:gd name="T6" fmla="*/ 10800 w 21600"/>
                  <a:gd name="T7" fmla="*/ 0 h 21600"/>
                  <a:gd name="T8" fmla="*/ 4446 w 21600"/>
                  <a:gd name="T9" fmla="*/ 4446 h 21600"/>
                  <a:gd name="T10" fmla="*/ 17154 w 21600"/>
                  <a:gd name="T11" fmla="*/ 1715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292" y="21600"/>
                    </a:lnTo>
                    <a:lnTo>
                      <a:pt x="1630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88" name="Rectangle 352">
                <a:extLst>
                  <a:ext uri="{FF2B5EF4-FFF2-40B4-BE49-F238E27FC236}">
                    <a16:creationId xmlns:a16="http://schemas.microsoft.com/office/drawing/2014/main" id="{A87D4C70-CAB5-4880-B121-7022ACD21B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069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89" name="Rectangle 353">
                <a:extLst>
                  <a:ext uri="{FF2B5EF4-FFF2-40B4-BE49-F238E27FC236}">
                    <a16:creationId xmlns:a16="http://schemas.microsoft.com/office/drawing/2014/main" id="{5A5D85AC-6A7E-4B2D-A46D-1B24D869D3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160"/>
                <a:ext cx="45" cy="499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0" name="Rectangle 354">
                <a:extLst>
                  <a:ext uri="{FF2B5EF4-FFF2-40B4-BE49-F238E27FC236}">
                    <a16:creationId xmlns:a16="http://schemas.microsoft.com/office/drawing/2014/main" id="{6AD47661-5C48-45A0-BD64-48AD0D154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160"/>
                <a:ext cx="45" cy="499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1" name="AutoShape 355" descr="横線 (反転)">
                <a:extLst>
                  <a:ext uri="{FF2B5EF4-FFF2-40B4-BE49-F238E27FC236}">
                    <a16:creationId xmlns:a16="http://schemas.microsoft.com/office/drawing/2014/main" id="{700AA0E6-6AC8-4CA2-9A31-3D3237148D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47" y="2004"/>
                <a:ext cx="387" cy="111"/>
              </a:xfrm>
              <a:custGeom>
                <a:avLst/>
                <a:gdLst>
                  <a:gd name="G0" fmla="+- 5134 0 0"/>
                  <a:gd name="G1" fmla="+- 21600 0 5134"/>
                  <a:gd name="G2" fmla="*/ 5134 1 2"/>
                  <a:gd name="G3" fmla="+- 21600 0 G2"/>
                  <a:gd name="G4" fmla="+/ 5134 21600 2"/>
                  <a:gd name="G5" fmla="+/ G1 0 2"/>
                  <a:gd name="G6" fmla="*/ 21600 21600 5134"/>
                  <a:gd name="G7" fmla="*/ G6 1 2"/>
                  <a:gd name="G8" fmla="+- 21600 0 G7"/>
                  <a:gd name="G9" fmla="*/ 21600 1 2"/>
                  <a:gd name="G10" fmla="+- 5134 0 G9"/>
                  <a:gd name="G11" fmla="?: G10 G8 0"/>
                  <a:gd name="G12" fmla="?: G10 G7 21600"/>
                  <a:gd name="T0" fmla="*/ 19033 w 21600"/>
                  <a:gd name="T1" fmla="*/ 10800 h 21600"/>
                  <a:gd name="T2" fmla="*/ 10800 w 21600"/>
                  <a:gd name="T3" fmla="*/ 21600 h 21600"/>
                  <a:gd name="T4" fmla="*/ 2567 w 21600"/>
                  <a:gd name="T5" fmla="*/ 10800 h 21600"/>
                  <a:gd name="T6" fmla="*/ 10800 w 21600"/>
                  <a:gd name="T7" fmla="*/ 0 h 21600"/>
                  <a:gd name="T8" fmla="*/ 4367 w 21600"/>
                  <a:gd name="T9" fmla="*/ 4367 h 21600"/>
                  <a:gd name="T10" fmla="*/ 17233 w 21600"/>
                  <a:gd name="T11" fmla="*/ 17233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134" y="21600"/>
                    </a:lnTo>
                    <a:lnTo>
                      <a:pt x="1646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pattFill prst="nar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2" name="Rectangle 356">
                <a:extLst>
                  <a:ext uri="{FF2B5EF4-FFF2-40B4-BE49-F238E27FC236}">
                    <a16:creationId xmlns:a16="http://schemas.microsoft.com/office/drawing/2014/main" id="{64B70F50-D95C-4BB0-A856-AF01573AD9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2069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3" name="AutoShape 357">
                <a:extLst>
                  <a:ext uri="{FF2B5EF4-FFF2-40B4-BE49-F238E27FC236}">
                    <a16:creationId xmlns:a16="http://schemas.microsoft.com/office/drawing/2014/main" id="{D9E9CF7D-F7AA-4ACA-97B3-B4C516E4A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1752"/>
                <a:ext cx="363" cy="22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894" name="AutoShape 358" descr="横線 (反転)">
                <a:extLst>
                  <a:ext uri="{FF2B5EF4-FFF2-40B4-BE49-F238E27FC236}">
                    <a16:creationId xmlns:a16="http://schemas.microsoft.com/office/drawing/2014/main" id="{03346D0A-E967-45AB-8BBD-37D2B2BAD7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5" y="1781"/>
                <a:ext cx="272" cy="170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B2B2B2"/>
                </a:fgClr>
                <a:bgClr>
                  <a:srgbClr val="DDDDDD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895" name="Group 359">
                <a:extLst>
                  <a:ext uri="{FF2B5EF4-FFF2-40B4-BE49-F238E27FC236}">
                    <a16:creationId xmlns:a16="http://schemas.microsoft.com/office/drawing/2014/main" id="{F204E5DB-86E0-4391-A228-77B46CB7A6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23" y="2115"/>
                <a:ext cx="635" cy="725"/>
                <a:chOff x="1623" y="2115"/>
                <a:chExt cx="635" cy="725"/>
              </a:xfrm>
            </p:grpSpPr>
            <p:sp>
              <p:nvSpPr>
                <p:cNvPr id="65896" name="AutoShape 360">
                  <a:extLst>
                    <a:ext uri="{FF2B5EF4-FFF2-40B4-BE49-F238E27FC236}">
                      <a16:creationId xmlns:a16="http://schemas.microsoft.com/office/drawing/2014/main" id="{B036AE9E-E553-448A-A908-AEB95AECAEC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23" y="2115"/>
                  <a:ext cx="635" cy="589"/>
                </a:xfrm>
                <a:prstGeom prst="roundRect">
                  <a:avLst>
                    <a:gd name="adj" fmla="val 7639"/>
                  </a:avLst>
                </a:prstGeom>
                <a:gradFill rotWithShape="1">
                  <a:gsLst>
                    <a:gs pos="0">
                      <a:srgbClr val="333333">
                        <a:gamma/>
                        <a:shade val="46275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shade val="46275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97" name="Oval 361">
                  <a:extLst>
                    <a:ext uri="{FF2B5EF4-FFF2-40B4-BE49-F238E27FC236}">
                      <a16:creationId xmlns:a16="http://schemas.microsoft.com/office/drawing/2014/main" id="{3B991B64-0AFD-44E7-81A7-BD28DC3CA6B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160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25490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98" name="Oval 362">
                  <a:extLst>
                    <a:ext uri="{FF2B5EF4-FFF2-40B4-BE49-F238E27FC236}">
                      <a16:creationId xmlns:a16="http://schemas.microsoft.com/office/drawing/2014/main" id="{39F7F24A-9697-473F-9DB3-17D987D7B1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205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69804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899" name="Oval 363">
                  <a:extLst>
                    <a:ext uri="{FF2B5EF4-FFF2-40B4-BE49-F238E27FC236}">
                      <a16:creationId xmlns:a16="http://schemas.microsoft.com/office/drawing/2014/main" id="{35C7EDC3-4549-42DE-8B2E-A298848377D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669" y="2251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0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shade val="0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5900" name="Group 364">
                  <a:extLst>
                    <a:ext uri="{FF2B5EF4-FFF2-40B4-BE49-F238E27FC236}">
                      <a16:creationId xmlns:a16="http://schemas.microsoft.com/office/drawing/2014/main" id="{269D52F3-BDD0-4DA3-9E8E-A35F15303E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669" y="2296"/>
                  <a:ext cx="544" cy="544"/>
                  <a:chOff x="489" y="1162"/>
                  <a:chExt cx="544" cy="544"/>
                </a:xfrm>
              </p:grpSpPr>
              <p:sp>
                <p:nvSpPr>
                  <p:cNvPr id="65901" name="Oval 365">
                    <a:extLst>
                      <a:ext uri="{FF2B5EF4-FFF2-40B4-BE49-F238E27FC236}">
                        <a16:creationId xmlns:a16="http://schemas.microsoft.com/office/drawing/2014/main" id="{D226F8C5-C6D9-4D3D-BE81-AC9CF2F8963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4" y="1208"/>
                    <a:ext cx="453" cy="45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2" name="Oval 366">
                    <a:extLst>
                      <a:ext uri="{FF2B5EF4-FFF2-40B4-BE49-F238E27FC236}">
                        <a16:creationId xmlns:a16="http://schemas.microsoft.com/office/drawing/2014/main" id="{9A6291DB-5056-41C0-8002-163D50D29E6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544" cy="5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 algn="ctr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3" name="AutoShape 367">
                    <a:extLst>
                      <a:ext uri="{FF2B5EF4-FFF2-40B4-BE49-F238E27FC236}">
                        <a16:creationId xmlns:a16="http://schemas.microsoft.com/office/drawing/2014/main" id="{15BE3059-D662-4E8F-B3EA-97A336FDA6F5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544" cy="544"/>
                  </a:xfrm>
                  <a:custGeom>
                    <a:avLst/>
                    <a:gdLst>
                      <a:gd name="G0" fmla="+- 1271 0 0"/>
                      <a:gd name="G1" fmla="+- 21600 0 1271"/>
                      <a:gd name="G2" fmla="+- 21600 0 1271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271" y="10800"/>
                        </a:moveTo>
                        <a:cubicBezTo>
                          <a:pt x="1271" y="16063"/>
                          <a:pt x="5537" y="20329"/>
                          <a:pt x="10800" y="20329"/>
                        </a:cubicBezTo>
                        <a:cubicBezTo>
                          <a:pt x="16063" y="20329"/>
                          <a:pt x="20329" y="16063"/>
                          <a:pt x="20329" y="10800"/>
                        </a:cubicBezTo>
                        <a:cubicBezTo>
                          <a:pt x="20329" y="5537"/>
                          <a:pt x="16063" y="1271"/>
                          <a:pt x="10800" y="1271"/>
                        </a:cubicBezTo>
                        <a:cubicBezTo>
                          <a:pt x="5537" y="1271"/>
                          <a:pt x="1271" y="5537"/>
                          <a:pt x="1271" y="1080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4" name="Oval 368">
                    <a:extLst>
                      <a:ext uri="{FF2B5EF4-FFF2-40B4-BE49-F238E27FC236}">
                        <a16:creationId xmlns:a16="http://schemas.microsoft.com/office/drawing/2014/main" id="{37C5EAE9-3A0C-4AD0-9776-4C45A91B7DA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79" y="1253"/>
                    <a:ext cx="364" cy="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5" name="Oval 369">
                    <a:extLst>
                      <a:ext uri="{FF2B5EF4-FFF2-40B4-BE49-F238E27FC236}">
                        <a16:creationId xmlns:a16="http://schemas.microsoft.com/office/drawing/2014/main" id="{ACC03033-668A-40FD-82CA-147CE434243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5" y="1299"/>
                    <a:ext cx="272" cy="27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6" name="Oval 370">
                    <a:extLst>
                      <a:ext uri="{FF2B5EF4-FFF2-40B4-BE49-F238E27FC236}">
                        <a16:creationId xmlns:a16="http://schemas.microsoft.com/office/drawing/2014/main" id="{6B7AD45A-699D-4E6A-B8F0-6B63010D7DE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48" y="1322"/>
                    <a:ext cx="226" cy="2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7" name="Oval 371">
                    <a:extLst>
                      <a:ext uri="{FF2B5EF4-FFF2-40B4-BE49-F238E27FC236}">
                        <a16:creationId xmlns:a16="http://schemas.microsoft.com/office/drawing/2014/main" id="{13F7DF9A-0E24-4958-AEE9-C85F4636F86C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" y="1344"/>
                    <a:ext cx="182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tint val="60392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08" name="Oval 372">
                    <a:extLst>
                      <a:ext uri="{FF2B5EF4-FFF2-40B4-BE49-F238E27FC236}">
                        <a16:creationId xmlns:a16="http://schemas.microsoft.com/office/drawing/2014/main" id="{0533EC1F-8A75-402C-8B05-9B62EFBBEB9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1" y="1389"/>
                    <a:ext cx="46" cy="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005" name="Group 469">
            <a:extLst>
              <a:ext uri="{FF2B5EF4-FFF2-40B4-BE49-F238E27FC236}">
                <a16:creationId xmlns:a16="http://schemas.microsoft.com/office/drawing/2014/main" id="{E3DABEC7-E037-4970-9F2F-5E16E861ED4A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2997200"/>
            <a:ext cx="1584325" cy="1152525"/>
            <a:chOff x="2620" y="3113"/>
            <a:chExt cx="998" cy="726"/>
          </a:xfrm>
        </p:grpSpPr>
        <p:grpSp>
          <p:nvGrpSpPr>
            <p:cNvPr id="65776" name="Group 240">
              <a:extLst>
                <a:ext uri="{FF2B5EF4-FFF2-40B4-BE49-F238E27FC236}">
                  <a16:creationId xmlns:a16="http://schemas.microsoft.com/office/drawing/2014/main" id="{9FDE8EF8-E19B-467D-AECC-84E7B77C50A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" y="3113"/>
              <a:ext cx="998" cy="726"/>
              <a:chOff x="2620" y="3113"/>
              <a:chExt cx="998" cy="726"/>
            </a:xfrm>
          </p:grpSpPr>
          <p:sp>
            <p:nvSpPr>
              <p:cNvPr id="65749" name="Rectangle 213">
                <a:extLst>
                  <a:ext uri="{FF2B5EF4-FFF2-40B4-BE49-F238E27FC236}">
                    <a16:creationId xmlns:a16="http://schemas.microsoft.com/office/drawing/2014/main" id="{F58F6AE5-5B67-472C-9978-1C204EC7B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3203"/>
                <a:ext cx="998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0" name="Rectangle 214">
                <a:extLst>
                  <a:ext uri="{FF2B5EF4-FFF2-40B4-BE49-F238E27FC236}">
                    <a16:creationId xmlns:a16="http://schemas.microsoft.com/office/drawing/2014/main" id="{EB2EC010-2F3A-4CB9-9BC1-D0966DBF9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3249"/>
                <a:ext cx="998" cy="499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1" name="Rectangle 215">
                <a:extLst>
                  <a:ext uri="{FF2B5EF4-FFF2-40B4-BE49-F238E27FC236}">
                    <a16:creationId xmlns:a16="http://schemas.microsoft.com/office/drawing/2014/main" id="{5BE2F1DF-BCDC-42C2-BE19-AD0710AFD0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3748"/>
                <a:ext cx="998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2" name="Rectangle 216">
                <a:extLst>
                  <a:ext uri="{FF2B5EF4-FFF2-40B4-BE49-F238E27FC236}">
                    <a16:creationId xmlns:a16="http://schemas.microsoft.com/office/drawing/2014/main" id="{CA1D2C72-90E6-4B12-96BE-61853632A7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5" y="3158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3" name="Rectangle 217">
                <a:extLst>
                  <a:ext uri="{FF2B5EF4-FFF2-40B4-BE49-F238E27FC236}">
                    <a16:creationId xmlns:a16="http://schemas.microsoft.com/office/drawing/2014/main" id="{E92AED94-5FAB-4EDC-B83F-57CC72884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1" y="3158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4" name="Rectangle 218">
                <a:extLst>
                  <a:ext uri="{FF2B5EF4-FFF2-40B4-BE49-F238E27FC236}">
                    <a16:creationId xmlns:a16="http://schemas.microsoft.com/office/drawing/2014/main" id="{7E835A91-FDAB-4B61-B5E0-20544952A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1" y="3158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5" name="AutoShape 219">
                <a:extLst>
                  <a:ext uri="{FF2B5EF4-FFF2-40B4-BE49-F238E27FC236}">
                    <a16:creationId xmlns:a16="http://schemas.microsoft.com/office/drawing/2014/main" id="{C13B89B4-F165-469B-AF41-1979D22BA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937" y="3113"/>
                <a:ext cx="363" cy="9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59" name="Oval 223">
                <a:extLst>
                  <a:ext uri="{FF2B5EF4-FFF2-40B4-BE49-F238E27FC236}">
                    <a16:creationId xmlns:a16="http://schemas.microsoft.com/office/drawing/2014/main" id="{DB0790DE-B002-47C3-9B3E-0F2A4CAA2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3328"/>
                <a:ext cx="472" cy="472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2" name="Oval 226">
                <a:extLst>
                  <a:ext uri="{FF2B5EF4-FFF2-40B4-BE49-F238E27FC236}">
                    <a16:creationId xmlns:a16="http://schemas.microsoft.com/office/drawing/2014/main" id="{D1C0434E-1B39-412E-9B3E-007175D88F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3367"/>
                <a:ext cx="472" cy="472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763" name="AutoShape 227">
                <a:extLst>
                  <a:ext uri="{FF2B5EF4-FFF2-40B4-BE49-F238E27FC236}">
                    <a16:creationId xmlns:a16="http://schemas.microsoft.com/office/drawing/2014/main" id="{D4AF15FD-F92D-4BF9-B4BC-2AABD91A2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3367"/>
                <a:ext cx="472" cy="472"/>
              </a:xfrm>
              <a:custGeom>
                <a:avLst/>
                <a:gdLst>
                  <a:gd name="G0" fmla="+- 1271 0 0"/>
                  <a:gd name="G1" fmla="+- 21600 0 1271"/>
                  <a:gd name="G2" fmla="+- 21600 0 12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1" y="10800"/>
                    </a:moveTo>
                    <a:cubicBezTo>
                      <a:pt x="1271" y="16063"/>
                      <a:pt x="5537" y="20329"/>
                      <a:pt x="10800" y="20329"/>
                    </a:cubicBezTo>
                    <a:cubicBezTo>
                      <a:pt x="16063" y="20329"/>
                      <a:pt x="20329" y="16063"/>
                      <a:pt x="20329" y="10800"/>
                    </a:cubicBezTo>
                    <a:cubicBezTo>
                      <a:pt x="20329" y="5537"/>
                      <a:pt x="16063" y="1271"/>
                      <a:pt x="10800" y="1271"/>
                    </a:cubicBezTo>
                    <a:cubicBezTo>
                      <a:pt x="5537" y="1271"/>
                      <a:pt x="1271" y="5537"/>
                      <a:pt x="12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930" name="Group 394">
              <a:extLst>
                <a:ext uri="{FF2B5EF4-FFF2-40B4-BE49-F238E27FC236}">
                  <a16:creationId xmlns:a16="http://schemas.microsoft.com/office/drawing/2014/main" id="{C90DE74E-C923-4526-AD5C-D0700C92756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20" y="3113"/>
              <a:ext cx="998" cy="726"/>
              <a:chOff x="262" y="3113"/>
              <a:chExt cx="998" cy="726"/>
            </a:xfrm>
          </p:grpSpPr>
          <p:sp>
            <p:nvSpPr>
              <p:cNvPr id="65931" name="Rectangle 395">
                <a:extLst>
                  <a:ext uri="{FF2B5EF4-FFF2-40B4-BE49-F238E27FC236}">
                    <a16:creationId xmlns:a16="http://schemas.microsoft.com/office/drawing/2014/main" id="{0EE51706-80AE-400F-839A-253017835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03"/>
                <a:ext cx="998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2" name="Rectangle 396" descr="紙ふぶき (大)">
                <a:extLst>
                  <a:ext uri="{FF2B5EF4-FFF2-40B4-BE49-F238E27FC236}">
                    <a16:creationId xmlns:a16="http://schemas.microsoft.com/office/drawing/2014/main" id="{B41B3AE1-4D02-4295-8E67-5EDDD43788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49"/>
                <a:ext cx="998" cy="499"/>
              </a:xfrm>
              <a:prstGeom prst="rect">
                <a:avLst/>
              </a:prstGeom>
              <a:pattFill prst="lgConfetti">
                <a:fgClr>
                  <a:schemeClr val="bg2"/>
                </a:fgClr>
                <a:bgClr>
                  <a:srgbClr val="333333"/>
                </a:bgClr>
              </a:pattFill>
              <a:ln w="63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3" name="Rectangle 397">
                <a:extLst>
                  <a:ext uri="{FF2B5EF4-FFF2-40B4-BE49-F238E27FC236}">
                    <a16:creationId xmlns:a16="http://schemas.microsoft.com/office/drawing/2014/main" id="{CC736E1F-BCBF-4DE7-AF24-516BCF138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748"/>
                <a:ext cx="998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4" name="Rectangle 398">
                <a:extLst>
                  <a:ext uri="{FF2B5EF4-FFF2-40B4-BE49-F238E27FC236}">
                    <a16:creationId xmlns:a16="http://schemas.microsoft.com/office/drawing/2014/main" id="{31FEE1D2-FE2B-4655-9311-94E8119214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" y="3158"/>
                <a:ext cx="91" cy="45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5" name="Rectangle 399">
                <a:extLst>
                  <a:ext uri="{FF2B5EF4-FFF2-40B4-BE49-F238E27FC236}">
                    <a16:creationId xmlns:a16="http://schemas.microsoft.com/office/drawing/2014/main" id="{672B34A8-D1B1-46AD-99CE-A92FC6C8D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" y="3158"/>
                <a:ext cx="91" cy="45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6" name="Rectangle 400">
                <a:extLst>
                  <a:ext uri="{FF2B5EF4-FFF2-40B4-BE49-F238E27FC236}">
                    <a16:creationId xmlns:a16="http://schemas.microsoft.com/office/drawing/2014/main" id="{27D17AC6-408B-426F-AF82-FB1712A3EF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23" y="3158"/>
                <a:ext cx="91" cy="45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37" name="AutoShape 401">
                <a:extLst>
                  <a:ext uri="{FF2B5EF4-FFF2-40B4-BE49-F238E27FC236}">
                    <a16:creationId xmlns:a16="http://schemas.microsoft.com/office/drawing/2014/main" id="{57E8E9F6-18FC-40BC-AC3F-ACE4D01A2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579" y="3113"/>
                <a:ext cx="363" cy="9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938" name="Group 402">
                <a:extLst>
                  <a:ext uri="{FF2B5EF4-FFF2-40B4-BE49-F238E27FC236}">
                    <a16:creationId xmlns:a16="http://schemas.microsoft.com/office/drawing/2014/main" id="{E333C753-D129-49F1-8000-8B746EDE071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34" y="3249"/>
                <a:ext cx="472" cy="590"/>
                <a:chOff x="717" y="3294"/>
                <a:chExt cx="544" cy="680"/>
              </a:xfrm>
            </p:grpSpPr>
            <p:sp>
              <p:nvSpPr>
                <p:cNvPr id="65939" name="Oval 403">
                  <a:extLst>
                    <a:ext uri="{FF2B5EF4-FFF2-40B4-BE49-F238E27FC236}">
                      <a16:creationId xmlns:a16="http://schemas.microsoft.com/office/drawing/2014/main" id="{9D0232C2-71E1-485C-A16A-7BFD5C48FB7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" y="3294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25490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0" name="Oval 404">
                  <a:extLst>
                    <a:ext uri="{FF2B5EF4-FFF2-40B4-BE49-F238E27FC236}">
                      <a16:creationId xmlns:a16="http://schemas.microsoft.com/office/drawing/2014/main" id="{836ED2FF-44EC-4265-BB9C-B2B2DA73B0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" y="3339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69804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41" name="Oval 405">
                  <a:extLst>
                    <a:ext uri="{FF2B5EF4-FFF2-40B4-BE49-F238E27FC236}">
                      <a16:creationId xmlns:a16="http://schemas.microsoft.com/office/drawing/2014/main" id="{08A8F46A-41C1-4700-ADBC-86BA22A5BE5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" y="3385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0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shade val="0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5942" name="Group 406">
                  <a:extLst>
                    <a:ext uri="{FF2B5EF4-FFF2-40B4-BE49-F238E27FC236}">
                      <a16:creationId xmlns:a16="http://schemas.microsoft.com/office/drawing/2014/main" id="{18BFDC2C-D9AF-489B-A331-F129AA072A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17" y="3430"/>
                  <a:ext cx="544" cy="544"/>
                  <a:chOff x="489" y="1162"/>
                  <a:chExt cx="544" cy="544"/>
                </a:xfrm>
              </p:grpSpPr>
              <p:sp>
                <p:nvSpPr>
                  <p:cNvPr id="65943" name="Oval 407">
                    <a:extLst>
                      <a:ext uri="{FF2B5EF4-FFF2-40B4-BE49-F238E27FC236}">
                        <a16:creationId xmlns:a16="http://schemas.microsoft.com/office/drawing/2014/main" id="{42798CDC-94DB-4AA3-A4BA-4D4F89E01F7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4" y="1208"/>
                    <a:ext cx="453" cy="45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44" name="Oval 408">
                    <a:extLst>
                      <a:ext uri="{FF2B5EF4-FFF2-40B4-BE49-F238E27FC236}">
                        <a16:creationId xmlns:a16="http://schemas.microsoft.com/office/drawing/2014/main" id="{3EEAC38A-169D-4993-AA3C-46ADE539EB1B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544" cy="5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 algn="ctr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45" name="AutoShape 409">
                    <a:extLst>
                      <a:ext uri="{FF2B5EF4-FFF2-40B4-BE49-F238E27FC236}">
                        <a16:creationId xmlns:a16="http://schemas.microsoft.com/office/drawing/2014/main" id="{69276345-DBD8-4C1A-B1CC-A23F9110BF3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544" cy="544"/>
                  </a:xfrm>
                  <a:custGeom>
                    <a:avLst/>
                    <a:gdLst>
                      <a:gd name="G0" fmla="+- 1271 0 0"/>
                      <a:gd name="G1" fmla="+- 21600 0 1271"/>
                      <a:gd name="G2" fmla="+- 21600 0 1271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271" y="10800"/>
                        </a:moveTo>
                        <a:cubicBezTo>
                          <a:pt x="1271" y="16063"/>
                          <a:pt x="5537" y="20329"/>
                          <a:pt x="10800" y="20329"/>
                        </a:cubicBezTo>
                        <a:cubicBezTo>
                          <a:pt x="16063" y="20329"/>
                          <a:pt x="20329" y="16063"/>
                          <a:pt x="20329" y="10800"/>
                        </a:cubicBezTo>
                        <a:cubicBezTo>
                          <a:pt x="20329" y="5537"/>
                          <a:pt x="16063" y="1271"/>
                          <a:pt x="10800" y="1271"/>
                        </a:cubicBezTo>
                        <a:cubicBezTo>
                          <a:pt x="5537" y="1271"/>
                          <a:pt x="1271" y="5537"/>
                          <a:pt x="1271" y="1080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46" name="Oval 410">
                    <a:extLst>
                      <a:ext uri="{FF2B5EF4-FFF2-40B4-BE49-F238E27FC236}">
                        <a16:creationId xmlns:a16="http://schemas.microsoft.com/office/drawing/2014/main" id="{54DA9E7C-737C-41D9-BB5F-E7D9B2512C4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79" y="1253"/>
                    <a:ext cx="364" cy="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47" name="Oval 411">
                    <a:extLst>
                      <a:ext uri="{FF2B5EF4-FFF2-40B4-BE49-F238E27FC236}">
                        <a16:creationId xmlns:a16="http://schemas.microsoft.com/office/drawing/2014/main" id="{2D9FDC8E-0BCA-4A6B-9C40-47529CA2D49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5" y="1299"/>
                    <a:ext cx="272" cy="27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48" name="Oval 412">
                    <a:extLst>
                      <a:ext uri="{FF2B5EF4-FFF2-40B4-BE49-F238E27FC236}">
                        <a16:creationId xmlns:a16="http://schemas.microsoft.com/office/drawing/2014/main" id="{422D8AE7-3F47-4932-9A50-928A0505504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48" y="1322"/>
                    <a:ext cx="226" cy="2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49" name="Oval 413">
                    <a:extLst>
                      <a:ext uri="{FF2B5EF4-FFF2-40B4-BE49-F238E27FC236}">
                        <a16:creationId xmlns:a16="http://schemas.microsoft.com/office/drawing/2014/main" id="{9D8898CE-FDC4-488A-A2DC-BB1C264EB0C3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" y="1344"/>
                    <a:ext cx="182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tint val="60392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50" name="Oval 414">
                    <a:extLst>
                      <a:ext uri="{FF2B5EF4-FFF2-40B4-BE49-F238E27FC236}">
                        <a16:creationId xmlns:a16="http://schemas.microsoft.com/office/drawing/2014/main" id="{402E1B24-3F8E-4806-B3C7-0BCE308DA52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1" y="1389"/>
                    <a:ext cx="46" cy="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004" name="Group 468">
            <a:extLst>
              <a:ext uri="{FF2B5EF4-FFF2-40B4-BE49-F238E27FC236}">
                <a16:creationId xmlns:a16="http://schemas.microsoft.com/office/drawing/2014/main" id="{8A4929BB-54DA-4FB6-B21F-74BDF20E1782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97200"/>
            <a:ext cx="1584325" cy="1152525"/>
            <a:chOff x="3800" y="3113"/>
            <a:chExt cx="998" cy="726"/>
          </a:xfrm>
        </p:grpSpPr>
        <p:grpSp>
          <p:nvGrpSpPr>
            <p:cNvPr id="65972" name="Group 436">
              <a:extLst>
                <a:ext uri="{FF2B5EF4-FFF2-40B4-BE49-F238E27FC236}">
                  <a16:creationId xmlns:a16="http://schemas.microsoft.com/office/drawing/2014/main" id="{F2CA57E5-0826-4E63-B869-A7ACD7EC1D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26"/>
              <a:chOff x="2620" y="3113"/>
              <a:chExt cx="998" cy="726"/>
            </a:xfrm>
          </p:grpSpPr>
          <p:sp>
            <p:nvSpPr>
              <p:cNvPr id="65973" name="Rectangle 437">
                <a:extLst>
                  <a:ext uri="{FF2B5EF4-FFF2-40B4-BE49-F238E27FC236}">
                    <a16:creationId xmlns:a16="http://schemas.microsoft.com/office/drawing/2014/main" id="{75AD832F-0383-42F4-B4B3-36FACCCCA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3203"/>
                <a:ext cx="998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4" name="Rectangle 438">
                <a:extLst>
                  <a:ext uri="{FF2B5EF4-FFF2-40B4-BE49-F238E27FC236}">
                    <a16:creationId xmlns:a16="http://schemas.microsoft.com/office/drawing/2014/main" id="{E463827B-5551-4B41-93CD-8FF0A9077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3249"/>
                <a:ext cx="998" cy="499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5" name="Rectangle 439">
                <a:extLst>
                  <a:ext uri="{FF2B5EF4-FFF2-40B4-BE49-F238E27FC236}">
                    <a16:creationId xmlns:a16="http://schemas.microsoft.com/office/drawing/2014/main" id="{D0007FA8-178F-4E44-8673-FC016BD72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3748"/>
                <a:ext cx="998" cy="46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6" name="Rectangle 440">
                <a:extLst>
                  <a:ext uri="{FF2B5EF4-FFF2-40B4-BE49-F238E27FC236}">
                    <a16:creationId xmlns:a16="http://schemas.microsoft.com/office/drawing/2014/main" id="{02893546-1415-43B4-A89C-BD714B4B30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5" y="3158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7" name="Rectangle 441">
                <a:extLst>
                  <a:ext uri="{FF2B5EF4-FFF2-40B4-BE49-F238E27FC236}">
                    <a16:creationId xmlns:a16="http://schemas.microsoft.com/office/drawing/2014/main" id="{26EC72DA-EBE7-4C08-80C1-21177C334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1" y="3158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8" name="Rectangle 442">
                <a:extLst>
                  <a:ext uri="{FF2B5EF4-FFF2-40B4-BE49-F238E27FC236}">
                    <a16:creationId xmlns:a16="http://schemas.microsoft.com/office/drawing/2014/main" id="{62E3BD39-16D7-43F4-BC35-5486255D3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1" y="3158"/>
                <a:ext cx="91" cy="45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79" name="AutoShape 443">
                <a:extLst>
                  <a:ext uri="{FF2B5EF4-FFF2-40B4-BE49-F238E27FC236}">
                    <a16:creationId xmlns:a16="http://schemas.microsoft.com/office/drawing/2014/main" id="{89E16CFA-57E1-4BA7-BED3-FB5F015E51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937" y="3113"/>
                <a:ext cx="363" cy="9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0" name="Oval 444">
                <a:extLst>
                  <a:ext uri="{FF2B5EF4-FFF2-40B4-BE49-F238E27FC236}">
                    <a16:creationId xmlns:a16="http://schemas.microsoft.com/office/drawing/2014/main" id="{901EFAFB-134A-4244-A390-6CEFF7C67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3328"/>
                <a:ext cx="472" cy="472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1" name="Oval 445">
                <a:extLst>
                  <a:ext uri="{FF2B5EF4-FFF2-40B4-BE49-F238E27FC236}">
                    <a16:creationId xmlns:a16="http://schemas.microsoft.com/office/drawing/2014/main" id="{993F7DA4-A031-4288-A05D-CBA6E45E1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3367"/>
                <a:ext cx="472" cy="472"/>
              </a:xfrm>
              <a:prstGeom prst="ellipse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2" name="AutoShape 446">
                <a:extLst>
                  <a:ext uri="{FF2B5EF4-FFF2-40B4-BE49-F238E27FC236}">
                    <a16:creationId xmlns:a16="http://schemas.microsoft.com/office/drawing/2014/main" id="{3D7DE545-A5B0-4D86-B5BD-6418932853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2" y="3367"/>
                <a:ext cx="472" cy="472"/>
              </a:xfrm>
              <a:custGeom>
                <a:avLst/>
                <a:gdLst>
                  <a:gd name="G0" fmla="+- 1271 0 0"/>
                  <a:gd name="G1" fmla="+- 21600 0 1271"/>
                  <a:gd name="G2" fmla="+- 21600 0 1271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71" y="10800"/>
                    </a:moveTo>
                    <a:cubicBezTo>
                      <a:pt x="1271" y="16063"/>
                      <a:pt x="5537" y="20329"/>
                      <a:pt x="10800" y="20329"/>
                    </a:cubicBezTo>
                    <a:cubicBezTo>
                      <a:pt x="16063" y="20329"/>
                      <a:pt x="20329" y="16063"/>
                      <a:pt x="20329" y="10800"/>
                    </a:cubicBezTo>
                    <a:cubicBezTo>
                      <a:pt x="20329" y="5537"/>
                      <a:pt x="16063" y="1271"/>
                      <a:pt x="10800" y="1271"/>
                    </a:cubicBezTo>
                    <a:cubicBezTo>
                      <a:pt x="5537" y="1271"/>
                      <a:pt x="1271" y="5537"/>
                      <a:pt x="1271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5983" name="Group 447">
              <a:extLst>
                <a:ext uri="{FF2B5EF4-FFF2-40B4-BE49-F238E27FC236}">
                  <a16:creationId xmlns:a16="http://schemas.microsoft.com/office/drawing/2014/main" id="{6A137F72-CE80-4940-AF8E-E50984C6B87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26"/>
              <a:chOff x="1442" y="3113"/>
              <a:chExt cx="998" cy="726"/>
            </a:xfrm>
          </p:grpSpPr>
          <p:sp>
            <p:nvSpPr>
              <p:cNvPr id="65984" name="Rectangle 448">
                <a:extLst>
                  <a:ext uri="{FF2B5EF4-FFF2-40B4-BE49-F238E27FC236}">
                    <a16:creationId xmlns:a16="http://schemas.microsoft.com/office/drawing/2014/main" id="{73BFCC4C-EBB9-4961-83C9-CC12F7EA6A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203"/>
                <a:ext cx="998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5" name="Rectangle 449">
                <a:extLst>
                  <a:ext uri="{FF2B5EF4-FFF2-40B4-BE49-F238E27FC236}">
                    <a16:creationId xmlns:a16="http://schemas.microsoft.com/office/drawing/2014/main" id="{C648F686-4CC3-4E15-B062-ACF7865BE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249"/>
                <a:ext cx="998" cy="499"/>
              </a:xfrm>
              <a:prstGeom prst="rect">
                <a:avLst/>
              </a:prstGeom>
              <a:gradFill rotWithShape="1">
                <a:gsLst>
                  <a:gs pos="0">
                    <a:srgbClr val="333333">
                      <a:gamma/>
                      <a:shade val="46275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635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6" name="Rectangle 450">
                <a:extLst>
                  <a:ext uri="{FF2B5EF4-FFF2-40B4-BE49-F238E27FC236}">
                    <a16:creationId xmlns:a16="http://schemas.microsoft.com/office/drawing/2014/main" id="{BBA7985B-DDD4-488E-9A8F-00C21B77D2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748"/>
                <a:ext cx="998" cy="46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7" name="Rectangle 451">
                <a:extLst>
                  <a:ext uri="{FF2B5EF4-FFF2-40B4-BE49-F238E27FC236}">
                    <a16:creationId xmlns:a16="http://schemas.microsoft.com/office/drawing/2014/main" id="{8C5AFE8F-25A5-426F-9FDA-E422DADF5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3158"/>
                <a:ext cx="91" cy="45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8" name="Rectangle 452">
                <a:extLst>
                  <a:ext uri="{FF2B5EF4-FFF2-40B4-BE49-F238E27FC236}">
                    <a16:creationId xmlns:a16="http://schemas.microsoft.com/office/drawing/2014/main" id="{0A44F58C-0E06-4D0B-9CFE-FA97EB90D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3" y="3158"/>
                <a:ext cx="91" cy="45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89" name="Rectangle 453">
                <a:extLst>
                  <a:ext uri="{FF2B5EF4-FFF2-40B4-BE49-F238E27FC236}">
                    <a16:creationId xmlns:a16="http://schemas.microsoft.com/office/drawing/2014/main" id="{0F497BFB-9034-4A21-8DF8-9CA1AAEE59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3" y="3158"/>
                <a:ext cx="91" cy="45"/>
              </a:xfrm>
              <a:prstGeom prst="rect">
                <a:avLst/>
              </a:pr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990" name="AutoShape 454">
                <a:extLst>
                  <a:ext uri="{FF2B5EF4-FFF2-40B4-BE49-F238E27FC236}">
                    <a16:creationId xmlns:a16="http://schemas.microsoft.com/office/drawing/2014/main" id="{6830AC7F-40D9-4E16-8DE8-40735D9FB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59" y="3113"/>
                <a:ext cx="363" cy="90"/>
              </a:xfrm>
              <a:custGeom>
                <a:avLst/>
                <a:gdLst>
                  <a:gd name="G0" fmla="+- 5400 0 0"/>
                  <a:gd name="G1" fmla="+- 21600 0 5400"/>
                  <a:gd name="G2" fmla="*/ 5400 1 2"/>
                  <a:gd name="G3" fmla="+- 21600 0 G2"/>
                  <a:gd name="G4" fmla="+/ 5400 21600 2"/>
                  <a:gd name="G5" fmla="+/ G1 0 2"/>
                  <a:gd name="G6" fmla="*/ 21600 21600 5400"/>
                  <a:gd name="G7" fmla="*/ G6 1 2"/>
                  <a:gd name="G8" fmla="+- 21600 0 G7"/>
                  <a:gd name="G9" fmla="*/ 21600 1 2"/>
                  <a:gd name="G10" fmla="+- 5400 0 G9"/>
                  <a:gd name="G11" fmla="?: G10 G8 0"/>
                  <a:gd name="G12" fmla="?: G10 G7 21600"/>
                  <a:gd name="T0" fmla="*/ 18900 w 21600"/>
                  <a:gd name="T1" fmla="*/ 10800 h 21600"/>
                  <a:gd name="T2" fmla="*/ 10800 w 21600"/>
                  <a:gd name="T3" fmla="*/ 21600 h 21600"/>
                  <a:gd name="T4" fmla="*/ 2700 w 21600"/>
                  <a:gd name="T5" fmla="*/ 10800 h 21600"/>
                  <a:gd name="T6" fmla="*/ 10800 w 21600"/>
                  <a:gd name="T7" fmla="*/ 0 h 21600"/>
                  <a:gd name="T8" fmla="*/ 4500 w 21600"/>
                  <a:gd name="T9" fmla="*/ 4500 h 21600"/>
                  <a:gd name="T10" fmla="*/ 17100 w 21600"/>
                  <a:gd name="T11" fmla="*/ 171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54118"/>
                      <a:invGamma/>
                    </a:srgbClr>
                  </a:gs>
                  <a:gs pos="100000">
                    <a:srgbClr val="B2B2B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6350" algn="ctr">
                    <a:solidFill>
                      <a:srgbClr val="333333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5991" name="Group 455">
                <a:extLst>
                  <a:ext uri="{FF2B5EF4-FFF2-40B4-BE49-F238E27FC236}">
                    <a16:creationId xmlns:a16="http://schemas.microsoft.com/office/drawing/2014/main" id="{53A2CF15-E645-4D46-A4B7-DF3600B8D8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14" y="3249"/>
                <a:ext cx="472" cy="590"/>
                <a:chOff x="717" y="3294"/>
                <a:chExt cx="544" cy="680"/>
              </a:xfrm>
            </p:grpSpPr>
            <p:sp>
              <p:nvSpPr>
                <p:cNvPr id="65992" name="Oval 456">
                  <a:extLst>
                    <a:ext uri="{FF2B5EF4-FFF2-40B4-BE49-F238E27FC236}">
                      <a16:creationId xmlns:a16="http://schemas.microsoft.com/office/drawing/2014/main" id="{DB7B0648-4B1E-462A-BED3-BB975AE504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" y="3294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25490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93" name="Oval 457">
                  <a:extLst>
                    <a:ext uri="{FF2B5EF4-FFF2-40B4-BE49-F238E27FC236}">
                      <a16:creationId xmlns:a16="http://schemas.microsoft.com/office/drawing/2014/main" id="{88D57B3D-07F3-4C99-A9C0-D74E65A4009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" y="3339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/>
                    </a:gs>
                    <a:gs pos="50000">
                      <a:srgbClr val="333333">
                        <a:gamma/>
                        <a:tint val="69804"/>
                        <a:invGamma/>
                      </a:srgbClr>
                    </a:gs>
                    <a:gs pos="100000">
                      <a:srgbClr val="333333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994" name="Oval 458">
                  <a:extLst>
                    <a:ext uri="{FF2B5EF4-FFF2-40B4-BE49-F238E27FC236}">
                      <a16:creationId xmlns:a16="http://schemas.microsoft.com/office/drawing/2014/main" id="{9287038F-25F4-49B5-9980-72954E141DE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7" y="3385"/>
                  <a:ext cx="544" cy="544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333333">
                        <a:gamma/>
                        <a:shade val="0"/>
                        <a:invGamma/>
                      </a:srgbClr>
                    </a:gs>
                    <a:gs pos="50000">
                      <a:srgbClr val="333333"/>
                    </a:gs>
                    <a:gs pos="100000">
                      <a:srgbClr val="333333">
                        <a:gamma/>
                        <a:shade val="0"/>
                        <a:invGamma/>
                      </a:srgb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6350" algn="ctr">
                      <a:solidFill>
                        <a:srgbClr val="333333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grpSp>
              <p:nvGrpSpPr>
                <p:cNvPr id="65995" name="Group 459">
                  <a:extLst>
                    <a:ext uri="{FF2B5EF4-FFF2-40B4-BE49-F238E27FC236}">
                      <a16:creationId xmlns:a16="http://schemas.microsoft.com/office/drawing/2014/main" id="{E3CC9BC5-5B80-41DE-B5B6-C076C28D463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17" y="3430"/>
                  <a:ext cx="544" cy="544"/>
                  <a:chOff x="489" y="1162"/>
                  <a:chExt cx="544" cy="544"/>
                </a:xfrm>
              </p:grpSpPr>
              <p:sp>
                <p:nvSpPr>
                  <p:cNvPr id="65996" name="Oval 460">
                    <a:extLst>
                      <a:ext uri="{FF2B5EF4-FFF2-40B4-BE49-F238E27FC236}">
                        <a16:creationId xmlns:a16="http://schemas.microsoft.com/office/drawing/2014/main" id="{069AF792-0C35-4D41-9A0C-1C376097615A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534" y="1208"/>
                    <a:ext cx="453" cy="453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97" name="Oval 461">
                    <a:extLst>
                      <a:ext uri="{FF2B5EF4-FFF2-40B4-BE49-F238E27FC236}">
                        <a16:creationId xmlns:a16="http://schemas.microsoft.com/office/drawing/2014/main" id="{D5E99764-2DA0-47E1-A116-F8A9755ECDFE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544" cy="544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 algn="ctr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98" name="AutoShape 462">
                    <a:extLst>
                      <a:ext uri="{FF2B5EF4-FFF2-40B4-BE49-F238E27FC236}">
                        <a16:creationId xmlns:a16="http://schemas.microsoft.com/office/drawing/2014/main" id="{C3658A63-2231-4660-B125-4999755A060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89" y="1162"/>
                    <a:ext cx="544" cy="544"/>
                  </a:xfrm>
                  <a:custGeom>
                    <a:avLst/>
                    <a:gdLst>
                      <a:gd name="G0" fmla="+- 1271 0 0"/>
                      <a:gd name="G1" fmla="+- 21600 0 1271"/>
                      <a:gd name="G2" fmla="+- 21600 0 1271"/>
                      <a:gd name="G3" fmla="*/ G0 2929 10000"/>
                      <a:gd name="G4" fmla="+- 21600 0 G3"/>
                      <a:gd name="G5" fmla="+- 21600 0 G3"/>
                      <a:gd name="T0" fmla="*/ 10800 w 21600"/>
                      <a:gd name="T1" fmla="*/ 0 h 21600"/>
                      <a:gd name="T2" fmla="*/ 3163 w 21600"/>
                      <a:gd name="T3" fmla="*/ 3163 h 21600"/>
                      <a:gd name="T4" fmla="*/ 0 w 21600"/>
                      <a:gd name="T5" fmla="*/ 10800 h 21600"/>
                      <a:gd name="T6" fmla="*/ 3163 w 21600"/>
                      <a:gd name="T7" fmla="*/ 18437 h 21600"/>
                      <a:gd name="T8" fmla="*/ 10800 w 21600"/>
                      <a:gd name="T9" fmla="*/ 21600 h 21600"/>
                      <a:gd name="T10" fmla="*/ 18437 w 21600"/>
                      <a:gd name="T11" fmla="*/ 18437 h 21600"/>
                      <a:gd name="T12" fmla="*/ 21600 w 21600"/>
                      <a:gd name="T13" fmla="*/ 10800 h 21600"/>
                      <a:gd name="T14" fmla="*/ 18437 w 21600"/>
                      <a:gd name="T15" fmla="*/ 3163 h 21600"/>
                      <a:gd name="T16" fmla="*/ 3163 w 21600"/>
                      <a:gd name="T17" fmla="*/ 3163 h 21600"/>
                      <a:gd name="T18" fmla="*/ 18437 w 21600"/>
                      <a:gd name="T19" fmla="*/ 18437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T16" t="T17" r="T18" b="T19"/>
                    <a:pathLst>
                      <a:path w="21600" h="21600">
                        <a:moveTo>
                          <a:pt x="0" y="10800"/>
                        </a:moveTo>
                        <a:cubicBezTo>
                          <a:pt x="0" y="4835"/>
                          <a:pt x="4835" y="0"/>
                          <a:pt x="10800" y="0"/>
                        </a:cubicBezTo>
                        <a:cubicBezTo>
                          <a:pt x="16765" y="0"/>
                          <a:pt x="21600" y="4835"/>
                          <a:pt x="21600" y="10800"/>
                        </a:cubicBezTo>
                        <a:cubicBezTo>
                          <a:pt x="21600" y="16765"/>
                          <a:pt x="16765" y="21600"/>
                          <a:pt x="10800" y="21600"/>
                        </a:cubicBezTo>
                        <a:cubicBezTo>
                          <a:pt x="4835" y="21600"/>
                          <a:pt x="0" y="16765"/>
                          <a:pt x="0" y="10800"/>
                        </a:cubicBezTo>
                        <a:close/>
                        <a:moveTo>
                          <a:pt x="1271" y="10800"/>
                        </a:moveTo>
                        <a:cubicBezTo>
                          <a:pt x="1271" y="16063"/>
                          <a:pt x="5537" y="20329"/>
                          <a:pt x="10800" y="20329"/>
                        </a:cubicBezTo>
                        <a:cubicBezTo>
                          <a:pt x="16063" y="20329"/>
                          <a:pt x="20329" y="16063"/>
                          <a:pt x="20329" y="10800"/>
                        </a:cubicBezTo>
                        <a:cubicBezTo>
                          <a:pt x="20329" y="5537"/>
                          <a:pt x="16063" y="1271"/>
                          <a:pt x="10800" y="1271"/>
                        </a:cubicBezTo>
                        <a:cubicBezTo>
                          <a:pt x="5537" y="1271"/>
                          <a:pt x="1271" y="5537"/>
                          <a:pt x="1271" y="1080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5999" name="Oval 463">
                    <a:extLst>
                      <a:ext uri="{FF2B5EF4-FFF2-40B4-BE49-F238E27FC236}">
                        <a16:creationId xmlns:a16="http://schemas.microsoft.com/office/drawing/2014/main" id="{3612D1B5-6409-49D0-ABA5-4D0A50263D56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79" y="1253"/>
                    <a:ext cx="364" cy="36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tx1"/>
                      </a:gs>
                      <a:gs pos="100000">
                        <a:schemeClr val="tx1">
                          <a:gamma/>
                          <a:tint val="63529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000" name="Oval 464">
                    <a:extLst>
                      <a:ext uri="{FF2B5EF4-FFF2-40B4-BE49-F238E27FC236}">
                        <a16:creationId xmlns:a16="http://schemas.microsoft.com/office/drawing/2014/main" id="{DDD2327D-6439-425A-A629-D9E2020E5548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25" y="1299"/>
                    <a:ext cx="272" cy="27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001" name="Oval 465">
                    <a:extLst>
                      <a:ext uri="{FF2B5EF4-FFF2-40B4-BE49-F238E27FC236}">
                        <a16:creationId xmlns:a16="http://schemas.microsoft.com/office/drawing/2014/main" id="{8ADFDF0B-DF96-41DA-B14E-E3E2FDDACDA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648" y="1322"/>
                    <a:ext cx="226" cy="226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rgbClr val="B2B2B2">
                          <a:gamma/>
                          <a:shade val="46275"/>
                          <a:invGamma/>
                        </a:srgbClr>
                      </a:gs>
                      <a:gs pos="100000">
                        <a:srgbClr val="B2B2B2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002" name="Oval 466">
                    <a:extLst>
                      <a:ext uri="{FF2B5EF4-FFF2-40B4-BE49-F238E27FC236}">
                        <a16:creationId xmlns:a16="http://schemas.microsoft.com/office/drawing/2014/main" id="{D67A5376-3D81-4EAE-AF59-7D449331E3B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670" y="1344"/>
                    <a:ext cx="182" cy="182"/>
                  </a:xfrm>
                  <a:prstGeom prst="ellipse">
                    <a:avLst/>
                  </a:prstGeom>
                  <a:gradFill rotWithShape="1">
                    <a:gsLst>
                      <a:gs pos="0">
                        <a:schemeClr val="accent1">
                          <a:gamma/>
                          <a:tint val="60392"/>
                          <a:invGamma/>
                        </a:schemeClr>
                      </a:gs>
                      <a:gs pos="100000">
                        <a:schemeClr val="accent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6350">
                        <a:solidFill>
                          <a:srgbClr val="333333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  <p:sp>
                <p:nvSpPr>
                  <p:cNvPr id="66003" name="Oval 467">
                    <a:extLst>
                      <a:ext uri="{FF2B5EF4-FFF2-40B4-BE49-F238E27FC236}">
                        <a16:creationId xmlns:a16="http://schemas.microsoft.com/office/drawing/2014/main" id="{ED7CFCC2-9CAD-4BF8-97D9-452755EE7EDD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761" y="1389"/>
                    <a:ext cx="46" cy="46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FF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ja-JP" altLang="en-US"/>
                  </a:p>
                </p:txBody>
              </p:sp>
            </p:grpSp>
          </p:grpSp>
        </p:grpSp>
      </p:grpSp>
      <p:grpSp>
        <p:nvGrpSpPr>
          <p:cNvPr id="66008" name="Group 472">
            <a:extLst>
              <a:ext uri="{FF2B5EF4-FFF2-40B4-BE49-F238E27FC236}">
                <a16:creationId xmlns:a16="http://schemas.microsoft.com/office/drawing/2014/main" id="{85BCC5B7-8362-499F-9B47-C3F33011DB16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797425"/>
            <a:ext cx="1584325" cy="1514475"/>
            <a:chOff x="580" y="2115"/>
            <a:chExt cx="2086" cy="1994"/>
          </a:xfrm>
        </p:grpSpPr>
        <p:sp>
          <p:nvSpPr>
            <p:cNvPr id="66009" name="AutoShape 473">
              <a:extLst>
                <a:ext uri="{FF2B5EF4-FFF2-40B4-BE49-F238E27FC236}">
                  <a16:creationId xmlns:a16="http://schemas.microsoft.com/office/drawing/2014/main" id="{ECDCCCC3-650F-4CF8-B6F9-C6D58186E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341"/>
              <a:ext cx="2086" cy="1361"/>
            </a:xfrm>
            <a:prstGeom prst="roundRect">
              <a:avLst>
                <a:gd name="adj" fmla="val 12162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0" name="AutoShape 474">
              <a:extLst>
                <a:ext uri="{FF2B5EF4-FFF2-40B4-BE49-F238E27FC236}">
                  <a16:creationId xmlns:a16="http://schemas.microsoft.com/office/drawing/2014/main" id="{94E9728D-3656-4A7B-946A-2E7D4D0785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2387"/>
              <a:ext cx="1996" cy="1270"/>
            </a:xfrm>
            <a:prstGeom prst="roundRect">
              <a:avLst>
                <a:gd name="adj" fmla="val 1018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1" name="AutoShape 475">
              <a:extLst>
                <a:ext uri="{FF2B5EF4-FFF2-40B4-BE49-F238E27FC236}">
                  <a16:creationId xmlns:a16="http://schemas.microsoft.com/office/drawing/2014/main" id="{643376B5-8B05-44DE-B87F-190C8D00E2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432"/>
              <a:ext cx="590" cy="1270"/>
            </a:xfrm>
            <a:prstGeom prst="roundRect">
              <a:avLst>
                <a:gd name="adj" fmla="val 22542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4118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2" name="AutoShape 476">
              <a:extLst>
                <a:ext uri="{FF2B5EF4-FFF2-40B4-BE49-F238E27FC236}">
                  <a16:creationId xmlns:a16="http://schemas.microsoft.com/office/drawing/2014/main" id="{803FDC27-E8BB-4830-8E06-202DF657CE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296"/>
              <a:ext cx="2086" cy="40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3" name="AutoShape 477">
              <a:extLst>
                <a:ext uri="{FF2B5EF4-FFF2-40B4-BE49-F238E27FC236}">
                  <a16:creationId xmlns:a16="http://schemas.microsoft.com/office/drawing/2014/main" id="{C6F657B6-5009-4106-A8E9-DD9E095A99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704"/>
              <a:ext cx="1089" cy="953"/>
            </a:xfrm>
            <a:prstGeom prst="roundRect">
              <a:avLst>
                <a:gd name="adj" fmla="val 22139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4" name="AutoShape 478">
              <a:extLst>
                <a:ext uri="{FF2B5EF4-FFF2-40B4-BE49-F238E27FC236}">
                  <a16:creationId xmlns:a16="http://schemas.microsoft.com/office/drawing/2014/main" id="{08884E2D-C95C-470B-B8E0-2A036499D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115"/>
              <a:ext cx="726" cy="544"/>
            </a:xfrm>
            <a:prstGeom prst="roundRect">
              <a:avLst>
                <a:gd name="adj" fmla="val 242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5" name="AutoShape 479">
              <a:extLst>
                <a:ext uri="{FF2B5EF4-FFF2-40B4-BE49-F238E27FC236}">
                  <a16:creationId xmlns:a16="http://schemas.microsoft.com/office/drawing/2014/main" id="{995DCABF-1AB1-489A-BF39-009E35AD4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2387"/>
              <a:ext cx="726" cy="272"/>
            </a:xfrm>
            <a:prstGeom prst="roundRect">
              <a:avLst>
                <a:gd name="adj" fmla="val 40440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6" name="Oval 480">
              <a:extLst>
                <a:ext uri="{FF2B5EF4-FFF2-40B4-BE49-F238E27FC236}">
                  <a16:creationId xmlns:a16="http://schemas.microsoft.com/office/drawing/2014/main" id="{46DAC50E-DCBB-4CD5-99A4-394D4157E8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749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7" name="Oval 481" descr="縦線 (反転)">
              <a:extLst>
                <a:ext uri="{FF2B5EF4-FFF2-40B4-BE49-F238E27FC236}">
                  <a16:creationId xmlns:a16="http://schemas.microsoft.com/office/drawing/2014/main" id="{447A553C-67B7-4098-88D2-81A537669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840"/>
              <a:ext cx="998" cy="998"/>
            </a:xfrm>
            <a:prstGeom prst="ellipse">
              <a:avLst/>
            </a:prstGeom>
            <a:pattFill prst="narVert">
              <a:fgClr>
                <a:srgbClr val="333333"/>
              </a:fgClr>
              <a:bgClr>
                <a:schemeClr val="tx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8" name="Oval 482">
              <a:extLst>
                <a:ext uri="{FF2B5EF4-FFF2-40B4-BE49-F238E27FC236}">
                  <a16:creationId xmlns:a16="http://schemas.microsoft.com/office/drawing/2014/main" id="{38A99D6A-5135-437C-B6DB-7CB01B78C4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6" y="2931"/>
              <a:ext cx="998" cy="99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19" name="Oval 483">
              <a:extLst>
                <a:ext uri="{FF2B5EF4-FFF2-40B4-BE49-F238E27FC236}">
                  <a16:creationId xmlns:a16="http://schemas.microsoft.com/office/drawing/2014/main" id="{C9BE8970-8FB7-47F1-9060-79EB9ECC14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51" y="2976"/>
              <a:ext cx="1089" cy="108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0" name="AutoShape 484" descr="横線 (反転)">
              <a:extLst>
                <a:ext uri="{FF2B5EF4-FFF2-40B4-BE49-F238E27FC236}">
                  <a16:creationId xmlns:a16="http://schemas.microsoft.com/office/drawing/2014/main" id="{AD20C1A6-0809-4E35-8A15-CA9EED0F7B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85" y="2750"/>
              <a:ext cx="91" cy="136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DDDDDD"/>
              </a:fgClr>
              <a:bgClr>
                <a:srgbClr val="97979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1" name="Oval 485">
              <a:extLst>
                <a:ext uri="{FF2B5EF4-FFF2-40B4-BE49-F238E27FC236}">
                  <a16:creationId xmlns:a16="http://schemas.microsoft.com/office/drawing/2014/main" id="{ACF99D9D-C7F3-4FC9-89DF-7DB94887E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2432"/>
              <a:ext cx="408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2" name="Oval 486">
              <a:extLst>
                <a:ext uri="{FF2B5EF4-FFF2-40B4-BE49-F238E27FC236}">
                  <a16:creationId xmlns:a16="http://schemas.microsoft.com/office/drawing/2014/main" id="{D0F78011-B1C4-494F-983E-3A729E130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387"/>
              <a:ext cx="272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3" name="Oval 487">
              <a:extLst>
                <a:ext uri="{FF2B5EF4-FFF2-40B4-BE49-F238E27FC236}">
                  <a16:creationId xmlns:a16="http://schemas.microsoft.com/office/drawing/2014/main" id="{9CD968F9-CB59-48F0-B8B0-B027DBDFE7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387"/>
              <a:ext cx="272" cy="181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4" name="Oval 488">
              <a:extLst>
                <a:ext uri="{FF2B5EF4-FFF2-40B4-BE49-F238E27FC236}">
                  <a16:creationId xmlns:a16="http://schemas.microsoft.com/office/drawing/2014/main" id="{9409EBD7-9A80-4A31-8536-7AA25FAC47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341"/>
              <a:ext cx="272" cy="181"/>
            </a:xfrm>
            <a:prstGeom prst="ellipse">
              <a:avLst/>
            </a:prstGeom>
            <a:gradFill rotWithShape="1">
              <a:gsLst>
                <a:gs pos="0">
                  <a:schemeClr val="tx2">
                    <a:gamma/>
                    <a:tint val="9412"/>
                    <a:invGamma/>
                  </a:schemeClr>
                </a:gs>
                <a:gs pos="100000">
                  <a:schemeClr val="tx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5" name="Oval 489">
              <a:extLst>
                <a:ext uri="{FF2B5EF4-FFF2-40B4-BE49-F238E27FC236}">
                  <a16:creationId xmlns:a16="http://schemas.microsoft.com/office/drawing/2014/main" id="{C1D8B3BA-6161-4D57-A541-1132E9374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433"/>
              <a:ext cx="317" cy="181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0"/>
                    <a:invGamma/>
                  </a:srgbClr>
                </a:gs>
                <a:gs pos="100000">
                  <a:srgbClr val="DDDD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6" name="Oval 490">
              <a:extLst>
                <a:ext uri="{FF2B5EF4-FFF2-40B4-BE49-F238E27FC236}">
                  <a16:creationId xmlns:a16="http://schemas.microsoft.com/office/drawing/2014/main" id="{126AC261-CDCC-4BD4-BC8B-5F63B159F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6" y="2387"/>
              <a:ext cx="317" cy="181"/>
            </a:xfrm>
            <a:prstGeom prst="ellipse">
              <a:avLst/>
            </a:prstGeom>
            <a:gradFill rotWithShape="1">
              <a:gsLst>
                <a:gs pos="0">
                  <a:srgbClr val="DDDDDD">
                    <a:gamma/>
                    <a:tint val="9412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7" name="AutoShape 491">
              <a:extLst>
                <a:ext uri="{FF2B5EF4-FFF2-40B4-BE49-F238E27FC236}">
                  <a16:creationId xmlns:a16="http://schemas.microsoft.com/office/drawing/2014/main" id="{EB818309-D6CB-4D44-BFA5-4899107DD8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06" y="2931"/>
              <a:ext cx="1180" cy="1178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8" name="Oval 492">
              <a:extLst>
                <a:ext uri="{FF2B5EF4-FFF2-40B4-BE49-F238E27FC236}">
                  <a16:creationId xmlns:a16="http://schemas.microsoft.com/office/drawing/2014/main" id="{A9D4CA1B-DCB1-4919-B19C-D354B20F16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442" y="3022"/>
              <a:ext cx="907" cy="90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29" name="Oval 493">
              <a:extLst>
                <a:ext uri="{FF2B5EF4-FFF2-40B4-BE49-F238E27FC236}">
                  <a16:creationId xmlns:a16="http://schemas.microsoft.com/office/drawing/2014/main" id="{17B32228-A784-41E3-8646-E8A0516BDF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578" y="3158"/>
              <a:ext cx="635" cy="63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0" name="Oval 494">
              <a:extLst>
                <a:ext uri="{FF2B5EF4-FFF2-40B4-BE49-F238E27FC236}">
                  <a16:creationId xmlns:a16="http://schemas.microsoft.com/office/drawing/2014/main" id="{F15B0F1C-E81F-475E-8E99-F386B94476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623" y="3203"/>
              <a:ext cx="544" cy="544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1" name="Oval 495">
              <a:extLst>
                <a:ext uri="{FF2B5EF4-FFF2-40B4-BE49-F238E27FC236}">
                  <a16:creationId xmlns:a16="http://schemas.microsoft.com/office/drawing/2014/main" id="{3A43E2FC-930B-4451-BB33-49F1F899D6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14" y="3294"/>
              <a:ext cx="363" cy="363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032" name="Oval 496">
              <a:extLst>
                <a:ext uri="{FF2B5EF4-FFF2-40B4-BE49-F238E27FC236}">
                  <a16:creationId xmlns:a16="http://schemas.microsoft.com/office/drawing/2014/main" id="{D4B5AD92-EB8B-4963-A7AF-86A53076EA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384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109" name="Group 573">
            <a:extLst>
              <a:ext uri="{FF2B5EF4-FFF2-40B4-BE49-F238E27FC236}">
                <a16:creationId xmlns:a16="http://schemas.microsoft.com/office/drawing/2014/main" id="{4E23B2CE-906E-4F35-96B2-3EE0475E2112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797425"/>
            <a:ext cx="1584325" cy="1514475"/>
            <a:chOff x="1442" y="3022"/>
            <a:chExt cx="998" cy="954"/>
          </a:xfrm>
        </p:grpSpPr>
        <p:grpSp>
          <p:nvGrpSpPr>
            <p:cNvPr id="66058" name="Group 522">
              <a:extLst>
                <a:ext uri="{FF2B5EF4-FFF2-40B4-BE49-F238E27FC236}">
                  <a16:creationId xmlns:a16="http://schemas.microsoft.com/office/drawing/2014/main" id="{6366575D-238F-4485-AF88-6F94259035E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022"/>
              <a:ext cx="998" cy="954"/>
              <a:chOff x="1442" y="3022"/>
              <a:chExt cx="998" cy="954"/>
            </a:xfrm>
          </p:grpSpPr>
          <p:sp>
            <p:nvSpPr>
              <p:cNvPr id="66034" name="AutoShape 498">
                <a:extLst>
                  <a:ext uri="{FF2B5EF4-FFF2-40B4-BE49-F238E27FC236}">
                    <a16:creationId xmlns:a16="http://schemas.microsoft.com/office/drawing/2014/main" id="{1A65D8AA-6FA7-4BF6-A60E-E48437BE7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30"/>
                <a:ext cx="998" cy="651"/>
              </a:xfrm>
              <a:prstGeom prst="roundRect">
                <a:avLst>
                  <a:gd name="adj" fmla="val 12162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5" name="AutoShape 499">
                <a:extLst>
                  <a:ext uri="{FF2B5EF4-FFF2-40B4-BE49-F238E27FC236}">
                    <a16:creationId xmlns:a16="http://schemas.microsoft.com/office/drawing/2014/main" id="{3F9FEEFB-6D6E-4124-85B2-62EAFE2940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4" y="3152"/>
                <a:ext cx="954" cy="608"/>
              </a:xfrm>
              <a:prstGeom prst="roundRect">
                <a:avLst>
                  <a:gd name="adj" fmla="val 10181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6" name="AutoShape 500">
                <a:extLst>
                  <a:ext uri="{FF2B5EF4-FFF2-40B4-BE49-F238E27FC236}">
                    <a16:creationId xmlns:a16="http://schemas.microsoft.com/office/drawing/2014/main" id="{C802BCC0-5F02-4A09-AE15-98EEFFAFA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74"/>
                <a:ext cx="282" cy="607"/>
              </a:xfrm>
              <a:prstGeom prst="roundRect">
                <a:avLst>
                  <a:gd name="adj" fmla="val 22542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7" name="AutoShape 501">
                <a:extLst>
                  <a:ext uri="{FF2B5EF4-FFF2-40B4-BE49-F238E27FC236}">
                    <a16:creationId xmlns:a16="http://schemas.microsoft.com/office/drawing/2014/main" id="{50D52343-2C0F-4C5B-B40F-84BE0DD75D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09"/>
                <a:ext cx="998" cy="19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8" name="AutoShape 502">
                <a:extLst>
                  <a:ext uri="{FF2B5EF4-FFF2-40B4-BE49-F238E27FC236}">
                    <a16:creationId xmlns:a16="http://schemas.microsoft.com/office/drawing/2014/main" id="{A338CA8D-55F6-46D2-9223-05EF6B488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1" y="3304"/>
                <a:ext cx="521" cy="456"/>
              </a:xfrm>
              <a:prstGeom prst="roundRect">
                <a:avLst>
                  <a:gd name="adj" fmla="val 22139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39" name="AutoShape 503">
                <a:extLst>
                  <a:ext uri="{FF2B5EF4-FFF2-40B4-BE49-F238E27FC236}">
                    <a16:creationId xmlns:a16="http://schemas.microsoft.com/office/drawing/2014/main" id="{94AAC51E-5CA7-4E41-B660-99F4A4CA3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7" y="3022"/>
                <a:ext cx="348" cy="260"/>
              </a:xfrm>
              <a:prstGeom prst="roundRect">
                <a:avLst>
                  <a:gd name="adj" fmla="val 24264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1" name="Oval 505">
                <a:extLst>
                  <a:ext uri="{FF2B5EF4-FFF2-40B4-BE49-F238E27FC236}">
                    <a16:creationId xmlns:a16="http://schemas.microsoft.com/office/drawing/2014/main" id="{EF6F727C-BAB2-4D39-9BE8-3AE8D83649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2" y="3325"/>
                <a:ext cx="478" cy="478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2" name="Oval 506">
                <a:extLst>
                  <a:ext uri="{FF2B5EF4-FFF2-40B4-BE49-F238E27FC236}">
                    <a16:creationId xmlns:a16="http://schemas.microsoft.com/office/drawing/2014/main" id="{2C23584F-6409-4515-BF17-4515658A49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2" y="3369"/>
                <a:ext cx="478" cy="477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3" name="Oval 507">
                <a:extLst>
                  <a:ext uri="{FF2B5EF4-FFF2-40B4-BE49-F238E27FC236}">
                    <a16:creationId xmlns:a16="http://schemas.microsoft.com/office/drawing/2014/main" id="{FBE6B72D-3B38-4890-AFEA-18055D6307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2" y="3412"/>
                <a:ext cx="478" cy="478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44" name="Oval 508">
                <a:extLst>
                  <a:ext uri="{FF2B5EF4-FFF2-40B4-BE49-F238E27FC236}">
                    <a16:creationId xmlns:a16="http://schemas.microsoft.com/office/drawing/2014/main" id="{B80B99BA-676B-4347-92A7-DC114DAEE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1" y="3434"/>
                <a:ext cx="521" cy="521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52" name="AutoShape 516">
                <a:extLst>
                  <a:ext uri="{FF2B5EF4-FFF2-40B4-BE49-F238E27FC236}">
                    <a16:creationId xmlns:a16="http://schemas.microsoft.com/office/drawing/2014/main" id="{48E6C6BC-A17A-487A-9035-B1766B6EEC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9" y="3412"/>
                <a:ext cx="565" cy="564"/>
              </a:xfrm>
              <a:custGeom>
                <a:avLst/>
                <a:gdLst>
                  <a:gd name="G0" fmla="+- 893 0 0"/>
                  <a:gd name="G1" fmla="+- 21600 0 893"/>
                  <a:gd name="G2" fmla="+- 21600 0 8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93" y="10800"/>
                    </a:moveTo>
                    <a:cubicBezTo>
                      <a:pt x="893" y="16271"/>
                      <a:pt x="5329" y="20707"/>
                      <a:pt x="10800" y="20707"/>
                    </a:cubicBezTo>
                    <a:cubicBezTo>
                      <a:pt x="16271" y="20707"/>
                      <a:pt x="20707" y="16271"/>
                      <a:pt x="20707" y="10800"/>
                    </a:cubicBezTo>
                    <a:cubicBezTo>
                      <a:pt x="20707" y="5329"/>
                      <a:pt x="16271" y="893"/>
                      <a:pt x="10800" y="893"/>
                    </a:cubicBezTo>
                    <a:cubicBezTo>
                      <a:pt x="5329" y="893"/>
                      <a:pt x="893" y="5329"/>
                      <a:pt x="893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084" name="Group 548">
              <a:extLst>
                <a:ext uri="{FF2B5EF4-FFF2-40B4-BE49-F238E27FC236}">
                  <a16:creationId xmlns:a16="http://schemas.microsoft.com/office/drawing/2014/main" id="{0F388345-E874-4E09-AF4A-4CFBCDC8E24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022"/>
              <a:ext cx="998" cy="954"/>
              <a:chOff x="580" y="2115"/>
              <a:chExt cx="2086" cy="1994"/>
            </a:xfrm>
          </p:grpSpPr>
          <p:sp>
            <p:nvSpPr>
              <p:cNvPr id="66085" name="AutoShape 549">
                <a:extLst>
                  <a:ext uri="{FF2B5EF4-FFF2-40B4-BE49-F238E27FC236}">
                    <a16:creationId xmlns:a16="http://schemas.microsoft.com/office/drawing/2014/main" id="{F68D66CE-ED14-44AF-9A2D-8B4E6A60E0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341"/>
                <a:ext cx="2086" cy="1361"/>
              </a:xfrm>
              <a:prstGeom prst="roundRect">
                <a:avLst>
                  <a:gd name="adj" fmla="val 12162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6" name="AutoShape 550">
                <a:extLst>
                  <a:ext uri="{FF2B5EF4-FFF2-40B4-BE49-F238E27FC236}">
                    <a16:creationId xmlns:a16="http://schemas.microsoft.com/office/drawing/2014/main" id="{5FE33447-4603-4374-88EA-7ACF54CC9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5" y="2387"/>
                <a:ext cx="1996" cy="1270"/>
              </a:xfrm>
              <a:prstGeom prst="roundRect">
                <a:avLst>
                  <a:gd name="adj" fmla="val 10181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7" name="AutoShape 551">
                <a:extLst>
                  <a:ext uri="{FF2B5EF4-FFF2-40B4-BE49-F238E27FC236}">
                    <a16:creationId xmlns:a16="http://schemas.microsoft.com/office/drawing/2014/main" id="{66B051D9-E340-453A-AA0D-D8FB8F800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432"/>
                <a:ext cx="590" cy="1270"/>
              </a:xfrm>
              <a:prstGeom prst="roundRect">
                <a:avLst>
                  <a:gd name="adj" fmla="val 22542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54118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8" name="AutoShape 552">
                <a:extLst>
                  <a:ext uri="{FF2B5EF4-FFF2-40B4-BE49-F238E27FC236}">
                    <a16:creationId xmlns:a16="http://schemas.microsoft.com/office/drawing/2014/main" id="{648E1BE1-09BB-4E77-838A-D573C12CF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0" y="2296"/>
                <a:ext cx="2086" cy="40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89" name="AutoShape 553">
                <a:extLst>
                  <a:ext uri="{FF2B5EF4-FFF2-40B4-BE49-F238E27FC236}">
                    <a16:creationId xmlns:a16="http://schemas.microsoft.com/office/drawing/2014/main" id="{64623A5B-541F-4EBA-BB3A-213A4A3C5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704"/>
                <a:ext cx="1089" cy="953"/>
              </a:xfrm>
              <a:prstGeom prst="roundRect">
                <a:avLst>
                  <a:gd name="adj" fmla="val 22139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0" name="AutoShape 554">
                <a:extLst>
                  <a:ext uri="{FF2B5EF4-FFF2-40B4-BE49-F238E27FC236}">
                    <a16:creationId xmlns:a16="http://schemas.microsoft.com/office/drawing/2014/main" id="{C267DECF-882B-46DF-864C-B08844385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115"/>
                <a:ext cx="726" cy="544"/>
              </a:xfrm>
              <a:prstGeom prst="roundRect">
                <a:avLst>
                  <a:gd name="adj" fmla="val 24264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1" name="AutoShape 555">
                <a:extLst>
                  <a:ext uri="{FF2B5EF4-FFF2-40B4-BE49-F238E27FC236}">
                    <a16:creationId xmlns:a16="http://schemas.microsoft.com/office/drawing/2014/main" id="{47A0BAFA-EC01-4512-9735-A54FF3BD2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2" y="2387"/>
                <a:ext cx="726" cy="272"/>
              </a:xfrm>
              <a:prstGeom prst="roundRect">
                <a:avLst>
                  <a:gd name="adj" fmla="val 40440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2" name="Oval 556">
                <a:extLst>
                  <a:ext uri="{FF2B5EF4-FFF2-40B4-BE49-F238E27FC236}">
                    <a16:creationId xmlns:a16="http://schemas.microsoft.com/office/drawing/2014/main" id="{62734329-04B4-459B-9675-99888B166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749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3" name="Oval 557" descr="縦線 (反転)">
                <a:extLst>
                  <a:ext uri="{FF2B5EF4-FFF2-40B4-BE49-F238E27FC236}">
                    <a16:creationId xmlns:a16="http://schemas.microsoft.com/office/drawing/2014/main" id="{60F635A8-0FA4-47D0-8CD3-A27299706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840"/>
                <a:ext cx="998" cy="998"/>
              </a:xfrm>
              <a:prstGeom prst="ellipse">
                <a:avLst/>
              </a:prstGeom>
              <a:pattFill prst="narVert">
                <a:fgClr>
                  <a:srgbClr val="333333"/>
                </a:fgClr>
                <a:bgClr>
                  <a:schemeClr val="tx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4" name="Oval 558">
                <a:extLst>
                  <a:ext uri="{FF2B5EF4-FFF2-40B4-BE49-F238E27FC236}">
                    <a16:creationId xmlns:a16="http://schemas.microsoft.com/office/drawing/2014/main" id="{5702627E-C490-4E8C-8C8E-C7D813AA8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6" y="2931"/>
                <a:ext cx="998" cy="998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5" name="Oval 559">
                <a:extLst>
                  <a:ext uri="{FF2B5EF4-FFF2-40B4-BE49-F238E27FC236}">
                    <a16:creationId xmlns:a16="http://schemas.microsoft.com/office/drawing/2014/main" id="{D890257B-D60A-4964-B613-BCCDADAF3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1" y="2976"/>
                <a:ext cx="1089" cy="1089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6" name="AutoShape 560" descr="横線 (反転)">
                <a:extLst>
                  <a:ext uri="{FF2B5EF4-FFF2-40B4-BE49-F238E27FC236}">
                    <a16:creationId xmlns:a16="http://schemas.microsoft.com/office/drawing/2014/main" id="{56EC1709-EB9C-4BFB-BF1C-62432A2E8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5" y="2750"/>
                <a:ext cx="91" cy="136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DDDDDD"/>
                </a:fgClr>
                <a:bgClr>
                  <a:srgbClr val="979797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7" name="Oval 561">
                <a:extLst>
                  <a:ext uri="{FF2B5EF4-FFF2-40B4-BE49-F238E27FC236}">
                    <a16:creationId xmlns:a16="http://schemas.microsoft.com/office/drawing/2014/main" id="{E7034EA9-4C11-4649-98E7-7BA63DDDAF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432"/>
                <a:ext cx="408" cy="22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8" name="Oval 562">
                <a:extLst>
                  <a:ext uri="{FF2B5EF4-FFF2-40B4-BE49-F238E27FC236}">
                    <a16:creationId xmlns:a16="http://schemas.microsoft.com/office/drawing/2014/main" id="{AD58E251-3FED-49D2-870A-CA3A9FD5F2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387"/>
                <a:ext cx="272" cy="22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099" name="Oval 563">
                <a:extLst>
                  <a:ext uri="{FF2B5EF4-FFF2-40B4-BE49-F238E27FC236}">
                    <a16:creationId xmlns:a16="http://schemas.microsoft.com/office/drawing/2014/main" id="{B4B96372-18B9-4A2D-9BC5-1A3916A33B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387"/>
                <a:ext cx="272" cy="181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0" name="Oval 564">
                <a:extLst>
                  <a:ext uri="{FF2B5EF4-FFF2-40B4-BE49-F238E27FC236}">
                    <a16:creationId xmlns:a16="http://schemas.microsoft.com/office/drawing/2014/main" id="{D821868E-4741-4B00-A600-FB52723CB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341"/>
                <a:ext cx="272" cy="181"/>
              </a:xfrm>
              <a:prstGeom prst="ellipse">
                <a:avLst/>
              </a:prstGeom>
              <a:gradFill rotWithShape="1">
                <a:gsLst>
                  <a:gs pos="0">
                    <a:schemeClr val="tx2">
                      <a:gamma/>
                      <a:tint val="9412"/>
                      <a:invGamma/>
                    </a:schemeClr>
                  </a:gs>
                  <a:gs pos="100000">
                    <a:schemeClr val="tx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1" name="Oval 565">
                <a:extLst>
                  <a:ext uri="{FF2B5EF4-FFF2-40B4-BE49-F238E27FC236}">
                    <a16:creationId xmlns:a16="http://schemas.microsoft.com/office/drawing/2014/main" id="{3141841B-64F2-41A8-85B3-70BB9B641C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433"/>
                <a:ext cx="317" cy="181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2" name="Oval 566">
                <a:extLst>
                  <a:ext uri="{FF2B5EF4-FFF2-40B4-BE49-F238E27FC236}">
                    <a16:creationId xmlns:a16="http://schemas.microsoft.com/office/drawing/2014/main" id="{9EF63A54-4409-4109-A70A-4B3607A936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6" y="2387"/>
                <a:ext cx="317" cy="181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941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3" name="AutoShape 567">
                <a:extLst>
                  <a:ext uri="{FF2B5EF4-FFF2-40B4-BE49-F238E27FC236}">
                    <a16:creationId xmlns:a16="http://schemas.microsoft.com/office/drawing/2014/main" id="{361B2F84-46BA-45CD-B0B0-1073FF348B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06" y="2931"/>
                <a:ext cx="1180" cy="1178"/>
              </a:xfrm>
              <a:custGeom>
                <a:avLst/>
                <a:gdLst>
                  <a:gd name="G0" fmla="+- 893 0 0"/>
                  <a:gd name="G1" fmla="+- 21600 0 893"/>
                  <a:gd name="G2" fmla="+- 21600 0 8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93" y="10800"/>
                    </a:moveTo>
                    <a:cubicBezTo>
                      <a:pt x="893" y="16271"/>
                      <a:pt x="5329" y="20707"/>
                      <a:pt x="10800" y="20707"/>
                    </a:cubicBezTo>
                    <a:cubicBezTo>
                      <a:pt x="16271" y="20707"/>
                      <a:pt x="20707" y="16271"/>
                      <a:pt x="20707" y="10800"/>
                    </a:cubicBezTo>
                    <a:cubicBezTo>
                      <a:pt x="20707" y="5329"/>
                      <a:pt x="16271" y="893"/>
                      <a:pt x="10800" y="893"/>
                    </a:cubicBezTo>
                    <a:cubicBezTo>
                      <a:pt x="5329" y="893"/>
                      <a:pt x="893" y="5329"/>
                      <a:pt x="893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4" name="Oval 568">
                <a:extLst>
                  <a:ext uri="{FF2B5EF4-FFF2-40B4-BE49-F238E27FC236}">
                    <a16:creationId xmlns:a16="http://schemas.microsoft.com/office/drawing/2014/main" id="{80CF9510-46AB-44D3-8138-1D4023584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442" y="3022"/>
                <a:ext cx="907" cy="90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5" name="Oval 569">
                <a:extLst>
                  <a:ext uri="{FF2B5EF4-FFF2-40B4-BE49-F238E27FC236}">
                    <a16:creationId xmlns:a16="http://schemas.microsoft.com/office/drawing/2014/main" id="{1E1D1606-5E50-4D89-99BF-E16DC694B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578" y="3158"/>
                <a:ext cx="635" cy="635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6" name="Oval 570">
                <a:extLst>
                  <a:ext uri="{FF2B5EF4-FFF2-40B4-BE49-F238E27FC236}">
                    <a16:creationId xmlns:a16="http://schemas.microsoft.com/office/drawing/2014/main" id="{D3134A6D-4922-41ED-BD95-7AC0D3DEC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623" y="3203"/>
                <a:ext cx="544" cy="544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7" name="Oval 571">
                <a:extLst>
                  <a:ext uri="{FF2B5EF4-FFF2-40B4-BE49-F238E27FC236}">
                    <a16:creationId xmlns:a16="http://schemas.microsoft.com/office/drawing/2014/main" id="{5C4D4188-FB56-44E7-B221-E1A045F7DC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3294"/>
                <a:ext cx="363" cy="363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08" name="Oval 572">
                <a:extLst>
                  <a:ext uri="{FF2B5EF4-FFF2-40B4-BE49-F238E27FC236}">
                    <a16:creationId xmlns:a16="http://schemas.microsoft.com/office/drawing/2014/main" id="{46C39964-02B0-481C-90EC-07F60BDC2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384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110" name="Group 574">
            <a:extLst>
              <a:ext uri="{FF2B5EF4-FFF2-40B4-BE49-F238E27FC236}">
                <a16:creationId xmlns:a16="http://schemas.microsoft.com/office/drawing/2014/main" id="{A8470E6E-98F9-46FC-A70F-1BF56AC66E6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797425"/>
            <a:ext cx="1584325" cy="1420813"/>
            <a:chOff x="1442" y="3067"/>
            <a:chExt cx="998" cy="895"/>
          </a:xfrm>
        </p:grpSpPr>
        <p:grpSp>
          <p:nvGrpSpPr>
            <p:cNvPr id="66111" name="Group 575">
              <a:extLst>
                <a:ext uri="{FF2B5EF4-FFF2-40B4-BE49-F238E27FC236}">
                  <a16:creationId xmlns:a16="http://schemas.microsoft.com/office/drawing/2014/main" id="{0AE9E672-C951-44C8-861F-88EB1569F4E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067"/>
              <a:ext cx="998" cy="895"/>
              <a:chOff x="1442" y="1057"/>
              <a:chExt cx="998" cy="895"/>
            </a:xfrm>
          </p:grpSpPr>
          <p:sp>
            <p:nvSpPr>
              <p:cNvPr id="66112" name="AutoShape 576">
                <a:extLst>
                  <a:ext uri="{FF2B5EF4-FFF2-40B4-BE49-F238E27FC236}">
                    <a16:creationId xmlns:a16="http://schemas.microsoft.com/office/drawing/2014/main" id="{E06A27E0-CEC1-4C72-88B5-4995D6C39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535"/>
                <a:ext cx="998" cy="208"/>
              </a:xfrm>
              <a:prstGeom prst="roundRect">
                <a:avLst>
                  <a:gd name="adj" fmla="val 30866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3" name="AutoShape 577">
                <a:extLst>
                  <a:ext uri="{FF2B5EF4-FFF2-40B4-BE49-F238E27FC236}">
                    <a16:creationId xmlns:a16="http://schemas.microsoft.com/office/drawing/2014/main" id="{1DA3795E-19C8-4B68-839E-6E714E7E9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106"/>
                <a:ext cx="998" cy="592"/>
              </a:xfrm>
              <a:prstGeom prst="roundRect">
                <a:avLst>
                  <a:gd name="adj" fmla="val 12162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4" name="AutoShape 578">
                <a:extLst>
                  <a:ext uri="{FF2B5EF4-FFF2-40B4-BE49-F238E27FC236}">
                    <a16:creationId xmlns:a16="http://schemas.microsoft.com/office/drawing/2014/main" id="{8A06710D-6262-4437-9EE7-2801431325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140"/>
                <a:ext cx="998" cy="208"/>
              </a:xfrm>
              <a:prstGeom prst="roundRect">
                <a:avLst>
                  <a:gd name="adj" fmla="val 30866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5" name="AutoShape 579">
                <a:extLst>
                  <a:ext uri="{FF2B5EF4-FFF2-40B4-BE49-F238E27FC236}">
                    <a16:creationId xmlns:a16="http://schemas.microsoft.com/office/drawing/2014/main" id="{479C6F74-EEF9-4DF1-BC34-1022200E9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1085"/>
                <a:ext cx="998" cy="195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6" name="Oval 580">
                <a:extLst>
                  <a:ext uri="{FF2B5EF4-FFF2-40B4-BE49-F238E27FC236}">
                    <a16:creationId xmlns:a16="http://schemas.microsoft.com/office/drawing/2014/main" id="{2B4F75AB-4DDF-47AC-A626-D583E524FC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14" y="1388"/>
                <a:ext cx="477" cy="478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7" name="Oval 581">
                <a:extLst>
                  <a:ext uri="{FF2B5EF4-FFF2-40B4-BE49-F238E27FC236}">
                    <a16:creationId xmlns:a16="http://schemas.microsoft.com/office/drawing/2014/main" id="{A0688FE0-9C45-414F-AD03-5633988285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1410"/>
                <a:ext cx="521" cy="521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8" name="AutoShape 582">
                <a:extLst>
                  <a:ext uri="{FF2B5EF4-FFF2-40B4-BE49-F238E27FC236}">
                    <a16:creationId xmlns:a16="http://schemas.microsoft.com/office/drawing/2014/main" id="{350E8C66-28FA-4E72-8865-132717C050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1388"/>
                <a:ext cx="564" cy="564"/>
              </a:xfrm>
              <a:custGeom>
                <a:avLst/>
                <a:gdLst>
                  <a:gd name="G0" fmla="+- 893 0 0"/>
                  <a:gd name="G1" fmla="+- 21600 0 893"/>
                  <a:gd name="G2" fmla="+- 21600 0 8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93" y="10800"/>
                    </a:moveTo>
                    <a:cubicBezTo>
                      <a:pt x="893" y="16271"/>
                      <a:pt x="5329" y="20707"/>
                      <a:pt x="10800" y="20707"/>
                    </a:cubicBezTo>
                    <a:cubicBezTo>
                      <a:pt x="16271" y="20707"/>
                      <a:pt x="20707" y="16271"/>
                      <a:pt x="20707" y="10800"/>
                    </a:cubicBezTo>
                    <a:cubicBezTo>
                      <a:pt x="20707" y="5329"/>
                      <a:pt x="16271" y="893"/>
                      <a:pt x="10800" y="893"/>
                    </a:cubicBezTo>
                    <a:cubicBezTo>
                      <a:pt x="5329" y="893"/>
                      <a:pt x="893" y="5329"/>
                      <a:pt x="893" y="10800"/>
                    </a:cubicBez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19" name="AutoShape 583">
                <a:extLst>
                  <a:ext uri="{FF2B5EF4-FFF2-40B4-BE49-F238E27FC236}">
                    <a16:creationId xmlns:a16="http://schemas.microsoft.com/office/drawing/2014/main" id="{05ECECEC-F290-46DB-B0B1-B5BA78E427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733" y="1078"/>
                <a:ext cx="437" cy="208"/>
              </a:xfrm>
              <a:custGeom>
                <a:avLst/>
                <a:gdLst>
                  <a:gd name="G0" fmla="+- 2975 0 0"/>
                  <a:gd name="G1" fmla="+- 21600 0 2975"/>
                  <a:gd name="G2" fmla="*/ 2975 1 2"/>
                  <a:gd name="G3" fmla="+- 21600 0 G2"/>
                  <a:gd name="G4" fmla="+/ 2975 21600 2"/>
                  <a:gd name="G5" fmla="+/ G1 0 2"/>
                  <a:gd name="G6" fmla="*/ 21600 21600 2975"/>
                  <a:gd name="G7" fmla="*/ G6 1 2"/>
                  <a:gd name="G8" fmla="+- 21600 0 G7"/>
                  <a:gd name="G9" fmla="*/ 21600 1 2"/>
                  <a:gd name="G10" fmla="+- 2975 0 G9"/>
                  <a:gd name="G11" fmla="?: G10 G8 0"/>
                  <a:gd name="G12" fmla="?: G10 G7 21600"/>
                  <a:gd name="T0" fmla="*/ 20112 w 21600"/>
                  <a:gd name="T1" fmla="*/ 10800 h 21600"/>
                  <a:gd name="T2" fmla="*/ 10800 w 21600"/>
                  <a:gd name="T3" fmla="*/ 21600 h 21600"/>
                  <a:gd name="T4" fmla="*/ 1488 w 21600"/>
                  <a:gd name="T5" fmla="*/ 10800 h 21600"/>
                  <a:gd name="T6" fmla="*/ 10800 w 21600"/>
                  <a:gd name="T7" fmla="*/ 0 h 21600"/>
                  <a:gd name="T8" fmla="*/ 3288 w 21600"/>
                  <a:gd name="T9" fmla="*/ 3288 h 21600"/>
                  <a:gd name="T10" fmla="*/ 18312 w 21600"/>
                  <a:gd name="T11" fmla="*/ 1831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975" y="21600"/>
                    </a:lnTo>
                    <a:lnTo>
                      <a:pt x="1862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0" name="AutoShape 584">
                <a:extLst>
                  <a:ext uri="{FF2B5EF4-FFF2-40B4-BE49-F238E27FC236}">
                    <a16:creationId xmlns:a16="http://schemas.microsoft.com/office/drawing/2014/main" id="{8DB64084-F60F-480E-8881-344BC66C6F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878" y="1057"/>
                <a:ext cx="146" cy="104"/>
              </a:xfrm>
              <a:custGeom>
                <a:avLst/>
                <a:gdLst>
                  <a:gd name="G0" fmla="+- 5161 0 0"/>
                  <a:gd name="G1" fmla="+- 21600 0 5161"/>
                  <a:gd name="G2" fmla="*/ 5161 1 2"/>
                  <a:gd name="G3" fmla="+- 21600 0 G2"/>
                  <a:gd name="G4" fmla="+/ 5161 21600 2"/>
                  <a:gd name="G5" fmla="+/ G1 0 2"/>
                  <a:gd name="G6" fmla="*/ 21600 21600 5161"/>
                  <a:gd name="G7" fmla="*/ G6 1 2"/>
                  <a:gd name="G8" fmla="+- 21600 0 G7"/>
                  <a:gd name="G9" fmla="*/ 21600 1 2"/>
                  <a:gd name="G10" fmla="+- 5161 0 G9"/>
                  <a:gd name="G11" fmla="?: G10 G8 0"/>
                  <a:gd name="G12" fmla="?: G10 G7 21600"/>
                  <a:gd name="T0" fmla="*/ 19019 w 21600"/>
                  <a:gd name="T1" fmla="*/ 10800 h 21600"/>
                  <a:gd name="T2" fmla="*/ 10800 w 21600"/>
                  <a:gd name="T3" fmla="*/ 21600 h 21600"/>
                  <a:gd name="T4" fmla="*/ 2581 w 21600"/>
                  <a:gd name="T5" fmla="*/ 10800 h 21600"/>
                  <a:gd name="T6" fmla="*/ 10800 w 21600"/>
                  <a:gd name="T7" fmla="*/ 0 h 21600"/>
                  <a:gd name="T8" fmla="*/ 4381 w 21600"/>
                  <a:gd name="T9" fmla="*/ 4381 h 21600"/>
                  <a:gd name="T10" fmla="*/ 17219 w 21600"/>
                  <a:gd name="T11" fmla="*/ 1721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161" y="21600"/>
                    </a:lnTo>
                    <a:lnTo>
                      <a:pt x="164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6121" name="Group 585">
              <a:extLst>
                <a:ext uri="{FF2B5EF4-FFF2-40B4-BE49-F238E27FC236}">
                  <a16:creationId xmlns:a16="http://schemas.microsoft.com/office/drawing/2014/main" id="{C6E86DA6-09A7-40A3-AD7B-4B5FC18B5B8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067"/>
              <a:ext cx="998" cy="895"/>
              <a:chOff x="1442" y="2024"/>
              <a:chExt cx="2177" cy="1952"/>
            </a:xfrm>
          </p:grpSpPr>
          <p:sp>
            <p:nvSpPr>
              <p:cNvPr id="66122" name="AutoShape 586">
                <a:extLst>
                  <a:ext uri="{FF2B5EF4-FFF2-40B4-BE49-F238E27FC236}">
                    <a16:creationId xmlns:a16="http://schemas.microsoft.com/office/drawing/2014/main" id="{43F55539-8F97-44BE-BA03-C264F369CD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067"/>
                <a:ext cx="2177" cy="454"/>
              </a:xfrm>
              <a:prstGeom prst="roundRect">
                <a:avLst>
                  <a:gd name="adj" fmla="val 30866"/>
                </a:avLst>
              </a:pr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3" name="AutoShape 587">
                <a:extLst>
                  <a:ext uri="{FF2B5EF4-FFF2-40B4-BE49-F238E27FC236}">
                    <a16:creationId xmlns:a16="http://schemas.microsoft.com/office/drawing/2014/main" id="{7B284F90-B04B-48BC-BB59-916DAA25A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131"/>
                <a:ext cx="2177" cy="1292"/>
              </a:xfrm>
              <a:prstGeom prst="roundRect">
                <a:avLst>
                  <a:gd name="adj" fmla="val 12162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4" name="AutoShape 588">
                <a:extLst>
                  <a:ext uri="{FF2B5EF4-FFF2-40B4-BE49-F238E27FC236}">
                    <a16:creationId xmlns:a16="http://schemas.microsoft.com/office/drawing/2014/main" id="{A8F5A39D-FC30-4598-AE76-00034CE1FE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9" y="2179"/>
                <a:ext cx="2083" cy="1206"/>
              </a:xfrm>
              <a:prstGeom prst="roundRect">
                <a:avLst>
                  <a:gd name="adj" fmla="val 10181"/>
                </a:avLst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50980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5" name="AutoShape 589">
                <a:extLst>
                  <a:ext uri="{FF2B5EF4-FFF2-40B4-BE49-F238E27FC236}">
                    <a16:creationId xmlns:a16="http://schemas.microsoft.com/office/drawing/2014/main" id="{58E0E009-3615-4FB2-AF24-7DC980DC0C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205"/>
                <a:ext cx="2177" cy="454"/>
              </a:xfrm>
              <a:prstGeom prst="roundRect">
                <a:avLst>
                  <a:gd name="adj" fmla="val 30866"/>
                </a:avLst>
              </a:pr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6" name="AutoShape 590">
                <a:extLst>
                  <a:ext uri="{FF2B5EF4-FFF2-40B4-BE49-F238E27FC236}">
                    <a16:creationId xmlns:a16="http://schemas.microsoft.com/office/drawing/2014/main" id="{37BAAF7F-DF27-4C9D-9364-0C855A8AD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2084"/>
                <a:ext cx="2177" cy="42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50980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7" name="AutoShape 591">
                <a:extLst>
                  <a:ext uri="{FF2B5EF4-FFF2-40B4-BE49-F238E27FC236}">
                    <a16:creationId xmlns:a16="http://schemas.microsoft.com/office/drawing/2014/main" id="{2FD3C99E-BC4E-4951-9B6D-90D395D63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510"/>
                <a:ext cx="1136" cy="994"/>
              </a:xfrm>
              <a:prstGeom prst="roundRect">
                <a:avLst>
                  <a:gd name="adj" fmla="val 11569"/>
                </a:avLst>
              </a:pr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8" name="Oval 592">
                <a:extLst>
                  <a:ext uri="{FF2B5EF4-FFF2-40B4-BE49-F238E27FC236}">
                    <a16:creationId xmlns:a16="http://schemas.microsoft.com/office/drawing/2014/main" id="{FCE8C5E3-8967-43E0-BAB9-8CF4B15D7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" y="2557"/>
                <a:ext cx="1041" cy="1041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shade val="0"/>
                      <a:invGamma/>
                    </a:srgbClr>
                  </a:gs>
                  <a:gs pos="50000">
                    <a:srgbClr val="333333"/>
                  </a:gs>
                  <a:gs pos="100000">
                    <a:srgbClr val="333333">
                      <a:gamma/>
                      <a:shade val="0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29" name="Oval 593" descr="縦線 (反転)">
                <a:extLst>
                  <a:ext uri="{FF2B5EF4-FFF2-40B4-BE49-F238E27FC236}">
                    <a16:creationId xmlns:a16="http://schemas.microsoft.com/office/drawing/2014/main" id="{2DD861C6-DD34-4FD9-9C66-24D66F6B3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" y="2652"/>
                <a:ext cx="1041" cy="1041"/>
              </a:xfrm>
              <a:prstGeom prst="ellipse">
                <a:avLst/>
              </a:prstGeom>
              <a:pattFill prst="narVert">
                <a:fgClr>
                  <a:srgbClr val="DDDDDD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0" name="Oval 594">
                <a:extLst>
                  <a:ext uri="{FF2B5EF4-FFF2-40B4-BE49-F238E27FC236}">
                    <a16:creationId xmlns:a16="http://schemas.microsoft.com/office/drawing/2014/main" id="{E909DE27-AB59-42B1-A7D6-EAB943442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5" y="2747"/>
                <a:ext cx="1041" cy="1041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50980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1" name="Oval 595">
                <a:extLst>
                  <a:ext uri="{FF2B5EF4-FFF2-40B4-BE49-F238E27FC236}">
                    <a16:creationId xmlns:a16="http://schemas.microsoft.com/office/drawing/2014/main" id="{E1424301-2231-4EC2-B00E-AAAE913CE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8" y="2794"/>
                <a:ext cx="1136" cy="113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2" name="AutoShape 596" descr="横線 (反転)">
                <a:extLst>
                  <a:ext uri="{FF2B5EF4-FFF2-40B4-BE49-F238E27FC236}">
                    <a16:creationId xmlns:a16="http://schemas.microsoft.com/office/drawing/2014/main" id="{5FE28951-9FCE-491F-BA51-022E290EA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2704"/>
                <a:ext cx="227" cy="101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DDDDDD"/>
                </a:fgClr>
                <a:bgClr>
                  <a:srgbClr val="979797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3" name="Oval 597">
                <a:extLst>
                  <a:ext uri="{FF2B5EF4-FFF2-40B4-BE49-F238E27FC236}">
                    <a16:creationId xmlns:a16="http://schemas.microsoft.com/office/drawing/2014/main" id="{F3C4EB5D-815D-42F2-B97D-078E2F11D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2179"/>
                <a:ext cx="284" cy="23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4" name="Oval 598">
                <a:extLst>
                  <a:ext uri="{FF2B5EF4-FFF2-40B4-BE49-F238E27FC236}">
                    <a16:creationId xmlns:a16="http://schemas.microsoft.com/office/drawing/2014/main" id="{7706970E-8BF7-4FC0-80AD-D0E8425D9A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2179"/>
                <a:ext cx="284" cy="189"/>
              </a:xfrm>
              <a:prstGeom prst="ellipse">
                <a:avLst/>
              </a:prstGeom>
              <a:gradFill rotWithShape="1">
                <a:gsLst>
                  <a:gs pos="0">
                    <a:schemeClr val="tx2"/>
                  </a:gs>
                  <a:gs pos="50000">
                    <a:schemeClr val="tx2">
                      <a:gamma/>
                      <a:tint val="0"/>
                      <a:invGamma/>
                    </a:schemeClr>
                  </a:gs>
                  <a:gs pos="100000">
                    <a:schemeClr val="tx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35" name="Oval 599">
                <a:extLst>
                  <a:ext uri="{FF2B5EF4-FFF2-40B4-BE49-F238E27FC236}">
                    <a16:creationId xmlns:a16="http://schemas.microsoft.com/office/drawing/2014/main" id="{3BA24A8E-F4E7-46F7-A079-C91EFE54DD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1" y="2131"/>
                <a:ext cx="284" cy="189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136" name="Group 600">
                <a:extLst>
                  <a:ext uri="{FF2B5EF4-FFF2-40B4-BE49-F238E27FC236}">
                    <a16:creationId xmlns:a16="http://schemas.microsoft.com/office/drawing/2014/main" id="{95C29F6B-C8A7-4E2A-9CD0-C1CFD17B8C6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87" y="2205"/>
                <a:ext cx="268" cy="179"/>
                <a:chOff x="1537" y="2179"/>
                <a:chExt cx="426" cy="284"/>
              </a:xfrm>
            </p:grpSpPr>
            <p:sp>
              <p:nvSpPr>
                <p:cNvPr id="66137" name="Oval 601">
                  <a:extLst>
                    <a:ext uri="{FF2B5EF4-FFF2-40B4-BE49-F238E27FC236}">
                      <a16:creationId xmlns:a16="http://schemas.microsoft.com/office/drawing/2014/main" id="{C862D2FD-8C67-4367-96A1-C1A38788C0E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2226"/>
                  <a:ext cx="426" cy="23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38" name="Oval 602">
                  <a:extLst>
                    <a:ext uri="{FF2B5EF4-FFF2-40B4-BE49-F238E27FC236}">
                      <a16:creationId xmlns:a16="http://schemas.microsoft.com/office/drawing/2014/main" id="{5D3EC4DA-C545-4ACE-9C58-EC078F42D75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" y="2227"/>
                  <a:ext cx="331" cy="1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/>
                    </a:gs>
                    <a:gs pos="50000">
                      <a:srgbClr val="DDDDDD">
                        <a:gamma/>
                        <a:tint val="0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39" name="Oval 603">
                  <a:extLst>
                    <a:ext uri="{FF2B5EF4-FFF2-40B4-BE49-F238E27FC236}">
                      <a16:creationId xmlns:a16="http://schemas.microsoft.com/office/drawing/2014/main" id="{582B768A-CB3A-4ECC-9740-87DA4BB0A1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" y="2179"/>
                  <a:ext cx="331" cy="189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DDDDDD">
                        <a:gamma/>
                        <a:tint val="9412"/>
                        <a:invGamma/>
                      </a:srgbClr>
                    </a:gs>
                    <a:gs pos="100000">
                      <a:srgbClr val="DDDDDD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140" name="AutoShape 604">
                <a:extLst>
                  <a:ext uri="{FF2B5EF4-FFF2-40B4-BE49-F238E27FC236}">
                    <a16:creationId xmlns:a16="http://schemas.microsoft.com/office/drawing/2014/main" id="{05F3A302-088E-4F70-AAD8-709D1E644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1" y="2747"/>
                <a:ext cx="1231" cy="1229"/>
              </a:xfrm>
              <a:custGeom>
                <a:avLst/>
                <a:gdLst>
                  <a:gd name="G0" fmla="+- 893 0 0"/>
                  <a:gd name="G1" fmla="+- 21600 0 893"/>
                  <a:gd name="G2" fmla="+- 21600 0 893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893" y="10800"/>
                    </a:moveTo>
                    <a:cubicBezTo>
                      <a:pt x="893" y="16271"/>
                      <a:pt x="5329" y="20707"/>
                      <a:pt x="10800" y="20707"/>
                    </a:cubicBezTo>
                    <a:cubicBezTo>
                      <a:pt x="16271" y="20707"/>
                      <a:pt x="20707" y="16271"/>
                      <a:pt x="20707" y="10800"/>
                    </a:cubicBezTo>
                    <a:cubicBezTo>
                      <a:pt x="20707" y="5329"/>
                      <a:pt x="16271" y="893"/>
                      <a:pt x="10800" y="893"/>
                    </a:cubicBezTo>
                    <a:cubicBezTo>
                      <a:pt x="5329" y="893"/>
                      <a:pt x="893" y="5329"/>
                      <a:pt x="893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0"/>
                      <a:invGamma/>
                    </a:srgbClr>
                  </a:gs>
                  <a:gs pos="100000">
                    <a:srgbClr val="C0C0C0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1" name="Oval 605">
                <a:extLst>
                  <a:ext uri="{FF2B5EF4-FFF2-40B4-BE49-F238E27FC236}">
                    <a16:creationId xmlns:a16="http://schemas.microsoft.com/office/drawing/2014/main" id="{18C1B025-B6D1-43FF-A018-D5B93915C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83" y="2842"/>
                <a:ext cx="946" cy="94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2" name="Oval 606">
                <a:extLst>
                  <a:ext uri="{FF2B5EF4-FFF2-40B4-BE49-F238E27FC236}">
                    <a16:creationId xmlns:a16="http://schemas.microsoft.com/office/drawing/2014/main" id="{5B687B9C-311C-41AE-BDAE-A74750F69F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25" y="2984"/>
                <a:ext cx="662" cy="662"/>
              </a:xfrm>
              <a:prstGeom prst="ellipse">
                <a:avLst/>
              </a:prstGeom>
              <a:gradFill rotWithShape="1">
                <a:gsLst>
                  <a:gs pos="0">
                    <a:schemeClr val="bg2"/>
                  </a:gs>
                  <a:gs pos="100000">
                    <a:schemeClr val="bg2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3" name="Oval 607">
                <a:extLst>
                  <a:ext uri="{FF2B5EF4-FFF2-40B4-BE49-F238E27FC236}">
                    <a16:creationId xmlns:a16="http://schemas.microsoft.com/office/drawing/2014/main" id="{967AC715-2406-4918-9596-CC3E18740B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72" y="3030"/>
                <a:ext cx="567" cy="568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50980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4" name="Oval 608">
                <a:extLst>
                  <a:ext uri="{FF2B5EF4-FFF2-40B4-BE49-F238E27FC236}">
                    <a16:creationId xmlns:a16="http://schemas.microsoft.com/office/drawing/2014/main" id="{EF38CA2A-3FD3-49A2-8E37-2DC8DCB66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6" y="3125"/>
                <a:ext cx="379" cy="379"/>
              </a:xfrm>
              <a:prstGeom prst="ellipse">
                <a:avLst/>
              </a:prstGeom>
              <a:gradFill rotWithShape="1">
                <a:gsLst>
                  <a:gs pos="0">
                    <a:schemeClr val="tx1">
                      <a:gamma/>
                      <a:tint val="69804"/>
                      <a:invGamma/>
                    </a:schemeClr>
                  </a:gs>
                  <a:gs pos="100000">
                    <a:schemeClr val="tx1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5" name="Oval 609">
                <a:extLst>
                  <a:ext uri="{FF2B5EF4-FFF2-40B4-BE49-F238E27FC236}">
                    <a16:creationId xmlns:a16="http://schemas.microsoft.com/office/drawing/2014/main" id="{0BF99E87-B6AA-4615-B45B-85F461DAF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55" y="3219"/>
                <a:ext cx="95" cy="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6" name="AutoShape 610">
                <a:extLst>
                  <a:ext uri="{FF2B5EF4-FFF2-40B4-BE49-F238E27FC236}">
                    <a16:creationId xmlns:a16="http://schemas.microsoft.com/office/drawing/2014/main" id="{2CC419FD-01F8-406A-853C-1A50EC053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77" y="2069"/>
                <a:ext cx="952" cy="454"/>
              </a:xfrm>
              <a:custGeom>
                <a:avLst/>
                <a:gdLst>
                  <a:gd name="G0" fmla="+- 2975 0 0"/>
                  <a:gd name="G1" fmla="+- 21600 0 2975"/>
                  <a:gd name="G2" fmla="*/ 2975 1 2"/>
                  <a:gd name="G3" fmla="+- 21600 0 G2"/>
                  <a:gd name="G4" fmla="+/ 2975 21600 2"/>
                  <a:gd name="G5" fmla="+/ G1 0 2"/>
                  <a:gd name="G6" fmla="*/ 21600 21600 2975"/>
                  <a:gd name="G7" fmla="*/ G6 1 2"/>
                  <a:gd name="G8" fmla="+- 21600 0 G7"/>
                  <a:gd name="G9" fmla="*/ 21600 1 2"/>
                  <a:gd name="G10" fmla="+- 2975 0 G9"/>
                  <a:gd name="G11" fmla="?: G10 G8 0"/>
                  <a:gd name="G12" fmla="?: G10 G7 21600"/>
                  <a:gd name="T0" fmla="*/ 20112 w 21600"/>
                  <a:gd name="T1" fmla="*/ 10800 h 21600"/>
                  <a:gd name="T2" fmla="*/ 10800 w 21600"/>
                  <a:gd name="T3" fmla="*/ 21600 h 21600"/>
                  <a:gd name="T4" fmla="*/ 1488 w 21600"/>
                  <a:gd name="T5" fmla="*/ 10800 h 21600"/>
                  <a:gd name="T6" fmla="*/ 10800 w 21600"/>
                  <a:gd name="T7" fmla="*/ 0 h 21600"/>
                  <a:gd name="T8" fmla="*/ 3288 w 21600"/>
                  <a:gd name="T9" fmla="*/ 3288 h 21600"/>
                  <a:gd name="T10" fmla="*/ 18312 w 21600"/>
                  <a:gd name="T11" fmla="*/ 1831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2975" y="21600"/>
                    </a:lnTo>
                    <a:lnTo>
                      <a:pt x="1862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7" name="AutoShape 611">
                <a:extLst>
                  <a:ext uri="{FF2B5EF4-FFF2-40B4-BE49-F238E27FC236}">
                    <a16:creationId xmlns:a16="http://schemas.microsoft.com/office/drawing/2014/main" id="{7A12B8C3-E709-47D7-A2CB-5302D37D3E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167" y="2024"/>
                <a:ext cx="772" cy="499"/>
              </a:xfrm>
              <a:custGeom>
                <a:avLst/>
                <a:gdLst>
                  <a:gd name="G0" fmla="+- 5875 0 0"/>
                  <a:gd name="G1" fmla="+- 21600 0 5875"/>
                  <a:gd name="G2" fmla="*/ 5875 1 2"/>
                  <a:gd name="G3" fmla="+- 21600 0 G2"/>
                  <a:gd name="G4" fmla="+/ 5875 21600 2"/>
                  <a:gd name="G5" fmla="+/ G1 0 2"/>
                  <a:gd name="G6" fmla="*/ 21600 21600 5875"/>
                  <a:gd name="G7" fmla="*/ G6 1 2"/>
                  <a:gd name="G8" fmla="+- 21600 0 G7"/>
                  <a:gd name="G9" fmla="*/ 21600 1 2"/>
                  <a:gd name="G10" fmla="+- 5875 0 G9"/>
                  <a:gd name="G11" fmla="?: G10 G8 0"/>
                  <a:gd name="G12" fmla="?: G10 G7 21600"/>
                  <a:gd name="T0" fmla="*/ 18662 w 21600"/>
                  <a:gd name="T1" fmla="*/ 10800 h 21600"/>
                  <a:gd name="T2" fmla="*/ 10800 w 21600"/>
                  <a:gd name="T3" fmla="*/ 21600 h 21600"/>
                  <a:gd name="T4" fmla="*/ 2938 w 21600"/>
                  <a:gd name="T5" fmla="*/ 10800 h 21600"/>
                  <a:gd name="T6" fmla="*/ 10800 w 21600"/>
                  <a:gd name="T7" fmla="*/ 0 h 21600"/>
                  <a:gd name="T8" fmla="*/ 4738 w 21600"/>
                  <a:gd name="T9" fmla="*/ 4738 h 21600"/>
                  <a:gd name="T10" fmla="*/ 16862 w 21600"/>
                  <a:gd name="T11" fmla="*/ 16862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875" y="21600"/>
                    </a:lnTo>
                    <a:lnTo>
                      <a:pt x="15725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FFFFFF"/>
                  </a:gs>
                  <a:gs pos="3501">
                    <a:srgbClr val="E6E6E6"/>
                  </a:gs>
                  <a:gs pos="16000">
                    <a:srgbClr val="7D8496"/>
                  </a:gs>
                  <a:gs pos="23500">
                    <a:srgbClr val="E6E6E6"/>
                  </a:gs>
                  <a:gs pos="42501">
                    <a:srgbClr val="7D8496"/>
                  </a:gs>
                  <a:gs pos="50000">
                    <a:srgbClr val="E6E6E6"/>
                  </a:gs>
                  <a:gs pos="57500">
                    <a:srgbClr val="7D8496"/>
                  </a:gs>
                  <a:gs pos="76500">
                    <a:srgbClr val="E6E6E6"/>
                  </a:gs>
                  <a:gs pos="84000">
                    <a:srgbClr val="7D8496"/>
                  </a:gs>
                  <a:gs pos="96500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8" name="AutoShape 612">
                <a:extLst>
                  <a:ext uri="{FF2B5EF4-FFF2-40B4-BE49-F238E27FC236}">
                    <a16:creationId xmlns:a16="http://schemas.microsoft.com/office/drawing/2014/main" id="{B3D4BA89-52FD-438B-99A9-E90355E788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167" y="2251"/>
                <a:ext cx="772" cy="272"/>
              </a:xfrm>
              <a:custGeom>
                <a:avLst/>
                <a:gdLst>
                  <a:gd name="G0" fmla="+- 6379 0 0"/>
                  <a:gd name="G1" fmla="+- 21600 0 6379"/>
                  <a:gd name="G2" fmla="*/ 6379 1 2"/>
                  <a:gd name="G3" fmla="+- 21600 0 G2"/>
                  <a:gd name="G4" fmla="+/ 6379 21600 2"/>
                  <a:gd name="G5" fmla="+/ G1 0 2"/>
                  <a:gd name="G6" fmla="*/ 21600 21600 6379"/>
                  <a:gd name="G7" fmla="*/ G6 1 2"/>
                  <a:gd name="G8" fmla="+- 21600 0 G7"/>
                  <a:gd name="G9" fmla="*/ 21600 1 2"/>
                  <a:gd name="G10" fmla="+- 6379 0 G9"/>
                  <a:gd name="G11" fmla="?: G10 G8 0"/>
                  <a:gd name="G12" fmla="?: G10 G7 21600"/>
                  <a:gd name="T0" fmla="*/ 18410 w 21600"/>
                  <a:gd name="T1" fmla="*/ 10800 h 21600"/>
                  <a:gd name="T2" fmla="*/ 10800 w 21600"/>
                  <a:gd name="T3" fmla="*/ 21600 h 21600"/>
                  <a:gd name="T4" fmla="*/ 3190 w 21600"/>
                  <a:gd name="T5" fmla="*/ 10800 h 21600"/>
                  <a:gd name="T6" fmla="*/ 10800 w 21600"/>
                  <a:gd name="T7" fmla="*/ 0 h 21600"/>
                  <a:gd name="T8" fmla="*/ 4990 w 21600"/>
                  <a:gd name="T9" fmla="*/ 4990 h 21600"/>
                  <a:gd name="T10" fmla="*/ 16610 w 21600"/>
                  <a:gd name="T11" fmla="*/ 1661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6379" y="21600"/>
                    </a:lnTo>
                    <a:lnTo>
                      <a:pt x="1522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49" name="AutoShape 613">
                <a:extLst>
                  <a:ext uri="{FF2B5EF4-FFF2-40B4-BE49-F238E27FC236}">
                    <a16:creationId xmlns:a16="http://schemas.microsoft.com/office/drawing/2014/main" id="{73201A6C-9A7D-40A3-B305-F036A3DB1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394" y="2024"/>
                <a:ext cx="318" cy="227"/>
              </a:xfrm>
              <a:custGeom>
                <a:avLst/>
                <a:gdLst>
                  <a:gd name="G0" fmla="+- 5161 0 0"/>
                  <a:gd name="G1" fmla="+- 21600 0 5161"/>
                  <a:gd name="G2" fmla="*/ 5161 1 2"/>
                  <a:gd name="G3" fmla="+- 21600 0 G2"/>
                  <a:gd name="G4" fmla="+/ 5161 21600 2"/>
                  <a:gd name="G5" fmla="+/ G1 0 2"/>
                  <a:gd name="G6" fmla="*/ 21600 21600 5161"/>
                  <a:gd name="G7" fmla="*/ G6 1 2"/>
                  <a:gd name="G8" fmla="+- 21600 0 G7"/>
                  <a:gd name="G9" fmla="*/ 21600 1 2"/>
                  <a:gd name="G10" fmla="+- 5161 0 G9"/>
                  <a:gd name="G11" fmla="?: G10 G8 0"/>
                  <a:gd name="G12" fmla="?: G10 G7 21600"/>
                  <a:gd name="T0" fmla="*/ 19019 w 21600"/>
                  <a:gd name="T1" fmla="*/ 10800 h 21600"/>
                  <a:gd name="T2" fmla="*/ 10800 w 21600"/>
                  <a:gd name="T3" fmla="*/ 21600 h 21600"/>
                  <a:gd name="T4" fmla="*/ 2581 w 21600"/>
                  <a:gd name="T5" fmla="*/ 10800 h 21600"/>
                  <a:gd name="T6" fmla="*/ 10800 w 21600"/>
                  <a:gd name="T7" fmla="*/ 0 h 21600"/>
                  <a:gd name="T8" fmla="*/ 4381 w 21600"/>
                  <a:gd name="T9" fmla="*/ 4381 h 21600"/>
                  <a:gd name="T10" fmla="*/ 17219 w 21600"/>
                  <a:gd name="T11" fmla="*/ 17219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5161" y="21600"/>
                    </a:lnTo>
                    <a:lnTo>
                      <a:pt x="16439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808080"/>
                  </a:gs>
                  <a:gs pos="100000">
                    <a:srgbClr val="80808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66150" name="Group 614">
                <a:extLst>
                  <a:ext uri="{FF2B5EF4-FFF2-40B4-BE49-F238E27FC236}">
                    <a16:creationId xmlns:a16="http://schemas.microsoft.com/office/drawing/2014/main" id="{EA883B09-B0DE-4EFD-AC58-6556232CDD3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59" y="2087"/>
                <a:ext cx="408" cy="272"/>
                <a:chOff x="1537" y="2179"/>
                <a:chExt cx="426" cy="284"/>
              </a:xfrm>
            </p:grpSpPr>
            <p:sp>
              <p:nvSpPr>
                <p:cNvPr id="66151" name="Oval 615">
                  <a:extLst>
                    <a:ext uri="{FF2B5EF4-FFF2-40B4-BE49-F238E27FC236}">
                      <a16:creationId xmlns:a16="http://schemas.microsoft.com/office/drawing/2014/main" id="{B50F4D9D-8A43-443C-8DDB-059244DE66F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37" y="2226"/>
                  <a:ext cx="426" cy="237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100000">
                      <a:schemeClr val="tx1">
                        <a:gamma/>
                        <a:tint val="63529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52" name="Oval 616">
                  <a:extLst>
                    <a:ext uri="{FF2B5EF4-FFF2-40B4-BE49-F238E27FC236}">
                      <a16:creationId xmlns:a16="http://schemas.microsoft.com/office/drawing/2014/main" id="{E907253B-BB00-4572-B263-C1444ED395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" y="2227"/>
                  <a:ext cx="331" cy="189"/>
                </a:xfrm>
                <a:prstGeom prst="ellipse">
                  <a:avLst/>
                </a:prstGeom>
                <a:gradFill rotWithShape="1">
                  <a:gsLst>
                    <a:gs pos="0">
                      <a:schemeClr val="tx1"/>
                    </a:gs>
                    <a:gs pos="50000">
                      <a:schemeClr val="tx1">
                        <a:gamma/>
                        <a:tint val="57255"/>
                        <a:invGamma/>
                      </a:schemeClr>
                    </a:gs>
                    <a:gs pos="100000">
                      <a:schemeClr val="tx1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153" name="Oval 617">
                  <a:extLst>
                    <a:ext uri="{FF2B5EF4-FFF2-40B4-BE49-F238E27FC236}">
                      <a16:creationId xmlns:a16="http://schemas.microsoft.com/office/drawing/2014/main" id="{8498C9B3-423B-4C41-BE05-E46B4FCA942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584" y="2179"/>
                  <a:ext cx="331" cy="189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80808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66154" name="Rectangle 618">
                <a:extLst>
                  <a:ext uri="{FF2B5EF4-FFF2-40B4-BE49-F238E27FC236}">
                    <a16:creationId xmlns:a16="http://schemas.microsoft.com/office/drawing/2014/main" id="{1560884D-9A87-4C0D-8C29-2167EBD187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01" y="2205"/>
                <a:ext cx="182" cy="46"/>
              </a:xfrm>
              <a:prstGeom prst="rect">
                <a:avLst/>
              </a:pr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5" name="AutoShape 619">
                <a:extLst>
                  <a:ext uri="{FF2B5EF4-FFF2-40B4-BE49-F238E27FC236}">
                    <a16:creationId xmlns:a16="http://schemas.microsoft.com/office/drawing/2014/main" id="{0F7C489B-4CD4-4DAB-AEF2-066116FA3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94" y="2069"/>
                <a:ext cx="318" cy="136"/>
              </a:xfrm>
              <a:custGeom>
                <a:avLst/>
                <a:gdLst>
                  <a:gd name="G0" fmla="+- 1679 0 0"/>
                  <a:gd name="G1" fmla="+- 21600 0 1679"/>
                  <a:gd name="G2" fmla="*/ 1679 1 2"/>
                  <a:gd name="G3" fmla="+- 21600 0 G2"/>
                  <a:gd name="G4" fmla="+/ 1679 21600 2"/>
                  <a:gd name="G5" fmla="+/ G1 0 2"/>
                  <a:gd name="G6" fmla="*/ 21600 21600 1679"/>
                  <a:gd name="G7" fmla="*/ G6 1 2"/>
                  <a:gd name="G8" fmla="+- 21600 0 G7"/>
                  <a:gd name="G9" fmla="*/ 21600 1 2"/>
                  <a:gd name="G10" fmla="+- 1679 0 G9"/>
                  <a:gd name="G11" fmla="?: G10 G8 0"/>
                  <a:gd name="G12" fmla="?: G10 G7 21600"/>
                  <a:gd name="T0" fmla="*/ 20760 w 21600"/>
                  <a:gd name="T1" fmla="*/ 10800 h 21600"/>
                  <a:gd name="T2" fmla="*/ 10800 w 21600"/>
                  <a:gd name="T3" fmla="*/ 21600 h 21600"/>
                  <a:gd name="T4" fmla="*/ 840 w 21600"/>
                  <a:gd name="T5" fmla="*/ 10800 h 21600"/>
                  <a:gd name="T6" fmla="*/ 10800 w 21600"/>
                  <a:gd name="T7" fmla="*/ 0 h 21600"/>
                  <a:gd name="T8" fmla="*/ 2640 w 21600"/>
                  <a:gd name="T9" fmla="*/ 2640 h 21600"/>
                  <a:gd name="T10" fmla="*/ 18960 w 21600"/>
                  <a:gd name="T11" fmla="*/ 189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79" y="21600"/>
                    </a:lnTo>
                    <a:lnTo>
                      <a:pt x="1992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6" name="AutoShape 620">
                <a:extLst>
                  <a:ext uri="{FF2B5EF4-FFF2-40B4-BE49-F238E27FC236}">
                    <a16:creationId xmlns:a16="http://schemas.microsoft.com/office/drawing/2014/main" id="{5132BC21-91AB-4619-BD05-4DD2ADAA28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40" y="2069"/>
                <a:ext cx="226" cy="136"/>
              </a:xfrm>
              <a:custGeom>
                <a:avLst/>
                <a:gdLst>
                  <a:gd name="G0" fmla="+- 1679 0 0"/>
                  <a:gd name="G1" fmla="+- 21600 0 1679"/>
                  <a:gd name="G2" fmla="*/ 1679 1 2"/>
                  <a:gd name="G3" fmla="+- 21600 0 G2"/>
                  <a:gd name="G4" fmla="+/ 1679 21600 2"/>
                  <a:gd name="G5" fmla="+/ G1 0 2"/>
                  <a:gd name="G6" fmla="*/ 21600 21600 1679"/>
                  <a:gd name="G7" fmla="*/ G6 1 2"/>
                  <a:gd name="G8" fmla="+- 21600 0 G7"/>
                  <a:gd name="G9" fmla="*/ 21600 1 2"/>
                  <a:gd name="G10" fmla="+- 1679 0 G9"/>
                  <a:gd name="G11" fmla="?: G10 G8 0"/>
                  <a:gd name="G12" fmla="?: G10 G7 21600"/>
                  <a:gd name="T0" fmla="*/ 20760 w 21600"/>
                  <a:gd name="T1" fmla="*/ 10800 h 21600"/>
                  <a:gd name="T2" fmla="*/ 10800 w 21600"/>
                  <a:gd name="T3" fmla="*/ 21600 h 21600"/>
                  <a:gd name="T4" fmla="*/ 840 w 21600"/>
                  <a:gd name="T5" fmla="*/ 10800 h 21600"/>
                  <a:gd name="T6" fmla="*/ 10800 w 21600"/>
                  <a:gd name="T7" fmla="*/ 0 h 21600"/>
                  <a:gd name="T8" fmla="*/ 2640 w 21600"/>
                  <a:gd name="T9" fmla="*/ 2640 h 21600"/>
                  <a:gd name="T10" fmla="*/ 18960 w 21600"/>
                  <a:gd name="T11" fmla="*/ 1896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679" y="21600"/>
                    </a:lnTo>
                    <a:lnTo>
                      <a:pt x="19921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80808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57" name="AutoShape 621">
                <a:extLst>
                  <a:ext uri="{FF2B5EF4-FFF2-40B4-BE49-F238E27FC236}">
                    <a16:creationId xmlns:a16="http://schemas.microsoft.com/office/drawing/2014/main" id="{8FEC7D86-156D-49B1-AE36-486792ED4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3203"/>
                <a:ext cx="136" cy="136"/>
              </a:xfrm>
              <a:custGeom>
                <a:avLst/>
                <a:gdLst>
                  <a:gd name="G0" fmla="+- 2382 0 0"/>
                  <a:gd name="G1" fmla="+- 21600 0 2382"/>
                  <a:gd name="G2" fmla="+- 21600 0 2382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382" y="10800"/>
                    </a:moveTo>
                    <a:cubicBezTo>
                      <a:pt x="2382" y="15449"/>
                      <a:pt x="6151" y="19218"/>
                      <a:pt x="10800" y="19218"/>
                    </a:cubicBezTo>
                    <a:cubicBezTo>
                      <a:pt x="15449" y="19218"/>
                      <a:pt x="19218" y="15449"/>
                      <a:pt x="19218" y="10800"/>
                    </a:cubicBezTo>
                    <a:cubicBezTo>
                      <a:pt x="19218" y="6151"/>
                      <a:pt x="15449" y="2382"/>
                      <a:pt x="10800" y="2382"/>
                    </a:cubicBezTo>
                    <a:cubicBezTo>
                      <a:pt x="6151" y="2382"/>
                      <a:pt x="2382" y="6151"/>
                      <a:pt x="2382" y="1080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100000">
                    <a:srgbClr val="C0C0C0">
                      <a:gamma/>
                      <a:tint val="3137"/>
                      <a:invGamma/>
                    </a:srgb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158" name="Group 622">
            <a:extLst>
              <a:ext uri="{FF2B5EF4-FFF2-40B4-BE49-F238E27FC236}">
                <a16:creationId xmlns:a16="http://schemas.microsoft.com/office/drawing/2014/main" id="{2FBCF7BF-E8F5-4F63-B7E4-5A426C4E4200}"/>
              </a:ext>
            </a:extLst>
          </p:cNvPr>
          <p:cNvGrpSpPr>
            <a:grpSpLocks/>
          </p:cNvGrpSpPr>
          <p:nvPr/>
        </p:nvGrpSpPr>
        <p:grpSpPr bwMode="auto">
          <a:xfrm>
            <a:off x="4159250" y="4797425"/>
            <a:ext cx="1584325" cy="1420813"/>
            <a:chOff x="1442" y="2024"/>
            <a:chExt cx="2177" cy="1952"/>
          </a:xfrm>
        </p:grpSpPr>
        <p:sp>
          <p:nvSpPr>
            <p:cNvPr id="66159" name="AutoShape 623">
              <a:extLst>
                <a:ext uri="{FF2B5EF4-FFF2-40B4-BE49-F238E27FC236}">
                  <a16:creationId xmlns:a16="http://schemas.microsoft.com/office/drawing/2014/main" id="{70330B71-6C47-42E5-839E-15748CA36B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067"/>
              <a:ext cx="2177" cy="454"/>
            </a:xfrm>
            <a:prstGeom prst="roundRect">
              <a:avLst>
                <a:gd name="adj" fmla="val 30866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0" name="AutoShape 624">
              <a:extLst>
                <a:ext uri="{FF2B5EF4-FFF2-40B4-BE49-F238E27FC236}">
                  <a16:creationId xmlns:a16="http://schemas.microsoft.com/office/drawing/2014/main" id="{1B5CAC69-1F11-4B90-A080-97B2FCCC2E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131"/>
              <a:ext cx="2177" cy="1292"/>
            </a:xfrm>
            <a:prstGeom prst="roundRect">
              <a:avLst>
                <a:gd name="adj" fmla="val 12162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1" name="AutoShape 625">
              <a:extLst>
                <a:ext uri="{FF2B5EF4-FFF2-40B4-BE49-F238E27FC236}">
                  <a16:creationId xmlns:a16="http://schemas.microsoft.com/office/drawing/2014/main" id="{AE631142-8219-468E-BCE7-2A9B3E088A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" y="2179"/>
              <a:ext cx="2083" cy="1206"/>
            </a:xfrm>
            <a:prstGeom prst="roundRect">
              <a:avLst>
                <a:gd name="adj" fmla="val 10181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2" name="AutoShape 626">
              <a:extLst>
                <a:ext uri="{FF2B5EF4-FFF2-40B4-BE49-F238E27FC236}">
                  <a16:creationId xmlns:a16="http://schemas.microsoft.com/office/drawing/2014/main" id="{601836F6-170A-4A63-BFB3-ECD3A0A3B4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205"/>
              <a:ext cx="2177" cy="454"/>
            </a:xfrm>
            <a:prstGeom prst="roundRect">
              <a:avLst>
                <a:gd name="adj" fmla="val 30866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3" name="AutoShape 627">
              <a:extLst>
                <a:ext uri="{FF2B5EF4-FFF2-40B4-BE49-F238E27FC236}">
                  <a16:creationId xmlns:a16="http://schemas.microsoft.com/office/drawing/2014/main" id="{CE437597-AF0A-4706-984D-EC6CEDA8F5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084"/>
              <a:ext cx="2177" cy="42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4" name="AutoShape 628">
              <a:extLst>
                <a:ext uri="{FF2B5EF4-FFF2-40B4-BE49-F238E27FC236}">
                  <a16:creationId xmlns:a16="http://schemas.microsoft.com/office/drawing/2014/main" id="{5AB7898F-BBB2-4602-B58D-7BA64CB95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8" y="2510"/>
              <a:ext cx="1136" cy="994"/>
            </a:xfrm>
            <a:prstGeom prst="roundRect">
              <a:avLst>
                <a:gd name="adj" fmla="val 11569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5" name="Oval 629">
              <a:extLst>
                <a:ext uri="{FF2B5EF4-FFF2-40B4-BE49-F238E27FC236}">
                  <a16:creationId xmlns:a16="http://schemas.microsoft.com/office/drawing/2014/main" id="{9068C601-44C0-4CBA-BDC0-8E4F6DAFF0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5" y="2557"/>
              <a:ext cx="1041" cy="1041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shade val="0"/>
                    <a:invGamma/>
                  </a:srgbClr>
                </a:gs>
                <a:gs pos="50000">
                  <a:srgbClr val="333333"/>
                </a:gs>
                <a:gs pos="100000">
                  <a:srgbClr val="333333">
                    <a:gamma/>
                    <a:shade val="0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6" name="Oval 630" descr="縦線 (反転)">
              <a:extLst>
                <a:ext uri="{FF2B5EF4-FFF2-40B4-BE49-F238E27FC236}">
                  <a16:creationId xmlns:a16="http://schemas.microsoft.com/office/drawing/2014/main" id="{777547FE-562B-4C4B-8FB4-3B7E604AD1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5" y="2652"/>
              <a:ext cx="1041" cy="1041"/>
            </a:xfrm>
            <a:prstGeom prst="ellipse">
              <a:avLst/>
            </a:prstGeom>
            <a:pattFill prst="narVert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7" name="Oval 631">
              <a:extLst>
                <a:ext uri="{FF2B5EF4-FFF2-40B4-BE49-F238E27FC236}">
                  <a16:creationId xmlns:a16="http://schemas.microsoft.com/office/drawing/2014/main" id="{91C08B1D-7BED-456C-A1E2-0307F5E5F9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5" y="2747"/>
              <a:ext cx="1041" cy="104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50980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8" name="Oval 632">
              <a:extLst>
                <a:ext uri="{FF2B5EF4-FFF2-40B4-BE49-F238E27FC236}">
                  <a16:creationId xmlns:a16="http://schemas.microsoft.com/office/drawing/2014/main" id="{534FF5DD-07E4-4486-AEC2-07B3FB674C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8" y="2794"/>
              <a:ext cx="1136" cy="113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69" name="AutoShape 633" descr="横線 (反転)">
              <a:extLst>
                <a:ext uri="{FF2B5EF4-FFF2-40B4-BE49-F238E27FC236}">
                  <a16:creationId xmlns:a16="http://schemas.microsoft.com/office/drawing/2014/main" id="{C42E57B5-5FDF-434D-97B3-2687944E94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704"/>
              <a:ext cx="227" cy="101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DDDDDD"/>
              </a:fgClr>
              <a:bgClr>
                <a:srgbClr val="979797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70" name="Oval 634">
              <a:extLst>
                <a:ext uri="{FF2B5EF4-FFF2-40B4-BE49-F238E27FC236}">
                  <a16:creationId xmlns:a16="http://schemas.microsoft.com/office/drawing/2014/main" id="{DD49510C-EE32-49E9-80F6-E6CE5A403E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2179"/>
              <a:ext cx="284" cy="23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63529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71" name="Oval 635">
              <a:extLst>
                <a:ext uri="{FF2B5EF4-FFF2-40B4-BE49-F238E27FC236}">
                  <a16:creationId xmlns:a16="http://schemas.microsoft.com/office/drawing/2014/main" id="{419274D3-D9EA-4AA6-B70A-0B8CF501A4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2179"/>
              <a:ext cx="284" cy="189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50000">
                  <a:schemeClr val="tx2">
                    <a:gamma/>
                    <a:tint val="0"/>
                    <a:invGamma/>
                  </a:schemeClr>
                </a:gs>
                <a:gs pos="100000">
                  <a:schemeClr val="tx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72" name="Oval 636">
              <a:extLst>
                <a:ext uri="{FF2B5EF4-FFF2-40B4-BE49-F238E27FC236}">
                  <a16:creationId xmlns:a16="http://schemas.microsoft.com/office/drawing/2014/main" id="{9CAB6226-A919-43AA-926C-EA86FEDD16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1" y="2131"/>
              <a:ext cx="284" cy="189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73" name="Group 637">
              <a:extLst>
                <a:ext uri="{FF2B5EF4-FFF2-40B4-BE49-F238E27FC236}">
                  <a16:creationId xmlns:a16="http://schemas.microsoft.com/office/drawing/2014/main" id="{D01A5316-6AA7-4450-A0D3-CBD5DFEE944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87" y="2205"/>
              <a:ext cx="268" cy="179"/>
              <a:chOff x="1537" y="2179"/>
              <a:chExt cx="426" cy="284"/>
            </a:xfrm>
          </p:grpSpPr>
          <p:sp>
            <p:nvSpPr>
              <p:cNvPr id="66174" name="Oval 638">
                <a:extLst>
                  <a:ext uri="{FF2B5EF4-FFF2-40B4-BE49-F238E27FC236}">
                    <a16:creationId xmlns:a16="http://schemas.microsoft.com/office/drawing/2014/main" id="{028EF9EF-9091-49DB-8677-553FE78015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226"/>
                <a:ext cx="426" cy="23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5" name="Oval 639">
                <a:extLst>
                  <a:ext uri="{FF2B5EF4-FFF2-40B4-BE49-F238E27FC236}">
                    <a16:creationId xmlns:a16="http://schemas.microsoft.com/office/drawing/2014/main" id="{FC6C7218-3B31-4B65-B07C-2B4FB0C8A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2227"/>
                <a:ext cx="331" cy="189"/>
              </a:xfrm>
              <a:prstGeom prst="ellipse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tint val="0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76" name="Oval 640">
                <a:extLst>
                  <a:ext uri="{FF2B5EF4-FFF2-40B4-BE49-F238E27FC236}">
                    <a16:creationId xmlns:a16="http://schemas.microsoft.com/office/drawing/2014/main" id="{A5383B03-9796-4051-A7BC-5F332A457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2179"/>
                <a:ext cx="331" cy="189"/>
              </a:xfrm>
              <a:prstGeom prst="ellipse">
                <a:avLst/>
              </a:prstGeom>
              <a:gradFill rotWithShape="1">
                <a:gsLst>
                  <a:gs pos="0">
                    <a:srgbClr val="DDDDDD">
                      <a:gamma/>
                      <a:tint val="9412"/>
                      <a:invGamma/>
                    </a:srgbClr>
                  </a:gs>
                  <a:gs pos="100000">
                    <a:srgbClr val="DDDDDD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177" name="AutoShape 641">
              <a:extLst>
                <a:ext uri="{FF2B5EF4-FFF2-40B4-BE49-F238E27FC236}">
                  <a16:creationId xmlns:a16="http://schemas.microsoft.com/office/drawing/2014/main" id="{C8C18AE6-DD1B-42D7-89F8-A12822188D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2747"/>
              <a:ext cx="1231" cy="1229"/>
            </a:xfrm>
            <a:custGeom>
              <a:avLst/>
              <a:gdLst>
                <a:gd name="G0" fmla="+- 893 0 0"/>
                <a:gd name="G1" fmla="+- 21600 0 893"/>
                <a:gd name="G2" fmla="+- 21600 0 89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893" y="10800"/>
                  </a:moveTo>
                  <a:cubicBezTo>
                    <a:pt x="893" y="16271"/>
                    <a:pt x="5329" y="20707"/>
                    <a:pt x="10800" y="20707"/>
                  </a:cubicBezTo>
                  <a:cubicBezTo>
                    <a:pt x="16271" y="20707"/>
                    <a:pt x="20707" y="16271"/>
                    <a:pt x="20707" y="10800"/>
                  </a:cubicBezTo>
                  <a:cubicBezTo>
                    <a:pt x="20707" y="5329"/>
                    <a:pt x="16271" y="893"/>
                    <a:pt x="10800" y="893"/>
                  </a:cubicBezTo>
                  <a:cubicBezTo>
                    <a:pt x="5329" y="893"/>
                    <a:pt x="893" y="5329"/>
                    <a:pt x="89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0"/>
                    <a:invGamma/>
                  </a:srgbClr>
                </a:gs>
                <a:gs pos="100000">
                  <a:srgbClr val="C0C0C0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78" name="Oval 642">
              <a:extLst>
                <a:ext uri="{FF2B5EF4-FFF2-40B4-BE49-F238E27FC236}">
                  <a16:creationId xmlns:a16="http://schemas.microsoft.com/office/drawing/2014/main" id="{183E8DE4-DB7D-467D-84C6-917FCC5B674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83" y="2842"/>
              <a:ext cx="946" cy="946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79" name="Oval 643">
              <a:extLst>
                <a:ext uri="{FF2B5EF4-FFF2-40B4-BE49-F238E27FC236}">
                  <a16:creationId xmlns:a16="http://schemas.microsoft.com/office/drawing/2014/main" id="{D13B7A84-A390-47DC-B5DE-30D81E2055F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25" y="2984"/>
              <a:ext cx="662" cy="66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0" name="Oval 644">
              <a:extLst>
                <a:ext uri="{FF2B5EF4-FFF2-40B4-BE49-F238E27FC236}">
                  <a16:creationId xmlns:a16="http://schemas.microsoft.com/office/drawing/2014/main" id="{0E21023D-640D-47F2-8646-AD29533484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272" y="3030"/>
              <a:ext cx="567" cy="56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5098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1" name="Oval 645">
              <a:extLst>
                <a:ext uri="{FF2B5EF4-FFF2-40B4-BE49-F238E27FC236}">
                  <a16:creationId xmlns:a16="http://schemas.microsoft.com/office/drawing/2014/main" id="{C52CA5D4-9DF7-431A-9115-46CB1B933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6" y="3125"/>
              <a:ext cx="379" cy="379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9804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2" name="Oval 646">
              <a:extLst>
                <a:ext uri="{FF2B5EF4-FFF2-40B4-BE49-F238E27FC236}">
                  <a16:creationId xmlns:a16="http://schemas.microsoft.com/office/drawing/2014/main" id="{B773C499-BB48-4194-92C9-337167B47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55" y="3219"/>
              <a:ext cx="95" cy="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3" name="AutoShape 647">
              <a:extLst>
                <a:ext uri="{FF2B5EF4-FFF2-40B4-BE49-F238E27FC236}">
                  <a16:creationId xmlns:a16="http://schemas.microsoft.com/office/drawing/2014/main" id="{26DD563C-A550-4683-9140-A28C884FCF3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077" y="2069"/>
              <a:ext cx="952" cy="454"/>
            </a:xfrm>
            <a:custGeom>
              <a:avLst/>
              <a:gdLst>
                <a:gd name="G0" fmla="+- 2975 0 0"/>
                <a:gd name="G1" fmla="+- 21600 0 2975"/>
                <a:gd name="G2" fmla="*/ 2975 1 2"/>
                <a:gd name="G3" fmla="+- 21600 0 G2"/>
                <a:gd name="G4" fmla="+/ 2975 21600 2"/>
                <a:gd name="G5" fmla="+/ G1 0 2"/>
                <a:gd name="G6" fmla="*/ 21600 21600 2975"/>
                <a:gd name="G7" fmla="*/ G6 1 2"/>
                <a:gd name="G8" fmla="+- 21600 0 G7"/>
                <a:gd name="G9" fmla="*/ 21600 1 2"/>
                <a:gd name="G10" fmla="+- 2975 0 G9"/>
                <a:gd name="G11" fmla="?: G10 G8 0"/>
                <a:gd name="G12" fmla="?: G10 G7 21600"/>
                <a:gd name="T0" fmla="*/ 20112 w 21600"/>
                <a:gd name="T1" fmla="*/ 10800 h 21600"/>
                <a:gd name="T2" fmla="*/ 10800 w 21600"/>
                <a:gd name="T3" fmla="*/ 21600 h 21600"/>
                <a:gd name="T4" fmla="*/ 1488 w 21600"/>
                <a:gd name="T5" fmla="*/ 10800 h 21600"/>
                <a:gd name="T6" fmla="*/ 10800 w 21600"/>
                <a:gd name="T7" fmla="*/ 0 h 21600"/>
                <a:gd name="T8" fmla="*/ 3288 w 21600"/>
                <a:gd name="T9" fmla="*/ 3288 h 21600"/>
                <a:gd name="T10" fmla="*/ 18312 w 21600"/>
                <a:gd name="T11" fmla="*/ 1831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975" y="21600"/>
                  </a:lnTo>
                  <a:lnTo>
                    <a:pt x="1862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4" name="AutoShape 648">
              <a:extLst>
                <a:ext uri="{FF2B5EF4-FFF2-40B4-BE49-F238E27FC236}">
                  <a16:creationId xmlns:a16="http://schemas.microsoft.com/office/drawing/2014/main" id="{3D04E297-ADB0-4664-9CC5-9DE2DC6C6DE1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67" y="2024"/>
              <a:ext cx="772" cy="499"/>
            </a:xfrm>
            <a:custGeom>
              <a:avLst/>
              <a:gdLst>
                <a:gd name="G0" fmla="+- 5875 0 0"/>
                <a:gd name="G1" fmla="+- 21600 0 5875"/>
                <a:gd name="G2" fmla="*/ 5875 1 2"/>
                <a:gd name="G3" fmla="+- 21600 0 G2"/>
                <a:gd name="G4" fmla="+/ 5875 21600 2"/>
                <a:gd name="G5" fmla="+/ G1 0 2"/>
                <a:gd name="G6" fmla="*/ 21600 21600 5875"/>
                <a:gd name="G7" fmla="*/ G6 1 2"/>
                <a:gd name="G8" fmla="+- 21600 0 G7"/>
                <a:gd name="G9" fmla="*/ 21600 1 2"/>
                <a:gd name="G10" fmla="+- 5875 0 G9"/>
                <a:gd name="G11" fmla="?: G10 G8 0"/>
                <a:gd name="G12" fmla="?: G10 G7 21600"/>
                <a:gd name="T0" fmla="*/ 18662 w 21600"/>
                <a:gd name="T1" fmla="*/ 10800 h 21600"/>
                <a:gd name="T2" fmla="*/ 10800 w 21600"/>
                <a:gd name="T3" fmla="*/ 21600 h 21600"/>
                <a:gd name="T4" fmla="*/ 2938 w 21600"/>
                <a:gd name="T5" fmla="*/ 10800 h 21600"/>
                <a:gd name="T6" fmla="*/ 10800 w 21600"/>
                <a:gd name="T7" fmla="*/ 0 h 21600"/>
                <a:gd name="T8" fmla="*/ 4738 w 21600"/>
                <a:gd name="T9" fmla="*/ 4738 h 21600"/>
                <a:gd name="T10" fmla="*/ 16862 w 21600"/>
                <a:gd name="T11" fmla="*/ 1686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875" y="21600"/>
                  </a:lnTo>
                  <a:lnTo>
                    <a:pt x="15725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FFFF"/>
                </a:gs>
                <a:gs pos="3501">
                  <a:srgbClr val="E6E6E6"/>
                </a:gs>
                <a:gs pos="16000">
                  <a:srgbClr val="7D8496"/>
                </a:gs>
                <a:gs pos="23500">
                  <a:srgbClr val="E6E6E6"/>
                </a:gs>
                <a:gs pos="42501">
                  <a:srgbClr val="7D8496"/>
                </a:gs>
                <a:gs pos="50000">
                  <a:srgbClr val="E6E6E6"/>
                </a:gs>
                <a:gs pos="57500">
                  <a:srgbClr val="7D8496"/>
                </a:gs>
                <a:gs pos="76500">
                  <a:srgbClr val="E6E6E6"/>
                </a:gs>
                <a:gs pos="84000">
                  <a:srgbClr val="7D8496"/>
                </a:gs>
                <a:gs pos="96500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5" name="AutoShape 649">
              <a:extLst>
                <a:ext uri="{FF2B5EF4-FFF2-40B4-BE49-F238E27FC236}">
                  <a16:creationId xmlns:a16="http://schemas.microsoft.com/office/drawing/2014/main" id="{B14942DE-4D16-4BC7-B73B-196F7E58CE5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167" y="2251"/>
              <a:ext cx="772" cy="272"/>
            </a:xfrm>
            <a:custGeom>
              <a:avLst/>
              <a:gdLst>
                <a:gd name="G0" fmla="+- 6379 0 0"/>
                <a:gd name="G1" fmla="+- 21600 0 6379"/>
                <a:gd name="G2" fmla="*/ 6379 1 2"/>
                <a:gd name="G3" fmla="+- 21600 0 G2"/>
                <a:gd name="G4" fmla="+/ 6379 21600 2"/>
                <a:gd name="G5" fmla="+/ G1 0 2"/>
                <a:gd name="G6" fmla="*/ 21600 21600 6379"/>
                <a:gd name="G7" fmla="*/ G6 1 2"/>
                <a:gd name="G8" fmla="+- 21600 0 G7"/>
                <a:gd name="G9" fmla="*/ 21600 1 2"/>
                <a:gd name="G10" fmla="+- 6379 0 G9"/>
                <a:gd name="G11" fmla="?: G10 G8 0"/>
                <a:gd name="G12" fmla="?: G10 G7 21600"/>
                <a:gd name="T0" fmla="*/ 18410 w 21600"/>
                <a:gd name="T1" fmla="*/ 10800 h 21600"/>
                <a:gd name="T2" fmla="*/ 10800 w 21600"/>
                <a:gd name="T3" fmla="*/ 21600 h 21600"/>
                <a:gd name="T4" fmla="*/ 3190 w 21600"/>
                <a:gd name="T5" fmla="*/ 10800 h 21600"/>
                <a:gd name="T6" fmla="*/ 10800 w 21600"/>
                <a:gd name="T7" fmla="*/ 0 h 21600"/>
                <a:gd name="T8" fmla="*/ 4990 w 21600"/>
                <a:gd name="T9" fmla="*/ 4990 h 21600"/>
                <a:gd name="T10" fmla="*/ 16610 w 21600"/>
                <a:gd name="T11" fmla="*/ 1661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379" y="21600"/>
                  </a:lnTo>
                  <a:lnTo>
                    <a:pt x="1522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86" name="AutoShape 650">
              <a:extLst>
                <a:ext uri="{FF2B5EF4-FFF2-40B4-BE49-F238E27FC236}">
                  <a16:creationId xmlns:a16="http://schemas.microsoft.com/office/drawing/2014/main" id="{C3C3E416-BB03-4559-9C96-D877FBA8CC7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2394" y="2024"/>
              <a:ext cx="318" cy="227"/>
            </a:xfrm>
            <a:custGeom>
              <a:avLst/>
              <a:gdLst>
                <a:gd name="G0" fmla="+- 5161 0 0"/>
                <a:gd name="G1" fmla="+- 21600 0 5161"/>
                <a:gd name="G2" fmla="*/ 5161 1 2"/>
                <a:gd name="G3" fmla="+- 21600 0 G2"/>
                <a:gd name="G4" fmla="+/ 5161 21600 2"/>
                <a:gd name="G5" fmla="+/ G1 0 2"/>
                <a:gd name="G6" fmla="*/ 21600 21600 5161"/>
                <a:gd name="G7" fmla="*/ G6 1 2"/>
                <a:gd name="G8" fmla="+- 21600 0 G7"/>
                <a:gd name="G9" fmla="*/ 21600 1 2"/>
                <a:gd name="G10" fmla="+- 5161 0 G9"/>
                <a:gd name="G11" fmla="?: G10 G8 0"/>
                <a:gd name="G12" fmla="?: G10 G7 21600"/>
                <a:gd name="T0" fmla="*/ 19019 w 21600"/>
                <a:gd name="T1" fmla="*/ 10800 h 21600"/>
                <a:gd name="T2" fmla="*/ 10800 w 21600"/>
                <a:gd name="T3" fmla="*/ 21600 h 21600"/>
                <a:gd name="T4" fmla="*/ 2581 w 21600"/>
                <a:gd name="T5" fmla="*/ 10800 h 21600"/>
                <a:gd name="T6" fmla="*/ 10800 w 21600"/>
                <a:gd name="T7" fmla="*/ 0 h 21600"/>
                <a:gd name="T8" fmla="*/ 4381 w 21600"/>
                <a:gd name="T9" fmla="*/ 4381 h 21600"/>
                <a:gd name="T10" fmla="*/ 17219 w 21600"/>
                <a:gd name="T11" fmla="*/ 17219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161" y="21600"/>
                  </a:lnTo>
                  <a:lnTo>
                    <a:pt x="16439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8080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187" name="Group 651">
              <a:extLst>
                <a:ext uri="{FF2B5EF4-FFF2-40B4-BE49-F238E27FC236}">
                  <a16:creationId xmlns:a16="http://schemas.microsoft.com/office/drawing/2014/main" id="{70F1BEAE-6876-41F7-B65D-BAA398C4E3D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59" y="2087"/>
              <a:ext cx="408" cy="272"/>
              <a:chOff x="1537" y="2179"/>
              <a:chExt cx="426" cy="284"/>
            </a:xfrm>
          </p:grpSpPr>
          <p:sp>
            <p:nvSpPr>
              <p:cNvPr id="66188" name="Oval 652">
                <a:extLst>
                  <a:ext uri="{FF2B5EF4-FFF2-40B4-BE49-F238E27FC236}">
                    <a16:creationId xmlns:a16="http://schemas.microsoft.com/office/drawing/2014/main" id="{61E56A59-B10A-4A6B-99DC-5B79A0A6F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7" y="2226"/>
                <a:ext cx="426" cy="23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63529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89" name="Oval 653">
                <a:extLst>
                  <a:ext uri="{FF2B5EF4-FFF2-40B4-BE49-F238E27FC236}">
                    <a16:creationId xmlns:a16="http://schemas.microsoft.com/office/drawing/2014/main" id="{E46F09D4-8EF2-4332-BD18-72F33E2544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2227"/>
                <a:ext cx="331" cy="189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50000">
                    <a:schemeClr val="tx1">
                      <a:gamma/>
                      <a:tint val="57255"/>
                      <a:invGamma/>
                    </a:schemeClr>
                  </a:gs>
                  <a:gs pos="100000">
                    <a:schemeClr val="tx1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190" name="Oval 654">
                <a:extLst>
                  <a:ext uri="{FF2B5EF4-FFF2-40B4-BE49-F238E27FC236}">
                    <a16:creationId xmlns:a16="http://schemas.microsoft.com/office/drawing/2014/main" id="{F649E951-AED9-4EF6-B050-385943E227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4" y="2179"/>
                <a:ext cx="331" cy="18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191" name="Rectangle 655">
              <a:extLst>
                <a:ext uri="{FF2B5EF4-FFF2-40B4-BE49-F238E27FC236}">
                  <a16:creationId xmlns:a16="http://schemas.microsoft.com/office/drawing/2014/main" id="{0C327CD2-64DD-42C8-8635-7285BCD3A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01" y="2205"/>
              <a:ext cx="182" cy="46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2" name="AutoShape 656">
              <a:extLst>
                <a:ext uri="{FF2B5EF4-FFF2-40B4-BE49-F238E27FC236}">
                  <a16:creationId xmlns:a16="http://schemas.microsoft.com/office/drawing/2014/main" id="{122B0592-C573-4F07-B3B7-C781D374398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94" y="2069"/>
              <a:ext cx="318" cy="136"/>
            </a:xfrm>
            <a:custGeom>
              <a:avLst/>
              <a:gdLst>
                <a:gd name="G0" fmla="+- 1679 0 0"/>
                <a:gd name="G1" fmla="+- 21600 0 1679"/>
                <a:gd name="G2" fmla="*/ 1679 1 2"/>
                <a:gd name="G3" fmla="+- 21600 0 G2"/>
                <a:gd name="G4" fmla="+/ 1679 21600 2"/>
                <a:gd name="G5" fmla="+/ G1 0 2"/>
                <a:gd name="G6" fmla="*/ 21600 21600 1679"/>
                <a:gd name="G7" fmla="*/ G6 1 2"/>
                <a:gd name="G8" fmla="+- 21600 0 G7"/>
                <a:gd name="G9" fmla="*/ 21600 1 2"/>
                <a:gd name="G10" fmla="+- 1679 0 G9"/>
                <a:gd name="G11" fmla="?: G10 G8 0"/>
                <a:gd name="G12" fmla="?: G10 G7 21600"/>
                <a:gd name="T0" fmla="*/ 20760 w 21600"/>
                <a:gd name="T1" fmla="*/ 10800 h 21600"/>
                <a:gd name="T2" fmla="*/ 10800 w 21600"/>
                <a:gd name="T3" fmla="*/ 21600 h 21600"/>
                <a:gd name="T4" fmla="*/ 840 w 21600"/>
                <a:gd name="T5" fmla="*/ 10800 h 21600"/>
                <a:gd name="T6" fmla="*/ 10800 w 21600"/>
                <a:gd name="T7" fmla="*/ 0 h 21600"/>
                <a:gd name="T8" fmla="*/ 2640 w 21600"/>
                <a:gd name="T9" fmla="*/ 2640 h 21600"/>
                <a:gd name="T10" fmla="*/ 18960 w 21600"/>
                <a:gd name="T11" fmla="*/ 1896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79" y="21600"/>
                  </a:lnTo>
                  <a:lnTo>
                    <a:pt x="19921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3" name="AutoShape 657">
              <a:extLst>
                <a:ext uri="{FF2B5EF4-FFF2-40B4-BE49-F238E27FC236}">
                  <a16:creationId xmlns:a16="http://schemas.microsoft.com/office/drawing/2014/main" id="{96BDF86F-65C8-4805-AEE6-AB78C8A7C2A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40" y="2069"/>
              <a:ext cx="226" cy="136"/>
            </a:xfrm>
            <a:custGeom>
              <a:avLst/>
              <a:gdLst>
                <a:gd name="G0" fmla="+- 1679 0 0"/>
                <a:gd name="G1" fmla="+- 21600 0 1679"/>
                <a:gd name="G2" fmla="*/ 1679 1 2"/>
                <a:gd name="G3" fmla="+- 21600 0 G2"/>
                <a:gd name="G4" fmla="+/ 1679 21600 2"/>
                <a:gd name="G5" fmla="+/ G1 0 2"/>
                <a:gd name="G6" fmla="*/ 21600 21600 1679"/>
                <a:gd name="G7" fmla="*/ G6 1 2"/>
                <a:gd name="G8" fmla="+- 21600 0 G7"/>
                <a:gd name="G9" fmla="*/ 21600 1 2"/>
                <a:gd name="G10" fmla="+- 1679 0 G9"/>
                <a:gd name="G11" fmla="?: G10 G8 0"/>
                <a:gd name="G12" fmla="?: G10 G7 21600"/>
                <a:gd name="T0" fmla="*/ 20760 w 21600"/>
                <a:gd name="T1" fmla="*/ 10800 h 21600"/>
                <a:gd name="T2" fmla="*/ 10800 w 21600"/>
                <a:gd name="T3" fmla="*/ 21600 h 21600"/>
                <a:gd name="T4" fmla="*/ 840 w 21600"/>
                <a:gd name="T5" fmla="*/ 10800 h 21600"/>
                <a:gd name="T6" fmla="*/ 10800 w 21600"/>
                <a:gd name="T7" fmla="*/ 0 h 21600"/>
                <a:gd name="T8" fmla="*/ 2640 w 21600"/>
                <a:gd name="T9" fmla="*/ 2640 h 21600"/>
                <a:gd name="T10" fmla="*/ 18960 w 21600"/>
                <a:gd name="T11" fmla="*/ 1896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679" y="21600"/>
                  </a:lnTo>
                  <a:lnTo>
                    <a:pt x="19921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80808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4" name="AutoShape 658">
              <a:extLst>
                <a:ext uri="{FF2B5EF4-FFF2-40B4-BE49-F238E27FC236}">
                  <a16:creationId xmlns:a16="http://schemas.microsoft.com/office/drawing/2014/main" id="{732D1FEA-3039-4304-8AC9-77552E5E6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3203"/>
              <a:ext cx="136" cy="136"/>
            </a:xfrm>
            <a:custGeom>
              <a:avLst/>
              <a:gdLst>
                <a:gd name="G0" fmla="+- 2382 0 0"/>
                <a:gd name="G1" fmla="+- 21600 0 2382"/>
                <a:gd name="G2" fmla="+- 21600 0 238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382" y="10800"/>
                  </a:moveTo>
                  <a:cubicBezTo>
                    <a:pt x="2382" y="15449"/>
                    <a:pt x="6151" y="19218"/>
                    <a:pt x="10800" y="19218"/>
                  </a:cubicBezTo>
                  <a:cubicBezTo>
                    <a:pt x="15449" y="19218"/>
                    <a:pt x="19218" y="15449"/>
                    <a:pt x="19218" y="10800"/>
                  </a:cubicBezTo>
                  <a:cubicBezTo>
                    <a:pt x="19218" y="6151"/>
                    <a:pt x="15449" y="2382"/>
                    <a:pt x="10800" y="2382"/>
                  </a:cubicBezTo>
                  <a:cubicBezTo>
                    <a:pt x="6151" y="2382"/>
                    <a:pt x="2382" y="6151"/>
                    <a:pt x="238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3137"/>
                    <a:invGamma/>
                  </a:srgb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195" name="Group 659">
            <a:extLst>
              <a:ext uri="{FF2B5EF4-FFF2-40B4-BE49-F238E27FC236}">
                <a16:creationId xmlns:a16="http://schemas.microsoft.com/office/drawing/2014/main" id="{4A97ACFD-D589-470B-9A92-BB8DF86CD807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1584325" cy="1141412"/>
            <a:chOff x="2530" y="1661"/>
            <a:chExt cx="1196" cy="862"/>
          </a:xfrm>
        </p:grpSpPr>
        <p:sp>
          <p:nvSpPr>
            <p:cNvPr id="66196" name="AutoShape 660">
              <a:extLst>
                <a:ext uri="{FF2B5EF4-FFF2-40B4-BE49-F238E27FC236}">
                  <a16:creationId xmlns:a16="http://schemas.microsoft.com/office/drawing/2014/main" id="{2080B32B-7A49-46BF-896C-69B2DD8DC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5" y="1661"/>
              <a:ext cx="499" cy="181"/>
            </a:xfrm>
            <a:prstGeom prst="roundRect">
              <a:avLst>
                <a:gd name="adj" fmla="val 16023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7" name="Rectangle 661">
              <a:extLst>
                <a:ext uri="{FF2B5EF4-FFF2-40B4-BE49-F238E27FC236}">
                  <a16:creationId xmlns:a16="http://schemas.microsoft.com/office/drawing/2014/main" id="{8D0D95F5-AB09-4BED-8670-0B8814BF45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1888"/>
              <a:ext cx="90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8" name="Rectangle 662">
              <a:extLst>
                <a:ext uri="{FF2B5EF4-FFF2-40B4-BE49-F238E27FC236}">
                  <a16:creationId xmlns:a16="http://schemas.microsoft.com/office/drawing/2014/main" id="{BD9F6ED5-B369-465E-B2BC-19FE1C5C9E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888"/>
              <a:ext cx="227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199" name="Rectangle 663">
              <a:extLst>
                <a:ext uri="{FF2B5EF4-FFF2-40B4-BE49-F238E27FC236}">
                  <a16:creationId xmlns:a16="http://schemas.microsoft.com/office/drawing/2014/main" id="{6507EF04-493A-4014-AA5F-2AA28D30CA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1888"/>
              <a:ext cx="136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0" name="Rectangle 664" descr="横線 (反転)">
              <a:extLst>
                <a:ext uri="{FF2B5EF4-FFF2-40B4-BE49-F238E27FC236}">
                  <a16:creationId xmlns:a16="http://schemas.microsoft.com/office/drawing/2014/main" id="{169D7CAA-5803-4538-B2A2-31A9DA835D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1888"/>
              <a:ext cx="136" cy="544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rgbClr val="5D5D5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1" name="AutoShape 665">
              <a:extLst>
                <a:ext uri="{FF2B5EF4-FFF2-40B4-BE49-F238E27FC236}">
                  <a16:creationId xmlns:a16="http://schemas.microsoft.com/office/drawing/2014/main" id="{00C5E172-6721-4BB4-A241-8383D146C0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5400000">
              <a:off x="2939" y="2069"/>
              <a:ext cx="544" cy="181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2" name="AutoShape 666">
              <a:extLst>
                <a:ext uri="{FF2B5EF4-FFF2-40B4-BE49-F238E27FC236}">
                  <a16:creationId xmlns:a16="http://schemas.microsoft.com/office/drawing/2014/main" id="{3456BF89-BFEC-457A-84CA-82EC1D0D35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1842"/>
              <a:ext cx="91" cy="636"/>
            </a:xfrm>
            <a:prstGeom prst="roundRect">
              <a:avLst>
                <a:gd name="adj" fmla="val 31870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3" name="AutoShape 667">
              <a:extLst>
                <a:ext uri="{FF2B5EF4-FFF2-40B4-BE49-F238E27FC236}">
                  <a16:creationId xmlns:a16="http://schemas.microsoft.com/office/drawing/2014/main" id="{38BA9529-B8AD-4C18-B495-CFD29156C3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1842"/>
              <a:ext cx="8" cy="636"/>
            </a:xfrm>
            <a:prstGeom prst="roundRect">
              <a:avLst>
                <a:gd name="adj" fmla="val 3187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4" name="AutoShape 668">
              <a:extLst>
                <a:ext uri="{FF2B5EF4-FFF2-40B4-BE49-F238E27FC236}">
                  <a16:creationId xmlns:a16="http://schemas.microsoft.com/office/drawing/2014/main" id="{9A56AADB-90AD-46A3-8770-62AB2DFFD3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6" y="1752"/>
              <a:ext cx="454" cy="771"/>
            </a:xfrm>
            <a:prstGeom prst="roundRect">
              <a:avLst>
                <a:gd name="adj" fmla="val 12333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5" name="AutoShape 669">
              <a:extLst>
                <a:ext uri="{FF2B5EF4-FFF2-40B4-BE49-F238E27FC236}">
                  <a16:creationId xmlns:a16="http://schemas.microsoft.com/office/drawing/2014/main" id="{92A267FD-A6F7-45A0-B9EF-755AE7CB1E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1888"/>
              <a:ext cx="317" cy="635"/>
            </a:xfrm>
            <a:prstGeom prst="roundRect">
              <a:avLst>
                <a:gd name="adj" fmla="val 1255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6" name="AutoShape 670">
              <a:extLst>
                <a:ext uri="{FF2B5EF4-FFF2-40B4-BE49-F238E27FC236}">
                  <a16:creationId xmlns:a16="http://schemas.microsoft.com/office/drawing/2014/main" id="{B7AF9CC0-AD86-497E-AE1B-1A363453C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0" y="1788"/>
              <a:ext cx="46" cy="227"/>
            </a:xfrm>
            <a:prstGeom prst="roundRect">
              <a:avLst>
                <a:gd name="adj" fmla="val 12333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7" name="AutoShape 671">
              <a:extLst>
                <a:ext uri="{FF2B5EF4-FFF2-40B4-BE49-F238E27FC236}">
                  <a16:creationId xmlns:a16="http://schemas.microsoft.com/office/drawing/2014/main" id="{3D6D9B1F-1B69-4F31-90F9-607234E578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1933"/>
              <a:ext cx="45" cy="590"/>
            </a:xfrm>
            <a:prstGeom prst="roundRect">
              <a:avLst>
                <a:gd name="adj" fmla="val 12556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8" name="Oval 672">
              <a:extLst>
                <a:ext uri="{FF2B5EF4-FFF2-40B4-BE49-F238E27FC236}">
                  <a16:creationId xmlns:a16="http://schemas.microsoft.com/office/drawing/2014/main" id="{165E80F6-6DBF-4C22-939A-77C303001A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1752"/>
              <a:ext cx="272" cy="9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09" name="Oval 673">
              <a:extLst>
                <a:ext uri="{FF2B5EF4-FFF2-40B4-BE49-F238E27FC236}">
                  <a16:creationId xmlns:a16="http://schemas.microsoft.com/office/drawing/2014/main" id="{70532554-0726-4217-871A-A0C9FF5FD3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32"/>
              <a:ext cx="181" cy="9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0" name="Oval 674">
              <a:extLst>
                <a:ext uri="{FF2B5EF4-FFF2-40B4-BE49-F238E27FC236}">
                  <a16:creationId xmlns:a16="http://schemas.microsoft.com/office/drawing/2014/main" id="{363CC7A6-068A-4776-A32E-02B30B2D0D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732"/>
              <a:ext cx="181" cy="61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63529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6211" name="Group 675">
            <a:extLst>
              <a:ext uri="{FF2B5EF4-FFF2-40B4-BE49-F238E27FC236}">
                <a16:creationId xmlns:a16="http://schemas.microsoft.com/office/drawing/2014/main" id="{FFBD66D7-5304-4C19-9204-16DBB55D93E7}"/>
              </a:ext>
            </a:extLst>
          </p:cNvPr>
          <p:cNvGrpSpPr>
            <a:grpSpLocks/>
          </p:cNvGrpSpPr>
          <p:nvPr/>
        </p:nvGrpSpPr>
        <p:grpSpPr bwMode="auto">
          <a:xfrm>
            <a:off x="8193088" y="908050"/>
            <a:ext cx="1008062" cy="1316038"/>
            <a:chOff x="1578" y="1695"/>
            <a:chExt cx="635" cy="829"/>
          </a:xfrm>
        </p:grpSpPr>
        <p:grpSp>
          <p:nvGrpSpPr>
            <p:cNvPr id="66212" name="Group 676">
              <a:extLst>
                <a:ext uri="{FF2B5EF4-FFF2-40B4-BE49-F238E27FC236}">
                  <a16:creationId xmlns:a16="http://schemas.microsoft.com/office/drawing/2014/main" id="{54ECF00A-200E-43ED-BBE2-BC5CB374F9A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695"/>
              <a:ext cx="91" cy="102"/>
              <a:chOff x="2031" y="1695"/>
              <a:chExt cx="91" cy="102"/>
            </a:xfrm>
          </p:grpSpPr>
          <p:sp>
            <p:nvSpPr>
              <p:cNvPr id="66213" name="Rectangle 677">
                <a:extLst>
                  <a:ext uri="{FF2B5EF4-FFF2-40B4-BE49-F238E27FC236}">
                    <a16:creationId xmlns:a16="http://schemas.microsoft.com/office/drawing/2014/main" id="{467F727F-CF81-4505-AC22-2A6E4AC5CA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4" y="1695"/>
                <a:ext cx="45" cy="102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37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14" name="Rectangle 678">
                <a:extLst>
                  <a:ext uri="{FF2B5EF4-FFF2-40B4-BE49-F238E27FC236}">
                    <a16:creationId xmlns:a16="http://schemas.microsoft.com/office/drawing/2014/main" id="{5847808A-443C-4D71-B969-0E7FA742E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1729"/>
                <a:ext cx="91" cy="68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3137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6215" name="AutoShape 679">
              <a:extLst>
                <a:ext uri="{FF2B5EF4-FFF2-40B4-BE49-F238E27FC236}">
                  <a16:creationId xmlns:a16="http://schemas.microsoft.com/office/drawing/2014/main" id="{D77A86F8-F6F5-4EDB-BC18-DAF9DF06B8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41" y="1752"/>
              <a:ext cx="272" cy="771"/>
            </a:xfrm>
            <a:prstGeom prst="roundRect">
              <a:avLst>
                <a:gd name="adj" fmla="val 13218"/>
              </a:avLst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6" name="AutoShape 680">
              <a:extLst>
                <a:ext uri="{FF2B5EF4-FFF2-40B4-BE49-F238E27FC236}">
                  <a16:creationId xmlns:a16="http://schemas.microsoft.com/office/drawing/2014/main" id="{B6D736FA-DC5C-4B15-A436-3024E25052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1752"/>
              <a:ext cx="181" cy="771"/>
            </a:xfrm>
            <a:prstGeom prst="roundRect">
              <a:avLst>
                <a:gd name="adj" fmla="val 13218"/>
              </a:avLst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7" name="Rectangle 681">
              <a:extLst>
                <a:ext uri="{FF2B5EF4-FFF2-40B4-BE49-F238E27FC236}">
                  <a16:creationId xmlns:a16="http://schemas.microsoft.com/office/drawing/2014/main" id="{D04BC39C-C5B8-491A-8E3C-6D60019A7E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" y="1888"/>
              <a:ext cx="318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8" name="Rectangle 682">
              <a:extLst>
                <a:ext uri="{FF2B5EF4-FFF2-40B4-BE49-F238E27FC236}">
                  <a16:creationId xmlns:a16="http://schemas.microsoft.com/office/drawing/2014/main" id="{D1FD26B0-840A-49BD-9DE8-BE494FF5F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50" y="1888"/>
              <a:ext cx="46" cy="544"/>
            </a:xfrm>
            <a:prstGeom prst="rect">
              <a:avLst/>
            </a:prstGeom>
            <a:gradFill rotWithShape="1">
              <a:gsLst>
                <a:gs pos="0">
                  <a:srgbClr val="DDDDDD"/>
                </a:gs>
                <a:gs pos="50000">
                  <a:srgbClr val="DDDDDD">
                    <a:gamma/>
                    <a:tint val="63529"/>
                    <a:invGamma/>
                  </a:srgbClr>
                </a:gs>
                <a:gs pos="100000">
                  <a:srgbClr val="DDDDDD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19" name="AutoShape 683">
              <a:extLst>
                <a:ext uri="{FF2B5EF4-FFF2-40B4-BE49-F238E27FC236}">
                  <a16:creationId xmlns:a16="http://schemas.microsoft.com/office/drawing/2014/main" id="{870FCD13-D624-4989-BA83-5065EF35B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42"/>
              <a:ext cx="8" cy="636"/>
            </a:xfrm>
            <a:prstGeom prst="roundRect">
              <a:avLst>
                <a:gd name="adj" fmla="val 31870"/>
              </a:avLst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0" name="Rectangle 684" descr="横線 (反転)">
              <a:extLst>
                <a:ext uri="{FF2B5EF4-FFF2-40B4-BE49-F238E27FC236}">
                  <a16:creationId xmlns:a16="http://schemas.microsoft.com/office/drawing/2014/main" id="{244B33E6-609E-4C3F-BAF2-C5B92CC81C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8" y="1888"/>
              <a:ext cx="45" cy="544"/>
            </a:xfrm>
            <a:prstGeom prst="rect">
              <a:avLst/>
            </a:prstGeom>
            <a:pattFill prst="narHorz">
              <a:fgClr>
                <a:schemeClr val="tx1"/>
              </a:fgClr>
              <a:bgClr>
                <a:srgbClr val="5D5D5D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6221" name="Group 685">
              <a:extLst>
                <a:ext uri="{FF2B5EF4-FFF2-40B4-BE49-F238E27FC236}">
                  <a16:creationId xmlns:a16="http://schemas.microsoft.com/office/drawing/2014/main" id="{9793C80B-5AE2-4247-9592-30D9AE62A94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31" y="1752"/>
              <a:ext cx="91" cy="772"/>
              <a:chOff x="2167" y="1888"/>
              <a:chExt cx="54" cy="636"/>
            </a:xfrm>
          </p:grpSpPr>
          <p:sp>
            <p:nvSpPr>
              <p:cNvPr id="66222" name="AutoShape 686">
                <a:extLst>
                  <a:ext uri="{FF2B5EF4-FFF2-40B4-BE49-F238E27FC236}">
                    <a16:creationId xmlns:a16="http://schemas.microsoft.com/office/drawing/2014/main" id="{27AC47F9-CDB5-4650-8ED2-4549B0612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7" y="1888"/>
                <a:ext cx="8" cy="636"/>
              </a:xfrm>
              <a:prstGeom prst="roundRect">
                <a:avLst>
                  <a:gd name="adj" fmla="val 3187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223" name="AutoShape 687">
                <a:extLst>
                  <a:ext uri="{FF2B5EF4-FFF2-40B4-BE49-F238E27FC236}">
                    <a16:creationId xmlns:a16="http://schemas.microsoft.com/office/drawing/2014/main" id="{CF32B3D5-C444-46A9-85F5-D1CAF5126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1888"/>
                <a:ext cx="8" cy="636"/>
              </a:xfrm>
              <a:prstGeom prst="roundRect">
                <a:avLst>
                  <a:gd name="adj" fmla="val 31870"/>
                </a:avLst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224" name="Group 688">
            <a:extLst>
              <a:ext uri="{FF2B5EF4-FFF2-40B4-BE49-F238E27FC236}">
                <a16:creationId xmlns:a16="http://schemas.microsoft.com/office/drawing/2014/main" id="{0894C9B6-767C-4748-84AF-2B15E5028748}"/>
              </a:ext>
            </a:extLst>
          </p:cNvPr>
          <p:cNvGrpSpPr>
            <a:grpSpLocks/>
          </p:cNvGrpSpPr>
          <p:nvPr/>
        </p:nvGrpSpPr>
        <p:grpSpPr bwMode="auto">
          <a:xfrm>
            <a:off x="8266113" y="2781300"/>
            <a:ext cx="865187" cy="1584325"/>
            <a:chOff x="625" y="1752"/>
            <a:chExt cx="545" cy="998"/>
          </a:xfrm>
        </p:grpSpPr>
        <p:sp>
          <p:nvSpPr>
            <p:cNvPr id="66225" name="Rectangle 689">
              <a:extLst>
                <a:ext uri="{FF2B5EF4-FFF2-40B4-BE49-F238E27FC236}">
                  <a16:creationId xmlns:a16="http://schemas.microsoft.com/office/drawing/2014/main" id="{CA81B605-BB72-4FC6-B44D-60CF02B3E0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1979"/>
              <a:ext cx="46" cy="544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41176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6" name="Rectangle 690">
              <a:extLst>
                <a:ext uri="{FF2B5EF4-FFF2-40B4-BE49-F238E27FC236}">
                  <a16:creationId xmlns:a16="http://schemas.microsoft.com/office/drawing/2014/main" id="{6220E23C-CA61-43BB-B3E5-8F5CC5AAF6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1" y="1979"/>
              <a:ext cx="318" cy="544"/>
            </a:xfrm>
            <a:prstGeom prst="rect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41176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7" name="Rectangle 691" descr="紙ふぶき (大)">
              <a:extLst>
                <a:ext uri="{FF2B5EF4-FFF2-40B4-BE49-F238E27FC236}">
                  <a16:creationId xmlns:a16="http://schemas.microsoft.com/office/drawing/2014/main" id="{CA61A9D0-0924-4956-A59F-0B0C76FD01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797"/>
              <a:ext cx="363" cy="907"/>
            </a:xfrm>
            <a:prstGeom prst="rect">
              <a:avLst/>
            </a:prstGeom>
            <a:pattFill prst="lgConfetti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228" name="Rectangle 692">
              <a:extLst>
                <a:ext uri="{FF2B5EF4-FFF2-40B4-BE49-F238E27FC236}">
                  <a16:creationId xmlns:a16="http://schemas.microsoft.com/office/drawing/2014/main" id="{084B0F57-5149-4B53-AB71-7F07AB7BB6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1752"/>
              <a:ext cx="363" cy="9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6229" name="Rectangle 693">
              <a:extLst>
                <a:ext uri="{FF2B5EF4-FFF2-40B4-BE49-F238E27FC236}">
                  <a16:creationId xmlns:a16="http://schemas.microsoft.com/office/drawing/2014/main" id="{9AEF4894-335F-4153-89BE-4899770838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7" y="2659"/>
              <a:ext cx="363" cy="91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7001">
                  <a:srgbClr val="E6E6E6"/>
                </a:gs>
                <a:gs pos="32001">
                  <a:srgbClr val="7D8496"/>
                </a:gs>
                <a:gs pos="47000">
                  <a:srgbClr val="E6E6E6"/>
                </a:gs>
                <a:gs pos="850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93" name="Group 153">
            <a:extLst>
              <a:ext uri="{FF2B5EF4-FFF2-40B4-BE49-F238E27FC236}">
                <a16:creationId xmlns:a16="http://schemas.microsoft.com/office/drawing/2014/main" id="{B8FC5EEB-4994-4D4E-9043-9B88C78D265B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1228725"/>
            <a:ext cx="1581150" cy="903288"/>
            <a:chOff x="353" y="1457"/>
            <a:chExt cx="952" cy="544"/>
          </a:xfrm>
        </p:grpSpPr>
        <p:sp>
          <p:nvSpPr>
            <p:cNvPr id="61594" name="Rectangle 154">
              <a:extLst>
                <a:ext uri="{FF2B5EF4-FFF2-40B4-BE49-F238E27FC236}">
                  <a16:creationId xmlns:a16="http://schemas.microsoft.com/office/drawing/2014/main" id="{0DC32A5F-43B1-41F7-AA45-D7D9A4AB10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638"/>
              <a:ext cx="952" cy="318"/>
            </a:xfrm>
            <a:prstGeom prst="rect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5" name="Rectangle 155">
              <a:extLst>
                <a:ext uri="{FF2B5EF4-FFF2-40B4-BE49-F238E27FC236}">
                  <a16:creationId xmlns:a16="http://schemas.microsoft.com/office/drawing/2014/main" id="{1F124346-8CA9-4C2C-A728-206537E257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2" y="1638"/>
              <a:ext cx="454" cy="31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Rectangle 156">
              <a:extLst>
                <a:ext uri="{FF2B5EF4-FFF2-40B4-BE49-F238E27FC236}">
                  <a16:creationId xmlns:a16="http://schemas.microsoft.com/office/drawing/2014/main" id="{00FA9D34-C088-4AC6-A852-F35FBA4B74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502"/>
              <a:ext cx="952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7" name="Rectangle 157">
              <a:extLst>
                <a:ext uri="{FF2B5EF4-FFF2-40B4-BE49-F238E27FC236}">
                  <a16:creationId xmlns:a16="http://schemas.microsoft.com/office/drawing/2014/main" id="{C024C248-92F0-4E70-A502-A59C64C89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1502"/>
              <a:ext cx="703" cy="15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8" name="Rectangle 158">
              <a:extLst>
                <a:ext uri="{FF2B5EF4-FFF2-40B4-BE49-F238E27FC236}">
                  <a16:creationId xmlns:a16="http://schemas.microsoft.com/office/drawing/2014/main" id="{0B6D0190-8379-465D-AB2F-FEF3E4E8F6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1956"/>
              <a:ext cx="952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9" name="Oval 159">
              <a:extLst>
                <a:ext uri="{FF2B5EF4-FFF2-40B4-BE49-F238E27FC236}">
                  <a16:creationId xmlns:a16="http://schemas.microsoft.com/office/drawing/2014/main" id="{C3033660-54DB-4E79-A7E9-576C835280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25" y="154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0" name="Oval 160">
              <a:extLst>
                <a:ext uri="{FF2B5EF4-FFF2-40B4-BE49-F238E27FC236}">
                  <a16:creationId xmlns:a16="http://schemas.microsoft.com/office/drawing/2014/main" id="{26306353-F091-4100-84AF-44A106CC1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1570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Oval 161">
              <a:extLst>
                <a:ext uri="{FF2B5EF4-FFF2-40B4-BE49-F238E27FC236}">
                  <a16:creationId xmlns:a16="http://schemas.microsoft.com/office/drawing/2014/main" id="{DEF57701-B91A-4BBB-8F60-28016FB2A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3" y="1616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2" name="Rectangle 162">
              <a:extLst>
                <a:ext uri="{FF2B5EF4-FFF2-40B4-BE49-F238E27FC236}">
                  <a16:creationId xmlns:a16="http://schemas.microsoft.com/office/drawing/2014/main" id="{F6A98D00-BA7A-4007-93D9-4913C05AF7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1" y="1502"/>
              <a:ext cx="182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3" name="Rectangle 163">
              <a:extLst>
                <a:ext uri="{FF2B5EF4-FFF2-40B4-BE49-F238E27FC236}">
                  <a16:creationId xmlns:a16="http://schemas.microsoft.com/office/drawing/2014/main" id="{D5746E8A-928E-4543-AF35-22FB382ED0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1525"/>
              <a:ext cx="136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4" name="Rectangle 164">
              <a:extLst>
                <a:ext uri="{FF2B5EF4-FFF2-40B4-BE49-F238E27FC236}">
                  <a16:creationId xmlns:a16="http://schemas.microsoft.com/office/drawing/2014/main" id="{DDC74930-FB59-445F-AD23-0DFD68C380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4" y="1548"/>
              <a:ext cx="114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5" name="Rectangle 165">
              <a:extLst>
                <a:ext uri="{FF2B5EF4-FFF2-40B4-BE49-F238E27FC236}">
                  <a16:creationId xmlns:a16="http://schemas.microsoft.com/office/drawing/2014/main" id="{5A339D2A-626F-4154-A73A-5A481D559D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1570"/>
              <a:ext cx="68" cy="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6" name="Rectangle 166">
              <a:extLst>
                <a:ext uri="{FF2B5EF4-FFF2-40B4-BE49-F238E27FC236}">
                  <a16:creationId xmlns:a16="http://schemas.microsoft.com/office/drawing/2014/main" id="{7FE1BE99-AB19-43AA-8BDB-F9DCB4E08B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" y="1479"/>
              <a:ext cx="136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7" name="Rectangle 167">
              <a:extLst>
                <a:ext uri="{FF2B5EF4-FFF2-40B4-BE49-F238E27FC236}">
                  <a16:creationId xmlns:a16="http://schemas.microsoft.com/office/drawing/2014/main" id="{274D633E-D838-46F2-BF78-B990FB680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4" y="1479"/>
              <a:ext cx="136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Rectangle 168">
              <a:extLst>
                <a:ext uri="{FF2B5EF4-FFF2-40B4-BE49-F238E27FC236}">
                  <a16:creationId xmlns:a16="http://schemas.microsoft.com/office/drawing/2014/main" id="{778223F1-0D98-4EF9-9B62-21E96B7F4E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6" y="1457"/>
              <a:ext cx="113" cy="2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9" name="Rectangle 169">
              <a:extLst>
                <a:ext uri="{FF2B5EF4-FFF2-40B4-BE49-F238E27FC236}">
                  <a16:creationId xmlns:a16="http://schemas.microsoft.com/office/drawing/2014/main" id="{92F90C3B-F3B0-4738-9D6C-79FEF91B6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479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0" name="Oval 170">
              <a:extLst>
                <a:ext uri="{FF2B5EF4-FFF2-40B4-BE49-F238E27FC236}">
                  <a16:creationId xmlns:a16="http://schemas.microsoft.com/office/drawing/2014/main" id="{68027BEE-8136-409E-B30B-08DB291D9A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8" y="1661"/>
              <a:ext cx="182" cy="18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1" name="Oval 171">
              <a:extLst>
                <a:ext uri="{FF2B5EF4-FFF2-40B4-BE49-F238E27FC236}">
                  <a16:creationId xmlns:a16="http://schemas.microsoft.com/office/drawing/2014/main" id="{089E9530-3855-4317-A776-8622D19FF2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1684"/>
              <a:ext cx="136" cy="136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Oval 172">
              <a:extLst>
                <a:ext uri="{FF2B5EF4-FFF2-40B4-BE49-F238E27FC236}">
                  <a16:creationId xmlns:a16="http://schemas.microsoft.com/office/drawing/2014/main" id="{5EA23B48-C752-42AC-AA1F-027D576400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28" y="1700"/>
              <a:ext cx="46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13" name="Group 173">
            <a:extLst>
              <a:ext uri="{FF2B5EF4-FFF2-40B4-BE49-F238E27FC236}">
                <a16:creationId xmlns:a16="http://schemas.microsoft.com/office/drawing/2014/main" id="{F563BEE6-BA90-4E4A-AF56-6017F9140ABB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1052513"/>
            <a:ext cx="1296987" cy="1158875"/>
            <a:chOff x="308" y="2046"/>
            <a:chExt cx="771" cy="522"/>
          </a:xfrm>
        </p:grpSpPr>
        <p:sp>
          <p:nvSpPr>
            <p:cNvPr id="61614" name="Oval 174">
              <a:extLst>
                <a:ext uri="{FF2B5EF4-FFF2-40B4-BE49-F238E27FC236}">
                  <a16:creationId xmlns:a16="http://schemas.microsoft.com/office/drawing/2014/main" id="{AA0E233E-438A-4B27-8742-1FD1E90294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2114"/>
              <a:ext cx="69" cy="5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5" name="Oval 175">
              <a:extLst>
                <a:ext uri="{FF2B5EF4-FFF2-40B4-BE49-F238E27FC236}">
                  <a16:creationId xmlns:a16="http://schemas.microsoft.com/office/drawing/2014/main" id="{209B06EE-5FA3-4F6F-922F-AC250CA09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046"/>
              <a:ext cx="136" cy="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6" name="Oval 176">
              <a:extLst>
                <a:ext uri="{FF2B5EF4-FFF2-40B4-BE49-F238E27FC236}">
                  <a16:creationId xmlns:a16="http://schemas.microsoft.com/office/drawing/2014/main" id="{AEBECF45-35AC-4AE2-809E-37ACA5EFA2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4"/>
              <a:ext cx="114" cy="6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7" name="Freeform 177">
              <a:extLst>
                <a:ext uri="{FF2B5EF4-FFF2-40B4-BE49-F238E27FC236}">
                  <a16:creationId xmlns:a16="http://schemas.microsoft.com/office/drawing/2014/main" id="{A385604D-527D-46AE-B14E-0DBB5B22F98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069"/>
              <a:ext cx="159" cy="499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333333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8" name="Freeform 178">
              <a:extLst>
                <a:ext uri="{FF2B5EF4-FFF2-40B4-BE49-F238E27FC236}">
                  <a16:creationId xmlns:a16="http://schemas.microsoft.com/office/drawing/2014/main" id="{9395F644-01CC-42EE-83E5-FCD1302F46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069"/>
              <a:ext cx="612" cy="499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9" name="Freeform 179">
              <a:extLst>
                <a:ext uri="{FF2B5EF4-FFF2-40B4-BE49-F238E27FC236}">
                  <a16:creationId xmlns:a16="http://schemas.microsoft.com/office/drawing/2014/main" id="{9DAADF5B-494C-40EB-AF9C-29E065046C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500"/>
              <a:ext cx="159" cy="68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0" name="Freeform 180">
              <a:extLst>
                <a:ext uri="{FF2B5EF4-FFF2-40B4-BE49-F238E27FC236}">
                  <a16:creationId xmlns:a16="http://schemas.microsoft.com/office/drawing/2014/main" id="{DF91F3E6-341F-45C1-98F1-1548EE5A8DB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069"/>
              <a:ext cx="159" cy="159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1" name="Freeform 181">
              <a:extLst>
                <a:ext uri="{FF2B5EF4-FFF2-40B4-BE49-F238E27FC236}">
                  <a16:creationId xmlns:a16="http://schemas.microsoft.com/office/drawing/2014/main" id="{BBCED0C3-36F0-413A-A03F-8000F5BC08C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2114"/>
              <a:ext cx="23" cy="408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2" name="Freeform 182">
              <a:extLst>
                <a:ext uri="{FF2B5EF4-FFF2-40B4-BE49-F238E27FC236}">
                  <a16:creationId xmlns:a16="http://schemas.microsoft.com/office/drawing/2014/main" id="{878BA42D-A66F-4F21-9633-94538E3020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160"/>
              <a:ext cx="272" cy="385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3" name="Freeform 183">
              <a:extLst>
                <a:ext uri="{FF2B5EF4-FFF2-40B4-BE49-F238E27FC236}">
                  <a16:creationId xmlns:a16="http://schemas.microsoft.com/office/drawing/2014/main" id="{E7E46BF9-5E39-468B-8A3C-C796D08CC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500"/>
              <a:ext cx="612" cy="68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4" name="Freeform 184">
              <a:extLst>
                <a:ext uri="{FF2B5EF4-FFF2-40B4-BE49-F238E27FC236}">
                  <a16:creationId xmlns:a16="http://schemas.microsoft.com/office/drawing/2014/main" id="{9ED37C15-9967-4AFA-A3D8-FDE23195E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069"/>
              <a:ext cx="612" cy="181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5" name="Freeform 185">
              <a:extLst>
                <a:ext uri="{FF2B5EF4-FFF2-40B4-BE49-F238E27FC236}">
                  <a16:creationId xmlns:a16="http://schemas.microsoft.com/office/drawing/2014/main" id="{922B1EC4-A88D-41C1-A732-394014EA70B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6" name="Freeform 186">
              <a:extLst>
                <a:ext uri="{FF2B5EF4-FFF2-40B4-BE49-F238E27FC236}">
                  <a16:creationId xmlns:a16="http://schemas.microsoft.com/office/drawing/2014/main" id="{C7815047-F2DF-41A7-B562-D891E67768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7" name="Oval 187">
              <a:extLst>
                <a:ext uri="{FF2B5EF4-FFF2-40B4-BE49-F238E27FC236}">
                  <a16:creationId xmlns:a16="http://schemas.microsoft.com/office/drawing/2014/main" id="{69CC6A90-5F85-4401-A97B-9289871FA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2182"/>
              <a:ext cx="295" cy="31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8" name="Oval 188">
              <a:extLst>
                <a:ext uri="{FF2B5EF4-FFF2-40B4-BE49-F238E27FC236}">
                  <a16:creationId xmlns:a16="http://schemas.microsoft.com/office/drawing/2014/main" id="{E30CD3BF-2F21-4075-B8B2-4CA7123B09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" y="2182"/>
              <a:ext cx="273" cy="318"/>
            </a:xfrm>
            <a:prstGeom prst="ellipse">
              <a:avLst/>
            </a:pr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9" name="Oval 189">
              <a:extLst>
                <a:ext uri="{FF2B5EF4-FFF2-40B4-BE49-F238E27FC236}">
                  <a16:creationId xmlns:a16="http://schemas.microsoft.com/office/drawing/2014/main" id="{D4FB4BB8-F398-4C1A-B6A9-3791366752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2205"/>
              <a:ext cx="255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0" name="Oval 190">
              <a:extLst>
                <a:ext uri="{FF2B5EF4-FFF2-40B4-BE49-F238E27FC236}">
                  <a16:creationId xmlns:a16="http://schemas.microsoft.com/office/drawing/2014/main" id="{637990AB-AE70-4CA4-A4D3-BEF0986B7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" y="2205"/>
              <a:ext cx="212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1" name="Oval 191">
              <a:extLst>
                <a:ext uri="{FF2B5EF4-FFF2-40B4-BE49-F238E27FC236}">
                  <a16:creationId xmlns:a16="http://schemas.microsoft.com/office/drawing/2014/main" id="{760F374C-5190-4CD8-A1E7-CE2721A99C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" y="2228"/>
              <a:ext cx="158" cy="226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Oval 192">
              <a:extLst>
                <a:ext uri="{FF2B5EF4-FFF2-40B4-BE49-F238E27FC236}">
                  <a16:creationId xmlns:a16="http://schemas.microsoft.com/office/drawing/2014/main" id="{D02BF1F8-0935-4E66-A8FB-B5D8299156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250"/>
              <a:ext cx="13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3" name="Oval 193">
              <a:extLst>
                <a:ext uri="{FF2B5EF4-FFF2-40B4-BE49-F238E27FC236}">
                  <a16:creationId xmlns:a16="http://schemas.microsoft.com/office/drawing/2014/main" id="{BE438920-38AF-45E0-A48C-E559080526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73"/>
              <a:ext cx="23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4" name="Freeform 194">
              <a:extLst>
                <a:ext uri="{FF2B5EF4-FFF2-40B4-BE49-F238E27FC236}">
                  <a16:creationId xmlns:a16="http://schemas.microsoft.com/office/drawing/2014/main" id="{3313D779-7E2F-4FB1-8C69-5356FA5B0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5" name="Freeform 195">
              <a:extLst>
                <a:ext uri="{FF2B5EF4-FFF2-40B4-BE49-F238E27FC236}">
                  <a16:creationId xmlns:a16="http://schemas.microsoft.com/office/drawing/2014/main" id="{26D439BD-F96B-4882-9E73-695E2767A6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6" name="Freeform 196">
              <a:extLst>
                <a:ext uri="{FF2B5EF4-FFF2-40B4-BE49-F238E27FC236}">
                  <a16:creationId xmlns:a16="http://schemas.microsoft.com/office/drawing/2014/main" id="{821D53A5-414A-4414-AA07-172009E9F6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2100"/>
              <a:ext cx="77" cy="9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16" name="Group 676">
            <a:extLst>
              <a:ext uri="{FF2B5EF4-FFF2-40B4-BE49-F238E27FC236}">
                <a16:creationId xmlns:a16="http://schemas.microsoft.com/office/drawing/2014/main" id="{35EBF084-D885-49ED-A36B-73AB49238D17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3173413"/>
            <a:ext cx="1584325" cy="904875"/>
            <a:chOff x="1442" y="1999"/>
            <a:chExt cx="998" cy="570"/>
          </a:xfrm>
        </p:grpSpPr>
        <p:grpSp>
          <p:nvGrpSpPr>
            <p:cNvPr id="61638" name="Group 198">
              <a:extLst>
                <a:ext uri="{FF2B5EF4-FFF2-40B4-BE49-F238E27FC236}">
                  <a16:creationId xmlns:a16="http://schemas.microsoft.com/office/drawing/2014/main" id="{E7AC257F-18B9-445A-A504-5B6A010B52F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3" y="1999"/>
              <a:ext cx="997" cy="569"/>
              <a:chOff x="2666" y="1888"/>
              <a:chExt cx="952" cy="544"/>
            </a:xfrm>
          </p:grpSpPr>
          <p:sp>
            <p:nvSpPr>
              <p:cNvPr id="61639" name="Rectangle 199">
                <a:extLst>
                  <a:ext uri="{FF2B5EF4-FFF2-40B4-BE49-F238E27FC236}">
                    <a16:creationId xmlns:a16="http://schemas.microsoft.com/office/drawing/2014/main" id="{4CF3F8BE-8C1C-465C-A3E7-79BD25EA9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069"/>
                <a:ext cx="952" cy="318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0" name="Rectangle 200">
                <a:extLst>
                  <a:ext uri="{FF2B5EF4-FFF2-40B4-BE49-F238E27FC236}">
                    <a16:creationId xmlns:a16="http://schemas.microsoft.com/office/drawing/2014/main" id="{10B8988C-359F-4D46-83EE-DC394D3435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5" y="2069"/>
                <a:ext cx="454" cy="318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1" name="Rectangle 201">
                <a:extLst>
                  <a:ext uri="{FF2B5EF4-FFF2-40B4-BE49-F238E27FC236}">
                    <a16:creationId xmlns:a16="http://schemas.microsoft.com/office/drawing/2014/main" id="{664AAB7E-E565-458B-93A3-28795954A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1933"/>
                <a:ext cx="952" cy="136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2" name="Rectangle 202">
                <a:extLst>
                  <a:ext uri="{FF2B5EF4-FFF2-40B4-BE49-F238E27FC236}">
                    <a16:creationId xmlns:a16="http://schemas.microsoft.com/office/drawing/2014/main" id="{1C8BA12E-9655-44D9-8441-7FACFACA31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703" cy="159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3" name="Rectangle 203">
                <a:extLst>
                  <a:ext uri="{FF2B5EF4-FFF2-40B4-BE49-F238E27FC236}">
                    <a16:creationId xmlns:a16="http://schemas.microsoft.com/office/drawing/2014/main" id="{BF91ABF4-86F4-43E1-8112-A65D924612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387"/>
                <a:ext cx="952" cy="45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4" name="Rectangle 204">
                <a:extLst>
                  <a:ext uri="{FF2B5EF4-FFF2-40B4-BE49-F238E27FC236}">
                    <a16:creationId xmlns:a16="http://schemas.microsoft.com/office/drawing/2014/main" id="{F31424E1-8E79-4337-94B2-C1454DB84E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1" y="1910"/>
                <a:ext cx="136" cy="23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5" name="Rectangle 205">
                <a:extLst>
                  <a:ext uri="{FF2B5EF4-FFF2-40B4-BE49-F238E27FC236}">
                    <a16:creationId xmlns:a16="http://schemas.microsoft.com/office/drawing/2014/main" id="{2E6DEEB8-E35A-4C33-9B01-022E73320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7" y="1910"/>
                <a:ext cx="136" cy="23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6" name="Rectangle 206">
                <a:extLst>
                  <a:ext uri="{FF2B5EF4-FFF2-40B4-BE49-F238E27FC236}">
                    <a16:creationId xmlns:a16="http://schemas.microsoft.com/office/drawing/2014/main" id="{CA2E114B-FF39-4EFA-8670-79665CFE65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9" y="1888"/>
                <a:ext cx="113" cy="22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7" name="Rectangle 207">
                <a:extLst>
                  <a:ext uri="{FF2B5EF4-FFF2-40B4-BE49-F238E27FC236}">
                    <a16:creationId xmlns:a16="http://schemas.microsoft.com/office/drawing/2014/main" id="{C504D5D4-D192-41A2-9D8D-B30B9DF00A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1910"/>
                <a:ext cx="90" cy="23"/>
              </a:xfrm>
              <a:prstGeom prst="rect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648" name="Rectangle 208" descr="紙ふぶき (大)">
              <a:extLst>
                <a:ext uri="{FF2B5EF4-FFF2-40B4-BE49-F238E27FC236}">
                  <a16:creationId xmlns:a16="http://schemas.microsoft.com/office/drawing/2014/main" id="{AB3D8CEE-52DE-43DB-9892-1255C8C630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189"/>
              <a:ext cx="997" cy="333"/>
            </a:xfrm>
            <a:prstGeom prst="rect">
              <a:avLst/>
            </a:prstGeom>
            <a:pattFill prst="lgConfetti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9" name="Rectangle 209">
              <a:extLst>
                <a:ext uri="{FF2B5EF4-FFF2-40B4-BE49-F238E27FC236}">
                  <a16:creationId xmlns:a16="http://schemas.microsoft.com/office/drawing/2014/main" id="{654C1385-4A58-47EA-A312-58EBB81FB0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03" y="2189"/>
              <a:ext cx="475" cy="33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Rectangle 210">
              <a:extLst>
                <a:ext uri="{FF2B5EF4-FFF2-40B4-BE49-F238E27FC236}">
                  <a16:creationId xmlns:a16="http://schemas.microsoft.com/office/drawing/2014/main" id="{6ADB25BA-52C2-40B1-A2FA-477160A2F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047"/>
              <a:ext cx="997" cy="1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Rectangle 211">
              <a:extLst>
                <a:ext uri="{FF2B5EF4-FFF2-40B4-BE49-F238E27FC236}">
                  <a16:creationId xmlns:a16="http://schemas.microsoft.com/office/drawing/2014/main" id="{806D542D-F112-4887-905B-0A48D2491A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84" y="2047"/>
              <a:ext cx="737" cy="16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2" name="Rectangle 212">
              <a:extLst>
                <a:ext uri="{FF2B5EF4-FFF2-40B4-BE49-F238E27FC236}">
                  <a16:creationId xmlns:a16="http://schemas.microsoft.com/office/drawing/2014/main" id="{CE64AC34-4BF2-49A1-8D30-109A66972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2"/>
              <a:ext cx="997" cy="4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3" name="Oval 213">
              <a:extLst>
                <a:ext uri="{FF2B5EF4-FFF2-40B4-BE49-F238E27FC236}">
                  <a16:creationId xmlns:a16="http://schemas.microsoft.com/office/drawing/2014/main" id="{71C614AE-72C5-4C29-B897-6881AFCDE49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727" y="2095"/>
              <a:ext cx="427" cy="4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4" name="Oval 214">
              <a:extLst>
                <a:ext uri="{FF2B5EF4-FFF2-40B4-BE49-F238E27FC236}">
                  <a16:creationId xmlns:a16="http://schemas.microsoft.com/office/drawing/2014/main" id="{2CB299FE-FFF6-4CF2-9B4B-7F472AA845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1" y="2118"/>
              <a:ext cx="380" cy="38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5" name="Oval 215">
              <a:extLst>
                <a:ext uri="{FF2B5EF4-FFF2-40B4-BE49-F238E27FC236}">
                  <a16:creationId xmlns:a16="http://schemas.microsoft.com/office/drawing/2014/main" id="{5E4DB596-8B7E-4C68-B806-540C457790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8" y="2166"/>
              <a:ext cx="285" cy="285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6" name="Rectangle 216">
              <a:extLst>
                <a:ext uri="{FF2B5EF4-FFF2-40B4-BE49-F238E27FC236}">
                  <a16:creationId xmlns:a16="http://schemas.microsoft.com/office/drawing/2014/main" id="{80251E99-37B1-4C9F-B97C-C8FD9C1BCC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1" y="2047"/>
              <a:ext cx="191" cy="1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7" name="Rectangle 217">
              <a:extLst>
                <a:ext uri="{FF2B5EF4-FFF2-40B4-BE49-F238E27FC236}">
                  <a16:creationId xmlns:a16="http://schemas.microsoft.com/office/drawing/2014/main" id="{787587FB-6D00-429B-B32B-878EEEEE3E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4" y="2071"/>
              <a:ext cx="143" cy="9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8" name="Rectangle 218">
              <a:extLst>
                <a:ext uri="{FF2B5EF4-FFF2-40B4-BE49-F238E27FC236}">
                  <a16:creationId xmlns:a16="http://schemas.microsoft.com/office/drawing/2014/main" id="{6CE29EF4-26B1-4403-A532-1FBCEF18B1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2" y="2095"/>
              <a:ext cx="119" cy="7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9" name="Rectangle 219">
              <a:extLst>
                <a:ext uri="{FF2B5EF4-FFF2-40B4-BE49-F238E27FC236}">
                  <a16:creationId xmlns:a16="http://schemas.microsoft.com/office/drawing/2014/main" id="{B6658337-E310-4DC3-8920-0C76BBBC6A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56" y="2118"/>
              <a:ext cx="71" cy="2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0" name="Rectangle 220">
              <a:extLst>
                <a:ext uri="{FF2B5EF4-FFF2-40B4-BE49-F238E27FC236}">
                  <a16:creationId xmlns:a16="http://schemas.microsoft.com/office/drawing/2014/main" id="{70B66934-F3B6-459C-992A-2CC48FDF04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89" y="2023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1" name="Rectangle 221">
              <a:extLst>
                <a:ext uri="{FF2B5EF4-FFF2-40B4-BE49-F238E27FC236}">
                  <a16:creationId xmlns:a16="http://schemas.microsoft.com/office/drawing/2014/main" id="{2B1E2A71-2DEF-45E1-9EF0-7431F1C7D6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9" y="2023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2" name="Rectangle 222">
              <a:extLst>
                <a:ext uri="{FF2B5EF4-FFF2-40B4-BE49-F238E27FC236}">
                  <a16:creationId xmlns:a16="http://schemas.microsoft.com/office/drawing/2014/main" id="{92DC529A-D6C6-4F0E-A497-A6B1480A9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2" y="2000"/>
              <a:ext cx="118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3" name="Rectangle 223">
              <a:extLst>
                <a:ext uri="{FF2B5EF4-FFF2-40B4-BE49-F238E27FC236}">
                  <a16:creationId xmlns:a16="http://schemas.microsoft.com/office/drawing/2014/main" id="{ACD4822A-C512-4CAA-88C2-ED6CA1F135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0" y="2023"/>
              <a:ext cx="94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4" name="Oval 224">
              <a:extLst>
                <a:ext uri="{FF2B5EF4-FFF2-40B4-BE49-F238E27FC236}">
                  <a16:creationId xmlns:a16="http://schemas.microsoft.com/office/drawing/2014/main" id="{69DBEA24-9F66-450D-97B1-D0C2FAB76E3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45" y="2213"/>
              <a:ext cx="191" cy="19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5" name="Oval 225">
              <a:extLst>
                <a:ext uri="{FF2B5EF4-FFF2-40B4-BE49-F238E27FC236}">
                  <a16:creationId xmlns:a16="http://schemas.microsoft.com/office/drawing/2014/main" id="{5B96A7A5-52E8-4E0E-9DDA-13AF2C1EF3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69" y="2237"/>
              <a:ext cx="143" cy="14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Oval 226">
              <a:extLst>
                <a:ext uri="{FF2B5EF4-FFF2-40B4-BE49-F238E27FC236}">
                  <a16:creationId xmlns:a16="http://schemas.microsoft.com/office/drawing/2014/main" id="{8A8BFB4D-EDA2-4196-8438-25B4437874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39" y="2254"/>
              <a:ext cx="49" cy="4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15" name="Group 675">
            <a:extLst>
              <a:ext uri="{FF2B5EF4-FFF2-40B4-BE49-F238E27FC236}">
                <a16:creationId xmlns:a16="http://schemas.microsoft.com/office/drawing/2014/main" id="{0CC5E9FB-0D42-49B6-9C21-EFF224CA64AC}"/>
              </a:ext>
            </a:extLst>
          </p:cNvPr>
          <p:cNvGrpSpPr>
            <a:grpSpLocks/>
          </p:cNvGrpSpPr>
          <p:nvPr/>
        </p:nvGrpSpPr>
        <p:grpSpPr bwMode="auto">
          <a:xfrm>
            <a:off x="560388" y="2997200"/>
            <a:ext cx="1296987" cy="1162050"/>
            <a:chOff x="353" y="1888"/>
            <a:chExt cx="817" cy="732"/>
          </a:xfrm>
        </p:grpSpPr>
        <p:grpSp>
          <p:nvGrpSpPr>
            <p:cNvPr id="61668" name="Group 228">
              <a:extLst>
                <a:ext uri="{FF2B5EF4-FFF2-40B4-BE49-F238E27FC236}">
                  <a16:creationId xmlns:a16="http://schemas.microsoft.com/office/drawing/2014/main" id="{23A7FA04-B2FD-4D60-BFA8-F6E80626F7C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3" y="1888"/>
              <a:ext cx="817" cy="731"/>
              <a:chOff x="2621" y="2477"/>
              <a:chExt cx="771" cy="522"/>
            </a:xfrm>
          </p:grpSpPr>
          <p:sp>
            <p:nvSpPr>
              <p:cNvPr id="61669" name="Oval 229">
                <a:extLst>
                  <a:ext uri="{FF2B5EF4-FFF2-40B4-BE49-F238E27FC236}">
                    <a16:creationId xmlns:a16="http://schemas.microsoft.com/office/drawing/2014/main" id="{451CE930-2AA0-4BE8-A5CB-BAA33DADC7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2545"/>
                <a:ext cx="69" cy="59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0" name="Oval 230">
                <a:extLst>
                  <a:ext uri="{FF2B5EF4-FFF2-40B4-BE49-F238E27FC236}">
                    <a16:creationId xmlns:a16="http://schemas.microsoft.com/office/drawing/2014/main" id="{34A597F7-A7D8-4905-A0EB-26E15CEF29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7" y="2477"/>
                <a:ext cx="136" cy="81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1" name="Oval 231">
                <a:extLst>
                  <a:ext uri="{FF2B5EF4-FFF2-40B4-BE49-F238E27FC236}">
                    <a16:creationId xmlns:a16="http://schemas.microsoft.com/office/drawing/2014/main" id="{6F8B65D0-3B2C-45A5-8B37-8F98AE75BE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545"/>
                <a:ext cx="114" cy="68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2" name="Freeform 232">
                <a:extLst>
                  <a:ext uri="{FF2B5EF4-FFF2-40B4-BE49-F238E27FC236}">
                    <a16:creationId xmlns:a16="http://schemas.microsoft.com/office/drawing/2014/main" id="{1D70F2FE-31AB-4A3F-B933-A7BA22C23D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2500"/>
                <a:ext cx="159" cy="499"/>
              </a:xfrm>
              <a:custGeom>
                <a:avLst/>
                <a:gdLst>
                  <a:gd name="T0" fmla="*/ 0 w 159"/>
                  <a:gd name="T1" fmla="*/ 499 h 499"/>
                  <a:gd name="T2" fmla="*/ 159 w 159"/>
                  <a:gd name="T3" fmla="*/ 453 h 499"/>
                  <a:gd name="T4" fmla="*/ 159 w 159"/>
                  <a:gd name="T5" fmla="*/ 68 h 499"/>
                  <a:gd name="T6" fmla="*/ 0 w 159"/>
                  <a:gd name="T7" fmla="*/ 0 h 499"/>
                  <a:gd name="T8" fmla="*/ 0 w 159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99">
                    <a:moveTo>
                      <a:pt x="0" y="499"/>
                    </a:moveTo>
                    <a:lnTo>
                      <a:pt x="159" y="453"/>
                    </a:lnTo>
                    <a:lnTo>
                      <a:pt x="159" y="68"/>
                    </a:lnTo>
                    <a:lnTo>
                      <a:pt x="0" y="0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3" name="Freeform 233">
                <a:extLst>
                  <a:ext uri="{FF2B5EF4-FFF2-40B4-BE49-F238E27FC236}">
                    <a16:creationId xmlns:a16="http://schemas.microsoft.com/office/drawing/2014/main" id="{2559C482-48C2-4875-B075-10AF8C7A46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2500"/>
                <a:ext cx="612" cy="499"/>
              </a:xfrm>
              <a:custGeom>
                <a:avLst/>
                <a:gdLst>
                  <a:gd name="T0" fmla="*/ 612 w 612"/>
                  <a:gd name="T1" fmla="*/ 499 h 499"/>
                  <a:gd name="T2" fmla="*/ 0 w 612"/>
                  <a:gd name="T3" fmla="*/ 453 h 499"/>
                  <a:gd name="T4" fmla="*/ 0 w 612"/>
                  <a:gd name="T5" fmla="*/ 91 h 499"/>
                  <a:gd name="T6" fmla="*/ 612 w 612"/>
                  <a:gd name="T7" fmla="*/ 0 h 499"/>
                  <a:gd name="T8" fmla="*/ 612 w 612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499">
                    <a:moveTo>
                      <a:pt x="612" y="499"/>
                    </a:moveTo>
                    <a:lnTo>
                      <a:pt x="0" y="453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4" name="Freeform 234">
                <a:extLst>
                  <a:ext uri="{FF2B5EF4-FFF2-40B4-BE49-F238E27FC236}">
                    <a16:creationId xmlns:a16="http://schemas.microsoft.com/office/drawing/2014/main" id="{669E8F31-6F67-482B-B5C0-60F73A3AB8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2931"/>
                <a:ext cx="159" cy="68"/>
              </a:xfrm>
              <a:custGeom>
                <a:avLst/>
                <a:gdLst>
                  <a:gd name="T0" fmla="*/ 0 w 159"/>
                  <a:gd name="T1" fmla="*/ 68 h 68"/>
                  <a:gd name="T2" fmla="*/ 159 w 159"/>
                  <a:gd name="T3" fmla="*/ 22 h 68"/>
                  <a:gd name="T4" fmla="*/ 159 w 159"/>
                  <a:gd name="T5" fmla="*/ 0 h 68"/>
                  <a:gd name="T6" fmla="*/ 0 w 159"/>
                  <a:gd name="T7" fmla="*/ 22 h 68"/>
                  <a:gd name="T8" fmla="*/ 0 w 159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68">
                    <a:moveTo>
                      <a:pt x="0" y="68"/>
                    </a:moveTo>
                    <a:lnTo>
                      <a:pt x="159" y="22"/>
                    </a:lnTo>
                    <a:lnTo>
                      <a:pt x="159" y="0"/>
                    </a:lnTo>
                    <a:lnTo>
                      <a:pt x="0" y="2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5" name="Freeform 235">
                <a:extLst>
                  <a:ext uri="{FF2B5EF4-FFF2-40B4-BE49-F238E27FC236}">
                    <a16:creationId xmlns:a16="http://schemas.microsoft.com/office/drawing/2014/main" id="{2ECD3472-6D5D-450C-81AE-E6B82C5F3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2500"/>
                <a:ext cx="159" cy="159"/>
              </a:xfrm>
              <a:custGeom>
                <a:avLst/>
                <a:gdLst>
                  <a:gd name="T0" fmla="*/ 0 w 159"/>
                  <a:gd name="T1" fmla="*/ 0 h 159"/>
                  <a:gd name="T2" fmla="*/ 159 w 159"/>
                  <a:gd name="T3" fmla="*/ 68 h 159"/>
                  <a:gd name="T4" fmla="*/ 159 w 159"/>
                  <a:gd name="T5" fmla="*/ 159 h 159"/>
                  <a:gd name="T6" fmla="*/ 0 w 159"/>
                  <a:gd name="T7" fmla="*/ 136 h 159"/>
                  <a:gd name="T8" fmla="*/ 0 w 159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9">
                    <a:moveTo>
                      <a:pt x="0" y="0"/>
                    </a:moveTo>
                    <a:lnTo>
                      <a:pt x="159" y="68"/>
                    </a:lnTo>
                    <a:lnTo>
                      <a:pt x="159" y="159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6" name="Freeform 236">
                <a:extLst>
                  <a:ext uri="{FF2B5EF4-FFF2-40B4-BE49-F238E27FC236}">
                    <a16:creationId xmlns:a16="http://schemas.microsoft.com/office/drawing/2014/main" id="{DD3163F6-5434-4E08-B405-4263E7C726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2545"/>
                <a:ext cx="23" cy="408"/>
              </a:xfrm>
              <a:custGeom>
                <a:avLst/>
                <a:gdLst>
                  <a:gd name="T0" fmla="*/ 0 w 23"/>
                  <a:gd name="T1" fmla="*/ 0 h 408"/>
                  <a:gd name="T2" fmla="*/ 0 w 23"/>
                  <a:gd name="T3" fmla="*/ 408 h 408"/>
                  <a:gd name="T4" fmla="*/ 23 w 23"/>
                  <a:gd name="T5" fmla="*/ 386 h 408"/>
                  <a:gd name="T6" fmla="*/ 23 w 23"/>
                  <a:gd name="T7" fmla="*/ 23 h 408"/>
                  <a:gd name="T8" fmla="*/ 0 w 2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08">
                    <a:moveTo>
                      <a:pt x="0" y="0"/>
                    </a:moveTo>
                    <a:lnTo>
                      <a:pt x="0" y="408"/>
                    </a:lnTo>
                    <a:lnTo>
                      <a:pt x="23" y="386"/>
                    </a:lnTo>
                    <a:lnTo>
                      <a:pt x="2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7" name="Freeform 237">
                <a:extLst>
                  <a:ext uri="{FF2B5EF4-FFF2-40B4-BE49-F238E27FC236}">
                    <a16:creationId xmlns:a16="http://schemas.microsoft.com/office/drawing/2014/main" id="{5A8F1B57-6E7E-4882-BDCB-5D7ACEE73C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2931"/>
                <a:ext cx="612" cy="68"/>
              </a:xfrm>
              <a:custGeom>
                <a:avLst/>
                <a:gdLst>
                  <a:gd name="T0" fmla="*/ 612 w 612"/>
                  <a:gd name="T1" fmla="*/ 22 h 68"/>
                  <a:gd name="T2" fmla="*/ 612 w 612"/>
                  <a:gd name="T3" fmla="*/ 68 h 68"/>
                  <a:gd name="T4" fmla="*/ 0 w 612"/>
                  <a:gd name="T5" fmla="*/ 22 h 68"/>
                  <a:gd name="T6" fmla="*/ 0 w 612"/>
                  <a:gd name="T7" fmla="*/ 0 h 68"/>
                  <a:gd name="T8" fmla="*/ 612 w 612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8">
                    <a:moveTo>
                      <a:pt x="612" y="22"/>
                    </a:moveTo>
                    <a:lnTo>
                      <a:pt x="612" y="6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612" y="22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8" name="Freeform 238">
                <a:extLst>
                  <a:ext uri="{FF2B5EF4-FFF2-40B4-BE49-F238E27FC236}">
                    <a16:creationId xmlns:a16="http://schemas.microsoft.com/office/drawing/2014/main" id="{6C349B95-EB5A-455A-B802-A6FF34AC6F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2500"/>
                <a:ext cx="612" cy="181"/>
              </a:xfrm>
              <a:custGeom>
                <a:avLst/>
                <a:gdLst>
                  <a:gd name="T0" fmla="*/ 612 w 612"/>
                  <a:gd name="T1" fmla="*/ 136 h 181"/>
                  <a:gd name="T2" fmla="*/ 0 w 612"/>
                  <a:gd name="T3" fmla="*/ 181 h 181"/>
                  <a:gd name="T4" fmla="*/ 0 w 612"/>
                  <a:gd name="T5" fmla="*/ 91 h 181"/>
                  <a:gd name="T6" fmla="*/ 612 w 612"/>
                  <a:gd name="T7" fmla="*/ 0 h 181"/>
                  <a:gd name="T8" fmla="*/ 612 w 612"/>
                  <a:gd name="T9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181">
                    <a:moveTo>
                      <a:pt x="612" y="136"/>
                    </a:moveTo>
                    <a:lnTo>
                      <a:pt x="0" y="181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136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9" name="Freeform 239">
                <a:extLst>
                  <a:ext uri="{FF2B5EF4-FFF2-40B4-BE49-F238E27FC236}">
                    <a16:creationId xmlns:a16="http://schemas.microsoft.com/office/drawing/2014/main" id="{583401AE-A9D2-45B2-84CA-E785B1F15D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80" name="Freeform 240">
                <a:extLst>
                  <a:ext uri="{FF2B5EF4-FFF2-40B4-BE49-F238E27FC236}">
                    <a16:creationId xmlns:a16="http://schemas.microsoft.com/office/drawing/2014/main" id="{DD7AC59F-8058-4E3C-9976-C9F690E9FC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681" name="Oval 241">
              <a:extLst>
                <a:ext uri="{FF2B5EF4-FFF2-40B4-BE49-F238E27FC236}">
                  <a16:creationId xmlns:a16="http://schemas.microsoft.com/office/drawing/2014/main" id="{483D1251-6443-447D-AC01-547C09947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" y="1985"/>
              <a:ext cx="74" cy="8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2" name="Oval 242">
              <a:extLst>
                <a:ext uri="{FF2B5EF4-FFF2-40B4-BE49-F238E27FC236}">
                  <a16:creationId xmlns:a16="http://schemas.microsoft.com/office/drawing/2014/main" id="{82787788-0BA7-43C5-A9CD-B7BBB8460C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7" y="1889"/>
              <a:ext cx="145" cy="11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3" name="Oval 243">
              <a:extLst>
                <a:ext uri="{FF2B5EF4-FFF2-40B4-BE49-F238E27FC236}">
                  <a16:creationId xmlns:a16="http://schemas.microsoft.com/office/drawing/2014/main" id="{A06C4C48-F9CB-477E-A601-3D3F975AC0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" y="1985"/>
              <a:ext cx="120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4" name="Freeform 244" descr="紙ふぶき (大)">
              <a:extLst>
                <a:ext uri="{FF2B5EF4-FFF2-40B4-BE49-F238E27FC236}">
                  <a16:creationId xmlns:a16="http://schemas.microsoft.com/office/drawing/2014/main" id="{FB2B9C64-1EE2-4502-9C33-E8F5EE40DE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" y="1922"/>
              <a:ext cx="168" cy="698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5" name="Freeform 245" descr="紙ふぶき (大)">
              <a:extLst>
                <a:ext uri="{FF2B5EF4-FFF2-40B4-BE49-F238E27FC236}">
                  <a16:creationId xmlns:a16="http://schemas.microsoft.com/office/drawing/2014/main" id="{2D359103-1347-45F3-9E95-9E1E33D76F3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922"/>
              <a:ext cx="649" cy="698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6" name="Freeform 246">
              <a:extLst>
                <a:ext uri="{FF2B5EF4-FFF2-40B4-BE49-F238E27FC236}">
                  <a16:creationId xmlns:a16="http://schemas.microsoft.com/office/drawing/2014/main" id="{01068EE9-B790-43CD-8848-271B28BBB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" y="2525"/>
              <a:ext cx="168" cy="95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7" name="Freeform 247">
              <a:extLst>
                <a:ext uri="{FF2B5EF4-FFF2-40B4-BE49-F238E27FC236}">
                  <a16:creationId xmlns:a16="http://schemas.microsoft.com/office/drawing/2014/main" id="{379EC8E6-60F8-4EAA-BBED-41197CEE99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2" y="1922"/>
              <a:ext cx="168" cy="222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8" name="Freeform 248">
              <a:extLst>
                <a:ext uri="{FF2B5EF4-FFF2-40B4-BE49-F238E27FC236}">
                  <a16:creationId xmlns:a16="http://schemas.microsoft.com/office/drawing/2014/main" id="{FEF676FA-E82B-48A4-9D91-56980F645E6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8" y="1985"/>
              <a:ext cx="24" cy="571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9" name="Freeform 249">
              <a:extLst>
                <a:ext uri="{FF2B5EF4-FFF2-40B4-BE49-F238E27FC236}">
                  <a16:creationId xmlns:a16="http://schemas.microsoft.com/office/drawing/2014/main" id="{00BF7ED9-0DB7-4671-8328-53E405219F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97" y="2049"/>
              <a:ext cx="288" cy="539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0" name="Freeform 250">
              <a:extLst>
                <a:ext uri="{FF2B5EF4-FFF2-40B4-BE49-F238E27FC236}">
                  <a16:creationId xmlns:a16="http://schemas.microsoft.com/office/drawing/2014/main" id="{E351BABC-95CE-49BA-BE26-612DA88FA2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2525"/>
              <a:ext cx="649" cy="95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1" name="Freeform 251">
              <a:extLst>
                <a:ext uri="{FF2B5EF4-FFF2-40B4-BE49-F238E27FC236}">
                  <a16:creationId xmlns:a16="http://schemas.microsoft.com/office/drawing/2014/main" id="{E701FE14-00F1-4F6A-AE43-21D74DF3F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" y="1922"/>
              <a:ext cx="649" cy="253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2" name="Freeform 252">
              <a:extLst>
                <a:ext uri="{FF2B5EF4-FFF2-40B4-BE49-F238E27FC236}">
                  <a16:creationId xmlns:a16="http://schemas.microsoft.com/office/drawing/2014/main" id="{E49BB86A-B5A7-4876-BB26-146859F14B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" y="1922"/>
              <a:ext cx="522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3" name="Freeform 253">
              <a:extLst>
                <a:ext uri="{FF2B5EF4-FFF2-40B4-BE49-F238E27FC236}">
                  <a16:creationId xmlns:a16="http://schemas.microsoft.com/office/drawing/2014/main" id="{4BCB6BEF-808C-45A0-A6C4-F799A379FE07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" y="1922"/>
              <a:ext cx="523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4" name="Oval 254">
              <a:extLst>
                <a:ext uri="{FF2B5EF4-FFF2-40B4-BE49-F238E27FC236}">
                  <a16:creationId xmlns:a16="http://schemas.microsoft.com/office/drawing/2014/main" id="{C03DDFCE-2FD3-47ED-BF79-7D62C0F4C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" y="2080"/>
              <a:ext cx="313" cy="44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5" name="Oval 255">
              <a:extLst>
                <a:ext uri="{FF2B5EF4-FFF2-40B4-BE49-F238E27FC236}">
                  <a16:creationId xmlns:a16="http://schemas.microsoft.com/office/drawing/2014/main" id="{F0D8BDFF-13EC-4E0C-A1B9-BC03ADB0E7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" y="2080"/>
              <a:ext cx="289" cy="44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6" name="Oval 256">
              <a:extLst>
                <a:ext uri="{FF2B5EF4-FFF2-40B4-BE49-F238E27FC236}">
                  <a16:creationId xmlns:a16="http://schemas.microsoft.com/office/drawing/2014/main" id="{35AE1342-CE1D-410B-AC8C-EF6A7A9089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" y="2112"/>
              <a:ext cx="270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7" name="Oval 257">
              <a:extLst>
                <a:ext uri="{FF2B5EF4-FFF2-40B4-BE49-F238E27FC236}">
                  <a16:creationId xmlns:a16="http://schemas.microsoft.com/office/drawing/2014/main" id="{D67030DC-E784-4022-B668-7064100E84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" y="2112"/>
              <a:ext cx="225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8" name="Oval 258">
              <a:extLst>
                <a:ext uri="{FF2B5EF4-FFF2-40B4-BE49-F238E27FC236}">
                  <a16:creationId xmlns:a16="http://schemas.microsoft.com/office/drawing/2014/main" id="{D5A6F42F-C337-482B-A742-55A9F72DE4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4" y="2144"/>
              <a:ext cx="167" cy="31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9" name="Oval 259">
              <a:extLst>
                <a:ext uri="{FF2B5EF4-FFF2-40B4-BE49-F238E27FC236}">
                  <a16:creationId xmlns:a16="http://schemas.microsoft.com/office/drawing/2014/main" id="{19396266-1448-4F2A-B524-EE7D92D469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7" y="2175"/>
              <a:ext cx="144" cy="25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0" name="Oval 260">
              <a:extLst>
                <a:ext uri="{FF2B5EF4-FFF2-40B4-BE49-F238E27FC236}">
                  <a16:creationId xmlns:a16="http://schemas.microsoft.com/office/drawing/2014/main" id="{499B52EE-520F-41D8-BC8E-78881F702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5" y="2207"/>
              <a:ext cx="24" cy="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1" name="Freeform 261">
              <a:extLst>
                <a:ext uri="{FF2B5EF4-FFF2-40B4-BE49-F238E27FC236}">
                  <a16:creationId xmlns:a16="http://schemas.microsoft.com/office/drawing/2014/main" id="{DB6F39D3-9788-40A2-AE7C-AE96F348203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9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2" name="Freeform 262">
              <a:extLst>
                <a:ext uri="{FF2B5EF4-FFF2-40B4-BE49-F238E27FC236}">
                  <a16:creationId xmlns:a16="http://schemas.microsoft.com/office/drawing/2014/main" id="{53DCC20E-6DCA-47D3-A33D-40028848AD42}"/>
                </a:ext>
              </a:extLst>
            </p:cNvPr>
            <p:cNvSpPr>
              <a:spLocks/>
            </p:cNvSpPr>
            <p:nvPr/>
          </p:nvSpPr>
          <p:spPr bwMode="auto">
            <a:xfrm>
              <a:off x="718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3" name="Freeform 263">
              <a:extLst>
                <a:ext uri="{FF2B5EF4-FFF2-40B4-BE49-F238E27FC236}">
                  <a16:creationId xmlns:a16="http://schemas.microsoft.com/office/drawing/2014/main" id="{D61E5C6F-B4E0-4A43-B556-992D40D2F7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7" y="1965"/>
              <a:ext cx="81" cy="13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04" name="Group 264">
            <a:extLst>
              <a:ext uri="{FF2B5EF4-FFF2-40B4-BE49-F238E27FC236}">
                <a16:creationId xmlns:a16="http://schemas.microsoft.com/office/drawing/2014/main" id="{D71BE973-FC6A-47B2-9CC6-959A5262A786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4305300" y="1052513"/>
            <a:ext cx="1296988" cy="1158875"/>
            <a:chOff x="308" y="2046"/>
            <a:chExt cx="771" cy="522"/>
          </a:xfrm>
        </p:grpSpPr>
        <p:sp>
          <p:nvSpPr>
            <p:cNvPr id="61705" name="Oval 265">
              <a:extLst>
                <a:ext uri="{FF2B5EF4-FFF2-40B4-BE49-F238E27FC236}">
                  <a16:creationId xmlns:a16="http://schemas.microsoft.com/office/drawing/2014/main" id="{E98DC500-3F72-404C-B8CC-94C7E26027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" y="2114"/>
              <a:ext cx="69" cy="5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6" name="Oval 266">
              <a:extLst>
                <a:ext uri="{FF2B5EF4-FFF2-40B4-BE49-F238E27FC236}">
                  <a16:creationId xmlns:a16="http://schemas.microsoft.com/office/drawing/2014/main" id="{D52ACC18-2636-4B74-860C-F3707E3C50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4" y="2046"/>
              <a:ext cx="136" cy="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7" name="Oval 267">
              <a:extLst>
                <a:ext uri="{FF2B5EF4-FFF2-40B4-BE49-F238E27FC236}">
                  <a16:creationId xmlns:a16="http://schemas.microsoft.com/office/drawing/2014/main" id="{428A025B-81A5-454A-BA34-0C876013C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2114"/>
              <a:ext cx="114" cy="6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8" name="Freeform 268">
              <a:extLst>
                <a:ext uri="{FF2B5EF4-FFF2-40B4-BE49-F238E27FC236}">
                  <a16:creationId xmlns:a16="http://schemas.microsoft.com/office/drawing/2014/main" id="{6EB40082-BF2F-4A6B-ADBA-E3780E63B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069"/>
              <a:ext cx="159" cy="499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333333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9" name="Freeform 269">
              <a:extLst>
                <a:ext uri="{FF2B5EF4-FFF2-40B4-BE49-F238E27FC236}">
                  <a16:creationId xmlns:a16="http://schemas.microsoft.com/office/drawing/2014/main" id="{519E4D21-BA9C-42A8-ABB4-9688DD3F5D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069"/>
              <a:ext cx="612" cy="499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0" name="Freeform 270">
              <a:extLst>
                <a:ext uri="{FF2B5EF4-FFF2-40B4-BE49-F238E27FC236}">
                  <a16:creationId xmlns:a16="http://schemas.microsoft.com/office/drawing/2014/main" id="{2AA4D04C-D600-4C78-BC37-25DF05A581F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500"/>
              <a:ext cx="159" cy="68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1" name="Freeform 271">
              <a:extLst>
                <a:ext uri="{FF2B5EF4-FFF2-40B4-BE49-F238E27FC236}">
                  <a16:creationId xmlns:a16="http://schemas.microsoft.com/office/drawing/2014/main" id="{1ACFFB2E-496B-4B0A-93FD-045512E1F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" y="2069"/>
              <a:ext cx="159" cy="159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2" name="Freeform 272">
              <a:extLst>
                <a:ext uri="{FF2B5EF4-FFF2-40B4-BE49-F238E27FC236}">
                  <a16:creationId xmlns:a16="http://schemas.microsoft.com/office/drawing/2014/main" id="{D2E54B68-A693-41B4-BCF0-031910C52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1" y="2114"/>
              <a:ext cx="23" cy="408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3" name="Freeform 273">
              <a:extLst>
                <a:ext uri="{FF2B5EF4-FFF2-40B4-BE49-F238E27FC236}">
                  <a16:creationId xmlns:a16="http://schemas.microsoft.com/office/drawing/2014/main" id="{CDAC9406-1FB6-42AE-B4E4-1DFE9262236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" y="2160"/>
              <a:ext cx="272" cy="385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4" name="Freeform 274">
              <a:extLst>
                <a:ext uri="{FF2B5EF4-FFF2-40B4-BE49-F238E27FC236}">
                  <a16:creationId xmlns:a16="http://schemas.microsoft.com/office/drawing/2014/main" id="{155F8B6D-91CD-4497-911C-90FE68D23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500"/>
              <a:ext cx="612" cy="68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5" name="Freeform 275">
              <a:extLst>
                <a:ext uri="{FF2B5EF4-FFF2-40B4-BE49-F238E27FC236}">
                  <a16:creationId xmlns:a16="http://schemas.microsoft.com/office/drawing/2014/main" id="{E48ACB72-0779-4BBE-889F-CF0478621D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069"/>
              <a:ext cx="612" cy="181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6" name="Freeform 276">
              <a:extLst>
                <a:ext uri="{FF2B5EF4-FFF2-40B4-BE49-F238E27FC236}">
                  <a16:creationId xmlns:a16="http://schemas.microsoft.com/office/drawing/2014/main" id="{DA6B4E2E-EF34-44BD-BDA3-D104AC1D6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7" name="Freeform 277">
              <a:extLst>
                <a:ext uri="{FF2B5EF4-FFF2-40B4-BE49-F238E27FC236}">
                  <a16:creationId xmlns:a16="http://schemas.microsoft.com/office/drawing/2014/main" id="{98BFF46A-F9A8-4153-9889-71E1DF487C7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8" name="Oval 278">
              <a:extLst>
                <a:ext uri="{FF2B5EF4-FFF2-40B4-BE49-F238E27FC236}">
                  <a16:creationId xmlns:a16="http://schemas.microsoft.com/office/drawing/2014/main" id="{1B25C1BF-C0CC-4623-9510-933DCFC161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" y="2182"/>
              <a:ext cx="295" cy="31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9" name="Oval 279">
              <a:extLst>
                <a:ext uri="{FF2B5EF4-FFF2-40B4-BE49-F238E27FC236}">
                  <a16:creationId xmlns:a16="http://schemas.microsoft.com/office/drawing/2014/main" id="{E0183853-6188-4C39-89CD-68F7E58D56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" y="2182"/>
              <a:ext cx="273" cy="318"/>
            </a:xfrm>
            <a:prstGeom prst="ellipse">
              <a:avLst/>
            </a:prstGeom>
            <a:solidFill>
              <a:srgbClr val="969696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0" name="Oval 280">
              <a:extLst>
                <a:ext uri="{FF2B5EF4-FFF2-40B4-BE49-F238E27FC236}">
                  <a16:creationId xmlns:a16="http://schemas.microsoft.com/office/drawing/2014/main" id="{4CA7CA0B-1944-4956-9B0F-0C4C5B9633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0" y="2205"/>
              <a:ext cx="255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1" name="Oval 281">
              <a:extLst>
                <a:ext uri="{FF2B5EF4-FFF2-40B4-BE49-F238E27FC236}">
                  <a16:creationId xmlns:a16="http://schemas.microsoft.com/office/drawing/2014/main" id="{FD056EC9-F060-41ED-927F-F685D2F5FA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6" y="2205"/>
              <a:ext cx="212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2" name="Oval 282">
              <a:extLst>
                <a:ext uri="{FF2B5EF4-FFF2-40B4-BE49-F238E27FC236}">
                  <a16:creationId xmlns:a16="http://schemas.microsoft.com/office/drawing/2014/main" id="{A53901B6-4FB6-438F-9E77-59ED0424E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" y="2228"/>
              <a:ext cx="158" cy="226"/>
            </a:xfrm>
            <a:prstGeom prst="ellipse">
              <a:avLst/>
            </a:prstGeom>
            <a:solidFill>
              <a:srgbClr val="333333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3" name="Oval 283">
              <a:extLst>
                <a:ext uri="{FF2B5EF4-FFF2-40B4-BE49-F238E27FC236}">
                  <a16:creationId xmlns:a16="http://schemas.microsoft.com/office/drawing/2014/main" id="{DC7D310C-F133-4825-AB05-37C37AA8B2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" y="2250"/>
              <a:ext cx="13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4" name="Oval 284">
              <a:extLst>
                <a:ext uri="{FF2B5EF4-FFF2-40B4-BE49-F238E27FC236}">
                  <a16:creationId xmlns:a16="http://schemas.microsoft.com/office/drawing/2014/main" id="{264EE05F-5FB3-45CD-8924-1D7A06CBC6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2273"/>
              <a:ext cx="23" cy="4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5" name="Freeform 285">
              <a:extLst>
                <a:ext uri="{FF2B5EF4-FFF2-40B4-BE49-F238E27FC236}">
                  <a16:creationId xmlns:a16="http://schemas.microsoft.com/office/drawing/2014/main" id="{C9C9E29C-DCE0-41E8-ABAF-8C4BC92F97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6" name="Freeform 286">
              <a:extLst>
                <a:ext uri="{FF2B5EF4-FFF2-40B4-BE49-F238E27FC236}">
                  <a16:creationId xmlns:a16="http://schemas.microsoft.com/office/drawing/2014/main" id="{8C2B86E5-62B8-4588-BFB0-38BCCB6EF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7" name="Freeform 287">
              <a:extLst>
                <a:ext uri="{FF2B5EF4-FFF2-40B4-BE49-F238E27FC236}">
                  <a16:creationId xmlns:a16="http://schemas.microsoft.com/office/drawing/2014/main" id="{A0E32360-4CB4-4C32-B545-6F4CD13DA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0" y="2100"/>
              <a:ext cx="77" cy="9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17" name="Group 677">
            <a:extLst>
              <a:ext uri="{FF2B5EF4-FFF2-40B4-BE49-F238E27FC236}">
                <a16:creationId xmlns:a16="http://schemas.microsoft.com/office/drawing/2014/main" id="{F5FDFF49-E0E8-468B-8C76-2580EFEA7EDB}"/>
              </a:ext>
            </a:extLst>
          </p:cNvPr>
          <p:cNvGrpSpPr>
            <a:grpSpLocks/>
          </p:cNvGrpSpPr>
          <p:nvPr/>
        </p:nvGrpSpPr>
        <p:grpSpPr bwMode="auto">
          <a:xfrm>
            <a:off x="4305300" y="2997200"/>
            <a:ext cx="1296988" cy="1162050"/>
            <a:chOff x="2712" y="1888"/>
            <a:chExt cx="817" cy="732"/>
          </a:xfrm>
        </p:grpSpPr>
        <p:grpSp>
          <p:nvGrpSpPr>
            <p:cNvPr id="61729" name="Group 289">
              <a:extLst>
                <a:ext uri="{FF2B5EF4-FFF2-40B4-BE49-F238E27FC236}">
                  <a16:creationId xmlns:a16="http://schemas.microsoft.com/office/drawing/2014/main" id="{964DE7DD-8FD6-4FFC-BC14-9543176064D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2712" y="1888"/>
              <a:ext cx="817" cy="731"/>
              <a:chOff x="2621" y="2477"/>
              <a:chExt cx="771" cy="522"/>
            </a:xfrm>
          </p:grpSpPr>
          <p:sp>
            <p:nvSpPr>
              <p:cNvPr id="61730" name="Oval 290">
                <a:extLst>
                  <a:ext uri="{FF2B5EF4-FFF2-40B4-BE49-F238E27FC236}">
                    <a16:creationId xmlns:a16="http://schemas.microsoft.com/office/drawing/2014/main" id="{BCC93570-F8DE-46FA-A4AD-26B2D151F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0" y="2545"/>
                <a:ext cx="69" cy="59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1" name="Oval 291">
                <a:extLst>
                  <a:ext uri="{FF2B5EF4-FFF2-40B4-BE49-F238E27FC236}">
                    <a16:creationId xmlns:a16="http://schemas.microsoft.com/office/drawing/2014/main" id="{5B5CDB59-3352-4E6E-A570-CE98EEA591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7" y="2477"/>
                <a:ext cx="136" cy="81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2" name="Oval 292">
                <a:extLst>
                  <a:ext uri="{FF2B5EF4-FFF2-40B4-BE49-F238E27FC236}">
                    <a16:creationId xmlns:a16="http://schemas.microsoft.com/office/drawing/2014/main" id="{511CD679-D54C-4A90-BB82-D1A6C5762E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545"/>
                <a:ext cx="114" cy="68"/>
              </a:xfrm>
              <a:prstGeom prst="ellipse">
                <a:avLst/>
              </a:pr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3" name="Freeform 293">
                <a:extLst>
                  <a:ext uri="{FF2B5EF4-FFF2-40B4-BE49-F238E27FC236}">
                    <a16:creationId xmlns:a16="http://schemas.microsoft.com/office/drawing/2014/main" id="{036A7F88-582D-4836-B718-EFAFACCAE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2500"/>
                <a:ext cx="159" cy="499"/>
              </a:xfrm>
              <a:custGeom>
                <a:avLst/>
                <a:gdLst>
                  <a:gd name="T0" fmla="*/ 0 w 159"/>
                  <a:gd name="T1" fmla="*/ 499 h 499"/>
                  <a:gd name="T2" fmla="*/ 159 w 159"/>
                  <a:gd name="T3" fmla="*/ 453 h 499"/>
                  <a:gd name="T4" fmla="*/ 159 w 159"/>
                  <a:gd name="T5" fmla="*/ 68 h 499"/>
                  <a:gd name="T6" fmla="*/ 0 w 159"/>
                  <a:gd name="T7" fmla="*/ 0 h 499"/>
                  <a:gd name="T8" fmla="*/ 0 w 159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99">
                    <a:moveTo>
                      <a:pt x="0" y="499"/>
                    </a:moveTo>
                    <a:lnTo>
                      <a:pt x="159" y="453"/>
                    </a:lnTo>
                    <a:lnTo>
                      <a:pt x="159" y="68"/>
                    </a:lnTo>
                    <a:lnTo>
                      <a:pt x="0" y="0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76200" cap="flat" cmpd="sng">
                <a:solidFill>
                  <a:srgbClr val="333333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4" name="Freeform 294">
                <a:extLst>
                  <a:ext uri="{FF2B5EF4-FFF2-40B4-BE49-F238E27FC236}">
                    <a16:creationId xmlns:a16="http://schemas.microsoft.com/office/drawing/2014/main" id="{92600F42-65ED-4C21-9926-75D24D0D7B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2500"/>
                <a:ext cx="612" cy="499"/>
              </a:xfrm>
              <a:custGeom>
                <a:avLst/>
                <a:gdLst>
                  <a:gd name="T0" fmla="*/ 612 w 612"/>
                  <a:gd name="T1" fmla="*/ 499 h 499"/>
                  <a:gd name="T2" fmla="*/ 0 w 612"/>
                  <a:gd name="T3" fmla="*/ 453 h 499"/>
                  <a:gd name="T4" fmla="*/ 0 w 612"/>
                  <a:gd name="T5" fmla="*/ 91 h 499"/>
                  <a:gd name="T6" fmla="*/ 612 w 612"/>
                  <a:gd name="T7" fmla="*/ 0 h 499"/>
                  <a:gd name="T8" fmla="*/ 612 w 612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499">
                    <a:moveTo>
                      <a:pt x="612" y="499"/>
                    </a:moveTo>
                    <a:lnTo>
                      <a:pt x="0" y="453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5" name="Freeform 295">
                <a:extLst>
                  <a:ext uri="{FF2B5EF4-FFF2-40B4-BE49-F238E27FC236}">
                    <a16:creationId xmlns:a16="http://schemas.microsoft.com/office/drawing/2014/main" id="{46C47F28-2C90-4D12-A8B8-15E7FBFAC8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2931"/>
                <a:ext cx="159" cy="68"/>
              </a:xfrm>
              <a:custGeom>
                <a:avLst/>
                <a:gdLst>
                  <a:gd name="T0" fmla="*/ 0 w 159"/>
                  <a:gd name="T1" fmla="*/ 68 h 68"/>
                  <a:gd name="T2" fmla="*/ 159 w 159"/>
                  <a:gd name="T3" fmla="*/ 22 h 68"/>
                  <a:gd name="T4" fmla="*/ 159 w 159"/>
                  <a:gd name="T5" fmla="*/ 0 h 68"/>
                  <a:gd name="T6" fmla="*/ 0 w 159"/>
                  <a:gd name="T7" fmla="*/ 22 h 68"/>
                  <a:gd name="T8" fmla="*/ 0 w 159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68">
                    <a:moveTo>
                      <a:pt x="0" y="68"/>
                    </a:moveTo>
                    <a:lnTo>
                      <a:pt x="159" y="22"/>
                    </a:lnTo>
                    <a:lnTo>
                      <a:pt x="159" y="0"/>
                    </a:lnTo>
                    <a:lnTo>
                      <a:pt x="0" y="2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6" name="Freeform 296">
                <a:extLst>
                  <a:ext uri="{FF2B5EF4-FFF2-40B4-BE49-F238E27FC236}">
                    <a16:creationId xmlns:a16="http://schemas.microsoft.com/office/drawing/2014/main" id="{F5D933FC-DE3A-498F-92EF-54A3CEEE62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3" y="2500"/>
                <a:ext cx="159" cy="159"/>
              </a:xfrm>
              <a:custGeom>
                <a:avLst/>
                <a:gdLst>
                  <a:gd name="T0" fmla="*/ 0 w 159"/>
                  <a:gd name="T1" fmla="*/ 0 h 159"/>
                  <a:gd name="T2" fmla="*/ 159 w 159"/>
                  <a:gd name="T3" fmla="*/ 68 h 159"/>
                  <a:gd name="T4" fmla="*/ 159 w 159"/>
                  <a:gd name="T5" fmla="*/ 159 h 159"/>
                  <a:gd name="T6" fmla="*/ 0 w 159"/>
                  <a:gd name="T7" fmla="*/ 136 h 159"/>
                  <a:gd name="T8" fmla="*/ 0 w 159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9">
                    <a:moveTo>
                      <a:pt x="0" y="0"/>
                    </a:moveTo>
                    <a:lnTo>
                      <a:pt x="159" y="68"/>
                    </a:lnTo>
                    <a:lnTo>
                      <a:pt x="159" y="159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7" name="Freeform 297">
                <a:extLst>
                  <a:ext uri="{FF2B5EF4-FFF2-40B4-BE49-F238E27FC236}">
                    <a16:creationId xmlns:a16="http://schemas.microsoft.com/office/drawing/2014/main" id="{6296885A-87A6-4712-BFDE-161558CC4B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2545"/>
                <a:ext cx="23" cy="408"/>
              </a:xfrm>
              <a:custGeom>
                <a:avLst/>
                <a:gdLst>
                  <a:gd name="T0" fmla="*/ 0 w 23"/>
                  <a:gd name="T1" fmla="*/ 0 h 408"/>
                  <a:gd name="T2" fmla="*/ 0 w 23"/>
                  <a:gd name="T3" fmla="*/ 408 h 408"/>
                  <a:gd name="T4" fmla="*/ 23 w 23"/>
                  <a:gd name="T5" fmla="*/ 386 h 408"/>
                  <a:gd name="T6" fmla="*/ 23 w 23"/>
                  <a:gd name="T7" fmla="*/ 23 h 408"/>
                  <a:gd name="T8" fmla="*/ 0 w 2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08">
                    <a:moveTo>
                      <a:pt x="0" y="0"/>
                    </a:moveTo>
                    <a:lnTo>
                      <a:pt x="0" y="408"/>
                    </a:lnTo>
                    <a:lnTo>
                      <a:pt x="23" y="386"/>
                    </a:lnTo>
                    <a:lnTo>
                      <a:pt x="2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8" name="Freeform 298">
                <a:extLst>
                  <a:ext uri="{FF2B5EF4-FFF2-40B4-BE49-F238E27FC236}">
                    <a16:creationId xmlns:a16="http://schemas.microsoft.com/office/drawing/2014/main" id="{A2368237-D9CC-4862-A618-17AC990E24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2931"/>
                <a:ext cx="612" cy="68"/>
              </a:xfrm>
              <a:custGeom>
                <a:avLst/>
                <a:gdLst>
                  <a:gd name="T0" fmla="*/ 612 w 612"/>
                  <a:gd name="T1" fmla="*/ 22 h 68"/>
                  <a:gd name="T2" fmla="*/ 612 w 612"/>
                  <a:gd name="T3" fmla="*/ 68 h 68"/>
                  <a:gd name="T4" fmla="*/ 0 w 612"/>
                  <a:gd name="T5" fmla="*/ 22 h 68"/>
                  <a:gd name="T6" fmla="*/ 0 w 612"/>
                  <a:gd name="T7" fmla="*/ 0 h 68"/>
                  <a:gd name="T8" fmla="*/ 612 w 612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8">
                    <a:moveTo>
                      <a:pt x="612" y="22"/>
                    </a:moveTo>
                    <a:lnTo>
                      <a:pt x="612" y="6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612" y="22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9" name="Freeform 299">
                <a:extLst>
                  <a:ext uri="{FF2B5EF4-FFF2-40B4-BE49-F238E27FC236}">
                    <a16:creationId xmlns:a16="http://schemas.microsoft.com/office/drawing/2014/main" id="{EBD7444A-C9F2-4A8E-9187-85B96B9B14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21" y="2500"/>
                <a:ext cx="612" cy="181"/>
              </a:xfrm>
              <a:custGeom>
                <a:avLst/>
                <a:gdLst>
                  <a:gd name="T0" fmla="*/ 612 w 612"/>
                  <a:gd name="T1" fmla="*/ 136 h 181"/>
                  <a:gd name="T2" fmla="*/ 0 w 612"/>
                  <a:gd name="T3" fmla="*/ 181 h 181"/>
                  <a:gd name="T4" fmla="*/ 0 w 612"/>
                  <a:gd name="T5" fmla="*/ 91 h 181"/>
                  <a:gd name="T6" fmla="*/ 612 w 612"/>
                  <a:gd name="T7" fmla="*/ 0 h 181"/>
                  <a:gd name="T8" fmla="*/ 612 w 612"/>
                  <a:gd name="T9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181">
                    <a:moveTo>
                      <a:pt x="612" y="136"/>
                    </a:moveTo>
                    <a:lnTo>
                      <a:pt x="0" y="181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136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0" name="Freeform 300">
                <a:extLst>
                  <a:ext uri="{FF2B5EF4-FFF2-40B4-BE49-F238E27FC236}">
                    <a16:creationId xmlns:a16="http://schemas.microsoft.com/office/drawing/2014/main" id="{846565BA-32EC-4979-85B5-A9EE27BA3B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72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1" name="Freeform 301">
                <a:extLst>
                  <a:ext uri="{FF2B5EF4-FFF2-40B4-BE49-F238E27FC236}">
                    <a16:creationId xmlns:a16="http://schemas.microsoft.com/office/drawing/2014/main" id="{A0318801-EF1B-4F93-BFA1-BA4196E3C7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61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76200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742" name="Oval 302">
              <a:extLst>
                <a:ext uri="{FF2B5EF4-FFF2-40B4-BE49-F238E27FC236}">
                  <a16:creationId xmlns:a16="http://schemas.microsoft.com/office/drawing/2014/main" id="{94E7C1B9-4DD2-4A6F-AE64-1A026445727A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87" y="1985"/>
              <a:ext cx="74" cy="8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3" name="Oval 303">
              <a:extLst>
                <a:ext uri="{FF2B5EF4-FFF2-40B4-BE49-F238E27FC236}">
                  <a16:creationId xmlns:a16="http://schemas.microsoft.com/office/drawing/2014/main" id="{3B129292-DAF9-4871-9166-ED85E0B55DA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2880" y="1889"/>
              <a:ext cx="145" cy="11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4" name="Oval 304">
              <a:extLst>
                <a:ext uri="{FF2B5EF4-FFF2-40B4-BE49-F238E27FC236}">
                  <a16:creationId xmlns:a16="http://schemas.microsoft.com/office/drawing/2014/main" id="{5138D198-EE11-4F66-9D60-3C72246DD3E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61" y="1985"/>
              <a:ext cx="120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5" name="Freeform 305" descr="紙ふぶき (大)">
              <a:extLst>
                <a:ext uri="{FF2B5EF4-FFF2-40B4-BE49-F238E27FC236}">
                  <a16:creationId xmlns:a16="http://schemas.microsoft.com/office/drawing/2014/main" id="{5C216D06-5200-47AD-9A64-EC82703062B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2" y="1922"/>
              <a:ext cx="168" cy="698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cap="flat" cmpd="sng">
                  <a:solidFill>
                    <a:srgbClr val="33333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6" name="Freeform 306" descr="紙ふぶき (大)">
              <a:extLst>
                <a:ext uri="{FF2B5EF4-FFF2-40B4-BE49-F238E27FC236}">
                  <a16:creationId xmlns:a16="http://schemas.microsoft.com/office/drawing/2014/main" id="{5AC6275F-FCA1-443D-A9E2-C4D8D261481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80" y="1922"/>
              <a:ext cx="649" cy="698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7" name="Freeform 307">
              <a:extLst>
                <a:ext uri="{FF2B5EF4-FFF2-40B4-BE49-F238E27FC236}">
                  <a16:creationId xmlns:a16="http://schemas.microsoft.com/office/drawing/2014/main" id="{C3BC9E91-E199-4BA1-8C09-7065C22ABE8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2" y="2525"/>
              <a:ext cx="168" cy="95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8" name="Freeform 308">
              <a:extLst>
                <a:ext uri="{FF2B5EF4-FFF2-40B4-BE49-F238E27FC236}">
                  <a16:creationId xmlns:a16="http://schemas.microsoft.com/office/drawing/2014/main" id="{7272CD72-9432-4937-A36A-CA3A73690D9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12" y="1922"/>
              <a:ext cx="168" cy="222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9" name="Freeform 309">
              <a:extLst>
                <a:ext uri="{FF2B5EF4-FFF2-40B4-BE49-F238E27FC236}">
                  <a16:creationId xmlns:a16="http://schemas.microsoft.com/office/drawing/2014/main" id="{318E784D-C297-4E85-9F2C-19FAA3D8A42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760" y="1985"/>
              <a:ext cx="24" cy="571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0" name="Freeform 310">
              <a:extLst>
                <a:ext uri="{FF2B5EF4-FFF2-40B4-BE49-F238E27FC236}">
                  <a16:creationId xmlns:a16="http://schemas.microsoft.com/office/drawing/2014/main" id="{CA0D1213-52B6-4BF1-9723-4E218158FB8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97" y="2049"/>
              <a:ext cx="288" cy="539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1" name="Freeform 311">
              <a:extLst>
                <a:ext uri="{FF2B5EF4-FFF2-40B4-BE49-F238E27FC236}">
                  <a16:creationId xmlns:a16="http://schemas.microsoft.com/office/drawing/2014/main" id="{493DFCB3-ACF0-4978-96F9-8A6F24AC50B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80" y="2525"/>
              <a:ext cx="649" cy="95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2" name="Freeform 312">
              <a:extLst>
                <a:ext uri="{FF2B5EF4-FFF2-40B4-BE49-F238E27FC236}">
                  <a16:creationId xmlns:a16="http://schemas.microsoft.com/office/drawing/2014/main" id="{371A62A2-89C5-4AB6-85B0-6392662B4E3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880" y="1922"/>
              <a:ext cx="649" cy="253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3" name="Freeform 313">
              <a:extLst>
                <a:ext uri="{FF2B5EF4-FFF2-40B4-BE49-F238E27FC236}">
                  <a16:creationId xmlns:a16="http://schemas.microsoft.com/office/drawing/2014/main" id="{D4573292-6D09-4C89-B472-748DDAC07BD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53" y="1922"/>
              <a:ext cx="522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4" name="Freeform 314">
              <a:extLst>
                <a:ext uri="{FF2B5EF4-FFF2-40B4-BE49-F238E27FC236}">
                  <a16:creationId xmlns:a16="http://schemas.microsoft.com/office/drawing/2014/main" id="{086C6640-9CA6-4C09-B189-0457F894A83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964" y="1922"/>
              <a:ext cx="523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5" name="Oval 315">
              <a:extLst>
                <a:ext uri="{FF2B5EF4-FFF2-40B4-BE49-F238E27FC236}">
                  <a16:creationId xmlns:a16="http://schemas.microsoft.com/office/drawing/2014/main" id="{53D276CB-DCBA-4188-8F1E-9B5E19F43C49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20" y="2080"/>
              <a:ext cx="313" cy="44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6" name="Oval 316">
              <a:extLst>
                <a:ext uri="{FF2B5EF4-FFF2-40B4-BE49-F238E27FC236}">
                  <a16:creationId xmlns:a16="http://schemas.microsoft.com/office/drawing/2014/main" id="{227F5072-AD8D-48F0-87F8-62451335C208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68" y="2080"/>
              <a:ext cx="289" cy="445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7" name="Oval 317">
              <a:extLst>
                <a:ext uri="{FF2B5EF4-FFF2-40B4-BE49-F238E27FC236}">
                  <a16:creationId xmlns:a16="http://schemas.microsoft.com/office/drawing/2014/main" id="{6118A1D0-6C01-40E6-AFAE-5D6A76AE16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193" y="2112"/>
              <a:ext cx="270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8" name="Oval 318">
              <a:extLst>
                <a:ext uri="{FF2B5EF4-FFF2-40B4-BE49-F238E27FC236}">
                  <a16:creationId xmlns:a16="http://schemas.microsoft.com/office/drawing/2014/main" id="{8CB2DAE2-9EA3-45AE-9711-C12F123D437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32" y="2112"/>
              <a:ext cx="225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9" name="Oval 319">
              <a:extLst>
                <a:ext uri="{FF2B5EF4-FFF2-40B4-BE49-F238E27FC236}">
                  <a16:creationId xmlns:a16="http://schemas.microsoft.com/office/drawing/2014/main" id="{4A80018D-45D0-4B19-8E5B-C9D4587D4BA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41" y="2144"/>
              <a:ext cx="167" cy="316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0" name="Oval 320">
              <a:extLst>
                <a:ext uri="{FF2B5EF4-FFF2-40B4-BE49-F238E27FC236}">
                  <a16:creationId xmlns:a16="http://schemas.microsoft.com/office/drawing/2014/main" id="{57805FD7-1365-417C-A264-5C59D262B18B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241" y="2175"/>
              <a:ext cx="144" cy="25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1" name="Oval 321">
              <a:extLst>
                <a:ext uri="{FF2B5EF4-FFF2-40B4-BE49-F238E27FC236}">
                  <a16:creationId xmlns:a16="http://schemas.microsoft.com/office/drawing/2014/main" id="{42E69A97-8A05-4FFB-B9FD-8B468523C0ED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3313" y="2207"/>
              <a:ext cx="24" cy="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2" name="Freeform 322">
              <a:extLst>
                <a:ext uri="{FF2B5EF4-FFF2-40B4-BE49-F238E27FC236}">
                  <a16:creationId xmlns:a16="http://schemas.microsoft.com/office/drawing/2014/main" id="{114E3265-CB1B-413E-988E-412DF3392E02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25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3" name="Freeform 323">
              <a:extLst>
                <a:ext uri="{FF2B5EF4-FFF2-40B4-BE49-F238E27FC236}">
                  <a16:creationId xmlns:a16="http://schemas.microsoft.com/office/drawing/2014/main" id="{9F123260-0ADB-4750-B6CB-93C45D09EAC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36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4" name="Freeform 324">
              <a:extLst>
                <a:ext uri="{FF2B5EF4-FFF2-40B4-BE49-F238E27FC236}">
                  <a16:creationId xmlns:a16="http://schemas.microsoft.com/office/drawing/2014/main" id="{B9E3437C-4FF2-4D55-804B-16E6A966618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064" y="1965"/>
              <a:ext cx="81" cy="13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99" name="Group 359">
            <a:extLst>
              <a:ext uri="{FF2B5EF4-FFF2-40B4-BE49-F238E27FC236}">
                <a16:creationId xmlns:a16="http://schemas.microsoft.com/office/drawing/2014/main" id="{009EF4CA-0A7C-4570-8924-4067399ED43F}"/>
              </a:ext>
            </a:extLst>
          </p:cNvPr>
          <p:cNvGrpSpPr>
            <a:grpSpLocks/>
          </p:cNvGrpSpPr>
          <p:nvPr/>
        </p:nvGrpSpPr>
        <p:grpSpPr bwMode="auto">
          <a:xfrm>
            <a:off x="6051550" y="1196975"/>
            <a:ext cx="1574800" cy="990600"/>
            <a:chOff x="2071" y="2358"/>
            <a:chExt cx="992" cy="624"/>
          </a:xfrm>
        </p:grpSpPr>
        <p:sp>
          <p:nvSpPr>
            <p:cNvPr id="61800" name="Rectangle 360">
              <a:extLst>
                <a:ext uri="{FF2B5EF4-FFF2-40B4-BE49-F238E27FC236}">
                  <a16:creationId xmlns:a16="http://schemas.microsoft.com/office/drawing/2014/main" id="{1510C236-81C1-4389-96D1-8F24FFA82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472"/>
              <a:ext cx="964" cy="45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1" name="Rectangle 361">
              <a:extLst>
                <a:ext uri="{FF2B5EF4-FFF2-40B4-BE49-F238E27FC236}">
                  <a16:creationId xmlns:a16="http://schemas.microsoft.com/office/drawing/2014/main" id="{0D1FC1D7-EBD5-411B-A6C8-5FAB158025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99" y="2925"/>
              <a:ext cx="964" cy="5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2" name="Freeform 362">
              <a:extLst>
                <a:ext uri="{FF2B5EF4-FFF2-40B4-BE49-F238E27FC236}">
                  <a16:creationId xmlns:a16="http://schemas.microsoft.com/office/drawing/2014/main" id="{AC266250-161E-4F18-B462-FB71D8A76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9" y="2358"/>
              <a:ext cx="964" cy="114"/>
            </a:xfrm>
            <a:custGeom>
              <a:avLst/>
              <a:gdLst>
                <a:gd name="T0" fmla="*/ 964 w 964"/>
                <a:gd name="T1" fmla="*/ 114 h 114"/>
                <a:gd name="T2" fmla="*/ 0 w 964"/>
                <a:gd name="T3" fmla="*/ 114 h 114"/>
                <a:gd name="T4" fmla="*/ 0 w 964"/>
                <a:gd name="T5" fmla="*/ 57 h 114"/>
                <a:gd name="T6" fmla="*/ 284 w 964"/>
                <a:gd name="T7" fmla="*/ 57 h 114"/>
                <a:gd name="T8" fmla="*/ 341 w 964"/>
                <a:gd name="T9" fmla="*/ 0 h 114"/>
                <a:gd name="T10" fmla="*/ 624 w 964"/>
                <a:gd name="T11" fmla="*/ 0 h 114"/>
                <a:gd name="T12" fmla="*/ 681 w 964"/>
                <a:gd name="T13" fmla="*/ 57 h 114"/>
                <a:gd name="T14" fmla="*/ 964 w 964"/>
                <a:gd name="T15" fmla="*/ 57 h 114"/>
                <a:gd name="T16" fmla="*/ 964 w 964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14">
                  <a:moveTo>
                    <a:pt x="964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284" y="57"/>
                  </a:lnTo>
                  <a:lnTo>
                    <a:pt x="341" y="0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964" y="57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3" name="AutoShape 363">
              <a:extLst>
                <a:ext uri="{FF2B5EF4-FFF2-40B4-BE49-F238E27FC236}">
                  <a16:creationId xmlns:a16="http://schemas.microsoft.com/office/drawing/2014/main" id="{411D3E8F-94C8-4877-848B-568E70F5D2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71" y="2500"/>
              <a:ext cx="255" cy="3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3176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4" name="AutoShape 364">
              <a:extLst>
                <a:ext uri="{FF2B5EF4-FFF2-40B4-BE49-F238E27FC236}">
                  <a16:creationId xmlns:a16="http://schemas.microsoft.com/office/drawing/2014/main" id="{93AC3951-B4E4-4596-8DF1-5AB267B0202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2723" y="2784"/>
              <a:ext cx="142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5" name="Oval 365">
              <a:extLst>
                <a:ext uri="{FF2B5EF4-FFF2-40B4-BE49-F238E27FC236}">
                  <a16:creationId xmlns:a16="http://schemas.microsoft.com/office/drawing/2014/main" id="{9A5E902B-7D84-462A-867B-45DF1901E3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5" y="2472"/>
              <a:ext cx="453" cy="45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6" name="Oval 366">
              <a:extLst>
                <a:ext uri="{FF2B5EF4-FFF2-40B4-BE49-F238E27FC236}">
                  <a16:creationId xmlns:a16="http://schemas.microsoft.com/office/drawing/2014/main" id="{54787A19-6F59-4B5D-99F3-E350B533C39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383" y="2500"/>
              <a:ext cx="397" cy="39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7" name="Oval 367">
              <a:extLst>
                <a:ext uri="{FF2B5EF4-FFF2-40B4-BE49-F238E27FC236}">
                  <a16:creationId xmlns:a16="http://schemas.microsoft.com/office/drawing/2014/main" id="{1AB76366-63FC-4713-A786-64B372FFAA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11" y="2529"/>
              <a:ext cx="340" cy="34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8" name="Rectangle 368">
              <a:extLst>
                <a:ext uri="{FF2B5EF4-FFF2-40B4-BE49-F238E27FC236}">
                  <a16:creationId xmlns:a16="http://schemas.microsoft.com/office/drawing/2014/main" id="{C278A2AB-9EFD-4C3F-A432-C888B6505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56" y="2387"/>
              <a:ext cx="114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9" name="Rectangle 369">
              <a:extLst>
                <a:ext uri="{FF2B5EF4-FFF2-40B4-BE49-F238E27FC236}">
                  <a16:creationId xmlns:a16="http://schemas.microsoft.com/office/drawing/2014/main" id="{14C3E0D3-116C-4271-90E9-D5C93ACDCD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8" y="2387"/>
              <a:ext cx="57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0" name="Rectangle 370">
              <a:extLst>
                <a:ext uri="{FF2B5EF4-FFF2-40B4-BE49-F238E27FC236}">
                  <a16:creationId xmlns:a16="http://schemas.microsoft.com/office/drawing/2014/main" id="{CA0C8C17-9B06-4435-9E3E-9B01F4C5673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5" y="2387"/>
              <a:ext cx="142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1" name="Oval 371">
              <a:extLst>
                <a:ext uri="{FF2B5EF4-FFF2-40B4-BE49-F238E27FC236}">
                  <a16:creationId xmlns:a16="http://schemas.microsoft.com/office/drawing/2014/main" id="{C9C39C80-3DAC-4776-8B5D-B0F8B0AF3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0" y="2557"/>
              <a:ext cx="283" cy="283"/>
            </a:xfrm>
            <a:prstGeom prst="ellipse">
              <a:avLst/>
            </a:prstGeom>
            <a:solidFill>
              <a:srgbClr val="80808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2" name="Oval 372">
              <a:extLst>
                <a:ext uri="{FF2B5EF4-FFF2-40B4-BE49-F238E27FC236}">
                  <a16:creationId xmlns:a16="http://schemas.microsoft.com/office/drawing/2014/main" id="{AACB8673-09D0-4A37-B4CA-908C20D70BE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468" y="2585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3" name="Oval 373">
              <a:extLst>
                <a:ext uri="{FF2B5EF4-FFF2-40B4-BE49-F238E27FC236}">
                  <a16:creationId xmlns:a16="http://schemas.microsoft.com/office/drawing/2014/main" id="{0E42B2D8-E816-4D12-BF5A-134EFDFBD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614"/>
              <a:ext cx="170" cy="17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4" name="Oval 374">
              <a:extLst>
                <a:ext uri="{FF2B5EF4-FFF2-40B4-BE49-F238E27FC236}">
                  <a16:creationId xmlns:a16="http://schemas.microsoft.com/office/drawing/2014/main" id="{391D5C98-8A51-4054-97ED-676D4559BA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525" y="2642"/>
              <a:ext cx="114" cy="11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5" name="Oval 375">
              <a:extLst>
                <a:ext uri="{FF2B5EF4-FFF2-40B4-BE49-F238E27FC236}">
                  <a16:creationId xmlns:a16="http://schemas.microsoft.com/office/drawing/2014/main" id="{873CE29D-7E8B-470C-905F-C526453A87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81" y="2670"/>
              <a:ext cx="28" cy="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852" name="Group 412">
            <a:extLst>
              <a:ext uri="{FF2B5EF4-FFF2-40B4-BE49-F238E27FC236}">
                <a16:creationId xmlns:a16="http://schemas.microsoft.com/office/drawing/2014/main" id="{581AB558-26D1-4150-94A3-A2E70C5E8B60}"/>
              </a:ext>
            </a:extLst>
          </p:cNvPr>
          <p:cNvGrpSpPr>
            <a:grpSpLocks/>
          </p:cNvGrpSpPr>
          <p:nvPr/>
        </p:nvGrpSpPr>
        <p:grpSpPr bwMode="auto">
          <a:xfrm>
            <a:off x="7924800" y="1196975"/>
            <a:ext cx="1582738" cy="1023938"/>
            <a:chOff x="5025" y="754"/>
            <a:chExt cx="964" cy="624"/>
          </a:xfrm>
        </p:grpSpPr>
        <p:sp>
          <p:nvSpPr>
            <p:cNvPr id="61817" name="Rectangle 377">
              <a:extLst>
                <a:ext uri="{FF2B5EF4-FFF2-40B4-BE49-F238E27FC236}">
                  <a16:creationId xmlns:a16="http://schemas.microsoft.com/office/drawing/2014/main" id="{FFE95341-EA41-4C1C-9DB2-075EC0F9A1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839"/>
              <a:ext cx="964" cy="511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8" name="Rectangle 378">
              <a:extLst>
                <a:ext uri="{FF2B5EF4-FFF2-40B4-BE49-F238E27FC236}">
                  <a16:creationId xmlns:a16="http://schemas.microsoft.com/office/drawing/2014/main" id="{DC077918-60C9-4688-981C-A569650A26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5" y="1321"/>
              <a:ext cx="964" cy="5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9" name="Freeform 379">
              <a:extLst>
                <a:ext uri="{FF2B5EF4-FFF2-40B4-BE49-F238E27FC236}">
                  <a16:creationId xmlns:a16="http://schemas.microsoft.com/office/drawing/2014/main" id="{C1919CA2-763B-47A9-9B7B-36143BA0B0B2}"/>
                </a:ext>
              </a:extLst>
            </p:cNvPr>
            <p:cNvSpPr>
              <a:spLocks/>
            </p:cNvSpPr>
            <p:nvPr/>
          </p:nvSpPr>
          <p:spPr bwMode="auto">
            <a:xfrm>
              <a:off x="5025" y="754"/>
              <a:ext cx="964" cy="114"/>
            </a:xfrm>
            <a:custGeom>
              <a:avLst/>
              <a:gdLst>
                <a:gd name="T0" fmla="*/ 964 w 964"/>
                <a:gd name="T1" fmla="*/ 114 h 114"/>
                <a:gd name="T2" fmla="*/ 0 w 964"/>
                <a:gd name="T3" fmla="*/ 114 h 114"/>
                <a:gd name="T4" fmla="*/ 0 w 964"/>
                <a:gd name="T5" fmla="*/ 57 h 114"/>
                <a:gd name="T6" fmla="*/ 284 w 964"/>
                <a:gd name="T7" fmla="*/ 57 h 114"/>
                <a:gd name="T8" fmla="*/ 341 w 964"/>
                <a:gd name="T9" fmla="*/ 0 h 114"/>
                <a:gd name="T10" fmla="*/ 624 w 964"/>
                <a:gd name="T11" fmla="*/ 0 h 114"/>
                <a:gd name="T12" fmla="*/ 681 w 964"/>
                <a:gd name="T13" fmla="*/ 57 h 114"/>
                <a:gd name="T14" fmla="*/ 964 w 964"/>
                <a:gd name="T15" fmla="*/ 57 h 114"/>
                <a:gd name="T16" fmla="*/ 964 w 964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14">
                  <a:moveTo>
                    <a:pt x="964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284" y="57"/>
                  </a:lnTo>
                  <a:lnTo>
                    <a:pt x="341" y="0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964" y="57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0" name="AutoShape 380">
              <a:extLst>
                <a:ext uri="{FF2B5EF4-FFF2-40B4-BE49-F238E27FC236}">
                  <a16:creationId xmlns:a16="http://schemas.microsoft.com/office/drawing/2014/main" id="{7F5453C3-B9DF-4B91-A58C-6CF10EDF394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649" y="1180"/>
              <a:ext cx="142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1" name="Oval 381">
              <a:extLst>
                <a:ext uri="{FF2B5EF4-FFF2-40B4-BE49-F238E27FC236}">
                  <a16:creationId xmlns:a16="http://schemas.microsoft.com/office/drawing/2014/main" id="{F59AE0EB-206A-41BA-B2C4-DFAB59965D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81" y="868"/>
              <a:ext cx="453" cy="453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2" name="Oval 382">
              <a:extLst>
                <a:ext uri="{FF2B5EF4-FFF2-40B4-BE49-F238E27FC236}">
                  <a16:creationId xmlns:a16="http://schemas.microsoft.com/office/drawing/2014/main" id="{D25F3A23-5E16-47A1-A7B0-5A19A780FC7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09" y="896"/>
              <a:ext cx="397" cy="39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3" name="Oval 383">
              <a:extLst>
                <a:ext uri="{FF2B5EF4-FFF2-40B4-BE49-F238E27FC236}">
                  <a16:creationId xmlns:a16="http://schemas.microsoft.com/office/drawing/2014/main" id="{2530AC6D-2C84-4ADD-A03F-DB7287BCAA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37" y="925"/>
              <a:ext cx="340" cy="34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4" name="Rectangle 384">
              <a:extLst>
                <a:ext uri="{FF2B5EF4-FFF2-40B4-BE49-F238E27FC236}">
                  <a16:creationId xmlns:a16="http://schemas.microsoft.com/office/drawing/2014/main" id="{397DE27A-1D1A-4CFF-B4CC-4BE82D5A84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2" y="783"/>
              <a:ext cx="114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5" name="Rectangle 385">
              <a:extLst>
                <a:ext uri="{FF2B5EF4-FFF2-40B4-BE49-F238E27FC236}">
                  <a16:creationId xmlns:a16="http://schemas.microsoft.com/office/drawing/2014/main" id="{E0771431-804F-48CB-AE9B-786659D967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24" y="783"/>
              <a:ext cx="57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6" name="Rectangle 386">
              <a:extLst>
                <a:ext uri="{FF2B5EF4-FFF2-40B4-BE49-F238E27FC236}">
                  <a16:creationId xmlns:a16="http://schemas.microsoft.com/office/drawing/2014/main" id="{C450192D-67E7-4405-BAF4-9765B5CC35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91" y="783"/>
              <a:ext cx="142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7" name="Oval 387">
              <a:extLst>
                <a:ext uri="{FF2B5EF4-FFF2-40B4-BE49-F238E27FC236}">
                  <a16:creationId xmlns:a16="http://schemas.microsoft.com/office/drawing/2014/main" id="{2CBE8A37-B9C8-40F8-871D-E1F36F0667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66" y="953"/>
              <a:ext cx="283" cy="28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8" name="Oval 388">
              <a:extLst>
                <a:ext uri="{FF2B5EF4-FFF2-40B4-BE49-F238E27FC236}">
                  <a16:creationId xmlns:a16="http://schemas.microsoft.com/office/drawing/2014/main" id="{DC79D478-5F9E-4FE9-A63B-3DFDFE669D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394" y="98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9" name="Oval 389">
              <a:extLst>
                <a:ext uri="{FF2B5EF4-FFF2-40B4-BE49-F238E27FC236}">
                  <a16:creationId xmlns:a16="http://schemas.microsoft.com/office/drawing/2014/main" id="{01C54C63-2069-4748-92C0-DF898918B5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22" y="1010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0" name="Oval 390">
              <a:extLst>
                <a:ext uri="{FF2B5EF4-FFF2-40B4-BE49-F238E27FC236}">
                  <a16:creationId xmlns:a16="http://schemas.microsoft.com/office/drawing/2014/main" id="{E02A73BF-70BE-4719-AE43-CC31E34BE90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5451" y="1038"/>
              <a:ext cx="114" cy="11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1" name="Oval 391">
              <a:extLst>
                <a:ext uri="{FF2B5EF4-FFF2-40B4-BE49-F238E27FC236}">
                  <a16:creationId xmlns:a16="http://schemas.microsoft.com/office/drawing/2014/main" id="{2A1C411E-B9F3-4CF7-A9C7-D80FDEDBA6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7" y="1066"/>
              <a:ext cx="28" cy="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54" name="Group 514">
            <a:extLst>
              <a:ext uri="{FF2B5EF4-FFF2-40B4-BE49-F238E27FC236}">
                <a16:creationId xmlns:a16="http://schemas.microsoft.com/office/drawing/2014/main" id="{C52B5B93-6F75-4282-B3D0-733722E979DC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3068638"/>
            <a:ext cx="1574800" cy="990600"/>
            <a:chOff x="3800" y="1933"/>
            <a:chExt cx="992" cy="624"/>
          </a:xfrm>
        </p:grpSpPr>
        <p:grpSp>
          <p:nvGrpSpPr>
            <p:cNvPr id="61953" name="Group 513">
              <a:extLst>
                <a:ext uri="{FF2B5EF4-FFF2-40B4-BE49-F238E27FC236}">
                  <a16:creationId xmlns:a16="http://schemas.microsoft.com/office/drawing/2014/main" id="{60D522AD-DEEB-4A50-B2EC-033FFC0398E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933"/>
              <a:ext cx="992" cy="624"/>
              <a:chOff x="3800" y="3158"/>
              <a:chExt cx="992" cy="624"/>
            </a:xfrm>
          </p:grpSpPr>
          <p:sp>
            <p:nvSpPr>
              <p:cNvPr id="61920" name="Rectangle 480">
                <a:extLst>
                  <a:ext uri="{FF2B5EF4-FFF2-40B4-BE49-F238E27FC236}">
                    <a16:creationId xmlns:a16="http://schemas.microsoft.com/office/drawing/2014/main" id="{E6409DB4-8C50-4932-80F7-0D7C16EA82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3272"/>
                <a:ext cx="964" cy="453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1" name="Rectangle 481">
                <a:extLst>
                  <a:ext uri="{FF2B5EF4-FFF2-40B4-BE49-F238E27FC236}">
                    <a16:creationId xmlns:a16="http://schemas.microsoft.com/office/drawing/2014/main" id="{E330D3A1-43E5-4401-A04E-75FE6E953A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8" y="3725"/>
                <a:ext cx="964" cy="57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2" name="Freeform 482">
                <a:extLst>
                  <a:ext uri="{FF2B5EF4-FFF2-40B4-BE49-F238E27FC236}">
                    <a16:creationId xmlns:a16="http://schemas.microsoft.com/office/drawing/2014/main" id="{B66BC66B-C128-4238-AF03-5B93C18382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8" y="3158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23" name="AutoShape 483">
                <a:extLst>
                  <a:ext uri="{FF2B5EF4-FFF2-40B4-BE49-F238E27FC236}">
                    <a16:creationId xmlns:a16="http://schemas.microsoft.com/office/drawing/2014/main" id="{90E35967-1B1C-4B8D-8D75-102BB837D1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0" y="3300"/>
                <a:ext cx="255" cy="39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8" name="Rectangle 488">
                <a:extLst>
                  <a:ext uri="{FF2B5EF4-FFF2-40B4-BE49-F238E27FC236}">
                    <a16:creationId xmlns:a16="http://schemas.microsoft.com/office/drawing/2014/main" id="{080B04B9-C148-46F1-B9D1-7978511FC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5" y="3187"/>
                <a:ext cx="114" cy="28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29" name="Rectangle 489">
                <a:extLst>
                  <a:ext uri="{FF2B5EF4-FFF2-40B4-BE49-F238E27FC236}">
                    <a16:creationId xmlns:a16="http://schemas.microsoft.com/office/drawing/2014/main" id="{4ADA8EF2-C4DB-4556-97DE-06507E922C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7" y="3187"/>
                <a:ext cx="57" cy="28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30" name="Rectangle 490">
                <a:extLst>
                  <a:ext uri="{FF2B5EF4-FFF2-40B4-BE49-F238E27FC236}">
                    <a16:creationId xmlns:a16="http://schemas.microsoft.com/office/drawing/2014/main" id="{53DC2AE0-8AA4-453E-B172-4268228F7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4" y="3187"/>
                <a:ext cx="142" cy="28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53" name="Group 413">
              <a:extLst>
                <a:ext uri="{FF2B5EF4-FFF2-40B4-BE49-F238E27FC236}">
                  <a16:creationId xmlns:a16="http://schemas.microsoft.com/office/drawing/2014/main" id="{F921B1C9-1D42-415D-A53D-BD6634D6381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1933"/>
              <a:ext cx="992" cy="624"/>
              <a:chOff x="2071" y="2358"/>
              <a:chExt cx="992" cy="624"/>
            </a:xfrm>
          </p:grpSpPr>
          <p:sp>
            <p:nvSpPr>
              <p:cNvPr id="61854" name="Rectangle 414">
                <a:extLst>
                  <a:ext uri="{FF2B5EF4-FFF2-40B4-BE49-F238E27FC236}">
                    <a16:creationId xmlns:a16="http://schemas.microsoft.com/office/drawing/2014/main" id="{0B5FC8E3-0DC4-4DE3-8470-24EEA3A7DE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2472"/>
                <a:ext cx="964" cy="45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5" name="Rectangle 415">
                <a:extLst>
                  <a:ext uri="{FF2B5EF4-FFF2-40B4-BE49-F238E27FC236}">
                    <a16:creationId xmlns:a16="http://schemas.microsoft.com/office/drawing/2014/main" id="{A4250214-4B70-4851-8EB1-757CBE7022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9" y="2925"/>
                <a:ext cx="964" cy="5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6" name="Freeform 416">
                <a:extLst>
                  <a:ext uri="{FF2B5EF4-FFF2-40B4-BE49-F238E27FC236}">
                    <a16:creationId xmlns:a16="http://schemas.microsoft.com/office/drawing/2014/main" id="{17024633-9BD2-4C12-9046-C566795459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2358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57" name="AutoShape 417">
                <a:extLst>
                  <a:ext uri="{FF2B5EF4-FFF2-40B4-BE49-F238E27FC236}">
                    <a16:creationId xmlns:a16="http://schemas.microsoft.com/office/drawing/2014/main" id="{71F5D653-F2B1-4977-AACC-A77E3EB0B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1" y="2500"/>
                <a:ext cx="255" cy="3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31765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8" name="AutoShape 418">
                <a:extLst>
                  <a:ext uri="{FF2B5EF4-FFF2-40B4-BE49-F238E27FC236}">
                    <a16:creationId xmlns:a16="http://schemas.microsoft.com/office/drawing/2014/main" id="{D344C653-DCDE-4FDC-A36A-7DC0C3A1AE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2723" y="2784"/>
                <a:ext cx="142" cy="5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9" name="Oval 419">
                <a:extLst>
                  <a:ext uri="{FF2B5EF4-FFF2-40B4-BE49-F238E27FC236}">
                    <a16:creationId xmlns:a16="http://schemas.microsoft.com/office/drawing/2014/main" id="{DAD1C2D6-B6B6-40D4-9053-05CC589F09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5" y="2472"/>
                <a:ext cx="453" cy="453"/>
              </a:xfrm>
              <a:prstGeom prst="ellipse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0" name="Oval 420">
                <a:extLst>
                  <a:ext uri="{FF2B5EF4-FFF2-40B4-BE49-F238E27FC236}">
                    <a16:creationId xmlns:a16="http://schemas.microsoft.com/office/drawing/2014/main" id="{DB5CC423-F47B-4FD8-8E19-D24657B08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83" y="2500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1" name="Oval 421">
                <a:extLst>
                  <a:ext uri="{FF2B5EF4-FFF2-40B4-BE49-F238E27FC236}">
                    <a16:creationId xmlns:a16="http://schemas.microsoft.com/office/drawing/2014/main" id="{7ED5B6E8-7B9C-487C-B3DA-2B3DB962A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1" y="2529"/>
                <a:ext cx="340" cy="340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2" name="Rectangle 422">
                <a:extLst>
                  <a:ext uri="{FF2B5EF4-FFF2-40B4-BE49-F238E27FC236}">
                    <a16:creationId xmlns:a16="http://schemas.microsoft.com/office/drawing/2014/main" id="{1FDB33CF-9226-439B-A602-D22E5E7F66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6" y="2387"/>
                <a:ext cx="114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3" name="Rectangle 423">
                <a:extLst>
                  <a:ext uri="{FF2B5EF4-FFF2-40B4-BE49-F238E27FC236}">
                    <a16:creationId xmlns:a16="http://schemas.microsoft.com/office/drawing/2014/main" id="{1427744B-3319-49E3-9A93-EC5C9D615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8" y="2387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4" name="Rectangle 424">
                <a:extLst>
                  <a:ext uri="{FF2B5EF4-FFF2-40B4-BE49-F238E27FC236}">
                    <a16:creationId xmlns:a16="http://schemas.microsoft.com/office/drawing/2014/main" id="{6F144180-AA60-401B-B5FE-4AB6A9765F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5" y="2387"/>
                <a:ext cx="142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5" name="Oval 425">
                <a:extLst>
                  <a:ext uri="{FF2B5EF4-FFF2-40B4-BE49-F238E27FC236}">
                    <a16:creationId xmlns:a16="http://schemas.microsoft.com/office/drawing/2014/main" id="{832BAED8-19FC-4F8F-8F7B-D10E833353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557"/>
                <a:ext cx="283" cy="283"/>
              </a:xfrm>
              <a:prstGeom prst="ellipse">
                <a:avLst/>
              </a:prstGeom>
              <a:solidFill>
                <a:srgbClr val="808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6" name="Oval 426">
                <a:extLst>
                  <a:ext uri="{FF2B5EF4-FFF2-40B4-BE49-F238E27FC236}">
                    <a16:creationId xmlns:a16="http://schemas.microsoft.com/office/drawing/2014/main" id="{0A0663DD-2611-4B26-B2BB-D2F2198E54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468" y="2585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7" name="Oval 427">
                <a:extLst>
                  <a:ext uri="{FF2B5EF4-FFF2-40B4-BE49-F238E27FC236}">
                    <a16:creationId xmlns:a16="http://schemas.microsoft.com/office/drawing/2014/main" id="{F5F3968C-A01E-4D1C-A106-CEB3790C2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6" y="2614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8" name="Oval 428">
                <a:extLst>
                  <a:ext uri="{FF2B5EF4-FFF2-40B4-BE49-F238E27FC236}">
                    <a16:creationId xmlns:a16="http://schemas.microsoft.com/office/drawing/2014/main" id="{40BE96A3-CEB7-4A1B-B171-62E88A71C1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525" y="2642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9" name="Oval 429">
                <a:extLst>
                  <a:ext uri="{FF2B5EF4-FFF2-40B4-BE49-F238E27FC236}">
                    <a16:creationId xmlns:a16="http://schemas.microsoft.com/office/drawing/2014/main" id="{6AE7D417-D40F-45B0-AD88-8C95282BC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1" y="2670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955" name="Group 515">
            <a:extLst>
              <a:ext uri="{FF2B5EF4-FFF2-40B4-BE49-F238E27FC236}">
                <a16:creationId xmlns:a16="http://schemas.microsoft.com/office/drawing/2014/main" id="{9058B861-C1D6-47DA-B7BE-FED5A15A93A5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3068638"/>
            <a:ext cx="1582738" cy="1023937"/>
            <a:chOff x="4980" y="1933"/>
            <a:chExt cx="997" cy="645"/>
          </a:xfrm>
        </p:grpSpPr>
        <p:grpSp>
          <p:nvGrpSpPr>
            <p:cNvPr id="61952" name="Group 512">
              <a:extLst>
                <a:ext uri="{FF2B5EF4-FFF2-40B4-BE49-F238E27FC236}">
                  <a16:creationId xmlns:a16="http://schemas.microsoft.com/office/drawing/2014/main" id="{F3F508A3-7F64-4A20-913A-B49E24CF465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7" cy="645"/>
              <a:chOff x="4980" y="3158"/>
              <a:chExt cx="997" cy="645"/>
            </a:xfrm>
          </p:grpSpPr>
          <p:sp>
            <p:nvSpPr>
              <p:cNvPr id="61937" name="Rectangle 497">
                <a:extLst>
                  <a:ext uri="{FF2B5EF4-FFF2-40B4-BE49-F238E27FC236}">
                    <a16:creationId xmlns:a16="http://schemas.microsoft.com/office/drawing/2014/main" id="{C150E571-7466-4727-9287-7589B6B0C1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3246"/>
                <a:ext cx="997" cy="528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8" name="Rectangle 498">
                <a:extLst>
                  <a:ext uri="{FF2B5EF4-FFF2-40B4-BE49-F238E27FC236}">
                    <a16:creationId xmlns:a16="http://schemas.microsoft.com/office/drawing/2014/main" id="{F91B63C5-E0DE-43AD-9EE3-91A810E587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980" y="3744"/>
                <a:ext cx="997" cy="59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9" name="Freeform 499">
                <a:extLst>
                  <a:ext uri="{FF2B5EF4-FFF2-40B4-BE49-F238E27FC236}">
                    <a16:creationId xmlns:a16="http://schemas.microsoft.com/office/drawing/2014/main" id="{4E03D3DD-80BE-4B81-99EE-123CB7388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80" y="3158"/>
                <a:ext cx="997" cy="118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4" name="Rectangle 504">
                <a:extLst>
                  <a:ext uri="{FF2B5EF4-FFF2-40B4-BE49-F238E27FC236}">
                    <a16:creationId xmlns:a16="http://schemas.microsoft.com/office/drawing/2014/main" id="{DFE4C698-0BEA-4588-98F9-5B9659A858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39" y="3188"/>
                <a:ext cx="118" cy="29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5" name="Rectangle 505">
                <a:extLst>
                  <a:ext uri="{FF2B5EF4-FFF2-40B4-BE49-F238E27FC236}">
                    <a16:creationId xmlns:a16="http://schemas.microsoft.com/office/drawing/2014/main" id="{6207228B-7778-45D1-BFEB-DB9F28CCC7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86" y="3188"/>
                <a:ext cx="59" cy="29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6" name="Rectangle 506">
                <a:extLst>
                  <a:ext uri="{FF2B5EF4-FFF2-40B4-BE49-F238E27FC236}">
                    <a16:creationId xmlns:a16="http://schemas.microsoft.com/office/drawing/2014/main" id="{6E71FB13-E615-4179-AFD3-4455116725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2" y="3188"/>
                <a:ext cx="147" cy="29"/>
              </a:xfrm>
              <a:prstGeom prst="rect">
                <a:avLst/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70" name="Group 430">
              <a:extLst>
                <a:ext uri="{FF2B5EF4-FFF2-40B4-BE49-F238E27FC236}">
                  <a16:creationId xmlns:a16="http://schemas.microsoft.com/office/drawing/2014/main" id="{4BF125B3-12FB-4F23-936B-05CC95C9B66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1933"/>
              <a:ext cx="997" cy="645"/>
              <a:chOff x="5025" y="754"/>
              <a:chExt cx="964" cy="624"/>
            </a:xfrm>
          </p:grpSpPr>
          <p:sp>
            <p:nvSpPr>
              <p:cNvPr id="61871" name="Rectangle 431">
                <a:extLst>
                  <a:ext uri="{FF2B5EF4-FFF2-40B4-BE49-F238E27FC236}">
                    <a16:creationId xmlns:a16="http://schemas.microsoft.com/office/drawing/2014/main" id="{C5E98B67-2BE9-49DB-923F-A8A30D9E8D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839"/>
                <a:ext cx="964" cy="511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2" name="Rectangle 432">
                <a:extLst>
                  <a:ext uri="{FF2B5EF4-FFF2-40B4-BE49-F238E27FC236}">
                    <a16:creationId xmlns:a16="http://schemas.microsoft.com/office/drawing/2014/main" id="{56D3AF0F-751F-4BE5-8F97-E66396354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5" y="1321"/>
                <a:ext cx="964" cy="5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3" name="Freeform 433">
                <a:extLst>
                  <a:ext uri="{FF2B5EF4-FFF2-40B4-BE49-F238E27FC236}">
                    <a16:creationId xmlns:a16="http://schemas.microsoft.com/office/drawing/2014/main" id="{E1F12298-EF64-4FF7-892A-9626234B8A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5" y="754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4" name="AutoShape 434">
                <a:extLst>
                  <a:ext uri="{FF2B5EF4-FFF2-40B4-BE49-F238E27FC236}">
                    <a16:creationId xmlns:a16="http://schemas.microsoft.com/office/drawing/2014/main" id="{A803AF61-3DBD-4F88-AC62-70E70366A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5649" y="1180"/>
                <a:ext cx="142" cy="5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5" name="Oval 435">
                <a:extLst>
                  <a:ext uri="{FF2B5EF4-FFF2-40B4-BE49-F238E27FC236}">
                    <a16:creationId xmlns:a16="http://schemas.microsoft.com/office/drawing/2014/main" id="{80533229-A688-499C-903D-7E157AD293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81" y="868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6" name="Oval 436">
                <a:extLst>
                  <a:ext uri="{FF2B5EF4-FFF2-40B4-BE49-F238E27FC236}">
                    <a16:creationId xmlns:a16="http://schemas.microsoft.com/office/drawing/2014/main" id="{D48E60E1-93F5-4107-81A2-794747F625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09" y="8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7" name="Oval 437">
                <a:extLst>
                  <a:ext uri="{FF2B5EF4-FFF2-40B4-BE49-F238E27FC236}">
                    <a16:creationId xmlns:a16="http://schemas.microsoft.com/office/drawing/2014/main" id="{28D813C4-B461-4988-861A-7AAB726867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37" y="925"/>
                <a:ext cx="340" cy="34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8" name="Rectangle 438">
                <a:extLst>
                  <a:ext uri="{FF2B5EF4-FFF2-40B4-BE49-F238E27FC236}">
                    <a16:creationId xmlns:a16="http://schemas.microsoft.com/office/drawing/2014/main" id="{F8AA2DD3-66D0-4B27-B6A9-7D7F0BD010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2" y="783"/>
                <a:ext cx="114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9" name="Rectangle 439">
                <a:extLst>
                  <a:ext uri="{FF2B5EF4-FFF2-40B4-BE49-F238E27FC236}">
                    <a16:creationId xmlns:a16="http://schemas.microsoft.com/office/drawing/2014/main" id="{3B477694-B6D5-4731-9B45-09E8F7043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224" y="783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80" name="Rectangle 440">
                <a:extLst>
                  <a:ext uri="{FF2B5EF4-FFF2-40B4-BE49-F238E27FC236}">
                    <a16:creationId xmlns:a16="http://schemas.microsoft.com/office/drawing/2014/main" id="{40F01C2F-0CEB-4014-8571-3722D2AD3F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1" y="783"/>
                <a:ext cx="142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81" name="Oval 441">
                <a:extLst>
                  <a:ext uri="{FF2B5EF4-FFF2-40B4-BE49-F238E27FC236}">
                    <a16:creationId xmlns:a16="http://schemas.microsoft.com/office/drawing/2014/main" id="{6A43167B-99D1-402D-807D-0E3FFF65F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6" y="953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2" name="Oval 442">
                <a:extLst>
                  <a:ext uri="{FF2B5EF4-FFF2-40B4-BE49-F238E27FC236}">
                    <a16:creationId xmlns:a16="http://schemas.microsoft.com/office/drawing/2014/main" id="{85D770DE-F84B-4FB2-925F-993BEFB86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394" y="981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3" name="Oval 443">
                <a:extLst>
                  <a:ext uri="{FF2B5EF4-FFF2-40B4-BE49-F238E27FC236}">
                    <a16:creationId xmlns:a16="http://schemas.microsoft.com/office/drawing/2014/main" id="{692F4EFF-4818-4AB2-A715-4188BE5947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22" y="1010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4" name="Oval 444">
                <a:extLst>
                  <a:ext uri="{FF2B5EF4-FFF2-40B4-BE49-F238E27FC236}">
                    <a16:creationId xmlns:a16="http://schemas.microsoft.com/office/drawing/2014/main" id="{74C3DB1A-EAC9-4B26-B362-182076CD6D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5451" y="1038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5" name="Oval 445">
                <a:extLst>
                  <a:ext uri="{FF2B5EF4-FFF2-40B4-BE49-F238E27FC236}">
                    <a16:creationId xmlns:a16="http://schemas.microsoft.com/office/drawing/2014/main" id="{51AA19A2-89E7-4279-8078-D7C177EC5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07" y="1066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17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078" name="Group 638">
            <a:extLst>
              <a:ext uri="{FF2B5EF4-FFF2-40B4-BE49-F238E27FC236}">
                <a16:creationId xmlns:a16="http://schemas.microsoft.com/office/drawing/2014/main" id="{A67FF522-77D3-4F38-9D74-2A19E81FE13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013325"/>
            <a:ext cx="1584325" cy="1135063"/>
            <a:chOff x="262" y="3158"/>
            <a:chExt cx="998" cy="715"/>
          </a:xfrm>
        </p:grpSpPr>
        <p:sp>
          <p:nvSpPr>
            <p:cNvPr id="62026" name="AutoShape 586">
              <a:extLst>
                <a:ext uri="{FF2B5EF4-FFF2-40B4-BE49-F238E27FC236}">
                  <a16:creationId xmlns:a16="http://schemas.microsoft.com/office/drawing/2014/main" id="{BD292246-CD8D-4D6C-B029-93429E9B04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" y="3266"/>
              <a:ext cx="867" cy="564"/>
            </a:xfrm>
            <a:prstGeom prst="roundRect">
              <a:avLst>
                <a:gd name="adj" fmla="val 19153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AutoShape 587">
              <a:extLst>
                <a:ext uri="{FF2B5EF4-FFF2-40B4-BE49-F238E27FC236}">
                  <a16:creationId xmlns:a16="http://schemas.microsoft.com/office/drawing/2014/main" id="{C9CA5EAE-0751-470F-9DD1-706F52CCFB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8" name="AutoShape 588">
              <a:extLst>
                <a:ext uri="{FF2B5EF4-FFF2-40B4-BE49-F238E27FC236}">
                  <a16:creationId xmlns:a16="http://schemas.microsoft.com/office/drawing/2014/main" id="{D3476D72-0C41-48F9-A28A-76BD0E3624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9" name="AutoShape 589">
              <a:extLst>
                <a:ext uri="{FF2B5EF4-FFF2-40B4-BE49-F238E27FC236}">
                  <a16:creationId xmlns:a16="http://schemas.microsoft.com/office/drawing/2014/main" id="{676126A0-C02B-493C-9599-5E673BCE68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0" name="AutoShape 590">
              <a:extLst>
                <a:ext uri="{FF2B5EF4-FFF2-40B4-BE49-F238E27FC236}">
                  <a16:creationId xmlns:a16="http://schemas.microsoft.com/office/drawing/2014/main" id="{F6E64BEC-6A3F-4798-8E9F-ECF3B19D3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8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1" name="AutoShape 591">
              <a:extLst>
                <a:ext uri="{FF2B5EF4-FFF2-40B4-BE49-F238E27FC236}">
                  <a16:creationId xmlns:a16="http://schemas.microsoft.com/office/drawing/2014/main" id="{A33DF109-B064-4D7A-B428-613769247B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3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2" name="Oval 592">
              <a:extLst>
                <a:ext uri="{FF2B5EF4-FFF2-40B4-BE49-F238E27FC236}">
                  <a16:creationId xmlns:a16="http://schemas.microsoft.com/office/drawing/2014/main" id="{578EF9B3-47A3-4A7F-8DC9-C07341F10D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31" y="3331"/>
              <a:ext cx="542" cy="54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3" name="Oval 593" descr="横線 (反転)">
              <a:extLst>
                <a:ext uri="{FF2B5EF4-FFF2-40B4-BE49-F238E27FC236}">
                  <a16:creationId xmlns:a16="http://schemas.microsoft.com/office/drawing/2014/main" id="{AB524267-E698-462A-8A8E-D84C6FB1EC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653" y="3353"/>
              <a:ext cx="498" cy="499"/>
            </a:xfrm>
            <a:prstGeom prst="ellipse">
              <a:avLst/>
            </a:prstGeom>
            <a:pattFill prst="narHorz">
              <a:fgClr>
                <a:srgbClr val="333333"/>
              </a:fgClr>
              <a:bgClr>
                <a:srgbClr val="50505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Oval 594">
              <a:extLst>
                <a:ext uri="{FF2B5EF4-FFF2-40B4-BE49-F238E27FC236}">
                  <a16:creationId xmlns:a16="http://schemas.microsoft.com/office/drawing/2014/main" id="{66A4949F-76D9-4AF9-B2F1-7B94699DDA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18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Oval 595">
              <a:extLst>
                <a:ext uri="{FF2B5EF4-FFF2-40B4-BE49-F238E27FC236}">
                  <a16:creationId xmlns:a16="http://schemas.microsoft.com/office/drawing/2014/main" id="{CA2B0EA4-31D5-4F54-8254-50A5BC000F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5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Oval 596">
              <a:extLst>
                <a:ext uri="{FF2B5EF4-FFF2-40B4-BE49-F238E27FC236}">
                  <a16:creationId xmlns:a16="http://schemas.microsoft.com/office/drawing/2014/main" id="{693DCF47-F767-4557-8478-1A009D75EEE0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26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7" name="Oval 597">
              <a:extLst>
                <a:ext uri="{FF2B5EF4-FFF2-40B4-BE49-F238E27FC236}">
                  <a16:creationId xmlns:a16="http://schemas.microsoft.com/office/drawing/2014/main" id="{7AF412C4-BE79-4B92-BE46-0F534D7B0FF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891" y="3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8" name="AutoShape 598" descr="横線 (反転)">
              <a:extLst>
                <a:ext uri="{FF2B5EF4-FFF2-40B4-BE49-F238E27FC236}">
                  <a16:creationId xmlns:a16="http://schemas.microsoft.com/office/drawing/2014/main" id="{C9493B4D-558D-40CD-AE90-81AE028C73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3" y="3483"/>
              <a:ext cx="65" cy="43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C0C0C0"/>
              </a:fgClr>
              <a:bgClr>
                <a:srgbClr val="50505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9" name="AutoShape 599">
              <a:extLst>
                <a:ext uri="{FF2B5EF4-FFF2-40B4-BE49-F238E27FC236}">
                  <a16:creationId xmlns:a16="http://schemas.microsoft.com/office/drawing/2014/main" id="{1D98310A-8EBE-4C53-9175-F443CC7CE2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674" y="3364"/>
              <a:ext cx="461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1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0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0" name="Oval 600">
              <a:extLst>
                <a:ext uri="{FF2B5EF4-FFF2-40B4-BE49-F238E27FC236}">
                  <a16:creationId xmlns:a16="http://schemas.microsoft.com/office/drawing/2014/main" id="{86D5A805-26D6-4C43-B853-B9FCCF34D6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" y="3282"/>
              <a:ext cx="87" cy="66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Oval 601">
              <a:extLst>
                <a:ext uri="{FF2B5EF4-FFF2-40B4-BE49-F238E27FC236}">
                  <a16:creationId xmlns:a16="http://schemas.microsoft.com/office/drawing/2014/main" id="{5300EC76-60D2-4B00-A86C-963B7BA909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7" name="Group 637">
            <a:extLst>
              <a:ext uri="{FF2B5EF4-FFF2-40B4-BE49-F238E27FC236}">
                <a16:creationId xmlns:a16="http://schemas.microsoft.com/office/drawing/2014/main" id="{BF7B2027-5B12-4B14-811E-7A802826F344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5013325"/>
            <a:ext cx="1584325" cy="1135063"/>
            <a:chOff x="1442" y="3158"/>
            <a:chExt cx="998" cy="715"/>
          </a:xfrm>
        </p:grpSpPr>
        <p:sp>
          <p:nvSpPr>
            <p:cNvPr id="62043" name="AutoShape 603">
              <a:extLst>
                <a:ext uri="{FF2B5EF4-FFF2-40B4-BE49-F238E27FC236}">
                  <a16:creationId xmlns:a16="http://schemas.microsoft.com/office/drawing/2014/main" id="{1D3BED96-CC95-40FA-A795-AEF0F5F7D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73" y="3266"/>
              <a:ext cx="867" cy="564"/>
            </a:xfrm>
            <a:prstGeom prst="roundRect">
              <a:avLst>
                <a:gd name="adj" fmla="val 19153"/>
              </a:avLst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AutoShape 604">
              <a:extLst>
                <a:ext uri="{FF2B5EF4-FFF2-40B4-BE49-F238E27FC236}">
                  <a16:creationId xmlns:a16="http://schemas.microsoft.com/office/drawing/2014/main" id="{8F94C4A3-F06D-490D-AC78-F5EFF464D1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AutoShape 605">
              <a:extLst>
                <a:ext uri="{FF2B5EF4-FFF2-40B4-BE49-F238E27FC236}">
                  <a16:creationId xmlns:a16="http://schemas.microsoft.com/office/drawing/2014/main" id="{4E16DE23-190F-4CC9-83C7-9B8EF9F559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4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6" name="AutoShape 606">
              <a:extLst>
                <a:ext uri="{FF2B5EF4-FFF2-40B4-BE49-F238E27FC236}">
                  <a16:creationId xmlns:a16="http://schemas.microsoft.com/office/drawing/2014/main" id="{D89C227A-D449-43E9-8A7B-7C3123DFC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19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7" name="AutoShape 607">
              <a:extLst>
                <a:ext uri="{FF2B5EF4-FFF2-40B4-BE49-F238E27FC236}">
                  <a16:creationId xmlns:a16="http://schemas.microsoft.com/office/drawing/2014/main" id="{369D5AD4-2B24-43B8-AFCC-4A5E01126B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8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8" name="AutoShape 608">
              <a:extLst>
                <a:ext uri="{FF2B5EF4-FFF2-40B4-BE49-F238E27FC236}">
                  <a16:creationId xmlns:a16="http://schemas.microsoft.com/office/drawing/2014/main" id="{F6E2C2FE-5787-488B-B69D-D3768C1E05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33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9" name="Oval 609">
              <a:extLst>
                <a:ext uri="{FF2B5EF4-FFF2-40B4-BE49-F238E27FC236}">
                  <a16:creationId xmlns:a16="http://schemas.microsoft.com/office/drawing/2014/main" id="{86B28752-4C03-4E16-A316-34F69EF7E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11" y="3331"/>
              <a:ext cx="542" cy="542"/>
            </a:xfrm>
            <a:prstGeom prst="ellipse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0" name="Oval 610" descr="横線 (反転)">
              <a:extLst>
                <a:ext uri="{FF2B5EF4-FFF2-40B4-BE49-F238E27FC236}">
                  <a16:creationId xmlns:a16="http://schemas.microsoft.com/office/drawing/2014/main" id="{19745F09-0907-4BCF-AF9B-19361C10C8D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1833" y="3353"/>
              <a:ext cx="498" cy="499"/>
            </a:xfrm>
            <a:prstGeom prst="ellipse">
              <a:avLst/>
            </a:prstGeom>
            <a:pattFill prst="narHorz">
              <a:fgClr>
                <a:srgbClr val="969696"/>
              </a:fgClr>
              <a:bgClr>
                <a:srgbClr val="50505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1" name="Oval 611">
              <a:extLst>
                <a:ext uri="{FF2B5EF4-FFF2-40B4-BE49-F238E27FC236}">
                  <a16:creationId xmlns:a16="http://schemas.microsoft.com/office/drawing/2014/main" id="{C691F700-8820-4A8C-8157-14A7DB8C5E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8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2" name="Oval 612">
              <a:extLst>
                <a:ext uri="{FF2B5EF4-FFF2-40B4-BE49-F238E27FC236}">
                  <a16:creationId xmlns:a16="http://schemas.microsoft.com/office/drawing/2014/main" id="{ED36C365-91F5-46AF-9129-472AB32429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3" name="Oval 613">
              <a:extLst>
                <a:ext uri="{FF2B5EF4-FFF2-40B4-BE49-F238E27FC236}">
                  <a16:creationId xmlns:a16="http://schemas.microsoft.com/office/drawing/2014/main" id="{41F9D2E8-978D-4CB7-810B-1A635462C6C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06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4" name="Oval 614">
              <a:extLst>
                <a:ext uri="{FF2B5EF4-FFF2-40B4-BE49-F238E27FC236}">
                  <a16:creationId xmlns:a16="http://schemas.microsoft.com/office/drawing/2014/main" id="{9A064F01-0112-449E-A89C-44BF985651B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2071" y="3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5" name="AutoShape 615" descr="横線 (反転)">
              <a:extLst>
                <a:ext uri="{FF2B5EF4-FFF2-40B4-BE49-F238E27FC236}">
                  <a16:creationId xmlns:a16="http://schemas.microsoft.com/office/drawing/2014/main" id="{91C497B9-6447-4277-931A-A2E491138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3" y="3483"/>
              <a:ext cx="65" cy="43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C0C0C0"/>
              </a:fgClr>
              <a:bgClr>
                <a:srgbClr val="505050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6" name="AutoShape 616">
              <a:extLst>
                <a:ext uri="{FF2B5EF4-FFF2-40B4-BE49-F238E27FC236}">
                  <a16:creationId xmlns:a16="http://schemas.microsoft.com/office/drawing/2014/main" id="{55B517D0-4D13-43F9-B819-29448BAB041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1854" y="3363"/>
              <a:ext cx="460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1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0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7" name="Oval 617">
              <a:extLst>
                <a:ext uri="{FF2B5EF4-FFF2-40B4-BE49-F238E27FC236}">
                  <a16:creationId xmlns:a16="http://schemas.microsoft.com/office/drawing/2014/main" id="{B25BE6CE-37F4-4B53-B2C8-29C332564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4" y="3282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8" name="Oval 618">
              <a:extLst>
                <a:ext uri="{FF2B5EF4-FFF2-40B4-BE49-F238E27FC236}">
                  <a16:creationId xmlns:a16="http://schemas.microsoft.com/office/drawing/2014/main" id="{9E6E5284-EA5B-4F56-B577-C87ADD7121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4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6" name="Group 636">
            <a:extLst>
              <a:ext uri="{FF2B5EF4-FFF2-40B4-BE49-F238E27FC236}">
                <a16:creationId xmlns:a16="http://schemas.microsoft.com/office/drawing/2014/main" id="{173D6C28-25EC-4188-96E8-1C8DA9EFE94C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5013325"/>
            <a:ext cx="1584325" cy="1135063"/>
            <a:chOff x="2621" y="3158"/>
            <a:chExt cx="998" cy="715"/>
          </a:xfrm>
        </p:grpSpPr>
        <p:sp>
          <p:nvSpPr>
            <p:cNvPr id="62060" name="AutoShape 620">
              <a:extLst>
                <a:ext uri="{FF2B5EF4-FFF2-40B4-BE49-F238E27FC236}">
                  <a16:creationId xmlns:a16="http://schemas.microsoft.com/office/drawing/2014/main" id="{AEDCB708-C2F9-4F53-B953-B25960194B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52" y="3266"/>
              <a:ext cx="867" cy="564"/>
            </a:xfrm>
            <a:prstGeom prst="roundRect">
              <a:avLst>
                <a:gd name="adj" fmla="val 19153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1" name="AutoShape 621">
              <a:extLst>
                <a:ext uri="{FF2B5EF4-FFF2-40B4-BE49-F238E27FC236}">
                  <a16:creationId xmlns:a16="http://schemas.microsoft.com/office/drawing/2014/main" id="{2341F454-413D-4F0C-9C73-6BF111EE5D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2" name="AutoShape 622">
              <a:extLst>
                <a:ext uri="{FF2B5EF4-FFF2-40B4-BE49-F238E27FC236}">
                  <a16:creationId xmlns:a16="http://schemas.microsoft.com/office/drawing/2014/main" id="{AC962B76-5B29-4E12-A57F-FBB85F2ED2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3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3" name="AutoShape 623">
              <a:extLst>
                <a:ext uri="{FF2B5EF4-FFF2-40B4-BE49-F238E27FC236}">
                  <a16:creationId xmlns:a16="http://schemas.microsoft.com/office/drawing/2014/main" id="{416E721A-B180-4860-92C8-468B6B5CBB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98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4" name="AutoShape 624">
              <a:extLst>
                <a:ext uri="{FF2B5EF4-FFF2-40B4-BE49-F238E27FC236}">
                  <a16:creationId xmlns:a16="http://schemas.microsoft.com/office/drawing/2014/main" id="{55729B1E-09FE-4DC4-8439-A99337197F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47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5" name="AutoShape 625">
              <a:extLst>
                <a:ext uri="{FF2B5EF4-FFF2-40B4-BE49-F238E27FC236}">
                  <a16:creationId xmlns:a16="http://schemas.microsoft.com/office/drawing/2014/main" id="{615B2105-EB9D-4F5D-839A-2EF9D7CA2F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2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6" name="Oval 626">
              <a:extLst>
                <a:ext uri="{FF2B5EF4-FFF2-40B4-BE49-F238E27FC236}">
                  <a16:creationId xmlns:a16="http://schemas.microsoft.com/office/drawing/2014/main" id="{36D27EAD-2502-493A-AA5E-8B2204403C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0" y="3331"/>
              <a:ext cx="542" cy="5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7" name="Oval 627">
              <a:extLst>
                <a:ext uri="{FF2B5EF4-FFF2-40B4-BE49-F238E27FC236}">
                  <a16:creationId xmlns:a16="http://schemas.microsoft.com/office/drawing/2014/main" id="{26DE1E1F-61E8-49D1-8641-724EA33F43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012" y="3353"/>
              <a:ext cx="498" cy="49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8" name="Oval 628">
              <a:extLst>
                <a:ext uri="{FF2B5EF4-FFF2-40B4-BE49-F238E27FC236}">
                  <a16:creationId xmlns:a16="http://schemas.microsoft.com/office/drawing/2014/main" id="{8C7917B0-0ED2-4AA9-AF70-6CA7B396F7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7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9" name="Oval 629">
              <a:extLst>
                <a:ext uri="{FF2B5EF4-FFF2-40B4-BE49-F238E27FC236}">
                  <a16:creationId xmlns:a16="http://schemas.microsoft.com/office/drawing/2014/main" id="{7D448E12-5859-456B-B79B-2178D852BD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4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0" name="Oval 630">
              <a:extLst>
                <a:ext uri="{FF2B5EF4-FFF2-40B4-BE49-F238E27FC236}">
                  <a16:creationId xmlns:a16="http://schemas.microsoft.com/office/drawing/2014/main" id="{4DA67A5C-AA7F-4491-94E4-06A180C1476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185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1" name="Oval 631">
              <a:extLst>
                <a:ext uri="{FF2B5EF4-FFF2-40B4-BE49-F238E27FC236}">
                  <a16:creationId xmlns:a16="http://schemas.microsoft.com/office/drawing/2014/main" id="{EC65418F-CEEF-4165-950A-E141D990E43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250" y="3548"/>
              <a:ext cx="44" cy="4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2" name="AutoShape 632">
              <a:extLst>
                <a:ext uri="{FF2B5EF4-FFF2-40B4-BE49-F238E27FC236}">
                  <a16:creationId xmlns:a16="http://schemas.microsoft.com/office/drawing/2014/main" id="{76869D24-8D24-4D67-ABB8-36ACBD05FD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2" y="3483"/>
              <a:ext cx="65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3" name="AutoShape 633">
              <a:extLst>
                <a:ext uri="{FF2B5EF4-FFF2-40B4-BE49-F238E27FC236}">
                  <a16:creationId xmlns:a16="http://schemas.microsoft.com/office/drawing/2014/main" id="{31C36B47-E7EC-4944-B364-29F9E2F887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3500000">
              <a:off x="3033" y="3363"/>
              <a:ext cx="460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1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0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4" name="Oval 634">
              <a:extLst>
                <a:ext uri="{FF2B5EF4-FFF2-40B4-BE49-F238E27FC236}">
                  <a16:creationId xmlns:a16="http://schemas.microsoft.com/office/drawing/2014/main" id="{93E02E74-F6B1-4083-B2B8-AED94AA57F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3282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5" name="Oval 635">
              <a:extLst>
                <a:ext uri="{FF2B5EF4-FFF2-40B4-BE49-F238E27FC236}">
                  <a16:creationId xmlns:a16="http://schemas.microsoft.com/office/drawing/2014/main" id="{EBD6BDC2-0AC0-4D09-8E78-F58683D6DB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83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9050">
                  <a:solidFill>
                    <a:srgbClr val="333333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13" name="Group 673">
            <a:extLst>
              <a:ext uri="{FF2B5EF4-FFF2-40B4-BE49-F238E27FC236}">
                <a16:creationId xmlns:a16="http://schemas.microsoft.com/office/drawing/2014/main" id="{72244F61-AEB2-47E7-B7A1-7081F629F71D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941888"/>
            <a:ext cx="1584325" cy="1135062"/>
            <a:chOff x="3800" y="3113"/>
            <a:chExt cx="998" cy="715"/>
          </a:xfrm>
        </p:grpSpPr>
        <p:grpSp>
          <p:nvGrpSpPr>
            <p:cNvPr id="61957" name="Group 517">
              <a:extLst>
                <a:ext uri="{FF2B5EF4-FFF2-40B4-BE49-F238E27FC236}">
                  <a16:creationId xmlns:a16="http://schemas.microsoft.com/office/drawing/2014/main" id="{70CC6C71-DA25-4798-98AC-CC2565B0289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40" y="3311"/>
              <a:chExt cx="1044" cy="748"/>
            </a:xfrm>
          </p:grpSpPr>
          <p:sp>
            <p:nvSpPr>
              <p:cNvPr id="61958" name="AutoShape 518">
                <a:extLst>
                  <a:ext uri="{FF2B5EF4-FFF2-40B4-BE49-F238E27FC236}">
                    <a16:creationId xmlns:a16="http://schemas.microsoft.com/office/drawing/2014/main" id="{07C8726A-34EE-4A8D-877B-6BCE90A01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9" name="AutoShape 519">
                <a:extLst>
                  <a:ext uri="{FF2B5EF4-FFF2-40B4-BE49-F238E27FC236}">
                    <a16:creationId xmlns:a16="http://schemas.microsoft.com/office/drawing/2014/main" id="{B1AF4EAE-7669-4F15-AB30-157CD51CAA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0" name="AutoShape 520">
                <a:extLst>
                  <a:ext uri="{FF2B5EF4-FFF2-40B4-BE49-F238E27FC236}">
                    <a16:creationId xmlns:a16="http://schemas.microsoft.com/office/drawing/2014/main" id="{B76941FA-F71E-462F-B3E3-1490ACB27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1" name="Oval 521">
                <a:extLst>
                  <a:ext uri="{FF2B5EF4-FFF2-40B4-BE49-F238E27FC236}">
                    <a16:creationId xmlns:a16="http://schemas.microsoft.com/office/drawing/2014/main" id="{73875867-FC2D-450A-8EFB-197BFCE6AB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079" name="Group 639">
              <a:extLst>
                <a:ext uri="{FF2B5EF4-FFF2-40B4-BE49-F238E27FC236}">
                  <a16:creationId xmlns:a16="http://schemas.microsoft.com/office/drawing/2014/main" id="{EFD169A8-78F6-405E-8736-0A8729D9B77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34" y="2455"/>
              <a:chExt cx="1044" cy="748"/>
            </a:xfrm>
          </p:grpSpPr>
          <p:sp>
            <p:nvSpPr>
              <p:cNvPr id="62080" name="AutoShape 640">
                <a:extLst>
                  <a:ext uri="{FF2B5EF4-FFF2-40B4-BE49-F238E27FC236}">
                    <a16:creationId xmlns:a16="http://schemas.microsoft.com/office/drawing/2014/main" id="{F1C988A5-1798-4878-A702-81720D6CBE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1" y="2568"/>
                <a:ext cx="907" cy="590"/>
              </a:xfrm>
              <a:prstGeom prst="roundRect">
                <a:avLst>
                  <a:gd name="adj" fmla="val 19153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1" name="AutoShape 641">
                <a:extLst>
                  <a:ext uri="{FF2B5EF4-FFF2-40B4-BE49-F238E27FC236}">
                    <a16:creationId xmlns:a16="http://schemas.microsoft.com/office/drawing/2014/main" id="{99B2CD61-2897-4E0F-A814-004173512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2" name="AutoShape 642">
                <a:extLst>
                  <a:ext uri="{FF2B5EF4-FFF2-40B4-BE49-F238E27FC236}">
                    <a16:creationId xmlns:a16="http://schemas.microsoft.com/office/drawing/2014/main" id="{38A7C5D8-E1A1-4C70-9AFB-0AED09131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3" name="AutoShape 643">
                <a:extLst>
                  <a:ext uri="{FF2B5EF4-FFF2-40B4-BE49-F238E27FC236}">
                    <a16:creationId xmlns:a16="http://schemas.microsoft.com/office/drawing/2014/main" id="{2D573653-4B91-4A9D-A1B6-D21F5E0238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4" name="AutoShape 644">
                <a:extLst>
                  <a:ext uri="{FF2B5EF4-FFF2-40B4-BE49-F238E27FC236}">
                    <a16:creationId xmlns:a16="http://schemas.microsoft.com/office/drawing/2014/main" id="{BA10333D-1E8D-4241-A2AC-D5F24CD31F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5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5" name="AutoShape 645">
                <a:extLst>
                  <a:ext uri="{FF2B5EF4-FFF2-40B4-BE49-F238E27FC236}">
                    <a16:creationId xmlns:a16="http://schemas.microsoft.com/office/drawing/2014/main" id="{2425132F-694E-4A45-9589-9A4DA8CB5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43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6" name="Oval 646">
                <a:extLst>
                  <a:ext uri="{FF2B5EF4-FFF2-40B4-BE49-F238E27FC236}">
                    <a16:creationId xmlns:a16="http://schemas.microsoft.com/office/drawing/2014/main" id="{73A373DD-B908-4FAB-ADC7-9B54638F77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0" y="2636"/>
                <a:ext cx="567" cy="56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7" name="Oval 647" descr="横線 (反転)">
                <a:extLst>
                  <a:ext uri="{FF2B5EF4-FFF2-40B4-BE49-F238E27FC236}">
                    <a16:creationId xmlns:a16="http://schemas.microsoft.com/office/drawing/2014/main" id="{421BF128-3928-431B-B8EC-FA7403C61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943" y="2659"/>
                <a:ext cx="521" cy="522"/>
              </a:xfrm>
              <a:prstGeom prst="ellipse">
                <a:avLst/>
              </a:prstGeom>
              <a:pattFill prst="narHorz">
                <a:fgClr>
                  <a:srgbClr val="333333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8" name="Oval 648">
                <a:extLst>
                  <a:ext uri="{FF2B5EF4-FFF2-40B4-BE49-F238E27FC236}">
                    <a16:creationId xmlns:a16="http://schemas.microsoft.com/office/drawing/2014/main" id="{29578762-F01D-4703-8B9B-244DB10E8E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11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9" name="Oval 649">
                <a:extLst>
                  <a:ext uri="{FF2B5EF4-FFF2-40B4-BE49-F238E27FC236}">
                    <a16:creationId xmlns:a16="http://schemas.microsoft.com/office/drawing/2014/main" id="{D6704F39-916A-416F-AADC-A29F92030C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2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0" name="Oval 650">
                <a:extLst>
                  <a:ext uri="{FF2B5EF4-FFF2-40B4-BE49-F238E27FC236}">
                    <a16:creationId xmlns:a16="http://schemas.microsoft.com/office/drawing/2014/main" id="{8FCD300D-A5E0-4952-9685-4909AB35D3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24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1" name="Oval 651">
                <a:extLst>
                  <a:ext uri="{FF2B5EF4-FFF2-40B4-BE49-F238E27FC236}">
                    <a16:creationId xmlns:a16="http://schemas.microsoft.com/office/drawing/2014/main" id="{3BA9130D-D8EE-4C58-ACCC-151F7662D2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1192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2" name="AutoShape 652" descr="横線 (反転)">
                <a:extLst>
                  <a:ext uri="{FF2B5EF4-FFF2-40B4-BE49-F238E27FC236}">
                    <a16:creationId xmlns:a16="http://schemas.microsoft.com/office/drawing/2014/main" id="{2C8AA38A-006D-4796-937A-0E34A20916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3" name="AutoShape 653">
                <a:extLst>
                  <a:ext uri="{FF2B5EF4-FFF2-40B4-BE49-F238E27FC236}">
                    <a16:creationId xmlns:a16="http://schemas.microsoft.com/office/drawing/2014/main" id="{FE902996-EC66-4207-821A-FD91D7F086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965" y="2671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1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0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4" name="Oval 654">
                <a:extLst>
                  <a:ext uri="{FF2B5EF4-FFF2-40B4-BE49-F238E27FC236}">
                    <a16:creationId xmlns:a16="http://schemas.microsoft.com/office/drawing/2014/main" id="{2F7431A9-2B0F-4295-B352-0A84F70BE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" y="2585"/>
                <a:ext cx="91" cy="69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5" name="Oval 655">
                <a:extLst>
                  <a:ext uri="{FF2B5EF4-FFF2-40B4-BE49-F238E27FC236}">
                    <a16:creationId xmlns:a16="http://schemas.microsoft.com/office/drawing/2014/main" id="{6D1273CF-EC5C-4C1D-BCA2-69D020D08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114" name="Group 674">
            <a:extLst>
              <a:ext uri="{FF2B5EF4-FFF2-40B4-BE49-F238E27FC236}">
                <a16:creationId xmlns:a16="http://schemas.microsoft.com/office/drawing/2014/main" id="{F3A9F58C-2F42-470E-9D40-E5F0C6072041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1584325" cy="1135062"/>
            <a:chOff x="4980" y="3113"/>
            <a:chExt cx="998" cy="715"/>
          </a:xfrm>
        </p:grpSpPr>
        <p:grpSp>
          <p:nvGrpSpPr>
            <p:cNvPr id="61980" name="Group 540">
              <a:extLst>
                <a:ext uri="{FF2B5EF4-FFF2-40B4-BE49-F238E27FC236}">
                  <a16:creationId xmlns:a16="http://schemas.microsoft.com/office/drawing/2014/main" id="{736B6CC1-DD56-46AF-8A02-C38C49C439C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113"/>
              <a:ext cx="998" cy="715"/>
              <a:chOff x="540" y="3311"/>
              <a:chExt cx="1044" cy="748"/>
            </a:xfrm>
          </p:grpSpPr>
          <p:sp>
            <p:nvSpPr>
              <p:cNvPr id="61981" name="AutoShape 541">
                <a:extLst>
                  <a:ext uri="{FF2B5EF4-FFF2-40B4-BE49-F238E27FC236}">
                    <a16:creationId xmlns:a16="http://schemas.microsoft.com/office/drawing/2014/main" id="{C2304F0B-B283-4177-8B4D-6B2FE120C1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2" name="AutoShape 542">
                <a:extLst>
                  <a:ext uri="{FF2B5EF4-FFF2-40B4-BE49-F238E27FC236}">
                    <a16:creationId xmlns:a16="http://schemas.microsoft.com/office/drawing/2014/main" id="{A07B7196-BCFB-41EE-999C-B9138B9666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3" name="AutoShape 543">
                <a:extLst>
                  <a:ext uri="{FF2B5EF4-FFF2-40B4-BE49-F238E27FC236}">
                    <a16:creationId xmlns:a16="http://schemas.microsoft.com/office/drawing/2014/main" id="{338A9AB4-3D80-4B49-BC84-316CCCA0B1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4" name="Oval 544">
                <a:extLst>
                  <a:ext uri="{FF2B5EF4-FFF2-40B4-BE49-F238E27FC236}">
                    <a16:creationId xmlns:a16="http://schemas.microsoft.com/office/drawing/2014/main" id="{362510FC-0044-4397-9A2A-2BC04079CF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096" name="Group 656">
              <a:extLst>
                <a:ext uri="{FF2B5EF4-FFF2-40B4-BE49-F238E27FC236}">
                  <a16:creationId xmlns:a16="http://schemas.microsoft.com/office/drawing/2014/main" id="{7372EA19-F6BA-4160-925A-E341B58647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980" y="3113"/>
              <a:ext cx="998" cy="715"/>
              <a:chOff x="1669" y="2455"/>
              <a:chExt cx="1044" cy="748"/>
            </a:xfrm>
          </p:grpSpPr>
          <p:sp>
            <p:nvSpPr>
              <p:cNvPr id="62097" name="AutoShape 657">
                <a:extLst>
                  <a:ext uri="{FF2B5EF4-FFF2-40B4-BE49-F238E27FC236}">
                    <a16:creationId xmlns:a16="http://schemas.microsoft.com/office/drawing/2014/main" id="{43F38C3A-3808-49AE-B4F5-5226603A46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06" y="2568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8" name="AutoShape 658">
                <a:extLst>
                  <a:ext uri="{FF2B5EF4-FFF2-40B4-BE49-F238E27FC236}">
                    <a16:creationId xmlns:a16="http://schemas.microsoft.com/office/drawing/2014/main" id="{E7DBD5E7-E60B-4599-8530-B620338C06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9" name="AutoShape 659">
                <a:extLst>
                  <a:ext uri="{FF2B5EF4-FFF2-40B4-BE49-F238E27FC236}">
                    <a16:creationId xmlns:a16="http://schemas.microsoft.com/office/drawing/2014/main" id="{D28BD7B9-FD66-4597-9F3B-BDB0C3792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2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0" name="AutoShape 660">
                <a:extLst>
                  <a:ext uri="{FF2B5EF4-FFF2-40B4-BE49-F238E27FC236}">
                    <a16:creationId xmlns:a16="http://schemas.microsoft.com/office/drawing/2014/main" id="{44096549-9E65-431B-BC5E-DC6D2E6F8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1" name="AutoShape 661">
                <a:extLst>
                  <a:ext uri="{FF2B5EF4-FFF2-40B4-BE49-F238E27FC236}">
                    <a16:creationId xmlns:a16="http://schemas.microsoft.com/office/drawing/2014/main" id="{8DC48E2C-AE5F-4C0F-8CFA-491992A665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0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2" name="AutoShape 662">
                <a:extLst>
                  <a:ext uri="{FF2B5EF4-FFF2-40B4-BE49-F238E27FC236}">
                    <a16:creationId xmlns:a16="http://schemas.microsoft.com/office/drawing/2014/main" id="{0E3D1B7B-4733-4889-82A2-7A9E9A4B82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8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3" name="Oval 663">
                <a:extLst>
                  <a:ext uri="{FF2B5EF4-FFF2-40B4-BE49-F238E27FC236}">
                    <a16:creationId xmlns:a16="http://schemas.microsoft.com/office/drawing/2014/main" id="{26431C89-DB03-48B9-BE2D-5894639421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5" y="2636"/>
                <a:ext cx="567" cy="567"/>
              </a:xfrm>
              <a:prstGeom prst="ellipse">
                <a:avLst/>
              </a:pr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4" name="Oval 664" descr="横線 (反転)">
                <a:extLst>
                  <a:ext uri="{FF2B5EF4-FFF2-40B4-BE49-F238E27FC236}">
                    <a16:creationId xmlns:a16="http://schemas.microsoft.com/office/drawing/2014/main" id="{F9026F71-A536-48D5-8782-D550C58BC7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078" y="2659"/>
                <a:ext cx="521" cy="522"/>
              </a:xfrm>
              <a:prstGeom prst="ellipse">
                <a:avLst/>
              </a:prstGeom>
              <a:pattFill prst="narHorz">
                <a:fgClr>
                  <a:srgbClr val="969696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5" name="Oval 665">
                <a:extLst>
                  <a:ext uri="{FF2B5EF4-FFF2-40B4-BE49-F238E27FC236}">
                    <a16:creationId xmlns:a16="http://schemas.microsoft.com/office/drawing/2014/main" id="{B2BC12B1-EFFF-40A0-8C2C-6FF882C041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6" name="Oval 666">
                <a:extLst>
                  <a:ext uri="{FF2B5EF4-FFF2-40B4-BE49-F238E27FC236}">
                    <a16:creationId xmlns:a16="http://schemas.microsoft.com/office/drawing/2014/main" id="{F226C464-0EE2-4766-9C2D-39204DAE68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7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7" name="Oval 667">
                <a:extLst>
                  <a:ext uri="{FF2B5EF4-FFF2-40B4-BE49-F238E27FC236}">
                    <a16:creationId xmlns:a16="http://schemas.microsoft.com/office/drawing/2014/main" id="{E629C938-1492-4E28-88CE-964F855C6E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259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8" name="Oval 668">
                <a:extLst>
                  <a:ext uri="{FF2B5EF4-FFF2-40B4-BE49-F238E27FC236}">
                    <a16:creationId xmlns:a16="http://schemas.microsoft.com/office/drawing/2014/main" id="{01CC9742-4521-46C5-A72F-989F744AE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0800000">
                <a:off x="2327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9" name="AutoShape 669" descr="横線 (反転)">
                <a:extLst>
                  <a:ext uri="{FF2B5EF4-FFF2-40B4-BE49-F238E27FC236}">
                    <a16:creationId xmlns:a16="http://schemas.microsoft.com/office/drawing/2014/main" id="{35E48FBC-CC20-4111-A03F-77DFD7EDC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2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 algn="ctr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0" name="AutoShape 670">
                <a:extLst>
                  <a:ext uri="{FF2B5EF4-FFF2-40B4-BE49-F238E27FC236}">
                    <a16:creationId xmlns:a16="http://schemas.microsoft.com/office/drawing/2014/main" id="{AA9DD5B9-8EC2-49F4-A9F4-8C11F90E4B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3500000">
                <a:off x="2099" y="2670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1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0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1" name="Oval 671">
                <a:extLst>
                  <a:ext uri="{FF2B5EF4-FFF2-40B4-BE49-F238E27FC236}">
                    <a16:creationId xmlns:a16="http://schemas.microsoft.com/office/drawing/2014/main" id="{C1577EF9-6315-4DF0-9BA1-2A970C3226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8" y="2585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2" name="Oval 672">
                <a:extLst>
                  <a:ext uri="{FF2B5EF4-FFF2-40B4-BE49-F238E27FC236}">
                    <a16:creationId xmlns:a16="http://schemas.microsoft.com/office/drawing/2014/main" id="{1F1F7A5D-549D-4E85-B305-A160491BFC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8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9050">
                    <a:solidFill>
                      <a:srgbClr val="333333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606" name="Group 22">
            <a:extLst>
              <a:ext uri="{FF2B5EF4-FFF2-40B4-BE49-F238E27FC236}">
                <a16:creationId xmlns:a16="http://schemas.microsoft.com/office/drawing/2014/main" id="{6231E0FB-DF19-424D-ACB8-7455F30CB500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981075"/>
            <a:ext cx="1584325" cy="1223963"/>
            <a:chOff x="262" y="618"/>
            <a:chExt cx="998" cy="771"/>
          </a:xfrm>
        </p:grpSpPr>
        <p:sp>
          <p:nvSpPr>
            <p:cNvPr id="67593" name="Freeform 9">
              <a:extLst>
                <a:ext uri="{FF2B5EF4-FFF2-40B4-BE49-F238E27FC236}">
                  <a16:creationId xmlns:a16="http://schemas.microsoft.com/office/drawing/2014/main" id="{7A2E74CE-2621-4281-8C53-6331661ED81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618"/>
              <a:ext cx="998" cy="771"/>
            </a:xfrm>
            <a:custGeom>
              <a:avLst/>
              <a:gdLst>
                <a:gd name="T0" fmla="*/ 998 w 998"/>
                <a:gd name="T1" fmla="*/ 771 h 771"/>
                <a:gd name="T2" fmla="*/ 0 w 998"/>
                <a:gd name="T3" fmla="*/ 771 h 771"/>
                <a:gd name="T4" fmla="*/ 0 w 998"/>
                <a:gd name="T5" fmla="*/ 136 h 771"/>
                <a:gd name="T6" fmla="*/ 45 w 998"/>
                <a:gd name="T7" fmla="*/ 136 h 771"/>
                <a:gd name="T8" fmla="*/ 45 w 998"/>
                <a:gd name="T9" fmla="*/ 91 h 771"/>
                <a:gd name="T10" fmla="*/ 136 w 998"/>
                <a:gd name="T11" fmla="*/ 91 h 771"/>
                <a:gd name="T12" fmla="*/ 136 w 998"/>
                <a:gd name="T13" fmla="*/ 136 h 771"/>
                <a:gd name="T14" fmla="*/ 317 w 998"/>
                <a:gd name="T15" fmla="*/ 136 h 771"/>
                <a:gd name="T16" fmla="*/ 363 w 998"/>
                <a:gd name="T17" fmla="*/ 0 h 771"/>
                <a:gd name="T18" fmla="*/ 635 w 998"/>
                <a:gd name="T19" fmla="*/ 0 h 771"/>
                <a:gd name="T20" fmla="*/ 680 w 998"/>
                <a:gd name="T21" fmla="*/ 136 h 771"/>
                <a:gd name="T22" fmla="*/ 771 w 998"/>
                <a:gd name="T23" fmla="*/ 136 h 771"/>
                <a:gd name="T24" fmla="*/ 771 w 998"/>
                <a:gd name="T25" fmla="*/ 91 h 771"/>
                <a:gd name="T26" fmla="*/ 952 w 998"/>
                <a:gd name="T27" fmla="*/ 91 h 771"/>
                <a:gd name="T28" fmla="*/ 952 w 998"/>
                <a:gd name="T29" fmla="*/ 136 h 771"/>
                <a:gd name="T30" fmla="*/ 998 w 998"/>
                <a:gd name="T31" fmla="*/ 136 h 771"/>
                <a:gd name="T32" fmla="*/ 998 w 998"/>
                <a:gd name="T33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771">
                  <a:moveTo>
                    <a:pt x="998" y="771"/>
                  </a:moveTo>
                  <a:lnTo>
                    <a:pt x="0" y="771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317" y="136"/>
                  </a:lnTo>
                  <a:lnTo>
                    <a:pt x="363" y="0"/>
                  </a:lnTo>
                  <a:lnTo>
                    <a:pt x="635" y="0"/>
                  </a:lnTo>
                  <a:lnTo>
                    <a:pt x="680" y="136"/>
                  </a:lnTo>
                  <a:lnTo>
                    <a:pt x="771" y="136"/>
                  </a:lnTo>
                  <a:lnTo>
                    <a:pt x="771" y="91"/>
                  </a:lnTo>
                  <a:lnTo>
                    <a:pt x="952" y="91"/>
                  </a:lnTo>
                  <a:lnTo>
                    <a:pt x="952" y="136"/>
                  </a:lnTo>
                  <a:lnTo>
                    <a:pt x="998" y="136"/>
                  </a:lnTo>
                  <a:lnTo>
                    <a:pt x="998" y="77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4" name="AutoShape 10">
              <a:extLst>
                <a:ext uri="{FF2B5EF4-FFF2-40B4-BE49-F238E27FC236}">
                  <a16:creationId xmlns:a16="http://schemas.microsoft.com/office/drawing/2014/main" id="{4D30ADB7-75EC-4DAB-8A7D-CF077B7450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" y="800"/>
              <a:ext cx="544" cy="544"/>
            </a:xfrm>
            <a:custGeom>
              <a:avLst/>
              <a:gdLst>
                <a:gd name="G0" fmla="+- 1588 0 0"/>
                <a:gd name="G1" fmla="+- 21600 0 1588"/>
                <a:gd name="G2" fmla="+- 21600 0 158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88" y="10800"/>
                  </a:moveTo>
                  <a:cubicBezTo>
                    <a:pt x="1588" y="15888"/>
                    <a:pt x="5712" y="20012"/>
                    <a:pt x="10800" y="20012"/>
                  </a:cubicBezTo>
                  <a:cubicBezTo>
                    <a:pt x="15888" y="20012"/>
                    <a:pt x="20012" y="15888"/>
                    <a:pt x="20012" y="10800"/>
                  </a:cubicBezTo>
                  <a:cubicBezTo>
                    <a:pt x="20012" y="5712"/>
                    <a:pt x="15888" y="1588"/>
                    <a:pt x="10800" y="1588"/>
                  </a:cubicBezTo>
                  <a:cubicBezTo>
                    <a:pt x="5712" y="1588"/>
                    <a:pt x="1588" y="5712"/>
                    <a:pt x="1588" y="108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599" name="Oval 15">
              <a:extLst>
                <a:ext uri="{FF2B5EF4-FFF2-40B4-BE49-F238E27FC236}">
                  <a16:creationId xmlns:a16="http://schemas.microsoft.com/office/drawing/2014/main" id="{B17B82B8-61F4-4D1A-A733-C50BD3FF91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5" y="935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08" name="Group 24">
            <a:extLst>
              <a:ext uri="{FF2B5EF4-FFF2-40B4-BE49-F238E27FC236}">
                <a16:creationId xmlns:a16="http://schemas.microsoft.com/office/drawing/2014/main" id="{A548DB9D-2EFB-4F6C-838D-2991FC7AA84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981075"/>
            <a:ext cx="1584325" cy="1223963"/>
            <a:chOff x="2621" y="618"/>
            <a:chExt cx="998" cy="771"/>
          </a:xfrm>
        </p:grpSpPr>
        <p:sp>
          <p:nvSpPr>
            <p:cNvPr id="67596" name="Freeform 12">
              <a:extLst>
                <a:ext uri="{FF2B5EF4-FFF2-40B4-BE49-F238E27FC236}">
                  <a16:creationId xmlns:a16="http://schemas.microsoft.com/office/drawing/2014/main" id="{75A34CDD-4503-425D-A867-55F3C3EBC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618"/>
              <a:ext cx="998" cy="771"/>
            </a:xfrm>
            <a:custGeom>
              <a:avLst/>
              <a:gdLst>
                <a:gd name="T0" fmla="*/ 998 w 998"/>
                <a:gd name="T1" fmla="*/ 771 h 771"/>
                <a:gd name="T2" fmla="*/ 0 w 998"/>
                <a:gd name="T3" fmla="*/ 771 h 771"/>
                <a:gd name="T4" fmla="*/ 0 w 998"/>
                <a:gd name="T5" fmla="*/ 136 h 771"/>
                <a:gd name="T6" fmla="*/ 45 w 998"/>
                <a:gd name="T7" fmla="*/ 136 h 771"/>
                <a:gd name="T8" fmla="*/ 45 w 998"/>
                <a:gd name="T9" fmla="*/ 91 h 771"/>
                <a:gd name="T10" fmla="*/ 136 w 998"/>
                <a:gd name="T11" fmla="*/ 91 h 771"/>
                <a:gd name="T12" fmla="*/ 136 w 998"/>
                <a:gd name="T13" fmla="*/ 136 h 771"/>
                <a:gd name="T14" fmla="*/ 317 w 998"/>
                <a:gd name="T15" fmla="*/ 136 h 771"/>
                <a:gd name="T16" fmla="*/ 363 w 998"/>
                <a:gd name="T17" fmla="*/ 0 h 771"/>
                <a:gd name="T18" fmla="*/ 635 w 998"/>
                <a:gd name="T19" fmla="*/ 0 h 771"/>
                <a:gd name="T20" fmla="*/ 680 w 998"/>
                <a:gd name="T21" fmla="*/ 136 h 771"/>
                <a:gd name="T22" fmla="*/ 771 w 998"/>
                <a:gd name="T23" fmla="*/ 136 h 771"/>
                <a:gd name="T24" fmla="*/ 771 w 998"/>
                <a:gd name="T25" fmla="*/ 91 h 771"/>
                <a:gd name="T26" fmla="*/ 952 w 998"/>
                <a:gd name="T27" fmla="*/ 91 h 771"/>
                <a:gd name="T28" fmla="*/ 952 w 998"/>
                <a:gd name="T29" fmla="*/ 136 h 771"/>
                <a:gd name="T30" fmla="*/ 998 w 998"/>
                <a:gd name="T31" fmla="*/ 136 h 771"/>
                <a:gd name="T32" fmla="*/ 998 w 998"/>
                <a:gd name="T33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771">
                  <a:moveTo>
                    <a:pt x="998" y="771"/>
                  </a:moveTo>
                  <a:lnTo>
                    <a:pt x="0" y="771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317" y="136"/>
                  </a:lnTo>
                  <a:lnTo>
                    <a:pt x="363" y="0"/>
                  </a:lnTo>
                  <a:lnTo>
                    <a:pt x="635" y="0"/>
                  </a:lnTo>
                  <a:lnTo>
                    <a:pt x="680" y="136"/>
                  </a:lnTo>
                  <a:lnTo>
                    <a:pt x="771" y="136"/>
                  </a:lnTo>
                  <a:lnTo>
                    <a:pt x="771" y="91"/>
                  </a:lnTo>
                  <a:lnTo>
                    <a:pt x="952" y="91"/>
                  </a:lnTo>
                  <a:lnTo>
                    <a:pt x="952" y="136"/>
                  </a:lnTo>
                  <a:lnTo>
                    <a:pt x="998" y="136"/>
                  </a:lnTo>
                  <a:lnTo>
                    <a:pt x="998" y="771"/>
                  </a:lnTo>
                  <a:close/>
                </a:path>
              </a:pathLst>
            </a:cu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597" name="AutoShape 13">
              <a:extLst>
                <a:ext uri="{FF2B5EF4-FFF2-40B4-BE49-F238E27FC236}">
                  <a16:creationId xmlns:a16="http://schemas.microsoft.com/office/drawing/2014/main" id="{26657BD3-37A1-463D-81A1-4F1AF25B4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8" y="800"/>
              <a:ext cx="544" cy="54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0" name="Oval 16">
              <a:extLst>
                <a:ext uri="{FF2B5EF4-FFF2-40B4-BE49-F238E27FC236}">
                  <a16:creationId xmlns:a16="http://schemas.microsoft.com/office/drawing/2014/main" id="{AE43A7E9-CBF4-45F2-A50A-C84D60D7E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84" y="935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11" name="Group 27">
            <a:extLst>
              <a:ext uri="{FF2B5EF4-FFF2-40B4-BE49-F238E27FC236}">
                <a16:creationId xmlns:a16="http://schemas.microsoft.com/office/drawing/2014/main" id="{B18F55D5-A631-4EE2-B77E-8B04B24BC9B9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981075"/>
            <a:ext cx="1584325" cy="1223963"/>
            <a:chOff x="3800" y="618"/>
            <a:chExt cx="998" cy="771"/>
          </a:xfrm>
        </p:grpSpPr>
        <p:sp>
          <p:nvSpPr>
            <p:cNvPr id="67601" name="Freeform 17">
              <a:extLst>
                <a:ext uri="{FF2B5EF4-FFF2-40B4-BE49-F238E27FC236}">
                  <a16:creationId xmlns:a16="http://schemas.microsoft.com/office/drawing/2014/main" id="{750D4258-5CA4-4A61-8E28-82BFE2005B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618"/>
              <a:ext cx="998" cy="771"/>
            </a:xfrm>
            <a:custGeom>
              <a:avLst/>
              <a:gdLst>
                <a:gd name="T0" fmla="*/ 998 w 998"/>
                <a:gd name="T1" fmla="*/ 771 h 771"/>
                <a:gd name="T2" fmla="*/ 0 w 998"/>
                <a:gd name="T3" fmla="*/ 771 h 771"/>
                <a:gd name="T4" fmla="*/ 0 w 998"/>
                <a:gd name="T5" fmla="*/ 136 h 771"/>
                <a:gd name="T6" fmla="*/ 45 w 998"/>
                <a:gd name="T7" fmla="*/ 136 h 771"/>
                <a:gd name="T8" fmla="*/ 45 w 998"/>
                <a:gd name="T9" fmla="*/ 91 h 771"/>
                <a:gd name="T10" fmla="*/ 136 w 998"/>
                <a:gd name="T11" fmla="*/ 91 h 771"/>
                <a:gd name="T12" fmla="*/ 136 w 998"/>
                <a:gd name="T13" fmla="*/ 136 h 771"/>
                <a:gd name="T14" fmla="*/ 317 w 998"/>
                <a:gd name="T15" fmla="*/ 136 h 771"/>
                <a:gd name="T16" fmla="*/ 363 w 998"/>
                <a:gd name="T17" fmla="*/ 0 h 771"/>
                <a:gd name="T18" fmla="*/ 635 w 998"/>
                <a:gd name="T19" fmla="*/ 0 h 771"/>
                <a:gd name="T20" fmla="*/ 680 w 998"/>
                <a:gd name="T21" fmla="*/ 136 h 771"/>
                <a:gd name="T22" fmla="*/ 771 w 998"/>
                <a:gd name="T23" fmla="*/ 136 h 771"/>
                <a:gd name="T24" fmla="*/ 771 w 998"/>
                <a:gd name="T25" fmla="*/ 91 h 771"/>
                <a:gd name="T26" fmla="*/ 952 w 998"/>
                <a:gd name="T27" fmla="*/ 91 h 771"/>
                <a:gd name="T28" fmla="*/ 952 w 998"/>
                <a:gd name="T29" fmla="*/ 136 h 771"/>
                <a:gd name="T30" fmla="*/ 998 w 998"/>
                <a:gd name="T31" fmla="*/ 136 h 771"/>
                <a:gd name="T32" fmla="*/ 998 w 998"/>
                <a:gd name="T33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771">
                  <a:moveTo>
                    <a:pt x="998" y="771"/>
                  </a:moveTo>
                  <a:lnTo>
                    <a:pt x="0" y="771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317" y="136"/>
                  </a:lnTo>
                  <a:lnTo>
                    <a:pt x="363" y="0"/>
                  </a:lnTo>
                  <a:lnTo>
                    <a:pt x="635" y="0"/>
                  </a:lnTo>
                  <a:lnTo>
                    <a:pt x="680" y="136"/>
                  </a:lnTo>
                  <a:lnTo>
                    <a:pt x="771" y="136"/>
                  </a:lnTo>
                  <a:lnTo>
                    <a:pt x="771" y="91"/>
                  </a:lnTo>
                  <a:lnTo>
                    <a:pt x="952" y="91"/>
                  </a:lnTo>
                  <a:lnTo>
                    <a:pt x="952" y="136"/>
                  </a:lnTo>
                  <a:lnTo>
                    <a:pt x="998" y="136"/>
                  </a:lnTo>
                  <a:lnTo>
                    <a:pt x="998" y="771"/>
                  </a:lnTo>
                  <a:close/>
                </a:path>
              </a:pathLst>
            </a:custGeom>
            <a:noFill/>
            <a:ln w="6350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2" name="AutoShape 18">
              <a:extLst>
                <a:ext uri="{FF2B5EF4-FFF2-40B4-BE49-F238E27FC236}">
                  <a16:creationId xmlns:a16="http://schemas.microsoft.com/office/drawing/2014/main" id="{249BE551-E5E9-4667-AFCA-7F6E4CD51F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800"/>
              <a:ext cx="544" cy="544"/>
            </a:xfrm>
            <a:custGeom>
              <a:avLst/>
              <a:gdLst>
                <a:gd name="G0" fmla="+- 1588 0 0"/>
                <a:gd name="G1" fmla="+- 21600 0 1588"/>
                <a:gd name="G2" fmla="+- 21600 0 158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88" y="10800"/>
                  </a:moveTo>
                  <a:cubicBezTo>
                    <a:pt x="1588" y="15888"/>
                    <a:pt x="5712" y="20012"/>
                    <a:pt x="10800" y="20012"/>
                  </a:cubicBezTo>
                  <a:cubicBezTo>
                    <a:pt x="15888" y="20012"/>
                    <a:pt x="20012" y="15888"/>
                    <a:pt x="20012" y="10800"/>
                  </a:cubicBezTo>
                  <a:cubicBezTo>
                    <a:pt x="20012" y="5712"/>
                    <a:pt x="15888" y="1588"/>
                    <a:pt x="10800" y="1588"/>
                  </a:cubicBezTo>
                  <a:cubicBezTo>
                    <a:pt x="5712" y="1588"/>
                    <a:pt x="1588" y="5712"/>
                    <a:pt x="1588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07" name="Group 23">
            <a:extLst>
              <a:ext uri="{FF2B5EF4-FFF2-40B4-BE49-F238E27FC236}">
                <a16:creationId xmlns:a16="http://schemas.microsoft.com/office/drawing/2014/main" id="{C6A3D360-8F81-476D-9A97-47E767481CB8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981075"/>
            <a:ext cx="1584325" cy="1223963"/>
            <a:chOff x="1442" y="618"/>
            <a:chExt cx="998" cy="771"/>
          </a:xfrm>
        </p:grpSpPr>
        <p:sp>
          <p:nvSpPr>
            <p:cNvPr id="67603" name="Freeform 19">
              <a:extLst>
                <a:ext uri="{FF2B5EF4-FFF2-40B4-BE49-F238E27FC236}">
                  <a16:creationId xmlns:a16="http://schemas.microsoft.com/office/drawing/2014/main" id="{EB94F44B-F0C4-4184-936D-0DCAC527C58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618"/>
              <a:ext cx="998" cy="771"/>
            </a:xfrm>
            <a:custGeom>
              <a:avLst/>
              <a:gdLst>
                <a:gd name="T0" fmla="*/ 998 w 998"/>
                <a:gd name="T1" fmla="*/ 771 h 771"/>
                <a:gd name="T2" fmla="*/ 0 w 998"/>
                <a:gd name="T3" fmla="*/ 771 h 771"/>
                <a:gd name="T4" fmla="*/ 0 w 998"/>
                <a:gd name="T5" fmla="*/ 136 h 771"/>
                <a:gd name="T6" fmla="*/ 45 w 998"/>
                <a:gd name="T7" fmla="*/ 136 h 771"/>
                <a:gd name="T8" fmla="*/ 45 w 998"/>
                <a:gd name="T9" fmla="*/ 91 h 771"/>
                <a:gd name="T10" fmla="*/ 136 w 998"/>
                <a:gd name="T11" fmla="*/ 91 h 771"/>
                <a:gd name="T12" fmla="*/ 136 w 998"/>
                <a:gd name="T13" fmla="*/ 136 h 771"/>
                <a:gd name="T14" fmla="*/ 317 w 998"/>
                <a:gd name="T15" fmla="*/ 136 h 771"/>
                <a:gd name="T16" fmla="*/ 363 w 998"/>
                <a:gd name="T17" fmla="*/ 0 h 771"/>
                <a:gd name="T18" fmla="*/ 635 w 998"/>
                <a:gd name="T19" fmla="*/ 0 h 771"/>
                <a:gd name="T20" fmla="*/ 680 w 998"/>
                <a:gd name="T21" fmla="*/ 136 h 771"/>
                <a:gd name="T22" fmla="*/ 771 w 998"/>
                <a:gd name="T23" fmla="*/ 136 h 771"/>
                <a:gd name="T24" fmla="*/ 771 w 998"/>
                <a:gd name="T25" fmla="*/ 91 h 771"/>
                <a:gd name="T26" fmla="*/ 952 w 998"/>
                <a:gd name="T27" fmla="*/ 91 h 771"/>
                <a:gd name="T28" fmla="*/ 952 w 998"/>
                <a:gd name="T29" fmla="*/ 136 h 771"/>
                <a:gd name="T30" fmla="*/ 998 w 998"/>
                <a:gd name="T31" fmla="*/ 136 h 771"/>
                <a:gd name="T32" fmla="*/ 998 w 998"/>
                <a:gd name="T33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771">
                  <a:moveTo>
                    <a:pt x="998" y="771"/>
                  </a:moveTo>
                  <a:lnTo>
                    <a:pt x="0" y="771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317" y="136"/>
                  </a:lnTo>
                  <a:lnTo>
                    <a:pt x="363" y="0"/>
                  </a:lnTo>
                  <a:lnTo>
                    <a:pt x="635" y="0"/>
                  </a:lnTo>
                  <a:lnTo>
                    <a:pt x="680" y="136"/>
                  </a:lnTo>
                  <a:lnTo>
                    <a:pt x="771" y="136"/>
                  </a:lnTo>
                  <a:lnTo>
                    <a:pt x="771" y="91"/>
                  </a:lnTo>
                  <a:lnTo>
                    <a:pt x="952" y="91"/>
                  </a:lnTo>
                  <a:lnTo>
                    <a:pt x="952" y="136"/>
                  </a:lnTo>
                  <a:lnTo>
                    <a:pt x="998" y="136"/>
                  </a:lnTo>
                  <a:lnTo>
                    <a:pt x="998" y="771"/>
                  </a:ln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FF0000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04" name="AutoShape 20">
              <a:extLst>
                <a:ext uri="{FF2B5EF4-FFF2-40B4-BE49-F238E27FC236}">
                  <a16:creationId xmlns:a16="http://schemas.microsoft.com/office/drawing/2014/main" id="{7F8AFB6F-28CC-4023-8057-7DD0A9DF99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800"/>
              <a:ext cx="544" cy="544"/>
            </a:xfrm>
            <a:custGeom>
              <a:avLst/>
              <a:gdLst>
                <a:gd name="G0" fmla="+- 1906 0 0"/>
                <a:gd name="G1" fmla="+- 21600 0 1906"/>
                <a:gd name="G2" fmla="+- 21600 0 19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06" y="10800"/>
                  </a:moveTo>
                  <a:cubicBezTo>
                    <a:pt x="1906" y="15712"/>
                    <a:pt x="5888" y="19694"/>
                    <a:pt x="10800" y="19694"/>
                  </a:cubicBezTo>
                  <a:cubicBezTo>
                    <a:pt x="15712" y="19694"/>
                    <a:pt x="19694" y="15712"/>
                    <a:pt x="19694" y="10800"/>
                  </a:cubicBezTo>
                  <a:cubicBezTo>
                    <a:pt x="19694" y="5888"/>
                    <a:pt x="15712" y="1906"/>
                    <a:pt x="10800" y="1906"/>
                  </a:cubicBezTo>
                  <a:cubicBezTo>
                    <a:pt x="5888" y="1906"/>
                    <a:pt x="1906" y="5888"/>
                    <a:pt x="1906" y="1080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05" name="Oval 21">
              <a:extLst>
                <a:ext uri="{FF2B5EF4-FFF2-40B4-BE49-F238E27FC236}">
                  <a16:creationId xmlns:a16="http://schemas.microsoft.com/office/drawing/2014/main" id="{E1736E91-DB80-47B8-AE13-FEDF5D449E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05" y="935"/>
              <a:ext cx="272" cy="2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12" name="Group 28">
            <a:extLst>
              <a:ext uri="{FF2B5EF4-FFF2-40B4-BE49-F238E27FC236}">
                <a16:creationId xmlns:a16="http://schemas.microsoft.com/office/drawing/2014/main" id="{11E9C0D3-2994-42E6-98E7-94C165CDCBFC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981075"/>
            <a:ext cx="1584325" cy="1223963"/>
            <a:chOff x="4980" y="618"/>
            <a:chExt cx="998" cy="771"/>
          </a:xfrm>
        </p:grpSpPr>
        <p:sp>
          <p:nvSpPr>
            <p:cNvPr id="67609" name="Freeform 25">
              <a:extLst>
                <a:ext uri="{FF2B5EF4-FFF2-40B4-BE49-F238E27FC236}">
                  <a16:creationId xmlns:a16="http://schemas.microsoft.com/office/drawing/2014/main" id="{96B3548E-D196-42C1-B98F-C93393DE0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80" y="618"/>
              <a:ext cx="998" cy="771"/>
            </a:xfrm>
            <a:custGeom>
              <a:avLst/>
              <a:gdLst>
                <a:gd name="T0" fmla="*/ 998 w 998"/>
                <a:gd name="T1" fmla="*/ 771 h 771"/>
                <a:gd name="T2" fmla="*/ 0 w 998"/>
                <a:gd name="T3" fmla="*/ 771 h 771"/>
                <a:gd name="T4" fmla="*/ 0 w 998"/>
                <a:gd name="T5" fmla="*/ 136 h 771"/>
                <a:gd name="T6" fmla="*/ 45 w 998"/>
                <a:gd name="T7" fmla="*/ 136 h 771"/>
                <a:gd name="T8" fmla="*/ 45 w 998"/>
                <a:gd name="T9" fmla="*/ 91 h 771"/>
                <a:gd name="T10" fmla="*/ 136 w 998"/>
                <a:gd name="T11" fmla="*/ 91 h 771"/>
                <a:gd name="T12" fmla="*/ 136 w 998"/>
                <a:gd name="T13" fmla="*/ 136 h 771"/>
                <a:gd name="T14" fmla="*/ 317 w 998"/>
                <a:gd name="T15" fmla="*/ 136 h 771"/>
                <a:gd name="T16" fmla="*/ 363 w 998"/>
                <a:gd name="T17" fmla="*/ 0 h 771"/>
                <a:gd name="T18" fmla="*/ 635 w 998"/>
                <a:gd name="T19" fmla="*/ 0 h 771"/>
                <a:gd name="T20" fmla="*/ 680 w 998"/>
                <a:gd name="T21" fmla="*/ 136 h 771"/>
                <a:gd name="T22" fmla="*/ 771 w 998"/>
                <a:gd name="T23" fmla="*/ 136 h 771"/>
                <a:gd name="T24" fmla="*/ 771 w 998"/>
                <a:gd name="T25" fmla="*/ 91 h 771"/>
                <a:gd name="T26" fmla="*/ 952 w 998"/>
                <a:gd name="T27" fmla="*/ 91 h 771"/>
                <a:gd name="T28" fmla="*/ 952 w 998"/>
                <a:gd name="T29" fmla="*/ 136 h 771"/>
                <a:gd name="T30" fmla="*/ 998 w 998"/>
                <a:gd name="T31" fmla="*/ 136 h 771"/>
                <a:gd name="T32" fmla="*/ 998 w 998"/>
                <a:gd name="T33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98" h="771">
                  <a:moveTo>
                    <a:pt x="998" y="771"/>
                  </a:moveTo>
                  <a:lnTo>
                    <a:pt x="0" y="771"/>
                  </a:lnTo>
                  <a:lnTo>
                    <a:pt x="0" y="136"/>
                  </a:lnTo>
                  <a:lnTo>
                    <a:pt x="45" y="136"/>
                  </a:lnTo>
                  <a:lnTo>
                    <a:pt x="45" y="91"/>
                  </a:lnTo>
                  <a:lnTo>
                    <a:pt x="136" y="91"/>
                  </a:lnTo>
                  <a:lnTo>
                    <a:pt x="136" y="136"/>
                  </a:lnTo>
                  <a:lnTo>
                    <a:pt x="317" y="136"/>
                  </a:lnTo>
                  <a:lnTo>
                    <a:pt x="363" y="0"/>
                  </a:lnTo>
                  <a:lnTo>
                    <a:pt x="635" y="0"/>
                  </a:lnTo>
                  <a:lnTo>
                    <a:pt x="680" y="136"/>
                  </a:lnTo>
                  <a:lnTo>
                    <a:pt x="771" y="136"/>
                  </a:lnTo>
                  <a:lnTo>
                    <a:pt x="771" y="91"/>
                  </a:lnTo>
                  <a:lnTo>
                    <a:pt x="952" y="91"/>
                  </a:lnTo>
                  <a:lnTo>
                    <a:pt x="952" y="136"/>
                  </a:lnTo>
                  <a:lnTo>
                    <a:pt x="998" y="136"/>
                  </a:lnTo>
                  <a:lnTo>
                    <a:pt x="998" y="771"/>
                  </a:lnTo>
                  <a:close/>
                </a:path>
              </a:pathLst>
            </a:custGeom>
            <a:noFill/>
            <a:ln w="63500" cap="flat" cmpd="sng">
              <a:solidFill>
                <a:srgbClr val="3366FF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10" name="AutoShape 26">
              <a:extLst>
                <a:ext uri="{FF2B5EF4-FFF2-40B4-BE49-F238E27FC236}">
                  <a16:creationId xmlns:a16="http://schemas.microsoft.com/office/drawing/2014/main" id="{ECDC782F-87EC-4DD2-9035-0F77964EDE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7" y="800"/>
              <a:ext cx="544" cy="544"/>
            </a:xfrm>
            <a:custGeom>
              <a:avLst/>
              <a:gdLst>
                <a:gd name="G0" fmla="+- 1588 0 0"/>
                <a:gd name="G1" fmla="+- 21600 0 1588"/>
                <a:gd name="G2" fmla="+- 21600 0 158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588" y="10800"/>
                  </a:moveTo>
                  <a:cubicBezTo>
                    <a:pt x="1588" y="15888"/>
                    <a:pt x="5712" y="20012"/>
                    <a:pt x="10800" y="20012"/>
                  </a:cubicBezTo>
                  <a:cubicBezTo>
                    <a:pt x="15888" y="20012"/>
                    <a:pt x="20012" y="15888"/>
                    <a:pt x="20012" y="10800"/>
                  </a:cubicBezTo>
                  <a:cubicBezTo>
                    <a:pt x="20012" y="5712"/>
                    <a:pt x="15888" y="1588"/>
                    <a:pt x="10800" y="1588"/>
                  </a:cubicBezTo>
                  <a:cubicBezTo>
                    <a:pt x="5712" y="1588"/>
                    <a:pt x="1588" y="5712"/>
                    <a:pt x="1588" y="10800"/>
                  </a:cubicBezTo>
                  <a:close/>
                </a:path>
              </a:pathLst>
            </a:custGeom>
            <a:solidFill>
              <a:srgbClr val="33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5" name="Group 71">
            <a:extLst>
              <a:ext uri="{FF2B5EF4-FFF2-40B4-BE49-F238E27FC236}">
                <a16:creationId xmlns:a16="http://schemas.microsoft.com/office/drawing/2014/main" id="{56EDB35C-D347-481F-98BF-7016B439C3F3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2997200"/>
            <a:ext cx="1584325" cy="1152525"/>
            <a:chOff x="3800" y="1888"/>
            <a:chExt cx="998" cy="726"/>
          </a:xfrm>
        </p:grpSpPr>
        <p:sp>
          <p:nvSpPr>
            <p:cNvPr id="67613" name="Rectangle 29">
              <a:extLst>
                <a:ext uri="{FF2B5EF4-FFF2-40B4-BE49-F238E27FC236}">
                  <a16:creationId xmlns:a16="http://schemas.microsoft.com/office/drawing/2014/main" id="{FD0C8704-4C50-4447-B3A3-3A2539C51B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1934"/>
              <a:ext cx="998" cy="90"/>
            </a:xfrm>
            <a:prstGeom prst="rect">
              <a:avLst/>
            </a:prstGeom>
            <a:noFill/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4" name="Rectangle 30">
              <a:extLst>
                <a:ext uri="{FF2B5EF4-FFF2-40B4-BE49-F238E27FC236}">
                  <a16:creationId xmlns:a16="http://schemas.microsoft.com/office/drawing/2014/main" id="{19C346B7-85D3-4C81-9294-014F239E75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024"/>
              <a:ext cx="998" cy="499"/>
            </a:xfrm>
            <a:prstGeom prst="rect">
              <a:avLst/>
            </a:prstGeom>
            <a:noFill/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15" name="Rectangle 31">
              <a:extLst>
                <a:ext uri="{FF2B5EF4-FFF2-40B4-BE49-F238E27FC236}">
                  <a16:creationId xmlns:a16="http://schemas.microsoft.com/office/drawing/2014/main" id="{6E572AAB-65B1-4DCE-82CE-76E3D5C16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0" y="2523"/>
              <a:ext cx="998" cy="91"/>
            </a:xfrm>
            <a:prstGeom prst="rect">
              <a:avLst/>
            </a:prstGeom>
            <a:noFill/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5" name="Oval 41">
              <a:extLst>
                <a:ext uri="{FF2B5EF4-FFF2-40B4-BE49-F238E27FC236}">
                  <a16:creationId xmlns:a16="http://schemas.microsoft.com/office/drawing/2014/main" id="{241CF446-FD9F-4BB6-A1E9-B02F7C6760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8" y="2093"/>
              <a:ext cx="363" cy="363"/>
            </a:xfrm>
            <a:prstGeom prst="ellipse">
              <a:avLst/>
            </a:prstGeom>
            <a:noFill/>
            <a:ln w="571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6" name="Rectangle 42">
              <a:extLst>
                <a:ext uri="{FF2B5EF4-FFF2-40B4-BE49-F238E27FC236}">
                  <a16:creationId xmlns:a16="http://schemas.microsoft.com/office/drawing/2014/main" id="{ED1E298F-FFFC-4B88-A1A2-827988FE89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90" y="1888"/>
              <a:ext cx="137" cy="45"/>
            </a:xfrm>
            <a:prstGeom prst="rect">
              <a:avLst/>
            </a:prstGeom>
            <a:noFill/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7" name="Rectangle 43">
              <a:extLst>
                <a:ext uri="{FF2B5EF4-FFF2-40B4-BE49-F238E27FC236}">
                  <a16:creationId xmlns:a16="http://schemas.microsoft.com/office/drawing/2014/main" id="{0C39DA66-70C5-49DD-B65B-E0786511CF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1" y="1888"/>
              <a:ext cx="137" cy="45"/>
            </a:xfrm>
            <a:prstGeom prst="rect">
              <a:avLst/>
            </a:prstGeom>
            <a:noFill/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6" name="Group 72">
            <a:extLst>
              <a:ext uri="{FF2B5EF4-FFF2-40B4-BE49-F238E27FC236}">
                <a16:creationId xmlns:a16="http://schemas.microsoft.com/office/drawing/2014/main" id="{F1188F21-2FB2-4A11-97FB-8DA5D58965AE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2997200"/>
            <a:ext cx="1584325" cy="1152525"/>
            <a:chOff x="4980" y="1888"/>
            <a:chExt cx="998" cy="726"/>
          </a:xfrm>
        </p:grpSpPr>
        <p:sp>
          <p:nvSpPr>
            <p:cNvPr id="67628" name="Rectangle 44">
              <a:extLst>
                <a:ext uri="{FF2B5EF4-FFF2-40B4-BE49-F238E27FC236}">
                  <a16:creationId xmlns:a16="http://schemas.microsoft.com/office/drawing/2014/main" id="{CE9E6D4F-450A-47F0-84E2-5D7BB412E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1934"/>
              <a:ext cx="998" cy="90"/>
            </a:xfrm>
            <a:prstGeom prst="rect">
              <a:avLst/>
            </a:prstGeom>
            <a:noFill/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29" name="Rectangle 45">
              <a:extLst>
                <a:ext uri="{FF2B5EF4-FFF2-40B4-BE49-F238E27FC236}">
                  <a16:creationId xmlns:a16="http://schemas.microsoft.com/office/drawing/2014/main" id="{556F7839-A456-45E0-9689-7CA8B09A96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024"/>
              <a:ext cx="998" cy="499"/>
            </a:xfrm>
            <a:prstGeom prst="rect">
              <a:avLst/>
            </a:prstGeom>
            <a:noFill/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0" name="Rectangle 46">
              <a:extLst>
                <a:ext uri="{FF2B5EF4-FFF2-40B4-BE49-F238E27FC236}">
                  <a16:creationId xmlns:a16="http://schemas.microsoft.com/office/drawing/2014/main" id="{03B6488A-5F3B-486E-BEF2-E88CB8362B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0" y="2523"/>
              <a:ext cx="998" cy="91"/>
            </a:xfrm>
            <a:prstGeom prst="rect">
              <a:avLst/>
            </a:prstGeom>
            <a:noFill/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1" name="Oval 47">
              <a:extLst>
                <a:ext uri="{FF2B5EF4-FFF2-40B4-BE49-F238E27FC236}">
                  <a16:creationId xmlns:a16="http://schemas.microsoft.com/office/drawing/2014/main" id="{14E29374-38F7-49AA-BE2D-5CCA3A657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8" y="2093"/>
              <a:ext cx="363" cy="363"/>
            </a:xfrm>
            <a:prstGeom prst="ellipse">
              <a:avLst/>
            </a:prstGeom>
            <a:noFill/>
            <a:ln w="57150">
              <a:solidFill>
                <a:srgbClr val="3366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2" name="Rectangle 48">
              <a:extLst>
                <a:ext uri="{FF2B5EF4-FFF2-40B4-BE49-F238E27FC236}">
                  <a16:creationId xmlns:a16="http://schemas.microsoft.com/office/drawing/2014/main" id="{B147BD4A-CCF0-4213-B40E-B69FF515AB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0" y="1888"/>
              <a:ext cx="137" cy="45"/>
            </a:xfrm>
            <a:prstGeom prst="rect">
              <a:avLst/>
            </a:prstGeom>
            <a:noFill/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3" name="Rectangle 49">
              <a:extLst>
                <a:ext uri="{FF2B5EF4-FFF2-40B4-BE49-F238E27FC236}">
                  <a16:creationId xmlns:a16="http://schemas.microsoft.com/office/drawing/2014/main" id="{B05FC19B-A6AD-4C71-95A8-3F15A4D81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1" y="1888"/>
              <a:ext cx="137" cy="45"/>
            </a:xfrm>
            <a:prstGeom prst="rect">
              <a:avLst/>
            </a:prstGeom>
            <a:noFill/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2" name="Group 68">
            <a:extLst>
              <a:ext uri="{FF2B5EF4-FFF2-40B4-BE49-F238E27FC236}">
                <a16:creationId xmlns:a16="http://schemas.microsoft.com/office/drawing/2014/main" id="{BB65629A-9BDA-488A-9B5C-69260B8CA78C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2997200"/>
            <a:ext cx="1584325" cy="1152525"/>
            <a:chOff x="262" y="1888"/>
            <a:chExt cx="998" cy="726"/>
          </a:xfrm>
        </p:grpSpPr>
        <p:sp>
          <p:nvSpPr>
            <p:cNvPr id="67634" name="Rectangle 50">
              <a:extLst>
                <a:ext uri="{FF2B5EF4-FFF2-40B4-BE49-F238E27FC236}">
                  <a16:creationId xmlns:a16="http://schemas.microsoft.com/office/drawing/2014/main" id="{570CFC12-B258-4C17-881B-6551C2A1B1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1934"/>
              <a:ext cx="998" cy="90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5" name="Rectangle 51">
              <a:extLst>
                <a:ext uri="{FF2B5EF4-FFF2-40B4-BE49-F238E27FC236}">
                  <a16:creationId xmlns:a16="http://schemas.microsoft.com/office/drawing/2014/main" id="{EE6B353D-0DD8-4184-B3EA-E55250B2C9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024"/>
              <a:ext cx="998" cy="499"/>
            </a:xfrm>
            <a:prstGeom prst="rect">
              <a:avLst/>
            </a:prstGeom>
            <a:solidFill>
              <a:srgbClr val="333333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6" name="Rectangle 52">
              <a:extLst>
                <a:ext uri="{FF2B5EF4-FFF2-40B4-BE49-F238E27FC236}">
                  <a16:creationId xmlns:a16="http://schemas.microsoft.com/office/drawing/2014/main" id="{0D636E61-4473-4F4F-B2C9-300827110F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2523"/>
              <a:ext cx="998" cy="91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7" name="Oval 53">
              <a:extLst>
                <a:ext uri="{FF2B5EF4-FFF2-40B4-BE49-F238E27FC236}">
                  <a16:creationId xmlns:a16="http://schemas.microsoft.com/office/drawing/2014/main" id="{101DCF02-0895-4739-AD38-EC1D20B88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2093"/>
              <a:ext cx="363" cy="363"/>
            </a:xfrm>
            <a:prstGeom prst="ellipse">
              <a:avLst/>
            </a:prstGeom>
            <a:noFill/>
            <a:ln w="571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8" name="Rectangle 54">
              <a:extLst>
                <a:ext uri="{FF2B5EF4-FFF2-40B4-BE49-F238E27FC236}">
                  <a16:creationId xmlns:a16="http://schemas.microsoft.com/office/drawing/2014/main" id="{7CA81F59-D2FC-4B0B-AC21-12C6DC4181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2" y="1888"/>
              <a:ext cx="137" cy="45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39" name="Rectangle 55">
              <a:extLst>
                <a:ext uri="{FF2B5EF4-FFF2-40B4-BE49-F238E27FC236}">
                  <a16:creationId xmlns:a16="http://schemas.microsoft.com/office/drawing/2014/main" id="{310ADB34-4477-43A3-BF7A-BE8F5789AC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1888"/>
              <a:ext cx="137" cy="45"/>
            </a:xfrm>
            <a:prstGeom prst="rect">
              <a:avLst/>
            </a:prstGeom>
            <a:solidFill>
              <a:srgbClr val="FFFFFF"/>
            </a:solidFill>
            <a:ln w="571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3" name="Group 69">
            <a:extLst>
              <a:ext uri="{FF2B5EF4-FFF2-40B4-BE49-F238E27FC236}">
                <a16:creationId xmlns:a16="http://schemas.microsoft.com/office/drawing/2014/main" id="{99127C08-C992-49C1-A512-5700771BC9BC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997200"/>
            <a:ext cx="1584325" cy="1152525"/>
            <a:chOff x="1442" y="1888"/>
            <a:chExt cx="998" cy="726"/>
          </a:xfrm>
        </p:grpSpPr>
        <p:sp>
          <p:nvSpPr>
            <p:cNvPr id="67640" name="Rectangle 56">
              <a:extLst>
                <a:ext uri="{FF2B5EF4-FFF2-40B4-BE49-F238E27FC236}">
                  <a16:creationId xmlns:a16="http://schemas.microsoft.com/office/drawing/2014/main" id="{83531D43-7C69-4F69-829B-2B535167F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1934"/>
              <a:ext cx="998" cy="9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1" name="Rectangle 57">
              <a:extLst>
                <a:ext uri="{FF2B5EF4-FFF2-40B4-BE49-F238E27FC236}">
                  <a16:creationId xmlns:a16="http://schemas.microsoft.com/office/drawing/2014/main" id="{B62DEDDD-D4F1-4CB3-B786-5EEDAA6E5F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024"/>
              <a:ext cx="998" cy="499"/>
            </a:xfrm>
            <a:prstGeom prst="rect">
              <a:avLst/>
            </a:prstGeom>
            <a:solidFill>
              <a:srgbClr val="3366FF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2" name="Rectangle 58">
              <a:extLst>
                <a:ext uri="{FF2B5EF4-FFF2-40B4-BE49-F238E27FC236}">
                  <a16:creationId xmlns:a16="http://schemas.microsoft.com/office/drawing/2014/main" id="{4EE63DD5-9540-4ED7-AAE8-35251DF79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42" y="2523"/>
              <a:ext cx="998" cy="9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3" name="Oval 59">
              <a:extLst>
                <a:ext uri="{FF2B5EF4-FFF2-40B4-BE49-F238E27FC236}">
                  <a16:creationId xmlns:a16="http://schemas.microsoft.com/office/drawing/2014/main" id="{B398A284-F2A6-4B4E-8C01-213B58BE98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60" y="2093"/>
              <a:ext cx="363" cy="363"/>
            </a:xfrm>
            <a:prstGeom prst="ellipse">
              <a:avLst/>
            </a:prstGeom>
            <a:solidFill>
              <a:srgbClr val="3366FF"/>
            </a:solidFill>
            <a:ln w="57150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4" name="Rectangle 60">
              <a:extLst>
                <a:ext uri="{FF2B5EF4-FFF2-40B4-BE49-F238E27FC236}">
                  <a16:creationId xmlns:a16="http://schemas.microsoft.com/office/drawing/2014/main" id="{8DA75390-D324-4CE3-8680-67036AD5C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888"/>
              <a:ext cx="137" cy="4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5" name="Rectangle 61">
              <a:extLst>
                <a:ext uri="{FF2B5EF4-FFF2-40B4-BE49-F238E27FC236}">
                  <a16:creationId xmlns:a16="http://schemas.microsoft.com/office/drawing/2014/main" id="{C8FCE863-87B3-4448-866C-98288FF4C1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1888"/>
              <a:ext cx="137" cy="4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3366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54" name="Group 70">
            <a:extLst>
              <a:ext uri="{FF2B5EF4-FFF2-40B4-BE49-F238E27FC236}">
                <a16:creationId xmlns:a16="http://schemas.microsoft.com/office/drawing/2014/main" id="{D8297490-8BD5-4353-BC83-F7FF6F8F6C44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997200"/>
            <a:ext cx="1584325" cy="1152525"/>
            <a:chOff x="2621" y="1888"/>
            <a:chExt cx="998" cy="726"/>
          </a:xfrm>
        </p:grpSpPr>
        <p:sp>
          <p:nvSpPr>
            <p:cNvPr id="67646" name="Rectangle 62">
              <a:extLst>
                <a:ext uri="{FF2B5EF4-FFF2-40B4-BE49-F238E27FC236}">
                  <a16:creationId xmlns:a16="http://schemas.microsoft.com/office/drawing/2014/main" id="{F8D7D54A-1E28-43CA-AB8E-8B2A6E31A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1934"/>
              <a:ext cx="998" cy="9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7" name="Rectangle 63">
              <a:extLst>
                <a:ext uri="{FF2B5EF4-FFF2-40B4-BE49-F238E27FC236}">
                  <a16:creationId xmlns:a16="http://schemas.microsoft.com/office/drawing/2014/main" id="{0BE8E77E-8678-46EB-A007-59706EFDA2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024"/>
              <a:ext cx="998" cy="499"/>
            </a:xfrm>
            <a:prstGeom prst="rect">
              <a:avLst/>
            </a:prstGeom>
            <a:gradFill rotWithShape="1">
              <a:gsLst>
                <a:gs pos="0">
                  <a:srgbClr val="E6E6E6"/>
                </a:gs>
                <a:gs pos="7499">
                  <a:srgbClr val="7D8496"/>
                </a:gs>
                <a:gs pos="26500">
                  <a:srgbClr val="E6E6E6"/>
                </a:gs>
                <a:gs pos="34000">
                  <a:srgbClr val="7D8496"/>
                </a:gs>
                <a:gs pos="46500">
                  <a:srgbClr val="E6E6E6"/>
                </a:gs>
                <a:gs pos="50000">
                  <a:srgbClr val="FFFFFF"/>
                </a:gs>
                <a:gs pos="53501">
                  <a:srgbClr val="E6E6E6"/>
                </a:gs>
                <a:gs pos="66001">
                  <a:srgbClr val="7D8496"/>
                </a:gs>
                <a:gs pos="73500">
                  <a:srgbClr val="E6E6E6"/>
                </a:gs>
                <a:gs pos="92501">
                  <a:srgbClr val="7D8496"/>
                </a:gs>
                <a:gs pos="100000">
                  <a:srgbClr val="E6E6E6"/>
                </a:gs>
              </a:gsLst>
              <a:lin ang="18900000" scaled="1"/>
            </a:gradFill>
            <a:ln w="57150" algn="ctr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48" name="Rectangle 64">
              <a:extLst>
                <a:ext uri="{FF2B5EF4-FFF2-40B4-BE49-F238E27FC236}">
                  <a16:creationId xmlns:a16="http://schemas.microsoft.com/office/drawing/2014/main" id="{F6A73A6D-ADB2-4ACC-BA59-24A3218F1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2523"/>
              <a:ext cx="998" cy="91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49" name="Oval 65">
              <a:extLst>
                <a:ext uri="{FF2B5EF4-FFF2-40B4-BE49-F238E27FC236}">
                  <a16:creationId xmlns:a16="http://schemas.microsoft.com/office/drawing/2014/main" id="{3E0BC348-7E2B-495E-AE2A-9D01FF1D1E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093"/>
              <a:ext cx="363" cy="363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rgbClr val="C0C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0" name="Rectangle 66">
              <a:extLst>
                <a:ext uri="{FF2B5EF4-FFF2-40B4-BE49-F238E27FC236}">
                  <a16:creationId xmlns:a16="http://schemas.microsoft.com/office/drawing/2014/main" id="{91A1525A-D0FF-4C23-8BCF-63B8B6F28D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1" y="1888"/>
              <a:ext cx="137" cy="4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1" name="Rectangle 67">
              <a:extLst>
                <a:ext uri="{FF2B5EF4-FFF2-40B4-BE49-F238E27FC236}">
                  <a16:creationId xmlns:a16="http://schemas.microsoft.com/office/drawing/2014/main" id="{EEEEEEC4-7437-4E40-8EC3-BD51A31E7E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1888"/>
              <a:ext cx="137" cy="45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C0C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81" name="Group 97">
            <a:extLst>
              <a:ext uri="{FF2B5EF4-FFF2-40B4-BE49-F238E27FC236}">
                <a16:creationId xmlns:a16="http://schemas.microsoft.com/office/drawing/2014/main" id="{67BFA0F4-970D-4615-9DE6-B833F073A287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941888"/>
            <a:ext cx="1584325" cy="1079500"/>
            <a:chOff x="262" y="3113"/>
            <a:chExt cx="998" cy="680"/>
          </a:xfrm>
        </p:grpSpPr>
        <p:sp>
          <p:nvSpPr>
            <p:cNvPr id="67670" name="Rectangle 86">
              <a:extLst>
                <a:ext uri="{FF2B5EF4-FFF2-40B4-BE49-F238E27FC236}">
                  <a16:creationId xmlns:a16="http://schemas.microsoft.com/office/drawing/2014/main" id="{B60AFB42-A7B7-43D0-9DEA-7B7AA091E6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" y="311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71" name="Rectangle 87">
              <a:extLst>
                <a:ext uri="{FF2B5EF4-FFF2-40B4-BE49-F238E27FC236}">
                  <a16:creationId xmlns:a16="http://schemas.microsoft.com/office/drawing/2014/main" id="{0658763B-52E8-44DA-BF09-D16D13FF5B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8" y="311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57" name="AutoShape 73">
              <a:extLst>
                <a:ext uri="{FF2B5EF4-FFF2-40B4-BE49-F238E27FC236}">
                  <a16:creationId xmlns:a16="http://schemas.microsoft.com/office/drawing/2014/main" id="{A9DAFC13-5F5F-466D-9B27-D977329EA5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158"/>
              <a:ext cx="998" cy="635"/>
            </a:xfrm>
            <a:prstGeom prst="roundRect">
              <a:avLst>
                <a:gd name="adj" fmla="val 7875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69" name="Rectangle 85">
              <a:extLst>
                <a:ext uri="{FF2B5EF4-FFF2-40B4-BE49-F238E27FC236}">
                  <a16:creationId xmlns:a16="http://schemas.microsoft.com/office/drawing/2014/main" id="{9CA066F4-685E-45F8-9EDF-B43453509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" y="3249"/>
              <a:ext cx="998" cy="453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67" name="Oval 83">
              <a:extLst>
                <a:ext uri="{FF2B5EF4-FFF2-40B4-BE49-F238E27FC236}">
                  <a16:creationId xmlns:a16="http://schemas.microsoft.com/office/drawing/2014/main" id="{EB757497-B0DF-4245-9021-11DB979C80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7" y="3272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gamma/>
                    <a:tint val="22353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66" name="AutoShape 82">
              <a:extLst>
                <a:ext uri="{FF2B5EF4-FFF2-40B4-BE49-F238E27FC236}">
                  <a16:creationId xmlns:a16="http://schemas.microsoft.com/office/drawing/2014/main" id="{8BD7CEA1-C354-47DA-A5F0-8D9C63B4BB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5" y="3249"/>
              <a:ext cx="453" cy="453"/>
            </a:xfrm>
            <a:custGeom>
              <a:avLst/>
              <a:gdLst>
                <a:gd name="G0" fmla="+- 2718 0 0"/>
                <a:gd name="G1" fmla="+- 21600 0 2718"/>
                <a:gd name="G2" fmla="+- 21600 0 27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718" y="10800"/>
                  </a:moveTo>
                  <a:cubicBezTo>
                    <a:pt x="2718" y="15264"/>
                    <a:pt x="6336" y="18882"/>
                    <a:pt x="10800" y="18882"/>
                  </a:cubicBezTo>
                  <a:cubicBezTo>
                    <a:pt x="15264" y="18882"/>
                    <a:pt x="18882" y="15264"/>
                    <a:pt x="18882" y="10800"/>
                  </a:cubicBezTo>
                  <a:cubicBezTo>
                    <a:pt x="18882" y="6336"/>
                    <a:pt x="15264" y="2718"/>
                    <a:pt x="10800" y="2718"/>
                  </a:cubicBezTo>
                  <a:cubicBezTo>
                    <a:pt x="6336" y="2718"/>
                    <a:pt x="2718" y="6336"/>
                    <a:pt x="2718" y="10800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68" name="Oval 84">
              <a:extLst>
                <a:ext uri="{FF2B5EF4-FFF2-40B4-BE49-F238E27FC236}">
                  <a16:creationId xmlns:a16="http://schemas.microsoft.com/office/drawing/2014/main" id="{504B41D4-CB32-49ED-8793-0196A098B1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1" y="3385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72" name="Rectangle 88" descr="横線 (反転)">
              <a:extLst>
                <a:ext uri="{FF2B5EF4-FFF2-40B4-BE49-F238E27FC236}">
                  <a16:creationId xmlns:a16="http://schemas.microsoft.com/office/drawing/2014/main" id="{ECC596B0-2CEA-4406-8061-DFA1DEEBDC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3" y="3294"/>
              <a:ext cx="182" cy="91"/>
            </a:xfrm>
            <a:prstGeom prst="rect">
              <a:avLst/>
            </a:prstGeom>
            <a:pattFill prst="narHorz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692" name="Group 108">
            <a:extLst>
              <a:ext uri="{FF2B5EF4-FFF2-40B4-BE49-F238E27FC236}">
                <a16:creationId xmlns:a16="http://schemas.microsoft.com/office/drawing/2014/main" id="{4B83E1EC-EBE1-493D-AAF7-11912DA43355}"/>
              </a:ext>
            </a:extLst>
          </p:cNvPr>
          <p:cNvGrpSpPr>
            <a:grpSpLocks/>
          </p:cNvGrpSpPr>
          <p:nvPr/>
        </p:nvGrpSpPr>
        <p:grpSpPr bwMode="auto">
          <a:xfrm>
            <a:off x="6032500" y="4941888"/>
            <a:ext cx="1584325" cy="1079500"/>
            <a:chOff x="1442" y="3113"/>
            <a:chExt cx="998" cy="680"/>
          </a:xfrm>
        </p:grpSpPr>
        <p:grpSp>
          <p:nvGrpSpPr>
            <p:cNvPr id="67682" name="Group 98">
              <a:extLst>
                <a:ext uri="{FF2B5EF4-FFF2-40B4-BE49-F238E27FC236}">
                  <a16:creationId xmlns:a16="http://schemas.microsoft.com/office/drawing/2014/main" id="{BD598BA9-9529-4AE3-AD5D-E6206E2AC07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113"/>
              <a:ext cx="998" cy="680"/>
              <a:chOff x="1442" y="3113"/>
              <a:chExt cx="998" cy="680"/>
            </a:xfrm>
          </p:grpSpPr>
          <p:sp>
            <p:nvSpPr>
              <p:cNvPr id="67673" name="Rectangle 89">
                <a:extLst>
                  <a:ext uri="{FF2B5EF4-FFF2-40B4-BE49-F238E27FC236}">
                    <a16:creationId xmlns:a16="http://schemas.microsoft.com/office/drawing/2014/main" id="{0C8F59C6-8F70-43C4-B98C-46A2EC2F4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3113"/>
                <a:ext cx="182" cy="91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74" name="Rectangle 90">
                <a:extLst>
                  <a:ext uri="{FF2B5EF4-FFF2-40B4-BE49-F238E27FC236}">
                    <a16:creationId xmlns:a16="http://schemas.microsoft.com/office/drawing/2014/main" id="{56820DA5-40A9-4CB6-87FB-BA5F469BE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113"/>
                <a:ext cx="182" cy="91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75" name="AutoShape 91">
                <a:extLst>
                  <a:ext uri="{FF2B5EF4-FFF2-40B4-BE49-F238E27FC236}">
                    <a16:creationId xmlns:a16="http://schemas.microsoft.com/office/drawing/2014/main" id="{17A3A787-5669-4795-A3EC-C25972A60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58"/>
                <a:ext cx="998" cy="635"/>
              </a:xfrm>
              <a:prstGeom prst="roundRect">
                <a:avLst>
                  <a:gd name="adj" fmla="val 7875"/>
                </a:avLst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76" name="Rectangle 92">
                <a:extLst>
                  <a:ext uri="{FF2B5EF4-FFF2-40B4-BE49-F238E27FC236}">
                    <a16:creationId xmlns:a16="http://schemas.microsoft.com/office/drawing/2014/main" id="{95D2E61B-2EFF-4ED3-894C-2878C949D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249"/>
                <a:ext cx="998" cy="453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683" name="Group 99">
              <a:extLst>
                <a:ext uri="{FF2B5EF4-FFF2-40B4-BE49-F238E27FC236}">
                  <a16:creationId xmlns:a16="http://schemas.microsoft.com/office/drawing/2014/main" id="{CD368AA8-0EAB-4031-B48C-5670B37D737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442" y="3113"/>
              <a:ext cx="998" cy="680"/>
              <a:chOff x="262" y="3113"/>
              <a:chExt cx="998" cy="680"/>
            </a:xfrm>
          </p:grpSpPr>
          <p:sp>
            <p:nvSpPr>
              <p:cNvPr id="67684" name="Rectangle 100">
                <a:extLst>
                  <a:ext uri="{FF2B5EF4-FFF2-40B4-BE49-F238E27FC236}">
                    <a16:creationId xmlns:a16="http://schemas.microsoft.com/office/drawing/2014/main" id="{271F806C-BE27-461F-9D5C-78E6BA2446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311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2353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85" name="Rectangle 101">
                <a:extLst>
                  <a:ext uri="{FF2B5EF4-FFF2-40B4-BE49-F238E27FC236}">
                    <a16:creationId xmlns:a16="http://schemas.microsoft.com/office/drawing/2014/main" id="{B4AC3107-3485-473B-A426-32956E52F9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88" y="311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2353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86" name="AutoShape 102">
                <a:extLst>
                  <a:ext uri="{FF2B5EF4-FFF2-40B4-BE49-F238E27FC236}">
                    <a16:creationId xmlns:a16="http://schemas.microsoft.com/office/drawing/2014/main" id="{C46E083C-C3AC-437C-B7A5-9D0EBF8AB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158"/>
                <a:ext cx="998" cy="635"/>
              </a:xfrm>
              <a:prstGeom prst="roundRect">
                <a:avLst>
                  <a:gd name="adj" fmla="val 7875"/>
                </a:avLst>
              </a:pr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rgbClr val="C0C0C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687" name="Rectangle 103">
                <a:extLst>
                  <a:ext uri="{FF2B5EF4-FFF2-40B4-BE49-F238E27FC236}">
                    <a16:creationId xmlns:a16="http://schemas.microsoft.com/office/drawing/2014/main" id="{53A446E7-825B-4FDA-8A5E-D67F36AE51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" y="3249"/>
                <a:ext cx="998" cy="453"/>
              </a:xfrm>
              <a:prstGeom prst="rect">
                <a:avLst/>
              </a:pr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88" name="Oval 104">
                <a:extLst>
                  <a:ext uri="{FF2B5EF4-FFF2-40B4-BE49-F238E27FC236}">
                    <a16:creationId xmlns:a16="http://schemas.microsoft.com/office/drawing/2014/main" id="{464EF7F8-1104-4911-9DBD-567A5EBB8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7" y="3272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tint val="22353"/>
                      <a:invGamma/>
                    </a:srgbClr>
                  </a:gs>
                  <a:gs pos="100000">
                    <a:srgbClr val="66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89" name="AutoShape 105">
                <a:extLst>
                  <a:ext uri="{FF2B5EF4-FFF2-40B4-BE49-F238E27FC236}">
                    <a16:creationId xmlns:a16="http://schemas.microsoft.com/office/drawing/2014/main" id="{1822027B-049A-4DA7-90F1-4D8CB77FD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5" y="3249"/>
                <a:ext cx="453" cy="453"/>
              </a:xfrm>
              <a:custGeom>
                <a:avLst/>
                <a:gdLst>
                  <a:gd name="G0" fmla="+- 2718 0 0"/>
                  <a:gd name="G1" fmla="+- 21600 0 2718"/>
                  <a:gd name="G2" fmla="+- 21600 0 271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718" y="10800"/>
                    </a:moveTo>
                    <a:cubicBezTo>
                      <a:pt x="2718" y="15264"/>
                      <a:pt x="6336" y="18882"/>
                      <a:pt x="10800" y="18882"/>
                    </a:cubicBezTo>
                    <a:cubicBezTo>
                      <a:pt x="15264" y="18882"/>
                      <a:pt x="18882" y="15264"/>
                      <a:pt x="18882" y="10800"/>
                    </a:cubicBezTo>
                    <a:cubicBezTo>
                      <a:pt x="18882" y="6336"/>
                      <a:pt x="15264" y="2718"/>
                      <a:pt x="10800" y="2718"/>
                    </a:cubicBezTo>
                    <a:cubicBezTo>
                      <a:pt x="6336" y="2718"/>
                      <a:pt x="2718" y="6336"/>
                      <a:pt x="2718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0" name="Oval 106">
                <a:extLst>
                  <a:ext uri="{FF2B5EF4-FFF2-40B4-BE49-F238E27FC236}">
                    <a16:creationId xmlns:a16="http://schemas.microsoft.com/office/drawing/2014/main" id="{AFAC5BBA-2F77-46B2-B4A8-D3554F360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61" y="3385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691" name="Rectangle 107" descr="横線 (反転)">
                <a:extLst>
                  <a:ext uri="{FF2B5EF4-FFF2-40B4-BE49-F238E27FC236}">
                    <a16:creationId xmlns:a16="http://schemas.microsoft.com/office/drawing/2014/main" id="{994B74B1-7670-411F-A818-68ED45A3FD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33" y="3294"/>
                <a:ext cx="182" cy="91"/>
              </a:xfrm>
              <a:prstGeom prst="rect">
                <a:avLst/>
              </a:prstGeom>
              <a:pattFill prst="narHorz">
                <a:fgClr>
                  <a:srgbClr val="DDDDDD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7702" name="Group 118">
            <a:extLst>
              <a:ext uri="{FF2B5EF4-FFF2-40B4-BE49-F238E27FC236}">
                <a16:creationId xmlns:a16="http://schemas.microsoft.com/office/drawing/2014/main" id="{9D449D73-9B63-4E9C-97DF-05784DA2B5D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4941888"/>
            <a:ext cx="1584325" cy="1079500"/>
            <a:chOff x="2621" y="3113"/>
            <a:chExt cx="998" cy="680"/>
          </a:xfrm>
        </p:grpSpPr>
        <p:sp>
          <p:nvSpPr>
            <p:cNvPr id="67694" name="Rectangle 110">
              <a:extLst>
                <a:ext uri="{FF2B5EF4-FFF2-40B4-BE49-F238E27FC236}">
                  <a16:creationId xmlns:a16="http://schemas.microsoft.com/office/drawing/2014/main" id="{32A74D58-73DE-4D33-BA83-866CE1113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1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5" name="Rectangle 111">
              <a:extLst>
                <a:ext uri="{FF2B5EF4-FFF2-40B4-BE49-F238E27FC236}">
                  <a16:creationId xmlns:a16="http://schemas.microsoft.com/office/drawing/2014/main" id="{C9DB2146-5CE5-466D-B8B2-BE5DF0454B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11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6" name="AutoShape 112">
              <a:extLst>
                <a:ext uri="{FF2B5EF4-FFF2-40B4-BE49-F238E27FC236}">
                  <a16:creationId xmlns:a16="http://schemas.microsoft.com/office/drawing/2014/main" id="{DEBDB4F1-9DED-4C52-B529-29ACCEED16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158"/>
              <a:ext cx="998" cy="635"/>
            </a:xfrm>
            <a:prstGeom prst="roundRect">
              <a:avLst>
                <a:gd name="adj" fmla="val 7875"/>
              </a:avLst>
            </a:prstGeom>
            <a:gradFill rotWithShape="1">
              <a:gsLst>
                <a:gs pos="0">
                  <a:srgbClr val="E6E6E6"/>
                </a:gs>
                <a:gs pos="14999">
                  <a:srgbClr val="7D8496"/>
                </a:gs>
                <a:gs pos="53000">
                  <a:srgbClr val="E6E6E6"/>
                </a:gs>
                <a:gs pos="67999">
                  <a:srgbClr val="7D8496"/>
                </a:gs>
                <a:gs pos="92999">
                  <a:srgbClr val="E6E6E6"/>
                </a:gs>
                <a:gs pos="100000">
                  <a:srgbClr val="FFFFFF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98" name="Oval 114">
              <a:extLst>
                <a:ext uri="{FF2B5EF4-FFF2-40B4-BE49-F238E27FC236}">
                  <a16:creationId xmlns:a16="http://schemas.microsoft.com/office/drawing/2014/main" id="{EE2F2BBE-75BD-4879-8CB0-29D4A4C516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3272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gamma/>
                    <a:tint val="22353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699" name="AutoShape 115">
              <a:extLst>
                <a:ext uri="{FF2B5EF4-FFF2-40B4-BE49-F238E27FC236}">
                  <a16:creationId xmlns:a16="http://schemas.microsoft.com/office/drawing/2014/main" id="{E6EC3B39-129D-4CAE-ABDE-0F1041FCA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3249"/>
              <a:ext cx="453" cy="453"/>
            </a:xfrm>
            <a:custGeom>
              <a:avLst/>
              <a:gdLst>
                <a:gd name="G0" fmla="+- 2718 0 0"/>
                <a:gd name="G1" fmla="+- 21600 0 2718"/>
                <a:gd name="G2" fmla="+- 21600 0 27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718" y="10800"/>
                  </a:moveTo>
                  <a:cubicBezTo>
                    <a:pt x="2718" y="15264"/>
                    <a:pt x="6336" y="18882"/>
                    <a:pt x="10800" y="18882"/>
                  </a:cubicBezTo>
                  <a:cubicBezTo>
                    <a:pt x="15264" y="18882"/>
                    <a:pt x="18882" y="15264"/>
                    <a:pt x="18882" y="10800"/>
                  </a:cubicBezTo>
                  <a:cubicBezTo>
                    <a:pt x="18882" y="6336"/>
                    <a:pt x="15264" y="2718"/>
                    <a:pt x="10800" y="2718"/>
                  </a:cubicBezTo>
                  <a:cubicBezTo>
                    <a:pt x="6336" y="2718"/>
                    <a:pt x="2718" y="6336"/>
                    <a:pt x="2718" y="10800"/>
                  </a:cubicBezTo>
                  <a:close/>
                </a:path>
              </a:pathLst>
            </a:cu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0" name="Oval 116">
              <a:extLst>
                <a:ext uri="{FF2B5EF4-FFF2-40B4-BE49-F238E27FC236}">
                  <a16:creationId xmlns:a16="http://schemas.microsoft.com/office/drawing/2014/main" id="{0C6C5DBF-694C-45FB-969C-4CEACECEC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385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01" name="Rectangle 117" descr="横線 (反転)">
              <a:extLst>
                <a:ext uri="{FF2B5EF4-FFF2-40B4-BE49-F238E27FC236}">
                  <a16:creationId xmlns:a16="http://schemas.microsoft.com/office/drawing/2014/main" id="{6881E4A7-DF98-4C06-BEEF-5A87A2FB31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294"/>
              <a:ext cx="182" cy="91"/>
            </a:xfrm>
            <a:prstGeom prst="rect">
              <a:avLst/>
            </a:prstGeom>
            <a:pattFill prst="narHorz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7726" name="Group 142">
            <a:extLst>
              <a:ext uri="{FF2B5EF4-FFF2-40B4-BE49-F238E27FC236}">
                <a16:creationId xmlns:a16="http://schemas.microsoft.com/office/drawing/2014/main" id="{960EA8D9-C1AA-4EC9-BCD8-C79F5A5435FA}"/>
              </a:ext>
            </a:extLst>
          </p:cNvPr>
          <p:cNvGrpSpPr>
            <a:grpSpLocks/>
          </p:cNvGrpSpPr>
          <p:nvPr/>
        </p:nvGrpSpPr>
        <p:grpSpPr bwMode="auto">
          <a:xfrm>
            <a:off x="7905750" y="4941888"/>
            <a:ext cx="1584325" cy="1079500"/>
            <a:chOff x="3800" y="3113"/>
            <a:chExt cx="998" cy="680"/>
          </a:xfrm>
        </p:grpSpPr>
        <p:grpSp>
          <p:nvGrpSpPr>
            <p:cNvPr id="67704" name="Group 120">
              <a:extLst>
                <a:ext uri="{FF2B5EF4-FFF2-40B4-BE49-F238E27FC236}">
                  <a16:creationId xmlns:a16="http://schemas.microsoft.com/office/drawing/2014/main" id="{D92A1FCC-3977-46F6-BDE2-7E22CE3D65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680"/>
              <a:chOff x="1442" y="3113"/>
              <a:chExt cx="998" cy="680"/>
            </a:xfrm>
          </p:grpSpPr>
          <p:sp>
            <p:nvSpPr>
              <p:cNvPr id="67705" name="Rectangle 121">
                <a:extLst>
                  <a:ext uri="{FF2B5EF4-FFF2-40B4-BE49-F238E27FC236}">
                    <a16:creationId xmlns:a16="http://schemas.microsoft.com/office/drawing/2014/main" id="{CC6D1B94-B6C4-41FC-8EC4-46D731C802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3" y="3113"/>
                <a:ext cx="182" cy="91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6" name="Rectangle 122">
                <a:extLst>
                  <a:ext uri="{FF2B5EF4-FFF2-40B4-BE49-F238E27FC236}">
                    <a16:creationId xmlns:a16="http://schemas.microsoft.com/office/drawing/2014/main" id="{456404F8-4B04-4AD5-9B9B-00668AD808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3113"/>
                <a:ext cx="182" cy="91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07" name="AutoShape 123">
                <a:extLst>
                  <a:ext uri="{FF2B5EF4-FFF2-40B4-BE49-F238E27FC236}">
                    <a16:creationId xmlns:a16="http://schemas.microsoft.com/office/drawing/2014/main" id="{14E934C2-F663-413D-BAF8-85133C0EA2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158"/>
                <a:ext cx="998" cy="635"/>
              </a:xfrm>
              <a:prstGeom prst="roundRect">
                <a:avLst>
                  <a:gd name="adj" fmla="val 7875"/>
                </a:avLst>
              </a:prstGeom>
              <a:solidFill>
                <a:srgbClr val="000000"/>
              </a:solidFill>
              <a:ln w="76200" algn="ctr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08" name="Rectangle 124">
                <a:extLst>
                  <a:ext uri="{FF2B5EF4-FFF2-40B4-BE49-F238E27FC236}">
                    <a16:creationId xmlns:a16="http://schemas.microsoft.com/office/drawing/2014/main" id="{2D57437B-131F-4143-A2FC-F056052D4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2" y="3249"/>
                <a:ext cx="998" cy="453"/>
              </a:xfrm>
              <a:prstGeom prst="rect">
                <a:avLst/>
              </a:prstGeom>
              <a:solidFill>
                <a:srgbClr val="000000"/>
              </a:solidFill>
              <a:ln w="762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7718" name="Group 134">
              <a:extLst>
                <a:ext uri="{FF2B5EF4-FFF2-40B4-BE49-F238E27FC236}">
                  <a16:creationId xmlns:a16="http://schemas.microsoft.com/office/drawing/2014/main" id="{14B173A2-80F3-4DB7-BB7D-7E97AB132B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800" y="3113"/>
              <a:ext cx="998" cy="680"/>
              <a:chOff x="2621" y="3113"/>
              <a:chExt cx="998" cy="680"/>
            </a:xfrm>
          </p:grpSpPr>
          <p:sp>
            <p:nvSpPr>
              <p:cNvPr id="67719" name="Rectangle 135">
                <a:extLst>
                  <a:ext uri="{FF2B5EF4-FFF2-40B4-BE49-F238E27FC236}">
                    <a16:creationId xmlns:a16="http://schemas.microsoft.com/office/drawing/2014/main" id="{565D4CEC-C394-470B-9AD9-0A69E7E78C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11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2353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20" name="Rectangle 136">
                <a:extLst>
                  <a:ext uri="{FF2B5EF4-FFF2-40B4-BE49-F238E27FC236}">
                    <a16:creationId xmlns:a16="http://schemas.microsoft.com/office/drawing/2014/main" id="{536D9C49-0DA6-4922-9836-5094A2F9C0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3113"/>
                <a:ext cx="182" cy="91"/>
              </a:xfrm>
              <a:prstGeom prst="rect">
                <a:avLst/>
              </a:prstGeom>
              <a:gradFill rotWithShape="1">
                <a:gsLst>
                  <a:gs pos="0">
                    <a:srgbClr val="C0C0C0"/>
                  </a:gs>
                  <a:gs pos="50000">
                    <a:srgbClr val="C0C0C0">
                      <a:gamma/>
                      <a:tint val="22353"/>
                      <a:invGamma/>
                    </a:srgbClr>
                  </a:gs>
                  <a:gs pos="100000">
                    <a:srgbClr val="C0C0C0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21" name="AutoShape 137">
                <a:extLst>
                  <a:ext uri="{FF2B5EF4-FFF2-40B4-BE49-F238E27FC236}">
                    <a16:creationId xmlns:a16="http://schemas.microsoft.com/office/drawing/2014/main" id="{E33F89AE-EFDE-47CA-AF6E-391EBDD44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3158"/>
                <a:ext cx="998" cy="635"/>
              </a:xfrm>
              <a:prstGeom prst="roundRect">
                <a:avLst>
                  <a:gd name="adj" fmla="val 7875"/>
                </a:avLst>
              </a:prstGeom>
              <a:gradFill rotWithShape="1">
                <a:gsLst>
                  <a:gs pos="0">
                    <a:srgbClr val="E6E6E6"/>
                  </a:gs>
                  <a:gs pos="14999">
                    <a:srgbClr val="7D8496"/>
                  </a:gs>
                  <a:gs pos="53000">
                    <a:srgbClr val="E6E6E6"/>
                  </a:gs>
                  <a:gs pos="67999">
                    <a:srgbClr val="7D8496"/>
                  </a:gs>
                  <a:gs pos="92999">
                    <a:srgbClr val="E6E6E6"/>
                  </a:gs>
                  <a:gs pos="100000">
                    <a:srgbClr val="FFFFFF"/>
                  </a:gs>
                </a:gsLst>
                <a:lin ang="189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57150" algn="ctr">
                    <a:solidFill>
                      <a:srgbClr val="C0C0C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7722" name="Oval 138">
                <a:extLst>
                  <a:ext uri="{FF2B5EF4-FFF2-40B4-BE49-F238E27FC236}">
                    <a16:creationId xmlns:a16="http://schemas.microsoft.com/office/drawing/2014/main" id="{859CC5E8-4663-4E1F-B64A-8968A712DC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6" y="3272"/>
                <a:ext cx="408" cy="408"/>
              </a:xfrm>
              <a:prstGeom prst="ellipse">
                <a:avLst/>
              </a:prstGeom>
              <a:gradFill rotWithShape="1">
                <a:gsLst>
                  <a:gs pos="0">
                    <a:srgbClr val="66CCFF">
                      <a:gamma/>
                      <a:tint val="22353"/>
                      <a:invGamma/>
                    </a:srgbClr>
                  </a:gs>
                  <a:gs pos="100000">
                    <a:srgbClr val="66CC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23" name="AutoShape 139">
                <a:extLst>
                  <a:ext uri="{FF2B5EF4-FFF2-40B4-BE49-F238E27FC236}">
                    <a16:creationId xmlns:a16="http://schemas.microsoft.com/office/drawing/2014/main" id="{7C894D28-BF8A-4912-95CC-268C441AEC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4" y="3249"/>
                <a:ext cx="453" cy="453"/>
              </a:xfrm>
              <a:custGeom>
                <a:avLst/>
                <a:gdLst>
                  <a:gd name="G0" fmla="+- 2718 0 0"/>
                  <a:gd name="G1" fmla="+- 21600 0 2718"/>
                  <a:gd name="G2" fmla="+- 21600 0 2718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2718" y="10800"/>
                    </a:moveTo>
                    <a:cubicBezTo>
                      <a:pt x="2718" y="15264"/>
                      <a:pt x="6336" y="18882"/>
                      <a:pt x="10800" y="18882"/>
                    </a:cubicBezTo>
                    <a:cubicBezTo>
                      <a:pt x="15264" y="18882"/>
                      <a:pt x="18882" y="15264"/>
                      <a:pt x="18882" y="10800"/>
                    </a:cubicBezTo>
                    <a:cubicBezTo>
                      <a:pt x="18882" y="6336"/>
                      <a:pt x="15264" y="2718"/>
                      <a:pt x="10800" y="2718"/>
                    </a:cubicBezTo>
                    <a:cubicBezTo>
                      <a:pt x="6336" y="2718"/>
                      <a:pt x="2718" y="6336"/>
                      <a:pt x="2718" y="10800"/>
                    </a:cubicBez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24" name="Oval 140">
                <a:extLst>
                  <a:ext uri="{FF2B5EF4-FFF2-40B4-BE49-F238E27FC236}">
                    <a16:creationId xmlns:a16="http://schemas.microsoft.com/office/drawing/2014/main" id="{C25E1745-EF8E-4499-AE1A-83EB786BC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3385"/>
                <a:ext cx="91" cy="9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725" name="Rectangle 141" descr="横線 (反転)">
                <a:extLst>
                  <a:ext uri="{FF2B5EF4-FFF2-40B4-BE49-F238E27FC236}">
                    <a16:creationId xmlns:a16="http://schemas.microsoft.com/office/drawing/2014/main" id="{3ADD4356-A0B2-4A67-8ADC-A9BE675D6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92" y="3294"/>
                <a:ext cx="182" cy="91"/>
              </a:xfrm>
              <a:prstGeom prst="rect">
                <a:avLst/>
              </a:prstGeom>
              <a:pattFill prst="narHorz">
                <a:fgClr>
                  <a:srgbClr val="DDDDDD"/>
                </a:fgClr>
                <a:bgClr>
                  <a:schemeClr val="bg1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7727" name="Group 143">
            <a:extLst>
              <a:ext uri="{FF2B5EF4-FFF2-40B4-BE49-F238E27FC236}">
                <a16:creationId xmlns:a16="http://schemas.microsoft.com/office/drawing/2014/main" id="{F72D833D-214C-4F18-A7E0-F3FABF7DC1EE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4941888"/>
            <a:ext cx="1584325" cy="1079500"/>
            <a:chOff x="2621" y="3113"/>
            <a:chExt cx="998" cy="680"/>
          </a:xfrm>
        </p:grpSpPr>
        <p:sp>
          <p:nvSpPr>
            <p:cNvPr id="67728" name="Rectangle 144">
              <a:extLst>
                <a:ext uri="{FF2B5EF4-FFF2-40B4-BE49-F238E27FC236}">
                  <a16:creationId xmlns:a16="http://schemas.microsoft.com/office/drawing/2014/main" id="{345D3A69-AF54-4EA8-BDE5-A2C3914CD8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12" y="311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29" name="Rectangle 145">
              <a:extLst>
                <a:ext uri="{FF2B5EF4-FFF2-40B4-BE49-F238E27FC236}">
                  <a16:creationId xmlns:a16="http://schemas.microsoft.com/office/drawing/2014/main" id="{F6ACCCFF-70B3-4C5D-A5C1-61D037AA3E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3113"/>
              <a:ext cx="182" cy="9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22353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0" name="AutoShape 146">
              <a:extLst>
                <a:ext uri="{FF2B5EF4-FFF2-40B4-BE49-F238E27FC236}">
                  <a16:creationId xmlns:a16="http://schemas.microsoft.com/office/drawing/2014/main" id="{6687E6E6-AA47-446D-8C86-B716F94E81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1" y="3158"/>
              <a:ext cx="998" cy="635"/>
            </a:xfrm>
            <a:prstGeom prst="roundRect">
              <a:avLst>
                <a:gd name="adj" fmla="val 7875"/>
              </a:avLst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66667"/>
                    <a:invGamma/>
                  </a:schemeClr>
                </a:gs>
                <a:gs pos="100000">
                  <a:schemeClr val="tx1"/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57150" algn="ctr">
                  <a:solidFill>
                    <a:srgbClr val="C0C0C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731" name="Oval 147">
              <a:extLst>
                <a:ext uri="{FF2B5EF4-FFF2-40B4-BE49-F238E27FC236}">
                  <a16:creationId xmlns:a16="http://schemas.microsoft.com/office/drawing/2014/main" id="{742C018A-14A7-42E1-B813-5C2C727290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16" y="3272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66CCFF">
                    <a:gamma/>
                    <a:tint val="22353"/>
                    <a:invGamma/>
                  </a:srgbClr>
                </a:gs>
                <a:gs pos="100000">
                  <a:srgbClr val="66CCFF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2" name="AutoShape 148">
              <a:extLst>
                <a:ext uri="{FF2B5EF4-FFF2-40B4-BE49-F238E27FC236}">
                  <a16:creationId xmlns:a16="http://schemas.microsoft.com/office/drawing/2014/main" id="{FECFD565-DBB6-4B5D-A671-A4852EE7BE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4" y="3249"/>
              <a:ext cx="453" cy="453"/>
            </a:xfrm>
            <a:custGeom>
              <a:avLst/>
              <a:gdLst>
                <a:gd name="G0" fmla="+- 2718 0 0"/>
                <a:gd name="G1" fmla="+- 21600 0 2718"/>
                <a:gd name="G2" fmla="+- 21600 0 2718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718" y="10800"/>
                  </a:moveTo>
                  <a:cubicBezTo>
                    <a:pt x="2718" y="15264"/>
                    <a:pt x="6336" y="18882"/>
                    <a:pt x="10800" y="18882"/>
                  </a:cubicBezTo>
                  <a:cubicBezTo>
                    <a:pt x="15264" y="18882"/>
                    <a:pt x="18882" y="15264"/>
                    <a:pt x="18882" y="10800"/>
                  </a:cubicBezTo>
                  <a:cubicBezTo>
                    <a:pt x="18882" y="6336"/>
                    <a:pt x="15264" y="2718"/>
                    <a:pt x="10800" y="2718"/>
                  </a:cubicBezTo>
                  <a:cubicBezTo>
                    <a:pt x="6336" y="2718"/>
                    <a:pt x="2718" y="6336"/>
                    <a:pt x="2718" y="108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3" name="Oval 149">
              <a:extLst>
                <a:ext uri="{FF2B5EF4-FFF2-40B4-BE49-F238E27FC236}">
                  <a16:creationId xmlns:a16="http://schemas.microsoft.com/office/drawing/2014/main" id="{0D79A537-E99A-460F-8539-4F50445306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0" y="3385"/>
              <a:ext cx="91" cy="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7734" name="Rectangle 150" descr="横線 (反転)">
              <a:extLst>
                <a:ext uri="{FF2B5EF4-FFF2-40B4-BE49-F238E27FC236}">
                  <a16:creationId xmlns:a16="http://schemas.microsoft.com/office/drawing/2014/main" id="{9BB5F6CA-0ED4-4125-8F10-DBD8F6B56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2" y="3294"/>
              <a:ext cx="182" cy="91"/>
            </a:xfrm>
            <a:prstGeom prst="rect">
              <a:avLst/>
            </a:prstGeom>
            <a:pattFill prst="narHorz">
              <a:fgClr>
                <a:srgbClr val="DDDDDD"/>
              </a:fgClr>
              <a:bgClr>
                <a:schemeClr val="bg1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14066</TotalTime>
  <Words>0</Words>
  <Application>Microsoft Office PowerPoint</Application>
  <PresentationFormat>A4 210 x 297 mm</PresentationFormat>
  <Paragraphs>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pptxb89_カメラ、デジカメ、一眼レフのイラスト</dc:title>
  <dc:subject>pptxb89_カメラ、デジカメ、一眼レフのイラスト</dc:subject>
  <dc:creator>でじけろお</dc:creator>
  <cp:revision>2</cp:revision>
  <dcterms:created xsi:type="dcterms:W3CDTF">2010-10-12T01:13:58Z</dcterms:created>
  <dcterms:modified xsi:type="dcterms:W3CDTF">2019-10-18T00:35:54Z</dcterms:modified>
  <cp:version>2</cp:version>
</cp:coreProperties>
</file>