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FFFF99"/>
    <a:srgbClr val="B2B2B2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1" autoAdjust="0"/>
    <p:restoredTop sz="94704" autoAdjust="0"/>
  </p:normalViewPr>
  <p:slideViewPr>
    <p:cSldViewPr>
      <p:cViewPr varScale="1">
        <p:scale>
          <a:sx n="68" d="100"/>
          <a:sy n="68" d="100"/>
        </p:scale>
        <p:origin x="78" y="4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65D93C-176F-4F07-BAEC-C1FF40F53D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E7C558D-C303-4AAC-A596-73FDB60825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79481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9E156C-52E7-4B7C-BC6C-852EA9D5F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943A399-D961-41AC-9E97-4BA55BA94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46301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5B1005F-91DF-4722-B7C3-5AEF8D3CCC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912BE04-5811-4EDC-9469-CAE92ED67F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99157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87B72B-2B76-4737-8792-73FE21AB7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72BA9D-168C-42A8-8DE1-D43E53BA7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85560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01E6CD-74F6-4819-8651-ADD28D2F5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D68CEFB-2BDB-4BE2-A52C-067958BFCB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8092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4C8642-FE52-4003-8EE7-34E561B65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FC3F20D-5BB1-476F-A123-AB1C2D9128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DF868C9-A5A8-469B-9597-91586A3708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40931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8F6E99-E762-45B4-B509-1840BBD89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9137F8F-DA05-4CEB-982E-675D6064FF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37B9613-520B-460F-AC7A-2B453A8116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2F095CA-A55A-4195-9E77-5CFA0627BB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741FCE5-6366-43D1-8D0F-0B73688C40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70945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969B93-2B54-4DE0-9602-CEDB1F4E6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95449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37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DB9C42-0200-44CE-81F1-D0BE96A08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6C50BE-1A12-499D-9DEE-75BE8D254D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69B583B-61EC-4517-861E-8B109662E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84759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A29A9B-86F3-4689-926E-A175E3098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AB15766-9315-4254-852D-D0855BA694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8D1272A-802F-46B7-B36F-FF24CB64F9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01225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9C65C090-2AF3-4C95-9BE2-F899B078CBA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8178755C-2667-4D87-892F-32239DC1F54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9ACB519F-F39F-4AEF-95AB-EB7CC5AA3E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0B4916B5-4307-450F-936C-59C6CD17097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3FEA812E-7984-448A-BB22-590D922FB18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12C197A4-0305-4C34-A745-6A8F17CDBC6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EF8E0E0A-167C-4AEC-8AE8-4FCEB482FF4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F8BC8BF1-6931-47C1-B842-81F8E695A5C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1F37028C-9949-4D67-A82A-94C1654253A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7B254619-3728-47B5-9DD1-FA51CCE1FDA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3C095722-7621-4C6A-82A1-1DAABFBD6C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B71C708A-C636-4AD8-A905-D1B71A58DE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EF340AD0-CD7F-45BC-8EDD-F558C60659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9ADB0CD2-932E-4684-B171-884CEBAAF2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1F6719B2-0D05-41C1-888F-78DE53A272A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CD92EC45-2226-43D8-A03A-C5286EA5B02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A42B3117-949D-4F36-B176-491745F87C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1A8660A9-BA13-4A97-B8B2-7953EF6149D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82" name="Group 142">
            <a:extLst>
              <a:ext uri="{FF2B5EF4-FFF2-40B4-BE49-F238E27FC236}">
                <a16:creationId xmlns:a16="http://schemas.microsoft.com/office/drawing/2014/main" id="{D5F9E390-3302-494A-92A6-363C24B07A87}"/>
              </a:ext>
            </a:extLst>
          </p:cNvPr>
          <p:cNvGrpSpPr>
            <a:grpSpLocks/>
          </p:cNvGrpSpPr>
          <p:nvPr/>
        </p:nvGrpSpPr>
        <p:grpSpPr bwMode="auto">
          <a:xfrm>
            <a:off x="407988" y="1465263"/>
            <a:ext cx="1619250" cy="603250"/>
            <a:chOff x="2496" y="1905"/>
            <a:chExt cx="1276" cy="475"/>
          </a:xfrm>
        </p:grpSpPr>
        <p:sp>
          <p:nvSpPr>
            <p:cNvPr id="61583" name="Freeform 143">
              <a:extLst>
                <a:ext uri="{FF2B5EF4-FFF2-40B4-BE49-F238E27FC236}">
                  <a16:creationId xmlns:a16="http://schemas.microsoft.com/office/drawing/2014/main" id="{8D64CB93-65B0-482A-B276-4772B1F4F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6" y="1905"/>
              <a:ext cx="1276" cy="368"/>
            </a:xfrm>
            <a:custGeom>
              <a:avLst/>
              <a:gdLst>
                <a:gd name="T0" fmla="*/ 1276 w 1276"/>
                <a:gd name="T1" fmla="*/ 340 h 368"/>
                <a:gd name="T2" fmla="*/ 1163 w 1276"/>
                <a:gd name="T3" fmla="*/ 368 h 368"/>
                <a:gd name="T4" fmla="*/ 0 w 1276"/>
                <a:gd name="T5" fmla="*/ 368 h 368"/>
                <a:gd name="T6" fmla="*/ 0 w 1276"/>
                <a:gd name="T7" fmla="*/ 283 h 368"/>
                <a:gd name="T8" fmla="*/ 32 w 1276"/>
                <a:gd name="T9" fmla="*/ 227 h 368"/>
                <a:gd name="T10" fmla="*/ 312 w 1276"/>
                <a:gd name="T11" fmla="*/ 152 h 368"/>
                <a:gd name="T12" fmla="*/ 567 w 1276"/>
                <a:gd name="T13" fmla="*/ 28 h 368"/>
                <a:gd name="T14" fmla="*/ 766 w 1276"/>
                <a:gd name="T15" fmla="*/ 0 h 368"/>
                <a:gd name="T16" fmla="*/ 1134 w 1276"/>
                <a:gd name="T17" fmla="*/ 28 h 368"/>
                <a:gd name="T18" fmla="*/ 1106 w 1276"/>
                <a:gd name="T19" fmla="*/ 57 h 368"/>
                <a:gd name="T20" fmla="*/ 1248 w 1276"/>
                <a:gd name="T21" fmla="*/ 142 h 368"/>
                <a:gd name="T22" fmla="*/ 1248 w 1276"/>
                <a:gd name="T23" fmla="*/ 255 h 368"/>
                <a:gd name="T24" fmla="*/ 1276 w 1276"/>
                <a:gd name="T25" fmla="*/ 255 h 368"/>
                <a:gd name="T26" fmla="*/ 1276 w 1276"/>
                <a:gd name="T27" fmla="*/ 34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76" h="368">
                  <a:moveTo>
                    <a:pt x="1276" y="340"/>
                  </a:moveTo>
                  <a:lnTo>
                    <a:pt x="1163" y="368"/>
                  </a:lnTo>
                  <a:lnTo>
                    <a:pt x="0" y="368"/>
                  </a:lnTo>
                  <a:lnTo>
                    <a:pt x="0" y="283"/>
                  </a:lnTo>
                  <a:lnTo>
                    <a:pt x="32" y="227"/>
                  </a:lnTo>
                  <a:lnTo>
                    <a:pt x="312" y="152"/>
                  </a:lnTo>
                  <a:lnTo>
                    <a:pt x="567" y="28"/>
                  </a:lnTo>
                  <a:lnTo>
                    <a:pt x="766" y="0"/>
                  </a:lnTo>
                  <a:lnTo>
                    <a:pt x="1134" y="28"/>
                  </a:lnTo>
                  <a:lnTo>
                    <a:pt x="1106" y="57"/>
                  </a:lnTo>
                  <a:lnTo>
                    <a:pt x="1248" y="142"/>
                  </a:lnTo>
                  <a:lnTo>
                    <a:pt x="1248" y="255"/>
                  </a:lnTo>
                  <a:lnTo>
                    <a:pt x="1276" y="255"/>
                  </a:lnTo>
                  <a:lnTo>
                    <a:pt x="1276" y="34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84" name="Oval 144">
              <a:extLst>
                <a:ext uri="{FF2B5EF4-FFF2-40B4-BE49-F238E27FC236}">
                  <a16:creationId xmlns:a16="http://schemas.microsoft.com/office/drawing/2014/main" id="{AD29CEF1-8B8F-4BD8-A6D0-8B1DE276F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5" y="2139"/>
              <a:ext cx="241" cy="241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85" name="Oval 145">
              <a:extLst>
                <a:ext uri="{FF2B5EF4-FFF2-40B4-BE49-F238E27FC236}">
                  <a16:creationId xmlns:a16="http://schemas.microsoft.com/office/drawing/2014/main" id="{BFA318A2-C7B8-4F12-84A0-D75249EDC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2188"/>
              <a:ext cx="142" cy="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86" name="Oval 146">
              <a:extLst>
                <a:ext uri="{FF2B5EF4-FFF2-40B4-BE49-F238E27FC236}">
                  <a16:creationId xmlns:a16="http://schemas.microsoft.com/office/drawing/2014/main" id="{803804DB-8E93-4C25-B904-8BDD48594D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9" y="2139"/>
              <a:ext cx="241" cy="241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87" name="Oval 147">
              <a:extLst>
                <a:ext uri="{FF2B5EF4-FFF2-40B4-BE49-F238E27FC236}">
                  <a16:creationId xmlns:a16="http://schemas.microsoft.com/office/drawing/2014/main" id="{0EB46382-2128-4D3F-ACFC-29676D7C2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" y="2188"/>
              <a:ext cx="142" cy="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88" name="Freeform 148">
              <a:extLst>
                <a:ext uri="{FF2B5EF4-FFF2-40B4-BE49-F238E27FC236}">
                  <a16:creationId xmlns:a16="http://schemas.microsoft.com/office/drawing/2014/main" id="{923AF105-D22F-448A-A41B-946E40A39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2" y="1933"/>
              <a:ext cx="680" cy="142"/>
            </a:xfrm>
            <a:custGeom>
              <a:avLst/>
              <a:gdLst>
                <a:gd name="T0" fmla="*/ 0 w 680"/>
                <a:gd name="T1" fmla="*/ 142 h 142"/>
                <a:gd name="T2" fmla="*/ 198 w 680"/>
                <a:gd name="T3" fmla="*/ 29 h 142"/>
                <a:gd name="T4" fmla="*/ 368 w 680"/>
                <a:gd name="T5" fmla="*/ 0 h 142"/>
                <a:gd name="T6" fmla="*/ 623 w 680"/>
                <a:gd name="T7" fmla="*/ 29 h 142"/>
                <a:gd name="T8" fmla="*/ 680 w 680"/>
                <a:gd name="T9" fmla="*/ 85 h 142"/>
                <a:gd name="T10" fmla="*/ 0 w 680"/>
                <a:gd name="T1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0" h="142">
                  <a:moveTo>
                    <a:pt x="0" y="142"/>
                  </a:moveTo>
                  <a:lnTo>
                    <a:pt x="198" y="29"/>
                  </a:lnTo>
                  <a:lnTo>
                    <a:pt x="368" y="0"/>
                  </a:lnTo>
                  <a:lnTo>
                    <a:pt x="623" y="29"/>
                  </a:lnTo>
                  <a:lnTo>
                    <a:pt x="680" y="85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89" name="Freeform 149">
              <a:extLst>
                <a:ext uri="{FF2B5EF4-FFF2-40B4-BE49-F238E27FC236}">
                  <a16:creationId xmlns:a16="http://schemas.microsoft.com/office/drawing/2014/main" id="{E70B268E-6980-417C-AA1A-036BCB2D3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" y="2132"/>
              <a:ext cx="113" cy="28"/>
            </a:xfrm>
            <a:custGeom>
              <a:avLst/>
              <a:gdLst>
                <a:gd name="T0" fmla="*/ 0 w 113"/>
                <a:gd name="T1" fmla="*/ 28 h 28"/>
                <a:gd name="T2" fmla="*/ 85 w 113"/>
                <a:gd name="T3" fmla="*/ 28 h 28"/>
                <a:gd name="T4" fmla="*/ 113 w 113"/>
                <a:gd name="T5" fmla="*/ 0 h 28"/>
                <a:gd name="T6" fmla="*/ 28 w 113"/>
                <a:gd name="T7" fmla="*/ 0 h 28"/>
                <a:gd name="T8" fmla="*/ 0 w 113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8">
                  <a:moveTo>
                    <a:pt x="0" y="28"/>
                  </a:moveTo>
                  <a:lnTo>
                    <a:pt x="85" y="28"/>
                  </a:lnTo>
                  <a:lnTo>
                    <a:pt x="113" y="0"/>
                  </a:lnTo>
                  <a:lnTo>
                    <a:pt x="28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90" name="Rectangle 150">
              <a:extLst>
                <a:ext uri="{FF2B5EF4-FFF2-40B4-BE49-F238E27FC236}">
                  <a16:creationId xmlns:a16="http://schemas.microsoft.com/office/drawing/2014/main" id="{D09DFBE1-DE42-4F97-BD29-447A19996D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933"/>
              <a:ext cx="29" cy="142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591" name="Group 151">
            <a:extLst>
              <a:ext uri="{FF2B5EF4-FFF2-40B4-BE49-F238E27FC236}">
                <a16:creationId xmlns:a16="http://schemas.microsoft.com/office/drawing/2014/main" id="{0DFED15E-8DA8-4888-BB86-60B4341B75C6}"/>
              </a:ext>
            </a:extLst>
          </p:cNvPr>
          <p:cNvGrpSpPr>
            <a:grpSpLocks/>
          </p:cNvGrpSpPr>
          <p:nvPr/>
        </p:nvGrpSpPr>
        <p:grpSpPr bwMode="auto">
          <a:xfrm>
            <a:off x="2297113" y="1538288"/>
            <a:ext cx="1576387" cy="512762"/>
            <a:chOff x="1020" y="1389"/>
            <a:chExt cx="3765" cy="1225"/>
          </a:xfrm>
        </p:grpSpPr>
        <p:sp>
          <p:nvSpPr>
            <p:cNvPr id="61592" name="Freeform 152">
              <a:extLst>
                <a:ext uri="{FF2B5EF4-FFF2-40B4-BE49-F238E27FC236}">
                  <a16:creationId xmlns:a16="http://schemas.microsoft.com/office/drawing/2014/main" id="{E6846A51-8068-43C0-B569-7C9BEB618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" y="1389"/>
              <a:ext cx="3765" cy="952"/>
            </a:xfrm>
            <a:custGeom>
              <a:avLst/>
              <a:gdLst>
                <a:gd name="T0" fmla="*/ 3720 w 3765"/>
                <a:gd name="T1" fmla="*/ 952 h 952"/>
                <a:gd name="T2" fmla="*/ 681 w 3765"/>
                <a:gd name="T3" fmla="*/ 952 h 952"/>
                <a:gd name="T4" fmla="*/ 91 w 3765"/>
                <a:gd name="T5" fmla="*/ 862 h 952"/>
                <a:gd name="T6" fmla="*/ 0 w 3765"/>
                <a:gd name="T7" fmla="*/ 771 h 952"/>
                <a:gd name="T8" fmla="*/ 0 w 3765"/>
                <a:gd name="T9" fmla="*/ 635 h 952"/>
                <a:gd name="T10" fmla="*/ 91 w 3765"/>
                <a:gd name="T11" fmla="*/ 635 h 952"/>
                <a:gd name="T12" fmla="*/ 46 w 3765"/>
                <a:gd name="T13" fmla="*/ 453 h 952"/>
                <a:gd name="T14" fmla="*/ 136 w 3765"/>
                <a:gd name="T15" fmla="*/ 272 h 952"/>
                <a:gd name="T16" fmla="*/ 590 w 3765"/>
                <a:gd name="T17" fmla="*/ 272 h 952"/>
                <a:gd name="T18" fmla="*/ 1134 w 3765"/>
                <a:gd name="T19" fmla="*/ 0 h 952"/>
                <a:gd name="T20" fmla="*/ 1951 w 3765"/>
                <a:gd name="T21" fmla="*/ 0 h 952"/>
                <a:gd name="T22" fmla="*/ 2314 w 3765"/>
                <a:gd name="T23" fmla="*/ 45 h 952"/>
                <a:gd name="T24" fmla="*/ 2903 w 3765"/>
                <a:gd name="T25" fmla="*/ 408 h 952"/>
                <a:gd name="T26" fmla="*/ 3448 w 3765"/>
                <a:gd name="T27" fmla="*/ 499 h 952"/>
                <a:gd name="T28" fmla="*/ 3674 w 3765"/>
                <a:gd name="T29" fmla="*/ 590 h 952"/>
                <a:gd name="T30" fmla="*/ 3674 w 3765"/>
                <a:gd name="T31" fmla="*/ 726 h 952"/>
                <a:gd name="T32" fmla="*/ 3765 w 3765"/>
                <a:gd name="T33" fmla="*/ 771 h 952"/>
                <a:gd name="T34" fmla="*/ 3765 w 3765"/>
                <a:gd name="T35" fmla="*/ 862 h 952"/>
                <a:gd name="T36" fmla="*/ 3720 w 3765"/>
                <a:gd name="T37" fmla="*/ 952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65" h="952">
                  <a:moveTo>
                    <a:pt x="3720" y="952"/>
                  </a:moveTo>
                  <a:lnTo>
                    <a:pt x="681" y="952"/>
                  </a:lnTo>
                  <a:lnTo>
                    <a:pt x="91" y="862"/>
                  </a:lnTo>
                  <a:lnTo>
                    <a:pt x="0" y="771"/>
                  </a:lnTo>
                  <a:lnTo>
                    <a:pt x="0" y="635"/>
                  </a:lnTo>
                  <a:lnTo>
                    <a:pt x="91" y="635"/>
                  </a:lnTo>
                  <a:lnTo>
                    <a:pt x="46" y="453"/>
                  </a:lnTo>
                  <a:lnTo>
                    <a:pt x="136" y="272"/>
                  </a:lnTo>
                  <a:lnTo>
                    <a:pt x="590" y="272"/>
                  </a:lnTo>
                  <a:lnTo>
                    <a:pt x="1134" y="0"/>
                  </a:lnTo>
                  <a:lnTo>
                    <a:pt x="1951" y="0"/>
                  </a:lnTo>
                  <a:lnTo>
                    <a:pt x="2314" y="45"/>
                  </a:lnTo>
                  <a:lnTo>
                    <a:pt x="2903" y="408"/>
                  </a:lnTo>
                  <a:lnTo>
                    <a:pt x="3448" y="499"/>
                  </a:lnTo>
                  <a:lnTo>
                    <a:pt x="3674" y="590"/>
                  </a:lnTo>
                  <a:lnTo>
                    <a:pt x="3674" y="726"/>
                  </a:lnTo>
                  <a:lnTo>
                    <a:pt x="3765" y="771"/>
                  </a:lnTo>
                  <a:lnTo>
                    <a:pt x="3765" y="862"/>
                  </a:lnTo>
                  <a:lnTo>
                    <a:pt x="3720" y="95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593" name="Oval 153">
              <a:extLst>
                <a:ext uri="{FF2B5EF4-FFF2-40B4-BE49-F238E27FC236}">
                  <a16:creationId xmlns:a16="http://schemas.microsoft.com/office/drawing/2014/main" id="{1A22803A-E4FB-4101-808D-5FCC7B245C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1" y="2069"/>
              <a:ext cx="545" cy="545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4" name="Oval 154">
              <a:extLst>
                <a:ext uri="{FF2B5EF4-FFF2-40B4-BE49-F238E27FC236}">
                  <a16:creationId xmlns:a16="http://schemas.microsoft.com/office/drawing/2014/main" id="{9C7FFDA2-9D90-4728-9A2B-30BA456EE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2" y="2160"/>
              <a:ext cx="363" cy="3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5" name="Oval 155">
              <a:extLst>
                <a:ext uri="{FF2B5EF4-FFF2-40B4-BE49-F238E27FC236}">
                  <a16:creationId xmlns:a16="http://schemas.microsoft.com/office/drawing/2014/main" id="{390FBD8C-0E4E-44F6-9A81-23AB75D5B9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4" y="2069"/>
              <a:ext cx="545" cy="545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6" name="Oval 156">
              <a:extLst>
                <a:ext uri="{FF2B5EF4-FFF2-40B4-BE49-F238E27FC236}">
                  <a16:creationId xmlns:a16="http://schemas.microsoft.com/office/drawing/2014/main" id="{51A291D8-932B-4423-936D-89D130A9D4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5" y="2160"/>
              <a:ext cx="363" cy="3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7" name="Freeform 157">
              <a:extLst>
                <a:ext uri="{FF2B5EF4-FFF2-40B4-BE49-F238E27FC236}">
                  <a16:creationId xmlns:a16="http://schemas.microsoft.com/office/drawing/2014/main" id="{030F5FD9-A35F-41E2-B1D0-3C1BA1B3F7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5" y="1434"/>
              <a:ext cx="1542" cy="408"/>
            </a:xfrm>
            <a:custGeom>
              <a:avLst/>
              <a:gdLst>
                <a:gd name="T0" fmla="*/ 1542 w 1542"/>
                <a:gd name="T1" fmla="*/ 408 h 408"/>
                <a:gd name="T2" fmla="*/ 1089 w 1542"/>
                <a:gd name="T3" fmla="*/ 46 h 408"/>
                <a:gd name="T4" fmla="*/ 227 w 1542"/>
                <a:gd name="T5" fmla="*/ 0 h 408"/>
                <a:gd name="T6" fmla="*/ 0 w 1542"/>
                <a:gd name="T7" fmla="*/ 182 h 408"/>
                <a:gd name="T8" fmla="*/ 91 w 1542"/>
                <a:gd name="T9" fmla="*/ 318 h 408"/>
                <a:gd name="T10" fmla="*/ 1542 w 1542"/>
                <a:gd name="T11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2" h="408">
                  <a:moveTo>
                    <a:pt x="1542" y="408"/>
                  </a:moveTo>
                  <a:lnTo>
                    <a:pt x="1089" y="46"/>
                  </a:lnTo>
                  <a:lnTo>
                    <a:pt x="227" y="0"/>
                  </a:lnTo>
                  <a:lnTo>
                    <a:pt x="0" y="182"/>
                  </a:lnTo>
                  <a:lnTo>
                    <a:pt x="91" y="318"/>
                  </a:lnTo>
                  <a:lnTo>
                    <a:pt x="1542" y="4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598" name="Group 158">
            <a:extLst>
              <a:ext uri="{FF2B5EF4-FFF2-40B4-BE49-F238E27FC236}">
                <a16:creationId xmlns:a16="http://schemas.microsoft.com/office/drawing/2014/main" id="{22FA1584-B7A5-4490-A6C3-335E557ECE19}"/>
              </a:ext>
            </a:extLst>
          </p:cNvPr>
          <p:cNvGrpSpPr>
            <a:grpSpLocks/>
          </p:cNvGrpSpPr>
          <p:nvPr/>
        </p:nvGrpSpPr>
        <p:grpSpPr bwMode="auto">
          <a:xfrm>
            <a:off x="4187825" y="1414463"/>
            <a:ext cx="1574800" cy="849312"/>
            <a:chOff x="884" y="1162"/>
            <a:chExt cx="4037" cy="2177"/>
          </a:xfrm>
        </p:grpSpPr>
        <p:sp>
          <p:nvSpPr>
            <p:cNvPr id="61599" name="Freeform 159">
              <a:extLst>
                <a:ext uri="{FF2B5EF4-FFF2-40B4-BE49-F238E27FC236}">
                  <a16:creationId xmlns:a16="http://schemas.microsoft.com/office/drawing/2014/main" id="{42467DF0-D081-4866-B510-77FA0E5A9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" y="1162"/>
              <a:ext cx="4037" cy="1860"/>
            </a:xfrm>
            <a:custGeom>
              <a:avLst/>
              <a:gdLst>
                <a:gd name="T0" fmla="*/ 3992 w 4037"/>
                <a:gd name="T1" fmla="*/ 1860 h 1860"/>
                <a:gd name="T2" fmla="*/ 363 w 4037"/>
                <a:gd name="T3" fmla="*/ 1860 h 1860"/>
                <a:gd name="T4" fmla="*/ 0 w 4037"/>
                <a:gd name="T5" fmla="*/ 1814 h 1860"/>
                <a:gd name="T6" fmla="*/ 0 w 4037"/>
                <a:gd name="T7" fmla="*/ 1089 h 1860"/>
                <a:gd name="T8" fmla="*/ 272 w 4037"/>
                <a:gd name="T9" fmla="*/ 136 h 1860"/>
                <a:gd name="T10" fmla="*/ 408 w 4037"/>
                <a:gd name="T11" fmla="*/ 0 h 1860"/>
                <a:gd name="T12" fmla="*/ 2812 w 4037"/>
                <a:gd name="T13" fmla="*/ 227 h 1860"/>
                <a:gd name="T14" fmla="*/ 3039 w 4037"/>
                <a:gd name="T15" fmla="*/ 318 h 1860"/>
                <a:gd name="T16" fmla="*/ 3674 w 4037"/>
                <a:gd name="T17" fmla="*/ 1134 h 1860"/>
                <a:gd name="T18" fmla="*/ 3901 w 4037"/>
                <a:gd name="T19" fmla="*/ 1270 h 1860"/>
                <a:gd name="T20" fmla="*/ 3992 w 4037"/>
                <a:gd name="T21" fmla="*/ 1361 h 1860"/>
                <a:gd name="T22" fmla="*/ 3992 w 4037"/>
                <a:gd name="T23" fmla="*/ 1588 h 1860"/>
                <a:gd name="T24" fmla="*/ 4037 w 4037"/>
                <a:gd name="T25" fmla="*/ 1633 h 1860"/>
                <a:gd name="T26" fmla="*/ 4037 w 4037"/>
                <a:gd name="T27" fmla="*/ 1769 h 1860"/>
                <a:gd name="T28" fmla="*/ 3992 w 4037"/>
                <a:gd name="T29" fmla="*/ 1860 h 1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37" h="1860">
                  <a:moveTo>
                    <a:pt x="3992" y="1860"/>
                  </a:moveTo>
                  <a:lnTo>
                    <a:pt x="363" y="1860"/>
                  </a:lnTo>
                  <a:lnTo>
                    <a:pt x="0" y="1814"/>
                  </a:lnTo>
                  <a:lnTo>
                    <a:pt x="0" y="1089"/>
                  </a:lnTo>
                  <a:lnTo>
                    <a:pt x="272" y="136"/>
                  </a:lnTo>
                  <a:lnTo>
                    <a:pt x="408" y="0"/>
                  </a:lnTo>
                  <a:lnTo>
                    <a:pt x="2812" y="227"/>
                  </a:lnTo>
                  <a:lnTo>
                    <a:pt x="3039" y="318"/>
                  </a:lnTo>
                  <a:lnTo>
                    <a:pt x="3674" y="1134"/>
                  </a:lnTo>
                  <a:lnTo>
                    <a:pt x="3901" y="1270"/>
                  </a:lnTo>
                  <a:lnTo>
                    <a:pt x="3992" y="1361"/>
                  </a:lnTo>
                  <a:lnTo>
                    <a:pt x="3992" y="1588"/>
                  </a:lnTo>
                  <a:lnTo>
                    <a:pt x="4037" y="1633"/>
                  </a:lnTo>
                  <a:lnTo>
                    <a:pt x="4037" y="1769"/>
                  </a:lnTo>
                  <a:lnTo>
                    <a:pt x="3992" y="186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00" name="Oval 160">
              <a:extLst>
                <a:ext uri="{FF2B5EF4-FFF2-40B4-BE49-F238E27FC236}">
                  <a16:creationId xmlns:a16="http://schemas.microsoft.com/office/drawing/2014/main" id="{C7082821-3029-474D-BADF-4B4901ACE9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" y="2795"/>
              <a:ext cx="544" cy="544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1" name="Oval 161">
              <a:extLst>
                <a:ext uri="{FF2B5EF4-FFF2-40B4-BE49-F238E27FC236}">
                  <a16:creationId xmlns:a16="http://schemas.microsoft.com/office/drawing/2014/main" id="{5D5F2686-1287-4C3B-8AFE-D12D63E73D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7" y="2931"/>
              <a:ext cx="272" cy="2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2" name="Oval 162">
              <a:extLst>
                <a:ext uri="{FF2B5EF4-FFF2-40B4-BE49-F238E27FC236}">
                  <a16:creationId xmlns:a16="http://schemas.microsoft.com/office/drawing/2014/main" id="{4D646490-A0A6-4616-A9E3-67F0984EDE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6" y="2795"/>
              <a:ext cx="544" cy="544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3" name="Oval 163">
              <a:extLst>
                <a:ext uri="{FF2B5EF4-FFF2-40B4-BE49-F238E27FC236}">
                  <a16:creationId xmlns:a16="http://schemas.microsoft.com/office/drawing/2014/main" id="{22537B61-0BBB-4E66-9AC7-D0BE1B0E54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2" y="2931"/>
              <a:ext cx="272" cy="2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4" name="AutoShape 164">
              <a:extLst>
                <a:ext uri="{FF2B5EF4-FFF2-40B4-BE49-F238E27FC236}">
                  <a16:creationId xmlns:a16="http://schemas.microsoft.com/office/drawing/2014/main" id="{A37BE052-CBE0-4445-81AB-2FBF268BCB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9" y="1706"/>
              <a:ext cx="816" cy="45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5" name="AutoShape 165">
              <a:extLst>
                <a:ext uri="{FF2B5EF4-FFF2-40B4-BE49-F238E27FC236}">
                  <a16:creationId xmlns:a16="http://schemas.microsoft.com/office/drawing/2014/main" id="{27100133-9F07-43E3-870B-21527FB927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6" y="1706"/>
              <a:ext cx="408" cy="45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606" name="Group 166">
            <a:extLst>
              <a:ext uri="{FF2B5EF4-FFF2-40B4-BE49-F238E27FC236}">
                <a16:creationId xmlns:a16="http://schemas.microsoft.com/office/drawing/2014/main" id="{0F9AEE9B-93E2-409E-8946-ABCECAC726B7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1533525"/>
            <a:ext cx="1576388" cy="515938"/>
            <a:chOff x="975" y="2069"/>
            <a:chExt cx="2903" cy="953"/>
          </a:xfrm>
        </p:grpSpPr>
        <p:sp>
          <p:nvSpPr>
            <p:cNvPr id="61607" name="AutoShape 167">
              <a:extLst>
                <a:ext uri="{FF2B5EF4-FFF2-40B4-BE49-F238E27FC236}">
                  <a16:creationId xmlns:a16="http://schemas.microsoft.com/office/drawing/2014/main" id="{71FE5CE4-9856-40E6-A8D7-006F80D453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2115"/>
              <a:ext cx="2903" cy="771"/>
            </a:xfrm>
            <a:prstGeom prst="roundRect">
              <a:avLst>
                <a:gd name="adj" fmla="val 12843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8" name="AutoShape 168">
              <a:extLst>
                <a:ext uri="{FF2B5EF4-FFF2-40B4-BE49-F238E27FC236}">
                  <a16:creationId xmlns:a16="http://schemas.microsoft.com/office/drawing/2014/main" id="{8CDD5978-6C17-4A54-865E-C0F9206BC3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2" y="2069"/>
              <a:ext cx="227" cy="90"/>
            </a:xfrm>
            <a:prstGeom prst="roundRect">
              <a:avLst>
                <a:gd name="adj" fmla="val 12843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9" name="AutoShape 169">
              <a:extLst>
                <a:ext uri="{FF2B5EF4-FFF2-40B4-BE49-F238E27FC236}">
                  <a16:creationId xmlns:a16="http://schemas.microsoft.com/office/drawing/2014/main" id="{C4FAE958-CAC8-41A8-A152-8AA2F6D5E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2069"/>
              <a:ext cx="227" cy="90"/>
            </a:xfrm>
            <a:prstGeom prst="roundRect">
              <a:avLst>
                <a:gd name="adj" fmla="val 12843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0" name="AutoShape 170">
              <a:extLst>
                <a:ext uri="{FF2B5EF4-FFF2-40B4-BE49-F238E27FC236}">
                  <a16:creationId xmlns:a16="http://schemas.microsoft.com/office/drawing/2014/main" id="{0EBD0D09-5C20-41BE-AB01-FB577DAA7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4" y="2069"/>
              <a:ext cx="227" cy="90"/>
            </a:xfrm>
            <a:prstGeom prst="roundRect">
              <a:avLst>
                <a:gd name="adj" fmla="val 12843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1" name="Oval 171">
              <a:extLst>
                <a:ext uri="{FF2B5EF4-FFF2-40B4-BE49-F238E27FC236}">
                  <a16:creationId xmlns:a16="http://schemas.microsoft.com/office/drawing/2014/main" id="{E3359E0D-BACC-49DE-B752-0022871F2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" y="2704"/>
              <a:ext cx="318" cy="31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2" name="Oval 172">
              <a:extLst>
                <a:ext uri="{FF2B5EF4-FFF2-40B4-BE49-F238E27FC236}">
                  <a16:creationId xmlns:a16="http://schemas.microsoft.com/office/drawing/2014/main" id="{47216FFC-52E8-4A81-9ACC-55019D6EBC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1" y="2795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3" name="Oval 173">
              <a:extLst>
                <a:ext uri="{FF2B5EF4-FFF2-40B4-BE49-F238E27FC236}">
                  <a16:creationId xmlns:a16="http://schemas.microsoft.com/office/drawing/2014/main" id="{3F76D3A3-05C8-4E27-8A64-3C3F0B7C6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" y="2704"/>
              <a:ext cx="318" cy="31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4" name="Oval 174">
              <a:extLst>
                <a:ext uri="{FF2B5EF4-FFF2-40B4-BE49-F238E27FC236}">
                  <a16:creationId xmlns:a16="http://schemas.microsoft.com/office/drawing/2014/main" id="{615D8311-D1E8-489F-A055-2CA27C8B15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8" y="2795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5" name="AutoShape 175">
              <a:extLst>
                <a:ext uri="{FF2B5EF4-FFF2-40B4-BE49-F238E27FC236}">
                  <a16:creationId xmlns:a16="http://schemas.microsoft.com/office/drawing/2014/main" id="{01A0078C-99E2-449E-B5CF-FD879C46B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160"/>
              <a:ext cx="227" cy="363"/>
            </a:xfrm>
            <a:prstGeom prst="roundRect">
              <a:avLst>
                <a:gd name="adj" fmla="val 12843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6" name="AutoShape 176">
              <a:extLst>
                <a:ext uri="{FF2B5EF4-FFF2-40B4-BE49-F238E27FC236}">
                  <a16:creationId xmlns:a16="http://schemas.microsoft.com/office/drawing/2014/main" id="{E0C17B25-9C86-4BBD-B47F-05F7DD342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3" y="2160"/>
              <a:ext cx="136" cy="318"/>
            </a:xfrm>
            <a:prstGeom prst="roundRect">
              <a:avLst>
                <a:gd name="adj" fmla="val 12843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7" name="AutoShape 177">
              <a:extLst>
                <a:ext uri="{FF2B5EF4-FFF2-40B4-BE49-F238E27FC236}">
                  <a16:creationId xmlns:a16="http://schemas.microsoft.com/office/drawing/2014/main" id="{1FB2A671-7A49-46FF-AF80-0BEE42DF1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2160"/>
              <a:ext cx="227" cy="363"/>
            </a:xfrm>
            <a:prstGeom prst="roundRect">
              <a:avLst>
                <a:gd name="adj" fmla="val 12843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8" name="AutoShape 178">
              <a:extLst>
                <a:ext uri="{FF2B5EF4-FFF2-40B4-BE49-F238E27FC236}">
                  <a16:creationId xmlns:a16="http://schemas.microsoft.com/office/drawing/2014/main" id="{9D9A3598-0CDD-44D3-BB95-64B88E58D4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5" y="2160"/>
              <a:ext cx="544" cy="318"/>
            </a:xfrm>
            <a:prstGeom prst="roundRect">
              <a:avLst>
                <a:gd name="adj" fmla="val 12843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9" name="AutoShape 179">
              <a:extLst>
                <a:ext uri="{FF2B5EF4-FFF2-40B4-BE49-F238E27FC236}">
                  <a16:creationId xmlns:a16="http://schemas.microsoft.com/office/drawing/2014/main" id="{781769EE-C58F-4488-BB12-F950B38CD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2160"/>
              <a:ext cx="680" cy="318"/>
            </a:xfrm>
            <a:prstGeom prst="roundRect">
              <a:avLst>
                <a:gd name="adj" fmla="val 12843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20" name="AutoShape 180">
              <a:extLst>
                <a:ext uri="{FF2B5EF4-FFF2-40B4-BE49-F238E27FC236}">
                  <a16:creationId xmlns:a16="http://schemas.microsoft.com/office/drawing/2014/main" id="{6902CCD6-A7E9-4ED3-9C52-52B3B8839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4" y="2160"/>
              <a:ext cx="635" cy="318"/>
            </a:xfrm>
            <a:prstGeom prst="roundRect">
              <a:avLst>
                <a:gd name="adj" fmla="val 12843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621" name="Group 181">
            <a:extLst>
              <a:ext uri="{FF2B5EF4-FFF2-40B4-BE49-F238E27FC236}">
                <a16:creationId xmlns:a16="http://schemas.microsoft.com/office/drawing/2014/main" id="{510E833A-3E2F-4660-8A8C-798F0B24DA40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5229225"/>
            <a:ext cx="1574800" cy="368300"/>
            <a:chOff x="476" y="1071"/>
            <a:chExt cx="4853" cy="1134"/>
          </a:xfrm>
        </p:grpSpPr>
        <p:sp>
          <p:nvSpPr>
            <p:cNvPr id="61622" name="Freeform 182">
              <a:extLst>
                <a:ext uri="{FF2B5EF4-FFF2-40B4-BE49-F238E27FC236}">
                  <a16:creationId xmlns:a16="http://schemas.microsoft.com/office/drawing/2014/main" id="{8AE616B5-0E69-4C88-A727-9C22F0ABA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" y="1071"/>
              <a:ext cx="4853" cy="1089"/>
            </a:xfrm>
            <a:custGeom>
              <a:avLst/>
              <a:gdLst>
                <a:gd name="T0" fmla="*/ 4853 w 4853"/>
                <a:gd name="T1" fmla="*/ 817 h 1089"/>
                <a:gd name="T2" fmla="*/ 4808 w 4853"/>
                <a:gd name="T3" fmla="*/ 771 h 1089"/>
                <a:gd name="T4" fmla="*/ 4491 w 4853"/>
                <a:gd name="T5" fmla="*/ 590 h 1089"/>
                <a:gd name="T6" fmla="*/ 4354 w 4853"/>
                <a:gd name="T7" fmla="*/ 499 h 1089"/>
                <a:gd name="T8" fmla="*/ 3175 w 4853"/>
                <a:gd name="T9" fmla="*/ 545 h 1089"/>
                <a:gd name="T10" fmla="*/ 2722 w 4853"/>
                <a:gd name="T11" fmla="*/ 590 h 1089"/>
                <a:gd name="T12" fmla="*/ 1134 w 4853"/>
                <a:gd name="T13" fmla="*/ 635 h 1089"/>
                <a:gd name="T14" fmla="*/ 272 w 4853"/>
                <a:gd name="T15" fmla="*/ 0 h 1089"/>
                <a:gd name="T16" fmla="*/ 0 w 4853"/>
                <a:gd name="T17" fmla="*/ 0 h 1089"/>
                <a:gd name="T18" fmla="*/ 317 w 4853"/>
                <a:gd name="T19" fmla="*/ 681 h 1089"/>
                <a:gd name="T20" fmla="*/ 45 w 4853"/>
                <a:gd name="T21" fmla="*/ 681 h 1089"/>
                <a:gd name="T22" fmla="*/ 272 w 4853"/>
                <a:gd name="T23" fmla="*/ 771 h 1089"/>
                <a:gd name="T24" fmla="*/ 272 w 4853"/>
                <a:gd name="T25" fmla="*/ 862 h 1089"/>
                <a:gd name="T26" fmla="*/ 363 w 4853"/>
                <a:gd name="T27" fmla="*/ 908 h 1089"/>
                <a:gd name="T28" fmla="*/ 1179 w 4853"/>
                <a:gd name="T29" fmla="*/ 998 h 1089"/>
                <a:gd name="T30" fmla="*/ 2041 w 4853"/>
                <a:gd name="T31" fmla="*/ 1089 h 1089"/>
                <a:gd name="T32" fmla="*/ 3039 w 4853"/>
                <a:gd name="T33" fmla="*/ 1089 h 1089"/>
                <a:gd name="T34" fmla="*/ 4627 w 4853"/>
                <a:gd name="T35" fmla="*/ 998 h 1089"/>
                <a:gd name="T36" fmla="*/ 4808 w 4853"/>
                <a:gd name="T37" fmla="*/ 862 h 1089"/>
                <a:gd name="T38" fmla="*/ 4853 w 4853"/>
                <a:gd name="T39" fmla="*/ 817 h 1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53" h="1089">
                  <a:moveTo>
                    <a:pt x="4853" y="817"/>
                  </a:moveTo>
                  <a:lnTo>
                    <a:pt x="4808" y="771"/>
                  </a:lnTo>
                  <a:lnTo>
                    <a:pt x="4491" y="590"/>
                  </a:lnTo>
                  <a:lnTo>
                    <a:pt x="4354" y="499"/>
                  </a:lnTo>
                  <a:lnTo>
                    <a:pt x="3175" y="545"/>
                  </a:lnTo>
                  <a:lnTo>
                    <a:pt x="2722" y="590"/>
                  </a:lnTo>
                  <a:lnTo>
                    <a:pt x="1134" y="635"/>
                  </a:lnTo>
                  <a:lnTo>
                    <a:pt x="272" y="0"/>
                  </a:lnTo>
                  <a:lnTo>
                    <a:pt x="0" y="0"/>
                  </a:lnTo>
                  <a:lnTo>
                    <a:pt x="317" y="681"/>
                  </a:lnTo>
                  <a:lnTo>
                    <a:pt x="45" y="681"/>
                  </a:lnTo>
                  <a:lnTo>
                    <a:pt x="272" y="771"/>
                  </a:lnTo>
                  <a:lnTo>
                    <a:pt x="272" y="862"/>
                  </a:lnTo>
                  <a:lnTo>
                    <a:pt x="363" y="908"/>
                  </a:lnTo>
                  <a:lnTo>
                    <a:pt x="1179" y="998"/>
                  </a:lnTo>
                  <a:lnTo>
                    <a:pt x="2041" y="1089"/>
                  </a:lnTo>
                  <a:lnTo>
                    <a:pt x="3039" y="1089"/>
                  </a:lnTo>
                  <a:lnTo>
                    <a:pt x="4627" y="998"/>
                  </a:lnTo>
                  <a:lnTo>
                    <a:pt x="4808" y="862"/>
                  </a:lnTo>
                  <a:lnTo>
                    <a:pt x="4853" y="817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3" name="AutoShape 183">
              <a:extLst>
                <a:ext uri="{FF2B5EF4-FFF2-40B4-BE49-F238E27FC236}">
                  <a16:creationId xmlns:a16="http://schemas.microsoft.com/office/drawing/2014/main" id="{47FF076E-5AF2-4D32-BDAA-E45EE79C98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3" y="2024"/>
              <a:ext cx="363" cy="181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24" name="AutoShape 184">
              <a:extLst>
                <a:ext uri="{FF2B5EF4-FFF2-40B4-BE49-F238E27FC236}">
                  <a16:creationId xmlns:a16="http://schemas.microsoft.com/office/drawing/2014/main" id="{D4132B65-0059-434E-9570-150BB343B9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9" y="2024"/>
              <a:ext cx="363" cy="181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25" name="Rectangle 185">
              <a:extLst>
                <a:ext uri="{FF2B5EF4-FFF2-40B4-BE49-F238E27FC236}">
                  <a16:creationId xmlns:a16="http://schemas.microsoft.com/office/drawing/2014/main" id="{5008738D-C61A-4039-BC3E-E9D00D4BD8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0" y="1661"/>
              <a:ext cx="137" cy="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626" name="Group 186">
            <a:extLst>
              <a:ext uri="{FF2B5EF4-FFF2-40B4-BE49-F238E27FC236}">
                <a16:creationId xmlns:a16="http://schemas.microsoft.com/office/drawing/2014/main" id="{35BAAC56-462F-49C8-968E-E0FF896720EC}"/>
              </a:ext>
            </a:extLst>
          </p:cNvPr>
          <p:cNvGrpSpPr>
            <a:grpSpLocks/>
          </p:cNvGrpSpPr>
          <p:nvPr/>
        </p:nvGrpSpPr>
        <p:grpSpPr bwMode="auto">
          <a:xfrm>
            <a:off x="7923213" y="1493838"/>
            <a:ext cx="1530350" cy="630237"/>
            <a:chOff x="431" y="1616"/>
            <a:chExt cx="4853" cy="1996"/>
          </a:xfrm>
        </p:grpSpPr>
        <p:sp>
          <p:nvSpPr>
            <p:cNvPr id="61627" name="Oval 187">
              <a:extLst>
                <a:ext uri="{FF2B5EF4-FFF2-40B4-BE49-F238E27FC236}">
                  <a16:creationId xmlns:a16="http://schemas.microsoft.com/office/drawing/2014/main" id="{1A1EAEF5-1FDB-4A90-A059-CEB1F079D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6" y="3022"/>
              <a:ext cx="590" cy="59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28" name="Oval 188">
              <a:extLst>
                <a:ext uri="{FF2B5EF4-FFF2-40B4-BE49-F238E27FC236}">
                  <a16:creationId xmlns:a16="http://schemas.microsoft.com/office/drawing/2014/main" id="{1DB9F398-A878-46B9-A0D0-0586F093C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7" y="3022"/>
              <a:ext cx="590" cy="59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29" name="Freeform 189">
              <a:extLst>
                <a:ext uri="{FF2B5EF4-FFF2-40B4-BE49-F238E27FC236}">
                  <a16:creationId xmlns:a16="http://schemas.microsoft.com/office/drawing/2014/main" id="{CAC210BB-C3A3-460B-8863-FBA5E9EE5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" y="1616"/>
              <a:ext cx="4853" cy="1769"/>
            </a:xfrm>
            <a:custGeom>
              <a:avLst/>
              <a:gdLst>
                <a:gd name="T0" fmla="*/ 4844 w 4853"/>
                <a:gd name="T1" fmla="*/ 1767 h 1769"/>
                <a:gd name="T2" fmla="*/ 3991 w 4853"/>
                <a:gd name="T3" fmla="*/ 1769 h 1769"/>
                <a:gd name="T4" fmla="*/ 725 w 4853"/>
                <a:gd name="T5" fmla="*/ 1769 h 1769"/>
                <a:gd name="T6" fmla="*/ 0 w 4853"/>
                <a:gd name="T7" fmla="*/ 1769 h 1769"/>
                <a:gd name="T8" fmla="*/ 0 w 4853"/>
                <a:gd name="T9" fmla="*/ 998 h 1769"/>
                <a:gd name="T10" fmla="*/ 181 w 4853"/>
                <a:gd name="T11" fmla="*/ 181 h 1769"/>
                <a:gd name="T12" fmla="*/ 453 w 4853"/>
                <a:gd name="T13" fmla="*/ 0 h 1769"/>
                <a:gd name="T14" fmla="*/ 4490 w 4853"/>
                <a:gd name="T15" fmla="*/ 45 h 1769"/>
                <a:gd name="T16" fmla="*/ 4717 w 4853"/>
                <a:gd name="T17" fmla="*/ 136 h 1769"/>
                <a:gd name="T18" fmla="*/ 4853 w 4853"/>
                <a:gd name="T19" fmla="*/ 544 h 1769"/>
                <a:gd name="T20" fmla="*/ 4853 w 4853"/>
                <a:gd name="T21" fmla="*/ 1451 h 1769"/>
                <a:gd name="T22" fmla="*/ 4844 w 4853"/>
                <a:gd name="T23" fmla="*/ 1767 h 1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53" h="1769">
                  <a:moveTo>
                    <a:pt x="4844" y="1767"/>
                  </a:moveTo>
                  <a:lnTo>
                    <a:pt x="3991" y="1769"/>
                  </a:lnTo>
                  <a:lnTo>
                    <a:pt x="725" y="1769"/>
                  </a:lnTo>
                  <a:lnTo>
                    <a:pt x="0" y="1769"/>
                  </a:lnTo>
                  <a:lnTo>
                    <a:pt x="0" y="998"/>
                  </a:lnTo>
                  <a:lnTo>
                    <a:pt x="181" y="181"/>
                  </a:lnTo>
                  <a:lnTo>
                    <a:pt x="453" y="0"/>
                  </a:lnTo>
                  <a:lnTo>
                    <a:pt x="4490" y="45"/>
                  </a:lnTo>
                  <a:lnTo>
                    <a:pt x="4717" y="136"/>
                  </a:lnTo>
                  <a:lnTo>
                    <a:pt x="4853" y="544"/>
                  </a:lnTo>
                  <a:lnTo>
                    <a:pt x="4853" y="1451"/>
                  </a:lnTo>
                  <a:lnTo>
                    <a:pt x="4844" y="1767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30" name="AutoShape 190">
              <a:extLst>
                <a:ext uri="{FF2B5EF4-FFF2-40B4-BE49-F238E27FC236}">
                  <a16:creationId xmlns:a16="http://schemas.microsoft.com/office/drawing/2014/main" id="{8D95AE18-0406-4C5C-BDA3-21B46855A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1797"/>
              <a:ext cx="1225" cy="681"/>
            </a:xfrm>
            <a:prstGeom prst="roundRect">
              <a:avLst>
                <a:gd name="adj" fmla="val 11162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1" name="AutoShape 191">
              <a:extLst>
                <a:ext uri="{FF2B5EF4-FFF2-40B4-BE49-F238E27FC236}">
                  <a16:creationId xmlns:a16="http://schemas.microsoft.com/office/drawing/2014/main" id="{53F42C14-EEFA-4A7F-B097-2EE1403A8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1797"/>
              <a:ext cx="1543" cy="681"/>
            </a:xfrm>
            <a:prstGeom prst="roundRect">
              <a:avLst>
                <a:gd name="adj" fmla="val 440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2" name="AutoShape 192">
              <a:extLst>
                <a:ext uri="{FF2B5EF4-FFF2-40B4-BE49-F238E27FC236}">
                  <a16:creationId xmlns:a16="http://schemas.microsoft.com/office/drawing/2014/main" id="{ED2E980E-17EF-4783-805C-6CEB7ED15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3" y="2024"/>
              <a:ext cx="272" cy="1225"/>
            </a:xfrm>
            <a:prstGeom prst="roundRect">
              <a:avLst>
                <a:gd name="adj" fmla="val 11162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3" name="AutoShape 193">
              <a:extLst>
                <a:ext uri="{FF2B5EF4-FFF2-40B4-BE49-F238E27FC236}">
                  <a16:creationId xmlns:a16="http://schemas.microsoft.com/office/drawing/2014/main" id="{51011879-FC84-44DE-9D25-CDE62E7661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7" y="2024"/>
              <a:ext cx="272" cy="1225"/>
            </a:xfrm>
            <a:prstGeom prst="roundRect">
              <a:avLst>
                <a:gd name="adj" fmla="val 11162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4" name="AutoShape 194">
              <a:extLst>
                <a:ext uri="{FF2B5EF4-FFF2-40B4-BE49-F238E27FC236}">
                  <a16:creationId xmlns:a16="http://schemas.microsoft.com/office/drawing/2014/main" id="{DE47A281-F759-4B51-BE8B-0EA7E7BF1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" y="2024"/>
              <a:ext cx="409" cy="1316"/>
            </a:xfrm>
            <a:prstGeom prst="roundRect">
              <a:avLst>
                <a:gd name="adj" fmla="val 13449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5" name="Oval 195">
              <a:extLst>
                <a:ext uri="{FF2B5EF4-FFF2-40B4-BE49-F238E27FC236}">
                  <a16:creationId xmlns:a16="http://schemas.microsoft.com/office/drawing/2014/main" id="{D3234D05-16EE-4B67-B929-1690A93B3A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2" y="3158"/>
              <a:ext cx="318" cy="3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6" name="Oval 196">
              <a:extLst>
                <a:ext uri="{FF2B5EF4-FFF2-40B4-BE49-F238E27FC236}">
                  <a16:creationId xmlns:a16="http://schemas.microsoft.com/office/drawing/2014/main" id="{5202CAD1-CA40-4371-BD09-8497B86A96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" y="3158"/>
              <a:ext cx="318" cy="3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637" name="Group 197">
            <a:extLst>
              <a:ext uri="{FF2B5EF4-FFF2-40B4-BE49-F238E27FC236}">
                <a16:creationId xmlns:a16="http://schemas.microsoft.com/office/drawing/2014/main" id="{08001FF0-3226-4894-9B3C-ACA22FBF5190}"/>
              </a:ext>
            </a:extLst>
          </p:cNvPr>
          <p:cNvGrpSpPr>
            <a:grpSpLocks/>
          </p:cNvGrpSpPr>
          <p:nvPr/>
        </p:nvGrpSpPr>
        <p:grpSpPr bwMode="auto">
          <a:xfrm>
            <a:off x="2297113" y="5408613"/>
            <a:ext cx="1485900" cy="376237"/>
            <a:chOff x="384" y="1488"/>
            <a:chExt cx="5336" cy="1352"/>
          </a:xfrm>
        </p:grpSpPr>
        <p:sp>
          <p:nvSpPr>
            <p:cNvPr id="61638" name="Oval 198">
              <a:extLst>
                <a:ext uri="{FF2B5EF4-FFF2-40B4-BE49-F238E27FC236}">
                  <a16:creationId xmlns:a16="http://schemas.microsoft.com/office/drawing/2014/main" id="{F015A2DE-5C76-493E-A84F-659B825F3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2115"/>
              <a:ext cx="136" cy="136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9" name="Oval 199">
              <a:extLst>
                <a:ext uri="{FF2B5EF4-FFF2-40B4-BE49-F238E27FC236}">
                  <a16:creationId xmlns:a16="http://schemas.microsoft.com/office/drawing/2014/main" id="{103D8EA7-4CDF-4E97-B2EE-02AE5A65AA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" y="2614"/>
              <a:ext cx="136" cy="136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0" name="Oval 200">
              <a:extLst>
                <a:ext uri="{FF2B5EF4-FFF2-40B4-BE49-F238E27FC236}">
                  <a16:creationId xmlns:a16="http://schemas.microsoft.com/office/drawing/2014/main" id="{B4189576-0514-4796-AC7A-C514A34B6E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2659"/>
              <a:ext cx="136" cy="136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1" name="Rectangle 201">
              <a:extLst>
                <a:ext uri="{FF2B5EF4-FFF2-40B4-BE49-F238E27FC236}">
                  <a16:creationId xmlns:a16="http://schemas.microsoft.com/office/drawing/2014/main" id="{F4971550-E1C6-4FFE-AAB3-E7D7984294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4" y="1933"/>
              <a:ext cx="46" cy="227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2" name="Rectangle 202">
              <a:extLst>
                <a:ext uri="{FF2B5EF4-FFF2-40B4-BE49-F238E27FC236}">
                  <a16:creationId xmlns:a16="http://schemas.microsoft.com/office/drawing/2014/main" id="{DFEA81AA-B3EB-4799-982B-5E3F133BCF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2387"/>
              <a:ext cx="45" cy="318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3" name="Freeform 203">
              <a:extLst>
                <a:ext uri="{FF2B5EF4-FFF2-40B4-BE49-F238E27FC236}">
                  <a16:creationId xmlns:a16="http://schemas.microsoft.com/office/drawing/2014/main" id="{5E69E725-B047-489E-A4FA-623A038B8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" y="1488"/>
              <a:ext cx="5336" cy="1352"/>
            </a:xfrm>
            <a:custGeom>
              <a:avLst/>
              <a:gdLst>
                <a:gd name="T0" fmla="*/ 5081 w 5336"/>
                <a:gd name="T1" fmla="*/ 1307 h 1352"/>
                <a:gd name="T2" fmla="*/ 4174 w 5336"/>
                <a:gd name="T3" fmla="*/ 1352 h 1352"/>
                <a:gd name="T4" fmla="*/ 3449 w 5336"/>
                <a:gd name="T5" fmla="*/ 1307 h 1352"/>
                <a:gd name="T6" fmla="*/ 2824 w 5336"/>
                <a:gd name="T7" fmla="*/ 1168 h 1352"/>
                <a:gd name="T8" fmla="*/ 2064 w 5336"/>
                <a:gd name="T9" fmla="*/ 952 h 1352"/>
                <a:gd name="T10" fmla="*/ 1744 w 5336"/>
                <a:gd name="T11" fmla="*/ 944 h 1352"/>
                <a:gd name="T12" fmla="*/ 1648 w 5336"/>
                <a:gd name="T13" fmla="*/ 944 h 1352"/>
                <a:gd name="T14" fmla="*/ 1376 w 5336"/>
                <a:gd name="T15" fmla="*/ 872 h 1352"/>
                <a:gd name="T16" fmla="*/ 1400 w 5336"/>
                <a:gd name="T17" fmla="*/ 728 h 1352"/>
                <a:gd name="T18" fmla="*/ 648 w 5336"/>
                <a:gd name="T19" fmla="*/ 560 h 1352"/>
                <a:gd name="T20" fmla="*/ 256 w 5336"/>
                <a:gd name="T21" fmla="*/ 360 h 1352"/>
                <a:gd name="T22" fmla="*/ 40 w 5336"/>
                <a:gd name="T23" fmla="*/ 176 h 1352"/>
                <a:gd name="T24" fmla="*/ 0 w 5336"/>
                <a:gd name="T25" fmla="*/ 64 h 1352"/>
                <a:gd name="T26" fmla="*/ 72 w 5336"/>
                <a:gd name="T27" fmla="*/ 48 h 1352"/>
                <a:gd name="T28" fmla="*/ 176 w 5336"/>
                <a:gd name="T29" fmla="*/ 0 h 1352"/>
                <a:gd name="T30" fmla="*/ 592 w 5336"/>
                <a:gd name="T31" fmla="*/ 0 h 1352"/>
                <a:gd name="T32" fmla="*/ 968 w 5336"/>
                <a:gd name="T33" fmla="*/ 80 h 1352"/>
                <a:gd name="T34" fmla="*/ 3368 w 5336"/>
                <a:gd name="T35" fmla="*/ 768 h 1352"/>
                <a:gd name="T36" fmla="*/ 4040 w 5336"/>
                <a:gd name="T37" fmla="*/ 960 h 1352"/>
                <a:gd name="T38" fmla="*/ 4656 w 5336"/>
                <a:gd name="T39" fmla="*/ 608 h 1352"/>
                <a:gd name="T40" fmla="*/ 4984 w 5336"/>
                <a:gd name="T41" fmla="*/ 424 h 1352"/>
                <a:gd name="T42" fmla="*/ 5072 w 5336"/>
                <a:gd name="T43" fmla="*/ 424 h 1352"/>
                <a:gd name="T44" fmla="*/ 5336 w 5336"/>
                <a:gd name="T45" fmla="*/ 496 h 1352"/>
                <a:gd name="T46" fmla="*/ 4768 w 5336"/>
                <a:gd name="T47" fmla="*/ 1176 h 1352"/>
                <a:gd name="T48" fmla="*/ 5056 w 5336"/>
                <a:gd name="T49" fmla="*/ 1264 h 1352"/>
                <a:gd name="T50" fmla="*/ 5081 w 5336"/>
                <a:gd name="T51" fmla="*/ 1307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36" h="1352">
                  <a:moveTo>
                    <a:pt x="5081" y="1307"/>
                  </a:moveTo>
                  <a:lnTo>
                    <a:pt x="4174" y="1352"/>
                  </a:lnTo>
                  <a:lnTo>
                    <a:pt x="3449" y="1307"/>
                  </a:lnTo>
                  <a:lnTo>
                    <a:pt x="2824" y="1168"/>
                  </a:lnTo>
                  <a:lnTo>
                    <a:pt x="2064" y="952"/>
                  </a:lnTo>
                  <a:lnTo>
                    <a:pt x="1744" y="944"/>
                  </a:lnTo>
                  <a:lnTo>
                    <a:pt x="1648" y="944"/>
                  </a:lnTo>
                  <a:lnTo>
                    <a:pt x="1376" y="872"/>
                  </a:lnTo>
                  <a:lnTo>
                    <a:pt x="1400" y="728"/>
                  </a:lnTo>
                  <a:lnTo>
                    <a:pt x="648" y="560"/>
                  </a:lnTo>
                  <a:lnTo>
                    <a:pt x="256" y="360"/>
                  </a:lnTo>
                  <a:lnTo>
                    <a:pt x="40" y="176"/>
                  </a:lnTo>
                  <a:lnTo>
                    <a:pt x="0" y="64"/>
                  </a:lnTo>
                  <a:lnTo>
                    <a:pt x="72" y="48"/>
                  </a:lnTo>
                  <a:lnTo>
                    <a:pt x="176" y="0"/>
                  </a:lnTo>
                  <a:lnTo>
                    <a:pt x="592" y="0"/>
                  </a:lnTo>
                  <a:lnTo>
                    <a:pt x="968" y="80"/>
                  </a:lnTo>
                  <a:lnTo>
                    <a:pt x="3368" y="768"/>
                  </a:lnTo>
                  <a:lnTo>
                    <a:pt x="4040" y="960"/>
                  </a:lnTo>
                  <a:lnTo>
                    <a:pt x="4656" y="608"/>
                  </a:lnTo>
                  <a:lnTo>
                    <a:pt x="4984" y="424"/>
                  </a:lnTo>
                  <a:lnTo>
                    <a:pt x="5072" y="424"/>
                  </a:lnTo>
                  <a:lnTo>
                    <a:pt x="5336" y="496"/>
                  </a:lnTo>
                  <a:lnTo>
                    <a:pt x="4768" y="1176"/>
                  </a:lnTo>
                  <a:lnTo>
                    <a:pt x="5056" y="1264"/>
                  </a:lnTo>
                  <a:lnTo>
                    <a:pt x="5081" y="1307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44" name="Freeform 204">
              <a:extLst>
                <a:ext uri="{FF2B5EF4-FFF2-40B4-BE49-F238E27FC236}">
                  <a16:creationId xmlns:a16="http://schemas.microsoft.com/office/drawing/2014/main" id="{D3726192-4E26-43AA-85CD-C61A337A9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" y="1507"/>
              <a:ext cx="163" cy="87"/>
            </a:xfrm>
            <a:custGeom>
              <a:avLst/>
              <a:gdLst>
                <a:gd name="T0" fmla="*/ 163 w 163"/>
                <a:gd name="T1" fmla="*/ 58 h 87"/>
                <a:gd name="T2" fmla="*/ 129 w 163"/>
                <a:gd name="T3" fmla="*/ 87 h 87"/>
                <a:gd name="T4" fmla="*/ 0 w 163"/>
                <a:gd name="T5" fmla="*/ 34 h 87"/>
                <a:gd name="T6" fmla="*/ 43 w 163"/>
                <a:gd name="T7" fmla="*/ 0 h 87"/>
                <a:gd name="T8" fmla="*/ 163 w 163"/>
                <a:gd name="T9" fmla="*/ 5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87">
                  <a:moveTo>
                    <a:pt x="163" y="58"/>
                  </a:moveTo>
                  <a:lnTo>
                    <a:pt x="129" y="87"/>
                  </a:lnTo>
                  <a:lnTo>
                    <a:pt x="0" y="34"/>
                  </a:lnTo>
                  <a:lnTo>
                    <a:pt x="43" y="0"/>
                  </a:lnTo>
                  <a:lnTo>
                    <a:pt x="163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645" name="Group 205">
            <a:extLst>
              <a:ext uri="{FF2B5EF4-FFF2-40B4-BE49-F238E27FC236}">
                <a16:creationId xmlns:a16="http://schemas.microsoft.com/office/drawing/2014/main" id="{B9721280-1862-4B02-9ED2-6A9E4C8479E2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2987675"/>
            <a:ext cx="1530350" cy="1135063"/>
            <a:chOff x="760" y="799"/>
            <a:chExt cx="3481" cy="2585"/>
          </a:xfrm>
        </p:grpSpPr>
        <p:sp>
          <p:nvSpPr>
            <p:cNvPr id="61646" name="Oval 206">
              <a:extLst>
                <a:ext uri="{FF2B5EF4-FFF2-40B4-BE49-F238E27FC236}">
                  <a16:creationId xmlns:a16="http://schemas.microsoft.com/office/drawing/2014/main" id="{FC529B81-0866-4A02-908C-07EBCD57F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3" y="2840"/>
              <a:ext cx="544" cy="544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7" name="Oval 207">
              <a:extLst>
                <a:ext uri="{FF2B5EF4-FFF2-40B4-BE49-F238E27FC236}">
                  <a16:creationId xmlns:a16="http://schemas.microsoft.com/office/drawing/2014/main" id="{A3922EA7-E919-4340-960B-D28806D527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9" y="2976"/>
              <a:ext cx="272" cy="2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8" name="Oval 208">
              <a:extLst>
                <a:ext uri="{FF2B5EF4-FFF2-40B4-BE49-F238E27FC236}">
                  <a16:creationId xmlns:a16="http://schemas.microsoft.com/office/drawing/2014/main" id="{E24D765C-5A50-400A-AD89-5C2B315164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4" y="2840"/>
              <a:ext cx="544" cy="544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9" name="Oval 209">
              <a:extLst>
                <a:ext uri="{FF2B5EF4-FFF2-40B4-BE49-F238E27FC236}">
                  <a16:creationId xmlns:a16="http://schemas.microsoft.com/office/drawing/2014/main" id="{3A652BCB-B0AC-4BBE-A800-FA577DCCE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0" y="2976"/>
              <a:ext cx="272" cy="2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0" name="AutoShape 210">
              <a:extLst>
                <a:ext uri="{FF2B5EF4-FFF2-40B4-BE49-F238E27FC236}">
                  <a16:creationId xmlns:a16="http://schemas.microsoft.com/office/drawing/2014/main" id="{F9F8A2B2-6A19-4C61-8856-4111B7F505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5" y="799"/>
              <a:ext cx="1996" cy="1724"/>
            </a:xfrm>
            <a:prstGeom prst="roundRect">
              <a:avLst>
                <a:gd name="adj" fmla="val 3653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1" name="Freeform 211">
              <a:extLst>
                <a:ext uri="{FF2B5EF4-FFF2-40B4-BE49-F238E27FC236}">
                  <a16:creationId xmlns:a16="http://schemas.microsoft.com/office/drawing/2014/main" id="{63701DE8-CE44-4C7E-AB81-F824CDA31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" y="1520"/>
              <a:ext cx="3481" cy="1585"/>
            </a:xfrm>
            <a:custGeom>
              <a:avLst/>
              <a:gdLst>
                <a:gd name="T0" fmla="*/ 3481 w 3481"/>
                <a:gd name="T1" fmla="*/ 1003 h 1585"/>
                <a:gd name="T2" fmla="*/ 3481 w 3481"/>
                <a:gd name="T3" fmla="*/ 1456 h 1585"/>
                <a:gd name="T4" fmla="*/ 3345 w 3481"/>
                <a:gd name="T5" fmla="*/ 1456 h 1585"/>
                <a:gd name="T6" fmla="*/ 3240 w 3481"/>
                <a:gd name="T7" fmla="*/ 1275 h 1585"/>
                <a:gd name="T8" fmla="*/ 3073 w 3481"/>
                <a:gd name="T9" fmla="*/ 1275 h 1585"/>
                <a:gd name="T10" fmla="*/ 3177 w 3481"/>
                <a:gd name="T11" fmla="*/ 1456 h 1585"/>
                <a:gd name="T12" fmla="*/ 3118 w 3481"/>
                <a:gd name="T13" fmla="*/ 1460 h 1585"/>
                <a:gd name="T14" fmla="*/ 3037 w 3481"/>
                <a:gd name="T15" fmla="*/ 1320 h 1585"/>
                <a:gd name="T16" fmla="*/ 2982 w 3481"/>
                <a:gd name="T17" fmla="*/ 1288 h 1585"/>
                <a:gd name="T18" fmla="*/ 2710 w 3481"/>
                <a:gd name="T19" fmla="*/ 1288 h 1585"/>
                <a:gd name="T20" fmla="*/ 2619 w 3481"/>
                <a:gd name="T21" fmla="*/ 1340 h 1585"/>
                <a:gd name="T22" fmla="*/ 2525 w 3481"/>
                <a:gd name="T23" fmla="*/ 1502 h 1585"/>
                <a:gd name="T24" fmla="*/ 2499 w 3481"/>
                <a:gd name="T25" fmla="*/ 1456 h 1585"/>
                <a:gd name="T26" fmla="*/ 2577 w 3481"/>
                <a:gd name="T27" fmla="*/ 1320 h 1585"/>
                <a:gd name="T28" fmla="*/ 1757 w 3481"/>
                <a:gd name="T29" fmla="*/ 1320 h 1585"/>
                <a:gd name="T30" fmla="*/ 1621 w 3481"/>
                <a:gd name="T31" fmla="*/ 1456 h 1585"/>
                <a:gd name="T32" fmla="*/ 1530 w 3481"/>
                <a:gd name="T33" fmla="*/ 1481 h 1585"/>
                <a:gd name="T34" fmla="*/ 1492 w 3481"/>
                <a:gd name="T35" fmla="*/ 1547 h 1585"/>
                <a:gd name="T36" fmla="*/ 1349 w 3481"/>
                <a:gd name="T37" fmla="*/ 1585 h 1585"/>
                <a:gd name="T38" fmla="*/ 1213 w 3481"/>
                <a:gd name="T39" fmla="*/ 1585 h 1585"/>
                <a:gd name="T40" fmla="*/ 1168 w 3481"/>
                <a:gd name="T41" fmla="*/ 1416 h 1585"/>
                <a:gd name="T42" fmla="*/ 1104 w 3481"/>
                <a:gd name="T43" fmla="*/ 1312 h 1585"/>
                <a:gd name="T44" fmla="*/ 928 w 3481"/>
                <a:gd name="T45" fmla="*/ 1248 h 1585"/>
                <a:gd name="T46" fmla="*/ 696 w 3481"/>
                <a:gd name="T47" fmla="*/ 1288 h 1585"/>
                <a:gd name="T48" fmla="*/ 608 w 3481"/>
                <a:gd name="T49" fmla="*/ 1368 h 1585"/>
                <a:gd name="T50" fmla="*/ 576 w 3481"/>
                <a:gd name="T51" fmla="*/ 1504 h 1585"/>
                <a:gd name="T52" fmla="*/ 560 w 3481"/>
                <a:gd name="T53" fmla="*/ 1560 h 1585"/>
                <a:gd name="T54" fmla="*/ 33 w 3481"/>
                <a:gd name="T55" fmla="*/ 1560 h 1585"/>
                <a:gd name="T56" fmla="*/ 0 w 3481"/>
                <a:gd name="T57" fmla="*/ 1504 h 1585"/>
                <a:gd name="T58" fmla="*/ 0 w 3481"/>
                <a:gd name="T59" fmla="*/ 1440 h 1585"/>
                <a:gd name="T60" fmla="*/ 48 w 3481"/>
                <a:gd name="T61" fmla="*/ 1424 h 1585"/>
                <a:gd name="T62" fmla="*/ 24 w 3481"/>
                <a:gd name="T63" fmla="*/ 1272 h 1585"/>
                <a:gd name="T64" fmla="*/ 40 w 3481"/>
                <a:gd name="T65" fmla="*/ 1192 h 1585"/>
                <a:gd name="T66" fmla="*/ 80 w 3481"/>
                <a:gd name="T67" fmla="*/ 1152 h 1585"/>
                <a:gd name="T68" fmla="*/ 64 w 3481"/>
                <a:gd name="T69" fmla="*/ 896 h 1585"/>
                <a:gd name="T70" fmla="*/ 104 w 3481"/>
                <a:gd name="T71" fmla="*/ 824 h 1585"/>
                <a:gd name="T72" fmla="*/ 288 w 3481"/>
                <a:gd name="T73" fmla="*/ 720 h 1585"/>
                <a:gd name="T74" fmla="*/ 720 w 3481"/>
                <a:gd name="T75" fmla="*/ 104 h 1585"/>
                <a:gd name="T76" fmla="*/ 864 w 3481"/>
                <a:gd name="T77" fmla="*/ 56 h 1585"/>
                <a:gd name="T78" fmla="*/ 1432 w 3481"/>
                <a:gd name="T79" fmla="*/ 0 h 1585"/>
                <a:gd name="T80" fmla="*/ 1432 w 3481"/>
                <a:gd name="T81" fmla="*/ 1008 h 1585"/>
                <a:gd name="T82" fmla="*/ 3481 w 3481"/>
                <a:gd name="T83" fmla="*/ 1003 h 1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81" h="1585">
                  <a:moveTo>
                    <a:pt x="3481" y="1003"/>
                  </a:moveTo>
                  <a:lnTo>
                    <a:pt x="3481" y="1456"/>
                  </a:lnTo>
                  <a:lnTo>
                    <a:pt x="3345" y="1456"/>
                  </a:lnTo>
                  <a:lnTo>
                    <a:pt x="3240" y="1275"/>
                  </a:lnTo>
                  <a:lnTo>
                    <a:pt x="3073" y="1275"/>
                  </a:lnTo>
                  <a:lnTo>
                    <a:pt x="3177" y="1456"/>
                  </a:lnTo>
                  <a:lnTo>
                    <a:pt x="3118" y="1460"/>
                  </a:lnTo>
                  <a:lnTo>
                    <a:pt x="3037" y="1320"/>
                  </a:lnTo>
                  <a:lnTo>
                    <a:pt x="2982" y="1288"/>
                  </a:lnTo>
                  <a:lnTo>
                    <a:pt x="2710" y="1288"/>
                  </a:lnTo>
                  <a:lnTo>
                    <a:pt x="2619" y="1340"/>
                  </a:lnTo>
                  <a:lnTo>
                    <a:pt x="2525" y="1502"/>
                  </a:lnTo>
                  <a:lnTo>
                    <a:pt x="2499" y="1456"/>
                  </a:lnTo>
                  <a:lnTo>
                    <a:pt x="2577" y="1320"/>
                  </a:lnTo>
                  <a:lnTo>
                    <a:pt x="1757" y="1320"/>
                  </a:lnTo>
                  <a:lnTo>
                    <a:pt x="1621" y="1456"/>
                  </a:lnTo>
                  <a:lnTo>
                    <a:pt x="1530" y="1481"/>
                  </a:lnTo>
                  <a:lnTo>
                    <a:pt x="1492" y="1547"/>
                  </a:lnTo>
                  <a:lnTo>
                    <a:pt x="1349" y="1585"/>
                  </a:lnTo>
                  <a:lnTo>
                    <a:pt x="1213" y="1585"/>
                  </a:lnTo>
                  <a:lnTo>
                    <a:pt x="1168" y="1416"/>
                  </a:lnTo>
                  <a:lnTo>
                    <a:pt x="1104" y="1312"/>
                  </a:lnTo>
                  <a:lnTo>
                    <a:pt x="928" y="1248"/>
                  </a:lnTo>
                  <a:lnTo>
                    <a:pt x="696" y="1288"/>
                  </a:lnTo>
                  <a:lnTo>
                    <a:pt x="608" y="1368"/>
                  </a:lnTo>
                  <a:lnTo>
                    <a:pt x="576" y="1504"/>
                  </a:lnTo>
                  <a:lnTo>
                    <a:pt x="560" y="1560"/>
                  </a:lnTo>
                  <a:lnTo>
                    <a:pt x="33" y="1560"/>
                  </a:lnTo>
                  <a:lnTo>
                    <a:pt x="0" y="1504"/>
                  </a:lnTo>
                  <a:lnTo>
                    <a:pt x="0" y="1440"/>
                  </a:lnTo>
                  <a:lnTo>
                    <a:pt x="48" y="1424"/>
                  </a:lnTo>
                  <a:lnTo>
                    <a:pt x="24" y="1272"/>
                  </a:lnTo>
                  <a:lnTo>
                    <a:pt x="40" y="1192"/>
                  </a:lnTo>
                  <a:lnTo>
                    <a:pt x="80" y="1152"/>
                  </a:lnTo>
                  <a:lnTo>
                    <a:pt x="64" y="896"/>
                  </a:lnTo>
                  <a:lnTo>
                    <a:pt x="104" y="824"/>
                  </a:lnTo>
                  <a:lnTo>
                    <a:pt x="288" y="720"/>
                  </a:lnTo>
                  <a:lnTo>
                    <a:pt x="720" y="104"/>
                  </a:lnTo>
                  <a:lnTo>
                    <a:pt x="864" y="56"/>
                  </a:lnTo>
                  <a:lnTo>
                    <a:pt x="1432" y="0"/>
                  </a:lnTo>
                  <a:lnTo>
                    <a:pt x="1432" y="1008"/>
                  </a:lnTo>
                  <a:lnTo>
                    <a:pt x="3481" y="1003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52" name="Freeform 212">
              <a:extLst>
                <a:ext uri="{FF2B5EF4-FFF2-40B4-BE49-F238E27FC236}">
                  <a16:creationId xmlns:a16="http://schemas.microsoft.com/office/drawing/2014/main" id="{588E53AD-C48C-46E9-B828-ADD09A248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1768"/>
              <a:ext cx="872" cy="592"/>
            </a:xfrm>
            <a:custGeom>
              <a:avLst/>
              <a:gdLst>
                <a:gd name="T0" fmla="*/ 872 w 872"/>
                <a:gd name="T1" fmla="*/ 472 h 592"/>
                <a:gd name="T2" fmla="*/ 320 w 872"/>
                <a:gd name="T3" fmla="*/ 496 h 592"/>
                <a:gd name="T4" fmla="*/ 56 w 872"/>
                <a:gd name="T5" fmla="*/ 592 h 592"/>
                <a:gd name="T6" fmla="*/ 0 w 872"/>
                <a:gd name="T7" fmla="*/ 544 h 592"/>
                <a:gd name="T8" fmla="*/ 264 w 872"/>
                <a:gd name="T9" fmla="*/ 88 h 592"/>
                <a:gd name="T10" fmla="*/ 400 w 872"/>
                <a:gd name="T11" fmla="*/ 0 h 592"/>
                <a:gd name="T12" fmla="*/ 808 w 872"/>
                <a:gd name="T13" fmla="*/ 0 h 592"/>
                <a:gd name="T14" fmla="*/ 858 w 872"/>
                <a:gd name="T15" fmla="*/ 29 h 592"/>
                <a:gd name="T16" fmla="*/ 872 w 872"/>
                <a:gd name="T17" fmla="*/ 47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2" h="592">
                  <a:moveTo>
                    <a:pt x="872" y="472"/>
                  </a:moveTo>
                  <a:lnTo>
                    <a:pt x="320" y="496"/>
                  </a:lnTo>
                  <a:lnTo>
                    <a:pt x="56" y="592"/>
                  </a:lnTo>
                  <a:lnTo>
                    <a:pt x="0" y="544"/>
                  </a:lnTo>
                  <a:lnTo>
                    <a:pt x="264" y="88"/>
                  </a:lnTo>
                  <a:lnTo>
                    <a:pt x="400" y="0"/>
                  </a:lnTo>
                  <a:lnTo>
                    <a:pt x="808" y="0"/>
                  </a:lnTo>
                  <a:lnTo>
                    <a:pt x="858" y="29"/>
                  </a:lnTo>
                  <a:lnTo>
                    <a:pt x="872" y="4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53" name="Freeform 213">
              <a:extLst>
                <a:ext uri="{FF2B5EF4-FFF2-40B4-BE49-F238E27FC236}">
                  <a16:creationId xmlns:a16="http://schemas.microsoft.com/office/drawing/2014/main" id="{9E9C7D3E-B951-4141-9253-6681DC596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" y="2069"/>
              <a:ext cx="137" cy="318"/>
            </a:xfrm>
            <a:custGeom>
              <a:avLst/>
              <a:gdLst>
                <a:gd name="T0" fmla="*/ 137 w 137"/>
                <a:gd name="T1" fmla="*/ 272 h 318"/>
                <a:gd name="T2" fmla="*/ 46 w 137"/>
                <a:gd name="T3" fmla="*/ 182 h 318"/>
                <a:gd name="T4" fmla="*/ 46 w 137"/>
                <a:gd name="T5" fmla="*/ 0 h 318"/>
                <a:gd name="T6" fmla="*/ 0 w 137"/>
                <a:gd name="T7" fmla="*/ 0 h 318"/>
                <a:gd name="T8" fmla="*/ 0 w 137"/>
                <a:gd name="T9" fmla="*/ 227 h 318"/>
                <a:gd name="T10" fmla="*/ 46 w 137"/>
                <a:gd name="T11" fmla="*/ 227 h 318"/>
                <a:gd name="T12" fmla="*/ 137 w 137"/>
                <a:gd name="T13" fmla="*/ 318 h 318"/>
                <a:gd name="T14" fmla="*/ 137 w 137"/>
                <a:gd name="T15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8">
                  <a:moveTo>
                    <a:pt x="137" y="272"/>
                  </a:moveTo>
                  <a:lnTo>
                    <a:pt x="46" y="182"/>
                  </a:lnTo>
                  <a:lnTo>
                    <a:pt x="46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46" y="227"/>
                  </a:lnTo>
                  <a:lnTo>
                    <a:pt x="137" y="318"/>
                  </a:lnTo>
                  <a:lnTo>
                    <a:pt x="137" y="27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61654" name="Freeform 214">
            <a:extLst>
              <a:ext uri="{FF2B5EF4-FFF2-40B4-BE49-F238E27FC236}">
                <a16:creationId xmlns:a16="http://schemas.microsoft.com/office/drawing/2014/main" id="{83D6C6F2-AF16-4143-921A-9B22637A675F}"/>
              </a:ext>
            </a:extLst>
          </p:cNvPr>
          <p:cNvSpPr>
            <a:spLocks/>
          </p:cNvSpPr>
          <p:nvPr/>
        </p:nvSpPr>
        <p:spPr bwMode="auto">
          <a:xfrm>
            <a:off x="4232275" y="4824413"/>
            <a:ext cx="1393825" cy="1403350"/>
          </a:xfrm>
          <a:custGeom>
            <a:avLst/>
            <a:gdLst>
              <a:gd name="T0" fmla="*/ 2196 w 4248"/>
              <a:gd name="T1" fmla="*/ 4068 h 4275"/>
              <a:gd name="T2" fmla="*/ 2907 w 4248"/>
              <a:gd name="T3" fmla="*/ 4239 h 4275"/>
              <a:gd name="T4" fmla="*/ 2898 w 4248"/>
              <a:gd name="T5" fmla="*/ 4095 h 4275"/>
              <a:gd name="T6" fmla="*/ 2286 w 4248"/>
              <a:gd name="T7" fmla="*/ 3753 h 4275"/>
              <a:gd name="T8" fmla="*/ 2358 w 4248"/>
              <a:gd name="T9" fmla="*/ 3240 h 4275"/>
              <a:gd name="T10" fmla="*/ 2367 w 4248"/>
              <a:gd name="T11" fmla="*/ 2772 h 4275"/>
              <a:gd name="T12" fmla="*/ 2376 w 4248"/>
              <a:gd name="T13" fmla="*/ 2484 h 4275"/>
              <a:gd name="T14" fmla="*/ 2736 w 4248"/>
              <a:gd name="T15" fmla="*/ 2475 h 4275"/>
              <a:gd name="T16" fmla="*/ 2808 w 4248"/>
              <a:gd name="T17" fmla="*/ 2421 h 4275"/>
              <a:gd name="T18" fmla="*/ 4248 w 4248"/>
              <a:gd name="T19" fmla="*/ 2637 h 4275"/>
              <a:gd name="T20" fmla="*/ 4248 w 4248"/>
              <a:gd name="T21" fmla="*/ 2511 h 4275"/>
              <a:gd name="T22" fmla="*/ 2988 w 4248"/>
              <a:gd name="T23" fmla="*/ 1953 h 4275"/>
              <a:gd name="T24" fmla="*/ 2979 w 4248"/>
              <a:gd name="T25" fmla="*/ 1647 h 4275"/>
              <a:gd name="T26" fmla="*/ 2862 w 4248"/>
              <a:gd name="T27" fmla="*/ 1557 h 4275"/>
              <a:gd name="T28" fmla="*/ 2763 w 4248"/>
              <a:gd name="T29" fmla="*/ 1566 h 4275"/>
              <a:gd name="T30" fmla="*/ 2691 w 4248"/>
              <a:gd name="T31" fmla="*/ 1620 h 4275"/>
              <a:gd name="T32" fmla="*/ 2691 w 4248"/>
              <a:gd name="T33" fmla="*/ 1836 h 4275"/>
              <a:gd name="T34" fmla="*/ 2349 w 4248"/>
              <a:gd name="T35" fmla="*/ 1656 h 4275"/>
              <a:gd name="T36" fmla="*/ 2376 w 4248"/>
              <a:gd name="T37" fmla="*/ 468 h 4275"/>
              <a:gd name="T38" fmla="*/ 2286 w 4248"/>
              <a:gd name="T39" fmla="*/ 189 h 4275"/>
              <a:gd name="T40" fmla="*/ 2160 w 4248"/>
              <a:gd name="T41" fmla="*/ 0 h 4275"/>
              <a:gd name="T42" fmla="*/ 1998 w 4248"/>
              <a:gd name="T43" fmla="*/ 207 h 4275"/>
              <a:gd name="T44" fmla="*/ 1935 w 4248"/>
              <a:gd name="T45" fmla="*/ 432 h 4275"/>
              <a:gd name="T46" fmla="*/ 1908 w 4248"/>
              <a:gd name="T47" fmla="*/ 1035 h 4275"/>
              <a:gd name="T48" fmla="*/ 1926 w 4248"/>
              <a:gd name="T49" fmla="*/ 1692 h 4275"/>
              <a:gd name="T50" fmla="*/ 1557 w 4248"/>
              <a:gd name="T51" fmla="*/ 1872 h 4275"/>
              <a:gd name="T52" fmla="*/ 1566 w 4248"/>
              <a:gd name="T53" fmla="*/ 1692 h 4275"/>
              <a:gd name="T54" fmla="*/ 1530 w 4248"/>
              <a:gd name="T55" fmla="*/ 1620 h 4275"/>
              <a:gd name="T56" fmla="*/ 1413 w 4248"/>
              <a:gd name="T57" fmla="*/ 1593 h 4275"/>
              <a:gd name="T58" fmla="*/ 1332 w 4248"/>
              <a:gd name="T59" fmla="*/ 1665 h 4275"/>
              <a:gd name="T60" fmla="*/ 1341 w 4248"/>
              <a:gd name="T61" fmla="*/ 1854 h 4275"/>
              <a:gd name="T62" fmla="*/ 1341 w 4248"/>
              <a:gd name="T63" fmla="*/ 1971 h 4275"/>
              <a:gd name="T64" fmla="*/ 0 w 4248"/>
              <a:gd name="T65" fmla="*/ 2646 h 4275"/>
              <a:gd name="T66" fmla="*/ 0 w 4248"/>
              <a:gd name="T67" fmla="*/ 2790 h 4275"/>
              <a:gd name="T68" fmla="*/ 81 w 4248"/>
              <a:gd name="T69" fmla="*/ 2736 h 4275"/>
              <a:gd name="T70" fmla="*/ 1368 w 4248"/>
              <a:gd name="T71" fmla="*/ 2484 h 4275"/>
              <a:gd name="T72" fmla="*/ 1512 w 4248"/>
              <a:gd name="T73" fmla="*/ 2475 h 4275"/>
              <a:gd name="T74" fmla="*/ 1566 w 4248"/>
              <a:gd name="T75" fmla="*/ 2511 h 4275"/>
              <a:gd name="T76" fmla="*/ 1953 w 4248"/>
              <a:gd name="T77" fmla="*/ 2547 h 4275"/>
              <a:gd name="T78" fmla="*/ 1926 w 4248"/>
              <a:gd name="T79" fmla="*/ 3411 h 4275"/>
              <a:gd name="T80" fmla="*/ 1989 w 4248"/>
              <a:gd name="T81" fmla="*/ 3681 h 4275"/>
              <a:gd name="T82" fmla="*/ 2016 w 4248"/>
              <a:gd name="T83" fmla="*/ 3762 h 4275"/>
              <a:gd name="T84" fmla="*/ 1377 w 4248"/>
              <a:gd name="T85" fmla="*/ 4131 h 4275"/>
              <a:gd name="T86" fmla="*/ 1386 w 4248"/>
              <a:gd name="T87" fmla="*/ 4275 h 4275"/>
              <a:gd name="T88" fmla="*/ 2043 w 4248"/>
              <a:gd name="T89" fmla="*/ 4068 h 4275"/>
              <a:gd name="T90" fmla="*/ 2088 w 4248"/>
              <a:gd name="T91" fmla="*/ 4221 h 4275"/>
              <a:gd name="T92" fmla="*/ 2151 w 4248"/>
              <a:gd name="T93" fmla="*/ 4221 h 4275"/>
              <a:gd name="T94" fmla="*/ 2196 w 4248"/>
              <a:gd name="T95" fmla="*/ 4068 h 4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248" h="4275">
                <a:moveTo>
                  <a:pt x="2196" y="4068"/>
                </a:moveTo>
                <a:lnTo>
                  <a:pt x="2907" y="4239"/>
                </a:lnTo>
                <a:lnTo>
                  <a:pt x="2898" y="4095"/>
                </a:lnTo>
                <a:lnTo>
                  <a:pt x="2286" y="3753"/>
                </a:lnTo>
                <a:lnTo>
                  <a:pt x="2358" y="3240"/>
                </a:lnTo>
                <a:lnTo>
                  <a:pt x="2367" y="2772"/>
                </a:lnTo>
                <a:lnTo>
                  <a:pt x="2376" y="2484"/>
                </a:lnTo>
                <a:lnTo>
                  <a:pt x="2736" y="2475"/>
                </a:lnTo>
                <a:lnTo>
                  <a:pt x="2808" y="2421"/>
                </a:lnTo>
                <a:lnTo>
                  <a:pt x="4248" y="2637"/>
                </a:lnTo>
                <a:lnTo>
                  <a:pt x="4248" y="2511"/>
                </a:lnTo>
                <a:lnTo>
                  <a:pt x="2988" y="1953"/>
                </a:lnTo>
                <a:lnTo>
                  <a:pt x="2979" y="1647"/>
                </a:lnTo>
                <a:lnTo>
                  <a:pt x="2862" y="1557"/>
                </a:lnTo>
                <a:lnTo>
                  <a:pt x="2763" y="1566"/>
                </a:lnTo>
                <a:lnTo>
                  <a:pt x="2691" y="1620"/>
                </a:lnTo>
                <a:lnTo>
                  <a:pt x="2691" y="1836"/>
                </a:lnTo>
                <a:lnTo>
                  <a:pt x="2349" y="1656"/>
                </a:lnTo>
                <a:lnTo>
                  <a:pt x="2376" y="468"/>
                </a:lnTo>
                <a:lnTo>
                  <a:pt x="2286" y="189"/>
                </a:lnTo>
                <a:lnTo>
                  <a:pt x="2160" y="0"/>
                </a:lnTo>
                <a:lnTo>
                  <a:pt x="1998" y="207"/>
                </a:lnTo>
                <a:lnTo>
                  <a:pt x="1935" y="432"/>
                </a:lnTo>
                <a:lnTo>
                  <a:pt x="1908" y="1035"/>
                </a:lnTo>
                <a:lnTo>
                  <a:pt x="1926" y="1692"/>
                </a:lnTo>
                <a:lnTo>
                  <a:pt x="1557" y="1872"/>
                </a:lnTo>
                <a:lnTo>
                  <a:pt x="1566" y="1692"/>
                </a:lnTo>
                <a:lnTo>
                  <a:pt x="1530" y="1620"/>
                </a:lnTo>
                <a:lnTo>
                  <a:pt x="1413" y="1593"/>
                </a:lnTo>
                <a:lnTo>
                  <a:pt x="1332" y="1665"/>
                </a:lnTo>
                <a:lnTo>
                  <a:pt x="1341" y="1854"/>
                </a:lnTo>
                <a:lnTo>
                  <a:pt x="1341" y="1971"/>
                </a:lnTo>
                <a:lnTo>
                  <a:pt x="0" y="2646"/>
                </a:lnTo>
                <a:lnTo>
                  <a:pt x="0" y="2790"/>
                </a:lnTo>
                <a:lnTo>
                  <a:pt x="81" y="2736"/>
                </a:lnTo>
                <a:lnTo>
                  <a:pt x="1368" y="2484"/>
                </a:lnTo>
                <a:lnTo>
                  <a:pt x="1512" y="2475"/>
                </a:lnTo>
                <a:lnTo>
                  <a:pt x="1566" y="2511"/>
                </a:lnTo>
                <a:lnTo>
                  <a:pt x="1953" y="2547"/>
                </a:lnTo>
                <a:lnTo>
                  <a:pt x="1926" y="3411"/>
                </a:lnTo>
                <a:lnTo>
                  <a:pt x="1989" y="3681"/>
                </a:lnTo>
                <a:lnTo>
                  <a:pt x="2016" y="3762"/>
                </a:lnTo>
                <a:lnTo>
                  <a:pt x="1377" y="4131"/>
                </a:lnTo>
                <a:lnTo>
                  <a:pt x="1386" y="4275"/>
                </a:lnTo>
                <a:lnTo>
                  <a:pt x="2043" y="4068"/>
                </a:lnTo>
                <a:lnTo>
                  <a:pt x="2088" y="4221"/>
                </a:lnTo>
                <a:lnTo>
                  <a:pt x="2151" y="4221"/>
                </a:lnTo>
                <a:lnTo>
                  <a:pt x="2196" y="4068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61655" name="Group 215">
            <a:extLst>
              <a:ext uri="{FF2B5EF4-FFF2-40B4-BE49-F238E27FC236}">
                <a16:creationId xmlns:a16="http://schemas.microsoft.com/office/drawing/2014/main" id="{33F0B6DE-15E6-4841-B6A3-7CD163461E33}"/>
              </a:ext>
            </a:extLst>
          </p:cNvPr>
          <p:cNvGrpSpPr>
            <a:grpSpLocks/>
          </p:cNvGrpSpPr>
          <p:nvPr/>
        </p:nvGrpSpPr>
        <p:grpSpPr bwMode="auto">
          <a:xfrm>
            <a:off x="2297113" y="3384550"/>
            <a:ext cx="1574800" cy="668338"/>
            <a:chOff x="521" y="1706"/>
            <a:chExt cx="4495" cy="1907"/>
          </a:xfrm>
        </p:grpSpPr>
        <p:sp>
          <p:nvSpPr>
            <p:cNvPr id="61656" name="Oval 216">
              <a:extLst>
                <a:ext uri="{FF2B5EF4-FFF2-40B4-BE49-F238E27FC236}">
                  <a16:creationId xmlns:a16="http://schemas.microsoft.com/office/drawing/2014/main" id="{5BBC407C-8160-4AF2-A7C7-83497CD6C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3112"/>
              <a:ext cx="500" cy="5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7" name="Oval 217">
              <a:extLst>
                <a:ext uri="{FF2B5EF4-FFF2-40B4-BE49-F238E27FC236}">
                  <a16:creationId xmlns:a16="http://schemas.microsoft.com/office/drawing/2014/main" id="{8B610A1A-7C26-47CC-8BC0-70E9D5934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" y="3113"/>
              <a:ext cx="500" cy="5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8" name="Freeform 218">
              <a:extLst>
                <a:ext uri="{FF2B5EF4-FFF2-40B4-BE49-F238E27FC236}">
                  <a16:creationId xmlns:a16="http://schemas.microsoft.com/office/drawing/2014/main" id="{097340E9-0645-46DF-97E8-508F93004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" y="1706"/>
              <a:ext cx="3633" cy="1361"/>
            </a:xfrm>
            <a:custGeom>
              <a:avLst/>
              <a:gdLst>
                <a:gd name="T0" fmla="*/ 3312 w 3633"/>
                <a:gd name="T1" fmla="*/ 0 h 1361"/>
                <a:gd name="T2" fmla="*/ 0 w 3633"/>
                <a:gd name="T3" fmla="*/ 0 h 1361"/>
                <a:gd name="T4" fmla="*/ 0 w 3633"/>
                <a:gd name="T5" fmla="*/ 1361 h 1361"/>
                <a:gd name="T6" fmla="*/ 3357 w 3633"/>
                <a:gd name="T7" fmla="*/ 1361 h 1361"/>
                <a:gd name="T8" fmla="*/ 3357 w 3633"/>
                <a:gd name="T9" fmla="*/ 499 h 1361"/>
                <a:gd name="T10" fmla="*/ 3584 w 3633"/>
                <a:gd name="T11" fmla="*/ 272 h 1361"/>
                <a:gd name="T12" fmla="*/ 3633 w 3633"/>
                <a:gd name="T13" fmla="*/ 91 h 1361"/>
                <a:gd name="T14" fmla="*/ 3584 w 3633"/>
                <a:gd name="T15" fmla="*/ 42 h 1361"/>
                <a:gd name="T16" fmla="*/ 3312 w 3633"/>
                <a:gd name="T17" fmla="*/ 46 h 1361"/>
                <a:gd name="T18" fmla="*/ 3312 w 3633"/>
                <a:gd name="T19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33" h="1361">
                  <a:moveTo>
                    <a:pt x="3312" y="0"/>
                  </a:moveTo>
                  <a:lnTo>
                    <a:pt x="0" y="0"/>
                  </a:lnTo>
                  <a:lnTo>
                    <a:pt x="0" y="1361"/>
                  </a:lnTo>
                  <a:lnTo>
                    <a:pt x="3357" y="1361"/>
                  </a:lnTo>
                  <a:lnTo>
                    <a:pt x="3357" y="499"/>
                  </a:lnTo>
                  <a:lnTo>
                    <a:pt x="3584" y="272"/>
                  </a:lnTo>
                  <a:lnTo>
                    <a:pt x="3633" y="91"/>
                  </a:lnTo>
                  <a:lnTo>
                    <a:pt x="3584" y="42"/>
                  </a:lnTo>
                  <a:lnTo>
                    <a:pt x="3312" y="46"/>
                  </a:lnTo>
                  <a:lnTo>
                    <a:pt x="3312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59" name="Freeform 219">
              <a:extLst>
                <a:ext uri="{FF2B5EF4-FFF2-40B4-BE49-F238E27FC236}">
                  <a16:creationId xmlns:a16="http://schemas.microsoft.com/office/drawing/2014/main" id="{CEA85020-5674-4943-98ED-B31FDA8C4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9" y="2240"/>
              <a:ext cx="1047" cy="1144"/>
            </a:xfrm>
            <a:custGeom>
              <a:avLst/>
              <a:gdLst>
                <a:gd name="T0" fmla="*/ 0 w 1047"/>
                <a:gd name="T1" fmla="*/ 873 h 1144"/>
                <a:gd name="T2" fmla="*/ 0 w 1047"/>
                <a:gd name="T3" fmla="*/ 328 h 1144"/>
                <a:gd name="T4" fmla="*/ 45 w 1047"/>
                <a:gd name="T5" fmla="*/ 283 h 1144"/>
                <a:gd name="T6" fmla="*/ 45 w 1047"/>
                <a:gd name="T7" fmla="*/ 11 h 1144"/>
                <a:gd name="T8" fmla="*/ 671 w 1047"/>
                <a:gd name="T9" fmla="*/ 0 h 1144"/>
                <a:gd name="T10" fmla="*/ 863 w 1047"/>
                <a:gd name="T11" fmla="*/ 104 h 1144"/>
                <a:gd name="T12" fmla="*/ 919 w 1047"/>
                <a:gd name="T13" fmla="*/ 312 h 1144"/>
                <a:gd name="T14" fmla="*/ 1015 w 1047"/>
                <a:gd name="T15" fmla="*/ 560 h 1144"/>
                <a:gd name="T16" fmla="*/ 1007 w 1047"/>
                <a:gd name="T17" fmla="*/ 896 h 1144"/>
                <a:gd name="T18" fmla="*/ 1047 w 1047"/>
                <a:gd name="T19" fmla="*/ 944 h 1144"/>
                <a:gd name="T20" fmla="*/ 1031 w 1047"/>
                <a:gd name="T21" fmla="*/ 1128 h 1144"/>
                <a:gd name="T22" fmla="*/ 967 w 1047"/>
                <a:gd name="T23" fmla="*/ 1144 h 1144"/>
                <a:gd name="T24" fmla="*/ 711 w 1047"/>
                <a:gd name="T25" fmla="*/ 1136 h 1144"/>
                <a:gd name="T26" fmla="*/ 663 w 1047"/>
                <a:gd name="T27" fmla="*/ 928 h 1144"/>
                <a:gd name="T28" fmla="*/ 551 w 1047"/>
                <a:gd name="T29" fmla="*/ 832 h 1144"/>
                <a:gd name="T30" fmla="*/ 367 w 1047"/>
                <a:gd name="T31" fmla="*/ 832 h 1144"/>
                <a:gd name="T32" fmla="*/ 295 w 1047"/>
                <a:gd name="T33" fmla="*/ 872 h 1144"/>
                <a:gd name="T34" fmla="*/ 0 w 1047"/>
                <a:gd name="T35" fmla="*/ 873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47" h="1144">
                  <a:moveTo>
                    <a:pt x="0" y="873"/>
                  </a:moveTo>
                  <a:lnTo>
                    <a:pt x="0" y="328"/>
                  </a:lnTo>
                  <a:lnTo>
                    <a:pt x="45" y="283"/>
                  </a:lnTo>
                  <a:lnTo>
                    <a:pt x="45" y="11"/>
                  </a:lnTo>
                  <a:lnTo>
                    <a:pt x="671" y="0"/>
                  </a:lnTo>
                  <a:lnTo>
                    <a:pt x="863" y="104"/>
                  </a:lnTo>
                  <a:lnTo>
                    <a:pt x="919" y="312"/>
                  </a:lnTo>
                  <a:lnTo>
                    <a:pt x="1015" y="560"/>
                  </a:lnTo>
                  <a:lnTo>
                    <a:pt x="1007" y="896"/>
                  </a:lnTo>
                  <a:lnTo>
                    <a:pt x="1047" y="944"/>
                  </a:lnTo>
                  <a:lnTo>
                    <a:pt x="1031" y="1128"/>
                  </a:lnTo>
                  <a:lnTo>
                    <a:pt x="967" y="1144"/>
                  </a:lnTo>
                  <a:lnTo>
                    <a:pt x="711" y="1136"/>
                  </a:lnTo>
                  <a:lnTo>
                    <a:pt x="663" y="928"/>
                  </a:lnTo>
                  <a:lnTo>
                    <a:pt x="551" y="832"/>
                  </a:lnTo>
                  <a:lnTo>
                    <a:pt x="367" y="832"/>
                  </a:lnTo>
                  <a:lnTo>
                    <a:pt x="295" y="872"/>
                  </a:lnTo>
                  <a:lnTo>
                    <a:pt x="0" y="873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60" name="Freeform 220">
              <a:extLst>
                <a:ext uri="{FF2B5EF4-FFF2-40B4-BE49-F238E27FC236}">
                  <a16:creationId xmlns:a16="http://schemas.microsoft.com/office/drawing/2014/main" id="{C2B97204-6694-4F16-9814-3ABE24735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" y="2992"/>
              <a:ext cx="3696" cy="400"/>
            </a:xfrm>
            <a:custGeom>
              <a:avLst/>
              <a:gdLst>
                <a:gd name="T0" fmla="*/ 0 w 3696"/>
                <a:gd name="T1" fmla="*/ 48 h 400"/>
                <a:gd name="T2" fmla="*/ 8 w 3696"/>
                <a:gd name="T3" fmla="*/ 328 h 400"/>
                <a:gd name="T4" fmla="*/ 216 w 3696"/>
                <a:gd name="T5" fmla="*/ 328 h 400"/>
                <a:gd name="T6" fmla="*/ 256 w 3696"/>
                <a:gd name="T7" fmla="*/ 240 h 400"/>
                <a:gd name="T8" fmla="*/ 616 w 3696"/>
                <a:gd name="T9" fmla="*/ 248 h 400"/>
                <a:gd name="T10" fmla="*/ 624 w 3696"/>
                <a:gd name="T11" fmla="*/ 384 h 400"/>
                <a:gd name="T12" fmla="*/ 896 w 3696"/>
                <a:gd name="T13" fmla="*/ 376 h 400"/>
                <a:gd name="T14" fmla="*/ 912 w 3696"/>
                <a:gd name="T15" fmla="*/ 328 h 400"/>
                <a:gd name="T16" fmla="*/ 1616 w 3696"/>
                <a:gd name="T17" fmla="*/ 328 h 400"/>
                <a:gd name="T18" fmla="*/ 1632 w 3696"/>
                <a:gd name="T19" fmla="*/ 392 h 400"/>
                <a:gd name="T20" fmla="*/ 1696 w 3696"/>
                <a:gd name="T21" fmla="*/ 400 h 400"/>
                <a:gd name="T22" fmla="*/ 1800 w 3696"/>
                <a:gd name="T23" fmla="*/ 336 h 400"/>
                <a:gd name="T24" fmla="*/ 1968 w 3696"/>
                <a:gd name="T25" fmla="*/ 352 h 400"/>
                <a:gd name="T26" fmla="*/ 2248 w 3696"/>
                <a:gd name="T27" fmla="*/ 376 h 400"/>
                <a:gd name="T28" fmla="*/ 2248 w 3696"/>
                <a:gd name="T29" fmla="*/ 304 h 400"/>
                <a:gd name="T30" fmla="*/ 2536 w 3696"/>
                <a:gd name="T31" fmla="*/ 320 h 400"/>
                <a:gd name="T32" fmla="*/ 2560 w 3696"/>
                <a:gd name="T33" fmla="*/ 240 h 400"/>
                <a:gd name="T34" fmla="*/ 3264 w 3696"/>
                <a:gd name="T35" fmla="*/ 272 h 400"/>
                <a:gd name="T36" fmla="*/ 3608 w 3696"/>
                <a:gd name="T37" fmla="*/ 280 h 400"/>
                <a:gd name="T38" fmla="*/ 3656 w 3696"/>
                <a:gd name="T39" fmla="*/ 176 h 400"/>
                <a:gd name="T40" fmla="*/ 3696 w 3696"/>
                <a:gd name="T41" fmla="*/ 0 h 400"/>
                <a:gd name="T42" fmla="*/ 0 w 3696"/>
                <a:gd name="T43" fmla="*/ 48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96" h="400">
                  <a:moveTo>
                    <a:pt x="0" y="48"/>
                  </a:moveTo>
                  <a:lnTo>
                    <a:pt x="8" y="328"/>
                  </a:lnTo>
                  <a:lnTo>
                    <a:pt x="216" y="328"/>
                  </a:lnTo>
                  <a:lnTo>
                    <a:pt x="256" y="240"/>
                  </a:lnTo>
                  <a:lnTo>
                    <a:pt x="616" y="248"/>
                  </a:lnTo>
                  <a:lnTo>
                    <a:pt x="624" y="384"/>
                  </a:lnTo>
                  <a:lnTo>
                    <a:pt x="896" y="376"/>
                  </a:lnTo>
                  <a:lnTo>
                    <a:pt x="912" y="328"/>
                  </a:lnTo>
                  <a:lnTo>
                    <a:pt x="1616" y="328"/>
                  </a:lnTo>
                  <a:lnTo>
                    <a:pt x="1632" y="392"/>
                  </a:lnTo>
                  <a:lnTo>
                    <a:pt x="1696" y="400"/>
                  </a:lnTo>
                  <a:lnTo>
                    <a:pt x="1800" y="336"/>
                  </a:lnTo>
                  <a:lnTo>
                    <a:pt x="1968" y="352"/>
                  </a:lnTo>
                  <a:lnTo>
                    <a:pt x="2248" y="376"/>
                  </a:lnTo>
                  <a:lnTo>
                    <a:pt x="2248" y="304"/>
                  </a:lnTo>
                  <a:lnTo>
                    <a:pt x="2536" y="320"/>
                  </a:lnTo>
                  <a:lnTo>
                    <a:pt x="2560" y="240"/>
                  </a:lnTo>
                  <a:lnTo>
                    <a:pt x="3264" y="272"/>
                  </a:lnTo>
                  <a:lnTo>
                    <a:pt x="3608" y="280"/>
                  </a:lnTo>
                  <a:lnTo>
                    <a:pt x="3656" y="176"/>
                  </a:lnTo>
                  <a:lnTo>
                    <a:pt x="3696" y="0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61" name="Oval 221">
              <a:extLst>
                <a:ext uri="{FF2B5EF4-FFF2-40B4-BE49-F238E27FC236}">
                  <a16:creationId xmlns:a16="http://schemas.microsoft.com/office/drawing/2014/main" id="{8EFD36CD-9D13-42C3-91E1-FA40C0039D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1" y="3248"/>
              <a:ext cx="227" cy="227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2" name="Oval 222">
              <a:extLst>
                <a:ext uri="{FF2B5EF4-FFF2-40B4-BE49-F238E27FC236}">
                  <a16:creationId xmlns:a16="http://schemas.microsoft.com/office/drawing/2014/main" id="{282AA213-1B05-476A-9F00-5976E6D07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6" y="3249"/>
              <a:ext cx="227" cy="227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3" name="Freeform 223">
              <a:extLst>
                <a:ext uri="{FF2B5EF4-FFF2-40B4-BE49-F238E27FC236}">
                  <a16:creationId xmlns:a16="http://schemas.microsoft.com/office/drawing/2014/main" id="{DBDB1754-9FE4-4A29-BA65-599FC6F07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7" y="2296"/>
              <a:ext cx="495" cy="440"/>
            </a:xfrm>
            <a:custGeom>
              <a:avLst/>
              <a:gdLst>
                <a:gd name="T0" fmla="*/ 0 w 495"/>
                <a:gd name="T1" fmla="*/ 318 h 440"/>
                <a:gd name="T2" fmla="*/ 0 w 495"/>
                <a:gd name="T3" fmla="*/ 0 h 440"/>
                <a:gd name="T4" fmla="*/ 272 w 495"/>
                <a:gd name="T5" fmla="*/ 0 h 440"/>
                <a:gd name="T6" fmla="*/ 407 w 495"/>
                <a:gd name="T7" fmla="*/ 80 h 440"/>
                <a:gd name="T8" fmla="*/ 495 w 495"/>
                <a:gd name="T9" fmla="*/ 368 h 440"/>
                <a:gd name="T10" fmla="*/ 471 w 495"/>
                <a:gd name="T11" fmla="*/ 440 h 440"/>
                <a:gd name="T12" fmla="*/ 271 w 495"/>
                <a:gd name="T13" fmla="*/ 400 h 440"/>
                <a:gd name="T14" fmla="*/ 0 w 495"/>
                <a:gd name="T15" fmla="*/ 318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440">
                  <a:moveTo>
                    <a:pt x="0" y="318"/>
                  </a:moveTo>
                  <a:lnTo>
                    <a:pt x="0" y="0"/>
                  </a:lnTo>
                  <a:lnTo>
                    <a:pt x="272" y="0"/>
                  </a:lnTo>
                  <a:lnTo>
                    <a:pt x="407" y="80"/>
                  </a:lnTo>
                  <a:lnTo>
                    <a:pt x="495" y="368"/>
                  </a:lnTo>
                  <a:lnTo>
                    <a:pt x="471" y="440"/>
                  </a:lnTo>
                  <a:lnTo>
                    <a:pt x="271" y="400"/>
                  </a:lnTo>
                  <a:lnTo>
                    <a:pt x="0" y="3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664" name="Group 224">
            <a:extLst>
              <a:ext uri="{FF2B5EF4-FFF2-40B4-BE49-F238E27FC236}">
                <a16:creationId xmlns:a16="http://schemas.microsoft.com/office/drawing/2014/main" id="{2BB3A71B-0AEA-4FFC-A5FA-52AC7D690B42}"/>
              </a:ext>
            </a:extLst>
          </p:cNvPr>
          <p:cNvGrpSpPr>
            <a:grpSpLocks/>
          </p:cNvGrpSpPr>
          <p:nvPr/>
        </p:nvGrpSpPr>
        <p:grpSpPr bwMode="auto">
          <a:xfrm>
            <a:off x="4143375" y="3328988"/>
            <a:ext cx="1574800" cy="698500"/>
            <a:chOff x="612" y="976"/>
            <a:chExt cx="4716" cy="2091"/>
          </a:xfrm>
        </p:grpSpPr>
        <p:sp>
          <p:nvSpPr>
            <p:cNvPr id="61665" name="Oval 225">
              <a:extLst>
                <a:ext uri="{FF2B5EF4-FFF2-40B4-BE49-F238E27FC236}">
                  <a16:creationId xmlns:a16="http://schemas.microsoft.com/office/drawing/2014/main" id="{E04D573D-5C5D-4F27-A33D-2CF9151145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432"/>
              <a:ext cx="635" cy="635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6" name="Oval 226">
              <a:extLst>
                <a:ext uri="{FF2B5EF4-FFF2-40B4-BE49-F238E27FC236}">
                  <a16:creationId xmlns:a16="http://schemas.microsoft.com/office/drawing/2014/main" id="{76491ED8-B014-4CF1-A891-54E014C40E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9" y="2432"/>
              <a:ext cx="635" cy="635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7" name="Freeform 227">
              <a:extLst>
                <a:ext uri="{FF2B5EF4-FFF2-40B4-BE49-F238E27FC236}">
                  <a16:creationId xmlns:a16="http://schemas.microsoft.com/office/drawing/2014/main" id="{09DB2AEC-EF29-42B6-A0BE-BD507E3C1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" y="976"/>
              <a:ext cx="4716" cy="1774"/>
            </a:xfrm>
            <a:custGeom>
              <a:avLst/>
              <a:gdLst>
                <a:gd name="T0" fmla="*/ 4627 w 4716"/>
                <a:gd name="T1" fmla="*/ 1728 h 1774"/>
                <a:gd name="T2" fmla="*/ 3856 w 4716"/>
                <a:gd name="T3" fmla="*/ 1774 h 1774"/>
                <a:gd name="T4" fmla="*/ 1225 w 4716"/>
                <a:gd name="T5" fmla="*/ 1774 h 1774"/>
                <a:gd name="T6" fmla="*/ 635 w 4716"/>
                <a:gd name="T7" fmla="*/ 1683 h 1774"/>
                <a:gd name="T8" fmla="*/ 136 w 4716"/>
                <a:gd name="T9" fmla="*/ 1683 h 1774"/>
                <a:gd name="T10" fmla="*/ 0 w 4716"/>
                <a:gd name="T11" fmla="*/ 1411 h 1774"/>
                <a:gd name="T12" fmla="*/ 60 w 4716"/>
                <a:gd name="T13" fmla="*/ 1280 h 1774"/>
                <a:gd name="T14" fmla="*/ 68 w 4716"/>
                <a:gd name="T15" fmla="*/ 888 h 1774"/>
                <a:gd name="T16" fmla="*/ 308 w 4716"/>
                <a:gd name="T17" fmla="*/ 184 h 1774"/>
                <a:gd name="T18" fmla="*/ 420 w 4716"/>
                <a:gd name="T19" fmla="*/ 32 h 1774"/>
                <a:gd name="T20" fmla="*/ 492 w 4716"/>
                <a:gd name="T21" fmla="*/ 0 h 1774"/>
                <a:gd name="T22" fmla="*/ 3108 w 4716"/>
                <a:gd name="T23" fmla="*/ 48 h 1774"/>
                <a:gd name="T24" fmla="*/ 3548 w 4716"/>
                <a:gd name="T25" fmla="*/ 160 h 1774"/>
                <a:gd name="T26" fmla="*/ 4060 w 4716"/>
                <a:gd name="T27" fmla="*/ 464 h 1774"/>
                <a:gd name="T28" fmla="*/ 4332 w 4716"/>
                <a:gd name="T29" fmla="*/ 744 h 1774"/>
                <a:gd name="T30" fmla="*/ 4588 w 4716"/>
                <a:gd name="T31" fmla="*/ 1088 h 1774"/>
                <a:gd name="T32" fmla="*/ 4628 w 4716"/>
                <a:gd name="T33" fmla="*/ 1264 h 1774"/>
                <a:gd name="T34" fmla="*/ 4652 w 4716"/>
                <a:gd name="T35" fmla="*/ 1376 h 1774"/>
                <a:gd name="T36" fmla="*/ 4716 w 4716"/>
                <a:gd name="T37" fmla="*/ 1432 h 1774"/>
                <a:gd name="T38" fmla="*/ 4700 w 4716"/>
                <a:gd name="T39" fmla="*/ 1616 h 1774"/>
                <a:gd name="T40" fmla="*/ 4627 w 4716"/>
                <a:gd name="T41" fmla="*/ 1728 h 1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16" h="1774">
                  <a:moveTo>
                    <a:pt x="4627" y="1728"/>
                  </a:moveTo>
                  <a:lnTo>
                    <a:pt x="3856" y="1774"/>
                  </a:lnTo>
                  <a:lnTo>
                    <a:pt x="1225" y="1774"/>
                  </a:lnTo>
                  <a:lnTo>
                    <a:pt x="635" y="1683"/>
                  </a:lnTo>
                  <a:lnTo>
                    <a:pt x="136" y="1683"/>
                  </a:lnTo>
                  <a:lnTo>
                    <a:pt x="0" y="1411"/>
                  </a:lnTo>
                  <a:lnTo>
                    <a:pt x="60" y="1280"/>
                  </a:lnTo>
                  <a:lnTo>
                    <a:pt x="68" y="888"/>
                  </a:lnTo>
                  <a:lnTo>
                    <a:pt x="308" y="184"/>
                  </a:lnTo>
                  <a:lnTo>
                    <a:pt x="420" y="32"/>
                  </a:lnTo>
                  <a:lnTo>
                    <a:pt x="492" y="0"/>
                  </a:lnTo>
                  <a:lnTo>
                    <a:pt x="3108" y="48"/>
                  </a:lnTo>
                  <a:lnTo>
                    <a:pt x="3548" y="160"/>
                  </a:lnTo>
                  <a:lnTo>
                    <a:pt x="4060" y="464"/>
                  </a:lnTo>
                  <a:lnTo>
                    <a:pt x="4332" y="744"/>
                  </a:lnTo>
                  <a:lnTo>
                    <a:pt x="4588" y="1088"/>
                  </a:lnTo>
                  <a:lnTo>
                    <a:pt x="4628" y="1264"/>
                  </a:lnTo>
                  <a:lnTo>
                    <a:pt x="4652" y="1376"/>
                  </a:lnTo>
                  <a:lnTo>
                    <a:pt x="4716" y="1432"/>
                  </a:lnTo>
                  <a:lnTo>
                    <a:pt x="4700" y="1616"/>
                  </a:lnTo>
                  <a:lnTo>
                    <a:pt x="4627" y="1728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68" name="AutoShape 228">
              <a:extLst>
                <a:ext uri="{FF2B5EF4-FFF2-40B4-BE49-F238E27FC236}">
                  <a16:creationId xmlns:a16="http://schemas.microsoft.com/office/drawing/2014/main" id="{5A0D93E5-AC69-4F8E-86CA-CCC2C3E87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4" y="1389"/>
              <a:ext cx="1361" cy="49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9" name="AutoShape 229">
              <a:extLst>
                <a:ext uri="{FF2B5EF4-FFF2-40B4-BE49-F238E27FC236}">
                  <a16:creationId xmlns:a16="http://schemas.microsoft.com/office/drawing/2014/main" id="{F3AF8536-3D68-4752-A6E1-660BAD871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1" y="1389"/>
              <a:ext cx="1361" cy="49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0" name="Freeform 230">
              <a:extLst>
                <a:ext uri="{FF2B5EF4-FFF2-40B4-BE49-F238E27FC236}">
                  <a16:creationId xmlns:a16="http://schemas.microsoft.com/office/drawing/2014/main" id="{DDEF0CBB-C81E-44F6-9DCA-5B1645F50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9" y="1344"/>
              <a:ext cx="952" cy="544"/>
            </a:xfrm>
            <a:custGeom>
              <a:avLst/>
              <a:gdLst>
                <a:gd name="T0" fmla="*/ 907 w 952"/>
                <a:gd name="T1" fmla="*/ 544 h 544"/>
                <a:gd name="T2" fmla="*/ 952 w 952"/>
                <a:gd name="T3" fmla="*/ 498 h 544"/>
                <a:gd name="T4" fmla="*/ 589 w 952"/>
                <a:gd name="T5" fmla="*/ 90 h 544"/>
                <a:gd name="T6" fmla="*/ 453 w 952"/>
                <a:gd name="T7" fmla="*/ 0 h 544"/>
                <a:gd name="T8" fmla="*/ 0 w 952"/>
                <a:gd name="T9" fmla="*/ 0 h 544"/>
                <a:gd name="T10" fmla="*/ 90 w 952"/>
                <a:gd name="T11" fmla="*/ 453 h 544"/>
                <a:gd name="T12" fmla="*/ 226 w 952"/>
                <a:gd name="T13" fmla="*/ 498 h 544"/>
                <a:gd name="T14" fmla="*/ 907 w 952"/>
                <a:gd name="T1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2" h="544">
                  <a:moveTo>
                    <a:pt x="907" y="544"/>
                  </a:moveTo>
                  <a:lnTo>
                    <a:pt x="952" y="498"/>
                  </a:lnTo>
                  <a:lnTo>
                    <a:pt x="589" y="90"/>
                  </a:lnTo>
                  <a:lnTo>
                    <a:pt x="453" y="0"/>
                  </a:lnTo>
                  <a:lnTo>
                    <a:pt x="0" y="0"/>
                  </a:lnTo>
                  <a:lnTo>
                    <a:pt x="90" y="453"/>
                  </a:lnTo>
                  <a:lnTo>
                    <a:pt x="226" y="498"/>
                  </a:lnTo>
                  <a:lnTo>
                    <a:pt x="907" y="5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71" name="Oval 231">
              <a:extLst>
                <a:ext uri="{FF2B5EF4-FFF2-40B4-BE49-F238E27FC236}">
                  <a16:creationId xmlns:a16="http://schemas.microsoft.com/office/drawing/2014/main" id="{9791FBA8-0A9E-4CD3-B33C-A80A9B36A3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2568"/>
              <a:ext cx="363" cy="3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2" name="Oval 232">
              <a:extLst>
                <a:ext uri="{FF2B5EF4-FFF2-40B4-BE49-F238E27FC236}">
                  <a16:creationId xmlns:a16="http://schemas.microsoft.com/office/drawing/2014/main" id="{AE6017AF-E84B-4EEB-8AC7-CEE3EA27F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5" y="2568"/>
              <a:ext cx="363" cy="3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673" name="Group 233">
            <a:extLst>
              <a:ext uri="{FF2B5EF4-FFF2-40B4-BE49-F238E27FC236}">
                <a16:creationId xmlns:a16="http://schemas.microsoft.com/office/drawing/2014/main" id="{87BD4D5A-77A4-440E-BD98-F9D0AE5AB179}"/>
              </a:ext>
            </a:extLst>
          </p:cNvPr>
          <p:cNvGrpSpPr>
            <a:grpSpLocks/>
          </p:cNvGrpSpPr>
          <p:nvPr/>
        </p:nvGrpSpPr>
        <p:grpSpPr bwMode="auto">
          <a:xfrm>
            <a:off x="6078538" y="3384550"/>
            <a:ext cx="1497012" cy="493713"/>
            <a:chOff x="304" y="391"/>
            <a:chExt cx="5144" cy="1699"/>
          </a:xfrm>
        </p:grpSpPr>
        <p:sp>
          <p:nvSpPr>
            <p:cNvPr id="61674" name="Oval 234">
              <a:extLst>
                <a:ext uri="{FF2B5EF4-FFF2-40B4-BE49-F238E27FC236}">
                  <a16:creationId xmlns:a16="http://schemas.microsoft.com/office/drawing/2014/main" id="{BD12FD4D-A9E1-4210-8589-88E027937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" y="1410"/>
              <a:ext cx="680" cy="68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5" name="Oval 235">
              <a:extLst>
                <a:ext uri="{FF2B5EF4-FFF2-40B4-BE49-F238E27FC236}">
                  <a16:creationId xmlns:a16="http://schemas.microsoft.com/office/drawing/2014/main" id="{106614DB-5442-40FC-A19D-8392EB40D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6" y="1410"/>
              <a:ext cx="680" cy="68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6" name="Freeform 236">
              <a:extLst>
                <a:ext uri="{FF2B5EF4-FFF2-40B4-BE49-F238E27FC236}">
                  <a16:creationId xmlns:a16="http://schemas.microsoft.com/office/drawing/2014/main" id="{E37371B2-09EF-4BCD-BEE7-1D4F326E7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" y="391"/>
              <a:ext cx="5144" cy="1382"/>
            </a:xfrm>
            <a:custGeom>
              <a:avLst/>
              <a:gdLst>
                <a:gd name="T0" fmla="*/ 5025 w 5144"/>
                <a:gd name="T1" fmla="*/ 1382 h 1382"/>
                <a:gd name="T2" fmla="*/ 1397 w 5144"/>
                <a:gd name="T3" fmla="*/ 1382 h 1382"/>
                <a:gd name="T4" fmla="*/ 762 w 5144"/>
                <a:gd name="T5" fmla="*/ 1382 h 1382"/>
                <a:gd name="T6" fmla="*/ 444 w 5144"/>
                <a:gd name="T7" fmla="*/ 1291 h 1382"/>
                <a:gd name="T8" fmla="*/ 176 w 5144"/>
                <a:gd name="T9" fmla="*/ 1272 h 1382"/>
                <a:gd name="T10" fmla="*/ 88 w 5144"/>
                <a:gd name="T11" fmla="*/ 1208 h 1382"/>
                <a:gd name="T12" fmla="*/ 40 w 5144"/>
                <a:gd name="T13" fmla="*/ 1136 h 1382"/>
                <a:gd name="T14" fmla="*/ 0 w 5144"/>
                <a:gd name="T15" fmla="*/ 992 h 1382"/>
                <a:gd name="T16" fmla="*/ 48 w 5144"/>
                <a:gd name="T17" fmla="*/ 872 h 1382"/>
                <a:gd name="T18" fmla="*/ 40 w 5144"/>
                <a:gd name="T19" fmla="*/ 624 h 1382"/>
                <a:gd name="T20" fmla="*/ 72 w 5144"/>
                <a:gd name="T21" fmla="*/ 568 h 1382"/>
                <a:gd name="T22" fmla="*/ 704 w 5144"/>
                <a:gd name="T23" fmla="*/ 504 h 1382"/>
                <a:gd name="T24" fmla="*/ 800 w 5144"/>
                <a:gd name="T25" fmla="*/ 488 h 1382"/>
                <a:gd name="T26" fmla="*/ 1216 w 5144"/>
                <a:gd name="T27" fmla="*/ 96 h 1382"/>
                <a:gd name="T28" fmla="*/ 1312 w 5144"/>
                <a:gd name="T29" fmla="*/ 48 h 1382"/>
                <a:gd name="T30" fmla="*/ 2616 w 5144"/>
                <a:gd name="T31" fmla="*/ 0 h 1382"/>
                <a:gd name="T32" fmla="*/ 2960 w 5144"/>
                <a:gd name="T33" fmla="*/ 32 h 1382"/>
                <a:gd name="T34" fmla="*/ 3168 w 5144"/>
                <a:gd name="T35" fmla="*/ 136 h 1382"/>
                <a:gd name="T36" fmla="*/ 3704 w 5144"/>
                <a:gd name="T37" fmla="*/ 504 h 1382"/>
                <a:gd name="T38" fmla="*/ 4472 w 5144"/>
                <a:gd name="T39" fmla="*/ 576 h 1382"/>
                <a:gd name="T40" fmla="*/ 4456 w 5144"/>
                <a:gd name="T41" fmla="*/ 464 h 1382"/>
                <a:gd name="T42" fmla="*/ 4520 w 5144"/>
                <a:gd name="T43" fmla="*/ 480 h 1382"/>
                <a:gd name="T44" fmla="*/ 4600 w 5144"/>
                <a:gd name="T45" fmla="*/ 568 h 1382"/>
                <a:gd name="T46" fmla="*/ 4608 w 5144"/>
                <a:gd name="T47" fmla="*/ 616 h 1382"/>
                <a:gd name="T48" fmla="*/ 4960 w 5144"/>
                <a:gd name="T49" fmla="*/ 688 h 1382"/>
                <a:gd name="T50" fmla="*/ 5024 w 5144"/>
                <a:gd name="T51" fmla="*/ 768 h 1382"/>
                <a:gd name="T52" fmla="*/ 5056 w 5144"/>
                <a:gd name="T53" fmla="*/ 864 h 1382"/>
                <a:gd name="T54" fmla="*/ 5120 w 5144"/>
                <a:gd name="T55" fmla="*/ 1032 h 1382"/>
                <a:gd name="T56" fmla="*/ 5144 w 5144"/>
                <a:gd name="T57" fmla="*/ 1144 h 1382"/>
                <a:gd name="T58" fmla="*/ 5080 w 5144"/>
                <a:gd name="T59" fmla="*/ 1320 h 1382"/>
                <a:gd name="T60" fmla="*/ 5025 w 5144"/>
                <a:gd name="T61" fmla="*/ 1382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44" h="1382">
                  <a:moveTo>
                    <a:pt x="5025" y="1382"/>
                  </a:moveTo>
                  <a:lnTo>
                    <a:pt x="1397" y="1382"/>
                  </a:lnTo>
                  <a:lnTo>
                    <a:pt x="762" y="1382"/>
                  </a:lnTo>
                  <a:lnTo>
                    <a:pt x="444" y="1291"/>
                  </a:lnTo>
                  <a:lnTo>
                    <a:pt x="176" y="1272"/>
                  </a:lnTo>
                  <a:lnTo>
                    <a:pt x="88" y="1208"/>
                  </a:lnTo>
                  <a:lnTo>
                    <a:pt x="40" y="1136"/>
                  </a:lnTo>
                  <a:lnTo>
                    <a:pt x="0" y="992"/>
                  </a:lnTo>
                  <a:lnTo>
                    <a:pt x="48" y="872"/>
                  </a:lnTo>
                  <a:lnTo>
                    <a:pt x="40" y="624"/>
                  </a:lnTo>
                  <a:lnTo>
                    <a:pt x="72" y="568"/>
                  </a:lnTo>
                  <a:lnTo>
                    <a:pt x="704" y="504"/>
                  </a:lnTo>
                  <a:lnTo>
                    <a:pt x="800" y="488"/>
                  </a:lnTo>
                  <a:lnTo>
                    <a:pt x="1216" y="96"/>
                  </a:lnTo>
                  <a:lnTo>
                    <a:pt x="1312" y="48"/>
                  </a:lnTo>
                  <a:lnTo>
                    <a:pt x="2616" y="0"/>
                  </a:lnTo>
                  <a:lnTo>
                    <a:pt x="2960" y="32"/>
                  </a:lnTo>
                  <a:lnTo>
                    <a:pt x="3168" y="136"/>
                  </a:lnTo>
                  <a:lnTo>
                    <a:pt x="3704" y="504"/>
                  </a:lnTo>
                  <a:lnTo>
                    <a:pt x="4472" y="576"/>
                  </a:lnTo>
                  <a:lnTo>
                    <a:pt x="4456" y="464"/>
                  </a:lnTo>
                  <a:lnTo>
                    <a:pt x="4520" y="480"/>
                  </a:lnTo>
                  <a:lnTo>
                    <a:pt x="4600" y="568"/>
                  </a:lnTo>
                  <a:lnTo>
                    <a:pt x="4608" y="616"/>
                  </a:lnTo>
                  <a:lnTo>
                    <a:pt x="4960" y="688"/>
                  </a:lnTo>
                  <a:lnTo>
                    <a:pt x="5024" y="768"/>
                  </a:lnTo>
                  <a:lnTo>
                    <a:pt x="5056" y="864"/>
                  </a:lnTo>
                  <a:lnTo>
                    <a:pt x="5120" y="1032"/>
                  </a:lnTo>
                  <a:lnTo>
                    <a:pt x="5144" y="1144"/>
                  </a:lnTo>
                  <a:lnTo>
                    <a:pt x="5080" y="1320"/>
                  </a:lnTo>
                  <a:lnTo>
                    <a:pt x="5025" y="138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77" name="Freeform 237">
              <a:extLst>
                <a:ext uri="{FF2B5EF4-FFF2-40B4-BE49-F238E27FC236}">
                  <a16:creationId xmlns:a16="http://schemas.microsoft.com/office/drawing/2014/main" id="{8EAB6B0A-D027-4B4D-B76B-FEF0F78E7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9" y="479"/>
              <a:ext cx="1088" cy="477"/>
            </a:xfrm>
            <a:custGeom>
              <a:avLst/>
              <a:gdLst>
                <a:gd name="T0" fmla="*/ 1088 w 1088"/>
                <a:gd name="T1" fmla="*/ 477 h 477"/>
                <a:gd name="T2" fmla="*/ 0 w 1088"/>
                <a:gd name="T3" fmla="*/ 477 h 477"/>
                <a:gd name="T4" fmla="*/ 227 w 1088"/>
                <a:gd name="T5" fmla="*/ 88 h 477"/>
                <a:gd name="T6" fmla="*/ 331 w 1088"/>
                <a:gd name="T7" fmla="*/ 0 h 477"/>
                <a:gd name="T8" fmla="*/ 1051 w 1088"/>
                <a:gd name="T9" fmla="*/ 8 h 477"/>
                <a:gd name="T10" fmla="*/ 1088 w 1088"/>
                <a:gd name="T11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8" h="477">
                  <a:moveTo>
                    <a:pt x="1088" y="477"/>
                  </a:moveTo>
                  <a:lnTo>
                    <a:pt x="0" y="477"/>
                  </a:lnTo>
                  <a:lnTo>
                    <a:pt x="227" y="88"/>
                  </a:lnTo>
                  <a:lnTo>
                    <a:pt x="331" y="0"/>
                  </a:lnTo>
                  <a:lnTo>
                    <a:pt x="1051" y="8"/>
                  </a:lnTo>
                  <a:lnTo>
                    <a:pt x="1088" y="4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78" name="Freeform 238">
              <a:extLst>
                <a:ext uri="{FF2B5EF4-FFF2-40B4-BE49-F238E27FC236}">
                  <a16:creationId xmlns:a16="http://schemas.microsoft.com/office/drawing/2014/main" id="{D03E78F8-33E6-4F62-940E-17FA6AEB7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2" y="503"/>
              <a:ext cx="1254" cy="520"/>
            </a:xfrm>
            <a:custGeom>
              <a:avLst/>
              <a:gdLst>
                <a:gd name="T0" fmla="*/ 137 w 1254"/>
                <a:gd name="T1" fmla="*/ 453 h 520"/>
                <a:gd name="T2" fmla="*/ 0 w 1254"/>
                <a:gd name="T3" fmla="*/ 0 h 520"/>
                <a:gd name="T4" fmla="*/ 590 w 1254"/>
                <a:gd name="T5" fmla="*/ 0 h 520"/>
                <a:gd name="T6" fmla="*/ 694 w 1254"/>
                <a:gd name="T7" fmla="*/ 56 h 520"/>
                <a:gd name="T8" fmla="*/ 1254 w 1254"/>
                <a:gd name="T9" fmla="*/ 520 h 520"/>
                <a:gd name="T10" fmla="*/ 137 w 1254"/>
                <a:gd name="T11" fmla="*/ 453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4" h="520">
                  <a:moveTo>
                    <a:pt x="137" y="453"/>
                  </a:moveTo>
                  <a:lnTo>
                    <a:pt x="0" y="0"/>
                  </a:lnTo>
                  <a:lnTo>
                    <a:pt x="590" y="0"/>
                  </a:lnTo>
                  <a:lnTo>
                    <a:pt x="694" y="56"/>
                  </a:lnTo>
                  <a:lnTo>
                    <a:pt x="1254" y="520"/>
                  </a:lnTo>
                  <a:lnTo>
                    <a:pt x="137" y="4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79" name="Oval 239">
              <a:extLst>
                <a:ext uri="{FF2B5EF4-FFF2-40B4-BE49-F238E27FC236}">
                  <a16:creationId xmlns:a16="http://schemas.microsoft.com/office/drawing/2014/main" id="{F3A5E75A-160F-4B71-81CA-00B4DC6D71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2" y="1546"/>
              <a:ext cx="408" cy="4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0" name="Oval 240">
              <a:extLst>
                <a:ext uri="{FF2B5EF4-FFF2-40B4-BE49-F238E27FC236}">
                  <a16:creationId xmlns:a16="http://schemas.microsoft.com/office/drawing/2014/main" id="{AAE793BD-66EE-4A42-85A1-DBBDBD7DC6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2" y="1546"/>
              <a:ext cx="408" cy="4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681" name="Group 241">
            <a:extLst>
              <a:ext uri="{FF2B5EF4-FFF2-40B4-BE49-F238E27FC236}">
                <a16:creationId xmlns:a16="http://schemas.microsoft.com/office/drawing/2014/main" id="{51672B5E-E452-4430-814C-3C1766AA7B35}"/>
              </a:ext>
            </a:extLst>
          </p:cNvPr>
          <p:cNvGrpSpPr>
            <a:grpSpLocks/>
          </p:cNvGrpSpPr>
          <p:nvPr/>
        </p:nvGrpSpPr>
        <p:grpSpPr bwMode="auto">
          <a:xfrm>
            <a:off x="7923213" y="3338513"/>
            <a:ext cx="1497012" cy="533400"/>
            <a:chOff x="385" y="2069"/>
            <a:chExt cx="5144" cy="1835"/>
          </a:xfrm>
        </p:grpSpPr>
        <p:sp>
          <p:nvSpPr>
            <p:cNvPr id="61682" name="Oval 242">
              <a:extLst>
                <a:ext uri="{FF2B5EF4-FFF2-40B4-BE49-F238E27FC236}">
                  <a16:creationId xmlns:a16="http://schemas.microsoft.com/office/drawing/2014/main" id="{F03AE41E-B4F1-480F-AA25-9083420C0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" y="3224"/>
              <a:ext cx="680" cy="68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3" name="Oval 243">
              <a:extLst>
                <a:ext uri="{FF2B5EF4-FFF2-40B4-BE49-F238E27FC236}">
                  <a16:creationId xmlns:a16="http://schemas.microsoft.com/office/drawing/2014/main" id="{E2C8A062-240A-4BB2-9295-2E98A99D46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7" y="3224"/>
              <a:ext cx="680" cy="68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4" name="Freeform 244">
              <a:extLst>
                <a:ext uri="{FF2B5EF4-FFF2-40B4-BE49-F238E27FC236}">
                  <a16:creationId xmlns:a16="http://schemas.microsoft.com/office/drawing/2014/main" id="{204E1706-F6E9-437B-8F96-3DD0EB735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" y="2205"/>
              <a:ext cx="5144" cy="1382"/>
            </a:xfrm>
            <a:custGeom>
              <a:avLst/>
              <a:gdLst>
                <a:gd name="T0" fmla="*/ 5025 w 5144"/>
                <a:gd name="T1" fmla="*/ 1382 h 1382"/>
                <a:gd name="T2" fmla="*/ 1397 w 5144"/>
                <a:gd name="T3" fmla="*/ 1382 h 1382"/>
                <a:gd name="T4" fmla="*/ 762 w 5144"/>
                <a:gd name="T5" fmla="*/ 1382 h 1382"/>
                <a:gd name="T6" fmla="*/ 444 w 5144"/>
                <a:gd name="T7" fmla="*/ 1291 h 1382"/>
                <a:gd name="T8" fmla="*/ 176 w 5144"/>
                <a:gd name="T9" fmla="*/ 1272 h 1382"/>
                <a:gd name="T10" fmla="*/ 88 w 5144"/>
                <a:gd name="T11" fmla="*/ 1208 h 1382"/>
                <a:gd name="T12" fmla="*/ 40 w 5144"/>
                <a:gd name="T13" fmla="*/ 1136 h 1382"/>
                <a:gd name="T14" fmla="*/ 0 w 5144"/>
                <a:gd name="T15" fmla="*/ 992 h 1382"/>
                <a:gd name="T16" fmla="*/ 48 w 5144"/>
                <a:gd name="T17" fmla="*/ 872 h 1382"/>
                <a:gd name="T18" fmla="*/ 40 w 5144"/>
                <a:gd name="T19" fmla="*/ 624 h 1382"/>
                <a:gd name="T20" fmla="*/ 72 w 5144"/>
                <a:gd name="T21" fmla="*/ 568 h 1382"/>
                <a:gd name="T22" fmla="*/ 704 w 5144"/>
                <a:gd name="T23" fmla="*/ 504 h 1382"/>
                <a:gd name="T24" fmla="*/ 800 w 5144"/>
                <a:gd name="T25" fmla="*/ 488 h 1382"/>
                <a:gd name="T26" fmla="*/ 1216 w 5144"/>
                <a:gd name="T27" fmla="*/ 96 h 1382"/>
                <a:gd name="T28" fmla="*/ 1312 w 5144"/>
                <a:gd name="T29" fmla="*/ 48 h 1382"/>
                <a:gd name="T30" fmla="*/ 2616 w 5144"/>
                <a:gd name="T31" fmla="*/ 0 h 1382"/>
                <a:gd name="T32" fmla="*/ 2960 w 5144"/>
                <a:gd name="T33" fmla="*/ 32 h 1382"/>
                <a:gd name="T34" fmla="*/ 3168 w 5144"/>
                <a:gd name="T35" fmla="*/ 136 h 1382"/>
                <a:gd name="T36" fmla="*/ 3704 w 5144"/>
                <a:gd name="T37" fmla="*/ 504 h 1382"/>
                <a:gd name="T38" fmla="*/ 4472 w 5144"/>
                <a:gd name="T39" fmla="*/ 576 h 1382"/>
                <a:gd name="T40" fmla="*/ 4456 w 5144"/>
                <a:gd name="T41" fmla="*/ 464 h 1382"/>
                <a:gd name="T42" fmla="*/ 4520 w 5144"/>
                <a:gd name="T43" fmla="*/ 480 h 1382"/>
                <a:gd name="T44" fmla="*/ 4600 w 5144"/>
                <a:gd name="T45" fmla="*/ 568 h 1382"/>
                <a:gd name="T46" fmla="*/ 4608 w 5144"/>
                <a:gd name="T47" fmla="*/ 616 h 1382"/>
                <a:gd name="T48" fmla="*/ 4960 w 5144"/>
                <a:gd name="T49" fmla="*/ 688 h 1382"/>
                <a:gd name="T50" fmla="*/ 5024 w 5144"/>
                <a:gd name="T51" fmla="*/ 768 h 1382"/>
                <a:gd name="T52" fmla="*/ 5056 w 5144"/>
                <a:gd name="T53" fmla="*/ 864 h 1382"/>
                <a:gd name="T54" fmla="*/ 5120 w 5144"/>
                <a:gd name="T55" fmla="*/ 1032 h 1382"/>
                <a:gd name="T56" fmla="*/ 5144 w 5144"/>
                <a:gd name="T57" fmla="*/ 1144 h 1382"/>
                <a:gd name="T58" fmla="*/ 5080 w 5144"/>
                <a:gd name="T59" fmla="*/ 1320 h 1382"/>
                <a:gd name="T60" fmla="*/ 5025 w 5144"/>
                <a:gd name="T61" fmla="*/ 1382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44" h="1382">
                  <a:moveTo>
                    <a:pt x="5025" y="1382"/>
                  </a:moveTo>
                  <a:lnTo>
                    <a:pt x="1397" y="1382"/>
                  </a:lnTo>
                  <a:lnTo>
                    <a:pt x="762" y="1382"/>
                  </a:lnTo>
                  <a:lnTo>
                    <a:pt x="444" y="1291"/>
                  </a:lnTo>
                  <a:lnTo>
                    <a:pt x="176" y="1272"/>
                  </a:lnTo>
                  <a:lnTo>
                    <a:pt x="88" y="1208"/>
                  </a:lnTo>
                  <a:lnTo>
                    <a:pt x="40" y="1136"/>
                  </a:lnTo>
                  <a:lnTo>
                    <a:pt x="0" y="992"/>
                  </a:lnTo>
                  <a:lnTo>
                    <a:pt x="48" y="872"/>
                  </a:lnTo>
                  <a:lnTo>
                    <a:pt x="40" y="624"/>
                  </a:lnTo>
                  <a:lnTo>
                    <a:pt x="72" y="568"/>
                  </a:lnTo>
                  <a:lnTo>
                    <a:pt x="704" y="504"/>
                  </a:lnTo>
                  <a:lnTo>
                    <a:pt x="800" y="488"/>
                  </a:lnTo>
                  <a:lnTo>
                    <a:pt x="1216" y="96"/>
                  </a:lnTo>
                  <a:lnTo>
                    <a:pt x="1312" y="48"/>
                  </a:lnTo>
                  <a:lnTo>
                    <a:pt x="2616" y="0"/>
                  </a:lnTo>
                  <a:lnTo>
                    <a:pt x="2960" y="32"/>
                  </a:lnTo>
                  <a:lnTo>
                    <a:pt x="3168" y="136"/>
                  </a:lnTo>
                  <a:lnTo>
                    <a:pt x="3704" y="504"/>
                  </a:lnTo>
                  <a:lnTo>
                    <a:pt x="4472" y="576"/>
                  </a:lnTo>
                  <a:lnTo>
                    <a:pt x="4456" y="464"/>
                  </a:lnTo>
                  <a:lnTo>
                    <a:pt x="4520" y="480"/>
                  </a:lnTo>
                  <a:lnTo>
                    <a:pt x="4600" y="568"/>
                  </a:lnTo>
                  <a:lnTo>
                    <a:pt x="4608" y="616"/>
                  </a:lnTo>
                  <a:lnTo>
                    <a:pt x="4960" y="688"/>
                  </a:lnTo>
                  <a:lnTo>
                    <a:pt x="5024" y="768"/>
                  </a:lnTo>
                  <a:lnTo>
                    <a:pt x="5056" y="864"/>
                  </a:lnTo>
                  <a:lnTo>
                    <a:pt x="5120" y="1032"/>
                  </a:lnTo>
                  <a:lnTo>
                    <a:pt x="5144" y="1144"/>
                  </a:lnTo>
                  <a:lnTo>
                    <a:pt x="5080" y="1320"/>
                  </a:lnTo>
                  <a:lnTo>
                    <a:pt x="5025" y="138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5" name="Freeform 245">
              <a:extLst>
                <a:ext uri="{FF2B5EF4-FFF2-40B4-BE49-F238E27FC236}">
                  <a16:creationId xmlns:a16="http://schemas.microsoft.com/office/drawing/2014/main" id="{1422F0B0-59C1-4960-8BD8-5163EB971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" y="2293"/>
              <a:ext cx="1088" cy="477"/>
            </a:xfrm>
            <a:custGeom>
              <a:avLst/>
              <a:gdLst>
                <a:gd name="T0" fmla="*/ 1088 w 1088"/>
                <a:gd name="T1" fmla="*/ 477 h 477"/>
                <a:gd name="T2" fmla="*/ 0 w 1088"/>
                <a:gd name="T3" fmla="*/ 477 h 477"/>
                <a:gd name="T4" fmla="*/ 227 w 1088"/>
                <a:gd name="T5" fmla="*/ 88 h 477"/>
                <a:gd name="T6" fmla="*/ 331 w 1088"/>
                <a:gd name="T7" fmla="*/ 0 h 477"/>
                <a:gd name="T8" fmla="*/ 1051 w 1088"/>
                <a:gd name="T9" fmla="*/ 8 h 477"/>
                <a:gd name="T10" fmla="*/ 1088 w 1088"/>
                <a:gd name="T11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8" h="477">
                  <a:moveTo>
                    <a:pt x="1088" y="477"/>
                  </a:moveTo>
                  <a:lnTo>
                    <a:pt x="0" y="477"/>
                  </a:lnTo>
                  <a:lnTo>
                    <a:pt x="227" y="88"/>
                  </a:lnTo>
                  <a:lnTo>
                    <a:pt x="331" y="0"/>
                  </a:lnTo>
                  <a:lnTo>
                    <a:pt x="1051" y="8"/>
                  </a:lnTo>
                  <a:lnTo>
                    <a:pt x="1088" y="4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6" name="Freeform 246">
              <a:extLst>
                <a:ext uri="{FF2B5EF4-FFF2-40B4-BE49-F238E27FC236}">
                  <a16:creationId xmlns:a16="http://schemas.microsoft.com/office/drawing/2014/main" id="{694BD6D7-B7C7-4186-81D2-8725A4E6F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" y="2317"/>
              <a:ext cx="1254" cy="520"/>
            </a:xfrm>
            <a:custGeom>
              <a:avLst/>
              <a:gdLst>
                <a:gd name="T0" fmla="*/ 137 w 1254"/>
                <a:gd name="T1" fmla="*/ 453 h 520"/>
                <a:gd name="T2" fmla="*/ 0 w 1254"/>
                <a:gd name="T3" fmla="*/ 0 h 520"/>
                <a:gd name="T4" fmla="*/ 590 w 1254"/>
                <a:gd name="T5" fmla="*/ 0 h 520"/>
                <a:gd name="T6" fmla="*/ 694 w 1254"/>
                <a:gd name="T7" fmla="*/ 56 h 520"/>
                <a:gd name="T8" fmla="*/ 1254 w 1254"/>
                <a:gd name="T9" fmla="*/ 520 h 520"/>
                <a:gd name="T10" fmla="*/ 137 w 1254"/>
                <a:gd name="T11" fmla="*/ 453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4" h="520">
                  <a:moveTo>
                    <a:pt x="137" y="453"/>
                  </a:moveTo>
                  <a:lnTo>
                    <a:pt x="0" y="0"/>
                  </a:lnTo>
                  <a:lnTo>
                    <a:pt x="590" y="0"/>
                  </a:lnTo>
                  <a:lnTo>
                    <a:pt x="694" y="56"/>
                  </a:lnTo>
                  <a:lnTo>
                    <a:pt x="1254" y="520"/>
                  </a:lnTo>
                  <a:lnTo>
                    <a:pt x="137" y="4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7" name="Oval 247">
              <a:extLst>
                <a:ext uri="{FF2B5EF4-FFF2-40B4-BE49-F238E27FC236}">
                  <a16:creationId xmlns:a16="http://schemas.microsoft.com/office/drawing/2014/main" id="{0EF09EF6-578F-4D98-8FE0-9FACE1DDA8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3" y="3360"/>
              <a:ext cx="408" cy="4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8" name="Oval 248">
              <a:extLst>
                <a:ext uri="{FF2B5EF4-FFF2-40B4-BE49-F238E27FC236}">
                  <a16:creationId xmlns:a16="http://schemas.microsoft.com/office/drawing/2014/main" id="{2D4EEB2A-E045-4B5B-A64C-ACBAB02240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3" y="3360"/>
              <a:ext cx="408" cy="4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9" name="Rectangle 249">
              <a:extLst>
                <a:ext uri="{FF2B5EF4-FFF2-40B4-BE49-F238E27FC236}">
                  <a16:creationId xmlns:a16="http://schemas.microsoft.com/office/drawing/2014/main" id="{8855E25D-0348-46B1-B2E1-6ABB48465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" y="2069"/>
              <a:ext cx="182" cy="182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1690" name="Freeform 250">
            <a:extLst>
              <a:ext uri="{FF2B5EF4-FFF2-40B4-BE49-F238E27FC236}">
                <a16:creationId xmlns:a16="http://schemas.microsoft.com/office/drawing/2014/main" id="{48683BA6-1BA0-4030-B23C-6A00EE31859C}"/>
              </a:ext>
            </a:extLst>
          </p:cNvPr>
          <p:cNvSpPr>
            <a:spLocks/>
          </p:cNvSpPr>
          <p:nvPr/>
        </p:nvSpPr>
        <p:spPr bwMode="auto">
          <a:xfrm>
            <a:off x="6032500" y="5319713"/>
            <a:ext cx="1620838" cy="420687"/>
          </a:xfrm>
          <a:custGeom>
            <a:avLst/>
            <a:gdLst>
              <a:gd name="T0" fmla="*/ 3761 w 4064"/>
              <a:gd name="T1" fmla="*/ 910 h 1056"/>
              <a:gd name="T2" fmla="*/ 3625 w 4064"/>
              <a:gd name="T3" fmla="*/ 1000 h 1056"/>
              <a:gd name="T4" fmla="*/ 3144 w 4064"/>
              <a:gd name="T5" fmla="*/ 1016 h 1056"/>
              <a:gd name="T6" fmla="*/ 2944 w 4064"/>
              <a:gd name="T7" fmla="*/ 1056 h 1056"/>
              <a:gd name="T8" fmla="*/ 1976 w 4064"/>
              <a:gd name="T9" fmla="*/ 1056 h 1056"/>
              <a:gd name="T10" fmla="*/ 1472 w 4064"/>
              <a:gd name="T11" fmla="*/ 1056 h 1056"/>
              <a:gd name="T12" fmla="*/ 1032 w 4064"/>
              <a:gd name="T13" fmla="*/ 1040 h 1056"/>
              <a:gd name="T14" fmla="*/ 680 w 4064"/>
              <a:gd name="T15" fmla="*/ 1000 h 1056"/>
              <a:gd name="T16" fmla="*/ 464 w 4064"/>
              <a:gd name="T17" fmla="*/ 936 h 1056"/>
              <a:gd name="T18" fmla="*/ 352 w 4064"/>
              <a:gd name="T19" fmla="*/ 912 h 1056"/>
              <a:gd name="T20" fmla="*/ 416 w 4064"/>
              <a:gd name="T21" fmla="*/ 808 h 1056"/>
              <a:gd name="T22" fmla="*/ 536 w 4064"/>
              <a:gd name="T23" fmla="*/ 728 h 1056"/>
              <a:gd name="T24" fmla="*/ 840 w 4064"/>
              <a:gd name="T25" fmla="*/ 536 h 1056"/>
              <a:gd name="T26" fmla="*/ 1272 w 4064"/>
              <a:gd name="T27" fmla="*/ 440 h 1056"/>
              <a:gd name="T28" fmla="*/ 1464 w 4064"/>
              <a:gd name="T29" fmla="*/ 416 h 1056"/>
              <a:gd name="T30" fmla="*/ 1464 w 4064"/>
              <a:gd name="T31" fmla="*/ 360 h 1056"/>
              <a:gd name="T32" fmla="*/ 136 w 4064"/>
              <a:gd name="T33" fmla="*/ 368 h 1056"/>
              <a:gd name="T34" fmla="*/ 0 w 4064"/>
              <a:gd name="T35" fmla="*/ 320 h 1056"/>
              <a:gd name="T36" fmla="*/ 920 w 4064"/>
              <a:gd name="T37" fmla="*/ 304 h 1056"/>
              <a:gd name="T38" fmla="*/ 1464 w 4064"/>
              <a:gd name="T39" fmla="*/ 328 h 1056"/>
              <a:gd name="T40" fmla="*/ 1504 w 4064"/>
              <a:gd name="T41" fmla="*/ 296 h 1056"/>
              <a:gd name="T42" fmla="*/ 1544 w 4064"/>
              <a:gd name="T43" fmla="*/ 320 h 1056"/>
              <a:gd name="T44" fmla="*/ 2936 w 4064"/>
              <a:gd name="T45" fmla="*/ 96 h 1056"/>
              <a:gd name="T46" fmla="*/ 3008 w 4064"/>
              <a:gd name="T47" fmla="*/ 144 h 1056"/>
              <a:gd name="T48" fmla="*/ 1584 w 4064"/>
              <a:gd name="T49" fmla="*/ 344 h 1056"/>
              <a:gd name="T50" fmla="*/ 1528 w 4064"/>
              <a:gd name="T51" fmla="*/ 376 h 1056"/>
              <a:gd name="T52" fmla="*/ 1528 w 4064"/>
              <a:gd name="T53" fmla="*/ 432 h 1056"/>
              <a:gd name="T54" fmla="*/ 2032 w 4064"/>
              <a:gd name="T55" fmla="*/ 504 h 1056"/>
              <a:gd name="T56" fmla="*/ 2288 w 4064"/>
              <a:gd name="T57" fmla="*/ 608 h 1056"/>
              <a:gd name="T58" fmla="*/ 2440 w 4064"/>
              <a:gd name="T59" fmla="*/ 752 h 1056"/>
              <a:gd name="T60" fmla="*/ 3240 w 4064"/>
              <a:gd name="T61" fmla="*/ 872 h 1056"/>
              <a:gd name="T62" fmla="*/ 3568 w 4064"/>
              <a:gd name="T63" fmla="*/ 528 h 1056"/>
              <a:gd name="T64" fmla="*/ 3568 w 4064"/>
              <a:gd name="T65" fmla="*/ 448 h 1056"/>
              <a:gd name="T66" fmla="*/ 3296 w 4064"/>
              <a:gd name="T67" fmla="*/ 432 h 1056"/>
              <a:gd name="T68" fmla="*/ 3232 w 4064"/>
              <a:gd name="T69" fmla="*/ 384 h 1056"/>
              <a:gd name="T70" fmla="*/ 3648 w 4064"/>
              <a:gd name="T71" fmla="*/ 392 h 1056"/>
              <a:gd name="T72" fmla="*/ 3704 w 4064"/>
              <a:gd name="T73" fmla="*/ 0 h 1056"/>
              <a:gd name="T74" fmla="*/ 3768 w 4064"/>
              <a:gd name="T75" fmla="*/ 16 h 1056"/>
              <a:gd name="T76" fmla="*/ 3696 w 4064"/>
              <a:gd name="T77" fmla="*/ 400 h 1056"/>
              <a:gd name="T78" fmla="*/ 4064 w 4064"/>
              <a:gd name="T79" fmla="*/ 408 h 1056"/>
              <a:gd name="T80" fmla="*/ 4000 w 4064"/>
              <a:gd name="T81" fmla="*/ 472 h 1056"/>
              <a:gd name="T82" fmla="*/ 3736 w 4064"/>
              <a:gd name="T83" fmla="*/ 456 h 1056"/>
              <a:gd name="T84" fmla="*/ 3672 w 4064"/>
              <a:gd name="T85" fmla="*/ 528 h 1056"/>
              <a:gd name="T86" fmla="*/ 3768 w 4064"/>
              <a:gd name="T87" fmla="*/ 760 h 1056"/>
              <a:gd name="T88" fmla="*/ 3688 w 4064"/>
              <a:gd name="T89" fmla="*/ 736 h 1056"/>
              <a:gd name="T90" fmla="*/ 3648 w 4064"/>
              <a:gd name="T91" fmla="*/ 592 h 1056"/>
              <a:gd name="T92" fmla="*/ 3584 w 4064"/>
              <a:gd name="T93" fmla="*/ 696 h 1056"/>
              <a:gd name="T94" fmla="*/ 3624 w 4064"/>
              <a:gd name="T95" fmla="*/ 768 h 1056"/>
              <a:gd name="T96" fmla="*/ 3608 w 4064"/>
              <a:gd name="T97" fmla="*/ 816 h 1056"/>
              <a:gd name="T98" fmla="*/ 3680 w 4064"/>
              <a:gd name="T99" fmla="*/ 808 h 1056"/>
              <a:gd name="T100" fmla="*/ 3768 w 4064"/>
              <a:gd name="T101" fmla="*/ 856 h 1056"/>
              <a:gd name="T102" fmla="*/ 3761 w 4064"/>
              <a:gd name="T103" fmla="*/ 910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4" h="1056">
                <a:moveTo>
                  <a:pt x="3761" y="910"/>
                </a:moveTo>
                <a:lnTo>
                  <a:pt x="3625" y="1000"/>
                </a:lnTo>
                <a:lnTo>
                  <a:pt x="3144" y="1016"/>
                </a:lnTo>
                <a:lnTo>
                  <a:pt x="2944" y="1056"/>
                </a:lnTo>
                <a:lnTo>
                  <a:pt x="1976" y="1056"/>
                </a:lnTo>
                <a:lnTo>
                  <a:pt x="1472" y="1056"/>
                </a:lnTo>
                <a:lnTo>
                  <a:pt x="1032" y="1040"/>
                </a:lnTo>
                <a:lnTo>
                  <a:pt x="680" y="1000"/>
                </a:lnTo>
                <a:lnTo>
                  <a:pt x="464" y="936"/>
                </a:lnTo>
                <a:lnTo>
                  <a:pt x="352" y="912"/>
                </a:lnTo>
                <a:lnTo>
                  <a:pt x="416" y="808"/>
                </a:lnTo>
                <a:lnTo>
                  <a:pt x="536" y="728"/>
                </a:lnTo>
                <a:lnTo>
                  <a:pt x="840" y="536"/>
                </a:lnTo>
                <a:lnTo>
                  <a:pt x="1272" y="440"/>
                </a:lnTo>
                <a:lnTo>
                  <a:pt x="1464" y="416"/>
                </a:lnTo>
                <a:lnTo>
                  <a:pt x="1464" y="360"/>
                </a:lnTo>
                <a:lnTo>
                  <a:pt x="136" y="368"/>
                </a:lnTo>
                <a:lnTo>
                  <a:pt x="0" y="320"/>
                </a:lnTo>
                <a:lnTo>
                  <a:pt x="920" y="304"/>
                </a:lnTo>
                <a:lnTo>
                  <a:pt x="1464" y="328"/>
                </a:lnTo>
                <a:lnTo>
                  <a:pt x="1504" y="296"/>
                </a:lnTo>
                <a:lnTo>
                  <a:pt x="1544" y="320"/>
                </a:lnTo>
                <a:lnTo>
                  <a:pt x="2936" y="96"/>
                </a:lnTo>
                <a:lnTo>
                  <a:pt x="3008" y="144"/>
                </a:lnTo>
                <a:lnTo>
                  <a:pt x="1584" y="344"/>
                </a:lnTo>
                <a:lnTo>
                  <a:pt x="1528" y="376"/>
                </a:lnTo>
                <a:lnTo>
                  <a:pt x="1528" y="432"/>
                </a:lnTo>
                <a:lnTo>
                  <a:pt x="2032" y="504"/>
                </a:lnTo>
                <a:lnTo>
                  <a:pt x="2288" y="608"/>
                </a:lnTo>
                <a:lnTo>
                  <a:pt x="2440" y="752"/>
                </a:lnTo>
                <a:lnTo>
                  <a:pt x="3240" y="872"/>
                </a:lnTo>
                <a:lnTo>
                  <a:pt x="3568" y="528"/>
                </a:lnTo>
                <a:lnTo>
                  <a:pt x="3568" y="448"/>
                </a:lnTo>
                <a:lnTo>
                  <a:pt x="3296" y="432"/>
                </a:lnTo>
                <a:lnTo>
                  <a:pt x="3232" y="384"/>
                </a:lnTo>
                <a:lnTo>
                  <a:pt x="3648" y="392"/>
                </a:lnTo>
                <a:lnTo>
                  <a:pt x="3704" y="0"/>
                </a:lnTo>
                <a:lnTo>
                  <a:pt x="3768" y="16"/>
                </a:lnTo>
                <a:lnTo>
                  <a:pt x="3696" y="400"/>
                </a:lnTo>
                <a:lnTo>
                  <a:pt x="4064" y="408"/>
                </a:lnTo>
                <a:lnTo>
                  <a:pt x="4000" y="472"/>
                </a:lnTo>
                <a:lnTo>
                  <a:pt x="3736" y="456"/>
                </a:lnTo>
                <a:lnTo>
                  <a:pt x="3672" y="528"/>
                </a:lnTo>
                <a:lnTo>
                  <a:pt x="3768" y="760"/>
                </a:lnTo>
                <a:lnTo>
                  <a:pt x="3688" y="736"/>
                </a:lnTo>
                <a:lnTo>
                  <a:pt x="3648" y="592"/>
                </a:lnTo>
                <a:lnTo>
                  <a:pt x="3584" y="696"/>
                </a:lnTo>
                <a:lnTo>
                  <a:pt x="3624" y="768"/>
                </a:lnTo>
                <a:lnTo>
                  <a:pt x="3608" y="816"/>
                </a:lnTo>
                <a:lnTo>
                  <a:pt x="3680" y="808"/>
                </a:lnTo>
                <a:lnTo>
                  <a:pt x="3768" y="856"/>
                </a:lnTo>
                <a:lnTo>
                  <a:pt x="3761" y="910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61691" name="Group 251">
            <a:extLst>
              <a:ext uri="{FF2B5EF4-FFF2-40B4-BE49-F238E27FC236}">
                <a16:creationId xmlns:a16="http://schemas.microsoft.com/office/drawing/2014/main" id="{5D1353B6-82FE-476A-B464-017979F3F189}"/>
              </a:ext>
            </a:extLst>
          </p:cNvPr>
          <p:cNvGrpSpPr>
            <a:grpSpLocks/>
          </p:cNvGrpSpPr>
          <p:nvPr/>
        </p:nvGrpSpPr>
        <p:grpSpPr bwMode="auto">
          <a:xfrm>
            <a:off x="7878763" y="5229225"/>
            <a:ext cx="1530350" cy="601663"/>
            <a:chOff x="424" y="856"/>
            <a:chExt cx="5032" cy="1976"/>
          </a:xfrm>
        </p:grpSpPr>
        <p:sp>
          <p:nvSpPr>
            <p:cNvPr id="61692" name="Freeform 252">
              <a:extLst>
                <a:ext uri="{FF2B5EF4-FFF2-40B4-BE49-F238E27FC236}">
                  <a16:creationId xmlns:a16="http://schemas.microsoft.com/office/drawing/2014/main" id="{34A9999B-4060-43C1-B231-331AF7224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" y="856"/>
              <a:ext cx="5032" cy="1976"/>
            </a:xfrm>
            <a:custGeom>
              <a:avLst/>
              <a:gdLst>
                <a:gd name="T0" fmla="*/ 4784 w 5032"/>
                <a:gd name="T1" fmla="*/ 1152 h 1976"/>
                <a:gd name="T2" fmla="*/ 2600 w 5032"/>
                <a:gd name="T3" fmla="*/ 1176 h 1976"/>
                <a:gd name="T4" fmla="*/ 2656 w 5032"/>
                <a:gd name="T5" fmla="*/ 1216 h 1976"/>
                <a:gd name="T6" fmla="*/ 2664 w 5032"/>
                <a:gd name="T7" fmla="*/ 1304 h 1976"/>
                <a:gd name="T8" fmla="*/ 2600 w 5032"/>
                <a:gd name="T9" fmla="*/ 1528 h 1976"/>
                <a:gd name="T10" fmla="*/ 2480 w 5032"/>
                <a:gd name="T11" fmla="*/ 1576 h 1976"/>
                <a:gd name="T12" fmla="*/ 2368 w 5032"/>
                <a:gd name="T13" fmla="*/ 1584 h 1976"/>
                <a:gd name="T14" fmla="*/ 2312 w 5032"/>
                <a:gd name="T15" fmla="*/ 1904 h 1976"/>
                <a:gd name="T16" fmla="*/ 2432 w 5032"/>
                <a:gd name="T17" fmla="*/ 1920 h 1976"/>
                <a:gd name="T18" fmla="*/ 2472 w 5032"/>
                <a:gd name="T19" fmla="*/ 1888 h 1976"/>
                <a:gd name="T20" fmla="*/ 2496 w 5032"/>
                <a:gd name="T21" fmla="*/ 1960 h 1976"/>
                <a:gd name="T22" fmla="*/ 2352 w 5032"/>
                <a:gd name="T23" fmla="*/ 1976 h 1976"/>
                <a:gd name="T24" fmla="*/ 1208 w 5032"/>
                <a:gd name="T25" fmla="*/ 1856 h 1976"/>
                <a:gd name="T26" fmla="*/ 984 w 5032"/>
                <a:gd name="T27" fmla="*/ 1712 h 1976"/>
                <a:gd name="T28" fmla="*/ 1072 w 5032"/>
                <a:gd name="T29" fmla="*/ 1712 h 1976"/>
                <a:gd name="T30" fmla="*/ 1256 w 5032"/>
                <a:gd name="T31" fmla="*/ 1816 h 1976"/>
                <a:gd name="T32" fmla="*/ 1496 w 5032"/>
                <a:gd name="T33" fmla="*/ 1832 h 1976"/>
                <a:gd name="T34" fmla="*/ 1528 w 5032"/>
                <a:gd name="T35" fmla="*/ 1592 h 1976"/>
                <a:gd name="T36" fmla="*/ 1528 w 5032"/>
                <a:gd name="T37" fmla="*/ 1840 h 1976"/>
                <a:gd name="T38" fmla="*/ 2256 w 5032"/>
                <a:gd name="T39" fmla="*/ 1904 h 1976"/>
                <a:gd name="T40" fmla="*/ 2328 w 5032"/>
                <a:gd name="T41" fmla="*/ 1560 h 1976"/>
                <a:gd name="T42" fmla="*/ 2280 w 5032"/>
                <a:gd name="T43" fmla="*/ 1560 h 1976"/>
                <a:gd name="T44" fmla="*/ 2200 w 5032"/>
                <a:gd name="T45" fmla="*/ 1640 h 1976"/>
                <a:gd name="T46" fmla="*/ 1312 w 5032"/>
                <a:gd name="T47" fmla="*/ 1544 h 1976"/>
                <a:gd name="T48" fmla="*/ 1184 w 5032"/>
                <a:gd name="T49" fmla="*/ 1472 h 1976"/>
                <a:gd name="T50" fmla="*/ 1080 w 5032"/>
                <a:gd name="T51" fmla="*/ 1344 h 1976"/>
                <a:gd name="T52" fmla="*/ 1088 w 5032"/>
                <a:gd name="T53" fmla="*/ 1184 h 1976"/>
                <a:gd name="T54" fmla="*/ 1280 w 5032"/>
                <a:gd name="T55" fmla="*/ 936 h 1976"/>
                <a:gd name="T56" fmla="*/ 1688 w 5032"/>
                <a:gd name="T57" fmla="*/ 768 h 1976"/>
                <a:gd name="T58" fmla="*/ 1896 w 5032"/>
                <a:gd name="T59" fmla="*/ 768 h 1976"/>
                <a:gd name="T60" fmla="*/ 2064 w 5032"/>
                <a:gd name="T61" fmla="*/ 768 h 1976"/>
                <a:gd name="T62" fmla="*/ 2104 w 5032"/>
                <a:gd name="T63" fmla="*/ 400 h 1976"/>
                <a:gd name="T64" fmla="*/ 2152 w 5032"/>
                <a:gd name="T65" fmla="*/ 392 h 1976"/>
                <a:gd name="T66" fmla="*/ 2168 w 5032"/>
                <a:gd name="T67" fmla="*/ 272 h 1976"/>
                <a:gd name="T68" fmla="*/ 144 w 5032"/>
                <a:gd name="T69" fmla="*/ 120 h 1976"/>
                <a:gd name="T70" fmla="*/ 0 w 5032"/>
                <a:gd name="T71" fmla="*/ 0 h 1976"/>
                <a:gd name="T72" fmla="*/ 2184 w 5032"/>
                <a:gd name="T73" fmla="*/ 240 h 1976"/>
                <a:gd name="T74" fmla="*/ 2240 w 5032"/>
                <a:gd name="T75" fmla="*/ 200 h 1976"/>
                <a:gd name="T76" fmla="*/ 2264 w 5032"/>
                <a:gd name="T77" fmla="*/ 240 h 1976"/>
                <a:gd name="T78" fmla="*/ 4400 w 5032"/>
                <a:gd name="T79" fmla="*/ 368 h 1976"/>
                <a:gd name="T80" fmla="*/ 4456 w 5032"/>
                <a:gd name="T81" fmla="*/ 456 h 1976"/>
                <a:gd name="T82" fmla="*/ 2288 w 5032"/>
                <a:gd name="T83" fmla="*/ 288 h 1976"/>
                <a:gd name="T84" fmla="*/ 2256 w 5032"/>
                <a:gd name="T85" fmla="*/ 376 h 1976"/>
                <a:gd name="T86" fmla="*/ 2296 w 5032"/>
                <a:gd name="T87" fmla="*/ 408 h 1976"/>
                <a:gd name="T88" fmla="*/ 2328 w 5032"/>
                <a:gd name="T89" fmla="*/ 560 h 1976"/>
                <a:gd name="T90" fmla="*/ 2376 w 5032"/>
                <a:gd name="T91" fmla="*/ 880 h 1976"/>
                <a:gd name="T92" fmla="*/ 2512 w 5032"/>
                <a:gd name="T93" fmla="*/ 936 h 1976"/>
                <a:gd name="T94" fmla="*/ 2656 w 5032"/>
                <a:gd name="T95" fmla="*/ 968 h 1976"/>
                <a:gd name="T96" fmla="*/ 4824 w 5032"/>
                <a:gd name="T97" fmla="*/ 1048 h 1976"/>
                <a:gd name="T98" fmla="*/ 4928 w 5032"/>
                <a:gd name="T99" fmla="*/ 792 h 1976"/>
                <a:gd name="T100" fmla="*/ 5032 w 5032"/>
                <a:gd name="T101" fmla="*/ 752 h 1976"/>
                <a:gd name="T102" fmla="*/ 4944 w 5032"/>
                <a:gd name="T103" fmla="*/ 1120 h 1976"/>
                <a:gd name="T104" fmla="*/ 4928 w 5032"/>
                <a:gd name="T105" fmla="*/ 1472 h 1976"/>
                <a:gd name="T106" fmla="*/ 4840 w 5032"/>
                <a:gd name="T107" fmla="*/ 1504 h 1976"/>
                <a:gd name="T108" fmla="*/ 4800 w 5032"/>
                <a:gd name="T109" fmla="*/ 1424 h 1976"/>
                <a:gd name="T110" fmla="*/ 4784 w 5032"/>
                <a:gd name="T111" fmla="*/ 1152 h 1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032" h="1976">
                  <a:moveTo>
                    <a:pt x="4784" y="1152"/>
                  </a:moveTo>
                  <a:lnTo>
                    <a:pt x="2600" y="1176"/>
                  </a:lnTo>
                  <a:lnTo>
                    <a:pt x="2656" y="1216"/>
                  </a:lnTo>
                  <a:lnTo>
                    <a:pt x="2664" y="1304"/>
                  </a:lnTo>
                  <a:lnTo>
                    <a:pt x="2600" y="1528"/>
                  </a:lnTo>
                  <a:lnTo>
                    <a:pt x="2480" y="1576"/>
                  </a:lnTo>
                  <a:lnTo>
                    <a:pt x="2368" y="1584"/>
                  </a:lnTo>
                  <a:lnTo>
                    <a:pt x="2312" y="1904"/>
                  </a:lnTo>
                  <a:lnTo>
                    <a:pt x="2432" y="1920"/>
                  </a:lnTo>
                  <a:lnTo>
                    <a:pt x="2472" y="1888"/>
                  </a:lnTo>
                  <a:lnTo>
                    <a:pt x="2496" y="1960"/>
                  </a:lnTo>
                  <a:lnTo>
                    <a:pt x="2352" y="1976"/>
                  </a:lnTo>
                  <a:lnTo>
                    <a:pt x="1208" y="1856"/>
                  </a:lnTo>
                  <a:lnTo>
                    <a:pt x="984" y="1712"/>
                  </a:lnTo>
                  <a:lnTo>
                    <a:pt x="1072" y="1712"/>
                  </a:lnTo>
                  <a:lnTo>
                    <a:pt x="1256" y="1816"/>
                  </a:lnTo>
                  <a:lnTo>
                    <a:pt x="1496" y="1832"/>
                  </a:lnTo>
                  <a:lnTo>
                    <a:pt x="1528" y="1592"/>
                  </a:lnTo>
                  <a:lnTo>
                    <a:pt x="1528" y="1840"/>
                  </a:lnTo>
                  <a:lnTo>
                    <a:pt x="2256" y="1904"/>
                  </a:lnTo>
                  <a:lnTo>
                    <a:pt x="2328" y="1560"/>
                  </a:lnTo>
                  <a:lnTo>
                    <a:pt x="2280" y="1560"/>
                  </a:lnTo>
                  <a:lnTo>
                    <a:pt x="2200" y="1640"/>
                  </a:lnTo>
                  <a:lnTo>
                    <a:pt x="1312" y="1544"/>
                  </a:lnTo>
                  <a:lnTo>
                    <a:pt x="1184" y="1472"/>
                  </a:lnTo>
                  <a:lnTo>
                    <a:pt x="1080" y="1344"/>
                  </a:lnTo>
                  <a:lnTo>
                    <a:pt x="1088" y="1184"/>
                  </a:lnTo>
                  <a:lnTo>
                    <a:pt x="1280" y="936"/>
                  </a:lnTo>
                  <a:lnTo>
                    <a:pt x="1688" y="768"/>
                  </a:lnTo>
                  <a:lnTo>
                    <a:pt x="1896" y="768"/>
                  </a:lnTo>
                  <a:lnTo>
                    <a:pt x="2064" y="768"/>
                  </a:lnTo>
                  <a:lnTo>
                    <a:pt x="2104" y="400"/>
                  </a:lnTo>
                  <a:lnTo>
                    <a:pt x="2152" y="392"/>
                  </a:lnTo>
                  <a:lnTo>
                    <a:pt x="2168" y="272"/>
                  </a:lnTo>
                  <a:lnTo>
                    <a:pt x="144" y="120"/>
                  </a:lnTo>
                  <a:lnTo>
                    <a:pt x="0" y="0"/>
                  </a:lnTo>
                  <a:lnTo>
                    <a:pt x="2184" y="240"/>
                  </a:lnTo>
                  <a:lnTo>
                    <a:pt x="2240" y="200"/>
                  </a:lnTo>
                  <a:lnTo>
                    <a:pt x="2264" y="240"/>
                  </a:lnTo>
                  <a:lnTo>
                    <a:pt x="4400" y="368"/>
                  </a:lnTo>
                  <a:lnTo>
                    <a:pt x="4456" y="456"/>
                  </a:lnTo>
                  <a:lnTo>
                    <a:pt x="2288" y="288"/>
                  </a:lnTo>
                  <a:lnTo>
                    <a:pt x="2256" y="376"/>
                  </a:lnTo>
                  <a:lnTo>
                    <a:pt x="2296" y="408"/>
                  </a:lnTo>
                  <a:lnTo>
                    <a:pt x="2328" y="560"/>
                  </a:lnTo>
                  <a:lnTo>
                    <a:pt x="2376" y="880"/>
                  </a:lnTo>
                  <a:lnTo>
                    <a:pt x="2512" y="936"/>
                  </a:lnTo>
                  <a:lnTo>
                    <a:pt x="2656" y="968"/>
                  </a:lnTo>
                  <a:lnTo>
                    <a:pt x="4824" y="1048"/>
                  </a:lnTo>
                  <a:lnTo>
                    <a:pt x="4928" y="792"/>
                  </a:lnTo>
                  <a:lnTo>
                    <a:pt x="5032" y="752"/>
                  </a:lnTo>
                  <a:lnTo>
                    <a:pt x="4944" y="1120"/>
                  </a:lnTo>
                  <a:lnTo>
                    <a:pt x="4928" y="1472"/>
                  </a:lnTo>
                  <a:lnTo>
                    <a:pt x="4840" y="1504"/>
                  </a:lnTo>
                  <a:lnTo>
                    <a:pt x="4800" y="1424"/>
                  </a:lnTo>
                  <a:lnTo>
                    <a:pt x="4784" y="115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93" name="Freeform 253">
              <a:extLst>
                <a:ext uri="{FF2B5EF4-FFF2-40B4-BE49-F238E27FC236}">
                  <a16:creationId xmlns:a16="http://schemas.microsoft.com/office/drawing/2014/main" id="{075D146B-E624-4036-9A5A-A33BEDC52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5" y="1672"/>
              <a:ext cx="499" cy="443"/>
            </a:xfrm>
            <a:custGeom>
              <a:avLst/>
              <a:gdLst>
                <a:gd name="T0" fmla="*/ 499 w 499"/>
                <a:gd name="T1" fmla="*/ 34 h 443"/>
                <a:gd name="T2" fmla="*/ 227 w 499"/>
                <a:gd name="T3" fmla="*/ 443 h 443"/>
                <a:gd name="T4" fmla="*/ 91 w 499"/>
                <a:gd name="T5" fmla="*/ 443 h 443"/>
                <a:gd name="T6" fmla="*/ 0 w 499"/>
                <a:gd name="T7" fmla="*/ 352 h 443"/>
                <a:gd name="T8" fmla="*/ 46 w 499"/>
                <a:gd name="T9" fmla="*/ 216 h 443"/>
                <a:gd name="T10" fmla="*/ 425 w 499"/>
                <a:gd name="T11" fmla="*/ 0 h 443"/>
                <a:gd name="T12" fmla="*/ 499 w 499"/>
                <a:gd name="T13" fmla="*/ 34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9" h="443">
                  <a:moveTo>
                    <a:pt x="499" y="34"/>
                  </a:moveTo>
                  <a:lnTo>
                    <a:pt x="227" y="443"/>
                  </a:lnTo>
                  <a:lnTo>
                    <a:pt x="91" y="443"/>
                  </a:lnTo>
                  <a:lnTo>
                    <a:pt x="0" y="352"/>
                  </a:lnTo>
                  <a:lnTo>
                    <a:pt x="46" y="216"/>
                  </a:lnTo>
                  <a:lnTo>
                    <a:pt x="425" y="0"/>
                  </a:lnTo>
                  <a:lnTo>
                    <a:pt x="499" y="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94" name="Freeform 254">
              <a:extLst>
                <a:ext uri="{FF2B5EF4-FFF2-40B4-BE49-F238E27FC236}">
                  <a16:creationId xmlns:a16="http://schemas.microsoft.com/office/drawing/2014/main" id="{1D22F59E-9D90-4F52-943D-4E96A8D07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6" y="1736"/>
              <a:ext cx="464" cy="432"/>
            </a:xfrm>
            <a:custGeom>
              <a:avLst/>
              <a:gdLst>
                <a:gd name="T0" fmla="*/ 216 w 464"/>
                <a:gd name="T1" fmla="*/ 8 h 432"/>
                <a:gd name="T2" fmla="*/ 0 w 464"/>
                <a:gd name="T3" fmla="*/ 312 h 432"/>
                <a:gd name="T4" fmla="*/ 152 w 464"/>
                <a:gd name="T5" fmla="*/ 400 h 432"/>
                <a:gd name="T6" fmla="*/ 304 w 464"/>
                <a:gd name="T7" fmla="*/ 432 h 432"/>
                <a:gd name="T8" fmla="*/ 416 w 464"/>
                <a:gd name="T9" fmla="*/ 280 h 432"/>
                <a:gd name="T10" fmla="*/ 464 w 464"/>
                <a:gd name="T11" fmla="*/ 40 h 432"/>
                <a:gd name="T12" fmla="*/ 408 w 464"/>
                <a:gd name="T13" fmla="*/ 0 h 432"/>
                <a:gd name="T14" fmla="*/ 216 w 464"/>
                <a:gd name="T15" fmla="*/ 8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4" h="432">
                  <a:moveTo>
                    <a:pt x="216" y="8"/>
                  </a:moveTo>
                  <a:lnTo>
                    <a:pt x="0" y="312"/>
                  </a:lnTo>
                  <a:lnTo>
                    <a:pt x="152" y="400"/>
                  </a:lnTo>
                  <a:lnTo>
                    <a:pt x="304" y="432"/>
                  </a:lnTo>
                  <a:lnTo>
                    <a:pt x="416" y="280"/>
                  </a:lnTo>
                  <a:lnTo>
                    <a:pt x="464" y="40"/>
                  </a:lnTo>
                  <a:lnTo>
                    <a:pt x="408" y="0"/>
                  </a:lnTo>
                  <a:lnTo>
                    <a:pt x="216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535" name="Group 71">
            <a:extLst>
              <a:ext uri="{FF2B5EF4-FFF2-40B4-BE49-F238E27FC236}">
                <a16:creationId xmlns:a16="http://schemas.microsoft.com/office/drawing/2014/main" id="{06791C81-B8C2-484C-95BA-4E1AA7B49A3B}"/>
              </a:ext>
            </a:extLst>
          </p:cNvPr>
          <p:cNvGrpSpPr>
            <a:grpSpLocks/>
          </p:cNvGrpSpPr>
          <p:nvPr/>
        </p:nvGrpSpPr>
        <p:grpSpPr bwMode="auto">
          <a:xfrm>
            <a:off x="407988" y="3294063"/>
            <a:ext cx="1622425" cy="509587"/>
            <a:chOff x="567" y="1344"/>
            <a:chExt cx="3901" cy="1224"/>
          </a:xfrm>
        </p:grpSpPr>
        <p:sp>
          <p:nvSpPr>
            <p:cNvPr id="62536" name="Freeform 72">
              <a:extLst>
                <a:ext uri="{FF2B5EF4-FFF2-40B4-BE49-F238E27FC236}">
                  <a16:creationId xmlns:a16="http://schemas.microsoft.com/office/drawing/2014/main" id="{7F52B6ED-2C1A-4AFB-9E23-89996AAA7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" y="1797"/>
              <a:ext cx="3901" cy="771"/>
            </a:xfrm>
            <a:custGeom>
              <a:avLst/>
              <a:gdLst>
                <a:gd name="T0" fmla="*/ 3492 w 3901"/>
                <a:gd name="T1" fmla="*/ 771 h 771"/>
                <a:gd name="T2" fmla="*/ 136 w 3901"/>
                <a:gd name="T3" fmla="*/ 771 h 771"/>
                <a:gd name="T4" fmla="*/ 181 w 3901"/>
                <a:gd name="T5" fmla="*/ 635 h 771"/>
                <a:gd name="T6" fmla="*/ 181 w 3901"/>
                <a:gd name="T7" fmla="*/ 408 h 771"/>
                <a:gd name="T8" fmla="*/ 0 w 3901"/>
                <a:gd name="T9" fmla="*/ 318 h 771"/>
                <a:gd name="T10" fmla="*/ 0 w 3901"/>
                <a:gd name="T11" fmla="*/ 227 h 771"/>
                <a:gd name="T12" fmla="*/ 181 w 3901"/>
                <a:gd name="T13" fmla="*/ 0 h 771"/>
                <a:gd name="T14" fmla="*/ 2631 w 3901"/>
                <a:gd name="T15" fmla="*/ 0 h 771"/>
                <a:gd name="T16" fmla="*/ 2721 w 3901"/>
                <a:gd name="T17" fmla="*/ 90 h 771"/>
                <a:gd name="T18" fmla="*/ 3492 w 3901"/>
                <a:gd name="T19" fmla="*/ 90 h 771"/>
                <a:gd name="T20" fmla="*/ 3517 w 3901"/>
                <a:gd name="T21" fmla="*/ 182 h 771"/>
                <a:gd name="T22" fmla="*/ 3583 w 3901"/>
                <a:gd name="T23" fmla="*/ 220 h 771"/>
                <a:gd name="T24" fmla="*/ 3628 w 3901"/>
                <a:gd name="T25" fmla="*/ 265 h 771"/>
                <a:gd name="T26" fmla="*/ 3719 w 3901"/>
                <a:gd name="T27" fmla="*/ 318 h 771"/>
                <a:gd name="T28" fmla="*/ 3719 w 3901"/>
                <a:gd name="T29" fmla="*/ 408 h 771"/>
                <a:gd name="T30" fmla="*/ 3901 w 3901"/>
                <a:gd name="T31" fmla="*/ 408 h 771"/>
                <a:gd name="T32" fmla="*/ 3719 w 3901"/>
                <a:gd name="T33" fmla="*/ 544 h 771"/>
                <a:gd name="T34" fmla="*/ 3583 w 3901"/>
                <a:gd name="T35" fmla="*/ 681 h 771"/>
                <a:gd name="T36" fmla="*/ 3538 w 3901"/>
                <a:gd name="T37" fmla="*/ 771 h 771"/>
                <a:gd name="T38" fmla="*/ 3492 w 3901"/>
                <a:gd name="T39" fmla="*/ 77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01" h="771">
                  <a:moveTo>
                    <a:pt x="3492" y="771"/>
                  </a:moveTo>
                  <a:lnTo>
                    <a:pt x="136" y="771"/>
                  </a:lnTo>
                  <a:lnTo>
                    <a:pt x="181" y="635"/>
                  </a:lnTo>
                  <a:lnTo>
                    <a:pt x="181" y="408"/>
                  </a:lnTo>
                  <a:lnTo>
                    <a:pt x="0" y="318"/>
                  </a:lnTo>
                  <a:lnTo>
                    <a:pt x="0" y="227"/>
                  </a:lnTo>
                  <a:lnTo>
                    <a:pt x="181" y="0"/>
                  </a:lnTo>
                  <a:lnTo>
                    <a:pt x="2631" y="0"/>
                  </a:lnTo>
                  <a:lnTo>
                    <a:pt x="2721" y="90"/>
                  </a:lnTo>
                  <a:lnTo>
                    <a:pt x="3492" y="90"/>
                  </a:lnTo>
                  <a:lnTo>
                    <a:pt x="3517" y="182"/>
                  </a:lnTo>
                  <a:lnTo>
                    <a:pt x="3583" y="220"/>
                  </a:lnTo>
                  <a:lnTo>
                    <a:pt x="3628" y="265"/>
                  </a:lnTo>
                  <a:lnTo>
                    <a:pt x="3719" y="318"/>
                  </a:lnTo>
                  <a:lnTo>
                    <a:pt x="3719" y="408"/>
                  </a:lnTo>
                  <a:lnTo>
                    <a:pt x="3901" y="408"/>
                  </a:lnTo>
                  <a:lnTo>
                    <a:pt x="3719" y="544"/>
                  </a:lnTo>
                  <a:lnTo>
                    <a:pt x="3583" y="681"/>
                  </a:lnTo>
                  <a:lnTo>
                    <a:pt x="3538" y="771"/>
                  </a:lnTo>
                  <a:lnTo>
                    <a:pt x="3492" y="771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37" name="Freeform 73">
              <a:extLst>
                <a:ext uri="{FF2B5EF4-FFF2-40B4-BE49-F238E27FC236}">
                  <a16:creationId xmlns:a16="http://schemas.microsoft.com/office/drawing/2014/main" id="{ACFCADD4-B0FE-48AC-9E2D-848336FAD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8" y="1344"/>
              <a:ext cx="1542" cy="498"/>
            </a:xfrm>
            <a:custGeom>
              <a:avLst/>
              <a:gdLst>
                <a:gd name="T0" fmla="*/ 1542 w 1542"/>
                <a:gd name="T1" fmla="*/ 453 h 453"/>
                <a:gd name="T2" fmla="*/ 1406 w 1542"/>
                <a:gd name="T3" fmla="*/ 362 h 453"/>
                <a:gd name="T4" fmla="*/ 862 w 1542"/>
                <a:gd name="T5" fmla="*/ 362 h 453"/>
                <a:gd name="T6" fmla="*/ 499 w 1542"/>
                <a:gd name="T7" fmla="*/ 0 h 453"/>
                <a:gd name="T8" fmla="*/ 363 w 1542"/>
                <a:gd name="T9" fmla="*/ 0 h 453"/>
                <a:gd name="T10" fmla="*/ 453 w 1542"/>
                <a:gd name="T11" fmla="*/ 90 h 453"/>
                <a:gd name="T12" fmla="*/ 317 w 1542"/>
                <a:gd name="T13" fmla="*/ 362 h 453"/>
                <a:gd name="T14" fmla="*/ 91 w 1542"/>
                <a:gd name="T15" fmla="*/ 362 h 453"/>
                <a:gd name="T16" fmla="*/ 0 w 1542"/>
                <a:gd name="T17" fmla="*/ 453 h 453"/>
                <a:gd name="T18" fmla="*/ 1542 w 1542"/>
                <a:gd name="T19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2" h="453">
                  <a:moveTo>
                    <a:pt x="1542" y="453"/>
                  </a:moveTo>
                  <a:lnTo>
                    <a:pt x="1406" y="362"/>
                  </a:lnTo>
                  <a:lnTo>
                    <a:pt x="862" y="362"/>
                  </a:lnTo>
                  <a:lnTo>
                    <a:pt x="499" y="0"/>
                  </a:lnTo>
                  <a:lnTo>
                    <a:pt x="363" y="0"/>
                  </a:lnTo>
                  <a:lnTo>
                    <a:pt x="453" y="90"/>
                  </a:lnTo>
                  <a:lnTo>
                    <a:pt x="317" y="362"/>
                  </a:lnTo>
                  <a:lnTo>
                    <a:pt x="91" y="362"/>
                  </a:lnTo>
                  <a:lnTo>
                    <a:pt x="0" y="453"/>
                  </a:lnTo>
                  <a:lnTo>
                    <a:pt x="1542" y="453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38" name="Rectangle 74">
              <a:extLst>
                <a:ext uri="{FF2B5EF4-FFF2-40B4-BE49-F238E27FC236}">
                  <a16:creationId xmlns:a16="http://schemas.microsoft.com/office/drawing/2014/main" id="{28F175DF-4961-4F7B-8396-F9E09B942E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1933"/>
              <a:ext cx="4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39" name="Rectangle 75">
              <a:extLst>
                <a:ext uri="{FF2B5EF4-FFF2-40B4-BE49-F238E27FC236}">
                  <a16:creationId xmlns:a16="http://schemas.microsoft.com/office/drawing/2014/main" id="{F2BE7406-D4B3-47CB-92E6-9B0272828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" y="1933"/>
              <a:ext cx="4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0" name="Rectangle 76">
              <a:extLst>
                <a:ext uri="{FF2B5EF4-FFF2-40B4-BE49-F238E27FC236}">
                  <a16:creationId xmlns:a16="http://schemas.microsoft.com/office/drawing/2014/main" id="{ED7CAFF5-9D90-48DE-8C02-D3A26CF5E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6" y="1933"/>
              <a:ext cx="4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1" name="Rectangle 77">
              <a:extLst>
                <a:ext uri="{FF2B5EF4-FFF2-40B4-BE49-F238E27FC236}">
                  <a16:creationId xmlns:a16="http://schemas.microsoft.com/office/drawing/2014/main" id="{3A0D0820-A384-41D8-9368-EDB3E3AABB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1933"/>
              <a:ext cx="4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2" name="Rectangle 78">
              <a:extLst>
                <a:ext uri="{FF2B5EF4-FFF2-40B4-BE49-F238E27FC236}">
                  <a16:creationId xmlns:a16="http://schemas.microsoft.com/office/drawing/2014/main" id="{08427A4C-973F-4775-A71B-1082898EAB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1933"/>
              <a:ext cx="4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3" name="Rectangle 79">
              <a:extLst>
                <a:ext uri="{FF2B5EF4-FFF2-40B4-BE49-F238E27FC236}">
                  <a16:creationId xmlns:a16="http://schemas.microsoft.com/office/drawing/2014/main" id="{EBADB7EF-B10E-4BCA-9CE1-3654B4A88C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9" y="1933"/>
              <a:ext cx="4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4" name="Rectangle 80">
              <a:extLst>
                <a:ext uri="{FF2B5EF4-FFF2-40B4-BE49-F238E27FC236}">
                  <a16:creationId xmlns:a16="http://schemas.microsoft.com/office/drawing/2014/main" id="{1667A24A-215E-4416-96FA-2FCFAD75E2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9" y="1933"/>
              <a:ext cx="4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5" name="Rectangle 81">
              <a:extLst>
                <a:ext uri="{FF2B5EF4-FFF2-40B4-BE49-F238E27FC236}">
                  <a16:creationId xmlns:a16="http://schemas.microsoft.com/office/drawing/2014/main" id="{B593418C-4B2E-4522-A981-E23615062E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" y="1933"/>
              <a:ext cx="4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6" name="Rectangle 82">
              <a:extLst>
                <a:ext uri="{FF2B5EF4-FFF2-40B4-BE49-F238E27FC236}">
                  <a16:creationId xmlns:a16="http://schemas.microsoft.com/office/drawing/2014/main" id="{2E817D6E-2460-48E8-AB00-5743B2C0BE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" y="1933"/>
              <a:ext cx="4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7" name="Rectangle 83">
              <a:extLst>
                <a:ext uri="{FF2B5EF4-FFF2-40B4-BE49-F238E27FC236}">
                  <a16:creationId xmlns:a16="http://schemas.microsoft.com/office/drawing/2014/main" id="{77E74D3B-E1B5-4BF7-B0C7-941D2EC42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2" y="1933"/>
              <a:ext cx="4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8" name="Rectangle 84">
              <a:extLst>
                <a:ext uri="{FF2B5EF4-FFF2-40B4-BE49-F238E27FC236}">
                  <a16:creationId xmlns:a16="http://schemas.microsoft.com/office/drawing/2014/main" id="{40A9A8DD-C13A-47A9-809A-4997FC20C7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2" y="1933"/>
              <a:ext cx="4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9" name="Rectangle 85">
              <a:extLst>
                <a:ext uri="{FF2B5EF4-FFF2-40B4-BE49-F238E27FC236}">
                  <a16:creationId xmlns:a16="http://schemas.microsoft.com/office/drawing/2014/main" id="{1C97C857-A866-43F6-B8B1-B41C7170C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3" y="1933"/>
              <a:ext cx="4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0" name="Rectangle 86">
              <a:extLst>
                <a:ext uri="{FF2B5EF4-FFF2-40B4-BE49-F238E27FC236}">
                  <a16:creationId xmlns:a16="http://schemas.microsoft.com/office/drawing/2014/main" id="{B644D2CD-57AA-4F35-98D2-0A63F8F689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4" y="1933"/>
              <a:ext cx="4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1" name="Rectangle 87">
              <a:extLst>
                <a:ext uri="{FF2B5EF4-FFF2-40B4-BE49-F238E27FC236}">
                  <a16:creationId xmlns:a16="http://schemas.microsoft.com/office/drawing/2014/main" id="{A85B291A-21A6-458C-8174-F08C06BC3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5" y="1933"/>
              <a:ext cx="4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2" name="Rectangle 88">
              <a:extLst>
                <a:ext uri="{FF2B5EF4-FFF2-40B4-BE49-F238E27FC236}">
                  <a16:creationId xmlns:a16="http://schemas.microsoft.com/office/drawing/2014/main" id="{BF4DC54E-3F3D-4B2C-84B4-89AB4AE248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5" y="1933"/>
              <a:ext cx="4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3" name="Rectangle 89">
              <a:extLst>
                <a:ext uri="{FF2B5EF4-FFF2-40B4-BE49-F238E27FC236}">
                  <a16:creationId xmlns:a16="http://schemas.microsoft.com/office/drawing/2014/main" id="{09217EEF-ABC9-4FBE-A4F1-F5233BFE55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" y="1933"/>
              <a:ext cx="4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4" name="Rectangle 90">
              <a:extLst>
                <a:ext uri="{FF2B5EF4-FFF2-40B4-BE49-F238E27FC236}">
                  <a16:creationId xmlns:a16="http://schemas.microsoft.com/office/drawing/2014/main" id="{BEB61AD8-694B-4BCB-9A22-0FB65A673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7" y="1933"/>
              <a:ext cx="4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5" name="Rectangle 91">
              <a:extLst>
                <a:ext uri="{FF2B5EF4-FFF2-40B4-BE49-F238E27FC236}">
                  <a16:creationId xmlns:a16="http://schemas.microsoft.com/office/drawing/2014/main" id="{B0B32EA6-D8C4-489A-BD2B-4E70E8C045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" y="1933"/>
              <a:ext cx="4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6" name="Rectangle 92">
              <a:extLst>
                <a:ext uri="{FF2B5EF4-FFF2-40B4-BE49-F238E27FC236}">
                  <a16:creationId xmlns:a16="http://schemas.microsoft.com/office/drawing/2014/main" id="{0F9E6DE4-0980-450F-B269-CC1231C86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933"/>
              <a:ext cx="4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7" name="Rectangle 93">
              <a:extLst>
                <a:ext uri="{FF2B5EF4-FFF2-40B4-BE49-F238E27FC236}">
                  <a16:creationId xmlns:a16="http://schemas.microsoft.com/office/drawing/2014/main" id="{BAA5BFB2-9434-4D12-A385-262E227F50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9" y="1933"/>
              <a:ext cx="4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8" name="Rectangle 94">
              <a:extLst>
                <a:ext uri="{FF2B5EF4-FFF2-40B4-BE49-F238E27FC236}">
                  <a16:creationId xmlns:a16="http://schemas.microsoft.com/office/drawing/2014/main" id="{CEC4B979-860B-4438-8ECA-D504D53ABD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0" y="1933"/>
              <a:ext cx="4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9" name="Rectangle 95">
              <a:extLst>
                <a:ext uri="{FF2B5EF4-FFF2-40B4-BE49-F238E27FC236}">
                  <a16:creationId xmlns:a16="http://schemas.microsoft.com/office/drawing/2014/main" id="{CF52088C-5C7C-4CCE-8EC7-B35E8DA11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1933"/>
              <a:ext cx="4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0" name="Rectangle 96">
              <a:extLst>
                <a:ext uri="{FF2B5EF4-FFF2-40B4-BE49-F238E27FC236}">
                  <a16:creationId xmlns:a16="http://schemas.microsoft.com/office/drawing/2014/main" id="{1B95F1B6-5B8F-4513-A1CE-8A6AC4EF41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1" y="1933"/>
              <a:ext cx="45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561" name="Group 97">
            <a:extLst>
              <a:ext uri="{FF2B5EF4-FFF2-40B4-BE49-F238E27FC236}">
                <a16:creationId xmlns:a16="http://schemas.microsoft.com/office/drawing/2014/main" id="{003DE34E-C950-4F33-9932-7A1A2ADC5D0F}"/>
              </a:ext>
            </a:extLst>
          </p:cNvPr>
          <p:cNvGrpSpPr>
            <a:grpSpLocks/>
          </p:cNvGrpSpPr>
          <p:nvPr/>
        </p:nvGrpSpPr>
        <p:grpSpPr bwMode="auto">
          <a:xfrm>
            <a:off x="2343150" y="3203575"/>
            <a:ext cx="1484313" cy="698500"/>
            <a:chOff x="431" y="2069"/>
            <a:chExt cx="3084" cy="1452"/>
          </a:xfrm>
        </p:grpSpPr>
        <p:sp>
          <p:nvSpPr>
            <p:cNvPr id="62562" name="AutoShape 98">
              <a:extLst>
                <a:ext uri="{FF2B5EF4-FFF2-40B4-BE49-F238E27FC236}">
                  <a16:creationId xmlns:a16="http://schemas.microsoft.com/office/drawing/2014/main" id="{2BA18523-245F-4D01-8006-DBA840FB3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2069"/>
              <a:ext cx="46" cy="454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3" name="Freeform 99">
              <a:extLst>
                <a:ext uri="{FF2B5EF4-FFF2-40B4-BE49-F238E27FC236}">
                  <a16:creationId xmlns:a16="http://schemas.microsoft.com/office/drawing/2014/main" id="{7967A2B4-C595-43A2-B5BF-502088DA3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" y="2750"/>
              <a:ext cx="3084" cy="771"/>
            </a:xfrm>
            <a:custGeom>
              <a:avLst/>
              <a:gdLst>
                <a:gd name="T0" fmla="*/ 2993 w 3084"/>
                <a:gd name="T1" fmla="*/ 725 h 771"/>
                <a:gd name="T2" fmla="*/ 2993 w 3084"/>
                <a:gd name="T3" fmla="*/ 408 h 771"/>
                <a:gd name="T4" fmla="*/ 3084 w 3084"/>
                <a:gd name="T5" fmla="*/ 408 h 771"/>
                <a:gd name="T6" fmla="*/ 3084 w 3084"/>
                <a:gd name="T7" fmla="*/ 181 h 771"/>
                <a:gd name="T8" fmla="*/ 2404 w 3084"/>
                <a:gd name="T9" fmla="*/ 226 h 771"/>
                <a:gd name="T10" fmla="*/ 1179 w 3084"/>
                <a:gd name="T11" fmla="*/ 226 h 771"/>
                <a:gd name="T12" fmla="*/ 589 w 3084"/>
                <a:gd name="T13" fmla="*/ 45 h 771"/>
                <a:gd name="T14" fmla="*/ 0 w 3084"/>
                <a:gd name="T15" fmla="*/ 0 h 771"/>
                <a:gd name="T16" fmla="*/ 272 w 3084"/>
                <a:gd name="T17" fmla="*/ 317 h 771"/>
                <a:gd name="T18" fmla="*/ 362 w 3084"/>
                <a:gd name="T19" fmla="*/ 589 h 771"/>
                <a:gd name="T20" fmla="*/ 453 w 3084"/>
                <a:gd name="T21" fmla="*/ 680 h 771"/>
                <a:gd name="T22" fmla="*/ 589 w 3084"/>
                <a:gd name="T23" fmla="*/ 725 h 771"/>
                <a:gd name="T24" fmla="*/ 907 w 3084"/>
                <a:gd name="T25" fmla="*/ 771 h 771"/>
                <a:gd name="T26" fmla="*/ 2948 w 3084"/>
                <a:gd name="T27" fmla="*/ 771 h 771"/>
                <a:gd name="T28" fmla="*/ 2993 w 3084"/>
                <a:gd name="T29" fmla="*/ 725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84" h="771">
                  <a:moveTo>
                    <a:pt x="2993" y="725"/>
                  </a:moveTo>
                  <a:lnTo>
                    <a:pt x="2993" y="408"/>
                  </a:lnTo>
                  <a:lnTo>
                    <a:pt x="3084" y="408"/>
                  </a:lnTo>
                  <a:lnTo>
                    <a:pt x="3084" y="181"/>
                  </a:lnTo>
                  <a:lnTo>
                    <a:pt x="2404" y="226"/>
                  </a:lnTo>
                  <a:lnTo>
                    <a:pt x="1179" y="226"/>
                  </a:lnTo>
                  <a:lnTo>
                    <a:pt x="589" y="45"/>
                  </a:lnTo>
                  <a:lnTo>
                    <a:pt x="0" y="0"/>
                  </a:lnTo>
                  <a:lnTo>
                    <a:pt x="272" y="317"/>
                  </a:lnTo>
                  <a:lnTo>
                    <a:pt x="362" y="589"/>
                  </a:lnTo>
                  <a:lnTo>
                    <a:pt x="453" y="680"/>
                  </a:lnTo>
                  <a:lnTo>
                    <a:pt x="589" y="725"/>
                  </a:lnTo>
                  <a:lnTo>
                    <a:pt x="907" y="771"/>
                  </a:lnTo>
                  <a:lnTo>
                    <a:pt x="2948" y="771"/>
                  </a:lnTo>
                  <a:lnTo>
                    <a:pt x="2993" y="725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64" name="Freeform 100">
              <a:extLst>
                <a:ext uri="{FF2B5EF4-FFF2-40B4-BE49-F238E27FC236}">
                  <a16:creationId xmlns:a16="http://schemas.microsoft.com/office/drawing/2014/main" id="{DF373526-56C6-4FCD-B22E-5D0A01714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4" y="2341"/>
              <a:ext cx="1043" cy="726"/>
            </a:xfrm>
            <a:custGeom>
              <a:avLst/>
              <a:gdLst>
                <a:gd name="T0" fmla="*/ 1043 w 1043"/>
                <a:gd name="T1" fmla="*/ 681 h 726"/>
                <a:gd name="T2" fmla="*/ 952 w 1043"/>
                <a:gd name="T3" fmla="*/ 0 h 726"/>
                <a:gd name="T4" fmla="*/ 589 w 1043"/>
                <a:gd name="T5" fmla="*/ 0 h 726"/>
                <a:gd name="T6" fmla="*/ 589 w 1043"/>
                <a:gd name="T7" fmla="*/ 137 h 726"/>
                <a:gd name="T8" fmla="*/ 498 w 1043"/>
                <a:gd name="T9" fmla="*/ 137 h 726"/>
                <a:gd name="T10" fmla="*/ 453 w 1043"/>
                <a:gd name="T11" fmla="*/ 273 h 726"/>
                <a:gd name="T12" fmla="*/ 181 w 1043"/>
                <a:gd name="T13" fmla="*/ 273 h 726"/>
                <a:gd name="T14" fmla="*/ 0 w 1043"/>
                <a:gd name="T15" fmla="*/ 726 h 726"/>
                <a:gd name="T16" fmla="*/ 997 w 1043"/>
                <a:gd name="T17" fmla="*/ 726 h 726"/>
                <a:gd name="T18" fmla="*/ 1043 w 1043"/>
                <a:gd name="T19" fmla="*/ 681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3" h="726">
                  <a:moveTo>
                    <a:pt x="1043" y="681"/>
                  </a:moveTo>
                  <a:lnTo>
                    <a:pt x="952" y="0"/>
                  </a:lnTo>
                  <a:lnTo>
                    <a:pt x="589" y="0"/>
                  </a:lnTo>
                  <a:lnTo>
                    <a:pt x="589" y="137"/>
                  </a:lnTo>
                  <a:lnTo>
                    <a:pt x="498" y="137"/>
                  </a:lnTo>
                  <a:lnTo>
                    <a:pt x="453" y="273"/>
                  </a:lnTo>
                  <a:lnTo>
                    <a:pt x="181" y="273"/>
                  </a:lnTo>
                  <a:lnTo>
                    <a:pt x="0" y="726"/>
                  </a:lnTo>
                  <a:lnTo>
                    <a:pt x="997" y="726"/>
                  </a:lnTo>
                  <a:lnTo>
                    <a:pt x="1043" y="681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65" name="Rectangle 101">
              <a:extLst>
                <a:ext uri="{FF2B5EF4-FFF2-40B4-BE49-F238E27FC236}">
                  <a16:creationId xmlns:a16="http://schemas.microsoft.com/office/drawing/2014/main" id="{DD77437D-A789-4337-8F4E-679B420CE4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9" y="2387"/>
              <a:ext cx="226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566" name="Group 102">
            <a:extLst>
              <a:ext uri="{FF2B5EF4-FFF2-40B4-BE49-F238E27FC236}">
                <a16:creationId xmlns:a16="http://schemas.microsoft.com/office/drawing/2014/main" id="{DBFBF3AB-35B6-4344-9282-A82F2E6293C3}"/>
              </a:ext>
            </a:extLst>
          </p:cNvPr>
          <p:cNvGrpSpPr>
            <a:grpSpLocks/>
          </p:cNvGrpSpPr>
          <p:nvPr/>
        </p:nvGrpSpPr>
        <p:grpSpPr bwMode="auto">
          <a:xfrm>
            <a:off x="496888" y="1133475"/>
            <a:ext cx="1439862" cy="1131888"/>
            <a:chOff x="975" y="346"/>
            <a:chExt cx="3810" cy="2993"/>
          </a:xfrm>
        </p:grpSpPr>
        <p:sp>
          <p:nvSpPr>
            <p:cNvPr id="62567" name="Oval 103">
              <a:extLst>
                <a:ext uri="{FF2B5EF4-FFF2-40B4-BE49-F238E27FC236}">
                  <a16:creationId xmlns:a16="http://schemas.microsoft.com/office/drawing/2014/main" id="{F90A1BAC-4BBF-4CD9-BFC5-E1325EDF3F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2432"/>
              <a:ext cx="907" cy="907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8" name="Oval 104">
              <a:extLst>
                <a:ext uri="{FF2B5EF4-FFF2-40B4-BE49-F238E27FC236}">
                  <a16:creationId xmlns:a16="http://schemas.microsoft.com/office/drawing/2014/main" id="{7F458286-84CF-4FAC-B223-7B8CCB5356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6" y="2432"/>
              <a:ext cx="907" cy="907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9" name="Freeform 105">
              <a:extLst>
                <a:ext uri="{FF2B5EF4-FFF2-40B4-BE49-F238E27FC236}">
                  <a16:creationId xmlns:a16="http://schemas.microsoft.com/office/drawing/2014/main" id="{5C2B980B-5911-47BD-AE5D-7F484E6C4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" y="482"/>
              <a:ext cx="3765" cy="2585"/>
            </a:xfrm>
            <a:custGeom>
              <a:avLst/>
              <a:gdLst>
                <a:gd name="T0" fmla="*/ 771 w 3765"/>
                <a:gd name="T1" fmla="*/ 2313 h 2585"/>
                <a:gd name="T2" fmla="*/ 363 w 3765"/>
                <a:gd name="T3" fmla="*/ 2086 h 2585"/>
                <a:gd name="T4" fmla="*/ 136 w 3765"/>
                <a:gd name="T5" fmla="*/ 1859 h 2585"/>
                <a:gd name="T6" fmla="*/ 272 w 3765"/>
                <a:gd name="T7" fmla="*/ 1633 h 2585"/>
                <a:gd name="T8" fmla="*/ 726 w 3765"/>
                <a:gd name="T9" fmla="*/ 816 h 2585"/>
                <a:gd name="T10" fmla="*/ 681 w 3765"/>
                <a:gd name="T11" fmla="*/ 680 h 2585"/>
                <a:gd name="T12" fmla="*/ 817 w 3765"/>
                <a:gd name="T13" fmla="*/ 408 h 2585"/>
                <a:gd name="T14" fmla="*/ 1044 w 3765"/>
                <a:gd name="T15" fmla="*/ 453 h 2585"/>
                <a:gd name="T16" fmla="*/ 1180 w 3765"/>
                <a:gd name="T17" fmla="*/ 0 h 2585"/>
                <a:gd name="T18" fmla="*/ 1089 w 3765"/>
                <a:gd name="T19" fmla="*/ 90 h 2585"/>
                <a:gd name="T20" fmla="*/ 1225 w 3765"/>
                <a:gd name="T21" fmla="*/ 544 h 2585"/>
                <a:gd name="T22" fmla="*/ 1316 w 3765"/>
                <a:gd name="T23" fmla="*/ 680 h 2585"/>
                <a:gd name="T24" fmla="*/ 1361 w 3765"/>
                <a:gd name="T25" fmla="*/ 725 h 2585"/>
                <a:gd name="T26" fmla="*/ 1180 w 3765"/>
                <a:gd name="T27" fmla="*/ 862 h 2585"/>
                <a:gd name="T28" fmla="*/ 1089 w 3765"/>
                <a:gd name="T29" fmla="*/ 1315 h 2585"/>
                <a:gd name="T30" fmla="*/ 1044 w 3765"/>
                <a:gd name="T31" fmla="*/ 1587 h 2585"/>
                <a:gd name="T32" fmla="*/ 1361 w 3765"/>
                <a:gd name="T33" fmla="*/ 2177 h 2585"/>
                <a:gd name="T34" fmla="*/ 1860 w 3765"/>
                <a:gd name="T35" fmla="*/ 1905 h 2585"/>
                <a:gd name="T36" fmla="*/ 1769 w 3765"/>
                <a:gd name="T37" fmla="*/ 1451 h 2585"/>
                <a:gd name="T38" fmla="*/ 1724 w 3765"/>
                <a:gd name="T39" fmla="*/ 1315 h 2585"/>
                <a:gd name="T40" fmla="*/ 2586 w 3765"/>
                <a:gd name="T41" fmla="*/ 1088 h 2585"/>
                <a:gd name="T42" fmla="*/ 3493 w 3765"/>
                <a:gd name="T43" fmla="*/ 1043 h 2585"/>
                <a:gd name="T44" fmla="*/ 3538 w 3765"/>
                <a:gd name="T45" fmla="*/ 1270 h 2585"/>
                <a:gd name="T46" fmla="*/ 3538 w 3765"/>
                <a:gd name="T47" fmla="*/ 1451 h 2585"/>
                <a:gd name="T48" fmla="*/ 3538 w 3765"/>
                <a:gd name="T49" fmla="*/ 1678 h 2585"/>
                <a:gd name="T50" fmla="*/ 3402 w 3765"/>
                <a:gd name="T51" fmla="*/ 1497 h 2585"/>
                <a:gd name="T52" fmla="*/ 3584 w 3765"/>
                <a:gd name="T53" fmla="*/ 1769 h 2585"/>
                <a:gd name="T54" fmla="*/ 3584 w 3765"/>
                <a:gd name="T55" fmla="*/ 2041 h 2585"/>
                <a:gd name="T56" fmla="*/ 3130 w 3765"/>
                <a:gd name="T57" fmla="*/ 1769 h 2585"/>
                <a:gd name="T58" fmla="*/ 3312 w 3765"/>
                <a:gd name="T59" fmla="*/ 2086 h 2585"/>
                <a:gd name="T60" fmla="*/ 2450 w 3765"/>
                <a:gd name="T61" fmla="*/ 2585 h 2585"/>
                <a:gd name="T62" fmla="*/ 1769 w 3765"/>
                <a:gd name="T63" fmla="*/ 2540 h 2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65" h="2585">
                  <a:moveTo>
                    <a:pt x="1361" y="2540"/>
                  </a:moveTo>
                  <a:lnTo>
                    <a:pt x="771" y="2313"/>
                  </a:lnTo>
                  <a:lnTo>
                    <a:pt x="499" y="2132"/>
                  </a:lnTo>
                  <a:lnTo>
                    <a:pt x="363" y="2086"/>
                  </a:lnTo>
                  <a:lnTo>
                    <a:pt x="0" y="2041"/>
                  </a:lnTo>
                  <a:lnTo>
                    <a:pt x="136" y="1859"/>
                  </a:lnTo>
                  <a:lnTo>
                    <a:pt x="363" y="1769"/>
                  </a:lnTo>
                  <a:lnTo>
                    <a:pt x="272" y="1633"/>
                  </a:lnTo>
                  <a:lnTo>
                    <a:pt x="318" y="1497"/>
                  </a:lnTo>
                  <a:lnTo>
                    <a:pt x="726" y="816"/>
                  </a:lnTo>
                  <a:lnTo>
                    <a:pt x="771" y="771"/>
                  </a:lnTo>
                  <a:lnTo>
                    <a:pt x="681" y="680"/>
                  </a:lnTo>
                  <a:lnTo>
                    <a:pt x="681" y="499"/>
                  </a:lnTo>
                  <a:lnTo>
                    <a:pt x="817" y="408"/>
                  </a:lnTo>
                  <a:lnTo>
                    <a:pt x="953" y="408"/>
                  </a:lnTo>
                  <a:lnTo>
                    <a:pt x="1044" y="453"/>
                  </a:lnTo>
                  <a:lnTo>
                    <a:pt x="1044" y="90"/>
                  </a:lnTo>
                  <a:lnTo>
                    <a:pt x="1180" y="0"/>
                  </a:lnTo>
                  <a:lnTo>
                    <a:pt x="1225" y="45"/>
                  </a:lnTo>
                  <a:lnTo>
                    <a:pt x="1089" y="90"/>
                  </a:lnTo>
                  <a:lnTo>
                    <a:pt x="1089" y="499"/>
                  </a:lnTo>
                  <a:lnTo>
                    <a:pt x="1225" y="544"/>
                  </a:lnTo>
                  <a:lnTo>
                    <a:pt x="1270" y="635"/>
                  </a:lnTo>
                  <a:lnTo>
                    <a:pt x="1316" y="680"/>
                  </a:lnTo>
                  <a:lnTo>
                    <a:pt x="1406" y="680"/>
                  </a:lnTo>
                  <a:lnTo>
                    <a:pt x="1361" y="725"/>
                  </a:lnTo>
                  <a:lnTo>
                    <a:pt x="1270" y="725"/>
                  </a:lnTo>
                  <a:lnTo>
                    <a:pt x="1180" y="862"/>
                  </a:lnTo>
                  <a:lnTo>
                    <a:pt x="1089" y="1179"/>
                  </a:lnTo>
                  <a:lnTo>
                    <a:pt x="1089" y="1315"/>
                  </a:lnTo>
                  <a:lnTo>
                    <a:pt x="1225" y="1406"/>
                  </a:lnTo>
                  <a:lnTo>
                    <a:pt x="1044" y="1587"/>
                  </a:lnTo>
                  <a:lnTo>
                    <a:pt x="1180" y="2086"/>
                  </a:lnTo>
                  <a:lnTo>
                    <a:pt x="1361" y="2177"/>
                  </a:lnTo>
                  <a:lnTo>
                    <a:pt x="1679" y="2177"/>
                  </a:lnTo>
                  <a:lnTo>
                    <a:pt x="1860" y="1905"/>
                  </a:lnTo>
                  <a:lnTo>
                    <a:pt x="1905" y="1587"/>
                  </a:lnTo>
                  <a:lnTo>
                    <a:pt x="1769" y="1451"/>
                  </a:lnTo>
                  <a:lnTo>
                    <a:pt x="1815" y="1406"/>
                  </a:lnTo>
                  <a:lnTo>
                    <a:pt x="1724" y="1315"/>
                  </a:lnTo>
                  <a:lnTo>
                    <a:pt x="1815" y="1088"/>
                  </a:lnTo>
                  <a:lnTo>
                    <a:pt x="2586" y="1088"/>
                  </a:lnTo>
                  <a:lnTo>
                    <a:pt x="3448" y="952"/>
                  </a:lnTo>
                  <a:lnTo>
                    <a:pt x="3493" y="1043"/>
                  </a:lnTo>
                  <a:lnTo>
                    <a:pt x="3402" y="1088"/>
                  </a:lnTo>
                  <a:lnTo>
                    <a:pt x="3538" y="1270"/>
                  </a:lnTo>
                  <a:lnTo>
                    <a:pt x="3448" y="1406"/>
                  </a:lnTo>
                  <a:lnTo>
                    <a:pt x="3538" y="1451"/>
                  </a:lnTo>
                  <a:lnTo>
                    <a:pt x="3584" y="1723"/>
                  </a:lnTo>
                  <a:lnTo>
                    <a:pt x="3538" y="1678"/>
                  </a:lnTo>
                  <a:lnTo>
                    <a:pt x="3493" y="1497"/>
                  </a:lnTo>
                  <a:lnTo>
                    <a:pt x="3402" y="1497"/>
                  </a:lnTo>
                  <a:lnTo>
                    <a:pt x="3357" y="1542"/>
                  </a:lnTo>
                  <a:lnTo>
                    <a:pt x="3584" y="1769"/>
                  </a:lnTo>
                  <a:lnTo>
                    <a:pt x="3765" y="2132"/>
                  </a:lnTo>
                  <a:lnTo>
                    <a:pt x="3584" y="2041"/>
                  </a:lnTo>
                  <a:lnTo>
                    <a:pt x="3312" y="1587"/>
                  </a:lnTo>
                  <a:lnTo>
                    <a:pt x="3130" y="1769"/>
                  </a:lnTo>
                  <a:lnTo>
                    <a:pt x="3448" y="1905"/>
                  </a:lnTo>
                  <a:lnTo>
                    <a:pt x="3312" y="2086"/>
                  </a:lnTo>
                  <a:lnTo>
                    <a:pt x="2767" y="2585"/>
                  </a:lnTo>
                  <a:lnTo>
                    <a:pt x="2450" y="2585"/>
                  </a:lnTo>
                  <a:lnTo>
                    <a:pt x="2268" y="2404"/>
                  </a:lnTo>
                  <a:lnTo>
                    <a:pt x="1769" y="2540"/>
                  </a:lnTo>
                  <a:lnTo>
                    <a:pt x="1361" y="254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70" name="Oval 106">
              <a:extLst>
                <a:ext uri="{FF2B5EF4-FFF2-40B4-BE49-F238E27FC236}">
                  <a16:creationId xmlns:a16="http://schemas.microsoft.com/office/drawing/2014/main" id="{C6064C1E-D9C8-4208-8F4A-D12D7396CA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2" y="2659"/>
              <a:ext cx="453" cy="4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1" name="Oval 107">
              <a:extLst>
                <a:ext uri="{FF2B5EF4-FFF2-40B4-BE49-F238E27FC236}">
                  <a16:creationId xmlns:a16="http://schemas.microsoft.com/office/drawing/2014/main" id="{C3FE39B9-36FA-45D2-9287-BBF6321EA1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" y="2659"/>
              <a:ext cx="453" cy="4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2" name="Oval 108">
              <a:extLst>
                <a:ext uri="{FF2B5EF4-FFF2-40B4-BE49-F238E27FC236}">
                  <a16:creationId xmlns:a16="http://schemas.microsoft.com/office/drawing/2014/main" id="{BE11D0BC-3196-4DA8-B4C6-EDED30F2B7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2200" y="346"/>
              <a:ext cx="85" cy="272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573" name="Group 109">
            <a:extLst>
              <a:ext uri="{FF2B5EF4-FFF2-40B4-BE49-F238E27FC236}">
                <a16:creationId xmlns:a16="http://schemas.microsoft.com/office/drawing/2014/main" id="{20067E35-9FAC-4279-B08D-CFE8AF25EFA7}"/>
              </a:ext>
            </a:extLst>
          </p:cNvPr>
          <p:cNvGrpSpPr>
            <a:grpSpLocks/>
          </p:cNvGrpSpPr>
          <p:nvPr/>
        </p:nvGrpSpPr>
        <p:grpSpPr bwMode="auto">
          <a:xfrm>
            <a:off x="2297113" y="966788"/>
            <a:ext cx="1530350" cy="1355725"/>
            <a:chOff x="-3924" y="-471"/>
            <a:chExt cx="2767" cy="2450"/>
          </a:xfrm>
        </p:grpSpPr>
        <p:sp>
          <p:nvSpPr>
            <p:cNvPr id="62574" name="Oval 110">
              <a:extLst>
                <a:ext uri="{FF2B5EF4-FFF2-40B4-BE49-F238E27FC236}">
                  <a16:creationId xmlns:a16="http://schemas.microsoft.com/office/drawing/2014/main" id="{F7A77839-38FA-4E7B-80A1-18D36F5461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924" y="1298"/>
              <a:ext cx="681" cy="681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5" name="Oval 111">
              <a:extLst>
                <a:ext uri="{FF2B5EF4-FFF2-40B4-BE49-F238E27FC236}">
                  <a16:creationId xmlns:a16="http://schemas.microsoft.com/office/drawing/2014/main" id="{CB77FFF5-A23C-4C1E-A937-A28DBDC6B2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742" y="1480"/>
              <a:ext cx="317" cy="31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6" name="Oval 112">
              <a:extLst>
                <a:ext uri="{FF2B5EF4-FFF2-40B4-BE49-F238E27FC236}">
                  <a16:creationId xmlns:a16="http://schemas.microsoft.com/office/drawing/2014/main" id="{321C2A06-3F72-42AF-8A74-CC1F3AD442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792" y="1434"/>
              <a:ext cx="544" cy="544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7" name="Oval 113">
              <a:extLst>
                <a:ext uri="{FF2B5EF4-FFF2-40B4-BE49-F238E27FC236}">
                  <a16:creationId xmlns:a16="http://schemas.microsoft.com/office/drawing/2014/main" id="{1F6B862A-E164-4EEF-898D-F47D8B61C3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656" y="1570"/>
              <a:ext cx="272" cy="2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8" name="Freeform 114">
              <a:extLst>
                <a:ext uri="{FF2B5EF4-FFF2-40B4-BE49-F238E27FC236}">
                  <a16:creationId xmlns:a16="http://schemas.microsoft.com/office/drawing/2014/main" id="{6E2E4AFF-010F-459D-989F-8CF48649E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79" y="-471"/>
              <a:ext cx="2722" cy="2268"/>
            </a:xfrm>
            <a:custGeom>
              <a:avLst/>
              <a:gdLst>
                <a:gd name="T0" fmla="*/ 1860 w 2722"/>
                <a:gd name="T1" fmla="*/ 182 h 2268"/>
                <a:gd name="T2" fmla="*/ 953 w 2722"/>
                <a:gd name="T3" fmla="*/ 272 h 2268"/>
                <a:gd name="T4" fmla="*/ 635 w 2722"/>
                <a:gd name="T5" fmla="*/ 862 h 2268"/>
                <a:gd name="T6" fmla="*/ 635 w 2722"/>
                <a:gd name="T7" fmla="*/ 1043 h 2268"/>
                <a:gd name="T8" fmla="*/ 635 w 2722"/>
                <a:gd name="T9" fmla="*/ 1270 h 2268"/>
                <a:gd name="T10" fmla="*/ 817 w 2722"/>
                <a:gd name="T11" fmla="*/ 1043 h 2268"/>
                <a:gd name="T12" fmla="*/ 908 w 2722"/>
                <a:gd name="T13" fmla="*/ 1134 h 2268"/>
                <a:gd name="T14" fmla="*/ 772 w 2722"/>
                <a:gd name="T15" fmla="*/ 1588 h 2268"/>
                <a:gd name="T16" fmla="*/ 1407 w 2722"/>
                <a:gd name="T17" fmla="*/ 1996 h 2268"/>
                <a:gd name="T18" fmla="*/ 1271 w 2722"/>
                <a:gd name="T19" fmla="*/ 1588 h 2268"/>
                <a:gd name="T20" fmla="*/ 1225 w 2722"/>
                <a:gd name="T21" fmla="*/ 1452 h 2268"/>
                <a:gd name="T22" fmla="*/ 1724 w 2722"/>
                <a:gd name="T23" fmla="*/ 1361 h 2268"/>
                <a:gd name="T24" fmla="*/ 1769 w 2722"/>
                <a:gd name="T25" fmla="*/ 998 h 2268"/>
                <a:gd name="T26" fmla="*/ 1769 w 2722"/>
                <a:gd name="T27" fmla="*/ 408 h 2268"/>
                <a:gd name="T28" fmla="*/ 1769 w 2722"/>
                <a:gd name="T29" fmla="*/ 318 h 2268"/>
                <a:gd name="T30" fmla="*/ 1860 w 2722"/>
                <a:gd name="T31" fmla="*/ 182 h 2268"/>
                <a:gd name="T32" fmla="*/ 1906 w 2722"/>
                <a:gd name="T33" fmla="*/ 363 h 2268"/>
                <a:gd name="T34" fmla="*/ 1860 w 2722"/>
                <a:gd name="T35" fmla="*/ 771 h 2268"/>
                <a:gd name="T36" fmla="*/ 2268 w 2722"/>
                <a:gd name="T37" fmla="*/ 635 h 2268"/>
                <a:gd name="T38" fmla="*/ 2404 w 2722"/>
                <a:gd name="T39" fmla="*/ 681 h 2268"/>
                <a:gd name="T40" fmla="*/ 2541 w 2722"/>
                <a:gd name="T41" fmla="*/ 635 h 2268"/>
                <a:gd name="T42" fmla="*/ 2722 w 2722"/>
                <a:gd name="T43" fmla="*/ 1316 h 2268"/>
                <a:gd name="T44" fmla="*/ 2631 w 2722"/>
                <a:gd name="T45" fmla="*/ 1452 h 2268"/>
                <a:gd name="T46" fmla="*/ 2586 w 2722"/>
                <a:gd name="T47" fmla="*/ 1588 h 2268"/>
                <a:gd name="T48" fmla="*/ 2677 w 2722"/>
                <a:gd name="T49" fmla="*/ 1678 h 2268"/>
                <a:gd name="T50" fmla="*/ 2631 w 2722"/>
                <a:gd name="T51" fmla="*/ 1769 h 2268"/>
                <a:gd name="T52" fmla="*/ 2404 w 2722"/>
                <a:gd name="T53" fmla="*/ 1633 h 2268"/>
                <a:gd name="T54" fmla="*/ 2314 w 2722"/>
                <a:gd name="T55" fmla="*/ 1769 h 2268"/>
                <a:gd name="T56" fmla="*/ 2631 w 2722"/>
                <a:gd name="T57" fmla="*/ 1951 h 2268"/>
                <a:gd name="T58" fmla="*/ 2677 w 2722"/>
                <a:gd name="T59" fmla="*/ 2268 h 2268"/>
                <a:gd name="T60" fmla="*/ 2223 w 2722"/>
                <a:gd name="T61" fmla="*/ 2041 h 2268"/>
                <a:gd name="T62" fmla="*/ 1588 w 2722"/>
                <a:gd name="T63" fmla="*/ 2223 h 2268"/>
                <a:gd name="T64" fmla="*/ 1452 w 2722"/>
                <a:gd name="T65" fmla="*/ 2223 h 2268"/>
                <a:gd name="T66" fmla="*/ 590 w 2722"/>
                <a:gd name="T67" fmla="*/ 2132 h 2268"/>
                <a:gd name="T68" fmla="*/ 91 w 2722"/>
                <a:gd name="T69" fmla="*/ 1905 h 2268"/>
                <a:gd name="T70" fmla="*/ 137 w 2722"/>
                <a:gd name="T71" fmla="*/ 1678 h 2268"/>
                <a:gd name="T72" fmla="*/ 227 w 2722"/>
                <a:gd name="T73" fmla="*/ 1542 h 2268"/>
                <a:gd name="T74" fmla="*/ 273 w 2722"/>
                <a:gd name="T75" fmla="*/ 1270 h 2268"/>
                <a:gd name="T76" fmla="*/ 318 w 2722"/>
                <a:gd name="T77" fmla="*/ 907 h 2268"/>
                <a:gd name="T78" fmla="*/ 772 w 2722"/>
                <a:gd name="T79" fmla="*/ 182 h 2268"/>
                <a:gd name="T80" fmla="*/ 1225 w 2722"/>
                <a:gd name="T81" fmla="*/ 0 h 2268"/>
                <a:gd name="T82" fmla="*/ 2042 w 2722"/>
                <a:gd name="T83" fmla="*/ 0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22" h="2268">
                  <a:moveTo>
                    <a:pt x="2042" y="0"/>
                  </a:moveTo>
                  <a:lnTo>
                    <a:pt x="1860" y="182"/>
                  </a:lnTo>
                  <a:lnTo>
                    <a:pt x="1180" y="182"/>
                  </a:lnTo>
                  <a:lnTo>
                    <a:pt x="953" y="272"/>
                  </a:lnTo>
                  <a:lnTo>
                    <a:pt x="772" y="544"/>
                  </a:lnTo>
                  <a:lnTo>
                    <a:pt x="635" y="862"/>
                  </a:lnTo>
                  <a:lnTo>
                    <a:pt x="590" y="998"/>
                  </a:lnTo>
                  <a:lnTo>
                    <a:pt x="635" y="1043"/>
                  </a:lnTo>
                  <a:lnTo>
                    <a:pt x="590" y="1225"/>
                  </a:lnTo>
                  <a:lnTo>
                    <a:pt x="635" y="1270"/>
                  </a:lnTo>
                  <a:lnTo>
                    <a:pt x="726" y="1043"/>
                  </a:lnTo>
                  <a:lnTo>
                    <a:pt x="817" y="1043"/>
                  </a:lnTo>
                  <a:lnTo>
                    <a:pt x="953" y="1089"/>
                  </a:lnTo>
                  <a:lnTo>
                    <a:pt x="908" y="1134"/>
                  </a:lnTo>
                  <a:lnTo>
                    <a:pt x="862" y="1316"/>
                  </a:lnTo>
                  <a:lnTo>
                    <a:pt x="772" y="1588"/>
                  </a:lnTo>
                  <a:lnTo>
                    <a:pt x="908" y="2041"/>
                  </a:lnTo>
                  <a:lnTo>
                    <a:pt x="1407" y="1996"/>
                  </a:lnTo>
                  <a:lnTo>
                    <a:pt x="1407" y="1905"/>
                  </a:lnTo>
                  <a:lnTo>
                    <a:pt x="1271" y="1588"/>
                  </a:lnTo>
                  <a:lnTo>
                    <a:pt x="1180" y="1542"/>
                  </a:lnTo>
                  <a:lnTo>
                    <a:pt x="1225" y="1452"/>
                  </a:lnTo>
                  <a:lnTo>
                    <a:pt x="1588" y="1452"/>
                  </a:lnTo>
                  <a:lnTo>
                    <a:pt x="1724" y="1361"/>
                  </a:lnTo>
                  <a:lnTo>
                    <a:pt x="1769" y="1361"/>
                  </a:lnTo>
                  <a:lnTo>
                    <a:pt x="1769" y="998"/>
                  </a:lnTo>
                  <a:lnTo>
                    <a:pt x="1815" y="953"/>
                  </a:lnTo>
                  <a:lnTo>
                    <a:pt x="1769" y="408"/>
                  </a:lnTo>
                  <a:lnTo>
                    <a:pt x="1724" y="363"/>
                  </a:lnTo>
                  <a:lnTo>
                    <a:pt x="1769" y="318"/>
                  </a:lnTo>
                  <a:lnTo>
                    <a:pt x="1769" y="182"/>
                  </a:lnTo>
                  <a:lnTo>
                    <a:pt x="1860" y="182"/>
                  </a:lnTo>
                  <a:lnTo>
                    <a:pt x="1860" y="318"/>
                  </a:lnTo>
                  <a:lnTo>
                    <a:pt x="1906" y="363"/>
                  </a:lnTo>
                  <a:lnTo>
                    <a:pt x="1860" y="408"/>
                  </a:lnTo>
                  <a:lnTo>
                    <a:pt x="1860" y="771"/>
                  </a:lnTo>
                  <a:lnTo>
                    <a:pt x="1996" y="635"/>
                  </a:lnTo>
                  <a:lnTo>
                    <a:pt x="2268" y="635"/>
                  </a:lnTo>
                  <a:lnTo>
                    <a:pt x="2314" y="681"/>
                  </a:lnTo>
                  <a:lnTo>
                    <a:pt x="2404" y="681"/>
                  </a:lnTo>
                  <a:lnTo>
                    <a:pt x="2404" y="635"/>
                  </a:lnTo>
                  <a:lnTo>
                    <a:pt x="2541" y="635"/>
                  </a:lnTo>
                  <a:lnTo>
                    <a:pt x="2631" y="726"/>
                  </a:lnTo>
                  <a:lnTo>
                    <a:pt x="2722" y="1316"/>
                  </a:lnTo>
                  <a:lnTo>
                    <a:pt x="2722" y="1452"/>
                  </a:lnTo>
                  <a:lnTo>
                    <a:pt x="2631" y="1452"/>
                  </a:lnTo>
                  <a:lnTo>
                    <a:pt x="2631" y="1542"/>
                  </a:lnTo>
                  <a:lnTo>
                    <a:pt x="2586" y="1588"/>
                  </a:lnTo>
                  <a:lnTo>
                    <a:pt x="2677" y="1633"/>
                  </a:lnTo>
                  <a:lnTo>
                    <a:pt x="2677" y="1678"/>
                  </a:lnTo>
                  <a:lnTo>
                    <a:pt x="2541" y="1678"/>
                  </a:lnTo>
                  <a:lnTo>
                    <a:pt x="2631" y="1769"/>
                  </a:lnTo>
                  <a:lnTo>
                    <a:pt x="2541" y="1769"/>
                  </a:lnTo>
                  <a:lnTo>
                    <a:pt x="2404" y="1633"/>
                  </a:lnTo>
                  <a:lnTo>
                    <a:pt x="2042" y="1724"/>
                  </a:lnTo>
                  <a:lnTo>
                    <a:pt x="2314" y="1769"/>
                  </a:lnTo>
                  <a:lnTo>
                    <a:pt x="2495" y="1860"/>
                  </a:lnTo>
                  <a:lnTo>
                    <a:pt x="2631" y="1951"/>
                  </a:lnTo>
                  <a:lnTo>
                    <a:pt x="2722" y="2268"/>
                  </a:lnTo>
                  <a:lnTo>
                    <a:pt x="2677" y="2268"/>
                  </a:lnTo>
                  <a:lnTo>
                    <a:pt x="2586" y="1996"/>
                  </a:lnTo>
                  <a:lnTo>
                    <a:pt x="2223" y="2041"/>
                  </a:lnTo>
                  <a:lnTo>
                    <a:pt x="1996" y="2268"/>
                  </a:lnTo>
                  <a:lnTo>
                    <a:pt x="1588" y="2223"/>
                  </a:lnTo>
                  <a:lnTo>
                    <a:pt x="1543" y="2177"/>
                  </a:lnTo>
                  <a:lnTo>
                    <a:pt x="1452" y="2223"/>
                  </a:lnTo>
                  <a:lnTo>
                    <a:pt x="817" y="2268"/>
                  </a:lnTo>
                  <a:lnTo>
                    <a:pt x="590" y="2132"/>
                  </a:lnTo>
                  <a:lnTo>
                    <a:pt x="409" y="1860"/>
                  </a:lnTo>
                  <a:lnTo>
                    <a:pt x="91" y="1905"/>
                  </a:lnTo>
                  <a:lnTo>
                    <a:pt x="0" y="1815"/>
                  </a:lnTo>
                  <a:lnTo>
                    <a:pt x="137" y="1678"/>
                  </a:lnTo>
                  <a:lnTo>
                    <a:pt x="227" y="1633"/>
                  </a:lnTo>
                  <a:lnTo>
                    <a:pt x="227" y="1542"/>
                  </a:lnTo>
                  <a:lnTo>
                    <a:pt x="227" y="1452"/>
                  </a:lnTo>
                  <a:lnTo>
                    <a:pt x="273" y="1270"/>
                  </a:lnTo>
                  <a:lnTo>
                    <a:pt x="227" y="1225"/>
                  </a:lnTo>
                  <a:lnTo>
                    <a:pt x="318" y="907"/>
                  </a:lnTo>
                  <a:lnTo>
                    <a:pt x="499" y="544"/>
                  </a:lnTo>
                  <a:lnTo>
                    <a:pt x="772" y="182"/>
                  </a:lnTo>
                  <a:lnTo>
                    <a:pt x="998" y="46"/>
                  </a:lnTo>
                  <a:lnTo>
                    <a:pt x="1225" y="0"/>
                  </a:lnTo>
                  <a:lnTo>
                    <a:pt x="1860" y="0"/>
                  </a:lnTo>
                  <a:lnTo>
                    <a:pt x="2042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579" name="Group 115">
            <a:extLst>
              <a:ext uri="{FF2B5EF4-FFF2-40B4-BE49-F238E27FC236}">
                <a16:creationId xmlns:a16="http://schemas.microsoft.com/office/drawing/2014/main" id="{200EAE59-9B30-495C-9965-3EFAED2F4A9E}"/>
              </a:ext>
            </a:extLst>
          </p:cNvPr>
          <p:cNvGrpSpPr>
            <a:grpSpLocks/>
          </p:cNvGrpSpPr>
          <p:nvPr/>
        </p:nvGrpSpPr>
        <p:grpSpPr bwMode="auto">
          <a:xfrm>
            <a:off x="4187825" y="5454650"/>
            <a:ext cx="1530350" cy="231775"/>
            <a:chOff x="385" y="1661"/>
            <a:chExt cx="5080" cy="771"/>
          </a:xfrm>
        </p:grpSpPr>
        <p:sp>
          <p:nvSpPr>
            <p:cNvPr id="62580" name="Freeform 116">
              <a:extLst>
                <a:ext uri="{FF2B5EF4-FFF2-40B4-BE49-F238E27FC236}">
                  <a16:creationId xmlns:a16="http://schemas.microsoft.com/office/drawing/2014/main" id="{6087264C-E73B-4568-81DE-E58E8B0A3E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" y="1661"/>
              <a:ext cx="5080" cy="771"/>
            </a:xfrm>
            <a:custGeom>
              <a:avLst/>
              <a:gdLst>
                <a:gd name="T0" fmla="*/ 5080 w 5080"/>
                <a:gd name="T1" fmla="*/ 771 h 771"/>
                <a:gd name="T2" fmla="*/ 91 w 5080"/>
                <a:gd name="T3" fmla="*/ 771 h 771"/>
                <a:gd name="T4" fmla="*/ 0 w 5080"/>
                <a:gd name="T5" fmla="*/ 680 h 771"/>
                <a:gd name="T6" fmla="*/ 0 w 5080"/>
                <a:gd name="T7" fmla="*/ 590 h 771"/>
                <a:gd name="T8" fmla="*/ 136 w 5080"/>
                <a:gd name="T9" fmla="*/ 499 h 771"/>
                <a:gd name="T10" fmla="*/ 726 w 5080"/>
                <a:gd name="T11" fmla="*/ 363 h 771"/>
                <a:gd name="T12" fmla="*/ 1044 w 5080"/>
                <a:gd name="T13" fmla="*/ 227 h 771"/>
                <a:gd name="T14" fmla="*/ 1497 w 5080"/>
                <a:gd name="T15" fmla="*/ 45 h 771"/>
                <a:gd name="T16" fmla="*/ 1815 w 5080"/>
                <a:gd name="T17" fmla="*/ 0 h 771"/>
                <a:gd name="T18" fmla="*/ 5080 w 5080"/>
                <a:gd name="T19" fmla="*/ 0 h 771"/>
                <a:gd name="T20" fmla="*/ 5080 w 5080"/>
                <a:gd name="T21" fmla="*/ 77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80" h="771">
                  <a:moveTo>
                    <a:pt x="5080" y="771"/>
                  </a:moveTo>
                  <a:lnTo>
                    <a:pt x="91" y="771"/>
                  </a:lnTo>
                  <a:lnTo>
                    <a:pt x="0" y="680"/>
                  </a:lnTo>
                  <a:lnTo>
                    <a:pt x="0" y="590"/>
                  </a:lnTo>
                  <a:lnTo>
                    <a:pt x="136" y="499"/>
                  </a:lnTo>
                  <a:lnTo>
                    <a:pt x="726" y="363"/>
                  </a:lnTo>
                  <a:lnTo>
                    <a:pt x="1044" y="227"/>
                  </a:lnTo>
                  <a:lnTo>
                    <a:pt x="1497" y="45"/>
                  </a:lnTo>
                  <a:lnTo>
                    <a:pt x="1815" y="0"/>
                  </a:lnTo>
                  <a:lnTo>
                    <a:pt x="5080" y="0"/>
                  </a:lnTo>
                  <a:lnTo>
                    <a:pt x="5080" y="771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81" name="AutoShape 117">
              <a:extLst>
                <a:ext uri="{FF2B5EF4-FFF2-40B4-BE49-F238E27FC236}">
                  <a16:creationId xmlns:a16="http://schemas.microsoft.com/office/drawing/2014/main" id="{920D741B-F13B-4C07-AE74-24C458B50A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6" y="1933"/>
              <a:ext cx="136" cy="136"/>
            </a:xfrm>
            <a:prstGeom prst="roundRect">
              <a:avLst>
                <a:gd name="adj" fmla="val 2720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2" name="AutoShape 118">
              <a:extLst>
                <a:ext uri="{FF2B5EF4-FFF2-40B4-BE49-F238E27FC236}">
                  <a16:creationId xmlns:a16="http://schemas.microsoft.com/office/drawing/2014/main" id="{39684D48-BA7C-432B-BF2B-3AEA000BC3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933"/>
              <a:ext cx="136" cy="136"/>
            </a:xfrm>
            <a:prstGeom prst="roundRect">
              <a:avLst>
                <a:gd name="adj" fmla="val 2720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3" name="AutoShape 119">
              <a:extLst>
                <a:ext uri="{FF2B5EF4-FFF2-40B4-BE49-F238E27FC236}">
                  <a16:creationId xmlns:a16="http://schemas.microsoft.com/office/drawing/2014/main" id="{A984D3C5-BD8C-4B7D-A149-11424903B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9" y="1933"/>
              <a:ext cx="136" cy="136"/>
            </a:xfrm>
            <a:prstGeom prst="roundRect">
              <a:avLst>
                <a:gd name="adj" fmla="val 2720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4" name="AutoShape 120">
              <a:extLst>
                <a:ext uri="{FF2B5EF4-FFF2-40B4-BE49-F238E27FC236}">
                  <a16:creationId xmlns:a16="http://schemas.microsoft.com/office/drawing/2014/main" id="{9688F336-15E8-4B1D-9D48-2BD4E4F756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1" y="1933"/>
              <a:ext cx="136" cy="136"/>
            </a:xfrm>
            <a:prstGeom prst="roundRect">
              <a:avLst>
                <a:gd name="adj" fmla="val 2720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5" name="AutoShape 121">
              <a:extLst>
                <a:ext uri="{FF2B5EF4-FFF2-40B4-BE49-F238E27FC236}">
                  <a16:creationId xmlns:a16="http://schemas.microsoft.com/office/drawing/2014/main" id="{23DBBD13-837A-463B-A6EA-95D020E958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2" y="1933"/>
              <a:ext cx="136" cy="136"/>
            </a:xfrm>
            <a:prstGeom prst="roundRect">
              <a:avLst>
                <a:gd name="adj" fmla="val 2720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6" name="AutoShape 122">
              <a:extLst>
                <a:ext uri="{FF2B5EF4-FFF2-40B4-BE49-F238E27FC236}">
                  <a16:creationId xmlns:a16="http://schemas.microsoft.com/office/drawing/2014/main" id="{EB8041C6-5EF7-4BFB-A2C6-92010946F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4" y="1933"/>
              <a:ext cx="136" cy="136"/>
            </a:xfrm>
            <a:prstGeom prst="roundRect">
              <a:avLst>
                <a:gd name="adj" fmla="val 2720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7" name="AutoShape 123">
              <a:extLst>
                <a:ext uri="{FF2B5EF4-FFF2-40B4-BE49-F238E27FC236}">
                  <a16:creationId xmlns:a16="http://schemas.microsoft.com/office/drawing/2014/main" id="{EBA8DB2B-6A8F-4DB7-9AAD-358A2944E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1933"/>
              <a:ext cx="136" cy="136"/>
            </a:xfrm>
            <a:prstGeom prst="roundRect">
              <a:avLst>
                <a:gd name="adj" fmla="val 2720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8" name="AutoShape 124">
              <a:extLst>
                <a:ext uri="{FF2B5EF4-FFF2-40B4-BE49-F238E27FC236}">
                  <a16:creationId xmlns:a16="http://schemas.microsoft.com/office/drawing/2014/main" id="{CA100145-44CA-46FF-ADC5-B8483E05C7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7" y="1933"/>
              <a:ext cx="136" cy="136"/>
            </a:xfrm>
            <a:prstGeom prst="roundRect">
              <a:avLst>
                <a:gd name="adj" fmla="val 2720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9" name="AutoShape 125">
              <a:extLst>
                <a:ext uri="{FF2B5EF4-FFF2-40B4-BE49-F238E27FC236}">
                  <a16:creationId xmlns:a16="http://schemas.microsoft.com/office/drawing/2014/main" id="{49222616-E83C-416C-B46A-018FA6C94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8" y="1933"/>
              <a:ext cx="136" cy="136"/>
            </a:xfrm>
            <a:prstGeom prst="roundRect">
              <a:avLst>
                <a:gd name="adj" fmla="val 2720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90" name="AutoShape 126">
              <a:extLst>
                <a:ext uri="{FF2B5EF4-FFF2-40B4-BE49-F238E27FC236}">
                  <a16:creationId xmlns:a16="http://schemas.microsoft.com/office/drawing/2014/main" id="{3DDF81C4-2D9A-4A4A-8766-B67BC4F5F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0" y="1933"/>
              <a:ext cx="136" cy="136"/>
            </a:xfrm>
            <a:prstGeom prst="roundRect">
              <a:avLst>
                <a:gd name="adj" fmla="val 2720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91" name="AutoShape 127">
              <a:extLst>
                <a:ext uri="{FF2B5EF4-FFF2-40B4-BE49-F238E27FC236}">
                  <a16:creationId xmlns:a16="http://schemas.microsoft.com/office/drawing/2014/main" id="{D9508A2A-F7DB-4B97-99F4-820CE05868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1" y="1933"/>
              <a:ext cx="136" cy="136"/>
            </a:xfrm>
            <a:prstGeom prst="roundRect">
              <a:avLst>
                <a:gd name="adj" fmla="val 2720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92" name="AutoShape 128">
              <a:extLst>
                <a:ext uri="{FF2B5EF4-FFF2-40B4-BE49-F238E27FC236}">
                  <a16:creationId xmlns:a16="http://schemas.microsoft.com/office/drawing/2014/main" id="{9169EF43-611B-4664-8DF5-6EB6803D2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8" y="1842"/>
              <a:ext cx="136" cy="227"/>
            </a:xfrm>
            <a:prstGeom prst="roundRect">
              <a:avLst>
                <a:gd name="adj" fmla="val 2720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93" name="AutoShape 129">
              <a:extLst>
                <a:ext uri="{FF2B5EF4-FFF2-40B4-BE49-F238E27FC236}">
                  <a16:creationId xmlns:a16="http://schemas.microsoft.com/office/drawing/2014/main" id="{5371BD6A-2CB0-4435-B815-77A156FEC2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4" y="1888"/>
              <a:ext cx="90" cy="182"/>
            </a:xfrm>
            <a:prstGeom prst="roundRect">
              <a:avLst>
                <a:gd name="adj" fmla="val 2720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94" name="AutoShape 130">
              <a:extLst>
                <a:ext uri="{FF2B5EF4-FFF2-40B4-BE49-F238E27FC236}">
                  <a16:creationId xmlns:a16="http://schemas.microsoft.com/office/drawing/2014/main" id="{43CD028C-C236-48F1-8234-1757DBE8AE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2" y="1979"/>
              <a:ext cx="45" cy="136"/>
            </a:xfrm>
            <a:prstGeom prst="roundRect">
              <a:avLst>
                <a:gd name="adj" fmla="val 2720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95" name="Freeform 131">
              <a:extLst>
                <a:ext uri="{FF2B5EF4-FFF2-40B4-BE49-F238E27FC236}">
                  <a16:creationId xmlns:a16="http://schemas.microsoft.com/office/drawing/2014/main" id="{010CF1EF-19F0-45DE-B826-B55F417D6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0" y="1852"/>
              <a:ext cx="225" cy="100"/>
            </a:xfrm>
            <a:custGeom>
              <a:avLst/>
              <a:gdLst>
                <a:gd name="T0" fmla="*/ 225 w 225"/>
                <a:gd name="T1" fmla="*/ 36 h 100"/>
                <a:gd name="T2" fmla="*/ 40 w 225"/>
                <a:gd name="T3" fmla="*/ 100 h 100"/>
                <a:gd name="T4" fmla="*/ 0 w 225"/>
                <a:gd name="T5" fmla="*/ 76 h 100"/>
                <a:gd name="T6" fmla="*/ 196 w 225"/>
                <a:gd name="T7" fmla="*/ 0 h 100"/>
                <a:gd name="T8" fmla="*/ 225 w 225"/>
                <a:gd name="T9" fmla="*/ 3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100">
                  <a:moveTo>
                    <a:pt x="225" y="36"/>
                  </a:moveTo>
                  <a:lnTo>
                    <a:pt x="40" y="100"/>
                  </a:lnTo>
                  <a:lnTo>
                    <a:pt x="0" y="76"/>
                  </a:lnTo>
                  <a:lnTo>
                    <a:pt x="196" y="0"/>
                  </a:lnTo>
                  <a:lnTo>
                    <a:pt x="225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96" name="Rectangle 132">
              <a:extLst>
                <a:ext uri="{FF2B5EF4-FFF2-40B4-BE49-F238E27FC236}">
                  <a16:creationId xmlns:a16="http://schemas.microsoft.com/office/drawing/2014/main" id="{5C9239C2-C37C-414B-B66A-CBBF7F296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1" y="2160"/>
              <a:ext cx="2812" cy="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597" name="Group 133">
            <a:extLst>
              <a:ext uri="{FF2B5EF4-FFF2-40B4-BE49-F238E27FC236}">
                <a16:creationId xmlns:a16="http://schemas.microsoft.com/office/drawing/2014/main" id="{9D547305-2FF9-4229-9CE9-56DEAEEE4C8B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5103813"/>
            <a:ext cx="1125538" cy="809625"/>
            <a:chOff x="2525" y="3407"/>
            <a:chExt cx="709" cy="510"/>
          </a:xfrm>
        </p:grpSpPr>
        <p:sp>
          <p:nvSpPr>
            <p:cNvPr id="62598" name="AutoShape 134">
              <a:extLst>
                <a:ext uri="{FF2B5EF4-FFF2-40B4-BE49-F238E27FC236}">
                  <a16:creationId xmlns:a16="http://schemas.microsoft.com/office/drawing/2014/main" id="{4F059303-A840-4D38-A45C-C23E4B97B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5" y="3521"/>
              <a:ext cx="709" cy="340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99" name="Oval 135">
              <a:extLst>
                <a:ext uri="{FF2B5EF4-FFF2-40B4-BE49-F238E27FC236}">
                  <a16:creationId xmlns:a16="http://schemas.microsoft.com/office/drawing/2014/main" id="{A8505D71-6A90-4C85-B528-A8B4D53321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1" y="3804"/>
              <a:ext cx="113" cy="113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0" name="Oval 136">
              <a:extLst>
                <a:ext uri="{FF2B5EF4-FFF2-40B4-BE49-F238E27FC236}">
                  <a16:creationId xmlns:a16="http://schemas.microsoft.com/office/drawing/2014/main" id="{9CBA697C-801D-477B-A5DA-A16EF32F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3804"/>
              <a:ext cx="113" cy="113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1" name="Oval 137">
              <a:extLst>
                <a:ext uri="{FF2B5EF4-FFF2-40B4-BE49-F238E27FC236}">
                  <a16:creationId xmlns:a16="http://schemas.microsoft.com/office/drawing/2014/main" id="{414CB03C-2EE5-46EE-9C8F-8C38844506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3804"/>
              <a:ext cx="113" cy="113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2" name="Oval 138">
              <a:extLst>
                <a:ext uri="{FF2B5EF4-FFF2-40B4-BE49-F238E27FC236}">
                  <a16:creationId xmlns:a16="http://schemas.microsoft.com/office/drawing/2014/main" id="{9C4707A5-9DC5-4DCC-9B93-743DF3FBE8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4" y="3804"/>
              <a:ext cx="113" cy="113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3" name="Rectangle 139">
              <a:extLst>
                <a:ext uri="{FF2B5EF4-FFF2-40B4-BE49-F238E27FC236}">
                  <a16:creationId xmlns:a16="http://schemas.microsoft.com/office/drawing/2014/main" id="{995E9AF1-B577-44D6-BADD-655146677B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1" y="3577"/>
              <a:ext cx="85" cy="1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4" name="Rectangle 140">
              <a:extLst>
                <a:ext uri="{FF2B5EF4-FFF2-40B4-BE49-F238E27FC236}">
                  <a16:creationId xmlns:a16="http://schemas.microsoft.com/office/drawing/2014/main" id="{E5D051A1-7126-4A3A-8E30-07022BAB32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2" y="3577"/>
              <a:ext cx="85" cy="1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5" name="Rectangle 141">
              <a:extLst>
                <a:ext uri="{FF2B5EF4-FFF2-40B4-BE49-F238E27FC236}">
                  <a16:creationId xmlns:a16="http://schemas.microsoft.com/office/drawing/2014/main" id="{D5B4C553-AF6F-417C-9A4B-14E9D212A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3606"/>
              <a:ext cx="57" cy="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6" name="Rectangle 142">
              <a:extLst>
                <a:ext uri="{FF2B5EF4-FFF2-40B4-BE49-F238E27FC236}">
                  <a16:creationId xmlns:a16="http://schemas.microsoft.com/office/drawing/2014/main" id="{ED50C919-C920-444B-B7DC-0C0037602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8" y="3606"/>
              <a:ext cx="57" cy="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7" name="Rectangle 143">
              <a:extLst>
                <a:ext uri="{FF2B5EF4-FFF2-40B4-BE49-F238E27FC236}">
                  <a16:creationId xmlns:a16="http://schemas.microsoft.com/office/drawing/2014/main" id="{2C2E3E81-331B-4D97-8D48-38B96B0D46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606"/>
              <a:ext cx="57" cy="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8" name="Rectangle 144">
              <a:extLst>
                <a:ext uri="{FF2B5EF4-FFF2-40B4-BE49-F238E27FC236}">
                  <a16:creationId xmlns:a16="http://schemas.microsoft.com/office/drawing/2014/main" id="{069C5FFE-1F5E-480E-B2E6-963FD42C00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8" y="3606"/>
              <a:ext cx="57" cy="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9" name="Freeform 145">
              <a:extLst>
                <a:ext uri="{FF2B5EF4-FFF2-40B4-BE49-F238E27FC236}">
                  <a16:creationId xmlns:a16="http://schemas.microsoft.com/office/drawing/2014/main" id="{2BAE9E60-3BCB-43C8-8E34-44C7B9E7B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3" y="3407"/>
              <a:ext cx="198" cy="124"/>
            </a:xfrm>
            <a:custGeom>
              <a:avLst/>
              <a:gdLst>
                <a:gd name="T0" fmla="*/ 75 w 198"/>
                <a:gd name="T1" fmla="*/ 122 h 124"/>
                <a:gd name="T2" fmla="*/ 0 w 198"/>
                <a:gd name="T3" fmla="*/ 68 h 124"/>
                <a:gd name="T4" fmla="*/ 99 w 198"/>
                <a:gd name="T5" fmla="*/ 0 h 124"/>
                <a:gd name="T6" fmla="*/ 198 w 198"/>
                <a:gd name="T7" fmla="*/ 69 h 124"/>
                <a:gd name="T8" fmla="*/ 118 w 198"/>
                <a:gd name="T9" fmla="*/ 121 h 124"/>
                <a:gd name="T10" fmla="*/ 98 w 198"/>
                <a:gd name="T11" fmla="*/ 121 h 124"/>
                <a:gd name="T12" fmla="*/ 174 w 198"/>
                <a:gd name="T13" fmla="*/ 70 h 124"/>
                <a:gd name="T14" fmla="*/ 99 w 198"/>
                <a:gd name="T15" fmla="*/ 18 h 124"/>
                <a:gd name="T16" fmla="*/ 26 w 198"/>
                <a:gd name="T17" fmla="*/ 67 h 124"/>
                <a:gd name="T18" fmla="*/ 96 w 198"/>
                <a:gd name="T19" fmla="*/ 124 h 124"/>
                <a:gd name="T20" fmla="*/ 75 w 198"/>
                <a:gd name="T21" fmla="*/ 12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" h="124">
                  <a:moveTo>
                    <a:pt x="75" y="122"/>
                  </a:moveTo>
                  <a:lnTo>
                    <a:pt x="0" y="68"/>
                  </a:lnTo>
                  <a:lnTo>
                    <a:pt x="99" y="0"/>
                  </a:lnTo>
                  <a:lnTo>
                    <a:pt x="198" y="69"/>
                  </a:lnTo>
                  <a:lnTo>
                    <a:pt x="118" y="121"/>
                  </a:lnTo>
                  <a:lnTo>
                    <a:pt x="98" y="121"/>
                  </a:lnTo>
                  <a:lnTo>
                    <a:pt x="174" y="70"/>
                  </a:lnTo>
                  <a:lnTo>
                    <a:pt x="99" y="18"/>
                  </a:lnTo>
                  <a:lnTo>
                    <a:pt x="26" y="67"/>
                  </a:lnTo>
                  <a:lnTo>
                    <a:pt x="96" y="124"/>
                  </a:lnTo>
                  <a:lnTo>
                    <a:pt x="75" y="12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10" name="Freeform 146">
              <a:extLst>
                <a:ext uri="{FF2B5EF4-FFF2-40B4-BE49-F238E27FC236}">
                  <a16:creationId xmlns:a16="http://schemas.microsoft.com/office/drawing/2014/main" id="{D91219C3-6A75-4818-9FD4-2B790DEA9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7" y="3407"/>
              <a:ext cx="198" cy="124"/>
            </a:xfrm>
            <a:custGeom>
              <a:avLst/>
              <a:gdLst>
                <a:gd name="T0" fmla="*/ 75 w 198"/>
                <a:gd name="T1" fmla="*/ 122 h 124"/>
                <a:gd name="T2" fmla="*/ 0 w 198"/>
                <a:gd name="T3" fmla="*/ 68 h 124"/>
                <a:gd name="T4" fmla="*/ 99 w 198"/>
                <a:gd name="T5" fmla="*/ 0 h 124"/>
                <a:gd name="T6" fmla="*/ 198 w 198"/>
                <a:gd name="T7" fmla="*/ 69 h 124"/>
                <a:gd name="T8" fmla="*/ 118 w 198"/>
                <a:gd name="T9" fmla="*/ 121 h 124"/>
                <a:gd name="T10" fmla="*/ 98 w 198"/>
                <a:gd name="T11" fmla="*/ 121 h 124"/>
                <a:gd name="T12" fmla="*/ 174 w 198"/>
                <a:gd name="T13" fmla="*/ 70 h 124"/>
                <a:gd name="T14" fmla="*/ 99 w 198"/>
                <a:gd name="T15" fmla="*/ 18 h 124"/>
                <a:gd name="T16" fmla="*/ 26 w 198"/>
                <a:gd name="T17" fmla="*/ 67 h 124"/>
                <a:gd name="T18" fmla="*/ 96 w 198"/>
                <a:gd name="T19" fmla="*/ 124 h 124"/>
                <a:gd name="T20" fmla="*/ 75 w 198"/>
                <a:gd name="T21" fmla="*/ 12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" h="124">
                  <a:moveTo>
                    <a:pt x="75" y="122"/>
                  </a:moveTo>
                  <a:lnTo>
                    <a:pt x="0" y="68"/>
                  </a:lnTo>
                  <a:lnTo>
                    <a:pt x="99" y="0"/>
                  </a:lnTo>
                  <a:lnTo>
                    <a:pt x="198" y="69"/>
                  </a:lnTo>
                  <a:lnTo>
                    <a:pt x="118" y="121"/>
                  </a:lnTo>
                  <a:lnTo>
                    <a:pt x="98" y="121"/>
                  </a:lnTo>
                  <a:lnTo>
                    <a:pt x="174" y="70"/>
                  </a:lnTo>
                  <a:lnTo>
                    <a:pt x="99" y="18"/>
                  </a:lnTo>
                  <a:lnTo>
                    <a:pt x="26" y="67"/>
                  </a:lnTo>
                  <a:lnTo>
                    <a:pt x="96" y="124"/>
                  </a:lnTo>
                  <a:lnTo>
                    <a:pt x="75" y="12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611" name="Group 147">
            <a:extLst>
              <a:ext uri="{FF2B5EF4-FFF2-40B4-BE49-F238E27FC236}">
                <a16:creationId xmlns:a16="http://schemas.microsoft.com/office/drawing/2014/main" id="{C0400E32-B173-486A-AF77-C00A2C22401C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5319713"/>
            <a:ext cx="1584325" cy="388937"/>
            <a:chOff x="1204" y="3543"/>
            <a:chExt cx="2174" cy="533"/>
          </a:xfrm>
        </p:grpSpPr>
        <p:grpSp>
          <p:nvGrpSpPr>
            <p:cNvPr id="62612" name="Group 148">
              <a:extLst>
                <a:ext uri="{FF2B5EF4-FFF2-40B4-BE49-F238E27FC236}">
                  <a16:creationId xmlns:a16="http://schemas.microsoft.com/office/drawing/2014/main" id="{15A78884-BE7B-4A01-829D-843E1FB73B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9" y="3543"/>
              <a:ext cx="709" cy="510"/>
              <a:chOff x="2525" y="3407"/>
              <a:chExt cx="709" cy="510"/>
            </a:xfrm>
          </p:grpSpPr>
          <p:sp>
            <p:nvSpPr>
              <p:cNvPr id="62613" name="AutoShape 149">
                <a:extLst>
                  <a:ext uri="{FF2B5EF4-FFF2-40B4-BE49-F238E27FC236}">
                    <a16:creationId xmlns:a16="http://schemas.microsoft.com/office/drawing/2014/main" id="{3119417C-4416-45CF-AE29-C1069D809C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5" y="3521"/>
                <a:ext cx="709" cy="340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14" name="Oval 150">
                <a:extLst>
                  <a:ext uri="{FF2B5EF4-FFF2-40B4-BE49-F238E27FC236}">
                    <a16:creationId xmlns:a16="http://schemas.microsoft.com/office/drawing/2014/main" id="{3C248EA3-93EC-4B8C-B0E6-3DF99F854A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3804"/>
                <a:ext cx="113" cy="11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15" name="Oval 151">
                <a:extLst>
                  <a:ext uri="{FF2B5EF4-FFF2-40B4-BE49-F238E27FC236}">
                    <a16:creationId xmlns:a16="http://schemas.microsoft.com/office/drawing/2014/main" id="{7A9D032E-6B9D-4CF1-B48C-13946ADA85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5" y="3804"/>
                <a:ext cx="113" cy="11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16" name="Oval 152">
                <a:extLst>
                  <a:ext uri="{FF2B5EF4-FFF2-40B4-BE49-F238E27FC236}">
                    <a16:creationId xmlns:a16="http://schemas.microsoft.com/office/drawing/2014/main" id="{42D30A8C-8A28-49A5-AA87-CAA0572175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3804"/>
                <a:ext cx="113" cy="11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17" name="Oval 153">
                <a:extLst>
                  <a:ext uri="{FF2B5EF4-FFF2-40B4-BE49-F238E27FC236}">
                    <a16:creationId xmlns:a16="http://schemas.microsoft.com/office/drawing/2014/main" id="{D36D627E-690A-43BE-AF15-427B757FBA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4" y="3804"/>
                <a:ext cx="113" cy="11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18" name="Rectangle 154">
                <a:extLst>
                  <a:ext uri="{FF2B5EF4-FFF2-40B4-BE49-F238E27FC236}">
                    <a16:creationId xmlns:a16="http://schemas.microsoft.com/office/drawing/2014/main" id="{18D2ADF7-658E-4109-9842-7F4F165D51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3577"/>
                <a:ext cx="85" cy="1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19" name="Rectangle 155">
                <a:extLst>
                  <a:ext uri="{FF2B5EF4-FFF2-40B4-BE49-F238E27FC236}">
                    <a16:creationId xmlns:a16="http://schemas.microsoft.com/office/drawing/2014/main" id="{B39B14DC-047B-434F-A14B-E1A282320B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3577"/>
                <a:ext cx="85" cy="1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20" name="Rectangle 156">
                <a:extLst>
                  <a:ext uri="{FF2B5EF4-FFF2-40B4-BE49-F238E27FC236}">
                    <a16:creationId xmlns:a16="http://schemas.microsoft.com/office/drawing/2014/main" id="{27D5E5B0-01BF-46A4-8DF2-AB9AF5F655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3" y="3606"/>
                <a:ext cx="57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21" name="Rectangle 157">
                <a:extLst>
                  <a:ext uri="{FF2B5EF4-FFF2-40B4-BE49-F238E27FC236}">
                    <a16:creationId xmlns:a16="http://schemas.microsoft.com/office/drawing/2014/main" id="{3DB40EE6-83C8-40BE-B26C-50DBB85681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8" y="3606"/>
                <a:ext cx="57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22" name="Rectangle 158">
                <a:extLst>
                  <a:ext uri="{FF2B5EF4-FFF2-40B4-BE49-F238E27FC236}">
                    <a16:creationId xmlns:a16="http://schemas.microsoft.com/office/drawing/2014/main" id="{3AA7E35B-580F-4C2A-9CE7-60AC357A88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606"/>
                <a:ext cx="57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23" name="Rectangle 159">
                <a:extLst>
                  <a:ext uri="{FF2B5EF4-FFF2-40B4-BE49-F238E27FC236}">
                    <a16:creationId xmlns:a16="http://schemas.microsoft.com/office/drawing/2014/main" id="{0FE320E1-99C0-4D9C-BE22-ED3011CBC4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8" y="3606"/>
                <a:ext cx="57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24" name="Freeform 160">
                <a:extLst>
                  <a:ext uri="{FF2B5EF4-FFF2-40B4-BE49-F238E27FC236}">
                    <a16:creationId xmlns:a16="http://schemas.microsoft.com/office/drawing/2014/main" id="{021D3A3D-0F2F-48BE-8A9B-9D1CD78CD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3" y="3407"/>
                <a:ext cx="198" cy="124"/>
              </a:xfrm>
              <a:custGeom>
                <a:avLst/>
                <a:gdLst>
                  <a:gd name="T0" fmla="*/ 75 w 198"/>
                  <a:gd name="T1" fmla="*/ 122 h 124"/>
                  <a:gd name="T2" fmla="*/ 0 w 198"/>
                  <a:gd name="T3" fmla="*/ 68 h 124"/>
                  <a:gd name="T4" fmla="*/ 99 w 198"/>
                  <a:gd name="T5" fmla="*/ 0 h 124"/>
                  <a:gd name="T6" fmla="*/ 198 w 198"/>
                  <a:gd name="T7" fmla="*/ 69 h 124"/>
                  <a:gd name="T8" fmla="*/ 118 w 198"/>
                  <a:gd name="T9" fmla="*/ 121 h 124"/>
                  <a:gd name="T10" fmla="*/ 98 w 198"/>
                  <a:gd name="T11" fmla="*/ 121 h 124"/>
                  <a:gd name="T12" fmla="*/ 174 w 198"/>
                  <a:gd name="T13" fmla="*/ 70 h 124"/>
                  <a:gd name="T14" fmla="*/ 99 w 198"/>
                  <a:gd name="T15" fmla="*/ 18 h 124"/>
                  <a:gd name="T16" fmla="*/ 26 w 198"/>
                  <a:gd name="T17" fmla="*/ 67 h 124"/>
                  <a:gd name="T18" fmla="*/ 96 w 198"/>
                  <a:gd name="T19" fmla="*/ 124 h 124"/>
                  <a:gd name="T20" fmla="*/ 75 w 198"/>
                  <a:gd name="T21" fmla="*/ 12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8" h="124">
                    <a:moveTo>
                      <a:pt x="75" y="122"/>
                    </a:moveTo>
                    <a:lnTo>
                      <a:pt x="0" y="68"/>
                    </a:lnTo>
                    <a:lnTo>
                      <a:pt x="99" y="0"/>
                    </a:lnTo>
                    <a:lnTo>
                      <a:pt x="198" y="69"/>
                    </a:lnTo>
                    <a:lnTo>
                      <a:pt x="118" y="121"/>
                    </a:lnTo>
                    <a:lnTo>
                      <a:pt x="98" y="121"/>
                    </a:lnTo>
                    <a:lnTo>
                      <a:pt x="174" y="70"/>
                    </a:lnTo>
                    <a:lnTo>
                      <a:pt x="99" y="18"/>
                    </a:lnTo>
                    <a:lnTo>
                      <a:pt x="26" y="67"/>
                    </a:lnTo>
                    <a:lnTo>
                      <a:pt x="96" y="124"/>
                    </a:lnTo>
                    <a:lnTo>
                      <a:pt x="75" y="122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625" name="Freeform 161">
                <a:extLst>
                  <a:ext uri="{FF2B5EF4-FFF2-40B4-BE49-F238E27FC236}">
                    <a16:creationId xmlns:a16="http://schemas.microsoft.com/office/drawing/2014/main" id="{5738AC7A-3A26-4B5B-80E9-1D83F40AD6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7" y="3407"/>
                <a:ext cx="198" cy="124"/>
              </a:xfrm>
              <a:custGeom>
                <a:avLst/>
                <a:gdLst>
                  <a:gd name="T0" fmla="*/ 75 w 198"/>
                  <a:gd name="T1" fmla="*/ 122 h 124"/>
                  <a:gd name="T2" fmla="*/ 0 w 198"/>
                  <a:gd name="T3" fmla="*/ 68 h 124"/>
                  <a:gd name="T4" fmla="*/ 99 w 198"/>
                  <a:gd name="T5" fmla="*/ 0 h 124"/>
                  <a:gd name="T6" fmla="*/ 198 w 198"/>
                  <a:gd name="T7" fmla="*/ 69 h 124"/>
                  <a:gd name="T8" fmla="*/ 118 w 198"/>
                  <a:gd name="T9" fmla="*/ 121 h 124"/>
                  <a:gd name="T10" fmla="*/ 98 w 198"/>
                  <a:gd name="T11" fmla="*/ 121 h 124"/>
                  <a:gd name="T12" fmla="*/ 174 w 198"/>
                  <a:gd name="T13" fmla="*/ 70 h 124"/>
                  <a:gd name="T14" fmla="*/ 99 w 198"/>
                  <a:gd name="T15" fmla="*/ 18 h 124"/>
                  <a:gd name="T16" fmla="*/ 26 w 198"/>
                  <a:gd name="T17" fmla="*/ 67 h 124"/>
                  <a:gd name="T18" fmla="*/ 96 w 198"/>
                  <a:gd name="T19" fmla="*/ 124 h 124"/>
                  <a:gd name="T20" fmla="*/ 75 w 198"/>
                  <a:gd name="T21" fmla="*/ 12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8" h="124">
                    <a:moveTo>
                      <a:pt x="75" y="122"/>
                    </a:moveTo>
                    <a:lnTo>
                      <a:pt x="0" y="68"/>
                    </a:lnTo>
                    <a:lnTo>
                      <a:pt x="99" y="0"/>
                    </a:lnTo>
                    <a:lnTo>
                      <a:pt x="198" y="69"/>
                    </a:lnTo>
                    <a:lnTo>
                      <a:pt x="118" y="121"/>
                    </a:lnTo>
                    <a:lnTo>
                      <a:pt x="98" y="121"/>
                    </a:lnTo>
                    <a:lnTo>
                      <a:pt x="174" y="70"/>
                    </a:lnTo>
                    <a:lnTo>
                      <a:pt x="99" y="18"/>
                    </a:lnTo>
                    <a:lnTo>
                      <a:pt x="26" y="67"/>
                    </a:lnTo>
                    <a:lnTo>
                      <a:pt x="96" y="124"/>
                    </a:lnTo>
                    <a:lnTo>
                      <a:pt x="75" y="122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2626" name="Group 162">
              <a:extLst>
                <a:ext uri="{FF2B5EF4-FFF2-40B4-BE49-F238E27FC236}">
                  <a16:creationId xmlns:a16="http://schemas.microsoft.com/office/drawing/2014/main" id="{5D4D8506-5D91-4FDB-9923-5145EB44B0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4" y="3566"/>
              <a:ext cx="709" cy="510"/>
              <a:chOff x="2525" y="3407"/>
              <a:chExt cx="709" cy="510"/>
            </a:xfrm>
          </p:grpSpPr>
          <p:sp>
            <p:nvSpPr>
              <p:cNvPr id="62627" name="AutoShape 163">
                <a:extLst>
                  <a:ext uri="{FF2B5EF4-FFF2-40B4-BE49-F238E27FC236}">
                    <a16:creationId xmlns:a16="http://schemas.microsoft.com/office/drawing/2014/main" id="{C47601AD-3702-46E1-8DE7-605BB9C1D2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5" y="3521"/>
                <a:ext cx="709" cy="340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28" name="Oval 164">
                <a:extLst>
                  <a:ext uri="{FF2B5EF4-FFF2-40B4-BE49-F238E27FC236}">
                    <a16:creationId xmlns:a16="http://schemas.microsoft.com/office/drawing/2014/main" id="{7A64F6E6-5FDF-4F0C-8E49-A8EDE03CCE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3804"/>
                <a:ext cx="113" cy="11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29" name="Oval 165">
                <a:extLst>
                  <a:ext uri="{FF2B5EF4-FFF2-40B4-BE49-F238E27FC236}">
                    <a16:creationId xmlns:a16="http://schemas.microsoft.com/office/drawing/2014/main" id="{CDAAD457-1D7E-4E33-99C2-056535BCAE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5" y="3804"/>
                <a:ext cx="113" cy="11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30" name="Oval 166">
                <a:extLst>
                  <a:ext uri="{FF2B5EF4-FFF2-40B4-BE49-F238E27FC236}">
                    <a16:creationId xmlns:a16="http://schemas.microsoft.com/office/drawing/2014/main" id="{CA963E1F-0052-443F-827A-69876B3C4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3804"/>
                <a:ext cx="113" cy="11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31" name="Oval 167">
                <a:extLst>
                  <a:ext uri="{FF2B5EF4-FFF2-40B4-BE49-F238E27FC236}">
                    <a16:creationId xmlns:a16="http://schemas.microsoft.com/office/drawing/2014/main" id="{3DBE6686-9B86-4670-871E-6A42847294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4" y="3804"/>
                <a:ext cx="113" cy="11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32" name="Rectangle 168">
                <a:extLst>
                  <a:ext uri="{FF2B5EF4-FFF2-40B4-BE49-F238E27FC236}">
                    <a16:creationId xmlns:a16="http://schemas.microsoft.com/office/drawing/2014/main" id="{23DF5947-0519-42DF-B62B-2A23A3FDE0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3577"/>
                <a:ext cx="85" cy="1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33" name="Rectangle 169">
                <a:extLst>
                  <a:ext uri="{FF2B5EF4-FFF2-40B4-BE49-F238E27FC236}">
                    <a16:creationId xmlns:a16="http://schemas.microsoft.com/office/drawing/2014/main" id="{D1335C06-283B-4B1D-BD40-FCAE446BE4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3577"/>
                <a:ext cx="85" cy="1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34" name="Rectangle 170">
                <a:extLst>
                  <a:ext uri="{FF2B5EF4-FFF2-40B4-BE49-F238E27FC236}">
                    <a16:creationId xmlns:a16="http://schemas.microsoft.com/office/drawing/2014/main" id="{AA5ED997-5DE9-4024-8B19-8FA29ECDFE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3" y="3606"/>
                <a:ext cx="57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35" name="Rectangle 171">
                <a:extLst>
                  <a:ext uri="{FF2B5EF4-FFF2-40B4-BE49-F238E27FC236}">
                    <a16:creationId xmlns:a16="http://schemas.microsoft.com/office/drawing/2014/main" id="{4D184946-AE65-47E0-AB0E-60EEDA3199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8" y="3606"/>
                <a:ext cx="57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36" name="Rectangle 172">
                <a:extLst>
                  <a:ext uri="{FF2B5EF4-FFF2-40B4-BE49-F238E27FC236}">
                    <a16:creationId xmlns:a16="http://schemas.microsoft.com/office/drawing/2014/main" id="{7FF7275E-70A3-458D-925E-9ED195D508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606"/>
                <a:ext cx="57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37" name="Rectangle 173">
                <a:extLst>
                  <a:ext uri="{FF2B5EF4-FFF2-40B4-BE49-F238E27FC236}">
                    <a16:creationId xmlns:a16="http://schemas.microsoft.com/office/drawing/2014/main" id="{2F049012-66B2-4CC2-BCEB-E89F1F4D31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8" y="3606"/>
                <a:ext cx="57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38" name="Freeform 174">
                <a:extLst>
                  <a:ext uri="{FF2B5EF4-FFF2-40B4-BE49-F238E27FC236}">
                    <a16:creationId xmlns:a16="http://schemas.microsoft.com/office/drawing/2014/main" id="{DF30F8CA-FB08-4BCD-B166-19291C8C41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3" y="3407"/>
                <a:ext cx="198" cy="124"/>
              </a:xfrm>
              <a:custGeom>
                <a:avLst/>
                <a:gdLst>
                  <a:gd name="T0" fmla="*/ 75 w 198"/>
                  <a:gd name="T1" fmla="*/ 122 h 124"/>
                  <a:gd name="T2" fmla="*/ 0 w 198"/>
                  <a:gd name="T3" fmla="*/ 68 h 124"/>
                  <a:gd name="T4" fmla="*/ 99 w 198"/>
                  <a:gd name="T5" fmla="*/ 0 h 124"/>
                  <a:gd name="T6" fmla="*/ 198 w 198"/>
                  <a:gd name="T7" fmla="*/ 69 h 124"/>
                  <a:gd name="T8" fmla="*/ 118 w 198"/>
                  <a:gd name="T9" fmla="*/ 121 h 124"/>
                  <a:gd name="T10" fmla="*/ 98 w 198"/>
                  <a:gd name="T11" fmla="*/ 121 h 124"/>
                  <a:gd name="T12" fmla="*/ 174 w 198"/>
                  <a:gd name="T13" fmla="*/ 70 h 124"/>
                  <a:gd name="T14" fmla="*/ 99 w 198"/>
                  <a:gd name="T15" fmla="*/ 18 h 124"/>
                  <a:gd name="T16" fmla="*/ 26 w 198"/>
                  <a:gd name="T17" fmla="*/ 67 h 124"/>
                  <a:gd name="T18" fmla="*/ 96 w 198"/>
                  <a:gd name="T19" fmla="*/ 124 h 124"/>
                  <a:gd name="T20" fmla="*/ 75 w 198"/>
                  <a:gd name="T21" fmla="*/ 12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8" h="124">
                    <a:moveTo>
                      <a:pt x="75" y="122"/>
                    </a:moveTo>
                    <a:lnTo>
                      <a:pt x="0" y="68"/>
                    </a:lnTo>
                    <a:lnTo>
                      <a:pt x="99" y="0"/>
                    </a:lnTo>
                    <a:lnTo>
                      <a:pt x="198" y="69"/>
                    </a:lnTo>
                    <a:lnTo>
                      <a:pt x="118" y="121"/>
                    </a:lnTo>
                    <a:lnTo>
                      <a:pt x="98" y="121"/>
                    </a:lnTo>
                    <a:lnTo>
                      <a:pt x="174" y="70"/>
                    </a:lnTo>
                    <a:lnTo>
                      <a:pt x="99" y="18"/>
                    </a:lnTo>
                    <a:lnTo>
                      <a:pt x="26" y="67"/>
                    </a:lnTo>
                    <a:lnTo>
                      <a:pt x="96" y="124"/>
                    </a:lnTo>
                    <a:lnTo>
                      <a:pt x="75" y="122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639" name="Freeform 175">
                <a:extLst>
                  <a:ext uri="{FF2B5EF4-FFF2-40B4-BE49-F238E27FC236}">
                    <a16:creationId xmlns:a16="http://schemas.microsoft.com/office/drawing/2014/main" id="{26645F38-1047-4F58-B286-A44BAC89BD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7" y="3407"/>
                <a:ext cx="198" cy="124"/>
              </a:xfrm>
              <a:custGeom>
                <a:avLst/>
                <a:gdLst>
                  <a:gd name="T0" fmla="*/ 75 w 198"/>
                  <a:gd name="T1" fmla="*/ 122 h 124"/>
                  <a:gd name="T2" fmla="*/ 0 w 198"/>
                  <a:gd name="T3" fmla="*/ 68 h 124"/>
                  <a:gd name="T4" fmla="*/ 99 w 198"/>
                  <a:gd name="T5" fmla="*/ 0 h 124"/>
                  <a:gd name="T6" fmla="*/ 198 w 198"/>
                  <a:gd name="T7" fmla="*/ 69 h 124"/>
                  <a:gd name="T8" fmla="*/ 118 w 198"/>
                  <a:gd name="T9" fmla="*/ 121 h 124"/>
                  <a:gd name="T10" fmla="*/ 98 w 198"/>
                  <a:gd name="T11" fmla="*/ 121 h 124"/>
                  <a:gd name="T12" fmla="*/ 174 w 198"/>
                  <a:gd name="T13" fmla="*/ 70 h 124"/>
                  <a:gd name="T14" fmla="*/ 99 w 198"/>
                  <a:gd name="T15" fmla="*/ 18 h 124"/>
                  <a:gd name="T16" fmla="*/ 26 w 198"/>
                  <a:gd name="T17" fmla="*/ 67 h 124"/>
                  <a:gd name="T18" fmla="*/ 96 w 198"/>
                  <a:gd name="T19" fmla="*/ 124 h 124"/>
                  <a:gd name="T20" fmla="*/ 75 w 198"/>
                  <a:gd name="T21" fmla="*/ 12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8" h="124">
                    <a:moveTo>
                      <a:pt x="75" y="122"/>
                    </a:moveTo>
                    <a:lnTo>
                      <a:pt x="0" y="68"/>
                    </a:lnTo>
                    <a:lnTo>
                      <a:pt x="99" y="0"/>
                    </a:lnTo>
                    <a:lnTo>
                      <a:pt x="198" y="69"/>
                    </a:lnTo>
                    <a:lnTo>
                      <a:pt x="118" y="121"/>
                    </a:lnTo>
                    <a:lnTo>
                      <a:pt x="98" y="121"/>
                    </a:lnTo>
                    <a:lnTo>
                      <a:pt x="174" y="70"/>
                    </a:lnTo>
                    <a:lnTo>
                      <a:pt x="99" y="18"/>
                    </a:lnTo>
                    <a:lnTo>
                      <a:pt x="26" y="67"/>
                    </a:lnTo>
                    <a:lnTo>
                      <a:pt x="96" y="124"/>
                    </a:lnTo>
                    <a:lnTo>
                      <a:pt x="75" y="122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2640" name="Group 176">
              <a:extLst>
                <a:ext uri="{FF2B5EF4-FFF2-40B4-BE49-F238E27FC236}">
                  <a16:creationId xmlns:a16="http://schemas.microsoft.com/office/drawing/2014/main" id="{36F3D3EB-7743-4EA5-B233-D4269460C2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36" y="3566"/>
              <a:ext cx="709" cy="510"/>
              <a:chOff x="2525" y="3407"/>
              <a:chExt cx="709" cy="510"/>
            </a:xfrm>
          </p:grpSpPr>
          <p:sp>
            <p:nvSpPr>
              <p:cNvPr id="62641" name="AutoShape 177">
                <a:extLst>
                  <a:ext uri="{FF2B5EF4-FFF2-40B4-BE49-F238E27FC236}">
                    <a16:creationId xmlns:a16="http://schemas.microsoft.com/office/drawing/2014/main" id="{ACDA4822-276D-4A6E-A236-855DCDC0BE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5" y="3521"/>
                <a:ext cx="709" cy="340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42" name="Oval 178">
                <a:extLst>
                  <a:ext uri="{FF2B5EF4-FFF2-40B4-BE49-F238E27FC236}">
                    <a16:creationId xmlns:a16="http://schemas.microsoft.com/office/drawing/2014/main" id="{F1C8F4F4-08E1-4CE1-8301-875FDF8C65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3804"/>
                <a:ext cx="113" cy="11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43" name="Oval 179">
                <a:extLst>
                  <a:ext uri="{FF2B5EF4-FFF2-40B4-BE49-F238E27FC236}">
                    <a16:creationId xmlns:a16="http://schemas.microsoft.com/office/drawing/2014/main" id="{0918CAD0-1A63-484E-B70F-998678A55F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5" y="3804"/>
                <a:ext cx="113" cy="11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44" name="Oval 180">
                <a:extLst>
                  <a:ext uri="{FF2B5EF4-FFF2-40B4-BE49-F238E27FC236}">
                    <a16:creationId xmlns:a16="http://schemas.microsoft.com/office/drawing/2014/main" id="{1BFE2F0E-2E6E-4512-8C47-F43DDC551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3804"/>
                <a:ext cx="113" cy="11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45" name="Oval 181">
                <a:extLst>
                  <a:ext uri="{FF2B5EF4-FFF2-40B4-BE49-F238E27FC236}">
                    <a16:creationId xmlns:a16="http://schemas.microsoft.com/office/drawing/2014/main" id="{4E34D646-A2E1-424A-A3FB-2597C916E7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4" y="3804"/>
                <a:ext cx="113" cy="11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46" name="Rectangle 182">
                <a:extLst>
                  <a:ext uri="{FF2B5EF4-FFF2-40B4-BE49-F238E27FC236}">
                    <a16:creationId xmlns:a16="http://schemas.microsoft.com/office/drawing/2014/main" id="{7E99392E-45E8-43F4-84AF-ED97713242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3577"/>
                <a:ext cx="85" cy="1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47" name="Rectangle 183">
                <a:extLst>
                  <a:ext uri="{FF2B5EF4-FFF2-40B4-BE49-F238E27FC236}">
                    <a16:creationId xmlns:a16="http://schemas.microsoft.com/office/drawing/2014/main" id="{8D9DC770-6D67-4821-989E-08DD4A6E7F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3577"/>
                <a:ext cx="85" cy="1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48" name="Rectangle 184">
                <a:extLst>
                  <a:ext uri="{FF2B5EF4-FFF2-40B4-BE49-F238E27FC236}">
                    <a16:creationId xmlns:a16="http://schemas.microsoft.com/office/drawing/2014/main" id="{85D50FAF-2300-4F96-BAF7-63A342BDEA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3" y="3606"/>
                <a:ext cx="57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49" name="Rectangle 185">
                <a:extLst>
                  <a:ext uri="{FF2B5EF4-FFF2-40B4-BE49-F238E27FC236}">
                    <a16:creationId xmlns:a16="http://schemas.microsoft.com/office/drawing/2014/main" id="{26C9BF35-92DF-4601-B638-49D7DB460C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8" y="3606"/>
                <a:ext cx="57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50" name="Rectangle 186">
                <a:extLst>
                  <a:ext uri="{FF2B5EF4-FFF2-40B4-BE49-F238E27FC236}">
                    <a16:creationId xmlns:a16="http://schemas.microsoft.com/office/drawing/2014/main" id="{C7F448C2-3459-4C27-9BDF-4A50646521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606"/>
                <a:ext cx="57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51" name="Rectangle 187">
                <a:extLst>
                  <a:ext uri="{FF2B5EF4-FFF2-40B4-BE49-F238E27FC236}">
                    <a16:creationId xmlns:a16="http://schemas.microsoft.com/office/drawing/2014/main" id="{E4E41A0E-3E07-4D3B-8575-EDED12D94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8" y="3606"/>
                <a:ext cx="57" cy="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52" name="Freeform 188">
                <a:extLst>
                  <a:ext uri="{FF2B5EF4-FFF2-40B4-BE49-F238E27FC236}">
                    <a16:creationId xmlns:a16="http://schemas.microsoft.com/office/drawing/2014/main" id="{06651452-2B73-4C1A-8485-282291A37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3" y="3407"/>
                <a:ext cx="198" cy="124"/>
              </a:xfrm>
              <a:custGeom>
                <a:avLst/>
                <a:gdLst>
                  <a:gd name="T0" fmla="*/ 75 w 198"/>
                  <a:gd name="T1" fmla="*/ 122 h 124"/>
                  <a:gd name="T2" fmla="*/ 0 w 198"/>
                  <a:gd name="T3" fmla="*/ 68 h 124"/>
                  <a:gd name="T4" fmla="*/ 99 w 198"/>
                  <a:gd name="T5" fmla="*/ 0 h 124"/>
                  <a:gd name="T6" fmla="*/ 198 w 198"/>
                  <a:gd name="T7" fmla="*/ 69 h 124"/>
                  <a:gd name="T8" fmla="*/ 118 w 198"/>
                  <a:gd name="T9" fmla="*/ 121 h 124"/>
                  <a:gd name="T10" fmla="*/ 98 w 198"/>
                  <a:gd name="T11" fmla="*/ 121 h 124"/>
                  <a:gd name="T12" fmla="*/ 174 w 198"/>
                  <a:gd name="T13" fmla="*/ 70 h 124"/>
                  <a:gd name="T14" fmla="*/ 99 w 198"/>
                  <a:gd name="T15" fmla="*/ 18 h 124"/>
                  <a:gd name="T16" fmla="*/ 26 w 198"/>
                  <a:gd name="T17" fmla="*/ 67 h 124"/>
                  <a:gd name="T18" fmla="*/ 96 w 198"/>
                  <a:gd name="T19" fmla="*/ 124 h 124"/>
                  <a:gd name="T20" fmla="*/ 75 w 198"/>
                  <a:gd name="T21" fmla="*/ 12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8" h="124">
                    <a:moveTo>
                      <a:pt x="75" y="122"/>
                    </a:moveTo>
                    <a:lnTo>
                      <a:pt x="0" y="68"/>
                    </a:lnTo>
                    <a:lnTo>
                      <a:pt x="99" y="0"/>
                    </a:lnTo>
                    <a:lnTo>
                      <a:pt x="198" y="69"/>
                    </a:lnTo>
                    <a:lnTo>
                      <a:pt x="118" y="121"/>
                    </a:lnTo>
                    <a:lnTo>
                      <a:pt x="98" y="121"/>
                    </a:lnTo>
                    <a:lnTo>
                      <a:pt x="174" y="70"/>
                    </a:lnTo>
                    <a:lnTo>
                      <a:pt x="99" y="18"/>
                    </a:lnTo>
                    <a:lnTo>
                      <a:pt x="26" y="67"/>
                    </a:lnTo>
                    <a:lnTo>
                      <a:pt x="96" y="124"/>
                    </a:lnTo>
                    <a:lnTo>
                      <a:pt x="75" y="122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653" name="Freeform 189">
                <a:extLst>
                  <a:ext uri="{FF2B5EF4-FFF2-40B4-BE49-F238E27FC236}">
                    <a16:creationId xmlns:a16="http://schemas.microsoft.com/office/drawing/2014/main" id="{AE7D7342-AA0C-4024-9E3E-D188E44364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7" y="3407"/>
                <a:ext cx="198" cy="124"/>
              </a:xfrm>
              <a:custGeom>
                <a:avLst/>
                <a:gdLst>
                  <a:gd name="T0" fmla="*/ 75 w 198"/>
                  <a:gd name="T1" fmla="*/ 122 h 124"/>
                  <a:gd name="T2" fmla="*/ 0 w 198"/>
                  <a:gd name="T3" fmla="*/ 68 h 124"/>
                  <a:gd name="T4" fmla="*/ 99 w 198"/>
                  <a:gd name="T5" fmla="*/ 0 h 124"/>
                  <a:gd name="T6" fmla="*/ 198 w 198"/>
                  <a:gd name="T7" fmla="*/ 69 h 124"/>
                  <a:gd name="T8" fmla="*/ 118 w 198"/>
                  <a:gd name="T9" fmla="*/ 121 h 124"/>
                  <a:gd name="T10" fmla="*/ 98 w 198"/>
                  <a:gd name="T11" fmla="*/ 121 h 124"/>
                  <a:gd name="T12" fmla="*/ 174 w 198"/>
                  <a:gd name="T13" fmla="*/ 70 h 124"/>
                  <a:gd name="T14" fmla="*/ 99 w 198"/>
                  <a:gd name="T15" fmla="*/ 18 h 124"/>
                  <a:gd name="T16" fmla="*/ 26 w 198"/>
                  <a:gd name="T17" fmla="*/ 67 h 124"/>
                  <a:gd name="T18" fmla="*/ 96 w 198"/>
                  <a:gd name="T19" fmla="*/ 124 h 124"/>
                  <a:gd name="T20" fmla="*/ 75 w 198"/>
                  <a:gd name="T21" fmla="*/ 12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8" h="124">
                    <a:moveTo>
                      <a:pt x="75" y="122"/>
                    </a:moveTo>
                    <a:lnTo>
                      <a:pt x="0" y="68"/>
                    </a:lnTo>
                    <a:lnTo>
                      <a:pt x="99" y="0"/>
                    </a:lnTo>
                    <a:lnTo>
                      <a:pt x="198" y="69"/>
                    </a:lnTo>
                    <a:lnTo>
                      <a:pt x="118" y="121"/>
                    </a:lnTo>
                    <a:lnTo>
                      <a:pt x="98" y="121"/>
                    </a:lnTo>
                    <a:lnTo>
                      <a:pt x="174" y="70"/>
                    </a:lnTo>
                    <a:lnTo>
                      <a:pt x="99" y="18"/>
                    </a:lnTo>
                    <a:lnTo>
                      <a:pt x="26" y="67"/>
                    </a:lnTo>
                    <a:lnTo>
                      <a:pt x="96" y="124"/>
                    </a:lnTo>
                    <a:lnTo>
                      <a:pt x="75" y="122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2654" name="Group 190">
            <a:extLst>
              <a:ext uri="{FF2B5EF4-FFF2-40B4-BE49-F238E27FC236}">
                <a16:creationId xmlns:a16="http://schemas.microsoft.com/office/drawing/2014/main" id="{06FDF5D0-9471-4D93-BB78-7A3A8C9114EF}"/>
              </a:ext>
            </a:extLst>
          </p:cNvPr>
          <p:cNvGrpSpPr>
            <a:grpSpLocks/>
          </p:cNvGrpSpPr>
          <p:nvPr/>
        </p:nvGrpSpPr>
        <p:grpSpPr bwMode="auto">
          <a:xfrm>
            <a:off x="4143375" y="3254375"/>
            <a:ext cx="1619250" cy="838200"/>
            <a:chOff x="521" y="527"/>
            <a:chExt cx="4122" cy="2132"/>
          </a:xfrm>
        </p:grpSpPr>
        <p:sp>
          <p:nvSpPr>
            <p:cNvPr id="62655" name="Freeform 191">
              <a:extLst>
                <a:ext uri="{FF2B5EF4-FFF2-40B4-BE49-F238E27FC236}">
                  <a16:creationId xmlns:a16="http://schemas.microsoft.com/office/drawing/2014/main" id="{72C5EFE8-7F52-443B-B84C-3B030558D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709"/>
              <a:ext cx="1225" cy="1632"/>
            </a:xfrm>
            <a:custGeom>
              <a:avLst/>
              <a:gdLst>
                <a:gd name="T0" fmla="*/ 0 w 1225"/>
                <a:gd name="T1" fmla="*/ 1632 h 1632"/>
                <a:gd name="T2" fmla="*/ 0 w 1225"/>
                <a:gd name="T3" fmla="*/ 1315 h 1632"/>
                <a:gd name="T4" fmla="*/ 45 w 1225"/>
                <a:gd name="T5" fmla="*/ 1303 h 1632"/>
                <a:gd name="T6" fmla="*/ 91 w 1225"/>
                <a:gd name="T7" fmla="*/ 1303 h 1632"/>
                <a:gd name="T8" fmla="*/ 91 w 1225"/>
                <a:gd name="T9" fmla="*/ 1043 h 1632"/>
                <a:gd name="T10" fmla="*/ 227 w 1225"/>
                <a:gd name="T11" fmla="*/ 1043 h 1632"/>
                <a:gd name="T12" fmla="*/ 227 w 1225"/>
                <a:gd name="T13" fmla="*/ 771 h 1632"/>
                <a:gd name="T14" fmla="*/ 136 w 1225"/>
                <a:gd name="T15" fmla="*/ 771 h 1632"/>
                <a:gd name="T16" fmla="*/ 136 w 1225"/>
                <a:gd name="T17" fmla="*/ 680 h 1632"/>
                <a:gd name="T18" fmla="*/ 816 w 1225"/>
                <a:gd name="T19" fmla="*/ 680 h 1632"/>
                <a:gd name="T20" fmla="*/ 816 w 1225"/>
                <a:gd name="T21" fmla="*/ 0 h 1632"/>
                <a:gd name="T22" fmla="*/ 862 w 1225"/>
                <a:gd name="T23" fmla="*/ 0 h 1632"/>
                <a:gd name="T24" fmla="*/ 862 w 1225"/>
                <a:gd name="T25" fmla="*/ 680 h 1632"/>
                <a:gd name="T26" fmla="*/ 1043 w 1225"/>
                <a:gd name="T27" fmla="*/ 680 h 1632"/>
                <a:gd name="T28" fmla="*/ 1031 w 1225"/>
                <a:gd name="T29" fmla="*/ 725 h 1632"/>
                <a:gd name="T30" fmla="*/ 1031 w 1225"/>
                <a:gd name="T31" fmla="*/ 771 h 1632"/>
                <a:gd name="T32" fmla="*/ 907 w 1225"/>
                <a:gd name="T33" fmla="*/ 771 h 1632"/>
                <a:gd name="T34" fmla="*/ 907 w 1225"/>
                <a:gd name="T35" fmla="*/ 1043 h 1632"/>
                <a:gd name="T36" fmla="*/ 1134 w 1225"/>
                <a:gd name="T37" fmla="*/ 1043 h 1632"/>
                <a:gd name="T38" fmla="*/ 1134 w 1225"/>
                <a:gd name="T39" fmla="*/ 1315 h 1632"/>
                <a:gd name="T40" fmla="*/ 1225 w 1225"/>
                <a:gd name="T41" fmla="*/ 1315 h 1632"/>
                <a:gd name="T42" fmla="*/ 1225 w 1225"/>
                <a:gd name="T43" fmla="*/ 1632 h 1632"/>
                <a:gd name="T44" fmla="*/ 0 w 1225"/>
                <a:gd name="T45" fmla="*/ 1632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25" h="1632">
                  <a:moveTo>
                    <a:pt x="0" y="1632"/>
                  </a:moveTo>
                  <a:lnTo>
                    <a:pt x="0" y="1315"/>
                  </a:lnTo>
                  <a:lnTo>
                    <a:pt x="45" y="1303"/>
                  </a:lnTo>
                  <a:lnTo>
                    <a:pt x="91" y="1303"/>
                  </a:lnTo>
                  <a:lnTo>
                    <a:pt x="91" y="1043"/>
                  </a:lnTo>
                  <a:lnTo>
                    <a:pt x="227" y="1043"/>
                  </a:lnTo>
                  <a:lnTo>
                    <a:pt x="227" y="771"/>
                  </a:lnTo>
                  <a:lnTo>
                    <a:pt x="136" y="771"/>
                  </a:lnTo>
                  <a:lnTo>
                    <a:pt x="136" y="680"/>
                  </a:lnTo>
                  <a:lnTo>
                    <a:pt x="816" y="680"/>
                  </a:lnTo>
                  <a:lnTo>
                    <a:pt x="816" y="0"/>
                  </a:lnTo>
                  <a:lnTo>
                    <a:pt x="862" y="0"/>
                  </a:lnTo>
                  <a:lnTo>
                    <a:pt x="862" y="680"/>
                  </a:lnTo>
                  <a:lnTo>
                    <a:pt x="1043" y="680"/>
                  </a:lnTo>
                  <a:lnTo>
                    <a:pt x="1031" y="725"/>
                  </a:lnTo>
                  <a:lnTo>
                    <a:pt x="1031" y="771"/>
                  </a:lnTo>
                  <a:lnTo>
                    <a:pt x="907" y="771"/>
                  </a:lnTo>
                  <a:lnTo>
                    <a:pt x="907" y="1043"/>
                  </a:lnTo>
                  <a:lnTo>
                    <a:pt x="1134" y="1043"/>
                  </a:lnTo>
                  <a:lnTo>
                    <a:pt x="1134" y="1315"/>
                  </a:lnTo>
                  <a:lnTo>
                    <a:pt x="1225" y="1315"/>
                  </a:lnTo>
                  <a:lnTo>
                    <a:pt x="1225" y="1632"/>
                  </a:lnTo>
                  <a:lnTo>
                    <a:pt x="0" y="163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56" name="Freeform 192">
              <a:extLst>
                <a:ext uri="{FF2B5EF4-FFF2-40B4-BE49-F238E27FC236}">
                  <a16:creationId xmlns:a16="http://schemas.microsoft.com/office/drawing/2014/main" id="{231B1818-D012-4327-80AC-462D9714A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" y="1842"/>
              <a:ext cx="4122" cy="817"/>
            </a:xfrm>
            <a:custGeom>
              <a:avLst/>
              <a:gdLst>
                <a:gd name="T0" fmla="*/ 4122 w 4122"/>
                <a:gd name="T1" fmla="*/ 235 h 817"/>
                <a:gd name="T2" fmla="*/ 4122 w 4122"/>
                <a:gd name="T3" fmla="*/ 287 h 817"/>
                <a:gd name="T4" fmla="*/ 4122 w 4122"/>
                <a:gd name="T5" fmla="*/ 681 h 817"/>
                <a:gd name="T6" fmla="*/ 2994 w 4122"/>
                <a:gd name="T7" fmla="*/ 772 h 817"/>
                <a:gd name="T8" fmla="*/ 1724 w 4122"/>
                <a:gd name="T9" fmla="*/ 817 h 817"/>
                <a:gd name="T10" fmla="*/ 908 w 4122"/>
                <a:gd name="T11" fmla="*/ 726 h 817"/>
                <a:gd name="T12" fmla="*/ 635 w 4122"/>
                <a:gd name="T13" fmla="*/ 409 h 817"/>
                <a:gd name="T14" fmla="*/ 318 w 4122"/>
                <a:gd name="T15" fmla="*/ 227 h 817"/>
                <a:gd name="T16" fmla="*/ 0 w 4122"/>
                <a:gd name="T17" fmla="*/ 91 h 817"/>
                <a:gd name="T18" fmla="*/ 0 w 4122"/>
                <a:gd name="T19" fmla="*/ 0 h 817"/>
                <a:gd name="T20" fmla="*/ 1044 w 4122"/>
                <a:gd name="T21" fmla="*/ 227 h 817"/>
                <a:gd name="T22" fmla="*/ 2132 w 4122"/>
                <a:gd name="T23" fmla="*/ 363 h 817"/>
                <a:gd name="T24" fmla="*/ 3085 w 4122"/>
                <a:gd name="T25" fmla="*/ 363 h 817"/>
                <a:gd name="T26" fmla="*/ 3811 w 4122"/>
                <a:gd name="T27" fmla="*/ 318 h 817"/>
                <a:gd name="T28" fmla="*/ 4122 w 4122"/>
                <a:gd name="T29" fmla="*/ 235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22" h="817">
                  <a:moveTo>
                    <a:pt x="4122" y="235"/>
                  </a:moveTo>
                  <a:cubicBezTo>
                    <a:pt x="4122" y="252"/>
                    <a:pt x="4122" y="270"/>
                    <a:pt x="4122" y="287"/>
                  </a:cubicBezTo>
                  <a:lnTo>
                    <a:pt x="4122" y="681"/>
                  </a:lnTo>
                  <a:lnTo>
                    <a:pt x="2994" y="772"/>
                  </a:lnTo>
                  <a:lnTo>
                    <a:pt x="1724" y="817"/>
                  </a:lnTo>
                  <a:lnTo>
                    <a:pt x="908" y="726"/>
                  </a:lnTo>
                  <a:lnTo>
                    <a:pt x="635" y="409"/>
                  </a:lnTo>
                  <a:lnTo>
                    <a:pt x="318" y="227"/>
                  </a:lnTo>
                  <a:lnTo>
                    <a:pt x="0" y="91"/>
                  </a:lnTo>
                  <a:lnTo>
                    <a:pt x="0" y="0"/>
                  </a:lnTo>
                  <a:lnTo>
                    <a:pt x="1044" y="227"/>
                  </a:lnTo>
                  <a:lnTo>
                    <a:pt x="2132" y="363"/>
                  </a:lnTo>
                  <a:lnTo>
                    <a:pt x="3085" y="363"/>
                  </a:lnTo>
                  <a:lnTo>
                    <a:pt x="3811" y="318"/>
                  </a:lnTo>
                  <a:lnTo>
                    <a:pt x="4122" y="235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57" name="Rectangle 193">
              <a:extLst>
                <a:ext uri="{FF2B5EF4-FFF2-40B4-BE49-F238E27FC236}">
                  <a16:creationId xmlns:a16="http://schemas.microsoft.com/office/drawing/2014/main" id="{9CE9119F-A601-400F-B6D5-DB0764170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" y="527"/>
              <a:ext cx="46" cy="1678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58" name="Rectangle 194">
              <a:extLst>
                <a:ext uri="{FF2B5EF4-FFF2-40B4-BE49-F238E27FC236}">
                  <a16:creationId xmlns:a16="http://schemas.microsoft.com/office/drawing/2014/main" id="{509E22C6-3E84-4B46-8483-30CAE0094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2" y="1389"/>
              <a:ext cx="46" cy="72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59" name="Rectangle 195">
              <a:extLst>
                <a:ext uri="{FF2B5EF4-FFF2-40B4-BE49-F238E27FC236}">
                  <a16:creationId xmlns:a16="http://schemas.microsoft.com/office/drawing/2014/main" id="{5BB6796B-CB2D-4AD0-AFF4-4F46EC513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5" y="1525"/>
              <a:ext cx="272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60" name="Rectangle 196">
              <a:extLst>
                <a:ext uri="{FF2B5EF4-FFF2-40B4-BE49-F238E27FC236}">
                  <a16:creationId xmlns:a16="http://schemas.microsoft.com/office/drawing/2014/main" id="{9A3A116E-5A86-4264-98F0-53F9C8F67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2" y="1525"/>
              <a:ext cx="272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61" name="Freeform 197">
              <a:extLst>
                <a:ext uri="{FF2B5EF4-FFF2-40B4-BE49-F238E27FC236}">
                  <a16:creationId xmlns:a16="http://schemas.microsoft.com/office/drawing/2014/main" id="{5BE5C333-5F01-414F-A1C8-D71771401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3" y="572"/>
              <a:ext cx="1361" cy="1815"/>
            </a:xfrm>
            <a:custGeom>
              <a:avLst/>
              <a:gdLst>
                <a:gd name="T0" fmla="*/ 0 w 1361"/>
                <a:gd name="T1" fmla="*/ 1769 h 1815"/>
                <a:gd name="T2" fmla="*/ 680 w 1361"/>
                <a:gd name="T3" fmla="*/ 0 h 1815"/>
                <a:gd name="T4" fmla="*/ 1361 w 1361"/>
                <a:gd name="T5" fmla="*/ 1633 h 1815"/>
                <a:gd name="T6" fmla="*/ 1315 w 1361"/>
                <a:gd name="T7" fmla="*/ 1588 h 1815"/>
                <a:gd name="T8" fmla="*/ 680 w 1361"/>
                <a:gd name="T9" fmla="*/ 46 h 1815"/>
                <a:gd name="T10" fmla="*/ 45 w 1361"/>
                <a:gd name="T11" fmla="*/ 1815 h 1815"/>
                <a:gd name="T12" fmla="*/ 0 w 1361"/>
                <a:gd name="T13" fmla="*/ 1769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1" h="1815">
                  <a:moveTo>
                    <a:pt x="0" y="1769"/>
                  </a:moveTo>
                  <a:lnTo>
                    <a:pt x="680" y="0"/>
                  </a:lnTo>
                  <a:lnTo>
                    <a:pt x="1361" y="1633"/>
                  </a:lnTo>
                  <a:lnTo>
                    <a:pt x="1315" y="1588"/>
                  </a:lnTo>
                  <a:lnTo>
                    <a:pt x="680" y="46"/>
                  </a:lnTo>
                  <a:lnTo>
                    <a:pt x="45" y="1815"/>
                  </a:lnTo>
                  <a:lnTo>
                    <a:pt x="0" y="1769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673" name="Group 209">
            <a:extLst>
              <a:ext uri="{FF2B5EF4-FFF2-40B4-BE49-F238E27FC236}">
                <a16:creationId xmlns:a16="http://schemas.microsoft.com/office/drawing/2014/main" id="{2771FE54-81AB-4E4E-B4CE-CF42FE8331BF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1223963"/>
            <a:ext cx="1485900" cy="1028700"/>
            <a:chOff x="431" y="568"/>
            <a:chExt cx="4201" cy="2907"/>
          </a:xfrm>
        </p:grpSpPr>
        <p:sp>
          <p:nvSpPr>
            <p:cNvPr id="62674" name="Oval 210">
              <a:extLst>
                <a:ext uri="{FF2B5EF4-FFF2-40B4-BE49-F238E27FC236}">
                  <a16:creationId xmlns:a16="http://schemas.microsoft.com/office/drawing/2014/main" id="{F93DA116-360C-41C5-BDEB-1963857A0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" y="2160"/>
              <a:ext cx="1179" cy="1179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75" name="Oval 211">
              <a:extLst>
                <a:ext uri="{FF2B5EF4-FFF2-40B4-BE49-F238E27FC236}">
                  <a16:creationId xmlns:a16="http://schemas.microsoft.com/office/drawing/2014/main" id="{03A4967D-7DFA-4544-8424-2ED3C9F892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8" y="2342"/>
              <a:ext cx="1133" cy="1133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76" name="Freeform 212">
              <a:extLst>
                <a:ext uri="{FF2B5EF4-FFF2-40B4-BE49-F238E27FC236}">
                  <a16:creationId xmlns:a16="http://schemas.microsoft.com/office/drawing/2014/main" id="{D5AA7A8C-84FF-4502-98FD-5D9DCA9F4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" y="568"/>
              <a:ext cx="4065" cy="2681"/>
            </a:xfrm>
            <a:custGeom>
              <a:avLst/>
              <a:gdLst>
                <a:gd name="T0" fmla="*/ 2631 w 4065"/>
                <a:gd name="T1" fmla="*/ 2681 h 2681"/>
                <a:gd name="T2" fmla="*/ 1995 w 4065"/>
                <a:gd name="T3" fmla="*/ 2499 h 2681"/>
                <a:gd name="T4" fmla="*/ 1859 w 4065"/>
                <a:gd name="T5" fmla="*/ 2590 h 2681"/>
                <a:gd name="T6" fmla="*/ 1360 w 4065"/>
                <a:gd name="T7" fmla="*/ 2545 h 2681"/>
                <a:gd name="T8" fmla="*/ 1179 w 4065"/>
                <a:gd name="T9" fmla="*/ 2363 h 2681"/>
                <a:gd name="T10" fmla="*/ 136 w 4065"/>
                <a:gd name="T11" fmla="*/ 1819 h 2681"/>
                <a:gd name="T12" fmla="*/ 272 w 4065"/>
                <a:gd name="T13" fmla="*/ 1592 h 2681"/>
                <a:gd name="T14" fmla="*/ 408 w 4065"/>
                <a:gd name="T15" fmla="*/ 1411 h 2681"/>
                <a:gd name="T16" fmla="*/ 408 w 4065"/>
                <a:gd name="T17" fmla="*/ 1274 h 2681"/>
                <a:gd name="T18" fmla="*/ 408 w 4065"/>
                <a:gd name="T19" fmla="*/ 776 h 2681"/>
                <a:gd name="T20" fmla="*/ 833 w 4065"/>
                <a:gd name="T21" fmla="*/ 168 h 2681"/>
                <a:gd name="T22" fmla="*/ 1017 w 4065"/>
                <a:gd name="T23" fmla="*/ 24 h 2681"/>
                <a:gd name="T24" fmla="*/ 913 w 4065"/>
                <a:gd name="T25" fmla="*/ 384 h 2681"/>
                <a:gd name="T26" fmla="*/ 801 w 4065"/>
                <a:gd name="T27" fmla="*/ 608 h 2681"/>
                <a:gd name="T28" fmla="*/ 1049 w 4065"/>
                <a:gd name="T29" fmla="*/ 592 h 2681"/>
                <a:gd name="T30" fmla="*/ 1073 w 4065"/>
                <a:gd name="T31" fmla="*/ 432 h 2681"/>
                <a:gd name="T32" fmla="*/ 1137 w 4065"/>
                <a:gd name="T33" fmla="*/ 328 h 2681"/>
                <a:gd name="T34" fmla="*/ 1313 w 4065"/>
                <a:gd name="T35" fmla="*/ 768 h 2681"/>
                <a:gd name="T36" fmla="*/ 1785 w 4065"/>
                <a:gd name="T37" fmla="*/ 792 h 2681"/>
                <a:gd name="T38" fmla="*/ 1977 w 4065"/>
                <a:gd name="T39" fmla="*/ 960 h 2681"/>
                <a:gd name="T40" fmla="*/ 2185 w 4065"/>
                <a:gd name="T41" fmla="*/ 1256 h 2681"/>
                <a:gd name="T42" fmla="*/ 2657 w 4065"/>
                <a:gd name="T43" fmla="*/ 1328 h 2681"/>
                <a:gd name="T44" fmla="*/ 2953 w 4065"/>
                <a:gd name="T45" fmla="*/ 1192 h 2681"/>
                <a:gd name="T46" fmla="*/ 3537 w 4065"/>
                <a:gd name="T47" fmla="*/ 1112 h 2681"/>
                <a:gd name="T48" fmla="*/ 3713 w 4065"/>
                <a:gd name="T49" fmla="*/ 1288 h 2681"/>
                <a:gd name="T50" fmla="*/ 3929 w 4065"/>
                <a:gd name="T51" fmla="*/ 1256 h 2681"/>
                <a:gd name="T52" fmla="*/ 4065 w 4065"/>
                <a:gd name="T53" fmla="*/ 1352 h 2681"/>
                <a:gd name="T54" fmla="*/ 4001 w 4065"/>
                <a:gd name="T55" fmla="*/ 1440 h 2681"/>
                <a:gd name="T56" fmla="*/ 3737 w 4065"/>
                <a:gd name="T57" fmla="*/ 1560 h 2681"/>
                <a:gd name="T58" fmla="*/ 4057 w 4065"/>
                <a:gd name="T59" fmla="*/ 1552 h 2681"/>
                <a:gd name="T60" fmla="*/ 3961 w 4065"/>
                <a:gd name="T61" fmla="*/ 1760 h 2681"/>
                <a:gd name="T62" fmla="*/ 3425 w 4065"/>
                <a:gd name="T63" fmla="*/ 1920 h 2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65" h="2681">
                  <a:moveTo>
                    <a:pt x="2903" y="2590"/>
                  </a:moveTo>
                  <a:lnTo>
                    <a:pt x="2631" y="2681"/>
                  </a:lnTo>
                  <a:lnTo>
                    <a:pt x="1995" y="2545"/>
                  </a:lnTo>
                  <a:lnTo>
                    <a:pt x="1995" y="2499"/>
                  </a:lnTo>
                  <a:lnTo>
                    <a:pt x="1859" y="2499"/>
                  </a:lnTo>
                  <a:lnTo>
                    <a:pt x="1859" y="2590"/>
                  </a:lnTo>
                  <a:lnTo>
                    <a:pt x="1723" y="2590"/>
                  </a:lnTo>
                  <a:lnTo>
                    <a:pt x="1360" y="2545"/>
                  </a:lnTo>
                  <a:lnTo>
                    <a:pt x="1179" y="2454"/>
                  </a:lnTo>
                  <a:lnTo>
                    <a:pt x="1179" y="2363"/>
                  </a:lnTo>
                  <a:lnTo>
                    <a:pt x="816" y="2182"/>
                  </a:lnTo>
                  <a:lnTo>
                    <a:pt x="136" y="1819"/>
                  </a:lnTo>
                  <a:lnTo>
                    <a:pt x="0" y="1683"/>
                  </a:lnTo>
                  <a:lnTo>
                    <a:pt x="272" y="1592"/>
                  </a:lnTo>
                  <a:lnTo>
                    <a:pt x="408" y="1592"/>
                  </a:lnTo>
                  <a:lnTo>
                    <a:pt x="408" y="1411"/>
                  </a:lnTo>
                  <a:lnTo>
                    <a:pt x="453" y="1365"/>
                  </a:lnTo>
                  <a:lnTo>
                    <a:pt x="408" y="1274"/>
                  </a:lnTo>
                  <a:lnTo>
                    <a:pt x="317" y="1002"/>
                  </a:lnTo>
                  <a:lnTo>
                    <a:pt x="408" y="776"/>
                  </a:lnTo>
                  <a:lnTo>
                    <a:pt x="529" y="512"/>
                  </a:lnTo>
                  <a:lnTo>
                    <a:pt x="833" y="168"/>
                  </a:lnTo>
                  <a:lnTo>
                    <a:pt x="969" y="0"/>
                  </a:lnTo>
                  <a:lnTo>
                    <a:pt x="1017" y="24"/>
                  </a:lnTo>
                  <a:lnTo>
                    <a:pt x="1057" y="64"/>
                  </a:lnTo>
                  <a:lnTo>
                    <a:pt x="913" y="384"/>
                  </a:lnTo>
                  <a:lnTo>
                    <a:pt x="825" y="488"/>
                  </a:lnTo>
                  <a:lnTo>
                    <a:pt x="801" y="608"/>
                  </a:lnTo>
                  <a:lnTo>
                    <a:pt x="905" y="544"/>
                  </a:lnTo>
                  <a:lnTo>
                    <a:pt x="1049" y="592"/>
                  </a:lnTo>
                  <a:lnTo>
                    <a:pt x="1105" y="616"/>
                  </a:lnTo>
                  <a:lnTo>
                    <a:pt x="1073" y="432"/>
                  </a:lnTo>
                  <a:lnTo>
                    <a:pt x="1081" y="320"/>
                  </a:lnTo>
                  <a:lnTo>
                    <a:pt x="1137" y="328"/>
                  </a:lnTo>
                  <a:lnTo>
                    <a:pt x="1225" y="512"/>
                  </a:lnTo>
                  <a:lnTo>
                    <a:pt x="1313" y="768"/>
                  </a:lnTo>
                  <a:lnTo>
                    <a:pt x="1369" y="896"/>
                  </a:lnTo>
                  <a:lnTo>
                    <a:pt x="1785" y="792"/>
                  </a:lnTo>
                  <a:lnTo>
                    <a:pt x="1937" y="864"/>
                  </a:lnTo>
                  <a:lnTo>
                    <a:pt x="1977" y="960"/>
                  </a:lnTo>
                  <a:lnTo>
                    <a:pt x="1969" y="1056"/>
                  </a:lnTo>
                  <a:lnTo>
                    <a:pt x="2185" y="1256"/>
                  </a:lnTo>
                  <a:lnTo>
                    <a:pt x="2353" y="1344"/>
                  </a:lnTo>
                  <a:lnTo>
                    <a:pt x="2657" y="1328"/>
                  </a:lnTo>
                  <a:lnTo>
                    <a:pt x="2905" y="1272"/>
                  </a:lnTo>
                  <a:lnTo>
                    <a:pt x="2953" y="1192"/>
                  </a:lnTo>
                  <a:lnTo>
                    <a:pt x="3385" y="1200"/>
                  </a:lnTo>
                  <a:lnTo>
                    <a:pt x="3537" y="1112"/>
                  </a:lnTo>
                  <a:lnTo>
                    <a:pt x="3641" y="1136"/>
                  </a:lnTo>
                  <a:lnTo>
                    <a:pt x="3713" y="1288"/>
                  </a:lnTo>
                  <a:lnTo>
                    <a:pt x="3873" y="1320"/>
                  </a:lnTo>
                  <a:lnTo>
                    <a:pt x="3929" y="1256"/>
                  </a:lnTo>
                  <a:lnTo>
                    <a:pt x="3993" y="1264"/>
                  </a:lnTo>
                  <a:lnTo>
                    <a:pt x="4065" y="1352"/>
                  </a:lnTo>
                  <a:lnTo>
                    <a:pt x="4049" y="1464"/>
                  </a:lnTo>
                  <a:lnTo>
                    <a:pt x="4001" y="1440"/>
                  </a:lnTo>
                  <a:lnTo>
                    <a:pt x="3945" y="1392"/>
                  </a:lnTo>
                  <a:lnTo>
                    <a:pt x="3737" y="1560"/>
                  </a:lnTo>
                  <a:lnTo>
                    <a:pt x="3889" y="1504"/>
                  </a:lnTo>
                  <a:lnTo>
                    <a:pt x="4057" y="1552"/>
                  </a:lnTo>
                  <a:lnTo>
                    <a:pt x="4065" y="1624"/>
                  </a:lnTo>
                  <a:lnTo>
                    <a:pt x="3961" y="1760"/>
                  </a:lnTo>
                  <a:lnTo>
                    <a:pt x="3705" y="1848"/>
                  </a:lnTo>
                  <a:lnTo>
                    <a:pt x="3425" y="1920"/>
                  </a:lnTo>
                  <a:lnTo>
                    <a:pt x="2903" y="259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677" name="Group 213">
            <a:extLst>
              <a:ext uri="{FF2B5EF4-FFF2-40B4-BE49-F238E27FC236}">
                <a16:creationId xmlns:a16="http://schemas.microsoft.com/office/drawing/2014/main" id="{C091B061-21EA-4F84-BC54-694E84352D97}"/>
              </a:ext>
            </a:extLst>
          </p:cNvPr>
          <p:cNvGrpSpPr>
            <a:grpSpLocks/>
          </p:cNvGrpSpPr>
          <p:nvPr/>
        </p:nvGrpSpPr>
        <p:grpSpPr bwMode="auto">
          <a:xfrm>
            <a:off x="6078538" y="1235075"/>
            <a:ext cx="1530350" cy="995363"/>
            <a:chOff x="728" y="832"/>
            <a:chExt cx="4556" cy="2961"/>
          </a:xfrm>
        </p:grpSpPr>
        <p:sp>
          <p:nvSpPr>
            <p:cNvPr id="62678" name="AutoShape 214">
              <a:extLst>
                <a:ext uri="{FF2B5EF4-FFF2-40B4-BE49-F238E27FC236}">
                  <a16:creationId xmlns:a16="http://schemas.microsoft.com/office/drawing/2014/main" id="{D71E69F8-5687-4530-A2B7-749A18E0FB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" y="2115"/>
              <a:ext cx="1678" cy="1678"/>
            </a:xfrm>
            <a:custGeom>
              <a:avLst/>
              <a:gdLst>
                <a:gd name="G0" fmla="+- 1802 0 0"/>
                <a:gd name="G1" fmla="+- 21600 0 1802"/>
                <a:gd name="G2" fmla="+- 21600 0 180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802" y="10800"/>
                  </a:moveTo>
                  <a:cubicBezTo>
                    <a:pt x="1802" y="15769"/>
                    <a:pt x="5831" y="19798"/>
                    <a:pt x="10800" y="19798"/>
                  </a:cubicBezTo>
                  <a:cubicBezTo>
                    <a:pt x="15769" y="19798"/>
                    <a:pt x="19798" y="15769"/>
                    <a:pt x="19798" y="10800"/>
                  </a:cubicBezTo>
                  <a:cubicBezTo>
                    <a:pt x="19798" y="5831"/>
                    <a:pt x="15769" y="1802"/>
                    <a:pt x="10800" y="1802"/>
                  </a:cubicBezTo>
                  <a:cubicBezTo>
                    <a:pt x="5831" y="1802"/>
                    <a:pt x="1802" y="5831"/>
                    <a:pt x="1802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79" name="AutoShape 215">
              <a:extLst>
                <a:ext uri="{FF2B5EF4-FFF2-40B4-BE49-F238E27FC236}">
                  <a16:creationId xmlns:a16="http://schemas.microsoft.com/office/drawing/2014/main" id="{43323CE1-D92A-4A88-9592-C665680133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6" y="2115"/>
              <a:ext cx="1678" cy="1678"/>
            </a:xfrm>
            <a:custGeom>
              <a:avLst/>
              <a:gdLst>
                <a:gd name="G0" fmla="+- 1802 0 0"/>
                <a:gd name="G1" fmla="+- 21600 0 1802"/>
                <a:gd name="G2" fmla="+- 21600 0 180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802" y="10800"/>
                  </a:moveTo>
                  <a:cubicBezTo>
                    <a:pt x="1802" y="15769"/>
                    <a:pt x="5831" y="19798"/>
                    <a:pt x="10800" y="19798"/>
                  </a:cubicBezTo>
                  <a:cubicBezTo>
                    <a:pt x="15769" y="19798"/>
                    <a:pt x="19798" y="15769"/>
                    <a:pt x="19798" y="10800"/>
                  </a:cubicBezTo>
                  <a:cubicBezTo>
                    <a:pt x="19798" y="5831"/>
                    <a:pt x="15769" y="1802"/>
                    <a:pt x="10800" y="1802"/>
                  </a:cubicBezTo>
                  <a:cubicBezTo>
                    <a:pt x="5831" y="1802"/>
                    <a:pt x="1802" y="5831"/>
                    <a:pt x="1802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80" name="Freeform 216">
              <a:extLst>
                <a:ext uri="{FF2B5EF4-FFF2-40B4-BE49-F238E27FC236}">
                  <a16:creationId xmlns:a16="http://schemas.microsoft.com/office/drawing/2014/main" id="{D7B0B8B4-CAB4-456B-B21D-CBD7CF5D55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0" y="832"/>
              <a:ext cx="1760" cy="2192"/>
            </a:xfrm>
            <a:custGeom>
              <a:avLst/>
              <a:gdLst>
                <a:gd name="T0" fmla="*/ 1744 w 1760"/>
                <a:gd name="T1" fmla="*/ 2112 h 2192"/>
                <a:gd name="T2" fmla="*/ 1456 w 1760"/>
                <a:gd name="T3" fmla="*/ 1832 h 2192"/>
                <a:gd name="T4" fmla="*/ 1224 w 1760"/>
                <a:gd name="T5" fmla="*/ 1296 h 2192"/>
                <a:gd name="T6" fmla="*/ 1232 w 1760"/>
                <a:gd name="T7" fmla="*/ 1248 h 2192"/>
                <a:gd name="T8" fmla="*/ 1072 w 1760"/>
                <a:gd name="T9" fmla="*/ 808 h 2192"/>
                <a:gd name="T10" fmla="*/ 1088 w 1760"/>
                <a:gd name="T11" fmla="*/ 752 h 2192"/>
                <a:gd name="T12" fmla="*/ 1032 w 1760"/>
                <a:gd name="T13" fmla="*/ 664 h 2192"/>
                <a:gd name="T14" fmla="*/ 912 w 1760"/>
                <a:gd name="T15" fmla="*/ 384 h 2192"/>
                <a:gd name="T16" fmla="*/ 936 w 1760"/>
                <a:gd name="T17" fmla="*/ 280 h 2192"/>
                <a:gd name="T18" fmla="*/ 920 w 1760"/>
                <a:gd name="T19" fmla="*/ 128 h 2192"/>
                <a:gd name="T20" fmla="*/ 952 w 1760"/>
                <a:gd name="T21" fmla="*/ 64 h 2192"/>
                <a:gd name="T22" fmla="*/ 888 w 1760"/>
                <a:gd name="T23" fmla="*/ 0 h 2192"/>
                <a:gd name="T24" fmla="*/ 752 w 1760"/>
                <a:gd name="T25" fmla="*/ 16 h 2192"/>
                <a:gd name="T26" fmla="*/ 632 w 1760"/>
                <a:gd name="T27" fmla="*/ 40 h 2192"/>
                <a:gd name="T28" fmla="*/ 648 w 1760"/>
                <a:gd name="T29" fmla="*/ 104 h 2192"/>
                <a:gd name="T30" fmla="*/ 568 w 1760"/>
                <a:gd name="T31" fmla="*/ 112 h 2192"/>
                <a:gd name="T32" fmla="*/ 336 w 1760"/>
                <a:gd name="T33" fmla="*/ 248 h 2192"/>
                <a:gd name="T34" fmla="*/ 400 w 1760"/>
                <a:gd name="T35" fmla="*/ 344 h 2192"/>
                <a:gd name="T36" fmla="*/ 544 w 1760"/>
                <a:gd name="T37" fmla="*/ 264 h 2192"/>
                <a:gd name="T38" fmla="*/ 664 w 1760"/>
                <a:gd name="T39" fmla="*/ 240 h 2192"/>
                <a:gd name="T40" fmla="*/ 680 w 1760"/>
                <a:gd name="T41" fmla="*/ 288 h 2192"/>
                <a:gd name="T42" fmla="*/ 552 w 1760"/>
                <a:gd name="T43" fmla="*/ 352 h 2192"/>
                <a:gd name="T44" fmla="*/ 544 w 1760"/>
                <a:gd name="T45" fmla="*/ 472 h 2192"/>
                <a:gd name="T46" fmla="*/ 592 w 1760"/>
                <a:gd name="T47" fmla="*/ 384 h 2192"/>
                <a:gd name="T48" fmla="*/ 736 w 1760"/>
                <a:gd name="T49" fmla="*/ 280 h 2192"/>
                <a:gd name="T50" fmla="*/ 800 w 1760"/>
                <a:gd name="T51" fmla="*/ 320 h 2192"/>
                <a:gd name="T52" fmla="*/ 952 w 1760"/>
                <a:gd name="T53" fmla="*/ 728 h 2192"/>
                <a:gd name="T54" fmla="*/ 904 w 1760"/>
                <a:gd name="T55" fmla="*/ 800 h 2192"/>
                <a:gd name="T56" fmla="*/ 912 w 1760"/>
                <a:gd name="T57" fmla="*/ 856 h 2192"/>
                <a:gd name="T58" fmla="*/ 968 w 1760"/>
                <a:gd name="T59" fmla="*/ 872 h 2192"/>
                <a:gd name="T60" fmla="*/ 1072 w 1760"/>
                <a:gd name="T61" fmla="*/ 1112 h 2192"/>
                <a:gd name="T62" fmla="*/ 0 w 1760"/>
                <a:gd name="T63" fmla="*/ 2048 h 2192"/>
                <a:gd name="T64" fmla="*/ 112 w 1760"/>
                <a:gd name="T65" fmla="*/ 2128 h 2192"/>
                <a:gd name="T66" fmla="*/ 312 w 1760"/>
                <a:gd name="T67" fmla="*/ 1936 h 2192"/>
                <a:gd name="T68" fmla="*/ 1024 w 1760"/>
                <a:gd name="T69" fmla="*/ 1328 h 2192"/>
                <a:gd name="T70" fmla="*/ 1112 w 1760"/>
                <a:gd name="T71" fmla="*/ 1200 h 2192"/>
                <a:gd name="T72" fmla="*/ 1144 w 1760"/>
                <a:gd name="T73" fmla="*/ 1304 h 2192"/>
                <a:gd name="T74" fmla="*/ 1376 w 1760"/>
                <a:gd name="T75" fmla="*/ 1848 h 2192"/>
                <a:gd name="T76" fmla="*/ 1720 w 1760"/>
                <a:gd name="T77" fmla="*/ 2192 h 2192"/>
                <a:gd name="T78" fmla="*/ 1760 w 1760"/>
                <a:gd name="T79" fmla="*/ 2160 h 2192"/>
                <a:gd name="T80" fmla="*/ 1744 w 1760"/>
                <a:gd name="T81" fmla="*/ 2112 h 2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0" h="2192">
                  <a:moveTo>
                    <a:pt x="1744" y="2112"/>
                  </a:moveTo>
                  <a:lnTo>
                    <a:pt x="1456" y="1832"/>
                  </a:lnTo>
                  <a:lnTo>
                    <a:pt x="1224" y="1296"/>
                  </a:lnTo>
                  <a:lnTo>
                    <a:pt x="1232" y="1248"/>
                  </a:lnTo>
                  <a:lnTo>
                    <a:pt x="1072" y="808"/>
                  </a:lnTo>
                  <a:lnTo>
                    <a:pt x="1088" y="752"/>
                  </a:lnTo>
                  <a:lnTo>
                    <a:pt x="1032" y="664"/>
                  </a:lnTo>
                  <a:lnTo>
                    <a:pt x="912" y="384"/>
                  </a:lnTo>
                  <a:lnTo>
                    <a:pt x="936" y="280"/>
                  </a:lnTo>
                  <a:lnTo>
                    <a:pt x="920" y="128"/>
                  </a:lnTo>
                  <a:lnTo>
                    <a:pt x="952" y="64"/>
                  </a:lnTo>
                  <a:lnTo>
                    <a:pt x="888" y="0"/>
                  </a:lnTo>
                  <a:lnTo>
                    <a:pt x="752" y="16"/>
                  </a:lnTo>
                  <a:lnTo>
                    <a:pt x="632" y="40"/>
                  </a:lnTo>
                  <a:lnTo>
                    <a:pt x="648" y="104"/>
                  </a:lnTo>
                  <a:lnTo>
                    <a:pt x="568" y="112"/>
                  </a:lnTo>
                  <a:lnTo>
                    <a:pt x="336" y="248"/>
                  </a:lnTo>
                  <a:lnTo>
                    <a:pt x="400" y="344"/>
                  </a:lnTo>
                  <a:lnTo>
                    <a:pt x="544" y="264"/>
                  </a:lnTo>
                  <a:lnTo>
                    <a:pt x="664" y="240"/>
                  </a:lnTo>
                  <a:lnTo>
                    <a:pt x="680" y="288"/>
                  </a:lnTo>
                  <a:lnTo>
                    <a:pt x="552" y="352"/>
                  </a:lnTo>
                  <a:lnTo>
                    <a:pt x="544" y="472"/>
                  </a:lnTo>
                  <a:lnTo>
                    <a:pt x="592" y="384"/>
                  </a:lnTo>
                  <a:lnTo>
                    <a:pt x="736" y="280"/>
                  </a:lnTo>
                  <a:lnTo>
                    <a:pt x="800" y="320"/>
                  </a:lnTo>
                  <a:lnTo>
                    <a:pt x="952" y="728"/>
                  </a:lnTo>
                  <a:lnTo>
                    <a:pt x="904" y="800"/>
                  </a:lnTo>
                  <a:lnTo>
                    <a:pt x="912" y="856"/>
                  </a:lnTo>
                  <a:lnTo>
                    <a:pt x="968" y="872"/>
                  </a:lnTo>
                  <a:lnTo>
                    <a:pt x="1072" y="1112"/>
                  </a:lnTo>
                  <a:lnTo>
                    <a:pt x="0" y="2048"/>
                  </a:lnTo>
                  <a:lnTo>
                    <a:pt x="112" y="2128"/>
                  </a:lnTo>
                  <a:lnTo>
                    <a:pt x="312" y="1936"/>
                  </a:lnTo>
                  <a:lnTo>
                    <a:pt x="1024" y="1328"/>
                  </a:lnTo>
                  <a:lnTo>
                    <a:pt x="1112" y="1200"/>
                  </a:lnTo>
                  <a:lnTo>
                    <a:pt x="1144" y="1304"/>
                  </a:lnTo>
                  <a:lnTo>
                    <a:pt x="1376" y="1848"/>
                  </a:lnTo>
                  <a:lnTo>
                    <a:pt x="1720" y="2192"/>
                  </a:lnTo>
                  <a:lnTo>
                    <a:pt x="1760" y="2160"/>
                  </a:lnTo>
                  <a:lnTo>
                    <a:pt x="1744" y="211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81" name="Freeform 217">
              <a:extLst>
                <a:ext uri="{FF2B5EF4-FFF2-40B4-BE49-F238E27FC236}">
                  <a16:creationId xmlns:a16="http://schemas.microsoft.com/office/drawing/2014/main" id="{D25007D2-4AEC-4C39-B22B-DE6AEF68C2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4" y="1661"/>
              <a:ext cx="1152" cy="987"/>
            </a:xfrm>
            <a:custGeom>
              <a:avLst/>
              <a:gdLst>
                <a:gd name="T0" fmla="*/ 1078 w 1152"/>
                <a:gd name="T1" fmla="*/ 0 h 987"/>
                <a:gd name="T2" fmla="*/ 696 w 1152"/>
                <a:gd name="T3" fmla="*/ 515 h 987"/>
                <a:gd name="T4" fmla="*/ 456 w 1152"/>
                <a:gd name="T5" fmla="*/ 763 h 987"/>
                <a:gd name="T6" fmla="*/ 168 w 1152"/>
                <a:gd name="T7" fmla="*/ 923 h 987"/>
                <a:gd name="T8" fmla="*/ 0 w 1152"/>
                <a:gd name="T9" fmla="*/ 955 h 987"/>
                <a:gd name="T10" fmla="*/ 184 w 1152"/>
                <a:gd name="T11" fmla="*/ 987 h 987"/>
                <a:gd name="T12" fmla="*/ 480 w 1152"/>
                <a:gd name="T13" fmla="*/ 819 h 987"/>
                <a:gd name="T14" fmla="*/ 792 w 1152"/>
                <a:gd name="T15" fmla="*/ 483 h 987"/>
                <a:gd name="T16" fmla="*/ 992 w 1152"/>
                <a:gd name="T17" fmla="*/ 243 h 987"/>
                <a:gd name="T18" fmla="*/ 1152 w 1152"/>
                <a:gd name="T19" fmla="*/ 35 h 987"/>
                <a:gd name="T20" fmla="*/ 1078 w 1152"/>
                <a:gd name="T21" fmla="*/ 0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2" h="987">
                  <a:moveTo>
                    <a:pt x="1078" y="0"/>
                  </a:moveTo>
                  <a:lnTo>
                    <a:pt x="696" y="515"/>
                  </a:lnTo>
                  <a:lnTo>
                    <a:pt x="456" y="763"/>
                  </a:lnTo>
                  <a:lnTo>
                    <a:pt x="168" y="923"/>
                  </a:lnTo>
                  <a:lnTo>
                    <a:pt x="0" y="955"/>
                  </a:lnTo>
                  <a:lnTo>
                    <a:pt x="184" y="987"/>
                  </a:lnTo>
                  <a:lnTo>
                    <a:pt x="480" y="819"/>
                  </a:lnTo>
                  <a:lnTo>
                    <a:pt x="792" y="483"/>
                  </a:lnTo>
                  <a:lnTo>
                    <a:pt x="992" y="243"/>
                  </a:lnTo>
                  <a:lnTo>
                    <a:pt x="1152" y="35"/>
                  </a:lnTo>
                  <a:lnTo>
                    <a:pt x="1078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82" name="Freeform 218">
              <a:extLst>
                <a:ext uri="{FF2B5EF4-FFF2-40B4-BE49-F238E27FC236}">
                  <a16:creationId xmlns:a16="http://schemas.microsoft.com/office/drawing/2014/main" id="{3ED68667-9292-4F41-9897-5AEE55A3B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4" y="1632"/>
              <a:ext cx="632" cy="301"/>
            </a:xfrm>
            <a:custGeom>
              <a:avLst/>
              <a:gdLst>
                <a:gd name="T0" fmla="*/ 181 w 632"/>
                <a:gd name="T1" fmla="*/ 301 h 301"/>
                <a:gd name="T2" fmla="*/ 90 w 632"/>
                <a:gd name="T3" fmla="*/ 301 h 301"/>
                <a:gd name="T4" fmla="*/ 90 w 632"/>
                <a:gd name="T5" fmla="*/ 210 h 301"/>
                <a:gd name="T6" fmla="*/ 0 w 632"/>
                <a:gd name="T7" fmla="*/ 120 h 301"/>
                <a:gd name="T8" fmla="*/ 16 w 632"/>
                <a:gd name="T9" fmla="*/ 40 h 301"/>
                <a:gd name="T10" fmla="*/ 96 w 632"/>
                <a:gd name="T11" fmla="*/ 0 h 301"/>
                <a:gd name="T12" fmla="*/ 304 w 632"/>
                <a:gd name="T13" fmla="*/ 40 h 301"/>
                <a:gd name="T14" fmla="*/ 568 w 632"/>
                <a:gd name="T15" fmla="*/ 32 h 301"/>
                <a:gd name="T16" fmla="*/ 632 w 632"/>
                <a:gd name="T17" fmla="*/ 88 h 301"/>
                <a:gd name="T18" fmla="*/ 584 w 632"/>
                <a:gd name="T19" fmla="*/ 128 h 301"/>
                <a:gd name="T20" fmla="*/ 360 w 632"/>
                <a:gd name="T21" fmla="*/ 256 h 301"/>
                <a:gd name="T22" fmla="*/ 181 w 632"/>
                <a:gd name="T23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2" h="301">
                  <a:moveTo>
                    <a:pt x="181" y="301"/>
                  </a:moveTo>
                  <a:lnTo>
                    <a:pt x="90" y="301"/>
                  </a:lnTo>
                  <a:lnTo>
                    <a:pt x="90" y="210"/>
                  </a:lnTo>
                  <a:lnTo>
                    <a:pt x="0" y="120"/>
                  </a:lnTo>
                  <a:lnTo>
                    <a:pt x="16" y="40"/>
                  </a:lnTo>
                  <a:lnTo>
                    <a:pt x="96" y="0"/>
                  </a:lnTo>
                  <a:lnTo>
                    <a:pt x="304" y="40"/>
                  </a:lnTo>
                  <a:lnTo>
                    <a:pt x="568" y="32"/>
                  </a:lnTo>
                  <a:lnTo>
                    <a:pt x="632" y="88"/>
                  </a:lnTo>
                  <a:lnTo>
                    <a:pt x="584" y="128"/>
                  </a:lnTo>
                  <a:lnTo>
                    <a:pt x="360" y="256"/>
                  </a:lnTo>
                  <a:lnTo>
                    <a:pt x="181" y="301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83" name="Freeform 219">
              <a:extLst>
                <a:ext uri="{FF2B5EF4-FFF2-40B4-BE49-F238E27FC236}">
                  <a16:creationId xmlns:a16="http://schemas.microsoft.com/office/drawing/2014/main" id="{0734423C-37E3-4530-ADD6-E0A67A6C7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6" y="1824"/>
              <a:ext cx="1624" cy="1720"/>
            </a:xfrm>
            <a:custGeom>
              <a:avLst/>
              <a:gdLst>
                <a:gd name="T0" fmla="*/ 904 w 1624"/>
                <a:gd name="T1" fmla="*/ 0 h 1720"/>
                <a:gd name="T2" fmla="*/ 1056 w 1624"/>
                <a:gd name="T3" fmla="*/ 304 h 1720"/>
                <a:gd name="T4" fmla="*/ 1392 w 1624"/>
                <a:gd name="T5" fmla="*/ 1040 h 1720"/>
                <a:gd name="T6" fmla="*/ 1568 w 1624"/>
                <a:gd name="T7" fmla="*/ 1104 h 1720"/>
                <a:gd name="T8" fmla="*/ 1592 w 1624"/>
                <a:gd name="T9" fmla="*/ 1296 h 1720"/>
                <a:gd name="T10" fmla="*/ 1504 w 1624"/>
                <a:gd name="T11" fmla="*/ 1440 h 1720"/>
                <a:gd name="T12" fmla="*/ 1536 w 1624"/>
                <a:gd name="T13" fmla="*/ 1616 h 1720"/>
                <a:gd name="T14" fmla="*/ 1616 w 1624"/>
                <a:gd name="T15" fmla="*/ 1616 h 1720"/>
                <a:gd name="T16" fmla="*/ 1624 w 1624"/>
                <a:gd name="T17" fmla="*/ 1720 h 1720"/>
                <a:gd name="T18" fmla="*/ 1416 w 1624"/>
                <a:gd name="T19" fmla="*/ 1720 h 1720"/>
                <a:gd name="T20" fmla="*/ 1416 w 1624"/>
                <a:gd name="T21" fmla="*/ 1624 h 1720"/>
                <a:gd name="T22" fmla="*/ 1488 w 1624"/>
                <a:gd name="T23" fmla="*/ 1640 h 1720"/>
                <a:gd name="T24" fmla="*/ 1448 w 1624"/>
                <a:gd name="T25" fmla="*/ 1456 h 1720"/>
                <a:gd name="T26" fmla="*/ 1216 w 1624"/>
                <a:gd name="T27" fmla="*/ 1496 h 1720"/>
                <a:gd name="T28" fmla="*/ 1040 w 1624"/>
                <a:gd name="T29" fmla="*/ 1496 h 1720"/>
                <a:gd name="T30" fmla="*/ 920 w 1624"/>
                <a:gd name="T31" fmla="*/ 1472 h 1720"/>
                <a:gd name="T32" fmla="*/ 992 w 1624"/>
                <a:gd name="T33" fmla="*/ 1216 h 1720"/>
                <a:gd name="T34" fmla="*/ 808 w 1624"/>
                <a:gd name="T35" fmla="*/ 1192 h 1720"/>
                <a:gd name="T36" fmla="*/ 240 w 1624"/>
                <a:gd name="T37" fmla="*/ 1216 h 1720"/>
                <a:gd name="T38" fmla="*/ 136 w 1624"/>
                <a:gd name="T39" fmla="*/ 1264 h 1720"/>
                <a:gd name="T40" fmla="*/ 24 w 1624"/>
                <a:gd name="T41" fmla="*/ 1184 h 1720"/>
                <a:gd name="T42" fmla="*/ 0 w 1624"/>
                <a:gd name="T43" fmla="*/ 1064 h 1720"/>
                <a:gd name="T44" fmla="*/ 152 w 1624"/>
                <a:gd name="T45" fmla="*/ 1032 h 1720"/>
                <a:gd name="T46" fmla="*/ 568 w 1624"/>
                <a:gd name="T47" fmla="*/ 960 h 1720"/>
                <a:gd name="T48" fmla="*/ 1000 w 1624"/>
                <a:gd name="T49" fmla="*/ 1008 h 1720"/>
                <a:gd name="T50" fmla="*/ 856 w 1624"/>
                <a:gd name="T51" fmla="*/ 592 h 1720"/>
                <a:gd name="T52" fmla="*/ 1072 w 1624"/>
                <a:gd name="T53" fmla="*/ 512 h 1720"/>
                <a:gd name="T54" fmla="*/ 1032 w 1624"/>
                <a:gd name="T55" fmla="*/ 432 h 1720"/>
                <a:gd name="T56" fmla="*/ 616 w 1624"/>
                <a:gd name="T57" fmla="*/ 600 h 1720"/>
                <a:gd name="T58" fmla="*/ 624 w 1624"/>
                <a:gd name="T59" fmla="*/ 528 h 1720"/>
                <a:gd name="T60" fmla="*/ 992 w 1624"/>
                <a:gd name="T61" fmla="*/ 368 h 1720"/>
                <a:gd name="T62" fmla="*/ 840 w 1624"/>
                <a:gd name="T63" fmla="*/ 16 h 1720"/>
                <a:gd name="T64" fmla="*/ 904 w 1624"/>
                <a:gd name="T65" fmla="*/ 0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4" h="1720">
                  <a:moveTo>
                    <a:pt x="904" y="0"/>
                  </a:moveTo>
                  <a:lnTo>
                    <a:pt x="1056" y="304"/>
                  </a:lnTo>
                  <a:lnTo>
                    <a:pt x="1392" y="1040"/>
                  </a:lnTo>
                  <a:lnTo>
                    <a:pt x="1568" y="1104"/>
                  </a:lnTo>
                  <a:lnTo>
                    <a:pt x="1592" y="1296"/>
                  </a:lnTo>
                  <a:lnTo>
                    <a:pt x="1504" y="1440"/>
                  </a:lnTo>
                  <a:lnTo>
                    <a:pt x="1536" y="1616"/>
                  </a:lnTo>
                  <a:lnTo>
                    <a:pt x="1616" y="1616"/>
                  </a:lnTo>
                  <a:lnTo>
                    <a:pt x="1624" y="1720"/>
                  </a:lnTo>
                  <a:lnTo>
                    <a:pt x="1416" y="1720"/>
                  </a:lnTo>
                  <a:lnTo>
                    <a:pt x="1416" y="1624"/>
                  </a:lnTo>
                  <a:lnTo>
                    <a:pt x="1488" y="1640"/>
                  </a:lnTo>
                  <a:lnTo>
                    <a:pt x="1448" y="1456"/>
                  </a:lnTo>
                  <a:lnTo>
                    <a:pt x="1216" y="1496"/>
                  </a:lnTo>
                  <a:lnTo>
                    <a:pt x="1040" y="1496"/>
                  </a:lnTo>
                  <a:lnTo>
                    <a:pt x="920" y="1472"/>
                  </a:lnTo>
                  <a:lnTo>
                    <a:pt x="992" y="1216"/>
                  </a:lnTo>
                  <a:lnTo>
                    <a:pt x="808" y="1192"/>
                  </a:lnTo>
                  <a:lnTo>
                    <a:pt x="240" y="1216"/>
                  </a:lnTo>
                  <a:lnTo>
                    <a:pt x="136" y="1264"/>
                  </a:lnTo>
                  <a:lnTo>
                    <a:pt x="24" y="1184"/>
                  </a:lnTo>
                  <a:lnTo>
                    <a:pt x="0" y="1064"/>
                  </a:lnTo>
                  <a:lnTo>
                    <a:pt x="152" y="1032"/>
                  </a:lnTo>
                  <a:lnTo>
                    <a:pt x="568" y="960"/>
                  </a:lnTo>
                  <a:lnTo>
                    <a:pt x="1000" y="1008"/>
                  </a:lnTo>
                  <a:lnTo>
                    <a:pt x="856" y="592"/>
                  </a:lnTo>
                  <a:lnTo>
                    <a:pt x="1072" y="512"/>
                  </a:lnTo>
                  <a:lnTo>
                    <a:pt x="1032" y="432"/>
                  </a:lnTo>
                  <a:lnTo>
                    <a:pt x="616" y="600"/>
                  </a:lnTo>
                  <a:lnTo>
                    <a:pt x="624" y="528"/>
                  </a:lnTo>
                  <a:lnTo>
                    <a:pt x="992" y="368"/>
                  </a:lnTo>
                  <a:lnTo>
                    <a:pt x="840" y="16"/>
                  </a:lnTo>
                  <a:lnTo>
                    <a:pt x="904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84" name="Freeform 220">
              <a:extLst>
                <a:ext uri="{FF2B5EF4-FFF2-40B4-BE49-F238E27FC236}">
                  <a16:creationId xmlns:a16="http://schemas.microsoft.com/office/drawing/2014/main" id="{FA371BF6-963F-49BF-946E-E2240010F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" y="1952"/>
              <a:ext cx="1280" cy="368"/>
            </a:xfrm>
            <a:custGeom>
              <a:avLst/>
              <a:gdLst>
                <a:gd name="T0" fmla="*/ 8 w 1280"/>
                <a:gd name="T1" fmla="*/ 0 h 368"/>
                <a:gd name="T2" fmla="*/ 928 w 1280"/>
                <a:gd name="T3" fmla="*/ 40 h 368"/>
                <a:gd name="T4" fmla="*/ 1176 w 1280"/>
                <a:gd name="T5" fmla="*/ 168 h 368"/>
                <a:gd name="T6" fmla="*/ 1280 w 1280"/>
                <a:gd name="T7" fmla="*/ 368 h 368"/>
                <a:gd name="T8" fmla="*/ 1160 w 1280"/>
                <a:gd name="T9" fmla="*/ 208 h 368"/>
                <a:gd name="T10" fmla="*/ 928 w 1280"/>
                <a:gd name="T11" fmla="*/ 72 h 368"/>
                <a:gd name="T12" fmla="*/ 0 w 1280"/>
                <a:gd name="T13" fmla="*/ 48 h 368"/>
                <a:gd name="T14" fmla="*/ 8 w 1280"/>
                <a:gd name="T15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80" h="368">
                  <a:moveTo>
                    <a:pt x="8" y="0"/>
                  </a:moveTo>
                  <a:lnTo>
                    <a:pt x="928" y="40"/>
                  </a:lnTo>
                  <a:lnTo>
                    <a:pt x="1176" y="168"/>
                  </a:lnTo>
                  <a:lnTo>
                    <a:pt x="1280" y="368"/>
                  </a:lnTo>
                  <a:lnTo>
                    <a:pt x="1160" y="208"/>
                  </a:lnTo>
                  <a:lnTo>
                    <a:pt x="928" y="72"/>
                  </a:lnTo>
                  <a:lnTo>
                    <a:pt x="0" y="4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85" name="Freeform 221">
              <a:extLst>
                <a:ext uri="{FF2B5EF4-FFF2-40B4-BE49-F238E27FC236}">
                  <a16:creationId xmlns:a16="http://schemas.microsoft.com/office/drawing/2014/main" id="{4C8ABD6F-5804-4824-9C6F-005A29FA9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" y="2387"/>
              <a:ext cx="152" cy="173"/>
            </a:xfrm>
            <a:custGeom>
              <a:avLst/>
              <a:gdLst>
                <a:gd name="T0" fmla="*/ 65 w 152"/>
                <a:gd name="T1" fmla="*/ 0 h 173"/>
                <a:gd name="T2" fmla="*/ 20 w 152"/>
                <a:gd name="T3" fmla="*/ 45 h 173"/>
                <a:gd name="T4" fmla="*/ 0 w 152"/>
                <a:gd name="T5" fmla="*/ 173 h 173"/>
                <a:gd name="T6" fmla="*/ 80 w 152"/>
                <a:gd name="T7" fmla="*/ 173 h 173"/>
                <a:gd name="T8" fmla="*/ 152 w 152"/>
                <a:gd name="T9" fmla="*/ 37 h 173"/>
                <a:gd name="T10" fmla="*/ 65 w 152"/>
                <a:gd name="T1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173">
                  <a:moveTo>
                    <a:pt x="65" y="0"/>
                  </a:moveTo>
                  <a:lnTo>
                    <a:pt x="20" y="45"/>
                  </a:lnTo>
                  <a:lnTo>
                    <a:pt x="0" y="173"/>
                  </a:lnTo>
                  <a:lnTo>
                    <a:pt x="80" y="173"/>
                  </a:lnTo>
                  <a:lnTo>
                    <a:pt x="152" y="37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86" name="Freeform 222">
              <a:extLst>
                <a:ext uri="{FF2B5EF4-FFF2-40B4-BE49-F238E27FC236}">
                  <a16:creationId xmlns:a16="http://schemas.microsoft.com/office/drawing/2014/main" id="{F0F2290E-BB46-45B2-B0A4-49B12D55B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3" y="1344"/>
              <a:ext cx="862" cy="680"/>
            </a:xfrm>
            <a:custGeom>
              <a:avLst/>
              <a:gdLst>
                <a:gd name="T0" fmla="*/ 0 w 862"/>
                <a:gd name="T1" fmla="*/ 0 h 680"/>
                <a:gd name="T2" fmla="*/ 182 w 862"/>
                <a:gd name="T3" fmla="*/ 635 h 680"/>
                <a:gd name="T4" fmla="*/ 771 w 862"/>
                <a:gd name="T5" fmla="*/ 680 h 680"/>
                <a:gd name="T6" fmla="*/ 862 w 862"/>
                <a:gd name="T7" fmla="*/ 0 h 680"/>
                <a:gd name="T8" fmla="*/ 0 w 862"/>
                <a:gd name="T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2" h="680">
                  <a:moveTo>
                    <a:pt x="0" y="0"/>
                  </a:moveTo>
                  <a:lnTo>
                    <a:pt x="182" y="635"/>
                  </a:lnTo>
                  <a:lnTo>
                    <a:pt x="771" y="680"/>
                  </a:lnTo>
                  <a:lnTo>
                    <a:pt x="86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87" name="Freeform 223">
              <a:extLst>
                <a:ext uri="{FF2B5EF4-FFF2-40B4-BE49-F238E27FC236}">
                  <a16:creationId xmlns:a16="http://schemas.microsoft.com/office/drawing/2014/main" id="{993086DA-7246-4698-8C15-ECCE91190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" y="928"/>
              <a:ext cx="496" cy="1344"/>
            </a:xfrm>
            <a:custGeom>
              <a:avLst/>
              <a:gdLst>
                <a:gd name="T0" fmla="*/ 0 w 496"/>
                <a:gd name="T1" fmla="*/ 64 h 1344"/>
                <a:gd name="T2" fmla="*/ 184 w 496"/>
                <a:gd name="T3" fmla="*/ 0 h 1344"/>
                <a:gd name="T4" fmla="*/ 264 w 496"/>
                <a:gd name="T5" fmla="*/ 56 h 1344"/>
                <a:gd name="T6" fmla="*/ 264 w 496"/>
                <a:gd name="T7" fmla="*/ 328 h 1344"/>
                <a:gd name="T8" fmla="*/ 336 w 496"/>
                <a:gd name="T9" fmla="*/ 880 h 1344"/>
                <a:gd name="T10" fmla="*/ 496 w 496"/>
                <a:gd name="T11" fmla="*/ 1344 h 1344"/>
                <a:gd name="T12" fmla="*/ 288 w 496"/>
                <a:gd name="T13" fmla="*/ 840 h 1344"/>
                <a:gd name="T14" fmla="*/ 248 w 496"/>
                <a:gd name="T15" fmla="*/ 464 h 1344"/>
                <a:gd name="T16" fmla="*/ 224 w 496"/>
                <a:gd name="T17" fmla="*/ 72 h 1344"/>
                <a:gd name="T18" fmla="*/ 176 w 496"/>
                <a:gd name="T19" fmla="*/ 16 h 1344"/>
                <a:gd name="T20" fmla="*/ 0 w 496"/>
                <a:gd name="T21" fmla="*/ 64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6" h="1344">
                  <a:moveTo>
                    <a:pt x="0" y="64"/>
                  </a:moveTo>
                  <a:lnTo>
                    <a:pt x="184" y="0"/>
                  </a:lnTo>
                  <a:lnTo>
                    <a:pt x="264" y="56"/>
                  </a:lnTo>
                  <a:lnTo>
                    <a:pt x="264" y="328"/>
                  </a:lnTo>
                  <a:lnTo>
                    <a:pt x="336" y="880"/>
                  </a:lnTo>
                  <a:lnTo>
                    <a:pt x="496" y="1344"/>
                  </a:lnTo>
                  <a:lnTo>
                    <a:pt x="288" y="840"/>
                  </a:lnTo>
                  <a:lnTo>
                    <a:pt x="248" y="464"/>
                  </a:lnTo>
                  <a:lnTo>
                    <a:pt x="224" y="72"/>
                  </a:lnTo>
                  <a:lnTo>
                    <a:pt x="176" y="16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88" name="Freeform 224">
              <a:extLst>
                <a:ext uri="{FF2B5EF4-FFF2-40B4-BE49-F238E27FC236}">
                  <a16:creationId xmlns:a16="http://schemas.microsoft.com/office/drawing/2014/main" id="{C6253E14-358E-4165-BFB6-29A5D5ED9A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2" y="1872"/>
              <a:ext cx="48" cy="1144"/>
            </a:xfrm>
            <a:custGeom>
              <a:avLst/>
              <a:gdLst>
                <a:gd name="T0" fmla="*/ 0 w 48"/>
                <a:gd name="T1" fmla="*/ 24 h 1144"/>
                <a:gd name="T2" fmla="*/ 16 w 48"/>
                <a:gd name="T3" fmla="*/ 1144 h 1144"/>
                <a:gd name="T4" fmla="*/ 40 w 48"/>
                <a:gd name="T5" fmla="*/ 1056 h 1144"/>
                <a:gd name="T6" fmla="*/ 48 w 48"/>
                <a:gd name="T7" fmla="*/ 0 h 1144"/>
                <a:gd name="T8" fmla="*/ 0 w 48"/>
                <a:gd name="T9" fmla="*/ 24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144">
                  <a:moveTo>
                    <a:pt x="0" y="24"/>
                  </a:moveTo>
                  <a:lnTo>
                    <a:pt x="16" y="1144"/>
                  </a:lnTo>
                  <a:lnTo>
                    <a:pt x="40" y="1056"/>
                  </a:lnTo>
                  <a:lnTo>
                    <a:pt x="48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689" name="Group 225">
            <a:extLst>
              <a:ext uri="{FF2B5EF4-FFF2-40B4-BE49-F238E27FC236}">
                <a16:creationId xmlns:a16="http://schemas.microsoft.com/office/drawing/2014/main" id="{193D7786-541A-48EA-92C0-9DB29D648B4A}"/>
              </a:ext>
            </a:extLst>
          </p:cNvPr>
          <p:cNvGrpSpPr>
            <a:grpSpLocks/>
          </p:cNvGrpSpPr>
          <p:nvPr/>
        </p:nvGrpSpPr>
        <p:grpSpPr bwMode="auto">
          <a:xfrm>
            <a:off x="7878763" y="1314450"/>
            <a:ext cx="1619250" cy="942975"/>
            <a:chOff x="748" y="1207"/>
            <a:chExt cx="3584" cy="2087"/>
          </a:xfrm>
        </p:grpSpPr>
        <p:sp>
          <p:nvSpPr>
            <p:cNvPr id="62690" name="AutoShape 226">
              <a:extLst>
                <a:ext uri="{FF2B5EF4-FFF2-40B4-BE49-F238E27FC236}">
                  <a16:creationId xmlns:a16="http://schemas.microsoft.com/office/drawing/2014/main" id="{8BA5D650-9780-4D7E-8DB2-633DC0784C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" y="2069"/>
              <a:ext cx="1225" cy="1225"/>
            </a:xfrm>
            <a:custGeom>
              <a:avLst/>
              <a:gdLst>
                <a:gd name="G0" fmla="+- 1446 0 0"/>
                <a:gd name="G1" fmla="+- 21600 0 1446"/>
                <a:gd name="G2" fmla="+- 21600 0 144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446" y="10800"/>
                  </a:moveTo>
                  <a:cubicBezTo>
                    <a:pt x="1446" y="15966"/>
                    <a:pt x="5634" y="20154"/>
                    <a:pt x="10800" y="20154"/>
                  </a:cubicBezTo>
                  <a:cubicBezTo>
                    <a:pt x="15966" y="20154"/>
                    <a:pt x="20154" y="15966"/>
                    <a:pt x="20154" y="10800"/>
                  </a:cubicBezTo>
                  <a:cubicBezTo>
                    <a:pt x="20154" y="5634"/>
                    <a:pt x="15966" y="1446"/>
                    <a:pt x="10800" y="1446"/>
                  </a:cubicBezTo>
                  <a:cubicBezTo>
                    <a:pt x="5634" y="1446"/>
                    <a:pt x="1446" y="5634"/>
                    <a:pt x="1446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91" name="AutoShape 227">
              <a:extLst>
                <a:ext uri="{FF2B5EF4-FFF2-40B4-BE49-F238E27FC236}">
                  <a16:creationId xmlns:a16="http://schemas.microsoft.com/office/drawing/2014/main" id="{74E25953-517A-422B-9951-9AB7479DF4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3" y="2069"/>
              <a:ext cx="1225" cy="1225"/>
            </a:xfrm>
            <a:custGeom>
              <a:avLst/>
              <a:gdLst>
                <a:gd name="G0" fmla="+- 1446 0 0"/>
                <a:gd name="G1" fmla="+- 21600 0 1446"/>
                <a:gd name="G2" fmla="+- 21600 0 144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446" y="10800"/>
                  </a:moveTo>
                  <a:cubicBezTo>
                    <a:pt x="1446" y="15966"/>
                    <a:pt x="5634" y="20154"/>
                    <a:pt x="10800" y="20154"/>
                  </a:cubicBezTo>
                  <a:cubicBezTo>
                    <a:pt x="15966" y="20154"/>
                    <a:pt x="20154" y="15966"/>
                    <a:pt x="20154" y="10800"/>
                  </a:cubicBezTo>
                  <a:cubicBezTo>
                    <a:pt x="20154" y="5634"/>
                    <a:pt x="15966" y="1446"/>
                    <a:pt x="10800" y="1446"/>
                  </a:cubicBezTo>
                  <a:cubicBezTo>
                    <a:pt x="5634" y="1446"/>
                    <a:pt x="1446" y="5634"/>
                    <a:pt x="1446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92" name="Rectangle 228">
              <a:extLst>
                <a:ext uri="{FF2B5EF4-FFF2-40B4-BE49-F238E27FC236}">
                  <a16:creationId xmlns:a16="http://schemas.microsoft.com/office/drawing/2014/main" id="{9510C207-4488-40CF-B1A5-DF19B61ABC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0" y="1253"/>
              <a:ext cx="1180" cy="816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93" name="Rectangle 229">
              <a:extLst>
                <a:ext uri="{FF2B5EF4-FFF2-40B4-BE49-F238E27FC236}">
                  <a16:creationId xmlns:a16="http://schemas.microsoft.com/office/drawing/2014/main" id="{668BA332-1C10-42B0-977A-C668678E88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7" y="1207"/>
              <a:ext cx="1225" cy="409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94" name="Freeform 230">
              <a:extLst>
                <a:ext uri="{FF2B5EF4-FFF2-40B4-BE49-F238E27FC236}">
                  <a16:creationId xmlns:a16="http://schemas.microsoft.com/office/drawing/2014/main" id="{FDB8F86B-29BA-4284-A165-2B46BBC2D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6" y="1224"/>
              <a:ext cx="854" cy="1502"/>
            </a:xfrm>
            <a:custGeom>
              <a:avLst/>
              <a:gdLst>
                <a:gd name="T0" fmla="*/ 48 w 854"/>
                <a:gd name="T1" fmla="*/ 1502 h 1502"/>
                <a:gd name="T2" fmla="*/ 283 w 854"/>
                <a:gd name="T3" fmla="*/ 1190 h 1502"/>
                <a:gd name="T4" fmla="*/ 538 w 854"/>
                <a:gd name="T5" fmla="*/ 514 h 1502"/>
                <a:gd name="T6" fmla="*/ 533 w 854"/>
                <a:gd name="T7" fmla="*/ 475 h 1502"/>
                <a:gd name="T8" fmla="*/ 610 w 854"/>
                <a:gd name="T9" fmla="*/ 250 h 1502"/>
                <a:gd name="T10" fmla="*/ 720 w 854"/>
                <a:gd name="T11" fmla="*/ 307 h 1502"/>
                <a:gd name="T12" fmla="*/ 758 w 854"/>
                <a:gd name="T13" fmla="*/ 254 h 1502"/>
                <a:gd name="T14" fmla="*/ 782 w 854"/>
                <a:gd name="T15" fmla="*/ 269 h 1502"/>
                <a:gd name="T16" fmla="*/ 830 w 854"/>
                <a:gd name="T17" fmla="*/ 250 h 1502"/>
                <a:gd name="T18" fmla="*/ 854 w 854"/>
                <a:gd name="T19" fmla="*/ 206 h 1502"/>
                <a:gd name="T20" fmla="*/ 787 w 854"/>
                <a:gd name="T21" fmla="*/ 178 h 1502"/>
                <a:gd name="T22" fmla="*/ 802 w 854"/>
                <a:gd name="T23" fmla="*/ 149 h 1502"/>
                <a:gd name="T24" fmla="*/ 797 w 854"/>
                <a:gd name="T25" fmla="*/ 106 h 1502"/>
                <a:gd name="T26" fmla="*/ 734 w 854"/>
                <a:gd name="T27" fmla="*/ 91 h 1502"/>
                <a:gd name="T28" fmla="*/ 686 w 854"/>
                <a:gd name="T29" fmla="*/ 106 h 1502"/>
                <a:gd name="T30" fmla="*/ 691 w 854"/>
                <a:gd name="T31" fmla="*/ 163 h 1502"/>
                <a:gd name="T32" fmla="*/ 715 w 854"/>
                <a:gd name="T33" fmla="*/ 187 h 1502"/>
                <a:gd name="T34" fmla="*/ 730 w 854"/>
                <a:gd name="T35" fmla="*/ 226 h 1502"/>
                <a:gd name="T36" fmla="*/ 629 w 854"/>
                <a:gd name="T37" fmla="*/ 178 h 1502"/>
                <a:gd name="T38" fmla="*/ 634 w 854"/>
                <a:gd name="T39" fmla="*/ 139 h 1502"/>
                <a:gd name="T40" fmla="*/ 614 w 854"/>
                <a:gd name="T41" fmla="*/ 106 h 1502"/>
                <a:gd name="T42" fmla="*/ 605 w 854"/>
                <a:gd name="T43" fmla="*/ 48 h 1502"/>
                <a:gd name="T44" fmla="*/ 533 w 854"/>
                <a:gd name="T45" fmla="*/ 0 h 1502"/>
                <a:gd name="T46" fmla="*/ 494 w 854"/>
                <a:gd name="T47" fmla="*/ 5 h 1502"/>
                <a:gd name="T48" fmla="*/ 485 w 854"/>
                <a:gd name="T49" fmla="*/ 43 h 1502"/>
                <a:gd name="T50" fmla="*/ 528 w 854"/>
                <a:gd name="T51" fmla="*/ 82 h 1502"/>
                <a:gd name="T52" fmla="*/ 504 w 854"/>
                <a:gd name="T53" fmla="*/ 110 h 1502"/>
                <a:gd name="T54" fmla="*/ 514 w 854"/>
                <a:gd name="T55" fmla="*/ 134 h 1502"/>
                <a:gd name="T56" fmla="*/ 480 w 854"/>
                <a:gd name="T57" fmla="*/ 158 h 1502"/>
                <a:gd name="T58" fmla="*/ 485 w 854"/>
                <a:gd name="T59" fmla="*/ 206 h 1502"/>
                <a:gd name="T60" fmla="*/ 557 w 854"/>
                <a:gd name="T61" fmla="*/ 245 h 1502"/>
                <a:gd name="T62" fmla="*/ 494 w 854"/>
                <a:gd name="T63" fmla="*/ 480 h 1502"/>
                <a:gd name="T64" fmla="*/ 461 w 854"/>
                <a:gd name="T65" fmla="*/ 485 h 1502"/>
                <a:gd name="T66" fmla="*/ 230 w 854"/>
                <a:gd name="T67" fmla="*/ 1138 h 1502"/>
                <a:gd name="T68" fmla="*/ 5 w 854"/>
                <a:gd name="T69" fmla="*/ 1450 h 1502"/>
                <a:gd name="T70" fmla="*/ 0 w 854"/>
                <a:gd name="T71" fmla="*/ 1493 h 1502"/>
                <a:gd name="T72" fmla="*/ 48 w 854"/>
                <a:gd name="T73" fmla="*/ 1502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4" h="1502">
                  <a:moveTo>
                    <a:pt x="48" y="1502"/>
                  </a:moveTo>
                  <a:lnTo>
                    <a:pt x="283" y="1190"/>
                  </a:lnTo>
                  <a:lnTo>
                    <a:pt x="538" y="514"/>
                  </a:lnTo>
                  <a:lnTo>
                    <a:pt x="533" y="475"/>
                  </a:lnTo>
                  <a:lnTo>
                    <a:pt x="610" y="250"/>
                  </a:lnTo>
                  <a:lnTo>
                    <a:pt x="720" y="307"/>
                  </a:lnTo>
                  <a:lnTo>
                    <a:pt x="758" y="254"/>
                  </a:lnTo>
                  <a:lnTo>
                    <a:pt x="782" y="269"/>
                  </a:lnTo>
                  <a:lnTo>
                    <a:pt x="830" y="250"/>
                  </a:lnTo>
                  <a:lnTo>
                    <a:pt x="854" y="206"/>
                  </a:lnTo>
                  <a:lnTo>
                    <a:pt x="787" y="178"/>
                  </a:lnTo>
                  <a:lnTo>
                    <a:pt x="802" y="149"/>
                  </a:lnTo>
                  <a:lnTo>
                    <a:pt x="797" y="106"/>
                  </a:lnTo>
                  <a:lnTo>
                    <a:pt x="734" y="91"/>
                  </a:lnTo>
                  <a:lnTo>
                    <a:pt x="686" y="106"/>
                  </a:lnTo>
                  <a:lnTo>
                    <a:pt x="691" y="163"/>
                  </a:lnTo>
                  <a:lnTo>
                    <a:pt x="715" y="187"/>
                  </a:lnTo>
                  <a:lnTo>
                    <a:pt x="730" y="226"/>
                  </a:lnTo>
                  <a:lnTo>
                    <a:pt x="629" y="178"/>
                  </a:lnTo>
                  <a:lnTo>
                    <a:pt x="634" y="139"/>
                  </a:lnTo>
                  <a:lnTo>
                    <a:pt x="614" y="106"/>
                  </a:lnTo>
                  <a:lnTo>
                    <a:pt x="605" y="48"/>
                  </a:lnTo>
                  <a:lnTo>
                    <a:pt x="533" y="0"/>
                  </a:lnTo>
                  <a:lnTo>
                    <a:pt x="494" y="5"/>
                  </a:lnTo>
                  <a:lnTo>
                    <a:pt x="485" y="43"/>
                  </a:lnTo>
                  <a:lnTo>
                    <a:pt x="528" y="82"/>
                  </a:lnTo>
                  <a:lnTo>
                    <a:pt x="504" y="110"/>
                  </a:lnTo>
                  <a:lnTo>
                    <a:pt x="514" y="134"/>
                  </a:lnTo>
                  <a:lnTo>
                    <a:pt x="480" y="158"/>
                  </a:lnTo>
                  <a:lnTo>
                    <a:pt x="485" y="206"/>
                  </a:lnTo>
                  <a:lnTo>
                    <a:pt x="557" y="245"/>
                  </a:lnTo>
                  <a:lnTo>
                    <a:pt x="494" y="480"/>
                  </a:lnTo>
                  <a:lnTo>
                    <a:pt x="461" y="485"/>
                  </a:lnTo>
                  <a:lnTo>
                    <a:pt x="230" y="1138"/>
                  </a:lnTo>
                  <a:lnTo>
                    <a:pt x="5" y="1450"/>
                  </a:lnTo>
                  <a:lnTo>
                    <a:pt x="0" y="1493"/>
                  </a:lnTo>
                  <a:lnTo>
                    <a:pt x="48" y="150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95" name="Freeform 231">
              <a:extLst>
                <a:ext uri="{FF2B5EF4-FFF2-40B4-BE49-F238E27FC236}">
                  <a16:creationId xmlns:a16="http://schemas.microsoft.com/office/drawing/2014/main" id="{C5F0F294-785C-4CEE-9C4A-A3A7CC555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1" y="1891"/>
              <a:ext cx="1654" cy="1181"/>
            </a:xfrm>
            <a:custGeom>
              <a:avLst/>
              <a:gdLst>
                <a:gd name="T0" fmla="*/ 0 w 1654"/>
                <a:gd name="T1" fmla="*/ 88 h 1181"/>
                <a:gd name="T2" fmla="*/ 641 w 1654"/>
                <a:gd name="T3" fmla="*/ 744 h 1181"/>
                <a:gd name="T4" fmla="*/ 613 w 1654"/>
                <a:gd name="T5" fmla="*/ 845 h 1181"/>
                <a:gd name="T6" fmla="*/ 670 w 1654"/>
                <a:gd name="T7" fmla="*/ 917 h 1181"/>
                <a:gd name="T8" fmla="*/ 670 w 1654"/>
                <a:gd name="T9" fmla="*/ 960 h 1181"/>
                <a:gd name="T10" fmla="*/ 550 w 1654"/>
                <a:gd name="T11" fmla="*/ 1008 h 1181"/>
                <a:gd name="T12" fmla="*/ 560 w 1654"/>
                <a:gd name="T13" fmla="*/ 1037 h 1181"/>
                <a:gd name="T14" fmla="*/ 483 w 1654"/>
                <a:gd name="T15" fmla="*/ 1119 h 1181"/>
                <a:gd name="T16" fmla="*/ 550 w 1654"/>
                <a:gd name="T17" fmla="*/ 1181 h 1181"/>
                <a:gd name="T18" fmla="*/ 579 w 1654"/>
                <a:gd name="T19" fmla="*/ 1162 h 1181"/>
                <a:gd name="T20" fmla="*/ 627 w 1654"/>
                <a:gd name="T21" fmla="*/ 1075 h 1181"/>
                <a:gd name="T22" fmla="*/ 608 w 1654"/>
                <a:gd name="T23" fmla="*/ 1013 h 1181"/>
                <a:gd name="T24" fmla="*/ 718 w 1654"/>
                <a:gd name="T25" fmla="*/ 975 h 1181"/>
                <a:gd name="T26" fmla="*/ 790 w 1654"/>
                <a:gd name="T27" fmla="*/ 946 h 1181"/>
                <a:gd name="T28" fmla="*/ 862 w 1654"/>
                <a:gd name="T29" fmla="*/ 917 h 1181"/>
                <a:gd name="T30" fmla="*/ 1515 w 1654"/>
                <a:gd name="T31" fmla="*/ 869 h 1181"/>
                <a:gd name="T32" fmla="*/ 1630 w 1654"/>
                <a:gd name="T33" fmla="*/ 831 h 1181"/>
                <a:gd name="T34" fmla="*/ 1654 w 1654"/>
                <a:gd name="T35" fmla="*/ 759 h 1181"/>
                <a:gd name="T36" fmla="*/ 1587 w 1654"/>
                <a:gd name="T37" fmla="*/ 653 h 1181"/>
                <a:gd name="T38" fmla="*/ 1505 w 1654"/>
                <a:gd name="T39" fmla="*/ 600 h 1181"/>
                <a:gd name="T40" fmla="*/ 728 w 1654"/>
                <a:gd name="T41" fmla="*/ 653 h 1181"/>
                <a:gd name="T42" fmla="*/ 689 w 1654"/>
                <a:gd name="T43" fmla="*/ 663 h 1181"/>
                <a:gd name="T44" fmla="*/ 46 w 1654"/>
                <a:gd name="T45" fmla="*/ 0 h 1181"/>
                <a:gd name="T46" fmla="*/ 0 w 1654"/>
                <a:gd name="T47" fmla="*/ 88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54" h="1181">
                  <a:moveTo>
                    <a:pt x="0" y="88"/>
                  </a:moveTo>
                  <a:lnTo>
                    <a:pt x="641" y="744"/>
                  </a:lnTo>
                  <a:lnTo>
                    <a:pt x="613" y="845"/>
                  </a:lnTo>
                  <a:lnTo>
                    <a:pt x="670" y="917"/>
                  </a:lnTo>
                  <a:lnTo>
                    <a:pt x="670" y="960"/>
                  </a:lnTo>
                  <a:lnTo>
                    <a:pt x="550" y="1008"/>
                  </a:lnTo>
                  <a:lnTo>
                    <a:pt x="560" y="1037"/>
                  </a:lnTo>
                  <a:lnTo>
                    <a:pt x="483" y="1119"/>
                  </a:lnTo>
                  <a:lnTo>
                    <a:pt x="550" y="1181"/>
                  </a:lnTo>
                  <a:lnTo>
                    <a:pt x="579" y="1162"/>
                  </a:lnTo>
                  <a:lnTo>
                    <a:pt x="627" y="1075"/>
                  </a:lnTo>
                  <a:lnTo>
                    <a:pt x="608" y="1013"/>
                  </a:lnTo>
                  <a:lnTo>
                    <a:pt x="718" y="975"/>
                  </a:lnTo>
                  <a:lnTo>
                    <a:pt x="790" y="946"/>
                  </a:lnTo>
                  <a:lnTo>
                    <a:pt x="862" y="917"/>
                  </a:lnTo>
                  <a:lnTo>
                    <a:pt x="1515" y="869"/>
                  </a:lnTo>
                  <a:lnTo>
                    <a:pt x="1630" y="831"/>
                  </a:lnTo>
                  <a:lnTo>
                    <a:pt x="1654" y="759"/>
                  </a:lnTo>
                  <a:lnTo>
                    <a:pt x="1587" y="653"/>
                  </a:lnTo>
                  <a:lnTo>
                    <a:pt x="1505" y="600"/>
                  </a:lnTo>
                  <a:lnTo>
                    <a:pt x="728" y="653"/>
                  </a:lnTo>
                  <a:lnTo>
                    <a:pt x="689" y="663"/>
                  </a:lnTo>
                  <a:lnTo>
                    <a:pt x="46" y="0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96" name="Freeform 232">
              <a:extLst>
                <a:ext uri="{FF2B5EF4-FFF2-40B4-BE49-F238E27FC236}">
                  <a16:creationId xmlns:a16="http://schemas.microsoft.com/office/drawing/2014/main" id="{9B8DE18A-1A5B-4052-80EB-3039EA166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6" y="1685"/>
              <a:ext cx="1411" cy="921"/>
            </a:xfrm>
            <a:custGeom>
              <a:avLst/>
              <a:gdLst>
                <a:gd name="T0" fmla="*/ 15 w 1411"/>
                <a:gd name="T1" fmla="*/ 67 h 921"/>
                <a:gd name="T2" fmla="*/ 469 w 1411"/>
                <a:gd name="T3" fmla="*/ 520 h 921"/>
                <a:gd name="T4" fmla="*/ 650 w 1411"/>
                <a:gd name="T5" fmla="*/ 611 h 921"/>
                <a:gd name="T6" fmla="*/ 826 w 1411"/>
                <a:gd name="T7" fmla="*/ 672 h 921"/>
                <a:gd name="T8" fmla="*/ 974 w 1411"/>
                <a:gd name="T9" fmla="*/ 360 h 921"/>
                <a:gd name="T10" fmla="*/ 1008 w 1411"/>
                <a:gd name="T11" fmla="*/ 360 h 921"/>
                <a:gd name="T12" fmla="*/ 1090 w 1411"/>
                <a:gd name="T13" fmla="*/ 158 h 921"/>
                <a:gd name="T14" fmla="*/ 931 w 1411"/>
                <a:gd name="T15" fmla="*/ 91 h 921"/>
                <a:gd name="T16" fmla="*/ 883 w 1411"/>
                <a:gd name="T17" fmla="*/ 33 h 921"/>
                <a:gd name="T18" fmla="*/ 898 w 1411"/>
                <a:gd name="T19" fmla="*/ 0 h 921"/>
                <a:gd name="T20" fmla="*/ 1123 w 1411"/>
                <a:gd name="T21" fmla="*/ 14 h 921"/>
                <a:gd name="T22" fmla="*/ 1272 w 1411"/>
                <a:gd name="T23" fmla="*/ 14 h 921"/>
                <a:gd name="T24" fmla="*/ 1315 w 1411"/>
                <a:gd name="T25" fmla="*/ 53 h 921"/>
                <a:gd name="T26" fmla="*/ 1315 w 1411"/>
                <a:gd name="T27" fmla="*/ 120 h 921"/>
                <a:gd name="T28" fmla="*/ 1253 w 1411"/>
                <a:gd name="T29" fmla="*/ 168 h 921"/>
                <a:gd name="T30" fmla="*/ 1162 w 1411"/>
                <a:gd name="T31" fmla="*/ 173 h 921"/>
                <a:gd name="T32" fmla="*/ 1128 w 1411"/>
                <a:gd name="T33" fmla="*/ 173 h 921"/>
                <a:gd name="T34" fmla="*/ 1042 w 1411"/>
                <a:gd name="T35" fmla="*/ 384 h 921"/>
                <a:gd name="T36" fmla="*/ 1027 w 1411"/>
                <a:gd name="T37" fmla="*/ 451 h 921"/>
                <a:gd name="T38" fmla="*/ 1349 w 1411"/>
                <a:gd name="T39" fmla="*/ 720 h 921"/>
                <a:gd name="T40" fmla="*/ 1411 w 1411"/>
                <a:gd name="T41" fmla="*/ 825 h 921"/>
                <a:gd name="T42" fmla="*/ 1392 w 1411"/>
                <a:gd name="T43" fmla="*/ 869 h 921"/>
                <a:gd name="T44" fmla="*/ 1296 w 1411"/>
                <a:gd name="T45" fmla="*/ 749 h 921"/>
                <a:gd name="T46" fmla="*/ 994 w 1411"/>
                <a:gd name="T47" fmla="*/ 499 h 921"/>
                <a:gd name="T48" fmla="*/ 835 w 1411"/>
                <a:gd name="T49" fmla="*/ 821 h 921"/>
                <a:gd name="T50" fmla="*/ 864 w 1411"/>
                <a:gd name="T51" fmla="*/ 921 h 921"/>
                <a:gd name="T52" fmla="*/ 806 w 1411"/>
                <a:gd name="T53" fmla="*/ 921 h 921"/>
                <a:gd name="T54" fmla="*/ 653 w 1411"/>
                <a:gd name="T55" fmla="*/ 715 h 921"/>
                <a:gd name="T56" fmla="*/ 600 w 1411"/>
                <a:gd name="T57" fmla="*/ 653 h 921"/>
                <a:gd name="T58" fmla="*/ 427 w 1411"/>
                <a:gd name="T59" fmla="*/ 571 h 921"/>
                <a:gd name="T60" fmla="*/ 0 w 1411"/>
                <a:gd name="T61" fmla="*/ 153 h 921"/>
                <a:gd name="T62" fmla="*/ 15 w 1411"/>
                <a:gd name="T63" fmla="*/ 67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1" h="921">
                  <a:moveTo>
                    <a:pt x="15" y="67"/>
                  </a:moveTo>
                  <a:lnTo>
                    <a:pt x="469" y="520"/>
                  </a:lnTo>
                  <a:lnTo>
                    <a:pt x="650" y="611"/>
                  </a:lnTo>
                  <a:lnTo>
                    <a:pt x="826" y="672"/>
                  </a:lnTo>
                  <a:lnTo>
                    <a:pt x="974" y="360"/>
                  </a:lnTo>
                  <a:lnTo>
                    <a:pt x="1008" y="360"/>
                  </a:lnTo>
                  <a:lnTo>
                    <a:pt x="1090" y="158"/>
                  </a:lnTo>
                  <a:lnTo>
                    <a:pt x="931" y="91"/>
                  </a:lnTo>
                  <a:lnTo>
                    <a:pt x="883" y="33"/>
                  </a:lnTo>
                  <a:lnTo>
                    <a:pt x="898" y="0"/>
                  </a:lnTo>
                  <a:lnTo>
                    <a:pt x="1123" y="14"/>
                  </a:lnTo>
                  <a:lnTo>
                    <a:pt x="1272" y="14"/>
                  </a:lnTo>
                  <a:lnTo>
                    <a:pt x="1315" y="53"/>
                  </a:lnTo>
                  <a:lnTo>
                    <a:pt x="1315" y="120"/>
                  </a:lnTo>
                  <a:lnTo>
                    <a:pt x="1253" y="168"/>
                  </a:lnTo>
                  <a:lnTo>
                    <a:pt x="1162" y="173"/>
                  </a:lnTo>
                  <a:lnTo>
                    <a:pt x="1128" y="173"/>
                  </a:lnTo>
                  <a:lnTo>
                    <a:pt x="1042" y="384"/>
                  </a:lnTo>
                  <a:lnTo>
                    <a:pt x="1027" y="451"/>
                  </a:lnTo>
                  <a:lnTo>
                    <a:pt x="1349" y="720"/>
                  </a:lnTo>
                  <a:lnTo>
                    <a:pt x="1411" y="825"/>
                  </a:lnTo>
                  <a:lnTo>
                    <a:pt x="1392" y="869"/>
                  </a:lnTo>
                  <a:lnTo>
                    <a:pt x="1296" y="749"/>
                  </a:lnTo>
                  <a:lnTo>
                    <a:pt x="994" y="499"/>
                  </a:lnTo>
                  <a:lnTo>
                    <a:pt x="835" y="821"/>
                  </a:lnTo>
                  <a:lnTo>
                    <a:pt x="864" y="921"/>
                  </a:lnTo>
                  <a:lnTo>
                    <a:pt x="806" y="921"/>
                  </a:lnTo>
                  <a:lnTo>
                    <a:pt x="653" y="715"/>
                  </a:lnTo>
                  <a:lnTo>
                    <a:pt x="600" y="653"/>
                  </a:lnTo>
                  <a:lnTo>
                    <a:pt x="427" y="571"/>
                  </a:lnTo>
                  <a:lnTo>
                    <a:pt x="0" y="153"/>
                  </a:lnTo>
                  <a:lnTo>
                    <a:pt x="15" y="67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697" name="Group 233">
            <a:extLst>
              <a:ext uri="{FF2B5EF4-FFF2-40B4-BE49-F238E27FC236}">
                <a16:creationId xmlns:a16="http://schemas.microsoft.com/office/drawing/2014/main" id="{F6EE5FCC-4002-4B34-9C15-71B179E30059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5143500"/>
            <a:ext cx="1711325" cy="633413"/>
            <a:chOff x="385" y="1616"/>
            <a:chExt cx="3065" cy="1134"/>
          </a:xfrm>
        </p:grpSpPr>
        <p:sp>
          <p:nvSpPr>
            <p:cNvPr id="62698" name="AutoShape 234">
              <a:extLst>
                <a:ext uri="{FF2B5EF4-FFF2-40B4-BE49-F238E27FC236}">
                  <a16:creationId xmlns:a16="http://schemas.microsoft.com/office/drawing/2014/main" id="{ACECE7F0-64A5-49D6-AEE4-C2E9751DF3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" y="1933"/>
              <a:ext cx="2813" cy="681"/>
            </a:xfrm>
            <a:prstGeom prst="roundRect">
              <a:avLst>
                <a:gd name="adj" fmla="val 7194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99" name="AutoShape 235" descr="2Q==">
              <a:extLst>
                <a:ext uri="{FF2B5EF4-FFF2-40B4-BE49-F238E27FC236}">
                  <a16:creationId xmlns:a16="http://schemas.microsoft.com/office/drawing/2014/main" id="{B7256754-4E67-49B9-922C-998E73A4387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310" y="1740"/>
              <a:ext cx="1140" cy="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00" name="AutoShape 236" descr="2Q==">
              <a:extLst>
                <a:ext uri="{FF2B5EF4-FFF2-40B4-BE49-F238E27FC236}">
                  <a16:creationId xmlns:a16="http://schemas.microsoft.com/office/drawing/2014/main" id="{0C53D530-DB28-4403-9F67-2B0D7C99CE6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310" y="1740"/>
              <a:ext cx="1140" cy="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01" name="AutoShape 237">
              <a:extLst>
                <a:ext uri="{FF2B5EF4-FFF2-40B4-BE49-F238E27FC236}">
                  <a16:creationId xmlns:a16="http://schemas.microsoft.com/office/drawing/2014/main" id="{D37C4A5F-D2FB-43EA-87AF-ABCDE971BB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" y="2115"/>
              <a:ext cx="90" cy="18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02" name="AutoShape 238">
              <a:extLst>
                <a:ext uri="{FF2B5EF4-FFF2-40B4-BE49-F238E27FC236}">
                  <a16:creationId xmlns:a16="http://schemas.microsoft.com/office/drawing/2014/main" id="{5AE1D091-26A7-4A83-9EB5-301D224E4E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115"/>
              <a:ext cx="90" cy="18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03" name="AutoShape 239">
              <a:extLst>
                <a:ext uri="{FF2B5EF4-FFF2-40B4-BE49-F238E27FC236}">
                  <a16:creationId xmlns:a16="http://schemas.microsoft.com/office/drawing/2014/main" id="{21911B94-2D4D-4E53-9C81-931178964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2" y="2115"/>
              <a:ext cx="90" cy="18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04" name="AutoShape 240">
              <a:extLst>
                <a:ext uri="{FF2B5EF4-FFF2-40B4-BE49-F238E27FC236}">
                  <a16:creationId xmlns:a16="http://schemas.microsoft.com/office/drawing/2014/main" id="{7F9A130E-FA99-4A51-AE05-21CE61C9E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9" y="2115"/>
              <a:ext cx="136" cy="18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05" name="AutoShape 241">
              <a:extLst>
                <a:ext uri="{FF2B5EF4-FFF2-40B4-BE49-F238E27FC236}">
                  <a16:creationId xmlns:a16="http://schemas.microsoft.com/office/drawing/2014/main" id="{358B5ED4-EB3C-4A39-B987-3F595AE7D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6" y="2115"/>
              <a:ext cx="272" cy="18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06" name="AutoShape 242">
              <a:extLst>
                <a:ext uri="{FF2B5EF4-FFF2-40B4-BE49-F238E27FC236}">
                  <a16:creationId xmlns:a16="http://schemas.microsoft.com/office/drawing/2014/main" id="{3BAAF18E-0DE8-4EB1-9C12-32742E6E46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" y="2069"/>
              <a:ext cx="182" cy="9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07" name="AutoShape 243">
              <a:extLst>
                <a:ext uri="{FF2B5EF4-FFF2-40B4-BE49-F238E27FC236}">
                  <a16:creationId xmlns:a16="http://schemas.microsoft.com/office/drawing/2014/main" id="{D31EC2A6-ACFF-442C-B87D-5DB32505A7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4" y="2115"/>
              <a:ext cx="272" cy="18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08" name="AutoShape 244">
              <a:extLst>
                <a:ext uri="{FF2B5EF4-FFF2-40B4-BE49-F238E27FC236}">
                  <a16:creationId xmlns:a16="http://schemas.microsoft.com/office/drawing/2014/main" id="{0F25A046-DE0E-49A1-81B7-54C4F3A85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6" y="2115"/>
              <a:ext cx="136" cy="18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09" name="AutoShape 245">
              <a:extLst>
                <a:ext uri="{FF2B5EF4-FFF2-40B4-BE49-F238E27FC236}">
                  <a16:creationId xmlns:a16="http://schemas.microsoft.com/office/drawing/2014/main" id="{819BD5B0-7769-4E05-A761-CE8FB23BD5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4" y="2115"/>
              <a:ext cx="90" cy="18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10" name="AutoShape 246">
              <a:extLst>
                <a:ext uri="{FF2B5EF4-FFF2-40B4-BE49-F238E27FC236}">
                  <a16:creationId xmlns:a16="http://schemas.microsoft.com/office/drawing/2014/main" id="{C414B1D9-50AF-4BE1-AD87-07C4B011BE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2115"/>
              <a:ext cx="90" cy="18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11" name="AutoShape 247">
              <a:extLst>
                <a:ext uri="{FF2B5EF4-FFF2-40B4-BE49-F238E27FC236}">
                  <a16:creationId xmlns:a16="http://schemas.microsoft.com/office/drawing/2014/main" id="{65A568EF-49FB-4DD8-B388-9FC29CE8AF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" y="2115"/>
              <a:ext cx="90" cy="18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12" name="Rectangle 248">
              <a:extLst>
                <a:ext uri="{FF2B5EF4-FFF2-40B4-BE49-F238E27FC236}">
                  <a16:creationId xmlns:a16="http://schemas.microsoft.com/office/drawing/2014/main" id="{27E0BFCB-6E14-483D-A08E-FEE0EB6602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1888"/>
              <a:ext cx="181" cy="9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13" name="Rectangle 249">
              <a:extLst>
                <a:ext uri="{FF2B5EF4-FFF2-40B4-BE49-F238E27FC236}">
                  <a16:creationId xmlns:a16="http://schemas.microsoft.com/office/drawing/2014/main" id="{A594D92C-F49C-4EC7-BFE3-F4A33C0C54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1888"/>
              <a:ext cx="181" cy="9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14" name="Oval 250">
              <a:extLst>
                <a:ext uri="{FF2B5EF4-FFF2-40B4-BE49-F238E27FC236}">
                  <a16:creationId xmlns:a16="http://schemas.microsoft.com/office/drawing/2014/main" id="{AA397375-7AD0-44A2-A596-C3AD260A83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" y="2614"/>
              <a:ext cx="136" cy="136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15" name="Oval 251">
              <a:extLst>
                <a:ext uri="{FF2B5EF4-FFF2-40B4-BE49-F238E27FC236}">
                  <a16:creationId xmlns:a16="http://schemas.microsoft.com/office/drawing/2014/main" id="{AC1FDC8F-8EEA-4816-87AB-9665F6BCAC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" y="2614"/>
              <a:ext cx="136" cy="136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16" name="Oval 252">
              <a:extLst>
                <a:ext uri="{FF2B5EF4-FFF2-40B4-BE49-F238E27FC236}">
                  <a16:creationId xmlns:a16="http://schemas.microsoft.com/office/drawing/2014/main" id="{5833C248-15A5-4E3D-B8C9-246B2624AC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9" y="2614"/>
              <a:ext cx="136" cy="136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17" name="Oval 253">
              <a:extLst>
                <a:ext uri="{FF2B5EF4-FFF2-40B4-BE49-F238E27FC236}">
                  <a16:creationId xmlns:a16="http://schemas.microsoft.com/office/drawing/2014/main" id="{845CED83-BE82-4C18-9EC1-D978E69BF5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2614"/>
              <a:ext cx="136" cy="136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18" name="Oval 254">
              <a:extLst>
                <a:ext uri="{FF2B5EF4-FFF2-40B4-BE49-F238E27FC236}">
                  <a16:creationId xmlns:a16="http://schemas.microsoft.com/office/drawing/2014/main" id="{41AE23AC-576C-4D91-9A72-47E3153137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" y="2614"/>
              <a:ext cx="136" cy="136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19" name="Oval 255">
              <a:extLst>
                <a:ext uri="{FF2B5EF4-FFF2-40B4-BE49-F238E27FC236}">
                  <a16:creationId xmlns:a16="http://schemas.microsoft.com/office/drawing/2014/main" id="{7BBFD729-EDAB-48B7-95D8-985D1B8B0B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9" y="2614"/>
              <a:ext cx="136" cy="136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20" name="Rectangle 256">
              <a:extLst>
                <a:ext uri="{FF2B5EF4-FFF2-40B4-BE49-F238E27FC236}">
                  <a16:creationId xmlns:a16="http://schemas.microsoft.com/office/drawing/2014/main" id="{E9B3F6A3-1B7C-4332-98EF-6D787C6977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" y="2568"/>
              <a:ext cx="227" cy="90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21" name="Rectangle 257">
              <a:extLst>
                <a:ext uri="{FF2B5EF4-FFF2-40B4-BE49-F238E27FC236}">
                  <a16:creationId xmlns:a16="http://schemas.microsoft.com/office/drawing/2014/main" id="{9809E6B0-D27B-4F2C-A228-532FED9B9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2" y="2568"/>
              <a:ext cx="227" cy="90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22" name="Rectangle 258">
              <a:extLst>
                <a:ext uri="{FF2B5EF4-FFF2-40B4-BE49-F238E27FC236}">
                  <a16:creationId xmlns:a16="http://schemas.microsoft.com/office/drawing/2014/main" id="{A859C8A4-BF0A-42AA-A36D-C8FF34185E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4" y="2523"/>
              <a:ext cx="136" cy="182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23" name="Rectangle 259">
              <a:extLst>
                <a:ext uri="{FF2B5EF4-FFF2-40B4-BE49-F238E27FC236}">
                  <a16:creationId xmlns:a16="http://schemas.microsoft.com/office/drawing/2014/main" id="{20822F88-AC67-43AB-8590-2634AA86FB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" y="2523"/>
              <a:ext cx="136" cy="182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24" name="Freeform 260">
              <a:extLst>
                <a:ext uri="{FF2B5EF4-FFF2-40B4-BE49-F238E27FC236}">
                  <a16:creationId xmlns:a16="http://schemas.microsoft.com/office/drawing/2014/main" id="{02D4C985-DECB-40D3-AD84-CEBEC40C9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0" y="1616"/>
              <a:ext cx="725" cy="363"/>
            </a:xfrm>
            <a:custGeom>
              <a:avLst/>
              <a:gdLst>
                <a:gd name="T0" fmla="*/ 453 w 725"/>
                <a:gd name="T1" fmla="*/ 363 h 363"/>
                <a:gd name="T2" fmla="*/ 725 w 725"/>
                <a:gd name="T3" fmla="*/ 227 h 363"/>
                <a:gd name="T4" fmla="*/ 363 w 725"/>
                <a:gd name="T5" fmla="*/ 0 h 363"/>
                <a:gd name="T6" fmla="*/ 0 w 725"/>
                <a:gd name="T7" fmla="*/ 227 h 363"/>
                <a:gd name="T8" fmla="*/ 317 w 725"/>
                <a:gd name="T9" fmla="*/ 363 h 363"/>
                <a:gd name="T10" fmla="*/ 363 w 725"/>
                <a:gd name="T11" fmla="*/ 363 h 363"/>
                <a:gd name="T12" fmla="*/ 45 w 725"/>
                <a:gd name="T13" fmla="*/ 227 h 363"/>
                <a:gd name="T14" fmla="*/ 363 w 725"/>
                <a:gd name="T15" fmla="*/ 46 h 363"/>
                <a:gd name="T16" fmla="*/ 680 w 725"/>
                <a:gd name="T17" fmla="*/ 227 h 363"/>
                <a:gd name="T18" fmla="*/ 453 w 725"/>
                <a:gd name="T19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5" h="363">
                  <a:moveTo>
                    <a:pt x="453" y="363"/>
                  </a:moveTo>
                  <a:lnTo>
                    <a:pt x="725" y="227"/>
                  </a:lnTo>
                  <a:lnTo>
                    <a:pt x="363" y="0"/>
                  </a:lnTo>
                  <a:lnTo>
                    <a:pt x="0" y="227"/>
                  </a:lnTo>
                  <a:lnTo>
                    <a:pt x="317" y="363"/>
                  </a:lnTo>
                  <a:lnTo>
                    <a:pt x="363" y="363"/>
                  </a:lnTo>
                  <a:lnTo>
                    <a:pt x="45" y="227"/>
                  </a:lnTo>
                  <a:lnTo>
                    <a:pt x="363" y="46"/>
                  </a:lnTo>
                  <a:lnTo>
                    <a:pt x="680" y="227"/>
                  </a:lnTo>
                  <a:lnTo>
                    <a:pt x="453" y="363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725" name="Group 261">
            <a:extLst>
              <a:ext uri="{FF2B5EF4-FFF2-40B4-BE49-F238E27FC236}">
                <a16:creationId xmlns:a16="http://schemas.microsoft.com/office/drawing/2014/main" id="{2EAF4D91-BC0D-4763-98EB-3FBC43DEA4A9}"/>
              </a:ext>
            </a:extLst>
          </p:cNvPr>
          <p:cNvGrpSpPr>
            <a:grpSpLocks/>
          </p:cNvGrpSpPr>
          <p:nvPr/>
        </p:nvGrpSpPr>
        <p:grpSpPr bwMode="auto">
          <a:xfrm>
            <a:off x="7923213" y="5094288"/>
            <a:ext cx="1530350" cy="822325"/>
            <a:chOff x="884" y="1298"/>
            <a:chExt cx="3629" cy="1950"/>
          </a:xfrm>
        </p:grpSpPr>
        <p:sp>
          <p:nvSpPr>
            <p:cNvPr id="62726" name="Freeform 262">
              <a:extLst>
                <a:ext uri="{FF2B5EF4-FFF2-40B4-BE49-F238E27FC236}">
                  <a16:creationId xmlns:a16="http://schemas.microsoft.com/office/drawing/2014/main" id="{9BB3DA80-17C6-41A0-83E2-568B86A02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" y="1298"/>
              <a:ext cx="3629" cy="1854"/>
            </a:xfrm>
            <a:custGeom>
              <a:avLst/>
              <a:gdLst>
                <a:gd name="T0" fmla="*/ 3629 w 3629"/>
                <a:gd name="T1" fmla="*/ 1815 h 1854"/>
                <a:gd name="T2" fmla="*/ 3629 w 3629"/>
                <a:gd name="T3" fmla="*/ 499 h 1854"/>
                <a:gd name="T4" fmla="*/ 2903 w 3629"/>
                <a:gd name="T5" fmla="*/ 499 h 1854"/>
                <a:gd name="T6" fmla="*/ 2903 w 3629"/>
                <a:gd name="T7" fmla="*/ 182 h 1854"/>
                <a:gd name="T8" fmla="*/ 3039 w 3629"/>
                <a:gd name="T9" fmla="*/ 91 h 1854"/>
                <a:gd name="T10" fmla="*/ 3039 w 3629"/>
                <a:gd name="T11" fmla="*/ 0 h 1854"/>
                <a:gd name="T12" fmla="*/ 1724 w 3629"/>
                <a:gd name="T13" fmla="*/ 0 h 1854"/>
                <a:gd name="T14" fmla="*/ 1678 w 3629"/>
                <a:gd name="T15" fmla="*/ 46 h 1854"/>
                <a:gd name="T16" fmla="*/ 1724 w 3629"/>
                <a:gd name="T17" fmla="*/ 136 h 1854"/>
                <a:gd name="T18" fmla="*/ 1678 w 3629"/>
                <a:gd name="T19" fmla="*/ 454 h 1854"/>
                <a:gd name="T20" fmla="*/ 272 w 3629"/>
                <a:gd name="T21" fmla="*/ 454 h 1854"/>
                <a:gd name="T22" fmla="*/ 284 w 3629"/>
                <a:gd name="T23" fmla="*/ 499 h 1854"/>
                <a:gd name="T24" fmla="*/ 182 w 3629"/>
                <a:gd name="T25" fmla="*/ 526 h 1854"/>
                <a:gd name="T26" fmla="*/ 148 w 3629"/>
                <a:gd name="T27" fmla="*/ 582 h 1854"/>
                <a:gd name="T28" fmla="*/ 148 w 3629"/>
                <a:gd name="T29" fmla="*/ 1316 h 1854"/>
                <a:gd name="T30" fmla="*/ 0 w 3629"/>
                <a:gd name="T31" fmla="*/ 1316 h 1854"/>
                <a:gd name="T32" fmla="*/ 0 w 3629"/>
                <a:gd name="T33" fmla="*/ 1769 h 1854"/>
                <a:gd name="T34" fmla="*/ 44 w 3629"/>
                <a:gd name="T35" fmla="*/ 1814 h 1854"/>
                <a:gd name="T36" fmla="*/ 668 w 3629"/>
                <a:gd name="T37" fmla="*/ 1814 h 1854"/>
                <a:gd name="T38" fmla="*/ 668 w 3629"/>
                <a:gd name="T39" fmla="*/ 1534 h 1854"/>
                <a:gd name="T40" fmla="*/ 875 w 3629"/>
                <a:gd name="T41" fmla="*/ 1414 h 1854"/>
                <a:gd name="T42" fmla="*/ 1588 w 3629"/>
                <a:gd name="T43" fmla="*/ 1414 h 1854"/>
                <a:gd name="T44" fmla="*/ 1588 w 3629"/>
                <a:gd name="T45" fmla="*/ 1598 h 1854"/>
                <a:gd name="T46" fmla="*/ 2124 w 3629"/>
                <a:gd name="T47" fmla="*/ 1598 h 1854"/>
                <a:gd name="T48" fmla="*/ 2124 w 3629"/>
                <a:gd name="T49" fmla="*/ 1718 h 1854"/>
                <a:gd name="T50" fmla="*/ 3380 w 3629"/>
                <a:gd name="T51" fmla="*/ 1718 h 1854"/>
                <a:gd name="T52" fmla="*/ 3380 w 3629"/>
                <a:gd name="T53" fmla="*/ 1846 h 1854"/>
                <a:gd name="T54" fmla="*/ 3532 w 3629"/>
                <a:gd name="T55" fmla="*/ 1854 h 1854"/>
                <a:gd name="T56" fmla="*/ 3629 w 3629"/>
                <a:gd name="T57" fmla="*/ 1815 h 1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29" h="1854">
                  <a:moveTo>
                    <a:pt x="3629" y="1815"/>
                  </a:moveTo>
                  <a:lnTo>
                    <a:pt x="3629" y="499"/>
                  </a:lnTo>
                  <a:lnTo>
                    <a:pt x="2903" y="499"/>
                  </a:lnTo>
                  <a:lnTo>
                    <a:pt x="2903" y="182"/>
                  </a:lnTo>
                  <a:lnTo>
                    <a:pt x="3039" y="91"/>
                  </a:lnTo>
                  <a:lnTo>
                    <a:pt x="3039" y="0"/>
                  </a:lnTo>
                  <a:lnTo>
                    <a:pt x="1724" y="0"/>
                  </a:lnTo>
                  <a:lnTo>
                    <a:pt x="1678" y="46"/>
                  </a:lnTo>
                  <a:lnTo>
                    <a:pt x="1724" y="136"/>
                  </a:lnTo>
                  <a:lnTo>
                    <a:pt x="1678" y="454"/>
                  </a:lnTo>
                  <a:lnTo>
                    <a:pt x="272" y="454"/>
                  </a:lnTo>
                  <a:lnTo>
                    <a:pt x="284" y="499"/>
                  </a:lnTo>
                  <a:lnTo>
                    <a:pt x="182" y="526"/>
                  </a:lnTo>
                  <a:lnTo>
                    <a:pt x="148" y="582"/>
                  </a:lnTo>
                  <a:lnTo>
                    <a:pt x="148" y="1316"/>
                  </a:lnTo>
                  <a:lnTo>
                    <a:pt x="0" y="1316"/>
                  </a:lnTo>
                  <a:lnTo>
                    <a:pt x="0" y="1769"/>
                  </a:lnTo>
                  <a:lnTo>
                    <a:pt x="44" y="1814"/>
                  </a:lnTo>
                  <a:lnTo>
                    <a:pt x="668" y="1814"/>
                  </a:lnTo>
                  <a:lnTo>
                    <a:pt x="668" y="1534"/>
                  </a:lnTo>
                  <a:lnTo>
                    <a:pt x="875" y="1414"/>
                  </a:lnTo>
                  <a:lnTo>
                    <a:pt x="1588" y="1414"/>
                  </a:lnTo>
                  <a:lnTo>
                    <a:pt x="1588" y="1598"/>
                  </a:lnTo>
                  <a:lnTo>
                    <a:pt x="2124" y="1598"/>
                  </a:lnTo>
                  <a:lnTo>
                    <a:pt x="2124" y="1718"/>
                  </a:lnTo>
                  <a:lnTo>
                    <a:pt x="3380" y="1718"/>
                  </a:lnTo>
                  <a:lnTo>
                    <a:pt x="3380" y="1846"/>
                  </a:lnTo>
                  <a:lnTo>
                    <a:pt x="3532" y="1854"/>
                  </a:lnTo>
                  <a:lnTo>
                    <a:pt x="3629" y="1815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27" name="Oval 263">
              <a:extLst>
                <a:ext uri="{FF2B5EF4-FFF2-40B4-BE49-F238E27FC236}">
                  <a16:creationId xmlns:a16="http://schemas.microsoft.com/office/drawing/2014/main" id="{03A80379-3F33-4EB8-B141-8F62162ACD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4" y="2840"/>
              <a:ext cx="408" cy="40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28" name="Oval 264">
              <a:extLst>
                <a:ext uri="{FF2B5EF4-FFF2-40B4-BE49-F238E27FC236}">
                  <a16:creationId xmlns:a16="http://schemas.microsoft.com/office/drawing/2014/main" id="{25218623-228B-48E5-A809-6A07132C1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2840"/>
              <a:ext cx="408" cy="40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29" name="Rectangle 265">
              <a:extLst>
                <a:ext uri="{FF2B5EF4-FFF2-40B4-BE49-F238E27FC236}">
                  <a16:creationId xmlns:a16="http://schemas.microsoft.com/office/drawing/2014/main" id="{AE4BEB53-A335-456D-9302-02EE69324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9" y="2976"/>
              <a:ext cx="2177" cy="9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30" name="Rectangle 266">
              <a:extLst>
                <a:ext uri="{FF2B5EF4-FFF2-40B4-BE49-F238E27FC236}">
                  <a16:creationId xmlns:a16="http://schemas.microsoft.com/office/drawing/2014/main" id="{75334719-9A8C-43A1-90ED-FF5557B066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480"/>
              <a:ext cx="272" cy="4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31" name="Rectangle 267">
              <a:extLst>
                <a:ext uri="{FF2B5EF4-FFF2-40B4-BE49-F238E27FC236}">
                  <a16:creationId xmlns:a16="http://schemas.microsoft.com/office/drawing/2014/main" id="{C08E74FE-8780-4E57-A0D2-D391AD343D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2" y="1480"/>
              <a:ext cx="272" cy="4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32" name="Rectangle 268">
              <a:extLst>
                <a:ext uri="{FF2B5EF4-FFF2-40B4-BE49-F238E27FC236}">
                  <a16:creationId xmlns:a16="http://schemas.microsoft.com/office/drawing/2014/main" id="{C962D884-DF67-4ACA-A7B0-8A1C47E79B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0" y="1480"/>
              <a:ext cx="272" cy="4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734" name="Group 270">
            <a:extLst>
              <a:ext uri="{FF2B5EF4-FFF2-40B4-BE49-F238E27FC236}">
                <a16:creationId xmlns:a16="http://schemas.microsoft.com/office/drawing/2014/main" id="{E0B85C2D-E552-41D1-9D52-A91B1A14D62B}"/>
              </a:ext>
            </a:extLst>
          </p:cNvPr>
          <p:cNvGrpSpPr>
            <a:grpSpLocks/>
          </p:cNvGrpSpPr>
          <p:nvPr/>
        </p:nvGrpSpPr>
        <p:grpSpPr bwMode="auto">
          <a:xfrm>
            <a:off x="8148638" y="2889250"/>
            <a:ext cx="1012825" cy="1349375"/>
            <a:chOff x="1111" y="300"/>
            <a:chExt cx="2631" cy="3508"/>
          </a:xfrm>
        </p:grpSpPr>
        <p:sp>
          <p:nvSpPr>
            <p:cNvPr id="62735" name="Oval 271">
              <a:extLst>
                <a:ext uri="{FF2B5EF4-FFF2-40B4-BE49-F238E27FC236}">
                  <a16:creationId xmlns:a16="http://schemas.microsoft.com/office/drawing/2014/main" id="{4D9531EB-FCD7-4501-9209-E49800C4ED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00"/>
              <a:ext cx="2631" cy="245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36" name="Freeform 272">
              <a:extLst>
                <a:ext uri="{FF2B5EF4-FFF2-40B4-BE49-F238E27FC236}">
                  <a16:creationId xmlns:a16="http://schemas.microsoft.com/office/drawing/2014/main" id="{7CDE4911-070D-495E-8BD3-3CF1F6B4F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2" y="1984"/>
              <a:ext cx="2400" cy="1408"/>
            </a:xfrm>
            <a:custGeom>
              <a:avLst/>
              <a:gdLst>
                <a:gd name="T0" fmla="*/ 1421 w 2400"/>
                <a:gd name="T1" fmla="*/ 1401 h 1408"/>
                <a:gd name="T2" fmla="*/ 920 w 2400"/>
                <a:gd name="T3" fmla="*/ 1408 h 1408"/>
                <a:gd name="T4" fmla="*/ 888 w 2400"/>
                <a:gd name="T5" fmla="*/ 1232 h 1408"/>
                <a:gd name="T6" fmla="*/ 576 w 2400"/>
                <a:gd name="T7" fmla="*/ 872 h 1408"/>
                <a:gd name="T8" fmla="*/ 240 w 2400"/>
                <a:gd name="T9" fmla="*/ 416 h 1408"/>
                <a:gd name="T10" fmla="*/ 0 w 2400"/>
                <a:gd name="T11" fmla="*/ 72 h 1408"/>
                <a:gd name="T12" fmla="*/ 2400 w 2400"/>
                <a:gd name="T13" fmla="*/ 0 h 1408"/>
                <a:gd name="T14" fmla="*/ 1968 w 2400"/>
                <a:gd name="T15" fmla="*/ 656 h 1408"/>
                <a:gd name="T16" fmla="*/ 1568 w 2400"/>
                <a:gd name="T17" fmla="*/ 1080 h 1408"/>
                <a:gd name="T18" fmla="*/ 1432 w 2400"/>
                <a:gd name="T19" fmla="*/ 1224 h 1408"/>
                <a:gd name="T20" fmla="*/ 1421 w 2400"/>
                <a:gd name="T21" fmla="*/ 1401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0" h="1408">
                  <a:moveTo>
                    <a:pt x="1421" y="1401"/>
                  </a:moveTo>
                  <a:lnTo>
                    <a:pt x="920" y="1408"/>
                  </a:lnTo>
                  <a:lnTo>
                    <a:pt x="888" y="1232"/>
                  </a:lnTo>
                  <a:lnTo>
                    <a:pt x="576" y="872"/>
                  </a:lnTo>
                  <a:lnTo>
                    <a:pt x="240" y="416"/>
                  </a:lnTo>
                  <a:lnTo>
                    <a:pt x="0" y="72"/>
                  </a:lnTo>
                  <a:lnTo>
                    <a:pt x="2400" y="0"/>
                  </a:lnTo>
                  <a:lnTo>
                    <a:pt x="1968" y="656"/>
                  </a:lnTo>
                  <a:lnTo>
                    <a:pt x="1568" y="1080"/>
                  </a:lnTo>
                  <a:lnTo>
                    <a:pt x="1432" y="1224"/>
                  </a:lnTo>
                  <a:lnTo>
                    <a:pt x="1421" y="1401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37" name="Freeform 273">
              <a:extLst>
                <a:ext uri="{FF2B5EF4-FFF2-40B4-BE49-F238E27FC236}">
                  <a16:creationId xmlns:a16="http://schemas.microsoft.com/office/drawing/2014/main" id="{35E4CC67-9386-4398-8C83-B312EB941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4" y="3304"/>
              <a:ext cx="328" cy="504"/>
            </a:xfrm>
            <a:custGeom>
              <a:avLst/>
              <a:gdLst>
                <a:gd name="T0" fmla="*/ 304 w 328"/>
                <a:gd name="T1" fmla="*/ 312 h 504"/>
                <a:gd name="T2" fmla="*/ 280 w 328"/>
                <a:gd name="T3" fmla="*/ 480 h 504"/>
                <a:gd name="T4" fmla="*/ 64 w 328"/>
                <a:gd name="T5" fmla="*/ 504 h 504"/>
                <a:gd name="T6" fmla="*/ 16 w 328"/>
                <a:gd name="T7" fmla="*/ 472 h 504"/>
                <a:gd name="T8" fmla="*/ 24 w 328"/>
                <a:gd name="T9" fmla="*/ 288 h 504"/>
                <a:gd name="T10" fmla="*/ 72 w 328"/>
                <a:gd name="T11" fmla="*/ 280 h 504"/>
                <a:gd name="T12" fmla="*/ 0 w 328"/>
                <a:gd name="T13" fmla="*/ 40 h 504"/>
                <a:gd name="T14" fmla="*/ 88 w 328"/>
                <a:gd name="T15" fmla="*/ 272 h 504"/>
                <a:gd name="T16" fmla="*/ 144 w 328"/>
                <a:gd name="T17" fmla="*/ 272 h 504"/>
                <a:gd name="T18" fmla="*/ 144 w 328"/>
                <a:gd name="T19" fmla="*/ 168 h 504"/>
                <a:gd name="T20" fmla="*/ 168 w 328"/>
                <a:gd name="T21" fmla="*/ 120 h 504"/>
                <a:gd name="T22" fmla="*/ 200 w 328"/>
                <a:gd name="T23" fmla="*/ 176 h 504"/>
                <a:gd name="T24" fmla="*/ 184 w 328"/>
                <a:gd name="T25" fmla="*/ 248 h 504"/>
                <a:gd name="T26" fmla="*/ 240 w 328"/>
                <a:gd name="T27" fmla="*/ 272 h 504"/>
                <a:gd name="T28" fmla="*/ 312 w 328"/>
                <a:gd name="T29" fmla="*/ 0 h 504"/>
                <a:gd name="T30" fmla="*/ 328 w 328"/>
                <a:gd name="T31" fmla="*/ 64 h 504"/>
                <a:gd name="T32" fmla="*/ 264 w 328"/>
                <a:gd name="T33" fmla="*/ 288 h 504"/>
                <a:gd name="T34" fmla="*/ 304 w 328"/>
                <a:gd name="T35" fmla="*/ 312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8" h="504">
                  <a:moveTo>
                    <a:pt x="304" y="312"/>
                  </a:moveTo>
                  <a:lnTo>
                    <a:pt x="280" y="480"/>
                  </a:lnTo>
                  <a:lnTo>
                    <a:pt x="64" y="504"/>
                  </a:lnTo>
                  <a:lnTo>
                    <a:pt x="16" y="472"/>
                  </a:lnTo>
                  <a:lnTo>
                    <a:pt x="24" y="288"/>
                  </a:lnTo>
                  <a:lnTo>
                    <a:pt x="72" y="280"/>
                  </a:lnTo>
                  <a:lnTo>
                    <a:pt x="0" y="40"/>
                  </a:lnTo>
                  <a:lnTo>
                    <a:pt x="88" y="272"/>
                  </a:lnTo>
                  <a:lnTo>
                    <a:pt x="144" y="272"/>
                  </a:lnTo>
                  <a:lnTo>
                    <a:pt x="144" y="168"/>
                  </a:lnTo>
                  <a:lnTo>
                    <a:pt x="168" y="120"/>
                  </a:lnTo>
                  <a:lnTo>
                    <a:pt x="200" y="176"/>
                  </a:lnTo>
                  <a:lnTo>
                    <a:pt x="184" y="248"/>
                  </a:lnTo>
                  <a:lnTo>
                    <a:pt x="240" y="272"/>
                  </a:lnTo>
                  <a:lnTo>
                    <a:pt x="312" y="0"/>
                  </a:lnTo>
                  <a:lnTo>
                    <a:pt x="328" y="64"/>
                  </a:lnTo>
                  <a:lnTo>
                    <a:pt x="264" y="288"/>
                  </a:lnTo>
                  <a:lnTo>
                    <a:pt x="304" y="31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738" name="Group 274">
            <a:extLst>
              <a:ext uri="{FF2B5EF4-FFF2-40B4-BE49-F238E27FC236}">
                <a16:creationId xmlns:a16="http://schemas.microsoft.com/office/drawing/2014/main" id="{3D0E1BFA-C30F-4684-9A06-7F775B71AD81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3536950"/>
            <a:ext cx="1576388" cy="423863"/>
            <a:chOff x="1080" y="2083"/>
            <a:chExt cx="2875" cy="773"/>
          </a:xfrm>
        </p:grpSpPr>
        <p:sp>
          <p:nvSpPr>
            <p:cNvPr id="62739" name="Freeform 275">
              <a:extLst>
                <a:ext uri="{FF2B5EF4-FFF2-40B4-BE49-F238E27FC236}">
                  <a16:creationId xmlns:a16="http://schemas.microsoft.com/office/drawing/2014/main" id="{B5DBCA7C-6AF7-4BD8-BDA5-588FB3DD1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" y="2083"/>
              <a:ext cx="2875" cy="773"/>
            </a:xfrm>
            <a:custGeom>
              <a:avLst/>
              <a:gdLst>
                <a:gd name="T0" fmla="*/ 2798 w 2875"/>
                <a:gd name="T1" fmla="*/ 531 h 773"/>
                <a:gd name="T2" fmla="*/ 2650 w 2875"/>
                <a:gd name="T3" fmla="*/ 495 h 773"/>
                <a:gd name="T4" fmla="*/ 2678 w 2875"/>
                <a:gd name="T5" fmla="*/ 269 h 773"/>
                <a:gd name="T6" fmla="*/ 2587 w 2875"/>
                <a:gd name="T7" fmla="*/ 269 h 773"/>
                <a:gd name="T8" fmla="*/ 2534 w 2875"/>
                <a:gd name="T9" fmla="*/ 432 h 773"/>
                <a:gd name="T10" fmla="*/ 2491 w 2875"/>
                <a:gd name="T11" fmla="*/ 451 h 773"/>
                <a:gd name="T12" fmla="*/ 1666 w 2875"/>
                <a:gd name="T13" fmla="*/ 336 h 773"/>
                <a:gd name="T14" fmla="*/ 1320 w 2875"/>
                <a:gd name="T15" fmla="*/ 298 h 773"/>
                <a:gd name="T16" fmla="*/ 1195 w 2875"/>
                <a:gd name="T17" fmla="*/ 183 h 773"/>
                <a:gd name="T18" fmla="*/ 1133 w 2875"/>
                <a:gd name="T19" fmla="*/ 168 h 773"/>
                <a:gd name="T20" fmla="*/ 1056 w 2875"/>
                <a:gd name="T21" fmla="*/ 163 h 773"/>
                <a:gd name="T22" fmla="*/ 1056 w 2875"/>
                <a:gd name="T23" fmla="*/ 24 h 773"/>
                <a:gd name="T24" fmla="*/ 1018 w 2875"/>
                <a:gd name="T25" fmla="*/ 0 h 773"/>
                <a:gd name="T26" fmla="*/ 888 w 2875"/>
                <a:gd name="T27" fmla="*/ 0 h 773"/>
                <a:gd name="T28" fmla="*/ 850 w 2875"/>
                <a:gd name="T29" fmla="*/ 24 h 773"/>
                <a:gd name="T30" fmla="*/ 840 w 2875"/>
                <a:gd name="T31" fmla="*/ 154 h 773"/>
                <a:gd name="T32" fmla="*/ 782 w 2875"/>
                <a:gd name="T33" fmla="*/ 159 h 773"/>
                <a:gd name="T34" fmla="*/ 744 w 2875"/>
                <a:gd name="T35" fmla="*/ 187 h 773"/>
                <a:gd name="T36" fmla="*/ 672 w 2875"/>
                <a:gd name="T37" fmla="*/ 322 h 773"/>
                <a:gd name="T38" fmla="*/ 298 w 2875"/>
                <a:gd name="T39" fmla="*/ 331 h 773"/>
                <a:gd name="T40" fmla="*/ 86 w 2875"/>
                <a:gd name="T41" fmla="*/ 365 h 773"/>
                <a:gd name="T42" fmla="*/ 0 w 2875"/>
                <a:gd name="T43" fmla="*/ 495 h 773"/>
                <a:gd name="T44" fmla="*/ 0 w 2875"/>
                <a:gd name="T45" fmla="*/ 557 h 773"/>
                <a:gd name="T46" fmla="*/ 82 w 2875"/>
                <a:gd name="T47" fmla="*/ 648 h 773"/>
                <a:gd name="T48" fmla="*/ 274 w 2875"/>
                <a:gd name="T49" fmla="*/ 735 h 773"/>
                <a:gd name="T50" fmla="*/ 629 w 2875"/>
                <a:gd name="T51" fmla="*/ 749 h 773"/>
                <a:gd name="T52" fmla="*/ 1046 w 2875"/>
                <a:gd name="T53" fmla="*/ 749 h 773"/>
                <a:gd name="T54" fmla="*/ 1968 w 2875"/>
                <a:gd name="T55" fmla="*/ 696 h 773"/>
                <a:gd name="T56" fmla="*/ 2501 w 2875"/>
                <a:gd name="T57" fmla="*/ 595 h 773"/>
                <a:gd name="T58" fmla="*/ 2544 w 2875"/>
                <a:gd name="T59" fmla="*/ 619 h 773"/>
                <a:gd name="T60" fmla="*/ 2582 w 2875"/>
                <a:gd name="T61" fmla="*/ 759 h 773"/>
                <a:gd name="T62" fmla="*/ 2693 w 2875"/>
                <a:gd name="T63" fmla="*/ 773 h 773"/>
                <a:gd name="T64" fmla="*/ 2674 w 2875"/>
                <a:gd name="T65" fmla="*/ 586 h 773"/>
                <a:gd name="T66" fmla="*/ 2798 w 2875"/>
                <a:gd name="T67" fmla="*/ 567 h 773"/>
                <a:gd name="T68" fmla="*/ 2832 w 2875"/>
                <a:gd name="T69" fmla="*/ 639 h 773"/>
                <a:gd name="T70" fmla="*/ 2818 w 2875"/>
                <a:gd name="T71" fmla="*/ 562 h 773"/>
                <a:gd name="T72" fmla="*/ 2875 w 2875"/>
                <a:gd name="T73" fmla="*/ 543 h 773"/>
                <a:gd name="T74" fmla="*/ 2846 w 2875"/>
                <a:gd name="T75" fmla="*/ 533 h 773"/>
                <a:gd name="T76" fmla="*/ 2808 w 2875"/>
                <a:gd name="T77" fmla="*/ 442 h 773"/>
                <a:gd name="T78" fmla="*/ 2798 w 2875"/>
                <a:gd name="T79" fmla="*/ 531 h 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75" h="773">
                  <a:moveTo>
                    <a:pt x="2798" y="531"/>
                  </a:moveTo>
                  <a:lnTo>
                    <a:pt x="2650" y="495"/>
                  </a:lnTo>
                  <a:lnTo>
                    <a:pt x="2678" y="269"/>
                  </a:lnTo>
                  <a:lnTo>
                    <a:pt x="2587" y="269"/>
                  </a:lnTo>
                  <a:lnTo>
                    <a:pt x="2534" y="432"/>
                  </a:lnTo>
                  <a:lnTo>
                    <a:pt x="2491" y="451"/>
                  </a:lnTo>
                  <a:lnTo>
                    <a:pt x="1666" y="336"/>
                  </a:lnTo>
                  <a:lnTo>
                    <a:pt x="1320" y="298"/>
                  </a:lnTo>
                  <a:lnTo>
                    <a:pt x="1195" y="183"/>
                  </a:lnTo>
                  <a:lnTo>
                    <a:pt x="1133" y="168"/>
                  </a:lnTo>
                  <a:lnTo>
                    <a:pt x="1056" y="163"/>
                  </a:lnTo>
                  <a:lnTo>
                    <a:pt x="1056" y="24"/>
                  </a:lnTo>
                  <a:lnTo>
                    <a:pt x="1018" y="0"/>
                  </a:lnTo>
                  <a:lnTo>
                    <a:pt x="888" y="0"/>
                  </a:lnTo>
                  <a:lnTo>
                    <a:pt x="850" y="24"/>
                  </a:lnTo>
                  <a:lnTo>
                    <a:pt x="840" y="154"/>
                  </a:lnTo>
                  <a:lnTo>
                    <a:pt x="782" y="159"/>
                  </a:lnTo>
                  <a:lnTo>
                    <a:pt x="744" y="187"/>
                  </a:lnTo>
                  <a:lnTo>
                    <a:pt x="672" y="322"/>
                  </a:lnTo>
                  <a:lnTo>
                    <a:pt x="298" y="331"/>
                  </a:lnTo>
                  <a:lnTo>
                    <a:pt x="86" y="365"/>
                  </a:lnTo>
                  <a:lnTo>
                    <a:pt x="0" y="495"/>
                  </a:lnTo>
                  <a:lnTo>
                    <a:pt x="0" y="557"/>
                  </a:lnTo>
                  <a:lnTo>
                    <a:pt x="82" y="648"/>
                  </a:lnTo>
                  <a:lnTo>
                    <a:pt x="274" y="735"/>
                  </a:lnTo>
                  <a:lnTo>
                    <a:pt x="629" y="749"/>
                  </a:lnTo>
                  <a:lnTo>
                    <a:pt x="1046" y="749"/>
                  </a:lnTo>
                  <a:lnTo>
                    <a:pt x="1968" y="696"/>
                  </a:lnTo>
                  <a:lnTo>
                    <a:pt x="2501" y="595"/>
                  </a:lnTo>
                  <a:lnTo>
                    <a:pt x="2544" y="619"/>
                  </a:lnTo>
                  <a:lnTo>
                    <a:pt x="2582" y="759"/>
                  </a:lnTo>
                  <a:lnTo>
                    <a:pt x="2693" y="773"/>
                  </a:lnTo>
                  <a:lnTo>
                    <a:pt x="2674" y="586"/>
                  </a:lnTo>
                  <a:lnTo>
                    <a:pt x="2798" y="567"/>
                  </a:lnTo>
                  <a:lnTo>
                    <a:pt x="2832" y="639"/>
                  </a:lnTo>
                  <a:lnTo>
                    <a:pt x="2818" y="562"/>
                  </a:lnTo>
                  <a:lnTo>
                    <a:pt x="2875" y="543"/>
                  </a:lnTo>
                  <a:lnTo>
                    <a:pt x="2846" y="533"/>
                  </a:lnTo>
                  <a:lnTo>
                    <a:pt x="2808" y="442"/>
                  </a:lnTo>
                  <a:lnTo>
                    <a:pt x="2798" y="531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40" name="Rectangle 276">
              <a:extLst>
                <a:ext uri="{FF2B5EF4-FFF2-40B4-BE49-F238E27FC236}">
                  <a16:creationId xmlns:a16="http://schemas.microsoft.com/office/drawing/2014/main" id="{C3BDBE82-9A39-4245-818D-DAFD4D4FA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8" y="2115"/>
              <a:ext cx="46" cy="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41" name="Oval 277">
              <a:extLst>
                <a:ext uri="{FF2B5EF4-FFF2-40B4-BE49-F238E27FC236}">
                  <a16:creationId xmlns:a16="http://schemas.microsoft.com/office/drawing/2014/main" id="{427EA6B0-7C32-44EA-8AC1-C852EB419A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5" y="2478"/>
              <a:ext cx="90" cy="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42" name="Oval 278">
              <a:extLst>
                <a:ext uri="{FF2B5EF4-FFF2-40B4-BE49-F238E27FC236}">
                  <a16:creationId xmlns:a16="http://schemas.microsoft.com/office/drawing/2014/main" id="{5661B41E-53DB-4615-9E0D-6CF104F367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" y="2478"/>
              <a:ext cx="90" cy="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43" name="Oval 279">
              <a:extLst>
                <a:ext uri="{FF2B5EF4-FFF2-40B4-BE49-F238E27FC236}">
                  <a16:creationId xmlns:a16="http://schemas.microsoft.com/office/drawing/2014/main" id="{4861B56F-1FFD-4400-9E5A-B08F1A5B8B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7" y="2478"/>
              <a:ext cx="90" cy="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44" name="Oval 280">
              <a:extLst>
                <a:ext uri="{FF2B5EF4-FFF2-40B4-BE49-F238E27FC236}">
                  <a16:creationId xmlns:a16="http://schemas.microsoft.com/office/drawing/2014/main" id="{064DB4B8-05AD-4086-BE21-FFBBD84A2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3" y="2478"/>
              <a:ext cx="90" cy="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45" name="Oval 281">
              <a:extLst>
                <a:ext uri="{FF2B5EF4-FFF2-40B4-BE49-F238E27FC236}">
                  <a16:creationId xmlns:a16="http://schemas.microsoft.com/office/drawing/2014/main" id="{08B9F517-5D2E-4D5B-9974-335CAD2D10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9" y="2478"/>
              <a:ext cx="90" cy="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46" name="Oval 282">
              <a:extLst>
                <a:ext uri="{FF2B5EF4-FFF2-40B4-BE49-F238E27FC236}">
                  <a16:creationId xmlns:a16="http://schemas.microsoft.com/office/drawing/2014/main" id="{A1D2F1DA-894B-45A2-994F-7E1F80618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5" y="2478"/>
              <a:ext cx="90" cy="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15068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pptxb86_シンプルな乗り物のイラスト</dc:title>
  <dc:subject>pptxb86_シンプルな乗り物のイラスト</dc:subject>
  <dc:creator>でじけろお</dc:creator>
  <cp:revision>2</cp:revision>
  <dcterms:created xsi:type="dcterms:W3CDTF">2010-10-12T01:13:58Z</dcterms:created>
  <dcterms:modified xsi:type="dcterms:W3CDTF">2019-10-15T23:55:59Z</dcterms:modified>
  <cp:version>2</cp:version>
</cp:coreProperties>
</file>