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2" r:id="rId3"/>
    <p:sldId id="267" r:id="rId4"/>
    <p:sldId id="268" r:id="rId5"/>
    <p:sldId id="269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94" autoAdjust="0"/>
    <p:restoredTop sz="94704" autoAdjust="0"/>
  </p:normalViewPr>
  <p:slideViewPr>
    <p:cSldViewPr>
      <p:cViewPr varScale="1">
        <p:scale>
          <a:sx n="71" d="100"/>
          <a:sy n="71" d="100"/>
        </p:scale>
        <p:origin x="78" y="3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4C4247-FC3C-45E4-9144-5A718D5A41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F3BCA37-C9C7-47F3-9389-328E6EFF6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65517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9192FE-8874-4A50-95FF-825C9A898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5D38A7C-F306-4A6F-AED3-69836E1E2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03566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33A07DA-75A1-4D6C-A43B-223E97A901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BCA1FB-F542-4456-A55D-21A09F4AA8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3013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2C8F07-1C89-4562-8874-A94553965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2093F8-4EA1-4F25-B5CE-4B57F6C24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37483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C71600-CB5E-41B9-8F4C-6EB078AF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A6110B-CC2B-4878-93F5-613738C053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8507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BAE91C-6D24-4D48-9C22-A4B8AB24D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F49544-FACE-458B-8B94-2BBC9BF3F9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5F8521E-28A1-4273-8901-C13008B6BF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40254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771564-1D18-4CAF-A88B-7514D84D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8C0927-4739-4DD3-9A8A-61129BD6D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363E49D-762E-46B5-A7DD-CF023BD5BF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651D3F5-541A-4ECE-B1D8-4400CDFB14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7AE93C5-A64A-4C81-B152-2D914A1819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44209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4D11D5-6F76-49E6-A6F3-A31282F5C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51557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4156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A6A35D-D517-411E-8EF1-BA695DC69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5C8AFD-B569-4A8D-B190-FB1A8A480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510F88-9219-4775-B1E5-FD07C23BA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11080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F30F1D-DE3B-4B6A-B2A3-BC9E3967A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97E7EE9-6732-4B53-BB30-52CDD9BE74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694E57-50D8-4A96-A1D2-48B4D7459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6946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DC5970B7-DF2A-4BD2-AF23-99743C3606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334B57C9-1EF2-451D-AEA2-6D66DB39FD3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D85EFF7B-F965-479F-893E-C546CA6169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2B9C24C6-1614-4758-AEFA-155DD8EDB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FD8AF281-4B19-4B70-BB6C-2DBF6E5E973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E288F725-0261-4CB1-8F5F-5EB5B4B3C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1A6A487A-F489-4D17-A364-3E1AF58B73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974727E1-604B-4332-9EC1-8F9E3AEC42E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8BCADCC8-969E-42E0-8754-77BB70632DD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BB600251-210D-49A9-B01F-41DFE559CAA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94792EED-484A-4C24-B145-086DA34985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233598F2-1A0F-47F3-AA2F-BDA974A33E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305350D3-6857-4437-8DC5-30A92E5DF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A03F5B63-360F-4BCB-93D6-BBB9F7F354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81BEA512-7F84-4A90-BCC7-F4BA5B91A0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B5BE5685-A830-452F-BC08-3977F668B65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8F4CC77D-4454-4166-8BA3-63D57D1095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F859C513-3760-49F3-AE4B-451220F698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9" name="Group 3">
            <a:extLst>
              <a:ext uri="{FF2B5EF4-FFF2-40B4-BE49-F238E27FC236}">
                <a16:creationId xmlns:a16="http://schemas.microsoft.com/office/drawing/2014/main" id="{4EC1E35C-6E42-4929-B255-7BE559CFD7B0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4797425"/>
            <a:ext cx="576263" cy="1404938"/>
            <a:chOff x="2298" y="2273"/>
            <a:chExt cx="652" cy="1588"/>
          </a:xfrm>
        </p:grpSpPr>
        <p:sp>
          <p:nvSpPr>
            <p:cNvPr id="60420" name="Rectangle 4">
              <a:extLst>
                <a:ext uri="{FF2B5EF4-FFF2-40B4-BE49-F238E27FC236}">
                  <a16:creationId xmlns:a16="http://schemas.microsoft.com/office/drawing/2014/main" id="{E2194055-B35F-4139-BBED-3EDF5A639D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8" y="2273"/>
              <a:ext cx="652" cy="158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1" name="Rectangle 5">
              <a:extLst>
                <a:ext uri="{FF2B5EF4-FFF2-40B4-BE49-F238E27FC236}">
                  <a16:creationId xmlns:a16="http://schemas.microsoft.com/office/drawing/2014/main" id="{9EF478BE-67E5-482C-9AD4-4731579FA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2330"/>
              <a:ext cx="538" cy="7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2" name="Rectangle 6">
              <a:extLst>
                <a:ext uri="{FF2B5EF4-FFF2-40B4-BE49-F238E27FC236}">
                  <a16:creationId xmlns:a16="http://schemas.microsoft.com/office/drawing/2014/main" id="{FE15569B-A0D8-4D48-B3F7-AB4BD5CB7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3124"/>
              <a:ext cx="170" cy="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3" name="Rectangle 7">
              <a:extLst>
                <a:ext uri="{FF2B5EF4-FFF2-40B4-BE49-F238E27FC236}">
                  <a16:creationId xmlns:a16="http://schemas.microsoft.com/office/drawing/2014/main" id="{554BC64D-8D5D-4184-8BE9-658561792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3096"/>
              <a:ext cx="142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4" name="Rectangle 8">
              <a:extLst>
                <a:ext uri="{FF2B5EF4-FFF2-40B4-BE49-F238E27FC236}">
                  <a16:creationId xmlns:a16="http://schemas.microsoft.com/office/drawing/2014/main" id="{A2C4EC13-3953-4433-B7EE-1DF37ADE4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3124"/>
              <a:ext cx="170" cy="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5" name="Rectangle 9">
              <a:extLst>
                <a:ext uri="{FF2B5EF4-FFF2-40B4-BE49-F238E27FC236}">
                  <a16:creationId xmlns:a16="http://schemas.microsoft.com/office/drawing/2014/main" id="{6D3294E9-FC35-4F7B-8DB9-DB17AAAB9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3266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6" name="Rectangle 10">
              <a:extLst>
                <a:ext uri="{FF2B5EF4-FFF2-40B4-BE49-F238E27FC236}">
                  <a16:creationId xmlns:a16="http://schemas.microsoft.com/office/drawing/2014/main" id="{B3D1D9E7-4BF7-41B2-8D3D-83DA8DDCD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3407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7" name="Rectangle 11">
              <a:extLst>
                <a:ext uri="{FF2B5EF4-FFF2-40B4-BE49-F238E27FC236}">
                  <a16:creationId xmlns:a16="http://schemas.microsoft.com/office/drawing/2014/main" id="{4DD6C324-FFDD-4195-835E-0A7454944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3550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8" name="Rectangle 12">
              <a:extLst>
                <a:ext uri="{FF2B5EF4-FFF2-40B4-BE49-F238E27FC236}">
                  <a16:creationId xmlns:a16="http://schemas.microsoft.com/office/drawing/2014/main" id="{3DCD883B-B43B-4EBE-BC8F-EF2F8B26F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3691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9" name="Rectangle 13">
              <a:extLst>
                <a:ext uri="{FF2B5EF4-FFF2-40B4-BE49-F238E27FC236}">
                  <a16:creationId xmlns:a16="http://schemas.microsoft.com/office/drawing/2014/main" id="{BC0EB357-4562-4A17-A4E6-0BE7A4D29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7" y="3266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0" name="Rectangle 14">
              <a:extLst>
                <a:ext uri="{FF2B5EF4-FFF2-40B4-BE49-F238E27FC236}">
                  <a16:creationId xmlns:a16="http://schemas.microsoft.com/office/drawing/2014/main" id="{B03B395D-C325-486F-9F4E-E5BD6A235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7" y="3407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1" name="Rectangle 15">
              <a:extLst>
                <a:ext uri="{FF2B5EF4-FFF2-40B4-BE49-F238E27FC236}">
                  <a16:creationId xmlns:a16="http://schemas.microsoft.com/office/drawing/2014/main" id="{0966D688-4FD1-4317-A431-F8652B676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7" y="3550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2" name="Rectangle 16">
              <a:extLst>
                <a:ext uri="{FF2B5EF4-FFF2-40B4-BE49-F238E27FC236}">
                  <a16:creationId xmlns:a16="http://schemas.microsoft.com/office/drawing/2014/main" id="{F6B2DD7D-58BC-4B65-B030-417E28A68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7" y="3691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3" name="Rectangle 17">
              <a:extLst>
                <a:ext uri="{FF2B5EF4-FFF2-40B4-BE49-F238E27FC236}">
                  <a16:creationId xmlns:a16="http://schemas.microsoft.com/office/drawing/2014/main" id="{D9182BBB-7102-4D91-913C-DB922908B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266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4" name="Rectangle 18">
              <a:extLst>
                <a:ext uri="{FF2B5EF4-FFF2-40B4-BE49-F238E27FC236}">
                  <a16:creationId xmlns:a16="http://schemas.microsoft.com/office/drawing/2014/main" id="{0060B4EF-15A9-48C4-9BCB-AACC180CA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407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5" name="Rectangle 19">
              <a:extLst>
                <a:ext uri="{FF2B5EF4-FFF2-40B4-BE49-F238E27FC236}">
                  <a16:creationId xmlns:a16="http://schemas.microsoft.com/office/drawing/2014/main" id="{B2D97D71-BBE1-499F-AF50-F4E66005B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550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6" name="Rectangle 20">
              <a:extLst>
                <a:ext uri="{FF2B5EF4-FFF2-40B4-BE49-F238E27FC236}">
                  <a16:creationId xmlns:a16="http://schemas.microsoft.com/office/drawing/2014/main" id="{1D2FB42F-320D-4F8F-8B4D-0D776BAF8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691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7" name="Rectangle 21">
              <a:extLst>
                <a:ext uri="{FF2B5EF4-FFF2-40B4-BE49-F238E27FC236}">
                  <a16:creationId xmlns:a16="http://schemas.microsoft.com/office/drawing/2014/main" id="{68013B64-6821-4217-8EBC-2A9680116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266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8" name="Rectangle 22">
              <a:extLst>
                <a:ext uri="{FF2B5EF4-FFF2-40B4-BE49-F238E27FC236}">
                  <a16:creationId xmlns:a16="http://schemas.microsoft.com/office/drawing/2014/main" id="{10B3AF79-C21E-4A89-9275-097ED1A88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407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9" name="Rectangle 23">
              <a:extLst>
                <a:ext uri="{FF2B5EF4-FFF2-40B4-BE49-F238E27FC236}">
                  <a16:creationId xmlns:a16="http://schemas.microsoft.com/office/drawing/2014/main" id="{CC120D39-EDFB-424B-B9D0-AE8B58539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550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0" name="Rectangle 24">
              <a:extLst>
                <a:ext uri="{FF2B5EF4-FFF2-40B4-BE49-F238E27FC236}">
                  <a16:creationId xmlns:a16="http://schemas.microsoft.com/office/drawing/2014/main" id="{26DAE2EC-053F-4EC4-B709-C198EA207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691"/>
              <a:ext cx="113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441" name="Group 25">
            <a:extLst>
              <a:ext uri="{FF2B5EF4-FFF2-40B4-BE49-F238E27FC236}">
                <a16:creationId xmlns:a16="http://schemas.microsoft.com/office/drawing/2014/main" id="{DF52B35E-593C-4B8B-B60D-06DC03889330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133475"/>
            <a:ext cx="1584325" cy="1093788"/>
            <a:chOff x="2043" y="3181"/>
            <a:chExt cx="1190" cy="822"/>
          </a:xfrm>
        </p:grpSpPr>
        <p:sp>
          <p:nvSpPr>
            <p:cNvPr id="60442" name="Freeform 26">
              <a:extLst>
                <a:ext uri="{FF2B5EF4-FFF2-40B4-BE49-F238E27FC236}">
                  <a16:creationId xmlns:a16="http://schemas.microsoft.com/office/drawing/2014/main" id="{67B248A7-B262-4AE0-9FD0-5C8AED624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3181"/>
              <a:ext cx="1190" cy="822"/>
            </a:xfrm>
            <a:custGeom>
              <a:avLst/>
              <a:gdLst>
                <a:gd name="T0" fmla="*/ 850 w 1190"/>
                <a:gd name="T1" fmla="*/ 822 h 822"/>
                <a:gd name="T2" fmla="*/ 340 w 1190"/>
                <a:gd name="T3" fmla="*/ 822 h 822"/>
                <a:gd name="T4" fmla="*/ 340 w 1190"/>
                <a:gd name="T5" fmla="*/ 793 h 822"/>
                <a:gd name="T6" fmla="*/ 368 w 1190"/>
                <a:gd name="T7" fmla="*/ 765 h 822"/>
                <a:gd name="T8" fmla="*/ 482 w 1190"/>
                <a:gd name="T9" fmla="*/ 765 h 822"/>
                <a:gd name="T10" fmla="*/ 482 w 1190"/>
                <a:gd name="T11" fmla="*/ 652 h 822"/>
                <a:gd name="T12" fmla="*/ 0 w 1190"/>
                <a:gd name="T13" fmla="*/ 652 h 822"/>
                <a:gd name="T14" fmla="*/ 0 w 1190"/>
                <a:gd name="T15" fmla="*/ 0 h 822"/>
                <a:gd name="T16" fmla="*/ 1190 w 1190"/>
                <a:gd name="T17" fmla="*/ 0 h 822"/>
                <a:gd name="T18" fmla="*/ 1190 w 1190"/>
                <a:gd name="T19" fmla="*/ 652 h 822"/>
                <a:gd name="T20" fmla="*/ 708 w 1190"/>
                <a:gd name="T21" fmla="*/ 652 h 822"/>
                <a:gd name="T22" fmla="*/ 708 w 1190"/>
                <a:gd name="T23" fmla="*/ 765 h 822"/>
                <a:gd name="T24" fmla="*/ 822 w 1190"/>
                <a:gd name="T25" fmla="*/ 765 h 822"/>
                <a:gd name="T26" fmla="*/ 850 w 1190"/>
                <a:gd name="T27" fmla="*/ 793 h 822"/>
                <a:gd name="T28" fmla="*/ 850 w 1190"/>
                <a:gd name="T2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0" h="822">
                  <a:moveTo>
                    <a:pt x="850" y="822"/>
                  </a:moveTo>
                  <a:lnTo>
                    <a:pt x="340" y="822"/>
                  </a:lnTo>
                  <a:lnTo>
                    <a:pt x="340" y="793"/>
                  </a:lnTo>
                  <a:lnTo>
                    <a:pt x="368" y="765"/>
                  </a:lnTo>
                  <a:lnTo>
                    <a:pt x="482" y="765"/>
                  </a:lnTo>
                  <a:lnTo>
                    <a:pt x="482" y="652"/>
                  </a:lnTo>
                  <a:lnTo>
                    <a:pt x="0" y="652"/>
                  </a:lnTo>
                  <a:lnTo>
                    <a:pt x="0" y="0"/>
                  </a:lnTo>
                  <a:lnTo>
                    <a:pt x="1190" y="0"/>
                  </a:lnTo>
                  <a:lnTo>
                    <a:pt x="1190" y="652"/>
                  </a:lnTo>
                  <a:lnTo>
                    <a:pt x="708" y="652"/>
                  </a:lnTo>
                  <a:lnTo>
                    <a:pt x="708" y="765"/>
                  </a:lnTo>
                  <a:lnTo>
                    <a:pt x="822" y="765"/>
                  </a:lnTo>
                  <a:lnTo>
                    <a:pt x="850" y="793"/>
                  </a:lnTo>
                  <a:lnTo>
                    <a:pt x="850" y="82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443" name="Rectangle 27">
              <a:extLst>
                <a:ext uri="{FF2B5EF4-FFF2-40B4-BE49-F238E27FC236}">
                  <a16:creationId xmlns:a16="http://schemas.microsoft.com/office/drawing/2014/main" id="{F247AC3F-0200-4463-9C26-9A5EB9C04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3209"/>
              <a:ext cx="1134" cy="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450" name="Group 34">
            <a:extLst>
              <a:ext uri="{FF2B5EF4-FFF2-40B4-BE49-F238E27FC236}">
                <a16:creationId xmlns:a16="http://schemas.microsoft.com/office/drawing/2014/main" id="{AE859AA6-25FC-4E06-A104-E1E54009798F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119188"/>
            <a:ext cx="1584325" cy="1093787"/>
            <a:chOff x="3432" y="3181"/>
            <a:chExt cx="1191" cy="822"/>
          </a:xfrm>
        </p:grpSpPr>
        <p:grpSp>
          <p:nvGrpSpPr>
            <p:cNvPr id="60451" name="Group 35">
              <a:extLst>
                <a:ext uri="{FF2B5EF4-FFF2-40B4-BE49-F238E27FC236}">
                  <a16:creationId xmlns:a16="http://schemas.microsoft.com/office/drawing/2014/main" id="{BDD1BDD1-B735-4CF6-BF40-7D0051AAFA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2" y="3181"/>
              <a:ext cx="908" cy="822"/>
              <a:chOff x="3432" y="3181"/>
              <a:chExt cx="908" cy="822"/>
            </a:xfrm>
          </p:grpSpPr>
          <p:sp>
            <p:nvSpPr>
              <p:cNvPr id="60452" name="Freeform 36">
                <a:extLst>
                  <a:ext uri="{FF2B5EF4-FFF2-40B4-BE49-F238E27FC236}">
                    <a16:creationId xmlns:a16="http://schemas.microsoft.com/office/drawing/2014/main" id="{4A90554E-2822-4C7E-8E28-01CD7478A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" y="3181"/>
                <a:ext cx="908" cy="822"/>
              </a:xfrm>
              <a:custGeom>
                <a:avLst/>
                <a:gdLst>
                  <a:gd name="T0" fmla="*/ 709 w 908"/>
                  <a:gd name="T1" fmla="*/ 822 h 822"/>
                  <a:gd name="T2" fmla="*/ 709 w 908"/>
                  <a:gd name="T3" fmla="*/ 793 h 822"/>
                  <a:gd name="T4" fmla="*/ 681 w 908"/>
                  <a:gd name="T5" fmla="*/ 765 h 822"/>
                  <a:gd name="T6" fmla="*/ 567 w 908"/>
                  <a:gd name="T7" fmla="*/ 765 h 822"/>
                  <a:gd name="T8" fmla="*/ 567 w 908"/>
                  <a:gd name="T9" fmla="*/ 652 h 822"/>
                  <a:gd name="T10" fmla="*/ 908 w 908"/>
                  <a:gd name="T11" fmla="*/ 652 h 822"/>
                  <a:gd name="T12" fmla="*/ 908 w 908"/>
                  <a:gd name="T13" fmla="*/ 0 h 822"/>
                  <a:gd name="T14" fmla="*/ 0 w 908"/>
                  <a:gd name="T15" fmla="*/ 0 h 822"/>
                  <a:gd name="T16" fmla="*/ 0 w 908"/>
                  <a:gd name="T17" fmla="*/ 652 h 822"/>
                  <a:gd name="T18" fmla="*/ 341 w 908"/>
                  <a:gd name="T19" fmla="*/ 652 h 822"/>
                  <a:gd name="T20" fmla="*/ 341 w 908"/>
                  <a:gd name="T21" fmla="*/ 765 h 822"/>
                  <a:gd name="T22" fmla="*/ 227 w 908"/>
                  <a:gd name="T23" fmla="*/ 765 h 822"/>
                  <a:gd name="T24" fmla="*/ 199 w 908"/>
                  <a:gd name="T25" fmla="*/ 793 h 822"/>
                  <a:gd name="T26" fmla="*/ 199 w 908"/>
                  <a:gd name="T27" fmla="*/ 822 h 822"/>
                  <a:gd name="T28" fmla="*/ 709 w 908"/>
                  <a:gd name="T2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8" h="822">
                    <a:moveTo>
                      <a:pt x="709" y="822"/>
                    </a:moveTo>
                    <a:lnTo>
                      <a:pt x="709" y="793"/>
                    </a:lnTo>
                    <a:lnTo>
                      <a:pt x="681" y="765"/>
                    </a:lnTo>
                    <a:lnTo>
                      <a:pt x="567" y="765"/>
                    </a:lnTo>
                    <a:lnTo>
                      <a:pt x="567" y="652"/>
                    </a:lnTo>
                    <a:lnTo>
                      <a:pt x="908" y="652"/>
                    </a:lnTo>
                    <a:lnTo>
                      <a:pt x="908" y="0"/>
                    </a:lnTo>
                    <a:lnTo>
                      <a:pt x="0" y="0"/>
                    </a:lnTo>
                    <a:lnTo>
                      <a:pt x="0" y="652"/>
                    </a:lnTo>
                    <a:lnTo>
                      <a:pt x="341" y="652"/>
                    </a:lnTo>
                    <a:lnTo>
                      <a:pt x="341" y="765"/>
                    </a:lnTo>
                    <a:lnTo>
                      <a:pt x="227" y="765"/>
                    </a:lnTo>
                    <a:lnTo>
                      <a:pt x="199" y="793"/>
                    </a:lnTo>
                    <a:lnTo>
                      <a:pt x="199" y="822"/>
                    </a:lnTo>
                    <a:lnTo>
                      <a:pt x="709" y="82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53" name="Rectangle 37">
                <a:extLst>
                  <a:ext uri="{FF2B5EF4-FFF2-40B4-BE49-F238E27FC236}">
                    <a16:creationId xmlns:a16="http://schemas.microsoft.com/office/drawing/2014/main" id="{905FC786-3C01-4BC3-B9FB-181818ADF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3209"/>
                <a:ext cx="851" cy="5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454" name="Group 38">
              <a:extLst>
                <a:ext uri="{FF2B5EF4-FFF2-40B4-BE49-F238E27FC236}">
                  <a16:creationId xmlns:a16="http://schemas.microsoft.com/office/drawing/2014/main" id="{EAFD7492-DAE6-471E-8493-D2184B106E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6" y="3266"/>
              <a:ext cx="227" cy="737"/>
              <a:chOff x="4396" y="3266"/>
              <a:chExt cx="227" cy="737"/>
            </a:xfrm>
          </p:grpSpPr>
          <p:sp>
            <p:nvSpPr>
              <p:cNvPr id="60455" name="Rectangle 39">
                <a:extLst>
                  <a:ext uri="{FF2B5EF4-FFF2-40B4-BE49-F238E27FC236}">
                    <a16:creationId xmlns:a16="http://schemas.microsoft.com/office/drawing/2014/main" id="{76245DED-B4E7-41B4-BBA0-01B217414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266"/>
                <a:ext cx="227" cy="737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56" name="Rectangle 40">
                <a:extLst>
                  <a:ext uri="{FF2B5EF4-FFF2-40B4-BE49-F238E27FC236}">
                    <a16:creationId xmlns:a16="http://schemas.microsoft.com/office/drawing/2014/main" id="{3CFF8594-DFFF-482D-AFF5-08054303F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322"/>
                <a:ext cx="56" cy="3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57" name="Rectangle 41">
                <a:extLst>
                  <a:ext uri="{FF2B5EF4-FFF2-40B4-BE49-F238E27FC236}">
                    <a16:creationId xmlns:a16="http://schemas.microsoft.com/office/drawing/2014/main" id="{BFDBF193-2630-4426-9102-AC42B4BFC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776"/>
                <a:ext cx="56" cy="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58" name="Rectangle 42">
                <a:extLst>
                  <a:ext uri="{FF2B5EF4-FFF2-40B4-BE49-F238E27FC236}">
                    <a16:creationId xmlns:a16="http://schemas.microsoft.com/office/drawing/2014/main" id="{52BBA197-7D60-4ABB-AA54-E34697CB0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861"/>
                <a:ext cx="56" cy="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603" name="Group 187">
            <a:extLst>
              <a:ext uri="{FF2B5EF4-FFF2-40B4-BE49-F238E27FC236}">
                <a16:creationId xmlns:a16="http://schemas.microsoft.com/office/drawing/2014/main" id="{1A0C6EAD-C054-43D7-8F41-70639C93974F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4797425"/>
            <a:ext cx="673100" cy="1457325"/>
            <a:chOff x="4679" y="3266"/>
            <a:chExt cx="340" cy="737"/>
          </a:xfrm>
        </p:grpSpPr>
        <p:sp>
          <p:nvSpPr>
            <p:cNvPr id="60418" name="Freeform 2">
              <a:extLst>
                <a:ext uri="{FF2B5EF4-FFF2-40B4-BE49-F238E27FC236}">
                  <a16:creationId xmlns:a16="http://schemas.microsoft.com/office/drawing/2014/main" id="{7FA9A6E8-A406-4F02-ACA7-24C75B648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" y="3266"/>
              <a:ext cx="340" cy="737"/>
            </a:xfrm>
            <a:custGeom>
              <a:avLst/>
              <a:gdLst>
                <a:gd name="T0" fmla="*/ 57 w 340"/>
                <a:gd name="T1" fmla="*/ 737 h 737"/>
                <a:gd name="T2" fmla="*/ 0 w 340"/>
                <a:gd name="T3" fmla="*/ 737 h 737"/>
                <a:gd name="T4" fmla="*/ 0 w 340"/>
                <a:gd name="T5" fmla="*/ 708 h 737"/>
                <a:gd name="T6" fmla="*/ 57 w 340"/>
                <a:gd name="T7" fmla="*/ 680 h 737"/>
                <a:gd name="T8" fmla="*/ 57 w 340"/>
                <a:gd name="T9" fmla="*/ 0 h 737"/>
                <a:gd name="T10" fmla="*/ 284 w 340"/>
                <a:gd name="T11" fmla="*/ 0 h 737"/>
                <a:gd name="T12" fmla="*/ 284 w 340"/>
                <a:gd name="T13" fmla="*/ 680 h 737"/>
                <a:gd name="T14" fmla="*/ 340 w 340"/>
                <a:gd name="T15" fmla="*/ 708 h 737"/>
                <a:gd name="T16" fmla="*/ 340 w 340"/>
                <a:gd name="T17" fmla="*/ 737 h 737"/>
                <a:gd name="T18" fmla="*/ 57 w 340"/>
                <a:gd name="T1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737">
                  <a:moveTo>
                    <a:pt x="57" y="737"/>
                  </a:moveTo>
                  <a:lnTo>
                    <a:pt x="0" y="737"/>
                  </a:lnTo>
                  <a:lnTo>
                    <a:pt x="0" y="708"/>
                  </a:lnTo>
                  <a:lnTo>
                    <a:pt x="57" y="680"/>
                  </a:lnTo>
                  <a:lnTo>
                    <a:pt x="57" y="0"/>
                  </a:lnTo>
                  <a:lnTo>
                    <a:pt x="284" y="0"/>
                  </a:lnTo>
                  <a:lnTo>
                    <a:pt x="284" y="680"/>
                  </a:lnTo>
                  <a:lnTo>
                    <a:pt x="340" y="708"/>
                  </a:lnTo>
                  <a:lnTo>
                    <a:pt x="340" y="737"/>
                  </a:lnTo>
                  <a:lnTo>
                    <a:pt x="57" y="737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459" name="Rectangle 43">
              <a:extLst>
                <a:ext uri="{FF2B5EF4-FFF2-40B4-BE49-F238E27FC236}">
                  <a16:creationId xmlns:a16="http://schemas.microsoft.com/office/drawing/2014/main" id="{76C953E5-AE21-462C-BA58-1D6C5B678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" y="3322"/>
              <a:ext cx="56" cy="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0" name="Rectangle 44">
              <a:extLst>
                <a:ext uri="{FF2B5EF4-FFF2-40B4-BE49-F238E27FC236}">
                  <a16:creationId xmlns:a16="http://schemas.microsoft.com/office/drawing/2014/main" id="{E2ABF11C-7C2C-4CF3-A4F0-218352448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" y="3776"/>
              <a:ext cx="56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1" name="Rectangle 45">
              <a:extLst>
                <a:ext uri="{FF2B5EF4-FFF2-40B4-BE49-F238E27FC236}">
                  <a16:creationId xmlns:a16="http://schemas.microsoft.com/office/drawing/2014/main" id="{023793B5-F791-4180-9400-94B2FABDD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" y="3861"/>
              <a:ext cx="56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602" name="Group 186">
            <a:extLst>
              <a:ext uri="{FF2B5EF4-FFF2-40B4-BE49-F238E27FC236}">
                <a16:creationId xmlns:a16="http://schemas.microsoft.com/office/drawing/2014/main" id="{3C3BDB77-4BE3-40B5-BB94-F58428CEE6C9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2852738"/>
            <a:ext cx="995362" cy="1466850"/>
            <a:chOff x="313" y="3152"/>
            <a:chExt cx="539" cy="794"/>
          </a:xfrm>
        </p:grpSpPr>
        <p:sp>
          <p:nvSpPr>
            <p:cNvPr id="60462" name="Rectangle 46">
              <a:extLst>
                <a:ext uri="{FF2B5EF4-FFF2-40B4-BE49-F238E27FC236}">
                  <a16:creationId xmlns:a16="http://schemas.microsoft.com/office/drawing/2014/main" id="{3D20D766-BA2C-4916-BF98-D2FF9497F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" y="3152"/>
              <a:ext cx="539" cy="79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3" name="Rectangle 47">
              <a:extLst>
                <a:ext uri="{FF2B5EF4-FFF2-40B4-BE49-F238E27FC236}">
                  <a16:creationId xmlns:a16="http://schemas.microsoft.com/office/drawing/2014/main" id="{BAA32736-2056-4F84-B372-B2835F631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3181"/>
              <a:ext cx="482" cy="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4" name="Rectangle 48">
              <a:extLst>
                <a:ext uri="{FF2B5EF4-FFF2-40B4-BE49-F238E27FC236}">
                  <a16:creationId xmlns:a16="http://schemas.microsoft.com/office/drawing/2014/main" id="{C87D8306-7E6F-4A15-A417-0CEBF825E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3861"/>
              <a:ext cx="141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5" name="Rectangle 49">
              <a:extLst>
                <a:ext uri="{FF2B5EF4-FFF2-40B4-BE49-F238E27FC236}">
                  <a16:creationId xmlns:a16="http://schemas.microsoft.com/office/drawing/2014/main" id="{AA5B5493-65DE-4D98-8BFF-5DEACA16A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" y="3861"/>
              <a:ext cx="150" cy="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6" name="Rectangle 50">
              <a:extLst>
                <a:ext uri="{FF2B5EF4-FFF2-40B4-BE49-F238E27FC236}">
                  <a16:creationId xmlns:a16="http://schemas.microsoft.com/office/drawing/2014/main" id="{7F07655F-2047-4C9D-AC6B-298B22111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3861"/>
              <a:ext cx="142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467" name="Group 51">
            <a:extLst>
              <a:ext uri="{FF2B5EF4-FFF2-40B4-BE49-F238E27FC236}">
                <a16:creationId xmlns:a16="http://schemas.microsoft.com/office/drawing/2014/main" id="{19DC6E0D-E80B-4209-AD57-32DFBCC6C5D0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2852738"/>
            <a:ext cx="977900" cy="1439862"/>
            <a:chOff x="2241" y="1763"/>
            <a:chExt cx="539" cy="794"/>
          </a:xfrm>
        </p:grpSpPr>
        <p:sp>
          <p:nvSpPr>
            <p:cNvPr id="60468" name="Freeform 52">
              <a:extLst>
                <a:ext uri="{FF2B5EF4-FFF2-40B4-BE49-F238E27FC236}">
                  <a16:creationId xmlns:a16="http://schemas.microsoft.com/office/drawing/2014/main" id="{2C73C1A8-C678-485C-B6C9-E6F6FEFB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763"/>
              <a:ext cx="539" cy="794"/>
            </a:xfrm>
            <a:custGeom>
              <a:avLst/>
              <a:gdLst>
                <a:gd name="T0" fmla="*/ 0 w 539"/>
                <a:gd name="T1" fmla="*/ 28 h 850"/>
                <a:gd name="T2" fmla="*/ 29 w 539"/>
                <a:gd name="T3" fmla="*/ 0 h 850"/>
                <a:gd name="T4" fmla="*/ 511 w 539"/>
                <a:gd name="T5" fmla="*/ 0 h 850"/>
                <a:gd name="T6" fmla="*/ 539 w 539"/>
                <a:gd name="T7" fmla="*/ 28 h 850"/>
                <a:gd name="T8" fmla="*/ 539 w 539"/>
                <a:gd name="T9" fmla="*/ 822 h 850"/>
                <a:gd name="T10" fmla="*/ 511 w 539"/>
                <a:gd name="T11" fmla="*/ 850 h 850"/>
                <a:gd name="T12" fmla="*/ 29 w 539"/>
                <a:gd name="T13" fmla="*/ 850 h 850"/>
                <a:gd name="T14" fmla="*/ 0 w 539"/>
                <a:gd name="T15" fmla="*/ 822 h 850"/>
                <a:gd name="T16" fmla="*/ 0 w 539"/>
                <a:gd name="T17" fmla="*/ 28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9" h="850">
                  <a:moveTo>
                    <a:pt x="0" y="28"/>
                  </a:moveTo>
                  <a:lnTo>
                    <a:pt x="29" y="0"/>
                  </a:lnTo>
                  <a:lnTo>
                    <a:pt x="511" y="0"/>
                  </a:lnTo>
                  <a:lnTo>
                    <a:pt x="539" y="28"/>
                  </a:lnTo>
                  <a:lnTo>
                    <a:pt x="539" y="822"/>
                  </a:lnTo>
                  <a:lnTo>
                    <a:pt x="511" y="850"/>
                  </a:lnTo>
                  <a:lnTo>
                    <a:pt x="29" y="850"/>
                  </a:lnTo>
                  <a:lnTo>
                    <a:pt x="0" y="822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469" name="Rectangle 53">
              <a:extLst>
                <a:ext uri="{FF2B5EF4-FFF2-40B4-BE49-F238E27FC236}">
                  <a16:creationId xmlns:a16="http://schemas.microsoft.com/office/drawing/2014/main" id="{EADA4918-FCF1-4466-9CBD-9652415F2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1791"/>
              <a:ext cx="454" cy="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470" name="Group 54">
              <a:extLst>
                <a:ext uri="{FF2B5EF4-FFF2-40B4-BE49-F238E27FC236}">
                  <a16:creationId xmlns:a16="http://schemas.microsoft.com/office/drawing/2014/main" id="{DFC48552-256B-4103-862E-61B94E2B1E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5" y="2487"/>
              <a:ext cx="411" cy="41"/>
              <a:chOff x="2270" y="2487"/>
              <a:chExt cx="482" cy="41"/>
            </a:xfrm>
          </p:grpSpPr>
          <p:sp>
            <p:nvSpPr>
              <p:cNvPr id="60471" name="Rectangle 55">
                <a:extLst>
                  <a:ext uri="{FF2B5EF4-FFF2-40B4-BE49-F238E27FC236}">
                    <a16:creationId xmlns:a16="http://schemas.microsoft.com/office/drawing/2014/main" id="{356FBE02-411F-4331-A39B-595B18FED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0" y="2488"/>
                <a:ext cx="141" cy="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72" name="Rectangle 56">
                <a:extLst>
                  <a:ext uri="{FF2B5EF4-FFF2-40B4-BE49-F238E27FC236}">
                    <a16:creationId xmlns:a16="http://schemas.microsoft.com/office/drawing/2014/main" id="{20FD2390-A9CE-4284-BD04-92FB67446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5" y="2487"/>
                <a:ext cx="150" cy="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73" name="Rectangle 57">
                <a:extLst>
                  <a:ext uri="{FF2B5EF4-FFF2-40B4-BE49-F238E27FC236}">
                    <a16:creationId xmlns:a16="http://schemas.microsoft.com/office/drawing/2014/main" id="{8A75C70C-F1F7-46ED-8ABC-92FC5F00F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2488"/>
                <a:ext cx="142" cy="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474" name="Group 58">
            <a:extLst>
              <a:ext uri="{FF2B5EF4-FFF2-40B4-BE49-F238E27FC236}">
                <a16:creationId xmlns:a16="http://schemas.microsoft.com/office/drawing/2014/main" id="{0224BDE2-005A-4864-B588-CC6A460FE977}"/>
              </a:ext>
            </a:extLst>
          </p:cNvPr>
          <p:cNvGrpSpPr>
            <a:grpSpLocks/>
          </p:cNvGrpSpPr>
          <p:nvPr/>
        </p:nvGrpSpPr>
        <p:grpSpPr bwMode="auto">
          <a:xfrm>
            <a:off x="2936875" y="4797425"/>
            <a:ext cx="452438" cy="1439863"/>
            <a:chOff x="1504" y="3181"/>
            <a:chExt cx="312" cy="992"/>
          </a:xfrm>
        </p:grpSpPr>
        <p:sp>
          <p:nvSpPr>
            <p:cNvPr id="60475" name="AutoShape 59">
              <a:extLst>
                <a:ext uri="{FF2B5EF4-FFF2-40B4-BE49-F238E27FC236}">
                  <a16:creationId xmlns:a16="http://schemas.microsoft.com/office/drawing/2014/main" id="{AEBF8675-D2A2-4C4B-83F9-34F46E6BB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3691"/>
              <a:ext cx="312" cy="48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6" name="AutoShape 60">
              <a:extLst>
                <a:ext uri="{FF2B5EF4-FFF2-40B4-BE49-F238E27FC236}">
                  <a16:creationId xmlns:a16="http://schemas.microsoft.com/office/drawing/2014/main" id="{7FB41FD7-7ABB-4D6D-B961-9E2627302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3181"/>
              <a:ext cx="312" cy="510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7" name="Rectangle 61">
              <a:extLst>
                <a:ext uri="{FF2B5EF4-FFF2-40B4-BE49-F238E27FC236}">
                  <a16:creationId xmlns:a16="http://schemas.microsoft.com/office/drawing/2014/main" id="{FDFEC9BD-3D27-47E6-A5DC-19F04B715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237"/>
              <a:ext cx="256" cy="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478" name="Group 62">
              <a:extLst>
                <a:ext uri="{FF2B5EF4-FFF2-40B4-BE49-F238E27FC236}">
                  <a16:creationId xmlns:a16="http://schemas.microsoft.com/office/drawing/2014/main" id="{ACEDEA84-EA8B-44AF-B789-E38922CE04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3861"/>
              <a:ext cx="256" cy="256"/>
              <a:chOff x="1532" y="3804"/>
              <a:chExt cx="426" cy="426"/>
            </a:xfrm>
          </p:grpSpPr>
          <p:sp>
            <p:nvSpPr>
              <p:cNvPr id="60479" name="AutoShape 63">
                <a:extLst>
                  <a:ext uri="{FF2B5EF4-FFF2-40B4-BE49-F238E27FC236}">
                    <a16:creationId xmlns:a16="http://schemas.microsoft.com/office/drawing/2014/main" id="{B763A0DC-A19B-4358-A5DC-C01752D5D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804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80" name="AutoShape 64">
                <a:extLst>
                  <a:ext uri="{FF2B5EF4-FFF2-40B4-BE49-F238E27FC236}">
                    <a16:creationId xmlns:a16="http://schemas.microsoft.com/office/drawing/2014/main" id="{CFB33945-4EA6-48CF-A41C-C4B9CD68D9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3804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81" name="AutoShape 65">
                <a:extLst>
                  <a:ext uri="{FF2B5EF4-FFF2-40B4-BE49-F238E27FC236}">
                    <a16:creationId xmlns:a16="http://schemas.microsoft.com/office/drawing/2014/main" id="{F9C754DF-A8AB-45ED-87A8-CD59893182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804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82" name="AutoShape 66">
                <a:extLst>
                  <a:ext uri="{FF2B5EF4-FFF2-40B4-BE49-F238E27FC236}">
                    <a16:creationId xmlns:a16="http://schemas.microsoft.com/office/drawing/2014/main" id="{ED79AB6B-6A1D-4D3F-8CB5-15057A81C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3804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83" name="AutoShape 67">
                <a:extLst>
                  <a:ext uri="{FF2B5EF4-FFF2-40B4-BE49-F238E27FC236}">
                    <a16:creationId xmlns:a16="http://schemas.microsoft.com/office/drawing/2014/main" id="{7AD6F0F1-A130-4D0B-8FB0-36A1188CD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918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84" name="AutoShape 68">
                <a:extLst>
                  <a:ext uri="{FF2B5EF4-FFF2-40B4-BE49-F238E27FC236}">
                    <a16:creationId xmlns:a16="http://schemas.microsoft.com/office/drawing/2014/main" id="{054EEBE0-DE72-4289-A6A6-3EADA3135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3918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85" name="AutoShape 69">
                <a:extLst>
                  <a:ext uri="{FF2B5EF4-FFF2-40B4-BE49-F238E27FC236}">
                    <a16:creationId xmlns:a16="http://schemas.microsoft.com/office/drawing/2014/main" id="{D19E3BA0-8D9D-4982-A530-5807C1B1F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918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86" name="AutoShape 70">
                <a:extLst>
                  <a:ext uri="{FF2B5EF4-FFF2-40B4-BE49-F238E27FC236}">
                    <a16:creationId xmlns:a16="http://schemas.microsoft.com/office/drawing/2014/main" id="{64A1F4D6-4F5A-4C51-A08A-4923D6833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3918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87" name="AutoShape 71">
                <a:extLst>
                  <a:ext uri="{FF2B5EF4-FFF2-40B4-BE49-F238E27FC236}">
                    <a16:creationId xmlns:a16="http://schemas.microsoft.com/office/drawing/2014/main" id="{CC4377CE-C174-4A48-93CC-2310E626F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4031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88" name="AutoShape 72">
                <a:extLst>
                  <a:ext uri="{FF2B5EF4-FFF2-40B4-BE49-F238E27FC236}">
                    <a16:creationId xmlns:a16="http://schemas.microsoft.com/office/drawing/2014/main" id="{D88D941E-9E84-4023-BA82-F2F0AC472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4031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89" name="AutoShape 73">
                <a:extLst>
                  <a:ext uri="{FF2B5EF4-FFF2-40B4-BE49-F238E27FC236}">
                    <a16:creationId xmlns:a16="http://schemas.microsoft.com/office/drawing/2014/main" id="{8A7D5EBC-BD7E-4CD6-91E2-2597E7BCC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4031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90" name="AutoShape 74">
                <a:extLst>
                  <a:ext uri="{FF2B5EF4-FFF2-40B4-BE49-F238E27FC236}">
                    <a16:creationId xmlns:a16="http://schemas.microsoft.com/office/drawing/2014/main" id="{1261E7EB-8B26-49EF-A45D-0E7AF912B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4031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91" name="AutoShape 75">
                <a:extLst>
                  <a:ext uri="{FF2B5EF4-FFF2-40B4-BE49-F238E27FC236}">
                    <a16:creationId xmlns:a16="http://schemas.microsoft.com/office/drawing/2014/main" id="{0CACA77A-44A2-4B24-A5FA-79C025133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4145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92" name="AutoShape 76">
                <a:extLst>
                  <a:ext uri="{FF2B5EF4-FFF2-40B4-BE49-F238E27FC236}">
                    <a16:creationId xmlns:a16="http://schemas.microsoft.com/office/drawing/2014/main" id="{B2A6AE68-9F21-4570-9EB1-4AD68D7AF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4145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93" name="AutoShape 77">
                <a:extLst>
                  <a:ext uri="{FF2B5EF4-FFF2-40B4-BE49-F238E27FC236}">
                    <a16:creationId xmlns:a16="http://schemas.microsoft.com/office/drawing/2014/main" id="{95F1F6CC-91DC-44C5-A201-2899C6CF37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4145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94" name="AutoShape 78">
                <a:extLst>
                  <a:ext uri="{FF2B5EF4-FFF2-40B4-BE49-F238E27FC236}">
                    <a16:creationId xmlns:a16="http://schemas.microsoft.com/office/drawing/2014/main" id="{8EDD75E7-8B5A-4CD6-A5A9-D4C0D27C9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4145"/>
                <a:ext cx="85" cy="85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0495" name="Oval 79">
              <a:extLst>
                <a:ext uri="{FF2B5EF4-FFF2-40B4-BE49-F238E27FC236}">
                  <a16:creationId xmlns:a16="http://schemas.microsoft.com/office/drawing/2014/main" id="{28EC2CD4-7276-4E78-8D01-334F124D1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3748"/>
              <a:ext cx="86" cy="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6" name="Oval 80">
              <a:extLst>
                <a:ext uri="{FF2B5EF4-FFF2-40B4-BE49-F238E27FC236}">
                  <a16:creationId xmlns:a16="http://schemas.microsoft.com/office/drawing/2014/main" id="{4026CA11-1DFA-4E23-94A2-6DD877DC4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762"/>
              <a:ext cx="58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7" name="Oval 81">
              <a:extLst>
                <a:ext uri="{FF2B5EF4-FFF2-40B4-BE49-F238E27FC236}">
                  <a16:creationId xmlns:a16="http://schemas.microsoft.com/office/drawing/2014/main" id="{30AFC463-9B1F-4E7D-A5B6-5900792E9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3762"/>
              <a:ext cx="58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504" name="Group 88">
            <a:extLst>
              <a:ext uri="{FF2B5EF4-FFF2-40B4-BE49-F238E27FC236}">
                <a16:creationId xmlns:a16="http://schemas.microsoft.com/office/drawing/2014/main" id="{6977F62C-8D76-41E4-95DC-3A980A00529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052513"/>
            <a:ext cx="1574800" cy="1169987"/>
            <a:chOff x="824" y="1877"/>
            <a:chExt cx="992" cy="737"/>
          </a:xfrm>
        </p:grpSpPr>
        <p:sp>
          <p:nvSpPr>
            <p:cNvPr id="60505" name="Freeform 89">
              <a:extLst>
                <a:ext uri="{FF2B5EF4-FFF2-40B4-BE49-F238E27FC236}">
                  <a16:creationId xmlns:a16="http://schemas.microsoft.com/office/drawing/2014/main" id="{FB3E6F08-2F88-4426-BA2A-0861979E4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" y="1877"/>
              <a:ext cx="992" cy="737"/>
            </a:xfrm>
            <a:custGeom>
              <a:avLst/>
              <a:gdLst>
                <a:gd name="T0" fmla="*/ 992 w 992"/>
                <a:gd name="T1" fmla="*/ 737 h 737"/>
                <a:gd name="T2" fmla="*/ 0 w 992"/>
                <a:gd name="T3" fmla="*/ 737 h 737"/>
                <a:gd name="T4" fmla="*/ 0 w 992"/>
                <a:gd name="T5" fmla="*/ 680 h 737"/>
                <a:gd name="T6" fmla="*/ 85 w 992"/>
                <a:gd name="T7" fmla="*/ 538 h 737"/>
                <a:gd name="T8" fmla="*/ 85 w 992"/>
                <a:gd name="T9" fmla="*/ 0 h 737"/>
                <a:gd name="T10" fmla="*/ 907 w 992"/>
                <a:gd name="T11" fmla="*/ 0 h 737"/>
                <a:gd name="T12" fmla="*/ 907 w 992"/>
                <a:gd name="T13" fmla="*/ 538 h 737"/>
                <a:gd name="T14" fmla="*/ 992 w 992"/>
                <a:gd name="T15" fmla="*/ 680 h 737"/>
                <a:gd name="T16" fmla="*/ 992 w 992"/>
                <a:gd name="T1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2" h="737">
                  <a:moveTo>
                    <a:pt x="992" y="737"/>
                  </a:moveTo>
                  <a:lnTo>
                    <a:pt x="0" y="737"/>
                  </a:lnTo>
                  <a:lnTo>
                    <a:pt x="0" y="680"/>
                  </a:lnTo>
                  <a:lnTo>
                    <a:pt x="85" y="538"/>
                  </a:lnTo>
                  <a:lnTo>
                    <a:pt x="85" y="0"/>
                  </a:lnTo>
                  <a:lnTo>
                    <a:pt x="907" y="0"/>
                  </a:lnTo>
                  <a:lnTo>
                    <a:pt x="907" y="538"/>
                  </a:lnTo>
                  <a:lnTo>
                    <a:pt x="992" y="680"/>
                  </a:lnTo>
                  <a:lnTo>
                    <a:pt x="992" y="737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506" name="AutoShape 90">
              <a:extLst>
                <a:ext uri="{FF2B5EF4-FFF2-40B4-BE49-F238E27FC236}">
                  <a16:creationId xmlns:a16="http://schemas.microsoft.com/office/drawing/2014/main" id="{C182CC9E-72EF-46E6-BEEE-B41CC10202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09" y="2443"/>
              <a:ext cx="822" cy="86"/>
            </a:xfrm>
            <a:custGeom>
              <a:avLst/>
              <a:gdLst>
                <a:gd name="G0" fmla="+- 1287 0 0"/>
                <a:gd name="G1" fmla="+- 21600 0 1287"/>
                <a:gd name="G2" fmla="*/ 1287 1 2"/>
                <a:gd name="G3" fmla="+- 21600 0 G2"/>
                <a:gd name="G4" fmla="+/ 1287 21600 2"/>
                <a:gd name="G5" fmla="+/ G1 0 2"/>
                <a:gd name="G6" fmla="*/ 21600 21600 1287"/>
                <a:gd name="G7" fmla="*/ G6 1 2"/>
                <a:gd name="G8" fmla="+- 21600 0 G7"/>
                <a:gd name="G9" fmla="*/ 21600 1 2"/>
                <a:gd name="G10" fmla="+- 1287 0 G9"/>
                <a:gd name="G11" fmla="?: G10 G8 0"/>
                <a:gd name="G12" fmla="?: G10 G7 21600"/>
                <a:gd name="T0" fmla="*/ 20956 w 21600"/>
                <a:gd name="T1" fmla="*/ 10800 h 21600"/>
                <a:gd name="T2" fmla="*/ 10800 w 21600"/>
                <a:gd name="T3" fmla="*/ 21600 h 21600"/>
                <a:gd name="T4" fmla="*/ 644 w 21600"/>
                <a:gd name="T5" fmla="*/ 10800 h 21600"/>
                <a:gd name="T6" fmla="*/ 10800 w 21600"/>
                <a:gd name="T7" fmla="*/ 0 h 21600"/>
                <a:gd name="T8" fmla="*/ 2444 w 21600"/>
                <a:gd name="T9" fmla="*/ 2444 h 21600"/>
                <a:gd name="T10" fmla="*/ 19156 w 21600"/>
                <a:gd name="T11" fmla="*/ 1915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87" y="21600"/>
                  </a:lnTo>
                  <a:lnTo>
                    <a:pt x="2031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07" name="Rectangle 91">
              <a:extLst>
                <a:ext uri="{FF2B5EF4-FFF2-40B4-BE49-F238E27FC236}">
                  <a16:creationId xmlns:a16="http://schemas.microsoft.com/office/drawing/2014/main" id="{FEDBF0FD-61BE-4A3C-9AA6-E6907AAF9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" y="1905"/>
              <a:ext cx="766" cy="4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516" name="Group 100">
            <a:extLst>
              <a:ext uri="{FF2B5EF4-FFF2-40B4-BE49-F238E27FC236}">
                <a16:creationId xmlns:a16="http://schemas.microsoft.com/office/drawing/2014/main" id="{C63E83FA-7043-4CBA-A729-714D1F2A7374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982663"/>
            <a:ext cx="1439863" cy="1303337"/>
            <a:chOff x="3432" y="3181"/>
            <a:chExt cx="908" cy="822"/>
          </a:xfrm>
        </p:grpSpPr>
        <p:sp>
          <p:nvSpPr>
            <p:cNvPr id="60517" name="Freeform 101">
              <a:extLst>
                <a:ext uri="{FF2B5EF4-FFF2-40B4-BE49-F238E27FC236}">
                  <a16:creationId xmlns:a16="http://schemas.microsoft.com/office/drawing/2014/main" id="{CFBA9ECE-78BB-435F-B32E-5DC1D7897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" y="3181"/>
              <a:ext cx="908" cy="822"/>
            </a:xfrm>
            <a:custGeom>
              <a:avLst/>
              <a:gdLst>
                <a:gd name="T0" fmla="*/ 709 w 908"/>
                <a:gd name="T1" fmla="*/ 822 h 822"/>
                <a:gd name="T2" fmla="*/ 709 w 908"/>
                <a:gd name="T3" fmla="*/ 793 h 822"/>
                <a:gd name="T4" fmla="*/ 681 w 908"/>
                <a:gd name="T5" fmla="*/ 765 h 822"/>
                <a:gd name="T6" fmla="*/ 567 w 908"/>
                <a:gd name="T7" fmla="*/ 765 h 822"/>
                <a:gd name="T8" fmla="*/ 567 w 908"/>
                <a:gd name="T9" fmla="*/ 652 h 822"/>
                <a:gd name="T10" fmla="*/ 908 w 908"/>
                <a:gd name="T11" fmla="*/ 652 h 822"/>
                <a:gd name="T12" fmla="*/ 908 w 908"/>
                <a:gd name="T13" fmla="*/ 0 h 822"/>
                <a:gd name="T14" fmla="*/ 0 w 908"/>
                <a:gd name="T15" fmla="*/ 0 h 822"/>
                <a:gd name="T16" fmla="*/ 0 w 908"/>
                <a:gd name="T17" fmla="*/ 652 h 822"/>
                <a:gd name="T18" fmla="*/ 341 w 908"/>
                <a:gd name="T19" fmla="*/ 652 h 822"/>
                <a:gd name="T20" fmla="*/ 341 w 908"/>
                <a:gd name="T21" fmla="*/ 765 h 822"/>
                <a:gd name="T22" fmla="*/ 227 w 908"/>
                <a:gd name="T23" fmla="*/ 765 h 822"/>
                <a:gd name="T24" fmla="*/ 199 w 908"/>
                <a:gd name="T25" fmla="*/ 793 h 822"/>
                <a:gd name="T26" fmla="*/ 199 w 908"/>
                <a:gd name="T27" fmla="*/ 822 h 822"/>
                <a:gd name="T28" fmla="*/ 709 w 908"/>
                <a:gd name="T2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8" h="822">
                  <a:moveTo>
                    <a:pt x="709" y="822"/>
                  </a:moveTo>
                  <a:lnTo>
                    <a:pt x="709" y="793"/>
                  </a:lnTo>
                  <a:lnTo>
                    <a:pt x="681" y="765"/>
                  </a:lnTo>
                  <a:lnTo>
                    <a:pt x="567" y="765"/>
                  </a:lnTo>
                  <a:lnTo>
                    <a:pt x="567" y="652"/>
                  </a:lnTo>
                  <a:lnTo>
                    <a:pt x="908" y="652"/>
                  </a:lnTo>
                  <a:lnTo>
                    <a:pt x="908" y="0"/>
                  </a:lnTo>
                  <a:lnTo>
                    <a:pt x="0" y="0"/>
                  </a:lnTo>
                  <a:lnTo>
                    <a:pt x="0" y="652"/>
                  </a:lnTo>
                  <a:lnTo>
                    <a:pt x="341" y="652"/>
                  </a:lnTo>
                  <a:lnTo>
                    <a:pt x="341" y="765"/>
                  </a:lnTo>
                  <a:lnTo>
                    <a:pt x="227" y="765"/>
                  </a:lnTo>
                  <a:lnTo>
                    <a:pt x="199" y="793"/>
                  </a:lnTo>
                  <a:lnTo>
                    <a:pt x="199" y="822"/>
                  </a:lnTo>
                  <a:lnTo>
                    <a:pt x="709" y="82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518" name="Rectangle 102">
              <a:extLst>
                <a:ext uri="{FF2B5EF4-FFF2-40B4-BE49-F238E27FC236}">
                  <a16:creationId xmlns:a16="http://schemas.microsoft.com/office/drawing/2014/main" id="{9141C761-F738-4EC3-8EDC-566F18EE1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3209"/>
              <a:ext cx="851" cy="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530" name="Group 114">
            <a:extLst>
              <a:ext uri="{FF2B5EF4-FFF2-40B4-BE49-F238E27FC236}">
                <a16:creationId xmlns:a16="http://schemas.microsoft.com/office/drawing/2014/main" id="{369C5B93-0BEC-457A-881C-D80973EE26A5}"/>
              </a:ext>
            </a:extLst>
          </p:cNvPr>
          <p:cNvGrpSpPr>
            <a:grpSpLocks/>
          </p:cNvGrpSpPr>
          <p:nvPr/>
        </p:nvGrpSpPr>
        <p:grpSpPr bwMode="auto">
          <a:xfrm>
            <a:off x="8331200" y="4797425"/>
            <a:ext cx="754063" cy="1403350"/>
            <a:chOff x="5104" y="3209"/>
            <a:chExt cx="426" cy="793"/>
          </a:xfrm>
        </p:grpSpPr>
        <p:sp>
          <p:nvSpPr>
            <p:cNvPr id="60531" name="Rectangle 115">
              <a:extLst>
                <a:ext uri="{FF2B5EF4-FFF2-40B4-BE49-F238E27FC236}">
                  <a16:creationId xmlns:a16="http://schemas.microsoft.com/office/drawing/2014/main" id="{C46A29FC-89B4-44DE-8FDD-BCF9EE00E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4" y="3209"/>
              <a:ext cx="426" cy="79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32" name="Rectangle 116">
              <a:extLst>
                <a:ext uri="{FF2B5EF4-FFF2-40B4-BE49-F238E27FC236}">
                  <a16:creationId xmlns:a16="http://schemas.microsoft.com/office/drawing/2014/main" id="{9B5C7982-B484-49B1-A1B8-2AEA92A89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3" y="3266"/>
              <a:ext cx="368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33" name="Rectangle 117">
              <a:extLst>
                <a:ext uri="{FF2B5EF4-FFF2-40B4-BE49-F238E27FC236}">
                  <a16:creationId xmlns:a16="http://schemas.microsoft.com/office/drawing/2014/main" id="{37B08E22-F732-43C5-8912-6EA01CABB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3" y="3351"/>
              <a:ext cx="368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34" name="Oval 118">
              <a:extLst>
                <a:ext uri="{FF2B5EF4-FFF2-40B4-BE49-F238E27FC236}">
                  <a16:creationId xmlns:a16="http://schemas.microsoft.com/office/drawing/2014/main" id="{36214944-3EDB-46A6-975F-26D4223D3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" y="3833"/>
              <a:ext cx="85" cy="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35" name="Rectangle 119">
              <a:extLst>
                <a:ext uri="{FF2B5EF4-FFF2-40B4-BE49-F238E27FC236}">
                  <a16:creationId xmlns:a16="http://schemas.microsoft.com/office/drawing/2014/main" id="{7DFAF323-6513-4761-A459-077C96C23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9" y="3663"/>
              <a:ext cx="57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536" name="Group 120">
            <a:extLst>
              <a:ext uri="{FF2B5EF4-FFF2-40B4-BE49-F238E27FC236}">
                <a16:creationId xmlns:a16="http://schemas.microsoft.com/office/drawing/2014/main" id="{2FFC619B-43F5-496D-AF75-789D35B9F47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573463"/>
            <a:ext cx="1611313" cy="288925"/>
            <a:chOff x="4509" y="2358"/>
            <a:chExt cx="1077" cy="198"/>
          </a:xfrm>
        </p:grpSpPr>
        <p:sp>
          <p:nvSpPr>
            <p:cNvPr id="60537" name="Rectangle 121">
              <a:extLst>
                <a:ext uri="{FF2B5EF4-FFF2-40B4-BE49-F238E27FC236}">
                  <a16:creationId xmlns:a16="http://schemas.microsoft.com/office/drawing/2014/main" id="{EAA37280-F5E9-40D0-A966-9F0F734C3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9" y="2358"/>
              <a:ext cx="1077" cy="19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38" name="Rectangle 122">
              <a:extLst>
                <a:ext uri="{FF2B5EF4-FFF2-40B4-BE49-F238E27FC236}">
                  <a16:creationId xmlns:a16="http://schemas.microsoft.com/office/drawing/2014/main" id="{A0DFA85F-F51D-47FB-B49B-6381D7549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7" y="2387"/>
              <a:ext cx="511" cy="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39" name="Rectangle 123">
              <a:extLst>
                <a:ext uri="{FF2B5EF4-FFF2-40B4-BE49-F238E27FC236}">
                  <a16:creationId xmlns:a16="http://schemas.microsoft.com/office/drawing/2014/main" id="{18C14183-9C96-4CEA-9B7B-FDF320AC0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1" y="2472"/>
              <a:ext cx="57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40" name="Rectangle 124">
              <a:extLst>
                <a:ext uri="{FF2B5EF4-FFF2-40B4-BE49-F238E27FC236}">
                  <a16:creationId xmlns:a16="http://schemas.microsoft.com/office/drawing/2014/main" id="{9B25A084-8390-4B88-9179-64E288E2B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6" y="2472"/>
              <a:ext cx="57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541" name="Group 125">
            <a:extLst>
              <a:ext uri="{FF2B5EF4-FFF2-40B4-BE49-F238E27FC236}">
                <a16:creationId xmlns:a16="http://schemas.microsoft.com/office/drawing/2014/main" id="{9F97EF35-BB9B-4300-9ACC-F1761F9F24E6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412875"/>
            <a:ext cx="1584325" cy="447675"/>
            <a:chOff x="4509" y="2018"/>
            <a:chExt cx="1077" cy="312"/>
          </a:xfrm>
        </p:grpSpPr>
        <p:sp>
          <p:nvSpPr>
            <p:cNvPr id="60542" name="Rectangle 126">
              <a:extLst>
                <a:ext uri="{FF2B5EF4-FFF2-40B4-BE49-F238E27FC236}">
                  <a16:creationId xmlns:a16="http://schemas.microsoft.com/office/drawing/2014/main" id="{F2F5CE74-90BC-42F0-871F-E5AD1407C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9" y="2018"/>
              <a:ext cx="1077" cy="31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43" name="Rectangle 127">
              <a:extLst>
                <a:ext uri="{FF2B5EF4-FFF2-40B4-BE49-F238E27FC236}">
                  <a16:creationId xmlns:a16="http://schemas.microsoft.com/office/drawing/2014/main" id="{1DD1E34C-404F-49A7-95EA-9AF2E63D9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7" y="2047"/>
              <a:ext cx="511" cy="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44" name="Rectangle 128">
              <a:extLst>
                <a:ext uri="{FF2B5EF4-FFF2-40B4-BE49-F238E27FC236}">
                  <a16:creationId xmlns:a16="http://schemas.microsoft.com/office/drawing/2014/main" id="{206CE42C-CA34-4185-AA94-216DF9E65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7" y="2132"/>
              <a:ext cx="511" cy="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45" name="Rectangle 129">
              <a:extLst>
                <a:ext uri="{FF2B5EF4-FFF2-40B4-BE49-F238E27FC236}">
                  <a16:creationId xmlns:a16="http://schemas.microsoft.com/office/drawing/2014/main" id="{B5451B32-E400-401F-972C-BFC9B532A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1" y="2245"/>
              <a:ext cx="57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46" name="Rectangle 130">
              <a:extLst>
                <a:ext uri="{FF2B5EF4-FFF2-40B4-BE49-F238E27FC236}">
                  <a16:creationId xmlns:a16="http://schemas.microsoft.com/office/drawing/2014/main" id="{1CCB68F5-CA4C-43A7-89FE-90E853722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6" y="2245"/>
              <a:ext cx="57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597" name="Group 181">
            <a:extLst>
              <a:ext uri="{FF2B5EF4-FFF2-40B4-BE49-F238E27FC236}">
                <a16:creationId xmlns:a16="http://schemas.microsoft.com/office/drawing/2014/main" id="{391B275F-7E2F-445C-82F8-B627AE2C22DB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079750"/>
            <a:ext cx="1584325" cy="1042988"/>
            <a:chOff x="4651" y="1054"/>
            <a:chExt cx="1077" cy="709"/>
          </a:xfrm>
        </p:grpSpPr>
        <p:grpSp>
          <p:nvGrpSpPr>
            <p:cNvPr id="60598" name="Group 182">
              <a:extLst>
                <a:ext uri="{FF2B5EF4-FFF2-40B4-BE49-F238E27FC236}">
                  <a16:creationId xmlns:a16="http://schemas.microsoft.com/office/drawing/2014/main" id="{F943587B-97F8-4A6C-BBB4-369CB2381C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1" y="1054"/>
              <a:ext cx="1077" cy="709"/>
              <a:chOff x="5218" y="544"/>
              <a:chExt cx="1077" cy="709"/>
            </a:xfrm>
          </p:grpSpPr>
          <p:sp>
            <p:nvSpPr>
              <p:cNvPr id="60599" name="Freeform 183">
                <a:extLst>
                  <a:ext uri="{FF2B5EF4-FFF2-40B4-BE49-F238E27FC236}">
                    <a16:creationId xmlns:a16="http://schemas.microsoft.com/office/drawing/2014/main" id="{A6C0EF83-070C-43FD-ADE6-2DDBF5C113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544"/>
                <a:ext cx="1077" cy="709"/>
              </a:xfrm>
              <a:custGeom>
                <a:avLst/>
                <a:gdLst>
                  <a:gd name="T0" fmla="*/ 57 w 1077"/>
                  <a:gd name="T1" fmla="*/ 709 h 709"/>
                  <a:gd name="T2" fmla="*/ 0 w 1077"/>
                  <a:gd name="T3" fmla="*/ 652 h 709"/>
                  <a:gd name="T4" fmla="*/ 0 w 1077"/>
                  <a:gd name="T5" fmla="*/ 425 h 709"/>
                  <a:gd name="T6" fmla="*/ 57 w 1077"/>
                  <a:gd name="T7" fmla="*/ 425 h 709"/>
                  <a:gd name="T8" fmla="*/ 57 w 1077"/>
                  <a:gd name="T9" fmla="*/ 312 h 709"/>
                  <a:gd name="T10" fmla="*/ 199 w 1077"/>
                  <a:gd name="T11" fmla="*/ 312 h 709"/>
                  <a:gd name="T12" fmla="*/ 199 w 1077"/>
                  <a:gd name="T13" fmla="*/ 0 h 709"/>
                  <a:gd name="T14" fmla="*/ 851 w 1077"/>
                  <a:gd name="T15" fmla="*/ 0 h 709"/>
                  <a:gd name="T16" fmla="*/ 851 w 1077"/>
                  <a:gd name="T17" fmla="*/ 312 h 709"/>
                  <a:gd name="T18" fmla="*/ 1021 w 1077"/>
                  <a:gd name="T19" fmla="*/ 312 h 709"/>
                  <a:gd name="T20" fmla="*/ 1021 w 1077"/>
                  <a:gd name="T21" fmla="*/ 425 h 709"/>
                  <a:gd name="T22" fmla="*/ 1077 w 1077"/>
                  <a:gd name="T23" fmla="*/ 425 h 709"/>
                  <a:gd name="T24" fmla="*/ 1077 w 1077"/>
                  <a:gd name="T25" fmla="*/ 652 h 709"/>
                  <a:gd name="T26" fmla="*/ 1021 w 1077"/>
                  <a:gd name="T27" fmla="*/ 709 h 709"/>
                  <a:gd name="T28" fmla="*/ 57 w 1077"/>
                  <a:gd name="T29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77" h="709">
                    <a:moveTo>
                      <a:pt x="57" y="709"/>
                    </a:moveTo>
                    <a:lnTo>
                      <a:pt x="0" y="652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312"/>
                    </a:lnTo>
                    <a:lnTo>
                      <a:pt x="199" y="312"/>
                    </a:lnTo>
                    <a:lnTo>
                      <a:pt x="199" y="0"/>
                    </a:lnTo>
                    <a:lnTo>
                      <a:pt x="851" y="0"/>
                    </a:lnTo>
                    <a:lnTo>
                      <a:pt x="851" y="312"/>
                    </a:lnTo>
                    <a:lnTo>
                      <a:pt x="1021" y="312"/>
                    </a:lnTo>
                    <a:lnTo>
                      <a:pt x="1021" y="425"/>
                    </a:lnTo>
                    <a:lnTo>
                      <a:pt x="1077" y="425"/>
                    </a:lnTo>
                    <a:lnTo>
                      <a:pt x="1077" y="652"/>
                    </a:lnTo>
                    <a:lnTo>
                      <a:pt x="1021" y="709"/>
                    </a:lnTo>
                    <a:lnTo>
                      <a:pt x="57" y="709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600" name="Rectangle 184">
                <a:extLst>
                  <a:ext uri="{FF2B5EF4-FFF2-40B4-BE49-F238E27FC236}">
                    <a16:creationId xmlns:a16="http://schemas.microsoft.com/office/drawing/2014/main" id="{BF8A3F7A-CD61-4C24-8AE5-9D4407C22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3" y="998"/>
                <a:ext cx="227" cy="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0601" name="Rectangle 185">
              <a:extLst>
                <a:ext uri="{FF2B5EF4-FFF2-40B4-BE49-F238E27FC236}">
                  <a16:creationId xmlns:a16="http://schemas.microsoft.com/office/drawing/2014/main" id="{18C9E591-E3CA-4E9E-9860-26432C76D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1083"/>
              <a:ext cx="482" cy="2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04" name="Text Box 188">
            <a:extLst>
              <a:ext uri="{FF2B5EF4-FFF2-40B4-BE49-F238E27FC236}">
                <a16:creationId xmlns:a16="http://schemas.microsoft.com/office/drawing/2014/main" id="{FA4E23DD-F00E-44D4-AA00-92846D073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ノート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sp>
        <p:nvSpPr>
          <p:cNvPr id="60605" name="Text Box 189">
            <a:extLst>
              <a:ext uri="{FF2B5EF4-FFF2-40B4-BE49-F238E27FC236}">
                <a16:creationId xmlns:a16="http://schemas.microsoft.com/office/drawing/2014/main" id="{A1527FCB-195A-40DB-86E5-E569B4BA3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sp>
        <p:nvSpPr>
          <p:cNvPr id="60606" name="Text Box 190">
            <a:extLst>
              <a:ext uri="{FF2B5EF4-FFF2-40B4-BE49-F238E27FC236}">
                <a16:creationId xmlns:a16="http://schemas.microsoft.com/office/drawing/2014/main" id="{490DA9CB-9DE7-448C-990B-6920FC6A2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ディスプレイ</a:t>
            </a:r>
          </a:p>
        </p:txBody>
      </p:sp>
      <p:sp>
        <p:nvSpPr>
          <p:cNvPr id="60607" name="Text Box 191">
            <a:extLst>
              <a:ext uri="{FF2B5EF4-FFF2-40B4-BE49-F238E27FC236}">
                <a16:creationId xmlns:a16="http://schemas.microsoft.com/office/drawing/2014/main" id="{2CBEE343-672D-4BF7-8CF7-5B27F5839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ディスプレイ</a:t>
            </a:r>
          </a:p>
        </p:txBody>
      </p:sp>
      <p:sp>
        <p:nvSpPr>
          <p:cNvPr id="60608" name="Text Box 192">
            <a:extLst>
              <a:ext uri="{FF2B5EF4-FFF2-40B4-BE49-F238E27FC236}">
                <a16:creationId xmlns:a16="http://schemas.microsoft.com/office/drawing/2014/main" id="{8F561F4C-0AD1-439C-81DE-96F2BDB91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サーバ</a:t>
            </a:r>
          </a:p>
        </p:txBody>
      </p:sp>
      <p:sp>
        <p:nvSpPr>
          <p:cNvPr id="60609" name="Text Box 193">
            <a:extLst>
              <a:ext uri="{FF2B5EF4-FFF2-40B4-BE49-F238E27FC236}">
                <a16:creationId xmlns:a16="http://schemas.microsoft.com/office/drawing/2014/main" id="{C4FEE56B-10E0-48E5-9BFA-A8595FC76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スマートフォン</a:t>
            </a:r>
          </a:p>
        </p:txBody>
      </p:sp>
      <p:sp>
        <p:nvSpPr>
          <p:cNvPr id="60610" name="Text Box 194">
            <a:extLst>
              <a:ext uri="{FF2B5EF4-FFF2-40B4-BE49-F238E27FC236}">
                <a16:creationId xmlns:a16="http://schemas.microsoft.com/office/drawing/2014/main" id="{97D1C27C-9220-4182-BA81-326356F3B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スマートフォン</a:t>
            </a:r>
          </a:p>
        </p:txBody>
      </p:sp>
      <p:sp>
        <p:nvSpPr>
          <p:cNvPr id="60611" name="Text Box 195">
            <a:extLst>
              <a:ext uri="{FF2B5EF4-FFF2-40B4-BE49-F238E27FC236}">
                <a16:creationId xmlns:a16="http://schemas.microsoft.com/office/drawing/2014/main" id="{1F7C7538-3673-43A4-9157-3E824573E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プリンター</a:t>
            </a:r>
          </a:p>
        </p:txBody>
      </p:sp>
      <p:sp>
        <p:nvSpPr>
          <p:cNvPr id="60612" name="Text Box 196">
            <a:extLst>
              <a:ext uri="{FF2B5EF4-FFF2-40B4-BE49-F238E27FC236}">
                <a16:creationId xmlns:a16="http://schemas.microsoft.com/office/drawing/2014/main" id="{5E2A97EE-F8DF-44D2-87EE-0B8BA015C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サーバ（ラック）</a:t>
            </a:r>
          </a:p>
        </p:txBody>
      </p:sp>
      <p:sp>
        <p:nvSpPr>
          <p:cNvPr id="60613" name="Text Box 197">
            <a:extLst>
              <a:ext uri="{FF2B5EF4-FFF2-40B4-BE49-F238E27FC236}">
                <a16:creationId xmlns:a16="http://schemas.microsoft.com/office/drawing/2014/main" id="{43F9EA37-8640-4B50-9C0F-256BF90DC6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サーバ</a:t>
            </a:r>
          </a:p>
        </p:txBody>
      </p:sp>
      <p:sp>
        <p:nvSpPr>
          <p:cNvPr id="60614" name="Text Box 198">
            <a:extLst>
              <a:ext uri="{FF2B5EF4-FFF2-40B4-BE49-F238E27FC236}">
                <a16:creationId xmlns:a16="http://schemas.microsoft.com/office/drawing/2014/main" id="{1EB62659-96D4-4C0B-A024-A5F77CAAF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携帯電話</a:t>
            </a:r>
          </a:p>
        </p:txBody>
      </p:sp>
      <p:sp>
        <p:nvSpPr>
          <p:cNvPr id="60615" name="Text Box 199">
            <a:extLst>
              <a:ext uri="{FF2B5EF4-FFF2-40B4-BE49-F238E27FC236}">
                <a16:creationId xmlns:a16="http://schemas.microsoft.com/office/drawing/2014/main" id="{8EDB0D83-5843-412C-BFE3-D9D5C4AE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携帯電話</a:t>
            </a:r>
          </a:p>
        </p:txBody>
      </p:sp>
      <p:sp>
        <p:nvSpPr>
          <p:cNvPr id="60616" name="Text Box 200">
            <a:extLst>
              <a:ext uri="{FF2B5EF4-FFF2-40B4-BE49-F238E27FC236}">
                <a16:creationId xmlns:a16="http://schemas.microsoft.com/office/drawing/2014/main" id="{6A57C049-7436-4AB0-BE25-A3B8C2811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デジカメ</a:t>
            </a:r>
          </a:p>
        </p:txBody>
      </p:sp>
      <p:sp>
        <p:nvSpPr>
          <p:cNvPr id="60617" name="Text Box 201">
            <a:extLst>
              <a:ext uri="{FF2B5EF4-FFF2-40B4-BE49-F238E27FC236}">
                <a16:creationId xmlns:a16="http://schemas.microsoft.com/office/drawing/2014/main" id="{7CD73ECD-639B-4832-A773-F81A0F195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sp>
        <p:nvSpPr>
          <p:cNvPr id="60618" name="Text Box 202">
            <a:extLst>
              <a:ext uri="{FF2B5EF4-FFF2-40B4-BE49-F238E27FC236}">
                <a16:creationId xmlns:a16="http://schemas.microsoft.com/office/drawing/2014/main" id="{A10FA10F-4059-47B9-B231-C44FD862C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grpSp>
        <p:nvGrpSpPr>
          <p:cNvPr id="60655" name="Group 239">
            <a:extLst>
              <a:ext uri="{FF2B5EF4-FFF2-40B4-BE49-F238E27FC236}">
                <a16:creationId xmlns:a16="http://schemas.microsoft.com/office/drawing/2014/main" id="{A8DE812E-BF44-4815-8707-C3875077274B}"/>
              </a:ext>
            </a:extLst>
          </p:cNvPr>
          <p:cNvGrpSpPr>
            <a:grpSpLocks/>
          </p:cNvGrpSpPr>
          <p:nvPr/>
        </p:nvGrpSpPr>
        <p:grpSpPr bwMode="auto">
          <a:xfrm>
            <a:off x="6438900" y="2798763"/>
            <a:ext cx="809625" cy="1530350"/>
            <a:chOff x="4056" y="1763"/>
            <a:chExt cx="510" cy="964"/>
          </a:xfrm>
        </p:grpSpPr>
        <p:sp>
          <p:nvSpPr>
            <p:cNvPr id="60619" name="Rectangle 203">
              <a:extLst>
                <a:ext uri="{FF2B5EF4-FFF2-40B4-BE49-F238E27FC236}">
                  <a16:creationId xmlns:a16="http://schemas.microsoft.com/office/drawing/2014/main" id="{8946655D-03F5-4439-9D6E-2407EC6C1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6" y="1763"/>
              <a:ext cx="510" cy="90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6" name="Rectangle 230">
              <a:extLst>
                <a:ext uri="{FF2B5EF4-FFF2-40B4-BE49-F238E27FC236}">
                  <a16:creationId xmlns:a16="http://schemas.microsoft.com/office/drawing/2014/main" id="{3BBB7DEA-711A-4393-B609-BE73CF542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1791"/>
              <a:ext cx="453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7" name="Rectangle 231">
              <a:extLst>
                <a:ext uri="{FF2B5EF4-FFF2-40B4-BE49-F238E27FC236}">
                  <a16:creationId xmlns:a16="http://schemas.microsoft.com/office/drawing/2014/main" id="{677C1A84-2092-42BE-AFFF-187029CF2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1962"/>
              <a:ext cx="453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8" name="Rectangle 232">
              <a:extLst>
                <a:ext uri="{FF2B5EF4-FFF2-40B4-BE49-F238E27FC236}">
                  <a16:creationId xmlns:a16="http://schemas.microsoft.com/office/drawing/2014/main" id="{BDA13134-BBC3-4174-887B-3882F5EA8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2075"/>
              <a:ext cx="453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9" name="Rectangle 233">
              <a:extLst>
                <a:ext uri="{FF2B5EF4-FFF2-40B4-BE49-F238E27FC236}">
                  <a16:creationId xmlns:a16="http://schemas.microsoft.com/office/drawing/2014/main" id="{FBFB9D58-6197-444B-A5BA-439A367D7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2188"/>
              <a:ext cx="453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50" name="Rectangle 234">
              <a:extLst>
                <a:ext uri="{FF2B5EF4-FFF2-40B4-BE49-F238E27FC236}">
                  <a16:creationId xmlns:a16="http://schemas.microsoft.com/office/drawing/2014/main" id="{5D5A19F1-CD2E-4DDE-A7AE-7FDFB493E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2415"/>
              <a:ext cx="453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51" name="Rectangle 235">
              <a:extLst>
                <a:ext uri="{FF2B5EF4-FFF2-40B4-BE49-F238E27FC236}">
                  <a16:creationId xmlns:a16="http://schemas.microsoft.com/office/drawing/2014/main" id="{72A73897-22C6-4D2F-A8DA-ED6A79B10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2301"/>
              <a:ext cx="283" cy="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52" name="Rectangle 236">
              <a:extLst>
                <a:ext uri="{FF2B5EF4-FFF2-40B4-BE49-F238E27FC236}">
                  <a16:creationId xmlns:a16="http://schemas.microsoft.com/office/drawing/2014/main" id="{E9A880B8-601D-46D4-B957-45B3C5F41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2529"/>
              <a:ext cx="453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53" name="Oval 237">
              <a:extLst>
                <a:ext uri="{FF2B5EF4-FFF2-40B4-BE49-F238E27FC236}">
                  <a16:creationId xmlns:a16="http://schemas.microsoft.com/office/drawing/2014/main" id="{571644E5-4528-4A1A-A818-040098075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2642"/>
              <a:ext cx="85" cy="85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54" name="Oval 238">
              <a:extLst>
                <a:ext uri="{FF2B5EF4-FFF2-40B4-BE49-F238E27FC236}">
                  <a16:creationId xmlns:a16="http://schemas.microsoft.com/office/drawing/2014/main" id="{489CD49C-9A94-43C7-B04F-68F45E063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2" y="2642"/>
              <a:ext cx="85" cy="85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668" name="Group 252">
            <a:extLst>
              <a:ext uri="{FF2B5EF4-FFF2-40B4-BE49-F238E27FC236}">
                <a16:creationId xmlns:a16="http://schemas.microsoft.com/office/drawing/2014/main" id="{DEB16A8C-E77C-4799-903B-F0374A072BA0}"/>
              </a:ext>
            </a:extLst>
          </p:cNvPr>
          <p:cNvGrpSpPr>
            <a:grpSpLocks/>
          </p:cNvGrpSpPr>
          <p:nvPr/>
        </p:nvGrpSpPr>
        <p:grpSpPr bwMode="auto">
          <a:xfrm>
            <a:off x="4278313" y="5138738"/>
            <a:ext cx="1349375" cy="739775"/>
            <a:chOff x="1504" y="2018"/>
            <a:chExt cx="879" cy="482"/>
          </a:xfrm>
        </p:grpSpPr>
        <p:sp>
          <p:nvSpPr>
            <p:cNvPr id="60669" name="AutoShape 253">
              <a:extLst>
                <a:ext uri="{FF2B5EF4-FFF2-40B4-BE49-F238E27FC236}">
                  <a16:creationId xmlns:a16="http://schemas.microsoft.com/office/drawing/2014/main" id="{49DEF0BF-EE0F-4750-8E89-642B26A05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2047"/>
              <a:ext cx="879" cy="453"/>
            </a:xfrm>
            <a:prstGeom prst="roundRect">
              <a:avLst>
                <a:gd name="adj" fmla="val 12449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0" name="Oval 254">
              <a:extLst>
                <a:ext uri="{FF2B5EF4-FFF2-40B4-BE49-F238E27FC236}">
                  <a16:creationId xmlns:a16="http://schemas.microsoft.com/office/drawing/2014/main" id="{6CFDF87B-F54E-4830-865E-891D1A69D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03"/>
              <a:ext cx="368" cy="3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1" name="Oval 255">
              <a:extLst>
                <a:ext uri="{FF2B5EF4-FFF2-40B4-BE49-F238E27FC236}">
                  <a16:creationId xmlns:a16="http://schemas.microsoft.com/office/drawing/2014/main" id="{0072C378-620C-49B9-8F48-1B05BBA6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8" y="2132"/>
              <a:ext cx="311" cy="311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2" name="Oval 256">
              <a:extLst>
                <a:ext uri="{FF2B5EF4-FFF2-40B4-BE49-F238E27FC236}">
                  <a16:creationId xmlns:a16="http://schemas.microsoft.com/office/drawing/2014/main" id="{9E7C12B2-60D1-46FA-BD77-8D910BAB3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188"/>
              <a:ext cx="199" cy="1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3" name="Oval 257">
              <a:extLst>
                <a:ext uri="{FF2B5EF4-FFF2-40B4-BE49-F238E27FC236}">
                  <a16:creationId xmlns:a16="http://schemas.microsoft.com/office/drawing/2014/main" id="{11B3DCF6-B2E0-40A9-A165-EF03F2106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387"/>
              <a:ext cx="57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4" name="AutoShape 258">
              <a:extLst>
                <a:ext uri="{FF2B5EF4-FFF2-40B4-BE49-F238E27FC236}">
                  <a16:creationId xmlns:a16="http://schemas.microsoft.com/office/drawing/2014/main" id="{729FD4F9-F544-4395-A887-763FE2D32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018"/>
              <a:ext cx="57" cy="85"/>
            </a:xfrm>
            <a:prstGeom prst="roundRect">
              <a:avLst>
                <a:gd name="adj" fmla="val 12449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5" name="AutoShape 259">
              <a:extLst>
                <a:ext uri="{FF2B5EF4-FFF2-40B4-BE49-F238E27FC236}">
                  <a16:creationId xmlns:a16="http://schemas.microsoft.com/office/drawing/2014/main" id="{BF2D10DE-476B-4255-B29E-BE96C1D00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075"/>
              <a:ext cx="170" cy="85"/>
            </a:xfrm>
            <a:prstGeom prst="roundRect">
              <a:avLst>
                <a:gd name="adj" fmla="val 12449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608" name="Group 336">
            <a:extLst>
              <a:ext uri="{FF2B5EF4-FFF2-40B4-BE49-F238E27FC236}">
                <a16:creationId xmlns:a16="http://schemas.microsoft.com/office/drawing/2014/main" id="{7B952954-2F34-4FE7-8555-ACC99CA6454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268413"/>
            <a:ext cx="1584325" cy="623887"/>
            <a:chOff x="1396" y="1706"/>
            <a:chExt cx="1497" cy="590"/>
          </a:xfrm>
        </p:grpSpPr>
        <p:sp>
          <p:nvSpPr>
            <p:cNvPr id="54551" name="AutoShape 279">
              <a:extLst>
                <a:ext uri="{FF2B5EF4-FFF2-40B4-BE49-F238E27FC236}">
                  <a16:creationId xmlns:a16="http://schemas.microsoft.com/office/drawing/2014/main" id="{A336F4A3-FA8A-4A20-A0C6-217C231AF4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1706"/>
              <a:ext cx="1497" cy="590"/>
            </a:xfrm>
            <a:prstGeom prst="roundRect">
              <a:avLst>
                <a:gd name="adj" fmla="val 847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556" name="Group 284">
              <a:extLst>
                <a:ext uri="{FF2B5EF4-FFF2-40B4-BE49-F238E27FC236}">
                  <a16:creationId xmlns:a16="http://schemas.microsoft.com/office/drawing/2014/main" id="{4126D476-9B68-4BB8-A70D-DE33AA7655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1752"/>
              <a:ext cx="408" cy="91"/>
              <a:chOff x="1487" y="1752"/>
              <a:chExt cx="408" cy="91"/>
            </a:xfrm>
          </p:grpSpPr>
          <p:sp>
            <p:nvSpPr>
              <p:cNvPr id="54552" name="Rectangle 280">
                <a:extLst>
                  <a:ext uri="{FF2B5EF4-FFF2-40B4-BE49-F238E27FC236}">
                    <a16:creationId xmlns:a16="http://schemas.microsoft.com/office/drawing/2014/main" id="{B016BF3D-6C19-4215-B138-DE11109CB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53" name="Rectangle 281">
                <a:extLst>
                  <a:ext uri="{FF2B5EF4-FFF2-40B4-BE49-F238E27FC236}">
                    <a16:creationId xmlns:a16="http://schemas.microsoft.com/office/drawing/2014/main" id="{35AFD06B-1ADC-47F5-8D64-D824313C3E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2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54" name="Rectangle 282">
                <a:extLst>
                  <a:ext uri="{FF2B5EF4-FFF2-40B4-BE49-F238E27FC236}">
                    <a16:creationId xmlns:a16="http://schemas.microsoft.com/office/drawing/2014/main" id="{FC5C80DF-5FE9-4E10-A775-A71FC0A7F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55" name="Rectangle 283">
                <a:extLst>
                  <a:ext uri="{FF2B5EF4-FFF2-40B4-BE49-F238E27FC236}">
                    <a16:creationId xmlns:a16="http://schemas.microsoft.com/office/drawing/2014/main" id="{638836B8-192D-4DA9-A815-7C840CC1F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57" name="Group 285">
              <a:extLst>
                <a:ext uri="{FF2B5EF4-FFF2-40B4-BE49-F238E27FC236}">
                  <a16:creationId xmlns:a16="http://schemas.microsoft.com/office/drawing/2014/main" id="{5A77CBE9-E782-4A17-9F1E-97B074C965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1752"/>
              <a:ext cx="408" cy="91"/>
              <a:chOff x="1487" y="1752"/>
              <a:chExt cx="408" cy="91"/>
            </a:xfrm>
          </p:grpSpPr>
          <p:sp>
            <p:nvSpPr>
              <p:cNvPr id="54558" name="Rectangle 286">
                <a:extLst>
                  <a:ext uri="{FF2B5EF4-FFF2-40B4-BE49-F238E27FC236}">
                    <a16:creationId xmlns:a16="http://schemas.microsoft.com/office/drawing/2014/main" id="{0BD288F2-DB19-4B6A-89E7-3A7EB8FE7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59" name="Rectangle 287">
                <a:extLst>
                  <a:ext uri="{FF2B5EF4-FFF2-40B4-BE49-F238E27FC236}">
                    <a16:creationId xmlns:a16="http://schemas.microsoft.com/office/drawing/2014/main" id="{4A2B06C8-79DE-4531-913A-6820DE6610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2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60" name="Rectangle 288">
                <a:extLst>
                  <a:ext uri="{FF2B5EF4-FFF2-40B4-BE49-F238E27FC236}">
                    <a16:creationId xmlns:a16="http://schemas.microsoft.com/office/drawing/2014/main" id="{4D8362A3-4E96-4CC3-9D67-C5DB3F283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61" name="Rectangle 289">
                <a:extLst>
                  <a:ext uri="{FF2B5EF4-FFF2-40B4-BE49-F238E27FC236}">
                    <a16:creationId xmlns:a16="http://schemas.microsoft.com/office/drawing/2014/main" id="{AAAC06C1-AAFE-48EB-95B9-78BD439F5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62" name="Group 290">
              <a:extLst>
                <a:ext uri="{FF2B5EF4-FFF2-40B4-BE49-F238E27FC236}">
                  <a16:creationId xmlns:a16="http://schemas.microsoft.com/office/drawing/2014/main" id="{D631C6CF-AE20-44B8-904F-E044B9061D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1752"/>
              <a:ext cx="408" cy="91"/>
              <a:chOff x="1487" y="1752"/>
              <a:chExt cx="408" cy="91"/>
            </a:xfrm>
          </p:grpSpPr>
          <p:sp>
            <p:nvSpPr>
              <p:cNvPr id="54563" name="Rectangle 291">
                <a:extLst>
                  <a:ext uri="{FF2B5EF4-FFF2-40B4-BE49-F238E27FC236}">
                    <a16:creationId xmlns:a16="http://schemas.microsoft.com/office/drawing/2014/main" id="{65F6096D-EDA0-4B91-A190-2D9FCE39B3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64" name="Rectangle 292">
                <a:extLst>
                  <a:ext uri="{FF2B5EF4-FFF2-40B4-BE49-F238E27FC236}">
                    <a16:creationId xmlns:a16="http://schemas.microsoft.com/office/drawing/2014/main" id="{9A84E5E2-0BDF-4866-B81A-62E60600A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2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65" name="Rectangle 293">
                <a:extLst>
                  <a:ext uri="{FF2B5EF4-FFF2-40B4-BE49-F238E27FC236}">
                    <a16:creationId xmlns:a16="http://schemas.microsoft.com/office/drawing/2014/main" id="{A6CD002E-B923-48C0-8ED0-2510B88B2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66" name="Rectangle 294">
                <a:extLst>
                  <a:ext uri="{FF2B5EF4-FFF2-40B4-BE49-F238E27FC236}">
                    <a16:creationId xmlns:a16="http://schemas.microsoft.com/office/drawing/2014/main" id="{736D2DFF-32F8-4907-8FA3-D64E72CEF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67" name="Group 295">
              <a:extLst>
                <a:ext uri="{FF2B5EF4-FFF2-40B4-BE49-F238E27FC236}">
                  <a16:creationId xmlns:a16="http://schemas.microsoft.com/office/drawing/2014/main" id="{61D41A6D-C8CE-4A2D-B3FF-D8C5B86F93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1888"/>
              <a:ext cx="408" cy="91"/>
              <a:chOff x="1487" y="1752"/>
              <a:chExt cx="408" cy="91"/>
            </a:xfrm>
          </p:grpSpPr>
          <p:sp>
            <p:nvSpPr>
              <p:cNvPr id="54568" name="Rectangle 296">
                <a:extLst>
                  <a:ext uri="{FF2B5EF4-FFF2-40B4-BE49-F238E27FC236}">
                    <a16:creationId xmlns:a16="http://schemas.microsoft.com/office/drawing/2014/main" id="{F173F211-4D69-4DAC-BD88-30EEF503B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69" name="Rectangle 297">
                <a:extLst>
                  <a:ext uri="{FF2B5EF4-FFF2-40B4-BE49-F238E27FC236}">
                    <a16:creationId xmlns:a16="http://schemas.microsoft.com/office/drawing/2014/main" id="{8158EABB-F2C0-4053-84D2-02D15DBD5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2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0" name="Rectangle 298">
                <a:extLst>
                  <a:ext uri="{FF2B5EF4-FFF2-40B4-BE49-F238E27FC236}">
                    <a16:creationId xmlns:a16="http://schemas.microsoft.com/office/drawing/2014/main" id="{E8001D28-58E6-46AB-8981-5F9FA09E9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1" name="Rectangle 299">
                <a:extLst>
                  <a:ext uri="{FF2B5EF4-FFF2-40B4-BE49-F238E27FC236}">
                    <a16:creationId xmlns:a16="http://schemas.microsoft.com/office/drawing/2014/main" id="{5BE12722-0669-42B7-85EF-E7D00F6EF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72" name="Group 300">
              <a:extLst>
                <a:ext uri="{FF2B5EF4-FFF2-40B4-BE49-F238E27FC236}">
                  <a16:creationId xmlns:a16="http://schemas.microsoft.com/office/drawing/2014/main" id="{275CD62A-0917-4976-996E-DA2E9B0C12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2024"/>
              <a:ext cx="408" cy="91"/>
              <a:chOff x="1487" y="1752"/>
              <a:chExt cx="408" cy="91"/>
            </a:xfrm>
          </p:grpSpPr>
          <p:sp>
            <p:nvSpPr>
              <p:cNvPr id="54573" name="Rectangle 301">
                <a:extLst>
                  <a:ext uri="{FF2B5EF4-FFF2-40B4-BE49-F238E27FC236}">
                    <a16:creationId xmlns:a16="http://schemas.microsoft.com/office/drawing/2014/main" id="{6009C792-AD40-4D28-9379-DBFA0651E1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4" name="Rectangle 302">
                <a:extLst>
                  <a:ext uri="{FF2B5EF4-FFF2-40B4-BE49-F238E27FC236}">
                    <a16:creationId xmlns:a16="http://schemas.microsoft.com/office/drawing/2014/main" id="{F44EE320-709C-40F1-AF60-975BD4E01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2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5" name="Rectangle 303">
                <a:extLst>
                  <a:ext uri="{FF2B5EF4-FFF2-40B4-BE49-F238E27FC236}">
                    <a16:creationId xmlns:a16="http://schemas.microsoft.com/office/drawing/2014/main" id="{CAA45D07-2732-4E00-83B0-A9DBC39C8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6" name="Rectangle 304">
                <a:extLst>
                  <a:ext uri="{FF2B5EF4-FFF2-40B4-BE49-F238E27FC236}">
                    <a16:creationId xmlns:a16="http://schemas.microsoft.com/office/drawing/2014/main" id="{8F71F949-242B-41EE-8414-0E1F8373C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77" name="Group 305">
              <a:extLst>
                <a:ext uri="{FF2B5EF4-FFF2-40B4-BE49-F238E27FC236}">
                  <a16:creationId xmlns:a16="http://schemas.microsoft.com/office/drawing/2014/main" id="{C2686F0D-A341-42BC-B6DF-2D60D92462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2160"/>
              <a:ext cx="408" cy="91"/>
              <a:chOff x="1487" y="1752"/>
              <a:chExt cx="408" cy="91"/>
            </a:xfrm>
          </p:grpSpPr>
          <p:sp>
            <p:nvSpPr>
              <p:cNvPr id="54578" name="Rectangle 306">
                <a:extLst>
                  <a:ext uri="{FF2B5EF4-FFF2-40B4-BE49-F238E27FC236}">
                    <a16:creationId xmlns:a16="http://schemas.microsoft.com/office/drawing/2014/main" id="{CAB43F80-2762-407C-84C7-9D755B59F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9" name="Rectangle 307">
                <a:extLst>
                  <a:ext uri="{FF2B5EF4-FFF2-40B4-BE49-F238E27FC236}">
                    <a16:creationId xmlns:a16="http://schemas.microsoft.com/office/drawing/2014/main" id="{ABC27826-C2F4-4863-A858-4F8BB2C2E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2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80" name="Rectangle 308">
                <a:extLst>
                  <a:ext uri="{FF2B5EF4-FFF2-40B4-BE49-F238E27FC236}">
                    <a16:creationId xmlns:a16="http://schemas.microsoft.com/office/drawing/2014/main" id="{394F63BD-7536-46F7-8E07-1F4F1D233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81" name="Rectangle 309">
                <a:extLst>
                  <a:ext uri="{FF2B5EF4-FFF2-40B4-BE49-F238E27FC236}">
                    <a16:creationId xmlns:a16="http://schemas.microsoft.com/office/drawing/2014/main" id="{B330855C-4EE9-48FE-9211-47478C031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1752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583" name="Rectangle 311">
              <a:extLst>
                <a:ext uri="{FF2B5EF4-FFF2-40B4-BE49-F238E27FC236}">
                  <a16:creationId xmlns:a16="http://schemas.microsoft.com/office/drawing/2014/main" id="{9A2D1F37-7C7B-4AA7-B820-E56CC9E1A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888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84" name="Rectangle 312">
              <a:extLst>
                <a:ext uri="{FF2B5EF4-FFF2-40B4-BE49-F238E27FC236}">
                  <a16:creationId xmlns:a16="http://schemas.microsoft.com/office/drawing/2014/main" id="{CA297239-41D2-4702-8721-E1333A23B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" y="1888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85" name="Rectangle 313">
              <a:extLst>
                <a:ext uri="{FF2B5EF4-FFF2-40B4-BE49-F238E27FC236}">
                  <a16:creationId xmlns:a16="http://schemas.microsoft.com/office/drawing/2014/main" id="{469AE4A4-816A-40C8-84C1-CB2EB7406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1888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86" name="Rectangle 314">
              <a:extLst>
                <a:ext uri="{FF2B5EF4-FFF2-40B4-BE49-F238E27FC236}">
                  <a16:creationId xmlns:a16="http://schemas.microsoft.com/office/drawing/2014/main" id="{F129F8F3-EEFF-4BC4-8EDE-298D392BC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1888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88" name="Rectangle 316">
              <a:extLst>
                <a:ext uri="{FF2B5EF4-FFF2-40B4-BE49-F238E27FC236}">
                  <a16:creationId xmlns:a16="http://schemas.microsoft.com/office/drawing/2014/main" id="{38E35708-7AD3-49E8-BA2B-5A933D776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7" y="1888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89" name="Rectangle 317">
              <a:extLst>
                <a:ext uri="{FF2B5EF4-FFF2-40B4-BE49-F238E27FC236}">
                  <a16:creationId xmlns:a16="http://schemas.microsoft.com/office/drawing/2014/main" id="{BD41FC88-A96B-4ACB-9988-3723E14CE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7" y="1888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0" name="Rectangle 318">
              <a:extLst>
                <a:ext uri="{FF2B5EF4-FFF2-40B4-BE49-F238E27FC236}">
                  <a16:creationId xmlns:a16="http://schemas.microsoft.com/office/drawing/2014/main" id="{E2D2C218-7D3E-466F-B08D-F80745F65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1888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1" name="Rectangle 319">
              <a:extLst>
                <a:ext uri="{FF2B5EF4-FFF2-40B4-BE49-F238E27FC236}">
                  <a16:creationId xmlns:a16="http://schemas.microsoft.com/office/drawing/2014/main" id="{D8080124-C5DC-4D92-99FB-DF3E4CB67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888"/>
              <a:ext cx="91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2" name="Rectangle 320">
              <a:extLst>
                <a:ext uri="{FF2B5EF4-FFF2-40B4-BE49-F238E27FC236}">
                  <a16:creationId xmlns:a16="http://schemas.microsoft.com/office/drawing/2014/main" id="{D87DB669-CF98-4D74-B3D9-A817352B9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024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3" name="Rectangle 321">
              <a:extLst>
                <a:ext uri="{FF2B5EF4-FFF2-40B4-BE49-F238E27FC236}">
                  <a16:creationId xmlns:a16="http://schemas.microsoft.com/office/drawing/2014/main" id="{04CF1DD2-B983-4299-9C53-7454F6C29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" y="2024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4" name="Rectangle 322">
              <a:extLst>
                <a:ext uri="{FF2B5EF4-FFF2-40B4-BE49-F238E27FC236}">
                  <a16:creationId xmlns:a16="http://schemas.microsoft.com/office/drawing/2014/main" id="{3920F470-358D-49F2-919E-7B99B98B7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2024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5" name="Rectangle 323">
              <a:extLst>
                <a:ext uri="{FF2B5EF4-FFF2-40B4-BE49-F238E27FC236}">
                  <a16:creationId xmlns:a16="http://schemas.microsoft.com/office/drawing/2014/main" id="{25404B42-2857-4EAC-80C7-3459E4E44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024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6" name="Rectangle 324">
              <a:extLst>
                <a:ext uri="{FF2B5EF4-FFF2-40B4-BE49-F238E27FC236}">
                  <a16:creationId xmlns:a16="http://schemas.microsoft.com/office/drawing/2014/main" id="{419BC41D-6BD6-4A7A-A90D-383E3234B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7" y="2024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7" name="Rectangle 325">
              <a:extLst>
                <a:ext uri="{FF2B5EF4-FFF2-40B4-BE49-F238E27FC236}">
                  <a16:creationId xmlns:a16="http://schemas.microsoft.com/office/drawing/2014/main" id="{8A838AA9-5921-43A9-BC78-1EA56D075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7" y="2024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8" name="Rectangle 326">
              <a:extLst>
                <a:ext uri="{FF2B5EF4-FFF2-40B4-BE49-F238E27FC236}">
                  <a16:creationId xmlns:a16="http://schemas.microsoft.com/office/drawing/2014/main" id="{E08752C9-B939-49B8-A027-500413B22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2024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00" name="Rectangle 328">
              <a:extLst>
                <a:ext uri="{FF2B5EF4-FFF2-40B4-BE49-F238E27FC236}">
                  <a16:creationId xmlns:a16="http://schemas.microsoft.com/office/drawing/2014/main" id="{C239D9DB-2B56-460E-8885-D4589C3294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160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01" name="Rectangle 329">
              <a:extLst>
                <a:ext uri="{FF2B5EF4-FFF2-40B4-BE49-F238E27FC236}">
                  <a16:creationId xmlns:a16="http://schemas.microsoft.com/office/drawing/2014/main" id="{75EDF893-6B65-4A08-93BB-F7C61A4F1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" y="2160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02" name="Rectangle 330">
              <a:extLst>
                <a:ext uri="{FF2B5EF4-FFF2-40B4-BE49-F238E27FC236}">
                  <a16:creationId xmlns:a16="http://schemas.microsoft.com/office/drawing/2014/main" id="{3B151686-A9AB-4CA0-977E-8A9E06529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2160"/>
              <a:ext cx="41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06" name="Rectangle 334">
              <a:extLst>
                <a:ext uri="{FF2B5EF4-FFF2-40B4-BE49-F238E27FC236}">
                  <a16:creationId xmlns:a16="http://schemas.microsoft.com/office/drawing/2014/main" id="{D15C4D41-5926-4D25-9DF4-CFC631976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2160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07" name="Rectangle 335">
              <a:extLst>
                <a:ext uri="{FF2B5EF4-FFF2-40B4-BE49-F238E27FC236}">
                  <a16:creationId xmlns:a16="http://schemas.microsoft.com/office/drawing/2014/main" id="{16BF453C-BEFA-413E-AA19-5FAB30B25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160"/>
              <a:ext cx="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609" name="Group 337">
            <a:extLst>
              <a:ext uri="{FF2B5EF4-FFF2-40B4-BE49-F238E27FC236}">
                <a16:creationId xmlns:a16="http://schemas.microsoft.com/office/drawing/2014/main" id="{8AD51B5A-320A-46E3-A281-3BEB06B75C85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052513"/>
            <a:ext cx="1584325" cy="1073150"/>
            <a:chOff x="285" y="1253"/>
            <a:chExt cx="794" cy="538"/>
          </a:xfrm>
        </p:grpSpPr>
        <p:sp>
          <p:nvSpPr>
            <p:cNvPr id="54610" name="AutoShape 338">
              <a:extLst>
                <a:ext uri="{FF2B5EF4-FFF2-40B4-BE49-F238E27FC236}">
                  <a16:creationId xmlns:a16="http://schemas.microsoft.com/office/drawing/2014/main" id="{6D98D992-C073-4290-81A2-CD99E7D23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253"/>
              <a:ext cx="794" cy="538"/>
            </a:xfrm>
            <a:prstGeom prst="roundRect">
              <a:avLst>
                <a:gd name="adj" fmla="val 5019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11" name="AutoShape 339">
              <a:extLst>
                <a:ext uri="{FF2B5EF4-FFF2-40B4-BE49-F238E27FC236}">
                  <a16:creationId xmlns:a16="http://schemas.microsoft.com/office/drawing/2014/main" id="{CDA68804-4F67-4C22-99B9-970047CA8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" y="1281"/>
              <a:ext cx="227" cy="482"/>
            </a:xfrm>
            <a:prstGeom prst="roundRect">
              <a:avLst>
                <a:gd name="adj" fmla="val 1145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12" name="Freeform 340">
              <a:extLst>
                <a:ext uri="{FF2B5EF4-FFF2-40B4-BE49-F238E27FC236}">
                  <a16:creationId xmlns:a16="http://schemas.microsoft.com/office/drawing/2014/main" id="{DF217ADF-81DE-410C-9009-0B07B4B21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1281"/>
              <a:ext cx="142" cy="29"/>
            </a:xfrm>
            <a:custGeom>
              <a:avLst/>
              <a:gdLst>
                <a:gd name="T0" fmla="*/ 170 w 170"/>
                <a:gd name="T1" fmla="*/ 0 h 57"/>
                <a:gd name="T2" fmla="*/ 0 w 170"/>
                <a:gd name="T3" fmla="*/ 0 h 57"/>
                <a:gd name="T4" fmla="*/ 57 w 170"/>
                <a:gd name="T5" fmla="*/ 57 h 57"/>
                <a:gd name="T6" fmla="*/ 57 w 170"/>
                <a:gd name="T7" fmla="*/ 29 h 57"/>
                <a:gd name="T8" fmla="*/ 170 w 170"/>
                <a:gd name="T9" fmla="*/ 29 h 57"/>
                <a:gd name="T10" fmla="*/ 170 w 170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57">
                  <a:moveTo>
                    <a:pt x="170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170" y="29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4613" name="Group 341">
            <a:extLst>
              <a:ext uri="{FF2B5EF4-FFF2-40B4-BE49-F238E27FC236}">
                <a16:creationId xmlns:a16="http://schemas.microsoft.com/office/drawing/2014/main" id="{D3A7A2C7-BA6A-48C7-8EE3-BD312A294A5E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052513"/>
            <a:ext cx="1584325" cy="1073150"/>
            <a:chOff x="285" y="686"/>
            <a:chExt cx="794" cy="538"/>
          </a:xfrm>
        </p:grpSpPr>
        <p:sp>
          <p:nvSpPr>
            <p:cNvPr id="54614" name="AutoShape 342">
              <a:extLst>
                <a:ext uri="{FF2B5EF4-FFF2-40B4-BE49-F238E27FC236}">
                  <a16:creationId xmlns:a16="http://schemas.microsoft.com/office/drawing/2014/main" id="{F798E475-C99E-4240-9377-A7D022C00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86"/>
              <a:ext cx="794" cy="538"/>
            </a:xfrm>
            <a:prstGeom prst="roundRect">
              <a:avLst>
                <a:gd name="adj" fmla="val 5019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15" name="Freeform 343">
              <a:extLst>
                <a:ext uri="{FF2B5EF4-FFF2-40B4-BE49-F238E27FC236}">
                  <a16:creationId xmlns:a16="http://schemas.microsoft.com/office/drawing/2014/main" id="{46DAFF38-F529-49E1-887D-EBD37840B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714"/>
              <a:ext cx="142" cy="29"/>
            </a:xfrm>
            <a:custGeom>
              <a:avLst/>
              <a:gdLst>
                <a:gd name="T0" fmla="*/ 170 w 170"/>
                <a:gd name="T1" fmla="*/ 0 h 57"/>
                <a:gd name="T2" fmla="*/ 0 w 170"/>
                <a:gd name="T3" fmla="*/ 0 h 57"/>
                <a:gd name="T4" fmla="*/ 57 w 170"/>
                <a:gd name="T5" fmla="*/ 57 h 57"/>
                <a:gd name="T6" fmla="*/ 57 w 170"/>
                <a:gd name="T7" fmla="*/ 29 h 57"/>
                <a:gd name="T8" fmla="*/ 170 w 170"/>
                <a:gd name="T9" fmla="*/ 29 h 57"/>
                <a:gd name="T10" fmla="*/ 170 w 170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57">
                  <a:moveTo>
                    <a:pt x="170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170" y="29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616" name="Freeform 344">
              <a:extLst>
                <a:ext uri="{FF2B5EF4-FFF2-40B4-BE49-F238E27FC236}">
                  <a16:creationId xmlns:a16="http://schemas.microsoft.com/office/drawing/2014/main" id="{4D622728-388B-46CE-ACAB-D2893CB75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714"/>
              <a:ext cx="481" cy="482"/>
            </a:xfrm>
            <a:custGeom>
              <a:avLst/>
              <a:gdLst>
                <a:gd name="T0" fmla="*/ 0 w 481"/>
                <a:gd name="T1" fmla="*/ 482 h 482"/>
                <a:gd name="T2" fmla="*/ 453 w 481"/>
                <a:gd name="T3" fmla="*/ 482 h 482"/>
                <a:gd name="T4" fmla="*/ 481 w 481"/>
                <a:gd name="T5" fmla="*/ 454 h 482"/>
                <a:gd name="T6" fmla="*/ 481 w 481"/>
                <a:gd name="T7" fmla="*/ 29 h 482"/>
                <a:gd name="T8" fmla="*/ 453 w 481"/>
                <a:gd name="T9" fmla="*/ 0 h 482"/>
                <a:gd name="T10" fmla="*/ 198 w 481"/>
                <a:gd name="T11" fmla="*/ 0 h 482"/>
                <a:gd name="T12" fmla="*/ 0 w 481"/>
                <a:gd name="T13" fmla="*/ 454 h 482"/>
                <a:gd name="T14" fmla="*/ 0 w 481"/>
                <a:gd name="T15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1" h="482">
                  <a:moveTo>
                    <a:pt x="0" y="482"/>
                  </a:moveTo>
                  <a:lnTo>
                    <a:pt x="453" y="482"/>
                  </a:lnTo>
                  <a:lnTo>
                    <a:pt x="481" y="454"/>
                  </a:lnTo>
                  <a:lnTo>
                    <a:pt x="481" y="29"/>
                  </a:lnTo>
                  <a:lnTo>
                    <a:pt x="453" y="0"/>
                  </a:lnTo>
                  <a:lnTo>
                    <a:pt x="198" y="0"/>
                  </a:lnTo>
                  <a:lnTo>
                    <a:pt x="0" y="454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4617" name="Group 345">
            <a:extLst>
              <a:ext uri="{FF2B5EF4-FFF2-40B4-BE49-F238E27FC236}">
                <a16:creationId xmlns:a16="http://schemas.microsoft.com/office/drawing/2014/main" id="{7AF92FFD-2241-4D25-9AB0-AB9CF22F545F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2738"/>
            <a:ext cx="1438275" cy="1439862"/>
            <a:chOff x="1306" y="1026"/>
            <a:chExt cx="708" cy="709"/>
          </a:xfrm>
        </p:grpSpPr>
        <p:sp>
          <p:nvSpPr>
            <p:cNvPr id="54618" name="Rectangle 346">
              <a:extLst>
                <a:ext uri="{FF2B5EF4-FFF2-40B4-BE49-F238E27FC236}">
                  <a16:creationId xmlns:a16="http://schemas.microsoft.com/office/drawing/2014/main" id="{A5F3048F-A445-4907-8379-A03E2D579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26"/>
              <a:ext cx="708" cy="70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19" name="Rectangle 347">
              <a:extLst>
                <a:ext uri="{FF2B5EF4-FFF2-40B4-BE49-F238E27FC236}">
                  <a16:creationId xmlns:a16="http://schemas.microsoft.com/office/drawing/2014/main" id="{A557DDB1-8ECE-49BB-AC6C-ABE6CA94F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1139"/>
              <a:ext cx="652" cy="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20" name="Rectangle 348">
              <a:extLst>
                <a:ext uri="{FF2B5EF4-FFF2-40B4-BE49-F238E27FC236}">
                  <a16:creationId xmlns:a16="http://schemas.microsoft.com/office/drawing/2014/main" id="{72535580-E385-4D97-9490-724BEB760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54"/>
              <a:ext cx="57" cy="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21" name="Rectangle 349">
              <a:extLst>
                <a:ext uri="{FF2B5EF4-FFF2-40B4-BE49-F238E27FC236}">
                  <a16:creationId xmlns:a16="http://schemas.microsoft.com/office/drawing/2014/main" id="{7C18303A-34B5-4F45-BA81-81602710E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1054"/>
              <a:ext cx="57" cy="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22" name="Rectangle 350">
              <a:extLst>
                <a:ext uri="{FF2B5EF4-FFF2-40B4-BE49-F238E27FC236}">
                  <a16:creationId xmlns:a16="http://schemas.microsoft.com/office/drawing/2014/main" id="{A7F86679-FF5E-4A4E-9269-2C722DC27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54"/>
              <a:ext cx="57" cy="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623" name="Group 351">
            <a:extLst>
              <a:ext uri="{FF2B5EF4-FFF2-40B4-BE49-F238E27FC236}">
                <a16:creationId xmlns:a16="http://schemas.microsoft.com/office/drawing/2014/main" id="{06366685-8127-4F4C-93BC-D4AD46E9CB31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852738"/>
            <a:ext cx="1368425" cy="1368425"/>
            <a:chOff x="2184" y="601"/>
            <a:chExt cx="766" cy="766"/>
          </a:xfrm>
        </p:grpSpPr>
        <p:sp>
          <p:nvSpPr>
            <p:cNvPr id="54624" name="AutoShape 352">
              <a:extLst>
                <a:ext uri="{FF2B5EF4-FFF2-40B4-BE49-F238E27FC236}">
                  <a16:creationId xmlns:a16="http://schemas.microsoft.com/office/drawing/2014/main" id="{7E9E664B-61BE-4942-B30E-4ADD61C8F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" y="601"/>
              <a:ext cx="766" cy="766"/>
            </a:xfrm>
            <a:custGeom>
              <a:avLst/>
              <a:gdLst>
                <a:gd name="G0" fmla="+- 592 0 0"/>
                <a:gd name="G1" fmla="+- 21600 0 592"/>
                <a:gd name="G2" fmla="+- 21600 0 5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92" y="10800"/>
                  </a:moveTo>
                  <a:cubicBezTo>
                    <a:pt x="592" y="16438"/>
                    <a:pt x="5162" y="21008"/>
                    <a:pt x="10800" y="21008"/>
                  </a:cubicBezTo>
                  <a:cubicBezTo>
                    <a:pt x="16438" y="21008"/>
                    <a:pt x="21008" y="16438"/>
                    <a:pt x="21008" y="10800"/>
                  </a:cubicBezTo>
                  <a:cubicBezTo>
                    <a:pt x="21008" y="5162"/>
                    <a:pt x="16438" y="592"/>
                    <a:pt x="10800" y="592"/>
                  </a:cubicBezTo>
                  <a:cubicBezTo>
                    <a:pt x="5162" y="592"/>
                    <a:pt x="592" y="5162"/>
                    <a:pt x="59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25" name="AutoShape 353">
              <a:extLst>
                <a:ext uri="{FF2B5EF4-FFF2-40B4-BE49-F238E27FC236}">
                  <a16:creationId xmlns:a16="http://schemas.microsoft.com/office/drawing/2014/main" id="{70331766-B75D-4528-B8E7-EDC76DE8D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8" y="601"/>
              <a:ext cx="539" cy="766"/>
            </a:xfrm>
            <a:custGeom>
              <a:avLst/>
              <a:gdLst>
                <a:gd name="G0" fmla="+- 592 0 0"/>
                <a:gd name="G1" fmla="+- 21600 0 592"/>
                <a:gd name="G2" fmla="+- 21600 0 5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92" y="10800"/>
                  </a:moveTo>
                  <a:cubicBezTo>
                    <a:pt x="592" y="16438"/>
                    <a:pt x="5162" y="21008"/>
                    <a:pt x="10800" y="21008"/>
                  </a:cubicBezTo>
                  <a:cubicBezTo>
                    <a:pt x="16438" y="21008"/>
                    <a:pt x="21008" y="16438"/>
                    <a:pt x="21008" y="10800"/>
                  </a:cubicBezTo>
                  <a:cubicBezTo>
                    <a:pt x="21008" y="5162"/>
                    <a:pt x="16438" y="592"/>
                    <a:pt x="10800" y="592"/>
                  </a:cubicBezTo>
                  <a:cubicBezTo>
                    <a:pt x="5162" y="592"/>
                    <a:pt x="592" y="5162"/>
                    <a:pt x="59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26" name="AutoShape 354">
              <a:extLst>
                <a:ext uri="{FF2B5EF4-FFF2-40B4-BE49-F238E27FC236}">
                  <a16:creationId xmlns:a16="http://schemas.microsoft.com/office/drawing/2014/main" id="{F8BF8D2E-E306-4BD3-B5A5-EE14733C2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4" y="601"/>
              <a:ext cx="227" cy="766"/>
            </a:xfrm>
            <a:custGeom>
              <a:avLst/>
              <a:gdLst>
                <a:gd name="G0" fmla="+- 592 0 0"/>
                <a:gd name="G1" fmla="+- 21600 0 592"/>
                <a:gd name="G2" fmla="+- 21600 0 5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92" y="10800"/>
                  </a:moveTo>
                  <a:cubicBezTo>
                    <a:pt x="592" y="16438"/>
                    <a:pt x="5162" y="21008"/>
                    <a:pt x="10800" y="21008"/>
                  </a:cubicBezTo>
                  <a:cubicBezTo>
                    <a:pt x="16438" y="21008"/>
                    <a:pt x="21008" y="16438"/>
                    <a:pt x="21008" y="10800"/>
                  </a:cubicBezTo>
                  <a:cubicBezTo>
                    <a:pt x="21008" y="5162"/>
                    <a:pt x="16438" y="592"/>
                    <a:pt x="10800" y="592"/>
                  </a:cubicBezTo>
                  <a:cubicBezTo>
                    <a:pt x="5162" y="592"/>
                    <a:pt x="592" y="5162"/>
                    <a:pt x="59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27" name="AutoShape 355">
              <a:extLst>
                <a:ext uri="{FF2B5EF4-FFF2-40B4-BE49-F238E27FC236}">
                  <a16:creationId xmlns:a16="http://schemas.microsoft.com/office/drawing/2014/main" id="{5A4E2504-4C75-4436-8A1B-A688D74A3A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297" y="601"/>
              <a:ext cx="539" cy="766"/>
            </a:xfrm>
            <a:custGeom>
              <a:avLst/>
              <a:gdLst>
                <a:gd name="G0" fmla="+- 592 0 0"/>
                <a:gd name="G1" fmla="+- 21600 0 592"/>
                <a:gd name="G2" fmla="+- 21600 0 5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92" y="10800"/>
                  </a:moveTo>
                  <a:cubicBezTo>
                    <a:pt x="592" y="16438"/>
                    <a:pt x="5162" y="21008"/>
                    <a:pt x="10800" y="21008"/>
                  </a:cubicBezTo>
                  <a:cubicBezTo>
                    <a:pt x="16438" y="21008"/>
                    <a:pt x="21008" y="16438"/>
                    <a:pt x="21008" y="10800"/>
                  </a:cubicBezTo>
                  <a:cubicBezTo>
                    <a:pt x="21008" y="5162"/>
                    <a:pt x="16438" y="592"/>
                    <a:pt x="10800" y="592"/>
                  </a:cubicBezTo>
                  <a:cubicBezTo>
                    <a:pt x="5162" y="592"/>
                    <a:pt x="592" y="5162"/>
                    <a:pt x="59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28" name="AutoShape 356">
              <a:extLst>
                <a:ext uri="{FF2B5EF4-FFF2-40B4-BE49-F238E27FC236}">
                  <a16:creationId xmlns:a16="http://schemas.microsoft.com/office/drawing/2014/main" id="{5EB74351-E438-4F79-B2DB-B631213896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53" y="601"/>
              <a:ext cx="227" cy="766"/>
            </a:xfrm>
            <a:custGeom>
              <a:avLst/>
              <a:gdLst>
                <a:gd name="G0" fmla="+- 592 0 0"/>
                <a:gd name="G1" fmla="+- 21600 0 592"/>
                <a:gd name="G2" fmla="+- 21600 0 5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92" y="10800"/>
                  </a:moveTo>
                  <a:cubicBezTo>
                    <a:pt x="592" y="16438"/>
                    <a:pt x="5162" y="21008"/>
                    <a:pt x="10800" y="21008"/>
                  </a:cubicBezTo>
                  <a:cubicBezTo>
                    <a:pt x="16438" y="21008"/>
                    <a:pt x="21008" y="16438"/>
                    <a:pt x="21008" y="10800"/>
                  </a:cubicBezTo>
                  <a:cubicBezTo>
                    <a:pt x="21008" y="5162"/>
                    <a:pt x="16438" y="592"/>
                    <a:pt x="10800" y="592"/>
                  </a:cubicBezTo>
                  <a:cubicBezTo>
                    <a:pt x="5162" y="592"/>
                    <a:pt x="592" y="5162"/>
                    <a:pt x="59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629" name="Group 357">
            <a:extLst>
              <a:ext uri="{FF2B5EF4-FFF2-40B4-BE49-F238E27FC236}">
                <a16:creationId xmlns:a16="http://schemas.microsoft.com/office/drawing/2014/main" id="{905F2898-2C8F-4186-BAFC-3DE64D96A524}"/>
              </a:ext>
            </a:extLst>
          </p:cNvPr>
          <p:cNvGrpSpPr>
            <a:grpSpLocks/>
          </p:cNvGrpSpPr>
          <p:nvPr/>
        </p:nvGrpSpPr>
        <p:grpSpPr bwMode="auto">
          <a:xfrm rot="2700000">
            <a:off x="4305300" y="2881313"/>
            <a:ext cx="1358900" cy="1358900"/>
            <a:chOff x="2184" y="601"/>
            <a:chExt cx="766" cy="766"/>
          </a:xfrm>
        </p:grpSpPr>
        <p:sp>
          <p:nvSpPr>
            <p:cNvPr id="54630" name="AutoShape 358">
              <a:extLst>
                <a:ext uri="{FF2B5EF4-FFF2-40B4-BE49-F238E27FC236}">
                  <a16:creationId xmlns:a16="http://schemas.microsoft.com/office/drawing/2014/main" id="{83E1C3DD-CFE1-4453-957B-76DE870D2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" y="601"/>
              <a:ext cx="766" cy="766"/>
            </a:xfrm>
            <a:custGeom>
              <a:avLst/>
              <a:gdLst>
                <a:gd name="G0" fmla="+- 592 0 0"/>
                <a:gd name="G1" fmla="+- 21600 0 592"/>
                <a:gd name="G2" fmla="+- 21600 0 5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92" y="10800"/>
                  </a:moveTo>
                  <a:cubicBezTo>
                    <a:pt x="592" y="16438"/>
                    <a:pt x="5162" y="21008"/>
                    <a:pt x="10800" y="21008"/>
                  </a:cubicBezTo>
                  <a:cubicBezTo>
                    <a:pt x="16438" y="21008"/>
                    <a:pt x="21008" y="16438"/>
                    <a:pt x="21008" y="10800"/>
                  </a:cubicBezTo>
                  <a:cubicBezTo>
                    <a:pt x="21008" y="5162"/>
                    <a:pt x="16438" y="592"/>
                    <a:pt x="10800" y="592"/>
                  </a:cubicBezTo>
                  <a:cubicBezTo>
                    <a:pt x="5162" y="592"/>
                    <a:pt x="592" y="5162"/>
                    <a:pt x="59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31" name="AutoShape 359">
              <a:extLst>
                <a:ext uri="{FF2B5EF4-FFF2-40B4-BE49-F238E27FC236}">
                  <a16:creationId xmlns:a16="http://schemas.microsoft.com/office/drawing/2014/main" id="{113D6DAA-EAA3-4AE1-945E-F2C840CCC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8" y="601"/>
              <a:ext cx="539" cy="766"/>
            </a:xfrm>
            <a:custGeom>
              <a:avLst/>
              <a:gdLst>
                <a:gd name="G0" fmla="+- 592 0 0"/>
                <a:gd name="G1" fmla="+- 21600 0 592"/>
                <a:gd name="G2" fmla="+- 21600 0 5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92" y="10800"/>
                  </a:moveTo>
                  <a:cubicBezTo>
                    <a:pt x="592" y="16438"/>
                    <a:pt x="5162" y="21008"/>
                    <a:pt x="10800" y="21008"/>
                  </a:cubicBezTo>
                  <a:cubicBezTo>
                    <a:pt x="16438" y="21008"/>
                    <a:pt x="21008" y="16438"/>
                    <a:pt x="21008" y="10800"/>
                  </a:cubicBezTo>
                  <a:cubicBezTo>
                    <a:pt x="21008" y="5162"/>
                    <a:pt x="16438" y="592"/>
                    <a:pt x="10800" y="592"/>
                  </a:cubicBezTo>
                  <a:cubicBezTo>
                    <a:pt x="5162" y="592"/>
                    <a:pt x="592" y="5162"/>
                    <a:pt x="59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32" name="AutoShape 360">
              <a:extLst>
                <a:ext uri="{FF2B5EF4-FFF2-40B4-BE49-F238E27FC236}">
                  <a16:creationId xmlns:a16="http://schemas.microsoft.com/office/drawing/2014/main" id="{CC98C807-5F6F-4A0A-A5D9-620A628F0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4" y="601"/>
              <a:ext cx="227" cy="766"/>
            </a:xfrm>
            <a:custGeom>
              <a:avLst/>
              <a:gdLst>
                <a:gd name="G0" fmla="+- 592 0 0"/>
                <a:gd name="G1" fmla="+- 21600 0 592"/>
                <a:gd name="G2" fmla="+- 21600 0 5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92" y="10800"/>
                  </a:moveTo>
                  <a:cubicBezTo>
                    <a:pt x="592" y="16438"/>
                    <a:pt x="5162" y="21008"/>
                    <a:pt x="10800" y="21008"/>
                  </a:cubicBezTo>
                  <a:cubicBezTo>
                    <a:pt x="16438" y="21008"/>
                    <a:pt x="21008" y="16438"/>
                    <a:pt x="21008" y="10800"/>
                  </a:cubicBezTo>
                  <a:cubicBezTo>
                    <a:pt x="21008" y="5162"/>
                    <a:pt x="16438" y="592"/>
                    <a:pt x="10800" y="592"/>
                  </a:cubicBezTo>
                  <a:cubicBezTo>
                    <a:pt x="5162" y="592"/>
                    <a:pt x="592" y="5162"/>
                    <a:pt x="59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33" name="AutoShape 361">
              <a:extLst>
                <a:ext uri="{FF2B5EF4-FFF2-40B4-BE49-F238E27FC236}">
                  <a16:creationId xmlns:a16="http://schemas.microsoft.com/office/drawing/2014/main" id="{E10255DD-4948-4475-9A89-6801FB3277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297" y="601"/>
              <a:ext cx="539" cy="766"/>
            </a:xfrm>
            <a:custGeom>
              <a:avLst/>
              <a:gdLst>
                <a:gd name="G0" fmla="+- 592 0 0"/>
                <a:gd name="G1" fmla="+- 21600 0 592"/>
                <a:gd name="G2" fmla="+- 21600 0 5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92" y="10800"/>
                  </a:moveTo>
                  <a:cubicBezTo>
                    <a:pt x="592" y="16438"/>
                    <a:pt x="5162" y="21008"/>
                    <a:pt x="10800" y="21008"/>
                  </a:cubicBezTo>
                  <a:cubicBezTo>
                    <a:pt x="16438" y="21008"/>
                    <a:pt x="21008" y="16438"/>
                    <a:pt x="21008" y="10800"/>
                  </a:cubicBezTo>
                  <a:cubicBezTo>
                    <a:pt x="21008" y="5162"/>
                    <a:pt x="16438" y="592"/>
                    <a:pt x="10800" y="592"/>
                  </a:cubicBezTo>
                  <a:cubicBezTo>
                    <a:pt x="5162" y="592"/>
                    <a:pt x="592" y="5162"/>
                    <a:pt x="59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34" name="AutoShape 362">
              <a:extLst>
                <a:ext uri="{FF2B5EF4-FFF2-40B4-BE49-F238E27FC236}">
                  <a16:creationId xmlns:a16="http://schemas.microsoft.com/office/drawing/2014/main" id="{5D1E7082-AFAF-4C7D-B8E9-E1DFA8E2C9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53" y="601"/>
              <a:ext cx="227" cy="766"/>
            </a:xfrm>
            <a:custGeom>
              <a:avLst/>
              <a:gdLst>
                <a:gd name="G0" fmla="+- 592 0 0"/>
                <a:gd name="G1" fmla="+- 21600 0 592"/>
                <a:gd name="G2" fmla="+- 21600 0 5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92" y="10800"/>
                  </a:moveTo>
                  <a:cubicBezTo>
                    <a:pt x="592" y="16438"/>
                    <a:pt x="5162" y="21008"/>
                    <a:pt x="10800" y="21008"/>
                  </a:cubicBezTo>
                  <a:cubicBezTo>
                    <a:pt x="16438" y="21008"/>
                    <a:pt x="21008" y="16438"/>
                    <a:pt x="21008" y="10800"/>
                  </a:cubicBezTo>
                  <a:cubicBezTo>
                    <a:pt x="21008" y="5162"/>
                    <a:pt x="16438" y="592"/>
                    <a:pt x="10800" y="592"/>
                  </a:cubicBezTo>
                  <a:cubicBezTo>
                    <a:pt x="5162" y="592"/>
                    <a:pt x="592" y="5162"/>
                    <a:pt x="59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4635" name="AutoShape 363">
            <a:extLst>
              <a:ext uri="{FF2B5EF4-FFF2-40B4-BE49-F238E27FC236}">
                <a16:creationId xmlns:a16="http://schemas.microsoft.com/office/drawing/2014/main" id="{7EB82333-5F52-4390-B63F-1F0FA0CA6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5075" y="4941888"/>
            <a:ext cx="1123950" cy="1123950"/>
          </a:xfrm>
          <a:custGeom>
            <a:avLst/>
            <a:gdLst>
              <a:gd name="G0" fmla="+- 8329 0 0"/>
              <a:gd name="G1" fmla="+- 21600 0 8329"/>
              <a:gd name="G2" fmla="+- 21600 0 8329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329" y="10800"/>
                </a:moveTo>
                <a:cubicBezTo>
                  <a:pt x="8329" y="12165"/>
                  <a:pt x="9435" y="13271"/>
                  <a:pt x="10800" y="13271"/>
                </a:cubicBezTo>
                <a:cubicBezTo>
                  <a:pt x="12165" y="13271"/>
                  <a:pt x="13271" y="12165"/>
                  <a:pt x="13271" y="10800"/>
                </a:cubicBezTo>
                <a:cubicBezTo>
                  <a:pt x="13271" y="9435"/>
                  <a:pt x="12165" y="8329"/>
                  <a:pt x="10800" y="8329"/>
                </a:cubicBezTo>
                <a:cubicBezTo>
                  <a:pt x="9435" y="8329"/>
                  <a:pt x="8329" y="9435"/>
                  <a:pt x="8329" y="10800"/>
                </a:cubicBez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4636" name="Group 364">
            <a:extLst>
              <a:ext uri="{FF2B5EF4-FFF2-40B4-BE49-F238E27FC236}">
                <a16:creationId xmlns:a16="http://schemas.microsoft.com/office/drawing/2014/main" id="{201A9A6E-BF82-40DC-B860-A122A25C415A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868863"/>
            <a:ext cx="1216025" cy="1216025"/>
            <a:chOff x="1929" y="3435"/>
            <a:chExt cx="766" cy="766"/>
          </a:xfrm>
        </p:grpSpPr>
        <p:sp>
          <p:nvSpPr>
            <p:cNvPr id="54637" name="AutoShape 365">
              <a:extLst>
                <a:ext uri="{FF2B5EF4-FFF2-40B4-BE49-F238E27FC236}">
                  <a16:creationId xmlns:a16="http://schemas.microsoft.com/office/drawing/2014/main" id="{D190428F-9830-4C1F-B99A-EDF76FEB1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" y="3464"/>
              <a:ext cx="708" cy="708"/>
            </a:xfrm>
            <a:custGeom>
              <a:avLst/>
              <a:gdLst>
                <a:gd name="G0" fmla="+- 6407 0 0"/>
                <a:gd name="G1" fmla="+- 21600 0 6407"/>
                <a:gd name="G2" fmla="+- 21600 0 640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407" y="10800"/>
                  </a:moveTo>
                  <a:cubicBezTo>
                    <a:pt x="6407" y="13226"/>
                    <a:pt x="8374" y="15193"/>
                    <a:pt x="10800" y="15193"/>
                  </a:cubicBezTo>
                  <a:cubicBezTo>
                    <a:pt x="13226" y="15193"/>
                    <a:pt x="15193" y="13226"/>
                    <a:pt x="15193" y="10800"/>
                  </a:cubicBezTo>
                  <a:cubicBezTo>
                    <a:pt x="15193" y="8374"/>
                    <a:pt x="13226" y="6407"/>
                    <a:pt x="10800" y="6407"/>
                  </a:cubicBezTo>
                  <a:cubicBezTo>
                    <a:pt x="8374" y="6407"/>
                    <a:pt x="6407" y="8374"/>
                    <a:pt x="6407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38" name="AutoShape 366">
              <a:extLst>
                <a:ext uri="{FF2B5EF4-FFF2-40B4-BE49-F238E27FC236}">
                  <a16:creationId xmlns:a16="http://schemas.microsoft.com/office/drawing/2014/main" id="{A45763E9-155E-4FAB-9C01-23F31D19D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3435"/>
              <a:ext cx="766" cy="766"/>
            </a:xfrm>
            <a:custGeom>
              <a:avLst/>
              <a:gdLst>
                <a:gd name="G0" fmla="+- 592 0 0"/>
                <a:gd name="G1" fmla="+- 21600 0 592"/>
                <a:gd name="G2" fmla="+- 21600 0 5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92" y="10800"/>
                  </a:moveTo>
                  <a:cubicBezTo>
                    <a:pt x="592" y="16438"/>
                    <a:pt x="5162" y="21008"/>
                    <a:pt x="10800" y="21008"/>
                  </a:cubicBezTo>
                  <a:cubicBezTo>
                    <a:pt x="16438" y="21008"/>
                    <a:pt x="21008" y="16438"/>
                    <a:pt x="21008" y="10800"/>
                  </a:cubicBezTo>
                  <a:cubicBezTo>
                    <a:pt x="21008" y="5162"/>
                    <a:pt x="16438" y="592"/>
                    <a:pt x="10800" y="592"/>
                  </a:cubicBezTo>
                  <a:cubicBezTo>
                    <a:pt x="5162" y="592"/>
                    <a:pt x="592" y="5162"/>
                    <a:pt x="59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39" name="AutoShape 367">
              <a:extLst>
                <a:ext uri="{FF2B5EF4-FFF2-40B4-BE49-F238E27FC236}">
                  <a16:creationId xmlns:a16="http://schemas.microsoft.com/office/drawing/2014/main" id="{2D2B1B4C-3569-47E4-8772-EC4E9632B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" y="3691"/>
              <a:ext cx="256" cy="255"/>
            </a:xfrm>
            <a:custGeom>
              <a:avLst/>
              <a:gdLst>
                <a:gd name="G0" fmla="+- 2836 0 0"/>
                <a:gd name="G1" fmla="+- 21600 0 2836"/>
                <a:gd name="G2" fmla="+- 21600 0 283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36" y="10800"/>
                  </a:moveTo>
                  <a:cubicBezTo>
                    <a:pt x="2836" y="15198"/>
                    <a:pt x="6402" y="18764"/>
                    <a:pt x="10800" y="18764"/>
                  </a:cubicBezTo>
                  <a:cubicBezTo>
                    <a:pt x="15198" y="18764"/>
                    <a:pt x="18764" y="15198"/>
                    <a:pt x="18764" y="10800"/>
                  </a:cubicBezTo>
                  <a:cubicBezTo>
                    <a:pt x="18764" y="6402"/>
                    <a:pt x="15198" y="2836"/>
                    <a:pt x="10800" y="2836"/>
                  </a:cubicBezTo>
                  <a:cubicBezTo>
                    <a:pt x="6402" y="2836"/>
                    <a:pt x="2836" y="6402"/>
                    <a:pt x="2836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640" name="Group 368">
            <a:extLst>
              <a:ext uri="{FF2B5EF4-FFF2-40B4-BE49-F238E27FC236}">
                <a16:creationId xmlns:a16="http://schemas.microsoft.com/office/drawing/2014/main" id="{265A1929-FFB6-48FB-9543-2683F90957A7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4797425"/>
            <a:ext cx="919163" cy="1376363"/>
            <a:chOff x="5671" y="2330"/>
            <a:chExt cx="284" cy="425"/>
          </a:xfrm>
        </p:grpSpPr>
        <p:sp>
          <p:nvSpPr>
            <p:cNvPr id="54641" name="Oval 369">
              <a:extLst>
                <a:ext uri="{FF2B5EF4-FFF2-40B4-BE49-F238E27FC236}">
                  <a16:creationId xmlns:a16="http://schemas.microsoft.com/office/drawing/2014/main" id="{5B13E2F0-3989-4F00-9DD8-3577133738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728" y="2330"/>
              <a:ext cx="227" cy="31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42" name="AutoShape 370">
              <a:extLst>
                <a:ext uri="{FF2B5EF4-FFF2-40B4-BE49-F238E27FC236}">
                  <a16:creationId xmlns:a16="http://schemas.microsoft.com/office/drawing/2014/main" id="{592BF63A-B863-43D6-8BBF-8C84C6B33D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42" y="2642"/>
              <a:ext cx="28" cy="198"/>
            </a:xfrm>
            <a:prstGeom prst="moon">
              <a:avLst>
                <a:gd name="adj" fmla="val 875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43" name="Rectangle 371">
              <a:extLst>
                <a:ext uri="{FF2B5EF4-FFF2-40B4-BE49-F238E27FC236}">
                  <a16:creationId xmlns:a16="http://schemas.microsoft.com/office/drawing/2014/main" id="{B381B674-2244-4966-B972-8DEBF4548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2" y="2585"/>
              <a:ext cx="28" cy="14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44" name="Freeform 372">
              <a:extLst>
                <a:ext uri="{FF2B5EF4-FFF2-40B4-BE49-F238E27FC236}">
                  <a16:creationId xmlns:a16="http://schemas.microsoft.com/office/drawing/2014/main" id="{070F0AC0-BA8C-47E2-B4F1-A1961B7B4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1" y="2387"/>
              <a:ext cx="171" cy="113"/>
            </a:xfrm>
            <a:custGeom>
              <a:avLst/>
              <a:gdLst>
                <a:gd name="T0" fmla="*/ 142 w 142"/>
                <a:gd name="T1" fmla="*/ 56 h 85"/>
                <a:gd name="T2" fmla="*/ 0 w 142"/>
                <a:gd name="T3" fmla="*/ 0 h 85"/>
                <a:gd name="T4" fmla="*/ 113 w 142"/>
                <a:gd name="T5" fmla="*/ 85 h 85"/>
                <a:gd name="T6" fmla="*/ 142 w 142"/>
                <a:gd name="T7" fmla="*/ 5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85">
                  <a:moveTo>
                    <a:pt x="142" y="56"/>
                  </a:moveTo>
                  <a:lnTo>
                    <a:pt x="0" y="0"/>
                  </a:lnTo>
                  <a:lnTo>
                    <a:pt x="113" y="85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4645" name="Group 373">
            <a:extLst>
              <a:ext uri="{FF2B5EF4-FFF2-40B4-BE49-F238E27FC236}">
                <a16:creationId xmlns:a16="http://schemas.microsoft.com/office/drawing/2014/main" id="{22302016-20B3-48A7-BED4-FD892503F50B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557338"/>
            <a:ext cx="1179513" cy="261937"/>
            <a:chOff x="4509" y="2869"/>
            <a:chExt cx="510" cy="113"/>
          </a:xfrm>
        </p:grpSpPr>
        <p:sp>
          <p:nvSpPr>
            <p:cNvPr id="54646" name="Rectangle 374">
              <a:extLst>
                <a:ext uri="{FF2B5EF4-FFF2-40B4-BE49-F238E27FC236}">
                  <a16:creationId xmlns:a16="http://schemas.microsoft.com/office/drawing/2014/main" id="{D8689E82-F084-4E4E-A24A-22686236B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9" y="2869"/>
              <a:ext cx="510" cy="11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47" name="Rectangle 375">
              <a:extLst>
                <a:ext uri="{FF2B5EF4-FFF2-40B4-BE49-F238E27FC236}">
                  <a16:creationId xmlns:a16="http://schemas.microsoft.com/office/drawing/2014/main" id="{A43B2732-6CD0-4266-96C2-43D288821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6" y="2897"/>
              <a:ext cx="57" cy="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48" name="Rectangle 376">
              <a:extLst>
                <a:ext uri="{FF2B5EF4-FFF2-40B4-BE49-F238E27FC236}">
                  <a16:creationId xmlns:a16="http://schemas.microsoft.com/office/drawing/2014/main" id="{AAD1BA10-B769-4EF6-84EE-F02994D91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1" y="2897"/>
              <a:ext cx="57" cy="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49" name="Rectangle 377">
              <a:extLst>
                <a:ext uri="{FF2B5EF4-FFF2-40B4-BE49-F238E27FC236}">
                  <a16:creationId xmlns:a16="http://schemas.microsoft.com/office/drawing/2014/main" id="{AFD01183-53B7-4E92-A70E-8230D2A37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6" y="2897"/>
              <a:ext cx="57" cy="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50" name="Rectangle 378">
              <a:extLst>
                <a:ext uri="{FF2B5EF4-FFF2-40B4-BE49-F238E27FC236}">
                  <a16:creationId xmlns:a16="http://schemas.microsoft.com/office/drawing/2014/main" id="{700E34E0-1BF5-480E-BCA3-C1D5C37AE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" y="2897"/>
              <a:ext cx="57" cy="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51" name="Rectangle 379">
              <a:extLst>
                <a:ext uri="{FF2B5EF4-FFF2-40B4-BE49-F238E27FC236}">
                  <a16:creationId xmlns:a16="http://schemas.microsoft.com/office/drawing/2014/main" id="{ED6F7C0D-C7CE-426C-8828-08E9EC198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6" y="2897"/>
              <a:ext cx="57" cy="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4652" name="Text Box 380">
            <a:extLst>
              <a:ext uri="{FF2B5EF4-FFF2-40B4-BE49-F238E27FC236}">
                <a16:creationId xmlns:a16="http://schemas.microsoft.com/office/drawing/2014/main" id="{0EF2932F-2DF9-4799-A12D-5D2CD4889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ブラウザ</a:t>
            </a:r>
          </a:p>
        </p:txBody>
      </p:sp>
      <p:sp>
        <p:nvSpPr>
          <p:cNvPr id="54653" name="Text Box 381">
            <a:extLst>
              <a:ext uri="{FF2B5EF4-FFF2-40B4-BE49-F238E27FC236}">
                <a16:creationId xmlns:a16="http://schemas.microsoft.com/office/drawing/2014/main" id="{F83FC2CD-3DA1-4269-B854-64AA28663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ネットワーク</a:t>
            </a:r>
          </a:p>
        </p:txBody>
      </p:sp>
      <p:sp>
        <p:nvSpPr>
          <p:cNvPr id="54654" name="Text Box 382">
            <a:extLst>
              <a:ext uri="{FF2B5EF4-FFF2-40B4-BE49-F238E27FC236}">
                <a16:creationId xmlns:a16="http://schemas.microsoft.com/office/drawing/2014/main" id="{4E0F18EF-77DF-48BB-9705-F0492C3A6C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ネットワーク</a:t>
            </a:r>
          </a:p>
        </p:txBody>
      </p:sp>
      <p:sp>
        <p:nvSpPr>
          <p:cNvPr id="54655" name="Text Box 383">
            <a:extLst>
              <a:ext uri="{FF2B5EF4-FFF2-40B4-BE49-F238E27FC236}">
                <a16:creationId xmlns:a16="http://schemas.microsoft.com/office/drawing/2014/main" id="{FA8CB552-FBDB-48B7-96FC-A84AEFC4C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sp>
        <p:nvSpPr>
          <p:cNvPr id="54656" name="Text Box 384">
            <a:extLst>
              <a:ext uri="{FF2B5EF4-FFF2-40B4-BE49-F238E27FC236}">
                <a16:creationId xmlns:a16="http://schemas.microsoft.com/office/drawing/2014/main" id="{7C234617-0D23-45ED-A433-FF6F95A62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sp>
        <p:nvSpPr>
          <p:cNvPr id="54657" name="Text Box 385">
            <a:extLst>
              <a:ext uri="{FF2B5EF4-FFF2-40B4-BE49-F238E27FC236}">
                <a16:creationId xmlns:a16="http://schemas.microsoft.com/office/drawing/2014/main" id="{59F5DEDD-4F1C-4795-8902-A11BE2731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ディスク</a:t>
            </a:r>
          </a:p>
        </p:txBody>
      </p:sp>
      <p:sp>
        <p:nvSpPr>
          <p:cNvPr id="54658" name="Text Box 386">
            <a:extLst>
              <a:ext uri="{FF2B5EF4-FFF2-40B4-BE49-F238E27FC236}">
                <a16:creationId xmlns:a16="http://schemas.microsoft.com/office/drawing/2014/main" id="{863BB4BF-3DCD-4831-8F23-7D23C372B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ディスク</a:t>
            </a:r>
          </a:p>
        </p:txBody>
      </p:sp>
      <p:sp>
        <p:nvSpPr>
          <p:cNvPr id="54659" name="Text Box 387">
            <a:extLst>
              <a:ext uri="{FF2B5EF4-FFF2-40B4-BE49-F238E27FC236}">
                <a16:creationId xmlns:a16="http://schemas.microsoft.com/office/drawing/2014/main" id="{615FE0B2-82B1-4E01-AAF5-FC7BD5AA3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アンテナ</a:t>
            </a:r>
          </a:p>
        </p:txBody>
      </p:sp>
      <p:sp>
        <p:nvSpPr>
          <p:cNvPr id="54660" name="Text Box 388">
            <a:extLst>
              <a:ext uri="{FF2B5EF4-FFF2-40B4-BE49-F238E27FC236}">
                <a16:creationId xmlns:a16="http://schemas.microsoft.com/office/drawing/2014/main" id="{91A2CCBF-CCBF-4049-8A29-82F98ADD0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ディスクドライブ</a:t>
            </a:r>
          </a:p>
        </p:txBody>
      </p:sp>
      <p:sp>
        <p:nvSpPr>
          <p:cNvPr id="54661" name="Text Box 389">
            <a:extLst>
              <a:ext uri="{FF2B5EF4-FFF2-40B4-BE49-F238E27FC236}">
                <a16:creationId xmlns:a16="http://schemas.microsoft.com/office/drawing/2014/main" id="{CB8F1F14-08AC-48B8-AF4C-6A6A5D485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スピーカ</a:t>
            </a:r>
          </a:p>
        </p:txBody>
      </p:sp>
      <p:sp>
        <p:nvSpPr>
          <p:cNvPr id="54662" name="Text Box 390">
            <a:extLst>
              <a:ext uri="{FF2B5EF4-FFF2-40B4-BE49-F238E27FC236}">
                <a16:creationId xmlns:a16="http://schemas.microsoft.com/office/drawing/2014/main" id="{2F47BDD6-1F4A-47B3-A5A0-7B1D889EF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</a:t>
            </a:r>
          </a:p>
        </p:txBody>
      </p:sp>
      <p:sp>
        <p:nvSpPr>
          <p:cNvPr id="54663" name="Text Box 391">
            <a:extLst>
              <a:ext uri="{FF2B5EF4-FFF2-40B4-BE49-F238E27FC236}">
                <a16:creationId xmlns:a16="http://schemas.microsoft.com/office/drawing/2014/main" id="{7CA7F89A-DA64-4D01-87E4-DCFA2945D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IC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カード</a:t>
            </a:r>
          </a:p>
        </p:txBody>
      </p:sp>
      <p:sp>
        <p:nvSpPr>
          <p:cNvPr id="54664" name="Text Box 392">
            <a:extLst>
              <a:ext uri="{FF2B5EF4-FFF2-40B4-BE49-F238E27FC236}">
                <a16:creationId xmlns:a16="http://schemas.microsoft.com/office/drawing/2014/main" id="{C31A6595-D69E-452C-89FF-41F247191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IC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カード</a:t>
            </a:r>
          </a:p>
        </p:txBody>
      </p:sp>
      <p:sp>
        <p:nvSpPr>
          <p:cNvPr id="54665" name="Text Box 393">
            <a:extLst>
              <a:ext uri="{FF2B5EF4-FFF2-40B4-BE49-F238E27FC236}">
                <a16:creationId xmlns:a16="http://schemas.microsoft.com/office/drawing/2014/main" id="{BC635887-F0AA-4D72-8881-8783B653A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モデム</a:t>
            </a:r>
          </a:p>
        </p:txBody>
      </p:sp>
      <p:sp>
        <p:nvSpPr>
          <p:cNvPr id="54666" name="Text Box 394">
            <a:extLst>
              <a:ext uri="{FF2B5EF4-FFF2-40B4-BE49-F238E27FC236}">
                <a16:creationId xmlns:a16="http://schemas.microsoft.com/office/drawing/2014/main" id="{F448CE6D-6EE2-4C03-98E7-B24DB8355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マウス</a:t>
            </a:r>
          </a:p>
        </p:txBody>
      </p:sp>
      <p:grpSp>
        <p:nvGrpSpPr>
          <p:cNvPr id="54667" name="Group 395">
            <a:extLst>
              <a:ext uri="{FF2B5EF4-FFF2-40B4-BE49-F238E27FC236}">
                <a16:creationId xmlns:a16="http://schemas.microsoft.com/office/drawing/2014/main" id="{855E7D07-1CF5-4569-8602-16D870236DDF}"/>
              </a:ext>
            </a:extLst>
          </p:cNvPr>
          <p:cNvGrpSpPr>
            <a:grpSpLocks/>
          </p:cNvGrpSpPr>
          <p:nvPr/>
        </p:nvGrpSpPr>
        <p:grpSpPr bwMode="auto">
          <a:xfrm>
            <a:off x="8337550" y="1196975"/>
            <a:ext cx="668338" cy="935038"/>
            <a:chOff x="2983" y="1752"/>
            <a:chExt cx="681" cy="952"/>
          </a:xfrm>
        </p:grpSpPr>
        <p:sp>
          <p:nvSpPr>
            <p:cNvPr id="54668" name="AutoShape 396">
              <a:extLst>
                <a:ext uri="{FF2B5EF4-FFF2-40B4-BE49-F238E27FC236}">
                  <a16:creationId xmlns:a16="http://schemas.microsoft.com/office/drawing/2014/main" id="{CDF4AD4A-A808-4728-999E-056026549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3" y="1752"/>
              <a:ext cx="681" cy="95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69" name="Rectangle 397">
              <a:extLst>
                <a:ext uri="{FF2B5EF4-FFF2-40B4-BE49-F238E27FC236}">
                  <a16:creationId xmlns:a16="http://schemas.microsoft.com/office/drawing/2014/main" id="{A27F966C-A05E-4078-8811-7B0841ED6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160"/>
              <a:ext cx="680" cy="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70" name="Rectangle 398">
              <a:extLst>
                <a:ext uri="{FF2B5EF4-FFF2-40B4-BE49-F238E27FC236}">
                  <a16:creationId xmlns:a16="http://schemas.microsoft.com/office/drawing/2014/main" id="{0DE7DA91-5FF3-47B0-8232-888328B77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1752"/>
              <a:ext cx="45" cy="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690" name="Group 418">
            <a:extLst>
              <a:ext uri="{FF2B5EF4-FFF2-40B4-BE49-F238E27FC236}">
                <a16:creationId xmlns:a16="http://schemas.microsoft.com/office/drawing/2014/main" id="{F95CC187-C871-42C1-8630-0EBF7F57CD4F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068638"/>
            <a:ext cx="1368425" cy="1322387"/>
            <a:chOff x="1442" y="1933"/>
            <a:chExt cx="1360" cy="1315"/>
          </a:xfrm>
        </p:grpSpPr>
        <p:sp>
          <p:nvSpPr>
            <p:cNvPr id="54691" name="AutoShape 419">
              <a:extLst>
                <a:ext uri="{FF2B5EF4-FFF2-40B4-BE49-F238E27FC236}">
                  <a16:creationId xmlns:a16="http://schemas.microsoft.com/office/drawing/2014/main" id="{B869EC34-00AC-4069-BA42-7E34EC288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933"/>
              <a:ext cx="1360" cy="1043"/>
            </a:xfrm>
            <a:prstGeom prst="roundRect">
              <a:avLst>
                <a:gd name="adj" fmla="val 4412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92" name="AutoShape 420">
              <a:extLst>
                <a:ext uri="{FF2B5EF4-FFF2-40B4-BE49-F238E27FC236}">
                  <a16:creationId xmlns:a16="http://schemas.microsoft.com/office/drawing/2014/main" id="{BC42B396-88C3-4221-9817-5E7992936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979"/>
              <a:ext cx="1270" cy="952"/>
            </a:xfrm>
            <a:prstGeom prst="roundRect">
              <a:avLst>
                <a:gd name="adj" fmla="val 4412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693" name="Group 421">
              <a:extLst>
                <a:ext uri="{FF2B5EF4-FFF2-40B4-BE49-F238E27FC236}">
                  <a16:creationId xmlns:a16="http://schemas.microsoft.com/office/drawing/2014/main" id="{32808704-A94C-4F4C-AEA0-D490FE72A4AF}"/>
                </a:ext>
              </a:extLst>
            </p:cNvPr>
            <p:cNvGrpSpPr>
              <a:grpSpLocks/>
            </p:cNvGrpSpPr>
            <p:nvPr/>
          </p:nvGrpSpPr>
          <p:grpSpPr bwMode="auto">
            <a:xfrm rot="-2700000">
              <a:off x="2213" y="2160"/>
              <a:ext cx="545" cy="1088"/>
              <a:chOff x="535" y="1979"/>
              <a:chExt cx="545" cy="1088"/>
            </a:xfrm>
          </p:grpSpPr>
          <p:grpSp>
            <p:nvGrpSpPr>
              <p:cNvPr id="54694" name="Group 422">
                <a:extLst>
                  <a:ext uri="{FF2B5EF4-FFF2-40B4-BE49-F238E27FC236}">
                    <a16:creationId xmlns:a16="http://schemas.microsoft.com/office/drawing/2014/main" id="{27513B52-C82A-4F51-BC8B-23A054C362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1979"/>
                <a:ext cx="545" cy="635"/>
                <a:chOff x="625" y="1344"/>
                <a:chExt cx="545" cy="635"/>
              </a:xfrm>
            </p:grpSpPr>
            <p:sp>
              <p:nvSpPr>
                <p:cNvPr id="54695" name="AutoShape 423">
                  <a:extLst>
                    <a:ext uri="{FF2B5EF4-FFF2-40B4-BE49-F238E27FC236}">
                      <a16:creationId xmlns:a16="http://schemas.microsoft.com/office/drawing/2014/main" id="{84624E6E-7F19-4C56-8408-65A7AB8FC6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1344"/>
                  <a:ext cx="90" cy="4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696" name="AutoShape 424">
                  <a:extLst>
                    <a:ext uri="{FF2B5EF4-FFF2-40B4-BE49-F238E27FC236}">
                      <a16:creationId xmlns:a16="http://schemas.microsoft.com/office/drawing/2014/main" id="{6AAAE265-EEC1-4C0F-B38A-32CBC4AA4C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3600000">
                  <a:off x="762" y="1615"/>
                  <a:ext cx="90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697" name="AutoShape 425">
                  <a:extLst>
                    <a:ext uri="{FF2B5EF4-FFF2-40B4-BE49-F238E27FC236}">
                      <a16:creationId xmlns:a16="http://schemas.microsoft.com/office/drawing/2014/main" id="{EADF326B-C5C8-4DF0-9C80-44571DAA5D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7" y="1525"/>
                  <a:ext cx="91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698" name="AutoShape 426">
                  <a:extLst>
                    <a:ext uri="{FF2B5EF4-FFF2-40B4-BE49-F238E27FC236}">
                      <a16:creationId xmlns:a16="http://schemas.microsoft.com/office/drawing/2014/main" id="{58432B35-763A-47B5-B050-CD2D300A5B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1525"/>
                  <a:ext cx="91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699" name="AutoShape 427">
                  <a:extLst>
                    <a:ext uri="{FF2B5EF4-FFF2-40B4-BE49-F238E27FC236}">
                      <a16:creationId xmlns:a16="http://schemas.microsoft.com/office/drawing/2014/main" id="{C1456BED-CB57-433C-94DA-20C1E897F1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9" y="1570"/>
                  <a:ext cx="91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700" name="AutoShape 428">
                  <a:extLst>
                    <a:ext uri="{FF2B5EF4-FFF2-40B4-BE49-F238E27FC236}">
                      <a16:creationId xmlns:a16="http://schemas.microsoft.com/office/drawing/2014/main" id="{3E653A3F-929E-4667-BAD9-679D95F2ED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1661"/>
                  <a:ext cx="363" cy="318"/>
                </a:xfrm>
                <a:prstGeom prst="roundRect">
                  <a:avLst>
                    <a:gd name="adj" fmla="val 30301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4701" name="Rectangle 429">
                <a:extLst>
                  <a:ext uri="{FF2B5EF4-FFF2-40B4-BE49-F238E27FC236}">
                    <a16:creationId xmlns:a16="http://schemas.microsoft.com/office/drawing/2014/main" id="{067992BF-069D-4FD7-A719-9FCBAC8CDE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2614"/>
                <a:ext cx="272" cy="45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714" name="Group 442">
            <a:extLst>
              <a:ext uri="{FF2B5EF4-FFF2-40B4-BE49-F238E27FC236}">
                <a16:creationId xmlns:a16="http://schemas.microsoft.com/office/drawing/2014/main" id="{89613F3B-BBFC-43B7-BB1D-4D22FFE92670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068638"/>
            <a:ext cx="1584325" cy="1214437"/>
            <a:chOff x="3528" y="2024"/>
            <a:chExt cx="1360" cy="1043"/>
          </a:xfrm>
        </p:grpSpPr>
        <p:sp>
          <p:nvSpPr>
            <p:cNvPr id="54703" name="AutoShape 431">
              <a:extLst>
                <a:ext uri="{FF2B5EF4-FFF2-40B4-BE49-F238E27FC236}">
                  <a16:creationId xmlns:a16="http://schemas.microsoft.com/office/drawing/2014/main" id="{6F26E5E5-D01D-4B51-B7A1-82360210D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2024"/>
              <a:ext cx="1360" cy="1043"/>
            </a:xfrm>
            <a:prstGeom prst="roundRect">
              <a:avLst>
                <a:gd name="adj" fmla="val 4412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04" name="AutoShape 432">
              <a:extLst>
                <a:ext uri="{FF2B5EF4-FFF2-40B4-BE49-F238E27FC236}">
                  <a16:creationId xmlns:a16="http://schemas.microsoft.com/office/drawing/2014/main" id="{D34719CE-5B49-406D-B987-3F1E3C052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070"/>
              <a:ext cx="1270" cy="952"/>
            </a:xfrm>
            <a:prstGeom prst="roundRect">
              <a:avLst>
                <a:gd name="adj" fmla="val 4412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719" name="Group 447">
            <a:extLst>
              <a:ext uri="{FF2B5EF4-FFF2-40B4-BE49-F238E27FC236}">
                <a16:creationId xmlns:a16="http://schemas.microsoft.com/office/drawing/2014/main" id="{5A33E512-7F83-438B-BFBA-D97C3828F4E8}"/>
              </a:ext>
            </a:extLst>
          </p:cNvPr>
          <p:cNvGrpSpPr>
            <a:grpSpLocks/>
          </p:cNvGrpSpPr>
          <p:nvPr/>
        </p:nvGrpSpPr>
        <p:grpSpPr bwMode="auto">
          <a:xfrm>
            <a:off x="6078538" y="5229225"/>
            <a:ext cx="1484312" cy="763588"/>
            <a:chOff x="1476" y="2103"/>
            <a:chExt cx="907" cy="467"/>
          </a:xfrm>
        </p:grpSpPr>
        <p:sp>
          <p:nvSpPr>
            <p:cNvPr id="54720" name="Rectangle 448">
              <a:extLst>
                <a:ext uri="{FF2B5EF4-FFF2-40B4-BE49-F238E27FC236}">
                  <a16:creationId xmlns:a16="http://schemas.microsoft.com/office/drawing/2014/main" id="{528D1975-1774-4B73-A73C-19BB3A37B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907" cy="22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21" name="Rectangle 449">
              <a:extLst>
                <a:ext uri="{FF2B5EF4-FFF2-40B4-BE49-F238E27FC236}">
                  <a16:creationId xmlns:a16="http://schemas.microsoft.com/office/drawing/2014/main" id="{65E34691-1C11-4F93-B508-BC70775AA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60"/>
              <a:ext cx="794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22" name="AutoShape 450">
              <a:extLst>
                <a:ext uri="{FF2B5EF4-FFF2-40B4-BE49-F238E27FC236}">
                  <a16:creationId xmlns:a16="http://schemas.microsoft.com/office/drawing/2014/main" id="{AF6A4D1A-7B22-417B-B3EA-90E556ED2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2217"/>
              <a:ext cx="737" cy="353"/>
            </a:xfrm>
            <a:custGeom>
              <a:avLst/>
              <a:gdLst>
                <a:gd name="G0" fmla="+- 8329 0 0"/>
                <a:gd name="G1" fmla="+- 21600 0 8329"/>
                <a:gd name="G2" fmla="+- 21600 0 832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329" y="10800"/>
                  </a:moveTo>
                  <a:cubicBezTo>
                    <a:pt x="8329" y="12165"/>
                    <a:pt x="9435" y="13271"/>
                    <a:pt x="10800" y="13271"/>
                  </a:cubicBezTo>
                  <a:cubicBezTo>
                    <a:pt x="12165" y="13271"/>
                    <a:pt x="13271" y="12165"/>
                    <a:pt x="13271" y="10800"/>
                  </a:cubicBezTo>
                  <a:cubicBezTo>
                    <a:pt x="13271" y="9435"/>
                    <a:pt x="12165" y="8329"/>
                    <a:pt x="10800" y="8329"/>
                  </a:cubicBezTo>
                  <a:cubicBezTo>
                    <a:pt x="9435" y="8329"/>
                    <a:pt x="8329" y="9435"/>
                    <a:pt x="8329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749" name="Group 477">
            <a:extLst>
              <a:ext uri="{FF2B5EF4-FFF2-40B4-BE49-F238E27FC236}">
                <a16:creationId xmlns:a16="http://schemas.microsoft.com/office/drawing/2014/main" id="{9C84DD8E-5D8E-40A7-9C63-BA0A236D8B7E}"/>
              </a:ext>
            </a:extLst>
          </p:cNvPr>
          <p:cNvGrpSpPr>
            <a:grpSpLocks/>
          </p:cNvGrpSpPr>
          <p:nvPr/>
        </p:nvGrpSpPr>
        <p:grpSpPr bwMode="auto">
          <a:xfrm>
            <a:off x="8040688" y="4959350"/>
            <a:ext cx="566737" cy="1079500"/>
            <a:chOff x="1703" y="3152"/>
            <a:chExt cx="283" cy="539"/>
          </a:xfrm>
        </p:grpSpPr>
        <p:sp>
          <p:nvSpPr>
            <p:cNvPr id="54750" name="Rectangle 478">
              <a:extLst>
                <a:ext uri="{FF2B5EF4-FFF2-40B4-BE49-F238E27FC236}">
                  <a16:creationId xmlns:a16="http://schemas.microsoft.com/office/drawing/2014/main" id="{F1314286-8B1C-425D-A973-BA9AEA214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3152"/>
              <a:ext cx="283" cy="53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51" name="Oval 479">
              <a:extLst>
                <a:ext uri="{FF2B5EF4-FFF2-40B4-BE49-F238E27FC236}">
                  <a16:creationId xmlns:a16="http://schemas.microsoft.com/office/drawing/2014/main" id="{DF44A3F1-B2AA-42AA-B46A-C0AAB0D3A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3209"/>
              <a:ext cx="227" cy="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52" name="Oval 480">
              <a:extLst>
                <a:ext uri="{FF2B5EF4-FFF2-40B4-BE49-F238E27FC236}">
                  <a16:creationId xmlns:a16="http://schemas.microsoft.com/office/drawing/2014/main" id="{A4A0A71C-AE6A-4940-A3B6-F2DB1C4BD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464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53" name="Oval 481">
              <a:extLst>
                <a:ext uri="{FF2B5EF4-FFF2-40B4-BE49-F238E27FC236}">
                  <a16:creationId xmlns:a16="http://schemas.microsoft.com/office/drawing/2014/main" id="{8D8A00AD-A87B-44CB-888A-5B61CCCAB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3521"/>
              <a:ext cx="57" cy="57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54" name="Oval 482">
              <a:extLst>
                <a:ext uri="{FF2B5EF4-FFF2-40B4-BE49-F238E27FC236}">
                  <a16:creationId xmlns:a16="http://schemas.microsoft.com/office/drawing/2014/main" id="{8D3A5A95-4563-44B9-A74E-39DCB9CE5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3294"/>
              <a:ext cx="57" cy="57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755" name="Group 483">
            <a:extLst>
              <a:ext uri="{FF2B5EF4-FFF2-40B4-BE49-F238E27FC236}">
                <a16:creationId xmlns:a16="http://schemas.microsoft.com/office/drawing/2014/main" id="{6A664622-479C-474E-9629-C1EDBB737B4D}"/>
              </a:ext>
            </a:extLst>
          </p:cNvPr>
          <p:cNvGrpSpPr>
            <a:grpSpLocks/>
          </p:cNvGrpSpPr>
          <p:nvPr/>
        </p:nvGrpSpPr>
        <p:grpSpPr bwMode="auto">
          <a:xfrm>
            <a:off x="8823325" y="4959350"/>
            <a:ext cx="566738" cy="1079500"/>
            <a:chOff x="1703" y="3152"/>
            <a:chExt cx="283" cy="539"/>
          </a:xfrm>
        </p:grpSpPr>
        <p:sp>
          <p:nvSpPr>
            <p:cNvPr id="54756" name="Rectangle 484">
              <a:extLst>
                <a:ext uri="{FF2B5EF4-FFF2-40B4-BE49-F238E27FC236}">
                  <a16:creationId xmlns:a16="http://schemas.microsoft.com/office/drawing/2014/main" id="{97D4DBFA-0D55-4EA8-B287-52606BC40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3152"/>
              <a:ext cx="283" cy="53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57" name="Oval 485">
              <a:extLst>
                <a:ext uri="{FF2B5EF4-FFF2-40B4-BE49-F238E27FC236}">
                  <a16:creationId xmlns:a16="http://schemas.microsoft.com/office/drawing/2014/main" id="{2C30B5CD-353F-42EE-AA64-ACDDECEF1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3209"/>
              <a:ext cx="227" cy="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58" name="Oval 486">
              <a:extLst>
                <a:ext uri="{FF2B5EF4-FFF2-40B4-BE49-F238E27FC236}">
                  <a16:creationId xmlns:a16="http://schemas.microsoft.com/office/drawing/2014/main" id="{153D991A-0E30-4215-89B3-BD9039211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464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59" name="Oval 487">
              <a:extLst>
                <a:ext uri="{FF2B5EF4-FFF2-40B4-BE49-F238E27FC236}">
                  <a16:creationId xmlns:a16="http://schemas.microsoft.com/office/drawing/2014/main" id="{BFDA9BF1-7F3C-4D6B-9A8B-2F698B7A9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3521"/>
              <a:ext cx="57" cy="57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60" name="Oval 488">
              <a:extLst>
                <a:ext uri="{FF2B5EF4-FFF2-40B4-BE49-F238E27FC236}">
                  <a16:creationId xmlns:a16="http://schemas.microsoft.com/office/drawing/2014/main" id="{A3828865-A52F-4534-9054-C13B198F2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3294"/>
              <a:ext cx="57" cy="57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1" name="Text Box 97">
            <a:extLst>
              <a:ext uri="{FF2B5EF4-FFF2-40B4-BE49-F238E27FC236}">
                <a16:creationId xmlns:a16="http://schemas.microsoft.com/office/drawing/2014/main" id="{A0CD1796-3A3D-4EDB-AB5C-42B5D6FE8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</a:t>
            </a:r>
          </a:p>
        </p:txBody>
      </p:sp>
      <p:sp>
        <p:nvSpPr>
          <p:cNvPr id="62562" name="Text Box 98">
            <a:extLst>
              <a:ext uri="{FF2B5EF4-FFF2-40B4-BE49-F238E27FC236}">
                <a16:creationId xmlns:a16="http://schemas.microsoft.com/office/drawing/2014/main" id="{B1CC072F-097F-46F5-BD4F-D542AF443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外付け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62563" name="Text Box 99">
            <a:extLst>
              <a:ext uri="{FF2B5EF4-FFF2-40B4-BE49-F238E27FC236}">
                <a16:creationId xmlns:a16="http://schemas.microsoft.com/office/drawing/2014/main" id="{A50CCE6E-1D18-49C9-AD57-70AEE6F60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PDA</a:t>
            </a:r>
          </a:p>
        </p:txBody>
      </p:sp>
      <p:sp>
        <p:nvSpPr>
          <p:cNvPr id="62564" name="Text Box 100">
            <a:extLst>
              <a:ext uri="{FF2B5EF4-FFF2-40B4-BE49-F238E27FC236}">
                <a16:creationId xmlns:a16="http://schemas.microsoft.com/office/drawing/2014/main" id="{E877A070-E277-4FB7-AD8D-3EC352B51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PDA</a:t>
            </a:r>
          </a:p>
        </p:txBody>
      </p:sp>
      <p:sp>
        <p:nvSpPr>
          <p:cNvPr id="62565" name="Text Box 101">
            <a:extLst>
              <a:ext uri="{FF2B5EF4-FFF2-40B4-BE49-F238E27FC236}">
                <a16:creationId xmlns:a16="http://schemas.microsoft.com/office/drawing/2014/main" id="{B3DB7634-E821-42F3-8D60-47567E507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HUB</a:t>
            </a:r>
          </a:p>
        </p:txBody>
      </p:sp>
      <p:sp>
        <p:nvSpPr>
          <p:cNvPr id="62566" name="Text Box 102">
            <a:extLst>
              <a:ext uri="{FF2B5EF4-FFF2-40B4-BE49-F238E27FC236}">
                <a16:creationId xmlns:a16="http://schemas.microsoft.com/office/drawing/2014/main" id="{FFE72C7A-7C31-4E48-AF3F-1EFD2A9F8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クラウド</a:t>
            </a:r>
          </a:p>
        </p:txBody>
      </p:sp>
      <p:sp>
        <p:nvSpPr>
          <p:cNvPr id="62567" name="Text Box 103">
            <a:extLst>
              <a:ext uri="{FF2B5EF4-FFF2-40B4-BE49-F238E27FC236}">
                <a16:creationId xmlns:a16="http://schemas.microsoft.com/office/drawing/2014/main" id="{10533FF8-A810-4356-B4D3-E36A13F7E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クラウド</a:t>
            </a:r>
          </a:p>
        </p:txBody>
      </p:sp>
      <p:sp>
        <p:nvSpPr>
          <p:cNvPr id="62568" name="Text Box 104">
            <a:extLst>
              <a:ext uri="{FF2B5EF4-FFF2-40B4-BE49-F238E27FC236}">
                <a16:creationId xmlns:a16="http://schemas.microsoft.com/office/drawing/2014/main" id="{96019D20-51E0-4A60-82B8-33950949E8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衛星</a:t>
            </a:r>
          </a:p>
        </p:txBody>
      </p:sp>
      <p:sp>
        <p:nvSpPr>
          <p:cNvPr id="62569" name="Text Box 105">
            <a:extLst>
              <a:ext uri="{FF2B5EF4-FFF2-40B4-BE49-F238E27FC236}">
                <a16:creationId xmlns:a16="http://schemas.microsoft.com/office/drawing/2014/main" id="{AB23ECD5-9C82-41D4-BD48-1F38A0F25D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リモコン</a:t>
            </a:r>
          </a:p>
        </p:txBody>
      </p:sp>
      <p:sp>
        <p:nvSpPr>
          <p:cNvPr id="62570" name="Text Box 106">
            <a:extLst>
              <a:ext uri="{FF2B5EF4-FFF2-40B4-BE49-F238E27FC236}">
                <a16:creationId xmlns:a16="http://schemas.microsoft.com/office/drawing/2014/main" id="{F44BDC20-9B10-41BE-B572-C404380D8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リモコン</a:t>
            </a:r>
          </a:p>
        </p:txBody>
      </p:sp>
      <p:sp>
        <p:nvSpPr>
          <p:cNvPr id="62571" name="Text Box 107">
            <a:extLst>
              <a:ext uri="{FF2B5EF4-FFF2-40B4-BE49-F238E27FC236}">
                <a16:creationId xmlns:a16="http://schemas.microsoft.com/office/drawing/2014/main" id="{2EDF40C5-E645-40B0-9BB9-8F6B38BAD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USB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62572" name="Text Box 108">
            <a:extLst>
              <a:ext uri="{FF2B5EF4-FFF2-40B4-BE49-F238E27FC236}">
                <a16:creationId xmlns:a16="http://schemas.microsoft.com/office/drawing/2014/main" id="{142D0922-30F4-4FD7-9C82-A5BD14F299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USB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62573" name="Text Box 109">
            <a:extLst>
              <a:ext uri="{FF2B5EF4-FFF2-40B4-BE49-F238E27FC236}">
                <a16:creationId xmlns:a16="http://schemas.microsoft.com/office/drawing/2014/main" id="{A5A63DBD-D6F9-45D8-B95B-058AD49B5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62574" name="Text Box 110">
            <a:extLst>
              <a:ext uri="{FF2B5EF4-FFF2-40B4-BE49-F238E27FC236}">
                <a16:creationId xmlns:a16="http://schemas.microsoft.com/office/drawing/2014/main" id="{6E88126A-DF31-4BA5-BB93-6B81B41FB1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無線モデム</a:t>
            </a:r>
          </a:p>
        </p:txBody>
      </p:sp>
      <p:grpSp>
        <p:nvGrpSpPr>
          <p:cNvPr id="62576" name="Group 112">
            <a:extLst>
              <a:ext uri="{FF2B5EF4-FFF2-40B4-BE49-F238E27FC236}">
                <a16:creationId xmlns:a16="http://schemas.microsoft.com/office/drawing/2014/main" id="{F432F9F1-F2BE-47D7-ABAD-2986BD014EC6}"/>
              </a:ext>
            </a:extLst>
          </p:cNvPr>
          <p:cNvGrpSpPr>
            <a:grpSpLocks/>
          </p:cNvGrpSpPr>
          <p:nvPr/>
        </p:nvGrpSpPr>
        <p:grpSpPr bwMode="auto">
          <a:xfrm>
            <a:off x="592138" y="1016000"/>
            <a:ext cx="1211262" cy="493713"/>
            <a:chOff x="1442" y="2750"/>
            <a:chExt cx="998" cy="408"/>
          </a:xfrm>
        </p:grpSpPr>
        <p:sp>
          <p:nvSpPr>
            <p:cNvPr id="62577" name="Freeform 113">
              <a:extLst>
                <a:ext uri="{FF2B5EF4-FFF2-40B4-BE49-F238E27FC236}">
                  <a16:creationId xmlns:a16="http://schemas.microsoft.com/office/drawing/2014/main" id="{5292A552-220A-4EA8-B829-1B37835B0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750"/>
              <a:ext cx="998" cy="408"/>
            </a:xfrm>
            <a:custGeom>
              <a:avLst/>
              <a:gdLst>
                <a:gd name="T0" fmla="*/ 227 w 998"/>
                <a:gd name="T1" fmla="*/ 91 h 408"/>
                <a:gd name="T2" fmla="*/ 0 w 998"/>
                <a:gd name="T3" fmla="*/ 91 h 408"/>
                <a:gd name="T4" fmla="*/ 0 w 998"/>
                <a:gd name="T5" fmla="*/ 318 h 408"/>
                <a:gd name="T6" fmla="*/ 227 w 998"/>
                <a:gd name="T7" fmla="*/ 318 h 408"/>
                <a:gd name="T8" fmla="*/ 227 w 998"/>
                <a:gd name="T9" fmla="*/ 363 h 408"/>
                <a:gd name="T10" fmla="*/ 272 w 998"/>
                <a:gd name="T11" fmla="*/ 363 h 408"/>
                <a:gd name="T12" fmla="*/ 272 w 998"/>
                <a:gd name="T13" fmla="*/ 408 h 408"/>
                <a:gd name="T14" fmla="*/ 953 w 998"/>
                <a:gd name="T15" fmla="*/ 408 h 408"/>
                <a:gd name="T16" fmla="*/ 998 w 998"/>
                <a:gd name="T17" fmla="*/ 363 h 408"/>
                <a:gd name="T18" fmla="*/ 998 w 998"/>
                <a:gd name="T19" fmla="*/ 45 h 408"/>
                <a:gd name="T20" fmla="*/ 953 w 998"/>
                <a:gd name="T21" fmla="*/ 0 h 408"/>
                <a:gd name="T22" fmla="*/ 272 w 998"/>
                <a:gd name="T23" fmla="*/ 0 h 408"/>
                <a:gd name="T24" fmla="*/ 272 w 998"/>
                <a:gd name="T25" fmla="*/ 45 h 408"/>
                <a:gd name="T26" fmla="*/ 227 w 998"/>
                <a:gd name="T27" fmla="*/ 45 h 408"/>
                <a:gd name="T28" fmla="*/ 227 w 998"/>
                <a:gd name="T29" fmla="*/ 9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8" h="408">
                  <a:moveTo>
                    <a:pt x="227" y="91"/>
                  </a:moveTo>
                  <a:lnTo>
                    <a:pt x="0" y="91"/>
                  </a:lnTo>
                  <a:lnTo>
                    <a:pt x="0" y="318"/>
                  </a:lnTo>
                  <a:lnTo>
                    <a:pt x="227" y="318"/>
                  </a:lnTo>
                  <a:lnTo>
                    <a:pt x="227" y="363"/>
                  </a:lnTo>
                  <a:lnTo>
                    <a:pt x="272" y="363"/>
                  </a:lnTo>
                  <a:lnTo>
                    <a:pt x="272" y="408"/>
                  </a:lnTo>
                  <a:lnTo>
                    <a:pt x="953" y="408"/>
                  </a:lnTo>
                  <a:lnTo>
                    <a:pt x="998" y="363"/>
                  </a:lnTo>
                  <a:lnTo>
                    <a:pt x="998" y="45"/>
                  </a:lnTo>
                  <a:lnTo>
                    <a:pt x="953" y="0"/>
                  </a:lnTo>
                  <a:lnTo>
                    <a:pt x="272" y="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27" y="9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78" name="Rectangle 114">
              <a:extLst>
                <a:ext uri="{FF2B5EF4-FFF2-40B4-BE49-F238E27FC236}">
                  <a16:creationId xmlns:a16="http://schemas.microsoft.com/office/drawing/2014/main" id="{6CE3D33F-8787-4C58-93D2-CFD370699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886"/>
              <a:ext cx="91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9" name="Rectangle 115">
              <a:extLst>
                <a:ext uri="{FF2B5EF4-FFF2-40B4-BE49-F238E27FC236}">
                  <a16:creationId xmlns:a16="http://schemas.microsoft.com/office/drawing/2014/main" id="{942BC5DD-122C-454C-AB97-7C8FB0F08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977"/>
              <a:ext cx="91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80" name="Group 116">
            <a:extLst>
              <a:ext uri="{FF2B5EF4-FFF2-40B4-BE49-F238E27FC236}">
                <a16:creationId xmlns:a16="http://schemas.microsoft.com/office/drawing/2014/main" id="{1315396E-D4AA-4DA6-BA5E-620BFBE1CA46}"/>
              </a:ext>
            </a:extLst>
          </p:cNvPr>
          <p:cNvGrpSpPr>
            <a:grpSpLocks/>
          </p:cNvGrpSpPr>
          <p:nvPr/>
        </p:nvGrpSpPr>
        <p:grpSpPr bwMode="auto">
          <a:xfrm>
            <a:off x="2465388" y="1044575"/>
            <a:ext cx="1273175" cy="425450"/>
            <a:chOff x="1487" y="3249"/>
            <a:chExt cx="1497" cy="499"/>
          </a:xfrm>
        </p:grpSpPr>
        <p:sp>
          <p:nvSpPr>
            <p:cNvPr id="62581" name="Freeform 117">
              <a:extLst>
                <a:ext uri="{FF2B5EF4-FFF2-40B4-BE49-F238E27FC236}">
                  <a16:creationId xmlns:a16="http://schemas.microsoft.com/office/drawing/2014/main" id="{EB3088C9-ED1C-49FE-977C-C8B36EA49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3339"/>
              <a:ext cx="363" cy="318"/>
            </a:xfrm>
            <a:custGeom>
              <a:avLst/>
              <a:gdLst>
                <a:gd name="T0" fmla="*/ 363 w 363"/>
                <a:gd name="T1" fmla="*/ 318 h 318"/>
                <a:gd name="T2" fmla="*/ 363 w 363"/>
                <a:gd name="T3" fmla="*/ 0 h 318"/>
                <a:gd name="T4" fmla="*/ 272 w 363"/>
                <a:gd name="T5" fmla="*/ 0 h 318"/>
                <a:gd name="T6" fmla="*/ 272 w 363"/>
                <a:gd name="T7" fmla="*/ 46 h 318"/>
                <a:gd name="T8" fmla="*/ 0 w 363"/>
                <a:gd name="T9" fmla="*/ 46 h 318"/>
                <a:gd name="T10" fmla="*/ 0 w 363"/>
                <a:gd name="T11" fmla="*/ 273 h 318"/>
                <a:gd name="T12" fmla="*/ 272 w 363"/>
                <a:gd name="T13" fmla="*/ 273 h 318"/>
                <a:gd name="T14" fmla="*/ 272 w 363"/>
                <a:gd name="T15" fmla="*/ 318 h 318"/>
                <a:gd name="T16" fmla="*/ 363 w 363"/>
                <a:gd name="T17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18">
                  <a:moveTo>
                    <a:pt x="363" y="318"/>
                  </a:moveTo>
                  <a:lnTo>
                    <a:pt x="363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0" y="46"/>
                  </a:lnTo>
                  <a:lnTo>
                    <a:pt x="0" y="273"/>
                  </a:lnTo>
                  <a:lnTo>
                    <a:pt x="272" y="273"/>
                  </a:lnTo>
                  <a:lnTo>
                    <a:pt x="272" y="318"/>
                  </a:lnTo>
                  <a:lnTo>
                    <a:pt x="363" y="31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82" name="Rectangle 118">
              <a:extLst>
                <a:ext uri="{FF2B5EF4-FFF2-40B4-BE49-F238E27FC236}">
                  <a16:creationId xmlns:a16="http://schemas.microsoft.com/office/drawing/2014/main" id="{BBFCDB75-D934-4192-9AD9-911EA5EBA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339"/>
              <a:ext cx="91" cy="31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3" name="AutoShape 119">
              <a:extLst>
                <a:ext uri="{FF2B5EF4-FFF2-40B4-BE49-F238E27FC236}">
                  <a16:creationId xmlns:a16="http://schemas.microsoft.com/office/drawing/2014/main" id="{6DB620F1-EA17-4467-AC78-3F0DDA350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249"/>
              <a:ext cx="1225" cy="499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4" name="Rectangle 120">
              <a:extLst>
                <a:ext uri="{FF2B5EF4-FFF2-40B4-BE49-F238E27FC236}">
                  <a16:creationId xmlns:a16="http://schemas.microsoft.com/office/drawing/2014/main" id="{2F5B8DAA-8622-409E-81BE-EEED3480B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30"/>
              <a:ext cx="90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5" name="Rectangle 121">
              <a:extLst>
                <a:ext uri="{FF2B5EF4-FFF2-40B4-BE49-F238E27FC236}">
                  <a16:creationId xmlns:a16="http://schemas.microsoft.com/office/drawing/2014/main" id="{9F205AE7-2D26-4EBC-A588-F49BD61C4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521"/>
              <a:ext cx="90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587" name="Freeform 123">
            <a:extLst>
              <a:ext uri="{FF2B5EF4-FFF2-40B4-BE49-F238E27FC236}">
                <a16:creationId xmlns:a16="http://schemas.microsoft.com/office/drawing/2014/main" id="{DB48B862-D01D-427A-B9F3-DC5AFA61E57F}"/>
              </a:ext>
            </a:extLst>
          </p:cNvPr>
          <p:cNvSpPr>
            <a:spLocks/>
          </p:cNvSpPr>
          <p:nvPr/>
        </p:nvSpPr>
        <p:spPr bwMode="auto">
          <a:xfrm>
            <a:off x="592138" y="1735138"/>
            <a:ext cx="1211262" cy="493712"/>
          </a:xfrm>
          <a:custGeom>
            <a:avLst/>
            <a:gdLst>
              <a:gd name="T0" fmla="*/ 227 w 998"/>
              <a:gd name="T1" fmla="*/ 91 h 408"/>
              <a:gd name="T2" fmla="*/ 0 w 998"/>
              <a:gd name="T3" fmla="*/ 91 h 408"/>
              <a:gd name="T4" fmla="*/ 0 w 998"/>
              <a:gd name="T5" fmla="*/ 318 h 408"/>
              <a:gd name="T6" fmla="*/ 227 w 998"/>
              <a:gd name="T7" fmla="*/ 318 h 408"/>
              <a:gd name="T8" fmla="*/ 227 w 998"/>
              <a:gd name="T9" fmla="*/ 363 h 408"/>
              <a:gd name="T10" fmla="*/ 272 w 998"/>
              <a:gd name="T11" fmla="*/ 363 h 408"/>
              <a:gd name="T12" fmla="*/ 272 w 998"/>
              <a:gd name="T13" fmla="*/ 408 h 408"/>
              <a:gd name="T14" fmla="*/ 953 w 998"/>
              <a:gd name="T15" fmla="*/ 408 h 408"/>
              <a:gd name="T16" fmla="*/ 998 w 998"/>
              <a:gd name="T17" fmla="*/ 363 h 408"/>
              <a:gd name="T18" fmla="*/ 998 w 998"/>
              <a:gd name="T19" fmla="*/ 45 h 408"/>
              <a:gd name="T20" fmla="*/ 953 w 998"/>
              <a:gd name="T21" fmla="*/ 0 h 408"/>
              <a:gd name="T22" fmla="*/ 272 w 998"/>
              <a:gd name="T23" fmla="*/ 0 h 408"/>
              <a:gd name="T24" fmla="*/ 272 w 998"/>
              <a:gd name="T25" fmla="*/ 45 h 408"/>
              <a:gd name="T26" fmla="*/ 227 w 998"/>
              <a:gd name="T27" fmla="*/ 45 h 408"/>
              <a:gd name="T28" fmla="*/ 227 w 998"/>
              <a:gd name="T29" fmla="*/ 91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8" h="408">
                <a:moveTo>
                  <a:pt x="227" y="91"/>
                </a:moveTo>
                <a:lnTo>
                  <a:pt x="0" y="91"/>
                </a:lnTo>
                <a:lnTo>
                  <a:pt x="0" y="318"/>
                </a:lnTo>
                <a:lnTo>
                  <a:pt x="227" y="318"/>
                </a:lnTo>
                <a:lnTo>
                  <a:pt x="227" y="363"/>
                </a:lnTo>
                <a:lnTo>
                  <a:pt x="272" y="363"/>
                </a:lnTo>
                <a:lnTo>
                  <a:pt x="272" y="408"/>
                </a:lnTo>
                <a:lnTo>
                  <a:pt x="953" y="408"/>
                </a:lnTo>
                <a:lnTo>
                  <a:pt x="998" y="363"/>
                </a:lnTo>
                <a:lnTo>
                  <a:pt x="998" y="45"/>
                </a:lnTo>
                <a:lnTo>
                  <a:pt x="953" y="0"/>
                </a:lnTo>
                <a:lnTo>
                  <a:pt x="272" y="0"/>
                </a:lnTo>
                <a:lnTo>
                  <a:pt x="272" y="45"/>
                </a:lnTo>
                <a:lnTo>
                  <a:pt x="227" y="45"/>
                </a:lnTo>
                <a:lnTo>
                  <a:pt x="227" y="91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2596" name="Group 132">
            <a:extLst>
              <a:ext uri="{FF2B5EF4-FFF2-40B4-BE49-F238E27FC236}">
                <a16:creationId xmlns:a16="http://schemas.microsoft.com/office/drawing/2014/main" id="{0BB339DB-A95C-4638-800E-8AF82F9A1C88}"/>
              </a:ext>
            </a:extLst>
          </p:cNvPr>
          <p:cNvGrpSpPr>
            <a:grpSpLocks/>
          </p:cNvGrpSpPr>
          <p:nvPr/>
        </p:nvGrpSpPr>
        <p:grpSpPr bwMode="auto">
          <a:xfrm>
            <a:off x="2478088" y="1808163"/>
            <a:ext cx="1273175" cy="425450"/>
            <a:chOff x="1496" y="1117"/>
            <a:chExt cx="953" cy="318"/>
          </a:xfrm>
        </p:grpSpPr>
        <p:sp>
          <p:nvSpPr>
            <p:cNvPr id="62591" name="Freeform 127">
              <a:extLst>
                <a:ext uri="{FF2B5EF4-FFF2-40B4-BE49-F238E27FC236}">
                  <a16:creationId xmlns:a16="http://schemas.microsoft.com/office/drawing/2014/main" id="{BD09A527-29A2-47E9-821E-DB2267640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6" y="1174"/>
              <a:ext cx="231" cy="203"/>
            </a:xfrm>
            <a:custGeom>
              <a:avLst/>
              <a:gdLst>
                <a:gd name="T0" fmla="*/ 363 w 363"/>
                <a:gd name="T1" fmla="*/ 318 h 318"/>
                <a:gd name="T2" fmla="*/ 363 w 363"/>
                <a:gd name="T3" fmla="*/ 0 h 318"/>
                <a:gd name="T4" fmla="*/ 272 w 363"/>
                <a:gd name="T5" fmla="*/ 0 h 318"/>
                <a:gd name="T6" fmla="*/ 272 w 363"/>
                <a:gd name="T7" fmla="*/ 46 h 318"/>
                <a:gd name="T8" fmla="*/ 0 w 363"/>
                <a:gd name="T9" fmla="*/ 46 h 318"/>
                <a:gd name="T10" fmla="*/ 0 w 363"/>
                <a:gd name="T11" fmla="*/ 273 h 318"/>
                <a:gd name="T12" fmla="*/ 272 w 363"/>
                <a:gd name="T13" fmla="*/ 273 h 318"/>
                <a:gd name="T14" fmla="*/ 272 w 363"/>
                <a:gd name="T15" fmla="*/ 318 h 318"/>
                <a:gd name="T16" fmla="*/ 363 w 363"/>
                <a:gd name="T17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18">
                  <a:moveTo>
                    <a:pt x="363" y="318"/>
                  </a:moveTo>
                  <a:lnTo>
                    <a:pt x="363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0" y="46"/>
                  </a:lnTo>
                  <a:lnTo>
                    <a:pt x="0" y="273"/>
                  </a:lnTo>
                  <a:lnTo>
                    <a:pt x="272" y="273"/>
                  </a:lnTo>
                  <a:lnTo>
                    <a:pt x="272" y="318"/>
                  </a:lnTo>
                  <a:lnTo>
                    <a:pt x="363" y="31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93" name="AutoShape 129">
              <a:extLst>
                <a:ext uri="{FF2B5EF4-FFF2-40B4-BE49-F238E27FC236}">
                  <a16:creationId xmlns:a16="http://schemas.microsoft.com/office/drawing/2014/main" id="{AEABE207-DCDF-48F5-9472-E71173EDD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117"/>
              <a:ext cx="780" cy="318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97" name="Group 133">
            <a:extLst>
              <a:ext uri="{FF2B5EF4-FFF2-40B4-BE49-F238E27FC236}">
                <a16:creationId xmlns:a16="http://schemas.microsoft.com/office/drawing/2014/main" id="{F922F04F-A1C9-4FA2-93CA-008E30D5A792}"/>
              </a:ext>
            </a:extLst>
          </p:cNvPr>
          <p:cNvGrpSpPr>
            <a:grpSpLocks/>
          </p:cNvGrpSpPr>
          <p:nvPr/>
        </p:nvGrpSpPr>
        <p:grpSpPr bwMode="auto">
          <a:xfrm>
            <a:off x="4683125" y="1223963"/>
            <a:ext cx="503238" cy="1079500"/>
            <a:chOff x="2757" y="3249"/>
            <a:chExt cx="317" cy="680"/>
          </a:xfrm>
        </p:grpSpPr>
        <p:sp>
          <p:nvSpPr>
            <p:cNvPr id="62598" name="Freeform 134">
              <a:extLst>
                <a:ext uri="{FF2B5EF4-FFF2-40B4-BE49-F238E27FC236}">
                  <a16:creationId xmlns:a16="http://schemas.microsoft.com/office/drawing/2014/main" id="{DAB456A8-F90F-41D2-9736-D9478BB77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3249"/>
              <a:ext cx="317" cy="680"/>
            </a:xfrm>
            <a:custGeom>
              <a:avLst/>
              <a:gdLst>
                <a:gd name="T0" fmla="*/ 45 w 317"/>
                <a:gd name="T1" fmla="*/ 0 h 680"/>
                <a:gd name="T2" fmla="*/ 0 w 317"/>
                <a:gd name="T3" fmla="*/ 45 h 680"/>
                <a:gd name="T4" fmla="*/ 0 w 317"/>
                <a:gd name="T5" fmla="*/ 635 h 680"/>
                <a:gd name="T6" fmla="*/ 45 w 317"/>
                <a:gd name="T7" fmla="*/ 680 h 680"/>
                <a:gd name="T8" fmla="*/ 272 w 317"/>
                <a:gd name="T9" fmla="*/ 680 h 680"/>
                <a:gd name="T10" fmla="*/ 317 w 317"/>
                <a:gd name="T11" fmla="*/ 635 h 680"/>
                <a:gd name="T12" fmla="*/ 317 w 317"/>
                <a:gd name="T13" fmla="*/ 45 h 680"/>
                <a:gd name="T14" fmla="*/ 272 w 317"/>
                <a:gd name="T15" fmla="*/ 0 h 680"/>
                <a:gd name="T16" fmla="*/ 45 w 317"/>
                <a:gd name="T1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7" h="680">
                  <a:moveTo>
                    <a:pt x="45" y="0"/>
                  </a:moveTo>
                  <a:lnTo>
                    <a:pt x="0" y="45"/>
                  </a:lnTo>
                  <a:lnTo>
                    <a:pt x="0" y="635"/>
                  </a:lnTo>
                  <a:lnTo>
                    <a:pt x="45" y="680"/>
                  </a:lnTo>
                  <a:lnTo>
                    <a:pt x="272" y="680"/>
                  </a:lnTo>
                  <a:lnTo>
                    <a:pt x="317" y="635"/>
                  </a:lnTo>
                  <a:lnTo>
                    <a:pt x="317" y="45"/>
                  </a:lnTo>
                  <a:lnTo>
                    <a:pt x="272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99" name="Rectangle 135">
              <a:extLst>
                <a:ext uri="{FF2B5EF4-FFF2-40B4-BE49-F238E27FC236}">
                  <a16:creationId xmlns:a16="http://schemas.microsoft.com/office/drawing/2014/main" id="{7C987BBD-E836-4A63-ADD9-C03D234ED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3294"/>
              <a:ext cx="227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600" name="Group 136">
            <a:extLst>
              <a:ext uri="{FF2B5EF4-FFF2-40B4-BE49-F238E27FC236}">
                <a16:creationId xmlns:a16="http://schemas.microsoft.com/office/drawing/2014/main" id="{042589DE-D81A-4919-8631-8AF4A7B577EE}"/>
              </a:ext>
            </a:extLst>
          </p:cNvPr>
          <p:cNvGrpSpPr>
            <a:grpSpLocks/>
          </p:cNvGrpSpPr>
          <p:nvPr/>
        </p:nvGrpSpPr>
        <p:grpSpPr bwMode="auto">
          <a:xfrm>
            <a:off x="6618288" y="863600"/>
            <a:ext cx="357187" cy="1503363"/>
            <a:chOff x="3483" y="2982"/>
            <a:chExt cx="225" cy="947"/>
          </a:xfrm>
        </p:grpSpPr>
        <p:sp>
          <p:nvSpPr>
            <p:cNvPr id="62601" name="AutoShape 137">
              <a:extLst>
                <a:ext uri="{FF2B5EF4-FFF2-40B4-BE49-F238E27FC236}">
                  <a16:creationId xmlns:a16="http://schemas.microsoft.com/office/drawing/2014/main" id="{B5BC4AA1-093C-42B0-8C13-441C1BD75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3158"/>
              <a:ext cx="46" cy="27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602" name="Group 138">
              <a:extLst>
                <a:ext uri="{FF2B5EF4-FFF2-40B4-BE49-F238E27FC236}">
                  <a16:creationId xmlns:a16="http://schemas.microsoft.com/office/drawing/2014/main" id="{2E3014A3-B535-4BBA-AB87-5D2C46FDD0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3" y="3249"/>
              <a:ext cx="181" cy="680"/>
              <a:chOff x="3347" y="3249"/>
              <a:chExt cx="317" cy="680"/>
            </a:xfrm>
          </p:grpSpPr>
          <p:sp>
            <p:nvSpPr>
              <p:cNvPr id="62603" name="Freeform 139">
                <a:extLst>
                  <a:ext uri="{FF2B5EF4-FFF2-40B4-BE49-F238E27FC236}">
                    <a16:creationId xmlns:a16="http://schemas.microsoft.com/office/drawing/2014/main" id="{2192A1BB-DB7F-4161-911F-21DC80945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3249"/>
                <a:ext cx="317" cy="680"/>
              </a:xfrm>
              <a:custGeom>
                <a:avLst/>
                <a:gdLst>
                  <a:gd name="T0" fmla="*/ 45 w 317"/>
                  <a:gd name="T1" fmla="*/ 0 h 680"/>
                  <a:gd name="T2" fmla="*/ 0 w 317"/>
                  <a:gd name="T3" fmla="*/ 45 h 680"/>
                  <a:gd name="T4" fmla="*/ 0 w 317"/>
                  <a:gd name="T5" fmla="*/ 635 h 680"/>
                  <a:gd name="T6" fmla="*/ 45 w 317"/>
                  <a:gd name="T7" fmla="*/ 680 h 680"/>
                  <a:gd name="T8" fmla="*/ 272 w 317"/>
                  <a:gd name="T9" fmla="*/ 680 h 680"/>
                  <a:gd name="T10" fmla="*/ 317 w 317"/>
                  <a:gd name="T11" fmla="*/ 635 h 680"/>
                  <a:gd name="T12" fmla="*/ 317 w 317"/>
                  <a:gd name="T13" fmla="*/ 45 h 680"/>
                  <a:gd name="T14" fmla="*/ 272 w 317"/>
                  <a:gd name="T15" fmla="*/ 0 h 680"/>
                  <a:gd name="T16" fmla="*/ 45 w 317"/>
                  <a:gd name="T1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7" h="680">
                    <a:moveTo>
                      <a:pt x="45" y="0"/>
                    </a:moveTo>
                    <a:lnTo>
                      <a:pt x="0" y="45"/>
                    </a:lnTo>
                    <a:lnTo>
                      <a:pt x="0" y="635"/>
                    </a:lnTo>
                    <a:lnTo>
                      <a:pt x="45" y="680"/>
                    </a:lnTo>
                    <a:lnTo>
                      <a:pt x="272" y="680"/>
                    </a:lnTo>
                    <a:lnTo>
                      <a:pt x="317" y="635"/>
                    </a:lnTo>
                    <a:lnTo>
                      <a:pt x="317" y="45"/>
                    </a:lnTo>
                    <a:lnTo>
                      <a:pt x="272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04" name="Rectangle 140">
                <a:extLst>
                  <a:ext uri="{FF2B5EF4-FFF2-40B4-BE49-F238E27FC236}">
                    <a16:creationId xmlns:a16="http://schemas.microsoft.com/office/drawing/2014/main" id="{6A7155E0-797E-418E-B95D-54855E7A4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3294"/>
                <a:ext cx="227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605" name="AutoShape 141">
              <a:extLst>
                <a:ext uri="{FF2B5EF4-FFF2-40B4-BE49-F238E27FC236}">
                  <a16:creationId xmlns:a16="http://schemas.microsoft.com/office/drawing/2014/main" id="{C8633ED6-38C4-4B26-A6DB-80BEC2CEA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0" y="2982"/>
              <a:ext cx="29" cy="27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606" name="Group 142">
            <a:extLst>
              <a:ext uri="{FF2B5EF4-FFF2-40B4-BE49-F238E27FC236}">
                <a16:creationId xmlns:a16="http://schemas.microsoft.com/office/drawing/2014/main" id="{C9BB9DE5-7E02-43DA-B0F3-4C622DB3C1EF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3249613"/>
            <a:ext cx="1620837" cy="825500"/>
            <a:chOff x="285" y="913"/>
            <a:chExt cx="1113" cy="567"/>
          </a:xfrm>
        </p:grpSpPr>
        <p:grpSp>
          <p:nvGrpSpPr>
            <p:cNvPr id="62607" name="Group 143">
              <a:extLst>
                <a:ext uri="{FF2B5EF4-FFF2-40B4-BE49-F238E27FC236}">
                  <a16:creationId xmlns:a16="http://schemas.microsoft.com/office/drawing/2014/main" id="{781CCFB4-13D8-46E6-B507-EB4993DC35EF}"/>
                </a:ext>
              </a:extLst>
            </p:cNvPr>
            <p:cNvGrpSpPr>
              <a:grpSpLocks/>
            </p:cNvGrpSpPr>
            <p:nvPr/>
          </p:nvGrpSpPr>
          <p:grpSpPr bwMode="auto">
            <a:xfrm rot="13500000">
              <a:off x="1140" y="851"/>
              <a:ext cx="83" cy="433"/>
              <a:chOff x="2666" y="1423"/>
              <a:chExt cx="284" cy="1474"/>
            </a:xfrm>
          </p:grpSpPr>
          <p:sp>
            <p:nvSpPr>
              <p:cNvPr id="62608" name="AutoShape 144">
                <a:extLst>
                  <a:ext uri="{FF2B5EF4-FFF2-40B4-BE49-F238E27FC236}">
                    <a16:creationId xmlns:a16="http://schemas.microsoft.com/office/drawing/2014/main" id="{B0ADE9B5-1448-4312-9699-7E1AFF92F3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1593"/>
                <a:ext cx="284" cy="130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09" name="AutoShape 145">
                <a:extLst>
                  <a:ext uri="{FF2B5EF4-FFF2-40B4-BE49-F238E27FC236}">
                    <a16:creationId xmlns:a16="http://schemas.microsoft.com/office/drawing/2014/main" id="{8CC3C05C-720B-406E-963C-771214E56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423"/>
                <a:ext cx="57" cy="2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610" name="AutoShape 146">
              <a:extLst>
                <a:ext uri="{FF2B5EF4-FFF2-40B4-BE49-F238E27FC236}">
                  <a16:creationId xmlns:a16="http://schemas.microsoft.com/office/drawing/2014/main" id="{399770E1-5C28-4B9D-AD47-EAF65E8F5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13"/>
              <a:ext cx="680" cy="567"/>
            </a:xfrm>
            <a:prstGeom prst="roundRect">
              <a:avLst>
                <a:gd name="adj" fmla="val 7704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1" name="Rectangle 147">
              <a:extLst>
                <a:ext uri="{FF2B5EF4-FFF2-40B4-BE49-F238E27FC236}">
                  <a16:creationId xmlns:a16="http://schemas.microsoft.com/office/drawing/2014/main" id="{A2A1C0BE-A553-47E9-91E5-54FD3C385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69"/>
              <a:ext cx="567" cy="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619" name="Group 155">
            <a:extLst>
              <a:ext uri="{FF2B5EF4-FFF2-40B4-BE49-F238E27FC236}">
                <a16:creationId xmlns:a16="http://schemas.microsoft.com/office/drawing/2014/main" id="{6159F7F0-FD42-440A-BB8B-C54F1A571AA8}"/>
              </a:ext>
            </a:extLst>
          </p:cNvPr>
          <p:cNvGrpSpPr>
            <a:grpSpLocks/>
          </p:cNvGrpSpPr>
          <p:nvPr/>
        </p:nvGrpSpPr>
        <p:grpSpPr bwMode="auto">
          <a:xfrm>
            <a:off x="2478088" y="3068638"/>
            <a:ext cx="1216025" cy="1114425"/>
            <a:chOff x="1552" y="1948"/>
            <a:chExt cx="633" cy="580"/>
          </a:xfrm>
        </p:grpSpPr>
        <p:sp>
          <p:nvSpPr>
            <p:cNvPr id="62612" name="Rectangle 148">
              <a:extLst>
                <a:ext uri="{FF2B5EF4-FFF2-40B4-BE49-F238E27FC236}">
                  <a16:creationId xmlns:a16="http://schemas.microsoft.com/office/drawing/2014/main" id="{0F088842-76F9-4781-A177-9714B1427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75"/>
              <a:ext cx="312" cy="45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7" name="Freeform 153">
              <a:extLst>
                <a:ext uri="{FF2B5EF4-FFF2-40B4-BE49-F238E27FC236}">
                  <a16:creationId xmlns:a16="http://schemas.microsoft.com/office/drawing/2014/main" id="{6D117225-FEBA-48EB-A4AE-46D5E9A95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9" y="2401"/>
              <a:ext cx="68" cy="85"/>
            </a:xfrm>
            <a:custGeom>
              <a:avLst/>
              <a:gdLst>
                <a:gd name="T0" fmla="*/ 114 w 114"/>
                <a:gd name="T1" fmla="*/ 0 h 142"/>
                <a:gd name="T2" fmla="*/ 0 w 114"/>
                <a:gd name="T3" fmla="*/ 0 h 142"/>
                <a:gd name="T4" fmla="*/ 0 w 114"/>
                <a:gd name="T5" fmla="*/ 113 h 142"/>
                <a:gd name="T6" fmla="*/ 28 w 114"/>
                <a:gd name="T7" fmla="*/ 113 h 142"/>
                <a:gd name="T8" fmla="*/ 28 w 114"/>
                <a:gd name="T9" fmla="*/ 142 h 142"/>
                <a:gd name="T10" fmla="*/ 85 w 114"/>
                <a:gd name="T11" fmla="*/ 142 h 142"/>
                <a:gd name="T12" fmla="*/ 85 w 114"/>
                <a:gd name="T13" fmla="*/ 113 h 142"/>
                <a:gd name="T14" fmla="*/ 114 w 114"/>
                <a:gd name="T15" fmla="*/ 113 h 142"/>
                <a:gd name="T16" fmla="*/ 114 w 114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42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8" y="113"/>
                  </a:lnTo>
                  <a:lnTo>
                    <a:pt x="28" y="142"/>
                  </a:lnTo>
                  <a:lnTo>
                    <a:pt x="85" y="142"/>
                  </a:lnTo>
                  <a:lnTo>
                    <a:pt x="85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18" name="Freeform 154">
              <a:extLst>
                <a:ext uri="{FF2B5EF4-FFF2-40B4-BE49-F238E27FC236}">
                  <a16:creationId xmlns:a16="http://schemas.microsoft.com/office/drawing/2014/main" id="{DA63C421-76A7-46EA-8EAD-9C5794AC9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2" y="1948"/>
              <a:ext cx="500" cy="467"/>
            </a:xfrm>
            <a:custGeom>
              <a:avLst/>
              <a:gdLst>
                <a:gd name="T0" fmla="*/ 94 w 500"/>
                <a:gd name="T1" fmla="*/ 439 h 439"/>
                <a:gd name="T2" fmla="*/ 94 w 500"/>
                <a:gd name="T3" fmla="*/ 325 h 439"/>
                <a:gd name="T4" fmla="*/ 9 w 500"/>
                <a:gd name="T5" fmla="*/ 212 h 439"/>
                <a:gd name="T6" fmla="*/ 151 w 500"/>
                <a:gd name="T7" fmla="*/ 184 h 439"/>
                <a:gd name="T8" fmla="*/ 94 w 500"/>
                <a:gd name="T9" fmla="*/ 70 h 439"/>
                <a:gd name="T10" fmla="*/ 264 w 500"/>
                <a:gd name="T11" fmla="*/ 70 h 439"/>
                <a:gd name="T12" fmla="*/ 462 w 500"/>
                <a:gd name="T13" fmla="*/ 14 h 439"/>
                <a:gd name="T14" fmla="*/ 491 w 500"/>
                <a:gd name="T15" fmla="*/ 155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0" h="439">
                  <a:moveTo>
                    <a:pt x="94" y="439"/>
                  </a:moveTo>
                  <a:cubicBezTo>
                    <a:pt x="101" y="401"/>
                    <a:pt x="108" y="363"/>
                    <a:pt x="94" y="325"/>
                  </a:cubicBezTo>
                  <a:cubicBezTo>
                    <a:pt x="80" y="287"/>
                    <a:pt x="0" y="235"/>
                    <a:pt x="9" y="212"/>
                  </a:cubicBezTo>
                  <a:cubicBezTo>
                    <a:pt x="18" y="189"/>
                    <a:pt x="137" y="208"/>
                    <a:pt x="151" y="184"/>
                  </a:cubicBezTo>
                  <a:cubicBezTo>
                    <a:pt x="165" y="160"/>
                    <a:pt x="75" y="89"/>
                    <a:pt x="94" y="70"/>
                  </a:cubicBezTo>
                  <a:cubicBezTo>
                    <a:pt x="113" y="51"/>
                    <a:pt x="203" y="79"/>
                    <a:pt x="264" y="70"/>
                  </a:cubicBezTo>
                  <a:cubicBezTo>
                    <a:pt x="325" y="61"/>
                    <a:pt x="424" y="0"/>
                    <a:pt x="462" y="14"/>
                  </a:cubicBezTo>
                  <a:cubicBezTo>
                    <a:pt x="500" y="28"/>
                    <a:pt x="495" y="91"/>
                    <a:pt x="491" y="155"/>
                  </a:cubicBezTo>
                </a:path>
              </a:pathLst>
            </a:custGeom>
            <a:noFill/>
            <a:ln w="25400" cap="flat" cmpd="sng">
              <a:solidFill>
                <a:srgbClr val="3366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629" name="Group 165">
            <a:extLst>
              <a:ext uri="{FF2B5EF4-FFF2-40B4-BE49-F238E27FC236}">
                <a16:creationId xmlns:a16="http://schemas.microsoft.com/office/drawing/2014/main" id="{8AE935C7-506A-447C-AC4F-1C8B5A96E437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5229225"/>
            <a:ext cx="1530350" cy="688975"/>
            <a:chOff x="172" y="3294"/>
            <a:chExt cx="1133" cy="510"/>
          </a:xfrm>
        </p:grpSpPr>
        <p:sp>
          <p:nvSpPr>
            <p:cNvPr id="62620" name="Oval 156">
              <a:extLst>
                <a:ext uri="{FF2B5EF4-FFF2-40B4-BE49-F238E27FC236}">
                  <a16:creationId xmlns:a16="http://schemas.microsoft.com/office/drawing/2014/main" id="{4A800441-BE46-42F1-8BE1-458076532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407"/>
              <a:ext cx="283" cy="28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1" name="Oval 157">
              <a:extLst>
                <a:ext uri="{FF2B5EF4-FFF2-40B4-BE49-F238E27FC236}">
                  <a16:creationId xmlns:a16="http://schemas.microsoft.com/office/drawing/2014/main" id="{1D508547-3219-48B4-8E66-FE03FCC69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3520"/>
              <a:ext cx="283" cy="28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2" name="Oval 158">
              <a:extLst>
                <a:ext uri="{FF2B5EF4-FFF2-40B4-BE49-F238E27FC236}">
                  <a16:creationId xmlns:a16="http://schemas.microsoft.com/office/drawing/2014/main" id="{7ABAB74D-A783-434F-A451-7E94B1604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3294"/>
              <a:ext cx="283" cy="28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3" name="Oval 159">
              <a:extLst>
                <a:ext uri="{FF2B5EF4-FFF2-40B4-BE49-F238E27FC236}">
                  <a16:creationId xmlns:a16="http://schemas.microsoft.com/office/drawing/2014/main" id="{7B79515A-1027-4037-99BC-7EB872BF7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521"/>
              <a:ext cx="283" cy="28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4" name="Oval 160">
              <a:extLst>
                <a:ext uri="{FF2B5EF4-FFF2-40B4-BE49-F238E27FC236}">
                  <a16:creationId xmlns:a16="http://schemas.microsoft.com/office/drawing/2014/main" id="{F265EF31-ECFA-4EBD-8A4F-5C62D264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295"/>
              <a:ext cx="283" cy="28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5" name="Oval 161">
              <a:extLst>
                <a:ext uri="{FF2B5EF4-FFF2-40B4-BE49-F238E27FC236}">
                  <a16:creationId xmlns:a16="http://schemas.microsoft.com/office/drawing/2014/main" id="{4945D9F3-CB3B-45ED-8216-F2F99EEC3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" y="3520"/>
              <a:ext cx="283" cy="28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6" name="Oval 162">
              <a:extLst>
                <a:ext uri="{FF2B5EF4-FFF2-40B4-BE49-F238E27FC236}">
                  <a16:creationId xmlns:a16="http://schemas.microsoft.com/office/drawing/2014/main" id="{64EFEA41-E278-4664-AFDA-4EC1AD912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" y="3294"/>
              <a:ext cx="283" cy="28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7" name="Oval 163">
              <a:extLst>
                <a:ext uri="{FF2B5EF4-FFF2-40B4-BE49-F238E27FC236}">
                  <a16:creationId xmlns:a16="http://schemas.microsoft.com/office/drawing/2014/main" id="{E9516832-E622-466C-858B-4D0D7CF75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3407"/>
              <a:ext cx="283" cy="28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8" name="Oval 164">
              <a:extLst>
                <a:ext uri="{FF2B5EF4-FFF2-40B4-BE49-F238E27FC236}">
                  <a16:creationId xmlns:a16="http://schemas.microsoft.com/office/drawing/2014/main" id="{CEF58D76-71AD-4D4A-AA32-69FCCB842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3407"/>
              <a:ext cx="511" cy="28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650" name="Group 186">
            <a:extLst>
              <a:ext uri="{FF2B5EF4-FFF2-40B4-BE49-F238E27FC236}">
                <a16:creationId xmlns:a16="http://schemas.microsoft.com/office/drawing/2014/main" id="{0D2D2C5C-2CC2-4E9B-A0D5-98F8BB2E7D9F}"/>
              </a:ext>
            </a:extLst>
          </p:cNvPr>
          <p:cNvGrpSpPr>
            <a:grpSpLocks/>
          </p:cNvGrpSpPr>
          <p:nvPr/>
        </p:nvGrpSpPr>
        <p:grpSpPr bwMode="auto">
          <a:xfrm>
            <a:off x="2343150" y="5273675"/>
            <a:ext cx="1530350" cy="688975"/>
            <a:chOff x="1476" y="3322"/>
            <a:chExt cx="964" cy="434"/>
          </a:xfrm>
        </p:grpSpPr>
        <p:grpSp>
          <p:nvGrpSpPr>
            <p:cNvPr id="62630" name="Group 166">
              <a:extLst>
                <a:ext uri="{FF2B5EF4-FFF2-40B4-BE49-F238E27FC236}">
                  <a16:creationId xmlns:a16="http://schemas.microsoft.com/office/drawing/2014/main" id="{FBD14261-CBCE-4200-8454-2C500C5AAE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76" y="3322"/>
              <a:ext cx="964" cy="434"/>
              <a:chOff x="172" y="3294"/>
              <a:chExt cx="1133" cy="510"/>
            </a:xfrm>
          </p:grpSpPr>
          <p:sp>
            <p:nvSpPr>
              <p:cNvPr id="62631" name="Oval 167">
                <a:extLst>
                  <a:ext uri="{FF2B5EF4-FFF2-40B4-BE49-F238E27FC236}">
                    <a16:creationId xmlns:a16="http://schemas.microsoft.com/office/drawing/2014/main" id="{5615F6FA-2A9F-4BC3-B26A-C22780313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3407"/>
                <a:ext cx="283" cy="28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2" name="Oval 168">
                <a:extLst>
                  <a:ext uri="{FF2B5EF4-FFF2-40B4-BE49-F238E27FC236}">
                    <a16:creationId xmlns:a16="http://schemas.microsoft.com/office/drawing/2014/main" id="{9E215EF4-8D55-49E2-AA7B-89032D4D3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520"/>
                <a:ext cx="283" cy="28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3" name="Oval 169">
                <a:extLst>
                  <a:ext uri="{FF2B5EF4-FFF2-40B4-BE49-F238E27FC236}">
                    <a16:creationId xmlns:a16="http://schemas.microsoft.com/office/drawing/2014/main" id="{AA9D6DCE-D119-493F-8887-B1D5A94E3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294"/>
                <a:ext cx="283" cy="28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4" name="Oval 170">
                <a:extLst>
                  <a:ext uri="{FF2B5EF4-FFF2-40B4-BE49-F238E27FC236}">
                    <a16:creationId xmlns:a16="http://schemas.microsoft.com/office/drawing/2014/main" id="{E85E0F2B-703A-4D45-9B22-285309F7B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3521"/>
                <a:ext cx="283" cy="28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5" name="Oval 171">
                <a:extLst>
                  <a:ext uri="{FF2B5EF4-FFF2-40B4-BE49-F238E27FC236}">
                    <a16:creationId xmlns:a16="http://schemas.microsoft.com/office/drawing/2014/main" id="{1CDF7EDF-33DC-4455-9241-29078AF88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3295"/>
                <a:ext cx="283" cy="28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6" name="Oval 172">
                <a:extLst>
                  <a:ext uri="{FF2B5EF4-FFF2-40B4-BE49-F238E27FC236}">
                    <a16:creationId xmlns:a16="http://schemas.microsoft.com/office/drawing/2014/main" id="{4AC3AF42-BE93-418C-8F6B-32B2D96DE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" y="3520"/>
                <a:ext cx="283" cy="28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7" name="Oval 173">
                <a:extLst>
                  <a:ext uri="{FF2B5EF4-FFF2-40B4-BE49-F238E27FC236}">
                    <a16:creationId xmlns:a16="http://schemas.microsoft.com/office/drawing/2014/main" id="{5B8AC855-DFFD-4B0B-8E3B-AC06610A9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" y="3294"/>
                <a:ext cx="283" cy="28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8" name="Oval 174">
                <a:extLst>
                  <a:ext uri="{FF2B5EF4-FFF2-40B4-BE49-F238E27FC236}">
                    <a16:creationId xmlns:a16="http://schemas.microsoft.com/office/drawing/2014/main" id="{357760A1-E711-4D2E-B248-B09FB2A391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3407"/>
                <a:ext cx="283" cy="28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9" name="Oval 175">
                <a:extLst>
                  <a:ext uri="{FF2B5EF4-FFF2-40B4-BE49-F238E27FC236}">
                    <a16:creationId xmlns:a16="http://schemas.microsoft.com/office/drawing/2014/main" id="{40DA2004-6784-4C46-9099-E0730A003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" y="3407"/>
                <a:ext cx="511" cy="28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640" name="Group 176">
              <a:extLst>
                <a:ext uri="{FF2B5EF4-FFF2-40B4-BE49-F238E27FC236}">
                  <a16:creationId xmlns:a16="http://schemas.microsoft.com/office/drawing/2014/main" id="{90DA22A6-91C4-44FD-ADFC-AFFB1C5729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4" y="3351"/>
              <a:ext cx="907" cy="368"/>
              <a:chOff x="172" y="3294"/>
              <a:chExt cx="1133" cy="510"/>
            </a:xfrm>
          </p:grpSpPr>
          <p:sp>
            <p:nvSpPr>
              <p:cNvPr id="62641" name="Oval 177">
                <a:extLst>
                  <a:ext uri="{FF2B5EF4-FFF2-40B4-BE49-F238E27FC236}">
                    <a16:creationId xmlns:a16="http://schemas.microsoft.com/office/drawing/2014/main" id="{3FA0F76D-19F2-4F9F-AD7E-3940BBFAD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3407"/>
                <a:ext cx="283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2" name="Oval 178">
                <a:extLst>
                  <a:ext uri="{FF2B5EF4-FFF2-40B4-BE49-F238E27FC236}">
                    <a16:creationId xmlns:a16="http://schemas.microsoft.com/office/drawing/2014/main" id="{3219C205-00C2-4DFF-B2F4-5AF7ED622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520"/>
                <a:ext cx="283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3" name="Oval 179">
                <a:extLst>
                  <a:ext uri="{FF2B5EF4-FFF2-40B4-BE49-F238E27FC236}">
                    <a16:creationId xmlns:a16="http://schemas.microsoft.com/office/drawing/2014/main" id="{0683977D-E3CE-44A0-A614-38DD59A6C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294"/>
                <a:ext cx="283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4" name="Oval 180">
                <a:extLst>
                  <a:ext uri="{FF2B5EF4-FFF2-40B4-BE49-F238E27FC236}">
                    <a16:creationId xmlns:a16="http://schemas.microsoft.com/office/drawing/2014/main" id="{E6C7D28A-7885-4BBE-ADD3-B18B92A0E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3521"/>
                <a:ext cx="283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5" name="Oval 181">
                <a:extLst>
                  <a:ext uri="{FF2B5EF4-FFF2-40B4-BE49-F238E27FC236}">
                    <a16:creationId xmlns:a16="http://schemas.microsoft.com/office/drawing/2014/main" id="{D4E831BB-DB99-46FD-A0F7-7FCF672C4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3295"/>
                <a:ext cx="283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6" name="Oval 182">
                <a:extLst>
                  <a:ext uri="{FF2B5EF4-FFF2-40B4-BE49-F238E27FC236}">
                    <a16:creationId xmlns:a16="http://schemas.microsoft.com/office/drawing/2014/main" id="{B8A76AFF-A5F5-4B88-B0A4-24AAB9A89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" y="3520"/>
                <a:ext cx="283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7" name="Oval 183">
                <a:extLst>
                  <a:ext uri="{FF2B5EF4-FFF2-40B4-BE49-F238E27FC236}">
                    <a16:creationId xmlns:a16="http://schemas.microsoft.com/office/drawing/2014/main" id="{A972EF7D-AF83-4F03-A118-E6BFFB0F00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" y="3294"/>
                <a:ext cx="283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8" name="Oval 184">
                <a:extLst>
                  <a:ext uri="{FF2B5EF4-FFF2-40B4-BE49-F238E27FC236}">
                    <a16:creationId xmlns:a16="http://schemas.microsoft.com/office/drawing/2014/main" id="{75640955-2687-41E0-99D0-B3140F546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3407"/>
                <a:ext cx="283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9" name="Oval 185">
                <a:extLst>
                  <a:ext uri="{FF2B5EF4-FFF2-40B4-BE49-F238E27FC236}">
                    <a16:creationId xmlns:a16="http://schemas.microsoft.com/office/drawing/2014/main" id="{80A7392B-67E1-4F93-AA9F-1B58C6C54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" y="3407"/>
                <a:ext cx="511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699" name="Group 235">
            <a:extLst>
              <a:ext uri="{FF2B5EF4-FFF2-40B4-BE49-F238E27FC236}">
                <a16:creationId xmlns:a16="http://schemas.microsoft.com/office/drawing/2014/main" id="{53C3FF05-58FC-48F3-B11A-D8CFF6EE9D78}"/>
              </a:ext>
            </a:extLst>
          </p:cNvPr>
          <p:cNvGrpSpPr>
            <a:grpSpLocks/>
          </p:cNvGrpSpPr>
          <p:nvPr/>
        </p:nvGrpSpPr>
        <p:grpSpPr bwMode="auto">
          <a:xfrm>
            <a:off x="4503738" y="2979738"/>
            <a:ext cx="965200" cy="1169987"/>
            <a:chOff x="2638" y="1962"/>
            <a:chExt cx="538" cy="652"/>
          </a:xfrm>
        </p:grpSpPr>
        <p:sp>
          <p:nvSpPr>
            <p:cNvPr id="62651" name="AutoShape 187">
              <a:extLst>
                <a:ext uri="{FF2B5EF4-FFF2-40B4-BE49-F238E27FC236}">
                  <a16:creationId xmlns:a16="http://schemas.microsoft.com/office/drawing/2014/main" id="{27D26F65-B647-40F0-9FB2-9B42A8D11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1962"/>
              <a:ext cx="454" cy="652"/>
            </a:xfrm>
            <a:prstGeom prst="roundRect">
              <a:avLst>
                <a:gd name="adj" fmla="val 6606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3" name="Rectangle 189">
              <a:extLst>
                <a:ext uri="{FF2B5EF4-FFF2-40B4-BE49-F238E27FC236}">
                  <a16:creationId xmlns:a16="http://schemas.microsoft.com/office/drawing/2014/main" id="{D2D0570E-04C8-47C7-B58C-F0572E79C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90"/>
              <a:ext cx="397" cy="4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1" name="Oval 217">
              <a:extLst>
                <a:ext uri="{FF2B5EF4-FFF2-40B4-BE49-F238E27FC236}">
                  <a16:creationId xmlns:a16="http://schemas.microsoft.com/office/drawing/2014/main" id="{889CA76E-9581-4A07-857F-864F29552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3" y="2500"/>
              <a:ext cx="85" cy="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684" name="Group 220">
              <a:extLst>
                <a:ext uri="{FF2B5EF4-FFF2-40B4-BE49-F238E27FC236}">
                  <a16:creationId xmlns:a16="http://schemas.microsoft.com/office/drawing/2014/main" id="{9194DA72-6BCF-413B-BEDF-27B0705481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0" y="2500"/>
              <a:ext cx="85" cy="85"/>
              <a:chOff x="2950" y="2500"/>
              <a:chExt cx="114" cy="114"/>
            </a:xfrm>
          </p:grpSpPr>
          <p:sp>
            <p:nvSpPr>
              <p:cNvPr id="62682" name="Oval 218">
                <a:extLst>
                  <a:ext uri="{FF2B5EF4-FFF2-40B4-BE49-F238E27FC236}">
                    <a16:creationId xmlns:a16="http://schemas.microsoft.com/office/drawing/2014/main" id="{0DBB144C-7EF5-4523-922C-AD0D5D5D1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500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83" name="Oval 219">
                <a:extLst>
                  <a:ext uri="{FF2B5EF4-FFF2-40B4-BE49-F238E27FC236}">
                    <a16:creationId xmlns:a16="http://schemas.microsoft.com/office/drawing/2014/main" id="{E8471BC0-29C7-4A4F-AAC3-841369809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7" y="2557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685" name="Group 221">
              <a:extLst>
                <a:ext uri="{FF2B5EF4-FFF2-40B4-BE49-F238E27FC236}">
                  <a16:creationId xmlns:a16="http://schemas.microsoft.com/office/drawing/2014/main" id="{5559211E-2FB3-4953-B9B0-EE024FA786B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695" y="2500"/>
              <a:ext cx="85" cy="85"/>
              <a:chOff x="2950" y="2500"/>
              <a:chExt cx="114" cy="114"/>
            </a:xfrm>
          </p:grpSpPr>
          <p:sp>
            <p:nvSpPr>
              <p:cNvPr id="62686" name="Oval 222">
                <a:extLst>
                  <a:ext uri="{FF2B5EF4-FFF2-40B4-BE49-F238E27FC236}">
                    <a16:creationId xmlns:a16="http://schemas.microsoft.com/office/drawing/2014/main" id="{E9421AE8-C936-4C5F-952C-E79BB7D1E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500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87" name="Oval 223">
                <a:extLst>
                  <a:ext uri="{FF2B5EF4-FFF2-40B4-BE49-F238E27FC236}">
                    <a16:creationId xmlns:a16="http://schemas.microsoft.com/office/drawing/2014/main" id="{1296498D-2332-476B-9228-A375B4003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7" y="2557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694" name="Group 230">
              <a:extLst>
                <a:ext uri="{FF2B5EF4-FFF2-40B4-BE49-F238E27FC236}">
                  <a16:creationId xmlns:a16="http://schemas.microsoft.com/office/drawing/2014/main" id="{987DEC85-283D-4479-9676-B19E9D7226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1962"/>
              <a:ext cx="56" cy="618"/>
              <a:chOff x="3120" y="1962"/>
              <a:chExt cx="56" cy="618"/>
            </a:xfrm>
          </p:grpSpPr>
          <p:sp>
            <p:nvSpPr>
              <p:cNvPr id="62688" name="AutoShape 224">
                <a:extLst>
                  <a:ext uri="{FF2B5EF4-FFF2-40B4-BE49-F238E27FC236}">
                    <a16:creationId xmlns:a16="http://schemas.microsoft.com/office/drawing/2014/main" id="{ADC4C45F-98FC-46FA-AD60-EB76BA445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1962"/>
                <a:ext cx="28" cy="59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90" name="Freeform 226">
                <a:extLst>
                  <a:ext uri="{FF2B5EF4-FFF2-40B4-BE49-F238E27FC236}">
                    <a16:creationId xmlns:a16="http://schemas.microsoft.com/office/drawing/2014/main" id="{EEAC9E05-DA8B-4E0F-96EB-F0D9BD71C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990"/>
                <a:ext cx="28" cy="113"/>
              </a:xfrm>
              <a:custGeom>
                <a:avLst/>
                <a:gdLst>
                  <a:gd name="T0" fmla="*/ 0 w 28"/>
                  <a:gd name="T1" fmla="*/ 113 h 113"/>
                  <a:gd name="T2" fmla="*/ 0 w 28"/>
                  <a:gd name="T3" fmla="*/ 0 h 113"/>
                  <a:gd name="T4" fmla="*/ 28 w 28"/>
                  <a:gd name="T5" fmla="*/ 0 h 113"/>
                  <a:gd name="T6" fmla="*/ 28 w 28"/>
                  <a:gd name="T7" fmla="*/ 85 h 113"/>
                  <a:gd name="T8" fmla="*/ 0 w 28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13">
                    <a:moveTo>
                      <a:pt x="0" y="113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28" y="85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91" name="AutoShape 227">
                <a:extLst>
                  <a:ext uri="{FF2B5EF4-FFF2-40B4-BE49-F238E27FC236}">
                    <a16:creationId xmlns:a16="http://schemas.microsoft.com/office/drawing/2014/main" id="{861E41C2-3C79-46EC-82B6-10640EDC9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8" y="2509"/>
                <a:ext cx="12" cy="7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700" name="Group 236">
            <a:extLst>
              <a:ext uri="{FF2B5EF4-FFF2-40B4-BE49-F238E27FC236}">
                <a16:creationId xmlns:a16="http://schemas.microsoft.com/office/drawing/2014/main" id="{95B8FCBD-A554-4BD8-B13A-B4C05363B642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2979738"/>
            <a:ext cx="965200" cy="1169987"/>
            <a:chOff x="3290" y="1962"/>
            <a:chExt cx="538" cy="652"/>
          </a:xfrm>
        </p:grpSpPr>
        <p:sp>
          <p:nvSpPr>
            <p:cNvPr id="62652" name="Rectangle 188">
              <a:extLst>
                <a:ext uri="{FF2B5EF4-FFF2-40B4-BE49-F238E27FC236}">
                  <a16:creationId xmlns:a16="http://schemas.microsoft.com/office/drawing/2014/main" id="{B355228B-BF82-45F0-9E1F-1D0352329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962"/>
              <a:ext cx="454" cy="65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4" name="Rectangle 190">
              <a:extLst>
                <a:ext uri="{FF2B5EF4-FFF2-40B4-BE49-F238E27FC236}">
                  <a16:creationId xmlns:a16="http://schemas.microsoft.com/office/drawing/2014/main" id="{94E20753-E73D-41F5-9962-0F323136A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1990"/>
              <a:ext cx="340" cy="3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679" name="Group 215">
              <a:extLst>
                <a:ext uri="{FF2B5EF4-FFF2-40B4-BE49-F238E27FC236}">
                  <a16:creationId xmlns:a16="http://schemas.microsoft.com/office/drawing/2014/main" id="{71C73DF7-E90E-4F86-849A-80857E887E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2443"/>
              <a:ext cx="340" cy="136"/>
              <a:chOff x="3347" y="2420"/>
              <a:chExt cx="340" cy="136"/>
            </a:xfrm>
          </p:grpSpPr>
          <p:sp>
            <p:nvSpPr>
              <p:cNvPr id="62655" name="Rectangle 191">
                <a:extLst>
                  <a:ext uri="{FF2B5EF4-FFF2-40B4-BE49-F238E27FC236}">
                    <a16:creationId xmlns:a16="http://schemas.microsoft.com/office/drawing/2014/main" id="{5BB387E3-56AE-469C-AB57-78000DF7A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420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57" name="Rectangle 193">
                <a:extLst>
                  <a:ext uri="{FF2B5EF4-FFF2-40B4-BE49-F238E27FC236}">
                    <a16:creationId xmlns:a16="http://schemas.microsoft.com/office/drawing/2014/main" id="{83CA08DC-31A1-4F42-AA64-A95062D77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5" y="2420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58" name="Rectangle 194">
                <a:extLst>
                  <a:ext uri="{FF2B5EF4-FFF2-40B4-BE49-F238E27FC236}">
                    <a16:creationId xmlns:a16="http://schemas.microsoft.com/office/drawing/2014/main" id="{C7C0CA5F-A116-4550-9CAD-B53E6D8FB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3" y="2420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59" name="Rectangle 195">
                <a:extLst>
                  <a:ext uri="{FF2B5EF4-FFF2-40B4-BE49-F238E27FC236}">
                    <a16:creationId xmlns:a16="http://schemas.microsoft.com/office/drawing/2014/main" id="{BAAE0172-DE17-44B6-919B-DDA310C0C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2420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60" name="Rectangle 196">
                <a:extLst>
                  <a:ext uri="{FF2B5EF4-FFF2-40B4-BE49-F238E27FC236}">
                    <a16:creationId xmlns:a16="http://schemas.microsoft.com/office/drawing/2014/main" id="{C5858532-019F-4F80-B837-A44350CBE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457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61" name="Rectangle 197">
                <a:extLst>
                  <a:ext uri="{FF2B5EF4-FFF2-40B4-BE49-F238E27FC236}">
                    <a16:creationId xmlns:a16="http://schemas.microsoft.com/office/drawing/2014/main" id="{BEFCCEBD-B27B-458D-B65E-12F93F671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5" y="2457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62" name="Rectangle 198">
                <a:extLst>
                  <a:ext uri="{FF2B5EF4-FFF2-40B4-BE49-F238E27FC236}">
                    <a16:creationId xmlns:a16="http://schemas.microsoft.com/office/drawing/2014/main" id="{9C3C69D4-9F5E-4E28-8010-E61D6A137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3" y="2457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63" name="Rectangle 199">
                <a:extLst>
                  <a:ext uri="{FF2B5EF4-FFF2-40B4-BE49-F238E27FC236}">
                    <a16:creationId xmlns:a16="http://schemas.microsoft.com/office/drawing/2014/main" id="{FCB34033-5F02-44C6-8A2D-83C28C8769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2457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64" name="Rectangle 200">
                <a:extLst>
                  <a:ext uri="{FF2B5EF4-FFF2-40B4-BE49-F238E27FC236}">
                    <a16:creationId xmlns:a16="http://schemas.microsoft.com/office/drawing/2014/main" id="{B6B44638-A258-481C-9B76-9E491E1CF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494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65" name="Rectangle 201">
                <a:extLst>
                  <a:ext uri="{FF2B5EF4-FFF2-40B4-BE49-F238E27FC236}">
                    <a16:creationId xmlns:a16="http://schemas.microsoft.com/office/drawing/2014/main" id="{E6909193-F963-4E41-BBC5-88E920E3CC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5" y="2494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66" name="Rectangle 202">
                <a:extLst>
                  <a:ext uri="{FF2B5EF4-FFF2-40B4-BE49-F238E27FC236}">
                    <a16:creationId xmlns:a16="http://schemas.microsoft.com/office/drawing/2014/main" id="{7368FCFC-7D76-4A79-82EA-B7B096A24E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3" y="2494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67" name="Rectangle 203">
                <a:extLst>
                  <a:ext uri="{FF2B5EF4-FFF2-40B4-BE49-F238E27FC236}">
                    <a16:creationId xmlns:a16="http://schemas.microsoft.com/office/drawing/2014/main" id="{78703ED6-9C82-4C51-A1B7-6B9A7B0EF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2494"/>
                <a:ext cx="76" cy="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68" name="Rectangle 204">
                <a:extLst>
                  <a:ext uri="{FF2B5EF4-FFF2-40B4-BE49-F238E27FC236}">
                    <a16:creationId xmlns:a16="http://schemas.microsoft.com/office/drawing/2014/main" id="{9AB2D42F-9BA2-4EC2-AD18-45F01DB20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532"/>
                <a:ext cx="76" cy="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69" name="Rectangle 205">
                <a:extLst>
                  <a:ext uri="{FF2B5EF4-FFF2-40B4-BE49-F238E27FC236}">
                    <a16:creationId xmlns:a16="http://schemas.microsoft.com/office/drawing/2014/main" id="{A5FB28C2-1332-4781-9BDF-A16AE06774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5" y="2532"/>
                <a:ext cx="76" cy="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70" name="Rectangle 206">
                <a:extLst>
                  <a:ext uri="{FF2B5EF4-FFF2-40B4-BE49-F238E27FC236}">
                    <a16:creationId xmlns:a16="http://schemas.microsoft.com/office/drawing/2014/main" id="{FDDC650C-2C5B-4CA0-A50F-52536BDA2C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3" y="2532"/>
                <a:ext cx="76" cy="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71" name="Rectangle 207">
                <a:extLst>
                  <a:ext uri="{FF2B5EF4-FFF2-40B4-BE49-F238E27FC236}">
                    <a16:creationId xmlns:a16="http://schemas.microsoft.com/office/drawing/2014/main" id="{47DB5BA8-DDC4-441B-AA0D-54544F83E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2532"/>
                <a:ext cx="76" cy="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680" name="Group 216">
              <a:extLst>
                <a:ext uri="{FF2B5EF4-FFF2-40B4-BE49-F238E27FC236}">
                  <a16:creationId xmlns:a16="http://schemas.microsoft.com/office/drawing/2014/main" id="{AE13C825-EAD7-419A-B4A7-F26842A1F5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2358"/>
              <a:ext cx="340" cy="57"/>
              <a:chOff x="3347" y="2358"/>
              <a:chExt cx="332" cy="57"/>
            </a:xfrm>
          </p:grpSpPr>
          <p:sp>
            <p:nvSpPr>
              <p:cNvPr id="62676" name="Rectangle 212">
                <a:extLst>
                  <a:ext uri="{FF2B5EF4-FFF2-40B4-BE49-F238E27FC236}">
                    <a16:creationId xmlns:a16="http://schemas.microsoft.com/office/drawing/2014/main" id="{698130AE-0080-414D-9DE5-CFADC6546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2358"/>
                <a:ext cx="105" cy="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77" name="Rectangle 213">
                <a:extLst>
                  <a:ext uri="{FF2B5EF4-FFF2-40B4-BE49-F238E27FC236}">
                    <a16:creationId xmlns:a16="http://schemas.microsoft.com/office/drawing/2014/main" id="{1513D3D3-D91F-4314-9C9C-639427831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358"/>
                <a:ext cx="105" cy="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78" name="Rectangle 214">
                <a:extLst>
                  <a:ext uri="{FF2B5EF4-FFF2-40B4-BE49-F238E27FC236}">
                    <a16:creationId xmlns:a16="http://schemas.microsoft.com/office/drawing/2014/main" id="{88C6BA8B-75DF-41BC-B30F-01B290DDB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358"/>
                <a:ext cx="105" cy="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695" name="Group 231">
              <a:extLst>
                <a:ext uri="{FF2B5EF4-FFF2-40B4-BE49-F238E27FC236}">
                  <a16:creationId xmlns:a16="http://schemas.microsoft.com/office/drawing/2014/main" id="{1F19879F-68F9-4A6A-BFFC-13C62164EC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2" y="1962"/>
              <a:ext cx="56" cy="618"/>
              <a:chOff x="3120" y="1962"/>
              <a:chExt cx="56" cy="618"/>
            </a:xfrm>
          </p:grpSpPr>
          <p:sp>
            <p:nvSpPr>
              <p:cNvPr id="62696" name="AutoShape 232">
                <a:extLst>
                  <a:ext uri="{FF2B5EF4-FFF2-40B4-BE49-F238E27FC236}">
                    <a16:creationId xmlns:a16="http://schemas.microsoft.com/office/drawing/2014/main" id="{503BE769-BE5C-43FB-B121-BA452E93C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1962"/>
                <a:ext cx="28" cy="59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97" name="Freeform 233">
                <a:extLst>
                  <a:ext uri="{FF2B5EF4-FFF2-40B4-BE49-F238E27FC236}">
                    <a16:creationId xmlns:a16="http://schemas.microsoft.com/office/drawing/2014/main" id="{E94F7C7A-49D6-4DEA-8457-F352D807A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990"/>
                <a:ext cx="28" cy="113"/>
              </a:xfrm>
              <a:custGeom>
                <a:avLst/>
                <a:gdLst>
                  <a:gd name="T0" fmla="*/ 0 w 28"/>
                  <a:gd name="T1" fmla="*/ 113 h 113"/>
                  <a:gd name="T2" fmla="*/ 0 w 28"/>
                  <a:gd name="T3" fmla="*/ 0 h 113"/>
                  <a:gd name="T4" fmla="*/ 28 w 28"/>
                  <a:gd name="T5" fmla="*/ 0 h 113"/>
                  <a:gd name="T6" fmla="*/ 28 w 28"/>
                  <a:gd name="T7" fmla="*/ 85 h 113"/>
                  <a:gd name="T8" fmla="*/ 0 w 28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13">
                    <a:moveTo>
                      <a:pt x="0" y="113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28" y="85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98" name="AutoShape 234">
                <a:extLst>
                  <a:ext uri="{FF2B5EF4-FFF2-40B4-BE49-F238E27FC236}">
                    <a16:creationId xmlns:a16="http://schemas.microsoft.com/office/drawing/2014/main" id="{9061C15F-6DED-496A-BCAB-74EB950FF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8" y="2509"/>
                <a:ext cx="12" cy="7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714" name="Group 250">
            <a:extLst>
              <a:ext uri="{FF2B5EF4-FFF2-40B4-BE49-F238E27FC236}">
                <a16:creationId xmlns:a16="http://schemas.microsoft.com/office/drawing/2014/main" id="{60A0C709-CBC7-4F2A-9DDB-DF533D073DD1}"/>
              </a:ext>
            </a:extLst>
          </p:cNvPr>
          <p:cNvGrpSpPr>
            <a:grpSpLocks/>
          </p:cNvGrpSpPr>
          <p:nvPr/>
        </p:nvGrpSpPr>
        <p:grpSpPr bwMode="auto">
          <a:xfrm>
            <a:off x="4187825" y="5332413"/>
            <a:ext cx="1530350" cy="427037"/>
            <a:chOff x="2638" y="3359"/>
            <a:chExt cx="964" cy="269"/>
          </a:xfrm>
        </p:grpSpPr>
        <p:sp>
          <p:nvSpPr>
            <p:cNvPr id="62703" name="Rectangle 239">
              <a:extLst>
                <a:ext uri="{FF2B5EF4-FFF2-40B4-BE49-F238E27FC236}">
                  <a16:creationId xmlns:a16="http://schemas.microsoft.com/office/drawing/2014/main" id="{C9A904CB-B2CD-4C6C-9122-491860D04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2" y="3426"/>
              <a:ext cx="156" cy="13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711" name="Group 247">
              <a:extLst>
                <a:ext uri="{FF2B5EF4-FFF2-40B4-BE49-F238E27FC236}">
                  <a16:creationId xmlns:a16="http://schemas.microsoft.com/office/drawing/2014/main" id="{0F8F2B32-86F5-4F16-A477-C9FF3C6CB1B1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2638" y="3448"/>
              <a:ext cx="964" cy="90"/>
              <a:chOff x="2525" y="3634"/>
              <a:chExt cx="1218" cy="113"/>
            </a:xfrm>
          </p:grpSpPr>
          <p:sp>
            <p:nvSpPr>
              <p:cNvPr id="62702" name="Freeform 238">
                <a:extLst>
                  <a:ext uri="{FF2B5EF4-FFF2-40B4-BE49-F238E27FC236}">
                    <a16:creationId xmlns:a16="http://schemas.microsoft.com/office/drawing/2014/main" id="{44318639-FB20-4975-90F5-DA4A7692C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5" y="3634"/>
                <a:ext cx="510" cy="113"/>
              </a:xfrm>
              <a:custGeom>
                <a:avLst/>
                <a:gdLst>
                  <a:gd name="T0" fmla="*/ 510 w 510"/>
                  <a:gd name="T1" fmla="*/ 56 h 113"/>
                  <a:gd name="T2" fmla="*/ 425 w 510"/>
                  <a:gd name="T3" fmla="*/ 0 h 113"/>
                  <a:gd name="T4" fmla="*/ 0 w 510"/>
                  <a:gd name="T5" fmla="*/ 0 h 113"/>
                  <a:gd name="T6" fmla="*/ 0 w 510"/>
                  <a:gd name="T7" fmla="*/ 113 h 113"/>
                  <a:gd name="T8" fmla="*/ 425 w 510"/>
                  <a:gd name="T9" fmla="*/ 113 h 113"/>
                  <a:gd name="T10" fmla="*/ 510 w 510"/>
                  <a:gd name="T11" fmla="*/ 5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0" h="113">
                    <a:moveTo>
                      <a:pt x="510" y="56"/>
                    </a:moveTo>
                    <a:lnTo>
                      <a:pt x="425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425" y="113"/>
                    </a:lnTo>
                    <a:lnTo>
                      <a:pt x="510" y="5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04" name="Freeform 240">
                <a:extLst>
                  <a:ext uri="{FF2B5EF4-FFF2-40B4-BE49-F238E27FC236}">
                    <a16:creationId xmlns:a16="http://schemas.microsoft.com/office/drawing/2014/main" id="{EA9CAFBF-81B3-4E87-9756-B36C63D3083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33" y="3634"/>
                <a:ext cx="510" cy="113"/>
              </a:xfrm>
              <a:custGeom>
                <a:avLst/>
                <a:gdLst>
                  <a:gd name="T0" fmla="*/ 510 w 510"/>
                  <a:gd name="T1" fmla="*/ 56 h 113"/>
                  <a:gd name="T2" fmla="*/ 425 w 510"/>
                  <a:gd name="T3" fmla="*/ 0 h 113"/>
                  <a:gd name="T4" fmla="*/ 0 w 510"/>
                  <a:gd name="T5" fmla="*/ 0 h 113"/>
                  <a:gd name="T6" fmla="*/ 0 w 510"/>
                  <a:gd name="T7" fmla="*/ 113 h 113"/>
                  <a:gd name="T8" fmla="*/ 425 w 510"/>
                  <a:gd name="T9" fmla="*/ 113 h 113"/>
                  <a:gd name="T10" fmla="*/ 510 w 510"/>
                  <a:gd name="T11" fmla="*/ 5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0" h="113">
                    <a:moveTo>
                      <a:pt x="510" y="56"/>
                    </a:moveTo>
                    <a:lnTo>
                      <a:pt x="425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425" y="113"/>
                    </a:lnTo>
                    <a:lnTo>
                      <a:pt x="510" y="5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707" name="Group 243">
              <a:extLst>
                <a:ext uri="{FF2B5EF4-FFF2-40B4-BE49-F238E27FC236}">
                  <a16:creationId xmlns:a16="http://schemas.microsoft.com/office/drawing/2014/main" id="{DDE12E45-B0DE-4D73-9480-9CCB3CB125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7" y="3359"/>
              <a:ext cx="67" cy="67"/>
              <a:chOff x="3063" y="3322"/>
              <a:chExt cx="171" cy="170"/>
            </a:xfrm>
          </p:grpSpPr>
          <p:sp>
            <p:nvSpPr>
              <p:cNvPr id="62705" name="Rectangle 241">
                <a:extLst>
                  <a:ext uri="{FF2B5EF4-FFF2-40B4-BE49-F238E27FC236}">
                    <a16:creationId xmlns:a16="http://schemas.microsoft.com/office/drawing/2014/main" id="{5F3AC4FD-96AF-4F67-8DF1-E773B3E7B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3063" y="3322"/>
                <a:ext cx="29" cy="17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06" name="Rectangle 242">
                <a:extLst>
                  <a:ext uri="{FF2B5EF4-FFF2-40B4-BE49-F238E27FC236}">
                    <a16:creationId xmlns:a16="http://schemas.microsoft.com/office/drawing/2014/main" id="{B633BBE9-1B68-4922-99EF-6F30BE0CB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205" y="3322"/>
                <a:ext cx="29" cy="17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708" name="Group 244">
              <a:extLst>
                <a:ext uri="{FF2B5EF4-FFF2-40B4-BE49-F238E27FC236}">
                  <a16:creationId xmlns:a16="http://schemas.microsoft.com/office/drawing/2014/main" id="{DD659125-E762-4FE8-9AF5-AA36C71E73C8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3087" y="3561"/>
              <a:ext cx="67" cy="67"/>
              <a:chOff x="3063" y="3322"/>
              <a:chExt cx="171" cy="170"/>
            </a:xfrm>
          </p:grpSpPr>
          <p:sp>
            <p:nvSpPr>
              <p:cNvPr id="62709" name="Rectangle 245">
                <a:extLst>
                  <a:ext uri="{FF2B5EF4-FFF2-40B4-BE49-F238E27FC236}">
                    <a16:creationId xmlns:a16="http://schemas.microsoft.com/office/drawing/2014/main" id="{76C631E8-6F13-43DE-A988-7EF6B9CD3D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3063" y="3322"/>
                <a:ext cx="29" cy="17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10" name="Rectangle 246">
                <a:extLst>
                  <a:ext uri="{FF2B5EF4-FFF2-40B4-BE49-F238E27FC236}">
                    <a16:creationId xmlns:a16="http://schemas.microsoft.com/office/drawing/2014/main" id="{FC33C283-0D99-42E9-AC7D-94F399722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205" y="3322"/>
                <a:ext cx="29" cy="17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732" name="Group 268">
            <a:extLst>
              <a:ext uri="{FF2B5EF4-FFF2-40B4-BE49-F238E27FC236}">
                <a16:creationId xmlns:a16="http://schemas.microsoft.com/office/drawing/2014/main" id="{74EF6695-6227-413F-BEC6-AA7095EDF804}"/>
              </a:ext>
            </a:extLst>
          </p:cNvPr>
          <p:cNvGrpSpPr>
            <a:grpSpLocks/>
          </p:cNvGrpSpPr>
          <p:nvPr/>
        </p:nvGrpSpPr>
        <p:grpSpPr bwMode="auto">
          <a:xfrm>
            <a:off x="6573838" y="4689475"/>
            <a:ext cx="457200" cy="1528763"/>
            <a:chOff x="4141" y="2954"/>
            <a:chExt cx="288" cy="963"/>
          </a:xfrm>
        </p:grpSpPr>
        <p:sp>
          <p:nvSpPr>
            <p:cNvPr id="62729" name="AutoShape 265">
              <a:extLst>
                <a:ext uri="{FF2B5EF4-FFF2-40B4-BE49-F238E27FC236}">
                  <a16:creationId xmlns:a16="http://schemas.microsoft.com/office/drawing/2014/main" id="{C4E8C060-B606-430C-AD99-A4F7619BD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3209"/>
              <a:ext cx="260" cy="70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0" name="AutoShape 266">
              <a:extLst>
                <a:ext uri="{FF2B5EF4-FFF2-40B4-BE49-F238E27FC236}">
                  <a16:creationId xmlns:a16="http://schemas.microsoft.com/office/drawing/2014/main" id="{291E2D7D-21B8-4C32-BACA-F9E58DA02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010"/>
              <a:ext cx="142" cy="170"/>
            </a:xfrm>
            <a:prstGeom prst="lightningBol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1" name="AutoShape 267">
              <a:extLst>
                <a:ext uri="{FF2B5EF4-FFF2-40B4-BE49-F238E27FC236}">
                  <a16:creationId xmlns:a16="http://schemas.microsoft.com/office/drawing/2014/main" id="{C9C6AB4D-B2F7-451E-89D8-3AFE9D4DFC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4268" y="2940"/>
              <a:ext cx="142" cy="170"/>
            </a:xfrm>
            <a:prstGeom prst="lightningBol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777" name="Group 313">
            <a:extLst>
              <a:ext uri="{FF2B5EF4-FFF2-40B4-BE49-F238E27FC236}">
                <a16:creationId xmlns:a16="http://schemas.microsoft.com/office/drawing/2014/main" id="{1622C15A-3C12-4DCD-B09A-63DF6CADC5B4}"/>
              </a:ext>
            </a:extLst>
          </p:cNvPr>
          <p:cNvGrpSpPr>
            <a:grpSpLocks/>
          </p:cNvGrpSpPr>
          <p:nvPr/>
        </p:nvGrpSpPr>
        <p:grpSpPr bwMode="auto">
          <a:xfrm>
            <a:off x="8462963" y="4733925"/>
            <a:ext cx="495300" cy="1528763"/>
            <a:chOff x="5331" y="2982"/>
            <a:chExt cx="312" cy="963"/>
          </a:xfrm>
        </p:grpSpPr>
        <p:sp>
          <p:nvSpPr>
            <p:cNvPr id="62734" name="AutoShape 270">
              <a:extLst>
                <a:ext uri="{FF2B5EF4-FFF2-40B4-BE49-F238E27FC236}">
                  <a16:creationId xmlns:a16="http://schemas.microsoft.com/office/drawing/2014/main" id="{B15E162A-44DE-4A63-A499-CCAA85D24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1" y="3237"/>
              <a:ext cx="312" cy="70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5" name="AutoShape 271">
              <a:extLst>
                <a:ext uri="{FF2B5EF4-FFF2-40B4-BE49-F238E27FC236}">
                  <a16:creationId xmlns:a16="http://schemas.microsoft.com/office/drawing/2014/main" id="{A1394A76-BA6B-420E-A598-B2E5D22A0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1" y="3038"/>
              <a:ext cx="142" cy="170"/>
            </a:xfrm>
            <a:prstGeom prst="lightningBol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6" name="AutoShape 272">
              <a:extLst>
                <a:ext uri="{FF2B5EF4-FFF2-40B4-BE49-F238E27FC236}">
                  <a16:creationId xmlns:a16="http://schemas.microsoft.com/office/drawing/2014/main" id="{EF8D82C8-E1B4-400E-8CB8-6756C3E4B2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458" y="2968"/>
              <a:ext cx="142" cy="170"/>
            </a:xfrm>
            <a:prstGeom prst="lightningBol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754" name="Group 290">
              <a:extLst>
                <a:ext uri="{FF2B5EF4-FFF2-40B4-BE49-F238E27FC236}">
                  <a16:creationId xmlns:a16="http://schemas.microsoft.com/office/drawing/2014/main" id="{529228A1-1715-4A1B-B7C9-B8764D797C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0" y="3379"/>
              <a:ext cx="255" cy="198"/>
              <a:chOff x="4594" y="3390"/>
              <a:chExt cx="399" cy="386"/>
            </a:xfrm>
          </p:grpSpPr>
          <p:sp>
            <p:nvSpPr>
              <p:cNvPr id="62739" name="AutoShape 275">
                <a:extLst>
                  <a:ext uri="{FF2B5EF4-FFF2-40B4-BE49-F238E27FC236}">
                    <a16:creationId xmlns:a16="http://schemas.microsoft.com/office/drawing/2014/main" id="{3C741786-7215-46A5-9ACC-A73FA135F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3390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0" name="AutoShape 276">
                <a:extLst>
                  <a:ext uri="{FF2B5EF4-FFF2-40B4-BE49-F238E27FC236}">
                    <a16:creationId xmlns:a16="http://schemas.microsoft.com/office/drawing/2014/main" id="{BF960D6F-AC72-463C-99E1-FFE76B62F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3390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1" name="AutoShape 277">
                <a:extLst>
                  <a:ext uri="{FF2B5EF4-FFF2-40B4-BE49-F238E27FC236}">
                    <a16:creationId xmlns:a16="http://schemas.microsoft.com/office/drawing/2014/main" id="{24114666-91CC-42F6-AFD0-6568CA53A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8" y="3390"/>
                <a:ext cx="113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2" name="AutoShape 278">
                <a:extLst>
                  <a:ext uri="{FF2B5EF4-FFF2-40B4-BE49-F238E27FC236}">
                    <a16:creationId xmlns:a16="http://schemas.microsoft.com/office/drawing/2014/main" id="{62DAEE84-40C9-4562-9B00-CCBDE2728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3475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3" name="AutoShape 279">
                <a:extLst>
                  <a:ext uri="{FF2B5EF4-FFF2-40B4-BE49-F238E27FC236}">
                    <a16:creationId xmlns:a16="http://schemas.microsoft.com/office/drawing/2014/main" id="{D6F9F735-536A-4D76-B66E-357E93CC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3475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4" name="AutoShape 280">
                <a:extLst>
                  <a:ext uri="{FF2B5EF4-FFF2-40B4-BE49-F238E27FC236}">
                    <a16:creationId xmlns:a16="http://schemas.microsoft.com/office/drawing/2014/main" id="{D15A47DA-4F6A-4D41-A94D-7BA4B57F2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8" y="3475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5" name="AutoShape 281">
                <a:extLst>
                  <a:ext uri="{FF2B5EF4-FFF2-40B4-BE49-F238E27FC236}">
                    <a16:creationId xmlns:a16="http://schemas.microsoft.com/office/drawing/2014/main" id="{7048EBAA-06C8-4873-ABC6-25984E3240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3560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6" name="AutoShape 282">
                <a:extLst>
                  <a:ext uri="{FF2B5EF4-FFF2-40B4-BE49-F238E27FC236}">
                    <a16:creationId xmlns:a16="http://schemas.microsoft.com/office/drawing/2014/main" id="{D1BFDE7E-2132-486B-AA70-97BBE520C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3560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7" name="AutoShape 283">
                <a:extLst>
                  <a:ext uri="{FF2B5EF4-FFF2-40B4-BE49-F238E27FC236}">
                    <a16:creationId xmlns:a16="http://schemas.microsoft.com/office/drawing/2014/main" id="{70BB1159-A29A-446D-B249-9FBD4FA33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8" y="3560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8" name="AutoShape 284">
                <a:extLst>
                  <a:ext uri="{FF2B5EF4-FFF2-40B4-BE49-F238E27FC236}">
                    <a16:creationId xmlns:a16="http://schemas.microsoft.com/office/drawing/2014/main" id="{00C7AAA2-6E98-4251-A8D8-027BCCF15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3645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9" name="AutoShape 285">
                <a:extLst>
                  <a:ext uri="{FF2B5EF4-FFF2-40B4-BE49-F238E27FC236}">
                    <a16:creationId xmlns:a16="http://schemas.microsoft.com/office/drawing/2014/main" id="{06667590-735E-481C-AA71-83C35045A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3645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0" name="AutoShape 286">
                <a:extLst>
                  <a:ext uri="{FF2B5EF4-FFF2-40B4-BE49-F238E27FC236}">
                    <a16:creationId xmlns:a16="http://schemas.microsoft.com/office/drawing/2014/main" id="{315FA590-AB74-4C6D-9E6C-8E9E752B1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8" y="3645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1" name="AutoShape 287">
                <a:extLst>
                  <a:ext uri="{FF2B5EF4-FFF2-40B4-BE49-F238E27FC236}">
                    <a16:creationId xmlns:a16="http://schemas.microsoft.com/office/drawing/2014/main" id="{C243D401-FB62-4606-B205-EB49F82DC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3730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2" name="AutoShape 288">
                <a:extLst>
                  <a:ext uri="{FF2B5EF4-FFF2-40B4-BE49-F238E27FC236}">
                    <a16:creationId xmlns:a16="http://schemas.microsoft.com/office/drawing/2014/main" id="{AF5A6C2D-A9E5-44FD-B3DA-B1894DB49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3730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3" name="AutoShape 289">
                <a:extLst>
                  <a:ext uri="{FF2B5EF4-FFF2-40B4-BE49-F238E27FC236}">
                    <a16:creationId xmlns:a16="http://schemas.microsoft.com/office/drawing/2014/main" id="{B494B327-7034-4436-BE70-4A5CFCE4E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8" y="3730"/>
                <a:ext cx="115" cy="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755" name="Rectangle 291">
              <a:extLst>
                <a:ext uri="{FF2B5EF4-FFF2-40B4-BE49-F238E27FC236}">
                  <a16:creationId xmlns:a16="http://schemas.microsoft.com/office/drawing/2014/main" id="{9E3F7AEB-7255-4868-B81D-A7FBC6D7A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6" y="3266"/>
              <a:ext cx="142" cy="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2" name="Oval 308">
              <a:extLst>
                <a:ext uri="{FF2B5EF4-FFF2-40B4-BE49-F238E27FC236}">
                  <a16:creationId xmlns:a16="http://schemas.microsoft.com/office/drawing/2014/main" id="{2736224F-05EC-4147-B203-52E984734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5" y="3662"/>
              <a:ext cx="85" cy="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3" name="Oval 309">
              <a:extLst>
                <a:ext uri="{FF2B5EF4-FFF2-40B4-BE49-F238E27FC236}">
                  <a16:creationId xmlns:a16="http://schemas.microsoft.com/office/drawing/2014/main" id="{1759243D-48BE-4E1D-9AAB-E305E2562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3633"/>
              <a:ext cx="57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4" name="Oval 310">
              <a:extLst>
                <a:ext uri="{FF2B5EF4-FFF2-40B4-BE49-F238E27FC236}">
                  <a16:creationId xmlns:a16="http://schemas.microsoft.com/office/drawing/2014/main" id="{E6CA1D7D-32EF-4D70-BD00-DF160DF58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3719"/>
              <a:ext cx="57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5" name="Oval 311">
              <a:extLst>
                <a:ext uri="{FF2B5EF4-FFF2-40B4-BE49-F238E27FC236}">
                  <a16:creationId xmlns:a16="http://schemas.microsoft.com/office/drawing/2014/main" id="{2CDD898C-D5CB-4D12-80D6-3C78EAF41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0" y="3633"/>
              <a:ext cx="57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6" name="Oval 312">
              <a:extLst>
                <a:ext uri="{FF2B5EF4-FFF2-40B4-BE49-F238E27FC236}">
                  <a16:creationId xmlns:a16="http://schemas.microsoft.com/office/drawing/2014/main" id="{0CB1F5C6-5F92-4E76-9F32-01AD9FFF2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0" y="3719"/>
              <a:ext cx="57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812" name="Text Box 348">
            <a:extLst>
              <a:ext uri="{FF2B5EF4-FFF2-40B4-BE49-F238E27FC236}">
                <a16:creationId xmlns:a16="http://schemas.microsoft.com/office/drawing/2014/main" id="{267189BD-E77E-48DE-957E-76F9D1267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HUB</a:t>
            </a:r>
          </a:p>
        </p:txBody>
      </p:sp>
      <p:grpSp>
        <p:nvGrpSpPr>
          <p:cNvPr id="62813" name="Group 349">
            <a:extLst>
              <a:ext uri="{FF2B5EF4-FFF2-40B4-BE49-F238E27FC236}">
                <a16:creationId xmlns:a16="http://schemas.microsoft.com/office/drawing/2014/main" id="{AE94B6BB-A2EE-47D0-AB21-8504391DFF87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1449388"/>
            <a:ext cx="1584325" cy="284162"/>
            <a:chOff x="4509" y="2614"/>
            <a:chExt cx="1106" cy="198"/>
          </a:xfrm>
        </p:grpSpPr>
        <p:sp>
          <p:nvSpPr>
            <p:cNvPr id="62814" name="Rectangle 350">
              <a:extLst>
                <a:ext uri="{FF2B5EF4-FFF2-40B4-BE49-F238E27FC236}">
                  <a16:creationId xmlns:a16="http://schemas.microsoft.com/office/drawing/2014/main" id="{F99FD90B-A480-46F8-A4DE-319772BE4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9" y="2614"/>
              <a:ext cx="1106" cy="19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5" name="Rectangle 351">
              <a:extLst>
                <a:ext uri="{FF2B5EF4-FFF2-40B4-BE49-F238E27FC236}">
                  <a16:creationId xmlns:a16="http://schemas.microsoft.com/office/drawing/2014/main" id="{8EEB047C-B3C8-4F18-B04D-9A2F81A20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6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6" name="Rectangle 352">
              <a:extLst>
                <a:ext uri="{FF2B5EF4-FFF2-40B4-BE49-F238E27FC236}">
                  <a16:creationId xmlns:a16="http://schemas.microsoft.com/office/drawing/2014/main" id="{F2FFA518-7E3F-4CE1-A99E-BE2127C25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2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7" name="Rectangle 353">
              <a:extLst>
                <a:ext uri="{FF2B5EF4-FFF2-40B4-BE49-F238E27FC236}">
                  <a16:creationId xmlns:a16="http://schemas.microsoft.com/office/drawing/2014/main" id="{3D787421-AAB6-4A82-8A61-E1D04A21E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7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8" name="Rectangle 354">
              <a:extLst>
                <a:ext uri="{FF2B5EF4-FFF2-40B4-BE49-F238E27FC236}">
                  <a16:creationId xmlns:a16="http://schemas.microsoft.com/office/drawing/2014/main" id="{C89771D4-B8D5-47F2-9B9E-FB105DC6A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3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9" name="Rectangle 355">
              <a:extLst>
                <a:ext uri="{FF2B5EF4-FFF2-40B4-BE49-F238E27FC236}">
                  <a16:creationId xmlns:a16="http://schemas.microsoft.com/office/drawing/2014/main" id="{BAF590A5-E4F7-4B2F-B351-E53149829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5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0" name="Rectangle 356">
              <a:extLst>
                <a:ext uri="{FF2B5EF4-FFF2-40B4-BE49-F238E27FC236}">
                  <a16:creationId xmlns:a16="http://schemas.microsoft.com/office/drawing/2014/main" id="{3F3FD361-0EAC-432B-8AED-8F7DE3D7F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1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1" name="Rectangle 357">
              <a:extLst>
                <a:ext uri="{FF2B5EF4-FFF2-40B4-BE49-F238E27FC236}">
                  <a16:creationId xmlns:a16="http://schemas.microsoft.com/office/drawing/2014/main" id="{ED9B33C4-FB7F-4154-B3E5-91DB67DF2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2" name="Rectangle 358">
              <a:extLst>
                <a:ext uri="{FF2B5EF4-FFF2-40B4-BE49-F238E27FC236}">
                  <a16:creationId xmlns:a16="http://schemas.microsoft.com/office/drawing/2014/main" id="{F733B6BB-259B-4F22-AC74-B382E002D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3" name="Rectangle 359">
              <a:extLst>
                <a:ext uri="{FF2B5EF4-FFF2-40B4-BE49-F238E27FC236}">
                  <a16:creationId xmlns:a16="http://schemas.microsoft.com/office/drawing/2014/main" id="{A5904E8B-E50C-4B75-B7B8-ECE63AD8B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6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4" name="Rectangle 360">
              <a:extLst>
                <a:ext uri="{FF2B5EF4-FFF2-40B4-BE49-F238E27FC236}">
                  <a16:creationId xmlns:a16="http://schemas.microsoft.com/office/drawing/2014/main" id="{E3D4F891-71D8-4B9C-BE79-AC19DFADF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2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5" name="Rectangle 361">
              <a:extLst>
                <a:ext uri="{FF2B5EF4-FFF2-40B4-BE49-F238E27FC236}">
                  <a16:creationId xmlns:a16="http://schemas.microsoft.com/office/drawing/2014/main" id="{A2FE0961-77C0-41C1-83A6-E6A22C71C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7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6" name="Rectangle 362">
              <a:extLst>
                <a:ext uri="{FF2B5EF4-FFF2-40B4-BE49-F238E27FC236}">
                  <a16:creationId xmlns:a16="http://schemas.microsoft.com/office/drawing/2014/main" id="{87F5B6BE-38E0-4A58-B0C0-566483B9E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3" y="2642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7" name="Rectangle 363">
              <a:extLst>
                <a:ext uri="{FF2B5EF4-FFF2-40B4-BE49-F238E27FC236}">
                  <a16:creationId xmlns:a16="http://schemas.microsoft.com/office/drawing/2014/main" id="{95FEB9D3-C2FE-4BD8-8A1F-6C82BDBD7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6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8" name="Rectangle 364">
              <a:extLst>
                <a:ext uri="{FF2B5EF4-FFF2-40B4-BE49-F238E27FC236}">
                  <a16:creationId xmlns:a16="http://schemas.microsoft.com/office/drawing/2014/main" id="{FE020A26-6465-44F3-A93D-4898640DF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2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9" name="Rectangle 365">
              <a:extLst>
                <a:ext uri="{FF2B5EF4-FFF2-40B4-BE49-F238E27FC236}">
                  <a16:creationId xmlns:a16="http://schemas.microsoft.com/office/drawing/2014/main" id="{9FF142B6-AD6C-475B-89D5-3716A1F6A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7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0" name="Rectangle 366">
              <a:extLst>
                <a:ext uri="{FF2B5EF4-FFF2-40B4-BE49-F238E27FC236}">
                  <a16:creationId xmlns:a16="http://schemas.microsoft.com/office/drawing/2014/main" id="{C3948BE5-0146-46A2-8A2B-EBBDF2B0E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3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1" name="Rectangle 367">
              <a:extLst>
                <a:ext uri="{FF2B5EF4-FFF2-40B4-BE49-F238E27FC236}">
                  <a16:creationId xmlns:a16="http://schemas.microsoft.com/office/drawing/2014/main" id="{11125374-8002-4046-B2AB-03130C693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5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2" name="Rectangle 368">
              <a:extLst>
                <a:ext uri="{FF2B5EF4-FFF2-40B4-BE49-F238E27FC236}">
                  <a16:creationId xmlns:a16="http://schemas.microsoft.com/office/drawing/2014/main" id="{AA9C89E1-A854-48FE-8CB0-A83BB9F3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1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3" name="Rectangle 369">
              <a:extLst>
                <a:ext uri="{FF2B5EF4-FFF2-40B4-BE49-F238E27FC236}">
                  <a16:creationId xmlns:a16="http://schemas.microsoft.com/office/drawing/2014/main" id="{E020D092-A9AE-4ECB-BB84-5D84CB914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4" name="Rectangle 370">
              <a:extLst>
                <a:ext uri="{FF2B5EF4-FFF2-40B4-BE49-F238E27FC236}">
                  <a16:creationId xmlns:a16="http://schemas.microsoft.com/office/drawing/2014/main" id="{ECD87D28-BBB6-4FA2-A613-126EBFD1B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5" name="Rectangle 371">
              <a:extLst>
                <a:ext uri="{FF2B5EF4-FFF2-40B4-BE49-F238E27FC236}">
                  <a16:creationId xmlns:a16="http://schemas.microsoft.com/office/drawing/2014/main" id="{FC927B72-B05C-497D-8EFB-6A832F267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6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6" name="Rectangle 372">
              <a:extLst>
                <a:ext uri="{FF2B5EF4-FFF2-40B4-BE49-F238E27FC236}">
                  <a16:creationId xmlns:a16="http://schemas.microsoft.com/office/drawing/2014/main" id="{27837086-A5EA-44E0-9832-46F22941A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2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7" name="Rectangle 373">
              <a:extLst>
                <a:ext uri="{FF2B5EF4-FFF2-40B4-BE49-F238E27FC236}">
                  <a16:creationId xmlns:a16="http://schemas.microsoft.com/office/drawing/2014/main" id="{A5BE3FCF-7887-4E18-A9B7-EC51D643E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7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8" name="Rectangle 374">
              <a:extLst>
                <a:ext uri="{FF2B5EF4-FFF2-40B4-BE49-F238E27FC236}">
                  <a16:creationId xmlns:a16="http://schemas.microsoft.com/office/drawing/2014/main" id="{03B44901-809A-4269-BA9E-912099CAC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3" y="2727"/>
              <a:ext cx="57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865" name="Group 401">
            <a:extLst>
              <a:ext uri="{FF2B5EF4-FFF2-40B4-BE49-F238E27FC236}">
                <a16:creationId xmlns:a16="http://schemas.microsoft.com/office/drawing/2014/main" id="{E4E6C5D4-EB23-4BB8-98FC-27275CD7CD39}"/>
              </a:ext>
            </a:extLst>
          </p:cNvPr>
          <p:cNvGrpSpPr>
            <a:grpSpLocks/>
          </p:cNvGrpSpPr>
          <p:nvPr/>
        </p:nvGrpSpPr>
        <p:grpSpPr bwMode="auto">
          <a:xfrm>
            <a:off x="8328025" y="3429000"/>
            <a:ext cx="720725" cy="284163"/>
            <a:chOff x="4991" y="2160"/>
            <a:chExt cx="454" cy="179"/>
          </a:xfrm>
        </p:grpSpPr>
        <p:sp>
          <p:nvSpPr>
            <p:cNvPr id="62840" name="Rectangle 376">
              <a:extLst>
                <a:ext uri="{FF2B5EF4-FFF2-40B4-BE49-F238E27FC236}">
                  <a16:creationId xmlns:a16="http://schemas.microsoft.com/office/drawing/2014/main" id="{B6A17769-4326-4980-9E2E-6114C9DDE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1" y="2160"/>
              <a:ext cx="454" cy="17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1" name="Rectangle 377">
              <a:extLst>
                <a:ext uri="{FF2B5EF4-FFF2-40B4-BE49-F238E27FC236}">
                  <a16:creationId xmlns:a16="http://schemas.microsoft.com/office/drawing/2014/main" id="{83EA10C9-B2D9-4DFC-937F-349AD8D80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" y="2185"/>
              <a:ext cx="52" cy="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2" name="Rectangle 378">
              <a:extLst>
                <a:ext uri="{FF2B5EF4-FFF2-40B4-BE49-F238E27FC236}">
                  <a16:creationId xmlns:a16="http://schemas.microsoft.com/office/drawing/2014/main" id="{80AC5624-90A3-4273-850E-8B8FD1588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" y="2185"/>
              <a:ext cx="51" cy="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3" name="Rectangle 379">
              <a:extLst>
                <a:ext uri="{FF2B5EF4-FFF2-40B4-BE49-F238E27FC236}">
                  <a16:creationId xmlns:a16="http://schemas.microsoft.com/office/drawing/2014/main" id="{62F3FFAE-3B7E-495C-B742-DC93618C7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2185"/>
              <a:ext cx="51" cy="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4" name="Rectangle 380">
              <a:extLst>
                <a:ext uri="{FF2B5EF4-FFF2-40B4-BE49-F238E27FC236}">
                  <a16:creationId xmlns:a16="http://schemas.microsoft.com/office/drawing/2014/main" id="{8EAF2801-B3D9-416A-ACF6-8F6ADF3B5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8" y="2185"/>
              <a:ext cx="52" cy="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3" name="Rectangle 389">
              <a:extLst>
                <a:ext uri="{FF2B5EF4-FFF2-40B4-BE49-F238E27FC236}">
                  <a16:creationId xmlns:a16="http://schemas.microsoft.com/office/drawing/2014/main" id="{D7B70625-2F79-4853-A8D7-D84706F60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" y="2262"/>
              <a:ext cx="52" cy="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4" name="Rectangle 390">
              <a:extLst>
                <a:ext uri="{FF2B5EF4-FFF2-40B4-BE49-F238E27FC236}">
                  <a16:creationId xmlns:a16="http://schemas.microsoft.com/office/drawing/2014/main" id="{83CC3B4B-1342-435F-970C-C62C4B513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" y="2262"/>
              <a:ext cx="51" cy="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5" name="Rectangle 391">
              <a:extLst>
                <a:ext uri="{FF2B5EF4-FFF2-40B4-BE49-F238E27FC236}">
                  <a16:creationId xmlns:a16="http://schemas.microsoft.com/office/drawing/2014/main" id="{764B24D8-6880-4952-980D-9FAED90B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2262"/>
              <a:ext cx="51" cy="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6" name="Rectangle 392">
              <a:extLst>
                <a:ext uri="{FF2B5EF4-FFF2-40B4-BE49-F238E27FC236}">
                  <a16:creationId xmlns:a16="http://schemas.microsoft.com/office/drawing/2014/main" id="{0A418891-5605-443F-9BC4-0688AC82B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8" y="2262"/>
              <a:ext cx="52" cy="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33" name="Text Box 245">
            <a:extLst>
              <a:ext uri="{FF2B5EF4-FFF2-40B4-BE49-F238E27FC236}">
                <a16:creationId xmlns:a16="http://schemas.microsoft.com/office/drawing/2014/main" id="{E3AF439D-9DE5-4D63-BE8E-DCAAD621D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プラズマディスプレイ</a:t>
            </a:r>
          </a:p>
        </p:txBody>
      </p:sp>
      <p:grpSp>
        <p:nvGrpSpPr>
          <p:cNvPr id="63734" name="Group 246">
            <a:extLst>
              <a:ext uri="{FF2B5EF4-FFF2-40B4-BE49-F238E27FC236}">
                <a16:creationId xmlns:a16="http://schemas.microsoft.com/office/drawing/2014/main" id="{E6E57209-1F75-4A4F-92FE-D981A36042FF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865188"/>
            <a:ext cx="1530350" cy="1528762"/>
            <a:chOff x="4991" y="545"/>
            <a:chExt cx="964" cy="963"/>
          </a:xfrm>
        </p:grpSpPr>
        <p:sp>
          <p:nvSpPr>
            <p:cNvPr id="63735" name="AutoShape 247">
              <a:extLst>
                <a:ext uri="{FF2B5EF4-FFF2-40B4-BE49-F238E27FC236}">
                  <a16:creationId xmlns:a16="http://schemas.microsoft.com/office/drawing/2014/main" id="{E7492FD6-346B-45F2-BFAD-4BB9461F1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1" y="545"/>
              <a:ext cx="964" cy="566"/>
            </a:xfrm>
            <a:prstGeom prst="roundRect">
              <a:avLst>
                <a:gd name="adj" fmla="val 440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36" name="Rectangle 248">
              <a:extLst>
                <a:ext uri="{FF2B5EF4-FFF2-40B4-BE49-F238E27FC236}">
                  <a16:creationId xmlns:a16="http://schemas.microsoft.com/office/drawing/2014/main" id="{4923145E-EAE7-482E-A266-FA45131F9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" y="601"/>
              <a:ext cx="850" cy="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37" name="Rectangle 249">
              <a:extLst>
                <a:ext uri="{FF2B5EF4-FFF2-40B4-BE49-F238E27FC236}">
                  <a16:creationId xmlns:a16="http://schemas.microsoft.com/office/drawing/2014/main" id="{A7E3C79B-7E7A-4920-9B47-A55E7EE10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6" y="1423"/>
              <a:ext cx="482" cy="2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38" name="Rectangle 250">
              <a:extLst>
                <a:ext uri="{FF2B5EF4-FFF2-40B4-BE49-F238E27FC236}">
                  <a16:creationId xmlns:a16="http://schemas.microsoft.com/office/drawing/2014/main" id="{4994F138-CC97-43E0-8E86-6357E1D14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083"/>
              <a:ext cx="28" cy="33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39" name="Rectangle 251">
              <a:extLst>
                <a:ext uri="{FF2B5EF4-FFF2-40B4-BE49-F238E27FC236}">
                  <a16:creationId xmlns:a16="http://schemas.microsoft.com/office/drawing/2014/main" id="{1910A6F8-44B4-4BA3-8F75-DE3C12CB2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" y="1083"/>
              <a:ext cx="27" cy="33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40" name="Rectangle 252">
              <a:extLst>
                <a:ext uri="{FF2B5EF4-FFF2-40B4-BE49-F238E27FC236}">
                  <a16:creationId xmlns:a16="http://schemas.microsoft.com/office/drawing/2014/main" id="{A8284B78-2480-48E2-BE8D-70AC423FF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310"/>
              <a:ext cx="255" cy="2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41" name="Oval 253">
              <a:extLst>
                <a:ext uri="{FF2B5EF4-FFF2-40B4-BE49-F238E27FC236}">
                  <a16:creationId xmlns:a16="http://schemas.microsoft.com/office/drawing/2014/main" id="{8FDED1B7-92B2-4708-90FC-1586E4AB3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" y="1452"/>
              <a:ext cx="56" cy="5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42" name="Oval 254">
              <a:extLst>
                <a:ext uri="{FF2B5EF4-FFF2-40B4-BE49-F238E27FC236}">
                  <a16:creationId xmlns:a16="http://schemas.microsoft.com/office/drawing/2014/main" id="{ABE5545A-A33C-4AD5-8C2D-8FC7D6058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3" y="1451"/>
              <a:ext cx="56" cy="5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3490" name="Text Box 2">
            <a:extLst>
              <a:ext uri="{FF2B5EF4-FFF2-40B4-BE49-F238E27FC236}">
                <a16:creationId xmlns:a16="http://schemas.microsoft.com/office/drawing/2014/main" id="{76DFDC2C-3719-420D-A646-8F62FC254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コピー機</a:t>
            </a:r>
          </a:p>
        </p:txBody>
      </p:sp>
      <p:sp>
        <p:nvSpPr>
          <p:cNvPr id="63491" name="Text Box 3">
            <a:extLst>
              <a:ext uri="{FF2B5EF4-FFF2-40B4-BE49-F238E27FC236}">
                <a16:creationId xmlns:a16="http://schemas.microsoft.com/office/drawing/2014/main" id="{67031A97-53CB-438D-A147-83AF5BB8D1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データベース</a:t>
            </a:r>
          </a:p>
        </p:txBody>
      </p:sp>
      <p:sp>
        <p:nvSpPr>
          <p:cNvPr id="63492" name="Text Box 4">
            <a:extLst>
              <a:ext uri="{FF2B5EF4-FFF2-40B4-BE49-F238E27FC236}">
                <a16:creationId xmlns:a16="http://schemas.microsoft.com/office/drawing/2014/main" id="{0136B012-C7AC-4528-B7A9-495253D79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LAN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端子</a:t>
            </a:r>
          </a:p>
        </p:txBody>
      </p:sp>
      <p:sp>
        <p:nvSpPr>
          <p:cNvPr id="63493" name="Text Box 5">
            <a:extLst>
              <a:ext uri="{FF2B5EF4-FFF2-40B4-BE49-F238E27FC236}">
                <a16:creationId xmlns:a16="http://schemas.microsoft.com/office/drawing/2014/main" id="{5515DFF6-F9E0-44FF-9331-3ECF4D597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ケーブル先端</a:t>
            </a:r>
          </a:p>
        </p:txBody>
      </p:sp>
      <p:sp>
        <p:nvSpPr>
          <p:cNvPr id="63494" name="Text Box 6">
            <a:extLst>
              <a:ext uri="{FF2B5EF4-FFF2-40B4-BE49-F238E27FC236}">
                <a16:creationId xmlns:a16="http://schemas.microsoft.com/office/drawing/2014/main" id="{5CFBE36E-7C01-4747-B7CC-43942E0D3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ヘッドホン</a:t>
            </a:r>
          </a:p>
        </p:txBody>
      </p:sp>
      <p:sp>
        <p:nvSpPr>
          <p:cNvPr id="63495" name="Text Box 7">
            <a:extLst>
              <a:ext uri="{FF2B5EF4-FFF2-40B4-BE49-F238E27FC236}">
                <a16:creationId xmlns:a16="http://schemas.microsoft.com/office/drawing/2014/main" id="{D5C20B7A-9587-43CC-B943-121FD6907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フォルダ</a:t>
            </a:r>
          </a:p>
        </p:txBody>
      </p:sp>
      <p:sp>
        <p:nvSpPr>
          <p:cNvPr id="63496" name="Text Box 8">
            <a:extLst>
              <a:ext uri="{FF2B5EF4-FFF2-40B4-BE49-F238E27FC236}">
                <a16:creationId xmlns:a16="http://schemas.microsoft.com/office/drawing/2014/main" id="{DB4A263D-4F06-4439-A034-96D80ABC9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ＦＡＸ</a:t>
            </a:r>
          </a:p>
        </p:txBody>
      </p:sp>
      <p:sp>
        <p:nvSpPr>
          <p:cNvPr id="63497" name="Text Box 9">
            <a:extLst>
              <a:ext uri="{FF2B5EF4-FFF2-40B4-BE49-F238E27FC236}">
                <a16:creationId xmlns:a16="http://schemas.microsoft.com/office/drawing/2014/main" id="{4A966D53-3FC7-40C6-9C18-05BB4ACDF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電話機</a:t>
            </a:r>
          </a:p>
        </p:txBody>
      </p:sp>
      <p:sp>
        <p:nvSpPr>
          <p:cNvPr id="63498" name="Text Box 10">
            <a:extLst>
              <a:ext uri="{FF2B5EF4-FFF2-40B4-BE49-F238E27FC236}">
                <a16:creationId xmlns:a16="http://schemas.microsoft.com/office/drawing/2014/main" id="{BDE7CBBF-3C61-4987-8752-B432E5277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電話機</a:t>
            </a:r>
          </a:p>
        </p:txBody>
      </p:sp>
      <p:sp>
        <p:nvSpPr>
          <p:cNvPr id="63499" name="Text Box 11">
            <a:extLst>
              <a:ext uri="{FF2B5EF4-FFF2-40B4-BE49-F238E27FC236}">
                <a16:creationId xmlns:a16="http://schemas.microsoft.com/office/drawing/2014/main" id="{9541B0FD-8B56-43EE-A48C-520BFE326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マイク</a:t>
            </a:r>
          </a:p>
        </p:txBody>
      </p:sp>
      <p:sp>
        <p:nvSpPr>
          <p:cNvPr id="63500" name="Text Box 12">
            <a:extLst>
              <a:ext uri="{FF2B5EF4-FFF2-40B4-BE49-F238E27FC236}">
                <a16:creationId xmlns:a16="http://schemas.microsoft.com/office/drawing/2014/main" id="{3906789E-0F71-4F92-85B8-EF8AE6FD69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電源コンセント</a:t>
            </a:r>
          </a:p>
        </p:txBody>
      </p:sp>
      <p:sp>
        <p:nvSpPr>
          <p:cNvPr id="63501" name="Text Box 13">
            <a:extLst>
              <a:ext uri="{FF2B5EF4-FFF2-40B4-BE49-F238E27FC236}">
                <a16:creationId xmlns:a16="http://schemas.microsoft.com/office/drawing/2014/main" id="{ED269C73-6F9A-4871-BB81-88CE2716D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電源</a:t>
            </a:r>
          </a:p>
        </p:txBody>
      </p:sp>
      <p:sp>
        <p:nvSpPr>
          <p:cNvPr id="63502" name="Text Box 14">
            <a:extLst>
              <a:ext uri="{FF2B5EF4-FFF2-40B4-BE49-F238E27FC236}">
                <a16:creationId xmlns:a16="http://schemas.microsoft.com/office/drawing/2014/main" id="{0AF4E935-B49C-48B9-901B-4B66673ED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HDD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プレイヤー</a:t>
            </a:r>
          </a:p>
        </p:txBody>
      </p:sp>
      <p:sp>
        <p:nvSpPr>
          <p:cNvPr id="63503" name="Text Box 15">
            <a:extLst>
              <a:ext uri="{FF2B5EF4-FFF2-40B4-BE49-F238E27FC236}">
                <a16:creationId xmlns:a16="http://schemas.microsoft.com/office/drawing/2014/main" id="{B4F7B3AA-DB47-47C6-8019-8E9BBE3713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2420938"/>
            <a:ext cx="1584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DVD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プレイヤー</a:t>
            </a:r>
          </a:p>
        </p:txBody>
      </p:sp>
      <p:sp>
        <p:nvSpPr>
          <p:cNvPr id="63515" name="Freeform 27">
            <a:extLst>
              <a:ext uri="{FF2B5EF4-FFF2-40B4-BE49-F238E27FC236}">
                <a16:creationId xmlns:a16="http://schemas.microsoft.com/office/drawing/2014/main" id="{1FB56770-36DD-472D-A3EA-7B1F243AB8D7}"/>
              </a:ext>
            </a:extLst>
          </p:cNvPr>
          <p:cNvSpPr>
            <a:spLocks/>
          </p:cNvSpPr>
          <p:nvPr/>
        </p:nvSpPr>
        <p:spPr bwMode="auto">
          <a:xfrm>
            <a:off x="779463" y="908050"/>
            <a:ext cx="887412" cy="1395413"/>
          </a:xfrm>
          <a:custGeom>
            <a:avLst/>
            <a:gdLst>
              <a:gd name="T0" fmla="*/ 408 w 635"/>
              <a:gd name="T1" fmla="*/ 998 h 998"/>
              <a:gd name="T2" fmla="*/ 227 w 635"/>
              <a:gd name="T3" fmla="*/ 998 h 998"/>
              <a:gd name="T4" fmla="*/ 227 w 635"/>
              <a:gd name="T5" fmla="*/ 862 h 998"/>
              <a:gd name="T6" fmla="*/ 136 w 635"/>
              <a:gd name="T7" fmla="*/ 862 h 998"/>
              <a:gd name="T8" fmla="*/ 0 w 635"/>
              <a:gd name="T9" fmla="*/ 680 h 998"/>
              <a:gd name="T10" fmla="*/ 0 w 635"/>
              <a:gd name="T11" fmla="*/ 227 h 998"/>
              <a:gd name="T12" fmla="*/ 136 w 635"/>
              <a:gd name="T13" fmla="*/ 227 h 998"/>
              <a:gd name="T14" fmla="*/ 136 w 635"/>
              <a:gd name="T15" fmla="*/ 0 h 998"/>
              <a:gd name="T16" fmla="*/ 182 w 635"/>
              <a:gd name="T17" fmla="*/ 0 h 998"/>
              <a:gd name="T18" fmla="*/ 182 w 635"/>
              <a:gd name="T19" fmla="*/ 227 h 998"/>
              <a:gd name="T20" fmla="*/ 454 w 635"/>
              <a:gd name="T21" fmla="*/ 227 h 998"/>
              <a:gd name="T22" fmla="*/ 454 w 635"/>
              <a:gd name="T23" fmla="*/ 0 h 998"/>
              <a:gd name="T24" fmla="*/ 499 w 635"/>
              <a:gd name="T25" fmla="*/ 0 h 998"/>
              <a:gd name="T26" fmla="*/ 499 w 635"/>
              <a:gd name="T27" fmla="*/ 227 h 998"/>
              <a:gd name="T28" fmla="*/ 590 w 635"/>
              <a:gd name="T29" fmla="*/ 227 h 998"/>
              <a:gd name="T30" fmla="*/ 635 w 635"/>
              <a:gd name="T31" fmla="*/ 227 h 998"/>
              <a:gd name="T32" fmla="*/ 635 w 635"/>
              <a:gd name="T33" fmla="*/ 680 h 998"/>
              <a:gd name="T34" fmla="*/ 499 w 635"/>
              <a:gd name="T35" fmla="*/ 862 h 998"/>
              <a:gd name="T36" fmla="*/ 408 w 635"/>
              <a:gd name="T37" fmla="*/ 862 h 998"/>
              <a:gd name="T38" fmla="*/ 408 w 635"/>
              <a:gd name="T39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35" h="998">
                <a:moveTo>
                  <a:pt x="408" y="998"/>
                </a:moveTo>
                <a:lnTo>
                  <a:pt x="227" y="998"/>
                </a:lnTo>
                <a:lnTo>
                  <a:pt x="227" y="862"/>
                </a:lnTo>
                <a:lnTo>
                  <a:pt x="136" y="862"/>
                </a:lnTo>
                <a:lnTo>
                  <a:pt x="0" y="680"/>
                </a:lnTo>
                <a:lnTo>
                  <a:pt x="0" y="227"/>
                </a:lnTo>
                <a:lnTo>
                  <a:pt x="136" y="227"/>
                </a:lnTo>
                <a:lnTo>
                  <a:pt x="136" y="0"/>
                </a:lnTo>
                <a:lnTo>
                  <a:pt x="182" y="0"/>
                </a:lnTo>
                <a:lnTo>
                  <a:pt x="182" y="227"/>
                </a:lnTo>
                <a:lnTo>
                  <a:pt x="454" y="227"/>
                </a:lnTo>
                <a:lnTo>
                  <a:pt x="454" y="0"/>
                </a:lnTo>
                <a:lnTo>
                  <a:pt x="499" y="0"/>
                </a:lnTo>
                <a:lnTo>
                  <a:pt x="499" y="227"/>
                </a:lnTo>
                <a:lnTo>
                  <a:pt x="590" y="227"/>
                </a:lnTo>
                <a:lnTo>
                  <a:pt x="635" y="227"/>
                </a:lnTo>
                <a:lnTo>
                  <a:pt x="635" y="680"/>
                </a:lnTo>
                <a:lnTo>
                  <a:pt x="499" y="862"/>
                </a:lnTo>
                <a:lnTo>
                  <a:pt x="408" y="862"/>
                </a:lnTo>
                <a:lnTo>
                  <a:pt x="408" y="998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3524" name="Group 36">
            <a:extLst>
              <a:ext uri="{FF2B5EF4-FFF2-40B4-BE49-F238E27FC236}">
                <a16:creationId xmlns:a16="http://schemas.microsoft.com/office/drawing/2014/main" id="{68C13367-2F0C-4E8F-BC32-ECA05EE5AED0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981075"/>
            <a:ext cx="863600" cy="1368425"/>
            <a:chOff x="1623" y="1797"/>
            <a:chExt cx="544" cy="862"/>
          </a:xfrm>
        </p:grpSpPr>
        <p:sp>
          <p:nvSpPr>
            <p:cNvPr id="63516" name="AutoShape 28">
              <a:extLst>
                <a:ext uri="{FF2B5EF4-FFF2-40B4-BE49-F238E27FC236}">
                  <a16:creationId xmlns:a16="http://schemas.microsoft.com/office/drawing/2014/main" id="{16552653-EA1D-4921-A0E7-8DB135A6C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97"/>
              <a:ext cx="544" cy="862"/>
            </a:xfrm>
            <a:prstGeom prst="roundRect">
              <a:avLst>
                <a:gd name="adj" fmla="val 1102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18" name="AutoShape 30">
              <a:extLst>
                <a:ext uri="{FF2B5EF4-FFF2-40B4-BE49-F238E27FC236}">
                  <a16:creationId xmlns:a16="http://schemas.microsoft.com/office/drawing/2014/main" id="{40A76A99-4749-4BD7-83E6-259867510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96"/>
              <a:ext cx="363" cy="227"/>
            </a:xfrm>
            <a:prstGeom prst="roundRect">
              <a:avLst>
                <a:gd name="adj" fmla="val 16301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19" name="Rectangle 31">
              <a:extLst>
                <a:ext uri="{FF2B5EF4-FFF2-40B4-BE49-F238E27FC236}">
                  <a16:creationId xmlns:a16="http://schemas.microsoft.com/office/drawing/2014/main" id="{EC3B382B-4CE9-4F8A-84C3-B931E8E15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341"/>
              <a:ext cx="45" cy="13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0" name="Rectangle 32">
              <a:extLst>
                <a:ext uri="{FF2B5EF4-FFF2-40B4-BE49-F238E27FC236}">
                  <a16:creationId xmlns:a16="http://schemas.microsoft.com/office/drawing/2014/main" id="{86023524-0BFD-4C12-BA0F-A40FF2AB0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341"/>
              <a:ext cx="45" cy="13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1" name="AutoShape 33">
              <a:extLst>
                <a:ext uri="{FF2B5EF4-FFF2-40B4-BE49-F238E27FC236}">
                  <a16:creationId xmlns:a16="http://schemas.microsoft.com/office/drawing/2014/main" id="{0E779983-A837-4E9A-85A0-81B382E1C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933"/>
              <a:ext cx="363" cy="227"/>
            </a:xfrm>
            <a:prstGeom prst="roundRect">
              <a:avLst>
                <a:gd name="adj" fmla="val 16301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2" name="Rectangle 34">
              <a:extLst>
                <a:ext uri="{FF2B5EF4-FFF2-40B4-BE49-F238E27FC236}">
                  <a16:creationId xmlns:a16="http://schemas.microsoft.com/office/drawing/2014/main" id="{18445573-68BE-48BD-B211-AA9AF3FA8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978"/>
              <a:ext cx="45" cy="13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3" name="Rectangle 35">
              <a:extLst>
                <a:ext uri="{FF2B5EF4-FFF2-40B4-BE49-F238E27FC236}">
                  <a16:creationId xmlns:a16="http://schemas.microsoft.com/office/drawing/2014/main" id="{3D52FA6D-9CE9-47DF-89F9-2FA613D85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978"/>
              <a:ext cx="45" cy="13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34" name="Group 46">
            <a:extLst>
              <a:ext uri="{FF2B5EF4-FFF2-40B4-BE49-F238E27FC236}">
                <a16:creationId xmlns:a16="http://schemas.microsoft.com/office/drawing/2014/main" id="{09349BD9-ED76-45FA-8746-4A41C1BBB14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97200"/>
            <a:ext cx="1301750" cy="1358900"/>
            <a:chOff x="262" y="1888"/>
            <a:chExt cx="820" cy="856"/>
          </a:xfrm>
        </p:grpSpPr>
        <p:sp>
          <p:nvSpPr>
            <p:cNvPr id="63525" name="Rectangle 37">
              <a:extLst>
                <a:ext uri="{FF2B5EF4-FFF2-40B4-BE49-F238E27FC236}">
                  <a16:creationId xmlns:a16="http://schemas.microsoft.com/office/drawing/2014/main" id="{A0974606-DDC8-49CB-87C8-47C25EBCB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" y="2030"/>
              <a:ext cx="535" cy="25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6" name="Rectangle 38">
              <a:extLst>
                <a:ext uri="{FF2B5EF4-FFF2-40B4-BE49-F238E27FC236}">
                  <a16:creationId xmlns:a16="http://schemas.microsoft.com/office/drawing/2014/main" id="{D2ED60FC-B24E-4BE7-9834-790FEDB991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47" y="1888"/>
              <a:ext cx="535" cy="3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7" name="Rectangle 39">
              <a:extLst>
                <a:ext uri="{FF2B5EF4-FFF2-40B4-BE49-F238E27FC236}">
                  <a16:creationId xmlns:a16="http://schemas.microsoft.com/office/drawing/2014/main" id="{3A7C6C37-9A4D-4882-8CEA-39F9682D5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" y="2316"/>
              <a:ext cx="535" cy="35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8" name="Oval 40">
              <a:extLst>
                <a:ext uri="{FF2B5EF4-FFF2-40B4-BE49-F238E27FC236}">
                  <a16:creationId xmlns:a16="http://schemas.microsoft.com/office/drawing/2014/main" id="{1430ED22-C59E-464D-876D-74B667A33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" y="2672"/>
              <a:ext cx="71" cy="7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9" name="Oval 41">
              <a:extLst>
                <a:ext uri="{FF2B5EF4-FFF2-40B4-BE49-F238E27FC236}">
                  <a16:creationId xmlns:a16="http://schemas.microsoft.com/office/drawing/2014/main" id="{D34F3951-9679-4A8B-8B1A-798943E64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" y="2672"/>
              <a:ext cx="72" cy="7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31" name="Rectangle 43">
              <a:extLst>
                <a:ext uri="{FF2B5EF4-FFF2-40B4-BE49-F238E27FC236}">
                  <a16:creationId xmlns:a16="http://schemas.microsoft.com/office/drawing/2014/main" id="{7DB39CDC-37AA-4878-8D2A-82CDFB7546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62" y="2351"/>
              <a:ext cx="535" cy="3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53" name="Group 65">
            <a:extLst>
              <a:ext uri="{FF2B5EF4-FFF2-40B4-BE49-F238E27FC236}">
                <a16:creationId xmlns:a16="http://schemas.microsoft.com/office/drawing/2014/main" id="{65A39FD7-7257-41F1-ABAC-EAC7BAC85132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997200"/>
            <a:ext cx="1296988" cy="1141413"/>
            <a:chOff x="580" y="3228"/>
            <a:chExt cx="590" cy="519"/>
          </a:xfrm>
        </p:grpSpPr>
        <p:sp>
          <p:nvSpPr>
            <p:cNvPr id="63549" name="Oval 61">
              <a:extLst>
                <a:ext uri="{FF2B5EF4-FFF2-40B4-BE49-F238E27FC236}">
                  <a16:creationId xmlns:a16="http://schemas.microsoft.com/office/drawing/2014/main" id="{1F7D14A7-65BC-466E-8502-C045F93BB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475"/>
              <a:ext cx="590" cy="27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0" name="Rectangle 62">
              <a:extLst>
                <a:ext uri="{FF2B5EF4-FFF2-40B4-BE49-F238E27FC236}">
                  <a16:creationId xmlns:a16="http://schemas.microsoft.com/office/drawing/2014/main" id="{FA1440B4-A69D-4965-B24C-AA22F3844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385"/>
              <a:ext cx="590" cy="22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1" name="Oval 63">
              <a:extLst>
                <a:ext uri="{FF2B5EF4-FFF2-40B4-BE49-F238E27FC236}">
                  <a16:creationId xmlns:a16="http://schemas.microsoft.com/office/drawing/2014/main" id="{9B2572DC-5825-45AF-BCDD-9F791E52D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49"/>
              <a:ext cx="590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2" name="Oval 64">
              <a:extLst>
                <a:ext uri="{FF2B5EF4-FFF2-40B4-BE49-F238E27FC236}">
                  <a16:creationId xmlns:a16="http://schemas.microsoft.com/office/drawing/2014/main" id="{3890A521-0D6F-4E21-B704-E6070C73C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28"/>
              <a:ext cx="590" cy="27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3581" name="Freeform 93">
            <a:extLst>
              <a:ext uri="{FF2B5EF4-FFF2-40B4-BE49-F238E27FC236}">
                <a16:creationId xmlns:a16="http://schemas.microsoft.com/office/drawing/2014/main" id="{1C053AC5-3DE6-40FE-AB72-77685FA65EAE}"/>
              </a:ext>
            </a:extLst>
          </p:cNvPr>
          <p:cNvSpPr>
            <a:spLocks/>
          </p:cNvSpPr>
          <p:nvPr/>
        </p:nvSpPr>
        <p:spPr bwMode="auto">
          <a:xfrm>
            <a:off x="631825" y="5138738"/>
            <a:ext cx="1169988" cy="811212"/>
          </a:xfrm>
          <a:custGeom>
            <a:avLst/>
            <a:gdLst>
              <a:gd name="T0" fmla="*/ 737 w 737"/>
              <a:gd name="T1" fmla="*/ 511 h 511"/>
              <a:gd name="T2" fmla="*/ 0 w 737"/>
              <a:gd name="T3" fmla="*/ 511 h 511"/>
              <a:gd name="T4" fmla="*/ 0 w 737"/>
              <a:gd name="T5" fmla="*/ 57 h 511"/>
              <a:gd name="T6" fmla="*/ 57 w 737"/>
              <a:gd name="T7" fmla="*/ 0 h 511"/>
              <a:gd name="T8" fmla="*/ 397 w 737"/>
              <a:gd name="T9" fmla="*/ 0 h 511"/>
              <a:gd name="T10" fmla="*/ 454 w 737"/>
              <a:gd name="T11" fmla="*/ 57 h 511"/>
              <a:gd name="T12" fmla="*/ 737 w 737"/>
              <a:gd name="T13" fmla="*/ 57 h 511"/>
              <a:gd name="T14" fmla="*/ 737 w 737"/>
              <a:gd name="T15" fmla="*/ 511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7" h="511">
                <a:moveTo>
                  <a:pt x="737" y="511"/>
                </a:moveTo>
                <a:lnTo>
                  <a:pt x="0" y="511"/>
                </a:lnTo>
                <a:lnTo>
                  <a:pt x="0" y="57"/>
                </a:lnTo>
                <a:lnTo>
                  <a:pt x="57" y="0"/>
                </a:lnTo>
                <a:lnTo>
                  <a:pt x="397" y="0"/>
                </a:lnTo>
                <a:lnTo>
                  <a:pt x="454" y="57"/>
                </a:lnTo>
                <a:lnTo>
                  <a:pt x="737" y="57"/>
                </a:lnTo>
                <a:lnTo>
                  <a:pt x="737" y="511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3586" name="Group 98">
            <a:extLst>
              <a:ext uri="{FF2B5EF4-FFF2-40B4-BE49-F238E27FC236}">
                <a16:creationId xmlns:a16="http://schemas.microsoft.com/office/drawing/2014/main" id="{4BFA4868-6851-4A53-B6CB-8541A13F9E11}"/>
              </a:ext>
            </a:extLst>
          </p:cNvPr>
          <p:cNvGrpSpPr>
            <a:grpSpLocks/>
          </p:cNvGrpSpPr>
          <p:nvPr/>
        </p:nvGrpSpPr>
        <p:grpSpPr bwMode="auto">
          <a:xfrm>
            <a:off x="6078538" y="1403350"/>
            <a:ext cx="1484312" cy="676275"/>
            <a:chOff x="286" y="2160"/>
            <a:chExt cx="935" cy="426"/>
          </a:xfrm>
        </p:grpSpPr>
        <p:sp>
          <p:nvSpPr>
            <p:cNvPr id="63587" name="Rectangle 99">
              <a:extLst>
                <a:ext uri="{FF2B5EF4-FFF2-40B4-BE49-F238E27FC236}">
                  <a16:creationId xmlns:a16="http://schemas.microsoft.com/office/drawing/2014/main" id="{88D5A5B7-9C0E-4E0C-8DD3-A2F858071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" y="2160"/>
              <a:ext cx="935" cy="22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8" name="Rectangle 100">
              <a:extLst>
                <a:ext uri="{FF2B5EF4-FFF2-40B4-BE49-F238E27FC236}">
                  <a16:creationId xmlns:a16="http://schemas.microsoft.com/office/drawing/2014/main" id="{51AE9439-2DA4-4D61-9603-9F5315549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17"/>
              <a:ext cx="425" cy="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9" name="AutoShape 101">
              <a:extLst>
                <a:ext uri="{FF2B5EF4-FFF2-40B4-BE49-F238E27FC236}">
                  <a16:creationId xmlns:a16="http://schemas.microsoft.com/office/drawing/2014/main" id="{B109F2DD-EAFC-446D-B2D0-3EA693B8B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302"/>
              <a:ext cx="369" cy="284"/>
            </a:xfrm>
            <a:custGeom>
              <a:avLst/>
              <a:gdLst>
                <a:gd name="G0" fmla="+- 8329 0 0"/>
                <a:gd name="G1" fmla="+- 21600 0 8329"/>
                <a:gd name="G2" fmla="+- 21600 0 832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329" y="10800"/>
                  </a:moveTo>
                  <a:cubicBezTo>
                    <a:pt x="8329" y="12165"/>
                    <a:pt x="9435" y="13271"/>
                    <a:pt x="10800" y="13271"/>
                  </a:cubicBezTo>
                  <a:cubicBezTo>
                    <a:pt x="12165" y="13271"/>
                    <a:pt x="13271" y="12165"/>
                    <a:pt x="13271" y="10800"/>
                  </a:cubicBezTo>
                  <a:cubicBezTo>
                    <a:pt x="13271" y="9435"/>
                    <a:pt x="12165" y="8329"/>
                    <a:pt x="10800" y="8329"/>
                  </a:cubicBezTo>
                  <a:cubicBezTo>
                    <a:pt x="9435" y="8329"/>
                    <a:pt x="8329" y="9435"/>
                    <a:pt x="8329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0" name="Rectangle 102">
              <a:extLst>
                <a:ext uri="{FF2B5EF4-FFF2-40B4-BE49-F238E27FC236}">
                  <a16:creationId xmlns:a16="http://schemas.microsoft.com/office/drawing/2014/main" id="{21C32E5C-7298-44CD-B281-713B5D98C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58"/>
              <a:ext cx="28" cy="5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91" name="Group 103">
            <a:extLst>
              <a:ext uri="{FF2B5EF4-FFF2-40B4-BE49-F238E27FC236}">
                <a16:creationId xmlns:a16="http://schemas.microsoft.com/office/drawing/2014/main" id="{116BD843-7846-4A92-837C-14DCD21F4986}"/>
              </a:ext>
            </a:extLst>
          </p:cNvPr>
          <p:cNvGrpSpPr>
            <a:grpSpLocks/>
          </p:cNvGrpSpPr>
          <p:nvPr/>
        </p:nvGrpSpPr>
        <p:grpSpPr bwMode="auto">
          <a:xfrm>
            <a:off x="4187825" y="1404938"/>
            <a:ext cx="1484313" cy="404812"/>
            <a:chOff x="257" y="1735"/>
            <a:chExt cx="935" cy="255"/>
          </a:xfrm>
        </p:grpSpPr>
        <p:sp>
          <p:nvSpPr>
            <p:cNvPr id="63592" name="Freeform 104">
              <a:extLst>
                <a:ext uri="{FF2B5EF4-FFF2-40B4-BE49-F238E27FC236}">
                  <a16:creationId xmlns:a16="http://schemas.microsoft.com/office/drawing/2014/main" id="{B5688487-81D9-44F4-AB48-6E7E01A5D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735"/>
              <a:ext cx="935" cy="255"/>
            </a:xfrm>
            <a:custGeom>
              <a:avLst/>
              <a:gdLst>
                <a:gd name="T0" fmla="*/ 28 w 935"/>
                <a:gd name="T1" fmla="*/ 0 h 284"/>
                <a:gd name="T2" fmla="*/ 0 w 935"/>
                <a:gd name="T3" fmla="*/ 29 h 284"/>
                <a:gd name="T4" fmla="*/ 0 w 935"/>
                <a:gd name="T5" fmla="*/ 256 h 284"/>
                <a:gd name="T6" fmla="*/ 56 w 935"/>
                <a:gd name="T7" fmla="*/ 256 h 284"/>
                <a:gd name="T8" fmla="*/ 56 w 935"/>
                <a:gd name="T9" fmla="*/ 284 h 284"/>
                <a:gd name="T10" fmla="*/ 85 w 935"/>
                <a:gd name="T11" fmla="*/ 284 h 284"/>
                <a:gd name="T12" fmla="*/ 85 w 935"/>
                <a:gd name="T13" fmla="*/ 256 h 284"/>
                <a:gd name="T14" fmla="*/ 850 w 935"/>
                <a:gd name="T15" fmla="*/ 256 h 284"/>
                <a:gd name="T16" fmla="*/ 850 w 935"/>
                <a:gd name="T17" fmla="*/ 284 h 284"/>
                <a:gd name="T18" fmla="*/ 879 w 935"/>
                <a:gd name="T19" fmla="*/ 284 h 284"/>
                <a:gd name="T20" fmla="*/ 879 w 935"/>
                <a:gd name="T21" fmla="*/ 256 h 284"/>
                <a:gd name="T22" fmla="*/ 935 w 935"/>
                <a:gd name="T23" fmla="*/ 256 h 284"/>
                <a:gd name="T24" fmla="*/ 935 w 935"/>
                <a:gd name="T25" fmla="*/ 29 h 284"/>
                <a:gd name="T26" fmla="*/ 907 w 935"/>
                <a:gd name="T27" fmla="*/ 0 h 284"/>
                <a:gd name="T28" fmla="*/ 28 w 935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5" h="284">
                  <a:moveTo>
                    <a:pt x="28" y="0"/>
                  </a:moveTo>
                  <a:lnTo>
                    <a:pt x="0" y="29"/>
                  </a:lnTo>
                  <a:lnTo>
                    <a:pt x="0" y="256"/>
                  </a:lnTo>
                  <a:lnTo>
                    <a:pt x="56" y="256"/>
                  </a:lnTo>
                  <a:lnTo>
                    <a:pt x="56" y="284"/>
                  </a:lnTo>
                  <a:lnTo>
                    <a:pt x="85" y="284"/>
                  </a:lnTo>
                  <a:lnTo>
                    <a:pt x="85" y="256"/>
                  </a:lnTo>
                  <a:lnTo>
                    <a:pt x="850" y="256"/>
                  </a:lnTo>
                  <a:lnTo>
                    <a:pt x="850" y="284"/>
                  </a:lnTo>
                  <a:lnTo>
                    <a:pt x="879" y="284"/>
                  </a:lnTo>
                  <a:lnTo>
                    <a:pt x="879" y="256"/>
                  </a:lnTo>
                  <a:lnTo>
                    <a:pt x="935" y="256"/>
                  </a:lnTo>
                  <a:lnTo>
                    <a:pt x="935" y="29"/>
                  </a:lnTo>
                  <a:lnTo>
                    <a:pt x="90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93" name="Rectangle 105">
              <a:extLst>
                <a:ext uri="{FF2B5EF4-FFF2-40B4-BE49-F238E27FC236}">
                  <a16:creationId xmlns:a16="http://schemas.microsoft.com/office/drawing/2014/main" id="{21E40DE1-4780-485E-AAB3-8EB8D21DF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" y="1792"/>
              <a:ext cx="425" cy="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3602" name="Freeform 114">
            <a:extLst>
              <a:ext uri="{FF2B5EF4-FFF2-40B4-BE49-F238E27FC236}">
                <a16:creationId xmlns:a16="http://schemas.microsoft.com/office/drawing/2014/main" id="{C3596CFF-07D3-414D-AE3D-57E272F6AFCD}"/>
              </a:ext>
            </a:extLst>
          </p:cNvPr>
          <p:cNvSpPr>
            <a:spLocks/>
          </p:cNvSpPr>
          <p:nvPr/>
        </p:nvSpPr>
        <p:spPr bwMode="auto">
          <a:xfrm>
            <a:off x="6573838" y="2889250"/>
            <a:ext cx="539750" cy="1485900"/>
          </a:xfrm>
          <a:custGeom>
            <a:avLst/>
            <a:gdLst>
              <a:gd name="T0" fmla="*/ 113 w 340"/>
              <a:gd name="T1" fmla="*/ 936 h 936"/>
              <a:gd name="T2" fmla="*/ 113 w 340"/>
              <a:gd name="T3" fmla="*/ 851 h 936"/>
              <a:gd name="T4" fmla="*/ 85 w 340"/>
              <a:gd name="T5" fmla="*/ 851 h 936"/>
              <a:gd name="T6" fmla="*/ 85 w 340"/>
              <a:gd name="T7" fmla="*/ 794 h 936"/>
              <a:gd name="T8" fmla="*/ 113 w 340"/>
              <a:gd name="T9" fmla="*/ 794 h 936"/>
              <a:gd name="T10" fmla="*/ 113 w 340"/>
              <a:gd name="T11" fmla="*/ 766 h 936"/>
              <a:gd name="T12" fmla="*/ 85 w 340"/>
              <a:gd name="T13" fmla="*/ 766 h 936"/>
              <a:gd name="T14" fmla="*/ 85 w 340"/>
              <a:gd name="T15" fmla="*/ 709 h 936"/>
              <a:gd name="T16" fmla="*/ 113 w 340"/>
              <a:gd name="T17" fmla="*/ 709 h 936"/>
              <a:gd name="T18" fmla="*/ 113 w 340"/>
              <a:gd name="T19" fmla="*/ 680 h 936"/>
              <a:gd name="T20" fmla="*/ 85 w 340"/>
              <a:gd name="T21" fmla="*/ 680 h 936"/>
              <a:gd name="T22" fmla="*/ 85 w 340"/>
              <a:gd name="T23" fmla="*/ 595 h 936"/>
              <a:gd name="T24" fmla="*/ 0 w 340"/>
              <a:gd name="T25" fmla="*/ 482 h 936"/>
              <a:gd name="T26" fmla="*/ 0 w 340"/>
              <a:gd name="T27" fmla="*/ 199 h 936"/>
              <a:gd name="T28" fmla="*/ 28 w 340"/>
              <a:gd name="T29" fmla="*/ 199 h 936"/>
              <a:gd name="T30" fmla="*/ 28 w 340"/>
              <a:gd name="T31" fmla="*/ 0 h 936"/>
              <a:gd name="T32" fmla="*/ 312 w 340"/>
              <a:gd name="T33" fmla="*/ 0 h 936"/>
              <a:gd name="T34" fmla="*/ 312 w 340"/>
              <a:gd name="T35" fmla="*/ 199 h 936"/>
              <a:gd name="T36" fmla="*/ 340 w 340"/>
              <a:gd name="T37" fmla="*/ 199 h 936"/>
              <a:gd name="T38" fmla="*/ 340 w 340"/>
              <a:gd name="T39" fmla="*/ 482 h 936"/>
              <a:gd name="T40" fmla="*/ 255 w 340"/>
              <a:gd name="T41" fmla="*/ 595 h 936"/>
              <a:gd name="T42" fmla="*/ 255 w 340"/>
              <a:gd name="T43" fmla="*/ 680 h 936"/>
              <a:gd name="T44" fmla="*/ 227 w 340"/>
              <a:gd name="T45" fmla="*/ 680 h 936"/>
              <a:gd name="T46" fmla="*/ 227 w 340"/>
              <a:gd name="T47" fmla="*/ 709 h 936"/>
              <a:gd name="T48" fmla="*/ 255 w 340"/>
              <a:gd name="T49" fmla="*/ 709 h 936"/>
              <a:gd name="T50" fmla="*/ 255 w 340"/>
              <a:gd name="T51" fmla="*/ 766 h 936"/>
              <a:gd name="T52" fmla="*/ 227 w 340"/>
              <a:gd name="T53" fmla="*/ 766 h 936"/>
              <a:gd name="T54" fmla="*/ 227 w 340"/>
              <a:gd name="T55" fmla="*/ 794 h 936"/>
              <a:gd name="T56" fmla="*/ 255 w 340"/>
              <a:gd name="T57" fmla="*/ 794 h 936"/>
              <a:gd name="T58" fmla="*/ 255 w 340"/>
              <a:gd name="T59" fmla="*/ 851 h 936"/>
              <a:gd name="T60" fmla="*/ 227 w 340"/>
              <a:gd name="T61" fmla="*/ 851 h 936"/>
              <a:gd name="T62" fmla="*/ 227 w 340"/>
              <a:gd name="T63" fmla="*/ 936 h 936"/>
              <a:gd name="T64" fmla="*/ 113 w 340"/>
              <a:gd name="T65" fmla="*/ 93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40" h="936">
                <a:moveTo>
                  <a:pt x="113" y="936"/>
                </a:moveTo>
                <a:lnTo>
                  <a:pt x="113" y="851"/>
                </a:lnTo>
                <a:lnTo>
                  <a:pt x="85" y="851"/>
                </a:lnTo>
                <a:lnTo>
                  <a:pt x="85" y="794"/>
                </a:lnTo>
                <a:lnTo>
                  <a:pt x="113" y="794"/>
                </a:lnTo>
                <a:lnTo>
                  <a:pt x="113" y="766"/>
                </a:lnTo>
                <a:lnTo>
                  <a:pt x="85" y="766"/>
                </a:lnTo>
                <a:lnTo>
                  <a:pt x="85" y="709"/>
                </a:lnTo>
                <a:lnTo>
                  <a:pt x="113" y="709"/>
                </a:lnTo>
                <a:lnTo>
                  <a:pt x="113" y="680"/>
                </a:lnTo>
                <a:lnTo>
                  <a:pt x="85" y="680"/>
                </a:lnTo>
                <a:lnTo>
                  <a:pt x="85" y="595"/>
                </a:lnTo>
                <a:lnTo>
                  <a:pt x="0" y="482"/>
                </a:lnTo>
                <a:lnTo>
                  <a:pt x="0" y="199"/>
                </a:lnTo>
                <a:lnTo>
                  <a:pt x="28" y="199"/>
                </a:lnTo>
                <a:lnTo>
                  <a:pt x="28" y="0"/>
                </a:lnTo>
                <a:lnTo>
                  <a:pt x="312" y="0"/>
                </a:lnTo>
                <a:lnTo>
                  <a:pt x="312" y="199"/>
                </a:lnTo>
                <a:lnTo>
                  <a:pt x="340" y="199"/>
                </a:lnTo>
                <a:lnTo>
                  <a:pt x="340" y="482"/>
                </a:lnTo>
                <a:lnTo>
                  <a:pt x="255" y="595"/>
                </a:lnTo>
                <a:lnTo>
                  <a:pt x="255" y="680"/>
                </a:lnTo>
                <a:lnTo>
                  <a:pt x="227" y="680"/>
                </a:lnTo>
                <a:lnTo>
                  <a:pt x="227" y="709"/>
                </a:lnTo>
                <a:lnTo>
                  <a:pt x="255" y="709"/>
                </a:lnTo>
                <a:lnTo>
                  <a:pt x="255" y="766"/>
                </a:lnTo>
                <a:lnTo>
                  <a:pt x="227" y="766"/>
                </a:lnTo>
                <a:lnTo>
                  <a:pt x="227" y="794"/>
                </a:lnTo>
                <a:lnTo>
                  <a:pt x="255" y="794"/>
                </a:lnTo>
                <a:lnTo>
                  <a:pt x="255" y="851"/>
                </a:lnTo>
                <a:lnTo>
                  <a:pt x="227" y="851"/>
                </a:lnTo>
                <a:lnTo>
                  <a:pt x="227" y="936"/>
                </a:lnTo>
                <a:lnTo>
                  <a:pt x="113" y="936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3607" name="Freeform 119">
            <a:extLst>
              <a:ext uri="{FF2B5EF4-FFF2-40B4-BE49-F238E27FC236}">
                <a16:creationId xmlns:a16="http://schemas.microsoft.com/office/drawing/2014/main" id="{7DDE7E0C-E095-4F75-817B-78C0E0282FEA}"/>
              </a:ext>
            </a:extLst>
          </p:cNvPr>
          <p:cNvSpPr>
            <a:spLocks/>
          </p:cNvSpPr>
          <p:nvPr/>
        </p:nvSpPr>
        <p:spPr bwMode="auto">
          <a:xfrm>
            <a:off x="4727575" y="3384550"/>
            <a:ext cx="495300" cy="539750"/>
          </a:xfrm>
          <a:custGeom>
            <a:avLst/>
            <a:gdLst>
              <a:gd name="T0" fmla="*/ 255 w 312"/>
              <a:gd name="T1" fmla="*/ 340 h 340"/>
              <a:gd name="T2" fmla="*/ 56 w 312"/>
              <a:gd name="T3" fmla="*/ 340 h 340"/>
              <a:gd name="T4" fmla="*/ 56 w 312"/>
              <a:gd name="T5" fmla="*/ 284 h 340"/>
              <a:gd name="T6" fmla="*/ 0 w 312"/>
              <a:gd name="T7" fmla="*/ 284 h 340"/>
              <a:gd name="T8" fmla="*/ 0 w 312"/>
              <a:gd name="T9" fmla="*/ 0 h 340"/>
              <a:gd name="T10" fmla="*/ 56 w 312"/>
              <a:gd name="T11" fmla="*/ 0 h 340"/>
              <a:gd name="T12" fmla="*/ 56 w 312"/>
              <a:gd name="T13" fmla="*/ 114 h 340"/>
              <a:gd name="T14" fmla="*/ 85 w 312"/>
              <a:gd name="T15" fmla="*/ 114 h 340"/>
              <a:gd name="T16" fmla="*/ 85 w 312"/>
              <a:gd name="T17" fmla="*/ 0 h 340"/>
              <a:gd name="T18" fmla="*/ 113 w 312"/>
              <a:gd name="T19" fmla="*/ 0 h 340"/>
              <a:gd name="T20" fmla="*/ 113 w 312"/>
              <a:gd name="T21" fmla="*/ 114 h 340"/>
              <a:gd name="T22" fmla="*/ 142 w 312"/>
              <a:gd name="T23" fmla="*/ 114 h 340"/>
              <a:gd name="T24" fmla="*/ 142 w 312"/>
              <a:gd name="T25" fmla="*/ 0 h 340"/>
              <a:gd name="T26" fmla="*/ 170 w 312"/>
              <a:gd name="T27" fmla="*/ 0 h 340"/>
              <a:gd name="T28" fmla="*/ 170 w 312"/>
              <a:gd name="T29" fmla="*/ 114 h 340"/>
              <a:gd name="T30" fmla="*/ 198 w 312"/>
              <a:gd name="T31" fmla="*/ 114 h 340"/>
              <a:gd name="T32" fmla="*/ 198 w 312"/>
              <a:gd name="T33" fmla="*/ 0 h 340"/>
              <a:gd name="T34" fmla="*/ 227 w 312"/>
              <a:gd name="T35" fmla="*/ 0 h 340"/>
              <a:gd name="T36" fmla="*/ 227 w 312"/>
              <a:gd name="T37" fmla="*/ 114 h 340"/>
              <a:gd name="T38" fmla="*/ 255 w 312"/>
              <a:gd name="T39" fmla="*/ 114 h 340"/>
              <a:gd name="T40" fmla="*/ 255 w 312"/>
              <a:gd name="T41" fmla="*/ 0 h 340"/>
              <a:gd name="T42" fmla="*/ 312 w 312"/>
              <a:gd name="T43" fmla="*/ 0 h 340"/>
              <a:gd name="T44" fmla="*/ 312 w 312"/>
              <a:gd name="T45" fmla="*/ 284 h 340"/>
              <a:gd name="T46" fmla="*/ 255 w 312"/>
              <a:gd name="T47" fmla="*/ 284 h 340"/>
              <a:gd name="T48" fmla="*/ 255 w 312"/>
              <a:gd name="T49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2" h="340">
                <a:moveTo>
                  <a:pt x="255" y="340"/>
                </a:moveTo>
                <a:lnTo>
                  <a:pt x="56" y="340"/>
                </a:lnTo>
                <a:lnTo>
                  <a:pt x="56" y="284"/>
                </a:lnTo>
                <a:lnTo>
                  <a:pt x="0" y="284"/>
                </a:lnTo>
                <a:lnTo>
                  <a:pt x="0" y="0"/>
                </a:lnTo>
                <a:lnTo>
                  <a:pt x="56" y="0"/>
                </a:lnTo>
                <a:lnTo>
                  <a:pt x="56" y="114"/>
                </a:lnTo>
                <a:lnTo>
                  <a:pt x="85" y="114"/>
                </a:lnTo>
                <a:lnTo>
                  <a:pt x="85" y="0"/>
                </a:lnTo>
                <a:lnTo>
                  <a:pt x="113" y="0"/>
                </a:lnTo>
                <a:lnTo>
                  <a:pt x="113" y="114"/>
                </a:lnTo>
                <a:lnTo>
                  <a:pt x="142" y="114"/>
                </a:lnTo>
                <a:lnTo>
                  <a:pt x="142" y="0"/>
                </a:lnTo>
                <a:lnTo>
                  <a:pt x="170" y="0"/>
                </a:lnTo>
                <a:lnTo>
                  <a:pt x="170" y="114"/>
                </a:lnTo>
                <a:lnTo>
                  <a:pt x="198" y="114"/>
                </a:lnTo>
                <a:lnTo>
                  <a:pt x="198" y="0"/>
                </a:lnTo>
                <a:lnTo>
                  <a:pt x="227" y="0"/>
                </a:lnTo>
                <a:lnTo>
                  <a:pt x="227" y="114"/>
                </a:lnTo>
                <a:lnTo>
                  <a:pt x="255" y="114"/>
                </a:lnTo>
                <a:lnTo>
                  <a:pt x="255" y="0"/>
                </a:lnTo>
                <a:lnTo>
                  <a:pt x="312" y="0"/>
                </a:lnTo>
                <a:lnTo>
                  <a:pt x="312" y="284"/>
                </a:lnTo>
                <a:lnTo>
                  <a:pt x="255" y="284"/>
                </a:lnTo>
                <a:lnTo>
                  <a:pt x="255" y="340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3637" name="Group 149">
            <a:extLst>
              <a:ext uri="{FF2B5EF4-FFF2-40B4-BE49-F238E27FC236}">
                <a16:creationId xmlns:a16="http://schemas.microsoft.com/office/drawing/2014/main" id="{6675138C-A7BD-44FD-9B99-1DAB719D872A}"/>
              </a:ext>
            </a:extLst>
          </p:cNvPr>
          <p:cNvGrpSpPr>
            <a:grpSpLocks/>
          </p:cNvGrpSpPr>
          <p:nvPr/>
        </p:nvGrpSpPr>
        <p:grpSpPr bwMode="auto">
          <a:xfrm>
            <a:off x="4457700" y="5049838"/>
            <a:ext cx="990600" cy="989012"/>
            <a:chOff x="2808" y="3266"/>
            <a:chExt cx="624" cy="623"/>
          </a:xfrm>
        </p:grpSpPr>
        <p:sp>
          <p:nvSpPr>
            <p:cNvPr id="63617" name="AutoShape 129">
              <a:extLst>
                <a:ext uri="{FF2B5EF4-FFF2-40B4-BE49-F238E27FC236}">
                  <a16:creationId xmlns:a16="http://schemas.microsoft.com/office/drawing/2014/main" id="{207114CB-8F40-4E9B-B657-E23CF5C68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" y="3266"/>
              <a:ext cx="454" cy="623"/>
            </a:xfrm>
            <a:prstGeom prst="roundRect">
              <a:avLst>
                <a:gd name="adj" fmla="val 13306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8" name="AutoShape 130">
              <a:extLst>
                <a:ext uri="{FF2B5EF4-FFF2-40B4-BE49-F238E27FC236}">
                  <a16:creationId xmlns:a16="http://schemas.microsoft.com/office/drawing/2014/main" id="{C97F63D1-DC2B-40E9-8309-01E500296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8" y="3322"/>
              <a:ext cx="142" cy="511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9" name="Rectangle 131">
              <a:extLst>
                <a:ext uri="{FF2B5EF4-FFF2-40B4-BE49-F238E27FC236}">
                  <a16:creationId xmlns:a16="http://schemas.microsoft.com/office/drawing/2014/main" id="{0B58DC30-D8BB-40CA-AF98-0FAD22116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" y="3322"/>
              <a:ext cx="340" cy="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636" name="Group 148">
              <a:extLst>
                <a:ext uri="{FF2B5EF4-FFF2-40B4-BE49-F238E27FC236}">
                  <a16:creationId xmlns:a16="http://schemas.microsoft.com/office/drawing/2014/main" id="{097CD3D4-4BD8-4862-B2F4-5BEDDF9287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35" y="3464"/>
              <a:ext cx="340" cy="340"/>
              <a:chOff x="3035" y="3464"/>
              <a:chExt cx="425" cy="425"/>
            </a:xfrm>
          </p:grpSpPr>
          <p:sp>
            <p:nvSpPr>
              <p:cNvPr id="63620" name="Oval 132">
                <a:extLst>
                  <a:ext uri="{FF2B5EF4-FFF2-40B4-BE49-F238E27FC236}">
                    <a16:creationId xmlns:a16="http://schemas.microsoft.com/office/drawing/2014/main" id="{56FBFE63-051C-4C55-9EDF-FB3CA80A8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46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1" name="Oval 133">
                <a:extLst>
                  <a:ext uri="{FF2B5EF4-FFF2-40B4-BE49-F238E27FC236}">
                    <a16:creationId xmlns:a16="http://schemas.microsoft.com/office/drawing/2014/main" id="{A31AB6BE-F8E1-4C1A-9747-B78EA3572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346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2" name="Oval 134">
                <a:extLst>
                  <a:ext uri="{FF2B5EF4-FFF2-40B4-BE49-F238E27FC236}">
                    <a16:creationId xmlns:a16="http://schemas.microsoft.com/office/drawing/2014/main" id="{0472AFF1-98F5-457B-AC6B-4A1223775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346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3" name="Oval 135">
                <a:extLst>
                  <a:ext uri="{FF2B5EF4-FFF2-40B4-BE49-F238E27FC236}">
                    <a16:creationId xmlns:a16="http://schemas.microsoft.com/office/drawing/2014/main" id="{E5AA7979-F196-4FA7-A9BE-D704CC041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346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4" name="Oval 136">
                <a:extLst>
                  <a:ext uri="{FF2B5EF4-FFF2-40B4-BE49-F238E27FC236}">
                    <a16:creationId xmlns:a16="http://schemas.microsoft.com/office/drawing/2014/main" id="{C28623CD-3B47-4F01-9B91-9F6A9E2E8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578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5" name="Oval 137">
                <a:extLst>
                  <a:ext uri="{FF2B5EF4-FFF2-40B4-BE49-F238E27FC236}">
                    <a16:creationId xmlns:a16="http://schemas.microsoft.com/office/drawing/2014/main" id="{36D2DF94-88AA-494E-BB88-D53F0CC5F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3578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6" name="Oval 138">
                <a:extLst>
                  <a:ext uri="{FF2B5EF4-FFF2-40B4-BE49-F238E27FC236}">
                    <a16:creationId xmlns:a16="http://schemas.microsoft.com/office/drawing/2014/main" id="{FB08D754-1CA4-404A-B8AD-9804B194E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3578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7" name="Oval 139">
                <a:extLst>
                  <a:ext uri="{FF2B5EF4-FFF2-40B4-BE49-F238E27FC236}">
                    <a16:creationId xmlns:a16="http://schemas.microsoft.com/office/drawing/2014/main" id="{8CD28ECD-4953-4677-A308-C8A79D3F8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3578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8" name="Oval 140">
                <a:extLst>
                  <a:ext uri="{FF2B5EF4-FFF2-40B4-BE49-F238E27FC236}">
                    <a16:creationId xmlns:a16="http://schemas.microsoft.com/office/drawing/2014/main" id="{D4D38371-7D33-4D65-BD81-D14D512ED1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691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9" name="Oval 141">
                <a:extLst>
                  <a:ext uri="{FF2B5EF4-FFF2-40B4-BE49-F238E27FC236}">
                    <a16:creationId xmlns:a16="http://schemas.microsoft.com/office/drawing/2014/main" id="{10AC9B8B-8DDA-4612-8E10-A7B70ADAA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3691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0" name="Oval 142">
                <a:extLst>
                  <a:ext uri="{FF2B5EF4-FFF2-40B4-BE49-F238E27FC236}">
                    <a16:creationId xmlns:a16="http://schemas.microsoft.com/office/drawing/2014/main" id="{90D0785C-1164-4F45-B9A0-79450C391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3691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1" name="Oval 143">
                <a:extLst>
                  <a:ext uri="{FF2B5EF4-FFF2-40B4-BE49-F238E27FC236}">
                    <a16:creationId xmlns:a16="http://schemas.microsoft.com/office/drawing/2014/main" id="{EB938BCB-2424-4DDA-A86D-4C09AEBE7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3691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2" name="Oval 144">
                <a:extLst>
                  <a:ext uri="{FF2B5EF4-FFF2-40B4-BE49-F238E27FC236}">
                    <a16:creationId xmlns:a16="http://schemas.microsoft.com/office/drawing/2014/main" id="{E0DE938C-0525-4D77-A856-DC45242726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80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3" name="Oval 145">
                <a:extLst>
                  <a:ext uri="{FF2B5EF4-FFF2-40B4-BE49-F238E27FC236}">
                    <a16:creationId xmlns:a16="http://schemas.microsoft.com/office/drawing/2014/main" id="{434FFE6F-1E54-484D-A643-EC526A40B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380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4" name="Oval 146">
                <a:extLst>
                  <a:ext uri="{FF2B5EF4-FFF2-40B4-BE49-F238E27FC236}">
                    <a16:creationId xmlns:a16="http://schemas.microsoft.com/office/drawing/2014/main" id="{AD86285E-EF0A-476E-84F8-47767BB14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380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5" name="Oval 147">
                <a:extLst>
                  <a:ext uri="{FF2B5EF4-FFF2-40B4-BE49-F238E27FC236}">
                    <a16:creationId xmlns:a16="http://schemas.microsoft.com/office/drawing/2014/main" id="{82F16E8B-6F13-4640-BE9C-6BF5E08F44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380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3666" name="Group 178">
            <a:extLst>
              <a:ext uri="{FF2B5EF4-FFF2-40B4-BE49-F238E27FC236}">
                <a16:creationId xmlns:a16="http://schemas.microsoft.com/office/drawing/2014/main" id="{4C0A4217-2289-4FE9-9610-6A792AE3B576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5184775"/>
            <a:ext cx="1260475" cy="719138"/>
            <a:chOff x="1476" y="3351"/>
            <a:chExt cx="794" cy="453"/>
          </a:xfrm>
        </p:grpSpPr>
        <p:sp>
          <p:nvSpPr>
            <p:cNvPr id="63613" name="Rectangle 125">
              <a:extLst>
                <a:ext uri="{FF2B5EF4-FFF2-40B4-BE49-F238E27FC236}">
                  <a16:creationId xmlns:a16="http://schemas.microsoft.com/office/drawing/2014/main" id="{4C7B2C62-9DA8-4055-971A-D283B87ADFE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3" y="3351"/>
              <a:ext cx="396" cy="17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6" name="AutoShape 128">
              <a:extLst>
                <a:ext uri="{FF2B5EF4-FFF2-40B4-BE49-F238E27FC236}">
                  <a16:creationId xmlns:a16="http://schemas.microsoft.com/office/drawing/2014/main" id="{821EA474-1BE5-4EDE-BA57-F4154000C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3521"/>
              <a:ext cx="85" cy="283"/>
            </a:xfrm>
            <a:prstGeom prst="roundRect">
              <a:avLst>
                <a:gd name="adj" fmla="val 35292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39" name="Freeform 151">
              <a:extLst>
                <a:ext uri="{FF2B5EF4-FFF2-40B4-BE49-F238E27FC236}">
                  <a16:creationId xmlns:a16="http://schemas.microsoft.com/office/drawing/2014/main" id="{A16ABFC3-A51C-45C2-B69C-1E3FBE607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3521"/>
              <a:ext cx="681" cy="283"/>
            </a:xfrm>
            <a:custGeom>
              <a:avLst/>
              <a:gdLst>
                <a:gd name="T0" fmla="*/ 28 w 681"/>
                <a:gd name="T1" fmla="*/ 0 h 283"/>
                <a:gd name="T2" fmla="*/ 0 w 681"/>
                <a:gd name="T3" fmla="*/ 0 h 283"/>
                <a:gd name="T4" fmla="*/ 0 w 681"/>
                <a:gd name="T5" fmla="*/ 283 h 283"/>
                <a:gd name="T6" fmla="*/ 681 w 681"/>
                <a:gd name="T7" fmla="*/ 283 h 283"/>
                <a:gd name="T8" fmla="*/ 681 w 681"/>
                <a:gd name="T9" fmla="*/ 0 h 283"/>
                <a:gd name="T10" fmla="*/ 595 w 681"/>
                <a:gd name="T11" fmla="*/ 0 h 283"/>
                <a:gd name="T12" fmla="*/ 595 w 681"/>
                <a:gd name="T13" fmla="*/ 85 h 283"/>
                <a:gd name="T14" fmla="*/ 28 w 681"/>
                <a:gd name="T15" fmla="*/ 85 h 283"/>
                <a:gd name="T16" fmla="*/ 28 w 681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83">
                  <a:moveTo>
                    <a:pt x="28" y="0"/>
                  </a:moveTo>
                  <a:lnTo>
                    <a:pt x="0" y="0"/>
                  </a:lnTo>
                  <a:lnTo>
                    <a:pt x="0" y="283"/>
                  </a:lnTo>
                  <a:lnTo>
                    <a:pt x="681" y="283"/>
                  </a:lnTo>
                  <a:lnTo>
                    <a:pt x="681" y="0"/>
                  </a:lnTo>
                  <a:lnTo>
                    <a:pt x="595" y="0"/>
                  </a:lnTo>
                  <a:lnTo>
                    <a:pt x="595" y="85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41" name="Freeform 153">
              <a:extLst>
                <a:ext uri="{FF2B5EF4-FFF2-40B4-BE49-F238E27FC236}">
                  <a16:creationId xmlns:a16="http://schemas.microsoft.com/office/drawing/2014/main" id="{355D6334-2561-4778-92D6-90D5DDDBD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3436"/>
              <a:ext cx="510" cy="141"/>
            </a:xfrm>
            <a:custGeom>
              <a:avLst/>
              <a:gdLst>
                <a:gd name="T0" fmla="*/ 28 w 510"/>
                <a:gd name="T1" fmla="*/ 0 h 141"/>
                <a:gd name="T2" fmla="*/ 28 w 510"/>
                <a:gd name="T3" fmla="*/ 113 h 141"/>
                <a:gd name="T4" fmla="*/ 482 w 510"/>
                <a:gd name="T5" fmla="*/ 113 h 141"/>
                <a:gd name="T6" fmla="*/ 482 w 510"/>
                <a:gd name="T7" fmla="*/ 0 h 141"/>
                <a:gd name="T8" fmla="*/ 510 w 510"/>
                <a:gd name="T9" fmla="*/ 0 h 141"/>
                <a:gd name="T10" fmla="*/ 510 w 510"/>
                <a:gd name="T11" fmla="*/ 141 h 141"/>
                <a:gd name="T12" fmla="*/ 0 w 510"/>
                <a:gd name="T13" fmla="*/ 141 h 141"/>
                <a:gd name="T14" fmla="*/ 0 w 510"/>
                <a:gd name="T15" fmla="*/ 0 h 141"/>
                <a:gd name="T16" fmla="*/ 28 w 510"/>
                <a:gd name="T1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0" h="141">
                  <a:moveTo>
                    <a:pt x="28" y="0"/>
                  </a:moveTo>
                  <a:lnTo>
                    <a:pt x="28" y="113"/>
                  </a:lnTo>
                  <a:lnTo>
                    <a:pt x="482" y="113"/>
                  </a:lnTo>
                  <a:lnTo>
                    <a:pt x="482" y="0"/>
                  </a:lnTo>
                  <a:lnTo>
                    <a:pt x="510" y="0"/>
                  </a:lnTo>
                  <a:lnTo>
                    <a:pt x="510" y="141"/>
                  </a:lnTo>
                  <a:lnTo>
                    <a:pt x="0" y="141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42" name="Rectangle 154">
              <a:extLst>
                <a:ext uri="{FF2B5EF4-FFF2-40B4-BE49-F238E27FC236}">
                  <a16:creationId xmlns:a16="http://schemas.microsoft.com/office/drawing/2014/main" id="{43816F71-8932-4D33-91CF-3B1F21D32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3634"/>
              <a:ext cx="198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647" name="Group 159">
              <a:extLst>
                <a:ext uri="{FF2B5EF4-FFF2-40B4-BE49-F238E27FC236}">
                  <a16:creationId xmlns:a16="http://schemas.microsoft.com/office/drawing/2014/main" id="{E7A84B5F-E8E3-48FB-81DA-A444215C8B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3" y="3634"/>
              <a:ext cx="141" cy="141"/>
              <a:chOff x="3035" y="3464"/>
              <a:chExt cx="425" cy="425"/>
            </a:xfrm>
          </p:grpSpPr>
          <p:sp>
            <p:nvSpPr>
              <p:cNvPr id="63648" name="Oval 160">
                <a:extLst>
                  <a:ext uri="{FF2B5EF4-FFF2-40B4-BE49-F238E27FC236}">
                    <a16:creationId xmlns:a16="http://schemas.microsoft.com/office/drawing/2014/main" id="{0C4B041F-A188-49B8-8E7C-87560110B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46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49" name="Oval 161">
                <a:extLst>
                  <a:ext uri="{FF2B5EF4-FFF2-40B4-BE49-F238E27FC236}">
                    <a16:creationId xmlns:a16="http://schemas.microsoft.com/office/drawing/2014/main" id="{B9F4921E-54CE-47A3-AA95-7FF5608F6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346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0" name="Oval 162">
                <a:extLst>
                  <a:ext uri="{FF2B5EF4-FFF2-40B4-BE49-F238E27FC236}">
                    <a16:creationId xmlns:a16="http://schemas.microsoft.com/office/drawing/2014/main" id="{9B445B5B-599A-4048-858F-C0890B554E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346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1" name="Oval 163">
                <a:extLst>
                  <a:ext uri="{FF2B5EF4-FFF2-40B4-BE49-F238E27FC236}">
                    <a16:creationId xmlns:a16="http://schemas.microsoft.com/office/drawing/2014/main" id="{1BA30047-4DE1-4358-A9C6-4B5791145A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346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2" name="Oval 164">
                <a:extLst>
                  <a:ext uri="{FF2B5EF4-FFF2-40B4-BE49-F238E27FC236}">
                    <a16:creationId xmlns:a16="http://schemas.microsoft.com/office/drawing/2014/main" id="{11DE684E-830E-42BB-989F-7C296DB8A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578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3" name="Oval 165">
                <a:extLst>
                  <a:ext uri="{FF2B5EF4-FFF2-40B4-BE49-F238E27FC236}">
                    <a16:creationId xmlns:a16="http://schemas.microsoft.com/office/drawing/2014/main" id="{288D3DAF-EF35-481D-898E-8D284A26DE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3578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4" name="Oval 166">
                <a:extLst>
                  <a:ext uri="{FF2B5EF4-FFF2-40B4-BE49-F238E27FC236}">
                    <a16:creationId xmlns:a16="http://schemas.microsoft.com/office/drawing/2014/main" id="{C98F3AB3-36B0-4C34-BF92-F09D27F77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3578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5" name="Oval 167">
                <a:extLst>
                  <a:ext uri="{FF2B5EF4-FFF2-40B4-BE49-F238E27FC236}">
                    <a16:creationId xmlns:a16="http://schemas.microsoft.com/office/drawing/2014/main" id="{F5F293A8-D372-452E-A18F-8C5241E61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3578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6" name="Oval 168">
                <a:extLst>
                  <a:ext uri="{FF2B5EF4-FFF2-40B4-BE49-F238E27FC236}">
                    <a16:creationId xmlns:a16="http://schemas.microsoft.com/office/drawing/2014/main" id="{DF607EFC-9FBB-4D5E-93D5-BC2F8450D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691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7" name="Oval 169">
                <a:extLst>
                  <a:ext uri="{FF2B5EF4-FFF2-40B4-BE49-F238E27FC236}">
                    <a16:creationId xmlns:a16="http://schemas.microsoft.com/office/drawing/2014/main" id="{E291C49B-BDF2-47F6-A8E5-68A89C1926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3691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8" name="Oval 170">
                <a:extLst>
                  <a:ext uri="{FF2B5EF4-FFF2-40B4-BE49-F238E27FC236}">
                    <a16:creationId xmlns:a16="http://schemas.microsoft.com/office/drawing/2014/main" id="{A5E79D6E-2738-4E95-BFE4-F040FB0B14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3691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9" name="Oval 171">
                <a:extLst>
                  <a:ext uri="{FF2B5EF4-FFF2-40B4-BE49-F238E27FC236}">
                    <a16:creationId xmlns:a16="http://schemas.microsoft.com/office/drawing/2014/main" id="{6D74A8E6-E0C2-46E1-922F-2EBBF2AD5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3691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60" name="Oval 172">
                <a:extLst>
                  <a:ext uri="{FF2B5EF4-FFF2-40B4-BE49-F238E27FC236}">
                    <a16:creationId xmlns:a16="http://schemas.microsoft.com/office/drawing/2014/main" id="{C3EDFD40-6AFC-4729-B414-1F8930522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80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61" name="Oval 173">
                <a:extLst>
                  <a:ext uri="{FF2B5EF4-FFF2-40B4-BE49-F238E27FC236}">
                    <a16:creationId xmlns:a16="http://schemas.microsoft.com/office/drawing/2014/main" id="{8A263ECA-4B8E-4E5D-A3C1-A7DCFA5DB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380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62" name="Oval 174">
                <a:extLst>
                  <a:ext uri="{FF2B5EF4-FFF2-40B4-BE49-F238E27FC236}">
                    <a16:creationId xmlns:a16="http://schemas.microsoft.com/office/drawing/2014/main" id="{E149A38B-D567-4570-AA90-5FC10B829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380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63" name="Oval 175">
                <a:extLst>
                  <a:ext uri="{FF2B5EF4-FFF2-40B4-BE49-F238E27FC236}">
                    <a16:creationId xmlns:a16="http://schemas.microsoft.com/office/drawing/2014/main" id="{A05C3E40-C4F9-4BEC-AEDF-4CB97A370C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3804"/>
                <a:ext cx="85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664" name="Oval 176">
              <a:extLst>
                <a:ext uri="{FF2B5EF4-FFF2-40B4-BE49-F238E27FC236}">
                  <a16:creationId xmlns:a16="http://schemas.microsoft.com/office/drawing/2014/main" id="{25315ACC-517E-4FC4-AAA3-7C2692A5B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3719"/>
              <a:ext cx="57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65" name="Oval 177">
              <a:extLst>
                <a:ext uri="{FF2B5EF4-FFF2-40B4-BE49-F238E27FC236}">
                  <a16:creationId xmlns:a16="http://schemas.microsoft.com/office/drawing/2014/main" id="{86520403-4F2B-49B7-8503-8986533A7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3719"/>
              <a:ext cx="57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88" name="Group 200">
            <a:extLst>
              <a:ext uri="{FF2B5EF4-FFF2-40B4-BE49-F238E27FC236}">
                <a16:creationId xmlns:a16="http://schemas.microsoft.com/office/drawing/2014/main" id="{721CE744-438D-4B51-A28D-7D25BBD35593}"/>
              </a:ext>
            </a:extLst>
          </p:cNvPr>
          <p:cNvGrpSpPr>
            <a:grpSpLocks/>
          </p:cNvGrpSpPr>
          <p:nvPr/>
        </p:nvGrpSpPr>
        <p:grpSpPr bwMode="auto">
          <a:xfrm>
            <a:off x="6302375" y="5054600"/>
            <a:ext cx="1035050" cy="939800"/>
            <a:chOff x="3885" y="3209"/>
            <a:chExt cx="624" cy="567"/>
          </a:xfrm>
        </p:grpSpPr>
        <p:sp>
          <p:nvSpPr>
            <p:cNvPr id="63667" name="Rectangle 179">
              <a:extLst>
                <a:ext uri="{FF2B5EF4-FFF2-40B4-BE49-F238E27FC236}">
                  <a16:creationId xmlns:a16="http://schemas.microsoft.com/office/drawing/2014/main" id="{94AAA9AC-2FD1-4416-B75F-35A1A1F41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6" y="3209"/>
              <a:ext cx="453" cy="56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46" name="Rectangle 158">
              <a:extLst>
                <a:ext uri="{FF2B5EF4-FFF2-40B4-BE49-F238E27FC236}">
                  <a16:creationId xmlns:a16="http://schemas.microsoft.com/office/drawing/2014/main" id="{C931F59B-2E2F-426E-B477-2B6803D52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2" y="3266"/>
              <a:ext cx="340" cy="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69" name="Rectangle 181">
              <a:extLst>
                <a:ext uri="{FF2B5EF4-FFF2-40B4-BE49-F238E27FC236}">
                  <a16:creationId xmlns:a16="http://schemas.microsoft.com/office/drawing/2014/main" id="{1FCCD939-C8C1-4D58-9355-075755E35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" y="3209"/>
              <a:ext cx="142" cy="56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687" name="Group 199">
              <a:extLst>
                <a:ext uri="{FF2B5EF4-FFF2-40B4-BE49-F238E27FC236}">
                  <a16:creationId xmlns:a16="http://schemas.microsoft.com/office/drawing/2014/main" id="{671B001C-0AB3-49AB-88E8-18FC8CF4E0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2" y="3379"/>
              <a:ext cx="340" cy="339"/>
              <a:chOff x="4112" y="3379"/>
              <a:chExt cx="426" cy="425"/>
            </a:xfrm>
          </p:grpSpPr>
          <p:sp>
            <p:nvSpPr>
              <p:cNvPr id="63671" name="Rectangle 183">
                <a:extLst>
                  <a:ext uri="{FF2B5EF4-FFF2-40B4-BE49-F238E27FC236}">
                    <a16:creationId xmlns:a16="http://schemas.microsoft.com/office/drawing/2014/main" id="{2AED879C-AF47-48AE-B4D9-DBF879780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2" y="3379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2" name="Rectangle 184">
                <a:extLst>
                  <a:ext uri="{FF2B5EF4-FFF2-40B4-BE49-F238E27FC236}">
                    <a16:creationId xmlns:a16="http://schemas.microsoft.com/office/drawing/2014/main" id="{53575C2A-2D10-49BC-9B6B-3E41BFB08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379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3" name="Rectangle 185">
                <a:extLst>
                  <a:ext uri="{FF2B5EF4-FFF2-40B4-BE49-F238E27FC236}">
                    <a16:creationId xmlns:a16="http://schemas.microsoft.com/office/drawing/2014/main" id="{172B24F7-A8E4-4DBE-9DB0-19A28077A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3379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4" name="Rectangle 186">
                <a:extLst>
                  <a:ext uri="{FF2B5EF4-FFF2-40B4-BE49-F238E27FC236}">
                    <a16:creationId xmlns:a16="http://schemas.microsoft.com/office/drawing/2014/main" id="{97E4EF14-D02D-49EB-BC02-1B9CB88C5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3" y="3379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5" name="Rectangle 187">
                <a:extLst>
                  <a:ext uri="{FF2B5EF4-FFF2-40B4-BE49-F238E27FC236}">
                    <a16:creationId xmlns:a16="http://schemas.microsoft.com/office/drawing/2014/main" id="{86478632-5495-48C3-A8C2-C891C8B02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2" y="3492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6" name="Rectangle 188">
                <a:extLst>
                  <a:ext uri="{FF2B5EF4-FFF2-40B4-BE49-F238E27FC236}">
                    <a16:creationId xmlns:a16="http://schemas.microsoft.com/office/drawing/2014/main" id="{C5626E4F-FB6A-4E04-920C-BDCF9EEDA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492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7" name="Rectangle 189">
                <a:extLst>
                  <a:ext uri="{FF2B5EF4-FFF2-40B4-BE49-F238E27FC236}">
                    <a16:creationId xmlns:a16="http://schemas.microsoft.com/office/drawing/2014/main" id="{56B7774D-627D-47F6-AA12-D63214112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3492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8" name="Rectangle 190">
                <a:extLst>
                  <a:ext uri="{FF2B5EF4-FFF2-40B4-BE49-F238E27FC236}">
                    <a16:creationId xmlns:a16="http://schemas.microsoft.com/office/drawing/2014/main" id="{72DB1524-CDAB-450D-9391-1BF8CCF2B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3" y="3492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9" name="Rectangle 191">
                <a:extLst>
                  <a:ext uri="{FF2B5EF4-FFF2-40B4-BE49-F238E27FC236}">
                    <a16:creationId xmlns:a16="http://schemas.microsoft.com/office/drawing/2014/main" id="{B1D458F8-76F5-40FF-A442-7683CCE06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2" y="3606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80" name="Rectangle 192">
                <a:extLst>
                  <a:ext uri="{FF2B5EF4-FFF2-40B4-BE49-F238E27FC236}">
                    <a16:creationId xmlns:a16="http://schemas.microsoft.com/office/drawing/2014/main" id="{06C7F193-11FF-4FAA-B848-142431D159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606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81" name="Rectangle 193">
                <a:extLst>
                  <a:ext uri="{FF2B5EF4-FFF2-40B4-BE49-F238E27FC236}">
                    <a16:creationId xmlns:a16="http://schemas.microsoft.com/office/drawing/2014/main" id="{51651C56-73CA-43CF-971F-FB6699B69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3606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82" name="Rectangle 194">
                <a:extLst>
                  <a:ext uri="{FF2B5EF4-FFF2-40B4-BE49-F238E27FC236}">
                    <a16:creationId xmlns:a16="http://schemas.microsoft.com/office/drawing/2014/main" id="{783FB4CB-58FC-4190-B017-75ED18E496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3" y="3606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83" name="Rectangle 195">
                <a:extLst>
                  <a:ext uri="{FF2B5EF4-FFF2-40B4-BE49-F238E27FC236}">
                    <a16:creationId xmlns:a16="http://schemas.microsoft.com/office/drawing/2014/main" id="{C7C43CDA-90FE-4C59-98EB-13213A15D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2" y="3719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84" name="Rectangle 196">
                <a:extLst>
                  <a:ext uri="{FF2B5EF4-FFF2-40B4-BE49-F238E27FC236}">
                    <a16:creationId xmlns:a16="http://schemas.microsoft.com/office/drawing/2014/main" id="{A30E0EB7-8FAF-4458-81BE-999E9F239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719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85" name="Rectangle 197">
                <a:extLst>
                  <a:ext uri="{FF2B5EF4-FFF2-40B4-BE49-F238E27FC236}">
                    <a16:creationId xmlns:a16="http://schemas.microsoft.com/office/drawing/2014/main" id="{FDC00397-306E-4649-8F98-E0DA55A6C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3719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86" name="Rectangle 198">
                <a:extLst>
                  <a:ext uri="{FF2B5EF4-FFF2-40B4-BE49-F238E27FC236}">
                    <a16:creationId xmlns:a16="http://schemas.microsoft.com/office/drawing/2014/main" id="{2AD6A57F-71B9-49C1-A161-2CD361536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3" y="3719"/>
                <a:ext cx="85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3725" name="Group 237">
            <a:extLst>
              <a:ext uri="{FF2B5EF4-FFF2-40B4-BE49-F238E27FC236}">
                <a16:creationId xmlns:a16="http://schemas.microsoft.com/office/drawing/2014/main" id="{20D6E12F-6F60-4D32-B329-A4925C2F346A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3024188"/>
            <a:ext cx="1349375" cy="1131887"/>
            <a:chOff x="5161" y="1905"/>
            <a:chExt cx="710" cy="595"/>
          </a:xfrm>
        </p:grpSpPr>
        <p:sp>
          <p:nvSpPr>
            <p:cNvPr id="63719" name="AutoShape 231">
              <a:extLst>
                <a:ext uri="{FF2B5EF4-FFF2-40B4-BE49-F238E27FC236}">
                  <a16:creationId xmlns:a16="http://schemas.microsoft.com/office/drawing/2014/main" id="{2FF2E426-FD64-4655-B697-65D478D3A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8" y="1905"/>
              <a:ext cx="595" cy="595"/>
            </a:xfrm>
            <a:custGeom>
              <a:avLst/>
              <a:gdLst>
                <a:gd name="G0" fmla="+- 9457 0 0"/>
                <a:gd name="G1" fmla="+- 11789333 0 0"/>
                <a:gd name="G2" fmla="+- 0 0 11789333"/>
                <a:gd name="T0" fmla="*/ 0 256 1"/>
                <a:gd name="T1" fmla="*/ 180 256 1"/>
                <a:gd name="G3" fmla="+- 11789333 T0 T1"/>
                <a:gd name="T2" fmla="*/ 0 256 1"/>
                <a:gd name="T3" fmla="*/ 90 256 1"/>
                <a:gd name="G4" fmla="+- 11789333 T2 T3"/>
                <a:gd name="G5" fmla="*/ G4 2 1"/>
                <a:gd name="T4" fmla="*/ 90 256 1"/>
                <a:gd name="T5" fmla="*/ 0 256 1"/>
                <a:gd name="G6" fmla="+- 11789333 T4 T5"/>
                <a:gd name="G7" fmla="*/ G6 2 1"/>
                <a:gd name="G8" fmla="abs 1178933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457"/>
                <a:gd name="G18" fmla="*/ 9457 1 2"/>
                <a:gd name="G19" fmla="+- G18 5400 0"/>
                <a:gd name="G20" fmla="cos G19 11789333"/>
                <a:gd name="G21" fmla="sin G19 11789333"/>
                <a:gd name="G22" fmla="+- G20 10800 0"/>
                <a:gd name="G23" fmla="+- G21 10800 0"/>
                <a:gd name="G24" fmla="+- 10800 0 G20"/>
                <a:gd name="G25" fmla="+- 9457 10800 0"/>
                <a:gd name="G26" fmla="?: G9 G17 G25"/>
                <a:gd name="G27" fmla="?: G9 0 21600"/>
                <a:gd name="G28" fmla="cos 10800 11789333"/>
                <a:gd name="G29" fmla="sin 10800 11789333"/>
                <a:gd name="G30" fmla="sin 9457 11789333"/>
                <a:gd name="G31" fmla="+- G28 10800 0"/>
                <a:gd name="G32" fmla="+- G29 10800 0"/>
                <a:gd name="G33" fmla="+- G30 10800 0"/>
                <a:gd name="G34" fmla="?: G4 0 G31"/>
                <a:gd name="G35" fmla="?: 11789333 G34 0"/>
                <a:gd name="G36" fmla="?: G6 G35 G31"/>
                <a:gd name="G37" fmla="+- 21600 0 G36"/>
                <a:gd name="G38" fmla="?: G4 0 G33"/>
                <a:gd name="G39" fmla="?: 1178933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71 w 21600"/>
                <a:gd name="T15" fmla="*/ 10819 h 21600"/>
                <a:gd name="T16" fmla="*/ 10800 w 21600"/>
                <a:gd name="T17" fmla="*/ 1343 h 21600"/>
                <a:gd name="T18" fmla="*/ 20929 w 21600"/>
                <a:gd name="T19" fmla="*/ 1081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343" y="10818"/>
                  </a:moveTo>
                  <a:cubicBezTo>
                    <a:pt x="1343" y="10812"/>
                    <a:pt x="1343" y="10806"/>
                    <a:pt x="1343" y="10800"/>
                  </a:cubicBezTo>
                  <a:cubicBezTo>
                    <a:pt x="1343" y="5577"/>
                    <a:pt x="5577" y="1343"/>
                    <a:pt x="10800" y="1343"/>
                  </a:cubicBezTo>
                  <a:cubicBezTo>
                    <a:pt x="16022" y="1343"/>
                    <a:pt x="20257" y="5577"/>
                    <a:pt x="20257" y="10800"/>
                  </a:cubicBezTo>
                  <a:cubicBezTo>
                    <a:pt x="20257" y="10806"/>
                    <a:pt x="20256" y="10812"/>
                    <a:pt x="20256" y="10818"/>
                  </a:cubicBezTo>
                  <a:lnTo>
                    <a:pt x="21599" y="10820"/>
                  </a:lnTo>
                  <a:cubicBezTo>
                    <a:pt x="21599" y="10813"/>
                    <a:pt x="21600" y="10806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06"/>
                    <a:pt x="0" y="10813"/>
                    <a:pt x="0" y="1082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21" name="AutoShape 233">
              <a:extLst>
                <a:ext uri="{FF2B5EF4-FFF2-40B4-BE49-F238E27FC236}">
                  <a16:creationId xmlns:a16="http://schemas.microsoft.com/office/drawing/2014/main" id="{196088E8-27EA-4607-9808-C58DE2F8B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189"/>
              <a:ext cx="85" cy="170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22" name="AutoShape 234">
              <a:extLst>
                <a:ext uri="{FF2B5EF4-FFF2-40B4-BE49-F238E27FC236}">
                  <a16:creationId xmlns:a16="http://schemas.microsoft.com/office/drawing/2014/main" id="{AA01D457-4C76-4808-9D32-1AAE1EEAC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2160"/>
              <a:ext cx="86" cy="22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23" name="AutoShape 235">
              <a:extLst>
                <a:ext uri="{FF2B5EF4-FFF2-40B4-BE49-F238E27FC236}">
                  <a16:creationId xmlns:a16="http://schemas.microsoft.com/office/drawing/2014/main" id="{281AF2E7-5710-49B9-AA8A-9F79B2EDCF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6" y="2188"/>
              <a:ext cx="85" cy="170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24" name="AutoShape 236">
              <a:extLst>
                <a:ext uri="{FF2B5EF4-FFF2-40B4-BE49-F238E27FC236}">
                  <a16:creationId xmlns:a16="http://schemas.microsoft.com/office/drawing/2014/main" id="{ACED8F33-6406-47B9-B69F-191123716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7" y="2159"/>
              <a:ext cx="86" cy="22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726" name="Group 238">
            <a:extLst>
              <a:ext uri="{FF2B5EF4-FFF2-40B4-BE49-F238E27FC236}">
                <a16:creationId xmlns:a16="http://schemas.microsoft.com/office/drawing/2014/main" id="{3C5CD0B0-F7EF-475E-B229-6D58B3ACCCAE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4959350"/>
            <a:ext cx="809625" cy="1169988"/>
            <a:chOff x="5161" y="1962"/>
            <a:chExt cx="510" cy="737"/>
          </a:xfrm>
        </p:grpSpPr>
        <p:sp>
          <p:nvSpPr>
            <p:cNvPr id="63727" name="Rectangle 239">
              <a:extLst>
                <a:ext uri="{FF2B5EF4-FFF2-40B4-BE49-F238E27FC236}">
                  <a16:creationId xmlns:a16="http://schemas.microsoft.com/office/drawing/2014/main" id="{9DFE66B7-5B16-4DD8-9C8F-06378305E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5" y="2160"/>
              <a:ext cx="56" cy="45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28" name="Oval 240">
              <a:extLst>
                <a:ext uri="{FF2B5EF4-FFF2-40B4-BE49-F238E27FC236}">
                  <a16:creationId xmlns:a16="http://schemas.microsoft.com/office/drawing/2014/main" id="{A247154C-8080-4224-8F68-E3F9ECD13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" y="2585"/>
              <a:ext cx="396" cy="114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729" name="Group 241">
              <a:extLst>
                <a:ext uri="{FF2B5EF4-FFF2-40B4-BE49-F238E27FC236}">
                  <a16:creationId xmlns:a16="http://schemas.microsoft.com/office/drawing/2014/main" id="{2C683C12-A797-43A9-A3ED-E76E37F292D4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5161" y="1962"/>
              <a:ext cx="510" cy="199"/>
              <a:chOff x="5275" y="1763"/>
              <a:chExt cx="510" cy="199"/>
            </a:xfrm>
          </p:grpSpPr>
          <p:sp>
            <p:nvSpPr>
              <p:cNvPr id="63730" name="AutoShape 242">
                <a:extLst>
                  <a:ext uri="{FF2B5EF4-FFF2-40B4-BE49-F238E27FC236}">
                    <a16:creationId xmlns:a16="http://schemas.microsoft.com/office/drawing/2014/main" id="{8A57A13C-44F2-42B5-8343-C0B394C66D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1791"/>
                <a:ext cx="340" cy="14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31" name="AutoShape 243">
                <a:extLst>
                  <a:ext uri="{FF2B5EF4-FFF2-40B4-BE49-F238E27FC236}">
                    <a16:creationId xmlns:a16="http://schemas.microsoft.com/office/drawing/2014/main" id="{8FD16FC3-6DE6-4345-8E60-31CDAD58E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5" y="1791"/>
                <a:ext cx="340" cy="142"/>
              </a:xfrm>
              <a:prstGeom prst="roundRect">
                <a:avLst>
                  <a:gd name="adj" fmla="val 20421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32" name="Rectangle 244">
                <a:extLst>
                  <a:ext uri="{FF2B5EF4-FFF2-40B4-BE49-F238E27FC236}">
                    <a16:creationId xmlns:a16="http://schemas.microsoft.com/office/drawing/2014/main" id="{97FF356C-78FA-435E-874C-86CE4B159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1763"/>
                <a:ext cx="28" cy="199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13284</TotalTime>
  <Words>79</Words>
  <Application>Microsoft Office PowerPoint</Application>
  <PresentationFormat>A4 210 x 297 mm</PresentationFormat>
  <Paragraphs>60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pptxb85_シンプルなPC関連機器のイラスト</dc:title>
  <dc:subject>pptxb85_シンプルなPC関連機器のイラスト</dc:subject>
  <dc:creator>でじけろお</dc:creator>
  <cp:revision>2</cp:revision>
  <dcterms:created xsi:type="dcterms:W3CDTF">2010-10-12T01:13:58Z</dcterms:created>
  <dcterms:modified xsi:type="dcterms:W3CDTF">2019-10-15T23:55:27Z</dcterms:modified>
  <cp:version>2</cp:version>
</cp:coreProperties>
</file>