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FBD15-E9CC-4EEC-A37E-6EB60784D6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4089D6-A34D-4938-B7E6-B8AF2D7606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6181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7C0F46-EAD1-4F5C-B014-BBAECF02D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97F9A5-BCC4-4F0F-B38D-E871E12F37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1321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319E5C7-AA09-494D-AAE9-D48D3ED85A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7081F9-3FBF-4808-9227-D26EBA746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7749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7B938C-6145-41E6-B959-5A955E220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BCD861-E3EE-45FE-BDBB-A20C32342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850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388EBB-E064-46F2-B553-3ABADDDBA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F1BF7C-38AF-4BF5-A561-8BF2312E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8765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4DA5FE-F29A-4BF0-814D-1EAFCA7E6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66A04A-9948-4041-A139-16716A3C7D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D484E2-8939-4CFE-88FA-5F7BE5805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7639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0749BC-BD6A-4A9C-AE13-ED98A5AE3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B5D9C5-4D68-4FB3-855E-37B5042BE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7E09E5-655E-48AD-B750-3C5B10B78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F80FFE-F4FA-4C83-81AA-51F1B55ABE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8B1917-05EA-428D-B7DE-A48B05CB5A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9066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62AA90-90BA-4F2D-AD56-B0513D2D9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1416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245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5DC97E-0A1A-457B-973A-5770A6B7B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02021E-43FE-4527-AF02-B6761164A6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BAEE15A-5C14-4DFF-B022-16F2B3CBD6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267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725507-AE17-42E7-B90E-6263CF0A0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1E7FD0B-3A97-43A6-85AF-935A4FDE01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2E43B37-3DFD-4130-BA67-3A35EE695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78670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02BCD71-0F73-4063-B223-DEBC101E9F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D014AFBF-534F-4A6D-87AA-0B0A8CF6FA4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6FCDDA7A-BCCD-48D7-B049-BBA93B85EF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07BE0EF1-8301-40FF-9FBA-2293D8552D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0A58A6C-F1C5-4DD7-95BD-D5F95552E0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F08A9B49-B6E6-427E-B610-C121CE9097B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11C21B37-BE24-49AC-AB1D-381587C75A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C7A6C143-1EC6-4706-B851-CC07176C68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13B6CFCA-7C0F-4264-8CFF-ABEED06DD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0C4F64EC-49FF-4053-BB9F-5A3334D2EB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8919DA99-D7F9-4817-AB72-15913D1A6B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1DD9602B-9BBB-4259-9A2F-1C86917FA4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3FF5B488-AF91-49A9-8E3A-2468BCB363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7EB40401-40E3-44E6-8E84-B99309E22B7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149B6FB1-07F6-4BBB-8F7F-98FF8B5B86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018CF68E-9BB2-46A0-8783-3238B3E16B1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C5688280-6286-4BBE-9719-1CC60AA25C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284B26E7-31A3-4364-AA63-9B58FCD99C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>
            <a:extLst>
              <a:ext uri="{FF2B5EF4-FFF2-40B4-BE49-F238E27FC236}">
                <a16:creationId xmlns:a16="http://schemas.microsoft.com/office/drawing/2014/main" id="{B5B8F0E3-5061-432C-9B35-BE6D75D342D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125538"/>
            <a:ext cx="754063" cy="1216025"/>
            <a:chOff x="535" y="488"/>
            <a:chExt cx="475" cy="766"/>
          </a:xfrm>
        </p:grpSpPr>
        <p:sp>
          <p:nvSpPr>
            <p:cNvPr id="54275" name="Oval 3">
              <a:extLst>
                <a:ext uri="{FF2B5EF4-FFF2-40B4-BE49-F238E27FC236}">
                  <a16:creationId xmlns:a16="http://schemas.microsoft.com/office/drawing/2014/main" id="{36BE0B81-F36C-4896-B1F9-39983CE7F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488"/>
              <a:ext cx="340" cy="36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76" name="AutoShape 4">
              <a:extLst>
                <a:ext uri="{FF2B5EF4-FFF2-40B4-BE49-F238E27FC236}">
                  <a16:creationId xmlns:a16="http://schemas.microsoft.com/office/drawing/2014/main" id="{CD6D2FD3-A7B8-48A9-AD69-3074A4E04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838"/>
              <a:ext cx="475" cy="356"/>
            </a:xfrm>
            <a:prstGeom prst="roundRect">
              <a:avLst>
                <a:gd name="adj" fmla="val 2078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77" name="Rectangle 5">
              <a:extLst>
                <a:ext uri="{FF2B5EF4-FFF2-40B4-BE49-F238E27FC236}">
                  <a16:creationId xmlns:a16="http://schemas.microsoft.com/office/drawing/2014/main" id="{1DD18103-9678-42D9-8BDB-418F7A884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016"/>
              <a:ext cx="475" cy="23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278" name="Group 6">
            <a:extLst>
              <a:ext uri="{FF2B5EF4-FFF2-40B4-BE49-F238E27FC236}">
                <a16:creationId xmlns:a16="http://schemas.microsoft.com/office/drawing/2014/main" id="{3F51A7AA-953A-4F6C-91F4-C9F0D49C1ABA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1125538"/>
            <a:ext cx="754062" cy="1217612"/>
            <a:chOff x="1124" y="487"/>
            <a:chExt cx="475" cy="767"/>
          </a:xfrm>
        </p:grpSpPr>
        <p:sp>
          <p:nvSpPr>
            <p:cNvPr id="54279" name="Oval 7">
              <a:extLst>
                <a:ext uri="{FF2B5EF4-FFF2-40B4-BE49-F238E27FC236}">
                  <a16:creationId xmlns:a16="http://schemas.microsoft.com/office/drawing/2014/main" id="{308F9933-4016-4F78-BF39-AEAF68113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87"/>
              <a:ext cx="340" cy="368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80" name="AutoShape 8">
              <a:extLst>
                <a:ext uri="{FF2B5EF4-FFF2-40B4-BE49-F238E27FC236}">
                  <a16:creationId xmlns:a16="http://schemas.microsoft.com/office/drawing/2014/main" id="{B14D9F5E-0BA1-4421-AFC8-EDC5E22DE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838"/>
              <a:ext cx="475" cy="356"/>
            </a:xfrm>
            <a:prstGeom prst="roundRect">
              <a:avLst>
                <a:gd name="adj" fmla="val 50000"/>
              </a:avLst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81" name="Rectangle 9">
              <a:extLst>
                <a:ext uri="{FF2B5EF4-FFF2-40B4-BE49-F238E27FC236}">
                  <a16:creationId xmlns:a16="http://schemas.microsoft.com/office/drawing/2014/main" id="{6C0AED0A-0135-46EB-A494-C588279B0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016"/>
              <a:ext cx="475" cy="238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282" name="Group 10">
            <a:extLst>
              <a:ext uri="{FF2B5EF4-FFF2-40B4-BE49-F238E27FC236}">
                <a16:creationId xmlns:a16="http://schemas.microsoft.com/office/drawing/2014/main" id="{FDEFC05D-3521-4243-83D3-1377A27B1EA7}"/>
              </a:ext>
            </a:extLst>
          </p:cNvPr>
          <p:cNvGrpSpPr>
            <a:grpSpLocks/>
          </p:cNvGrpSpPr>
          <p:nvPr/>
        </p:nvGrpSpPr>
        <p:grpSpPr bwMode="auto">
          <a:xfrm>
            <a:off x="2324100" y="1125538"/>
            <a:ext cx="920750" cy="1216025"/>
            <a:chOff x="1737" y="488"/>
            <a:chExt cx="580" cy="766"/>
          </a:xfrm>
        </p:grpSpPr>
        <p:grpSp>
          <p:nvGrpSpPr>
            <p:cNvPr id="54283" name="Group 11">
              <a:extLst>
                <a:ext uri="{FF2B5EF4-FFF2-40B4-BE49-F238E27FC236}">
                  <a16:creationId xmlns:a16="http://schemas.microsoft.com/office/drawing/2014/main" id="{E7518EBC-5DC6-435C-83FB-B4EA280352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7" y="488"/>
              <a:ext cx="475" cy="766"/>
              <a:chOff x="535" y="488"/>
              <a:chExt cx="475" cy="766"/>
            </a:xfrm>
          </p:grpSpPr>
          <p:sp>
            <p:nvSpPr>
              <p:cNvPr id="54284" name="Oval 12">
                <a:extLst>
                  <a:ext uri="{FF2B5EF4-FFF2-40B4-BE49-F238E27FC236}">
                    <a16:creationId xmlns:a16="http://schemas.microsoft.com/office/drawing/2014/main" id="{E65C1112-C582-4A55-AEAD-1DA15108A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85" name="AutoShape 13">
                <a:extLst>
                  <a:ext uri="{FF2B5EF4-FFF2-40B4-BE49-F238E27FC236}">
                    <a16:creationId xmlns:a16="http://schemas.microsoft.com/office/drawing/2014/main" id="{5835A5CE-CA5E-4C74-9ED0-A342887F0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86" name="Rectangle 14">
                <a:extLst>
                  <a:ext uri="{FF2B5EF4-FFF2-40B4-BE49-F238E27FC236}">
                    <a16:creationId xmlns:a16="http://schemas.microsoft.com/office/drawing/2014/main" id="{EA54BC97-0FA1-4317-B2A8-6D6CA6FF1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287" name="Oval 15">
              <a:extLst>
                <a:ext uri="{FF2B5EF4-FFF2-40B4-BE49-F238E27FC236}">
                  <a16:creationId xmlns:a16="http://schemas.microsoft.com/office/drawing/2014/main" id="{331A47EA-3C73-4616-BF16-F5E475DAC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01"/>
              <a:ext cx="114" cy="113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288" name="Group 16">
              <a:extLst>
                <a:ext uri="{FF2B5EF4-FFF2-40B4-BE49-F238E27FC236}">
                  <a16:creationId xmlns:a16="http://schemas.microsoft.com/office/drawing/2014/main" id="{BD7036CB-3B2E-4367-93B8-585007AA54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1" y="601"/>
              <a:ext cx="76" cy="113"/>
              <a:chOff x="1844" y="119"/>
              <a:chExt cx="227" cy="339"/>
            </a:xfrm>
          </p:grpSpPr>
          <p:sp>
            <p:nvSpPr>
              <p:cNvPr id="54289" name="Rectangle 17">
                <a:extLst>
                  <a:ext uri="{FF2B5EF4-FFF2-40B4-BE49-F238E27FC236}">
                    <a16:creationId xmlns:a16="http://schemas.microsoft.com/office/drawing/2014/main" id="{AC9EE76C-EF6F-4CAA-919C-E33772BF9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1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90" name="Rectangle 18">
                <a:extLst>
                  <a:ext uri="{FF2B5EF4-FFF2-40B4-BE49-F238E27FC236}">
                    <a16:creationId xmlns:a16="http://schemas.microsoft.com/office/drawing/2014/main" id="{883D224C-96AE-48B4-AEE1-F2BA8FF61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844" y="402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91" name="Rectangle 19">
                <a:extLst>
                  <a:ext uri="{FF2B5EF4-FFF2-40B4-BE49-F238E27FC236}">
                    <a16:creationId xmlns:a16="http://schemas.microsoft.com/office/drawing/2014/main" id="{48BFD01A-0B9B-4175-BFDF-6DFBA41BB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844" y="119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292" name="Group 20">
            <a:extLst>
              <a:ext uri="{FF2B5EF4-FFF2-40B4-BE49-F238E27FC236}">
                <a16:creationId xmlns:a16="http://schemas.microsoft.com/office/drawing/2014/main" id="{97408A01-99CC-4788-BD0A-FD8F255067DD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1125538"/>
            <a:ext cx="930275" cy="1217612"/>
            <a:chOff x="2582" y="487"/>
            <a:chExt cx="586" cy="767"/>
          </a:xfrm>
        </p:grpSpPr>
        <p:grpSp>
          <p:nvGrpSpPr>
            <p:cNvPr id="54293" name="Group 21">
              <a:extLst>
                <a:ext uri="{FF2B5EF4-FFF2-40B4-BE49-F238E27FC236}">
                  <a16:creationId xmlns:a16="http://schemas.microsoft.com/office/drawing/2014/main" id="{68BF6886-CDE0-4A80-8916-A5EF5EF3AE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2" y="487"/>
              <a:ext cx="475" cy="767"/>
              <a:chOff x="1124" y="487"/>
              <a:chExt cx="475" cy="767"/>
            </a:xfrm>
          </p:grpSpPr>
          <p:sp>
            <p:nvSpPr>
              <p:cNvPr id="54294" name="Oval 22">
                <a:extLst>
                  <a:ext uri="{FF2B5EF4-FFF2-40B4-BE49-F238E27FC236}">
                    <a16:creationId xmlns:a16="http://schemas.microsoft.com/office/drawing/2014/main" id="{5A22D2D6-D77A-4280-BBE7-DDF86333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95" name="AutoShape 23">
                <a:extLst>
                  <a:ext uri="{FF2B5EF4-FFF2-40B4-BE49-F238E27FC236}">
                    <a16:creationId xmlns:a16="http://schemas.microsoft.com/office/drawing/2014/main" id="{FDD6930B-4DC1-4750-8679-DF14AA0E82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96" name="Rectangle 24">
                <a:extLst>
                  <a:ext uri="{FF2B5EF4-FFF2-40B4-BE49-F238E27FC236}">
                    <a16:creationId xmlns:a16="http://schemas.microsoft.com/office/drawing/2014/main" id="{38253DB9-0CA0-4091-A641-E29BDEA1D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297" name="Oval 25">
              <a:extLst>
                <a:ext uri="{FF2B5EF4-FFF2-40B4-BE49-F238E27FC236}">
                  <a16:creationId xmlns:a16="http://schemas.microsoft.com/office/drawing/2014/main" id="{6C955FB0-3983-4DB5-B233-3B2E808E0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629"/>
              <a:ext cx="113" cy="113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298" name="Group 26">
              <a:extLst>
                <a:ext uri="{FF2B5EF4-FFF2-40B4-BE49-F238E27FC236}">
                  <a16:creationId xmlns:a16="http://schemas.microsoft.com/office/drawing/2014/main" id="{5AE92130-28D5-4DCF-B71B-8D9C783E5F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2" y="629"/>
              <a:ext cx="76" cy="113"/>
              <a:chOff x="1844" y="119"/>
              <a:chExt cx="227" cy="339"/>
            </a:xfrm>
          </p:grpSpPr>
          <p:sp>
            <p:nvSpPr>
              <p:cNvPr id="54299" name="Rectangle 27">
                <a:extLst>
                  <a:ext uri="{FF2B5EF4-FFF2-40B4-BE49-F238E27FC236}">
                    <a16:creationId xmlns:a16="http://schemas.microsoft.com/office/drawing/2014/main" id="{B76BF78E-1598-4539-BA97-443F45797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1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00" name="Rectangle 28">
                <a:extLst>
                  <a:ext uri="{FF2B5EF4-FFF2-40B4-BE49-F238E27FC236}">
                    <a16:creationId xmlns:a16="http://schemas.microsoft.com/office/drawing/2014/main" id="{CC53D23E-4FDB-49A7-8BEB-D961296C8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844" y="402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01" name="Rectangle 29">
                <a:extLst>
                  <a:ext uri="{FF2B5EF4-FFF2-40B4-BE49-F238E27FC236}">
                    <a16:creationId xmlns:a16="http://schemas.microsoft.com/office/drawing/2014/main" id="{F25DFD64-3C00-4010-8318-C8299A5FE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844" y="119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302" name="Group 30">
            <a:extLst>
              <a:ext uri="{FF2B5EF4-FFF2-40B4-BE49-F238E27FC236}">
                <a16:creationId xmlns:a16="http://schemas.microsoft.com/office/drawing/2014/main" id="{7832A446-6744-4E8E-82D7-7873D16DF30A}"/>
              </a:ext>
            </a:extLst>
          </p:cNvPr>
          <p:cNvGrpSpPr>
            <a:grpSpLocks/>
          </p:cNvGrpSpPr>
          <p:nvPr/>
        </p:nvGrpSpPr>
        <p:grpSpPr bwMode="auto">
          <a:xfrm>
            <a:off x="4141788" y="3068638"/>
            <a:ext cx="754062" cy="1216025"/>
            <a:chOff x="3148" y="1366"/>
            <a:chExt cx="475" cy="766"/>
          </a:xfrm>
        </p:grpSpPr>
        <p:grpSp>
          <p:nvGrpSpPr>
            <p:cNvPr id="54303" name="Group 31">
              <a:extLst>
                <a:ext uri="{FF2B5EF4-FFF2-40B4-BE49-F238E27FC236}">
                  <a16:creationId xmlns:a16="http://schemas.microsoft.com/office/drawing/2014/main" id="{86CBF787-3799-44D2-84CA-68C8DB1018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8" y="1366"/>
              <a:ext cx="475" cy="766"/>
              <a:chOff x="535" y="488"/>
              <a:chExt cx="475" cy="766"/>
            </a:xfrm>
          </p:grpSpPr>
          <p:sp>
            <p:nvSpPr>
              <p:cNvPr id="54304" name="Oval 32">
                <a:extLst>
                  <a:ext uri="{FF2B5EF4-FFF2-40B4-BE49-F238E27FC236}">
                    <a16:creationId xmlns:a16="http://schemas.microsoft.com/office/drawing/2014/main" id="{B3422F74-DBC1-4CAD-855B-E3C91F865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05" name="AutoShape 33">
                <a:extLst>
                  <a:ext uri="{FF2B5EF4-FFF2-40B4-BE49-F238E27FC236}">
                    <a16:creationId xmlns:a16="http://schemas.microsoft.com/office/drawing/2014/main" id="{F2DF4DF8-4318-48DE-9252-72FF231AA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06" name="Rectangle 34">
                <a:extLst>
                  <a:ext uri="{FF2B5EF4-FFF2-40B4-BE49-F238E27FC236}">
                    <a16:creationId xmlns:a16="http://schemas.microsoft.com/office/drawing/2014/main" id="{D2EA84FD-43C7-4B05-86F1-50CAABA96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307" name="Oval 35">
              <a:extLst>
                <a:ext uri="{FF2B5EF4-FFF2-40B4-BE49-F238E27FC236}">
                  <a16:creationId xmlns:a16="http://schemas.microsoft.com/office/drawing/2014/main" id="{C388E4CF-D04D-4151-8743-4C1A0845E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" y="1478"/>
              <a:ext cx="56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08" name="Oval 36">
              <a:extLst>
                <a:ext uri="{FF2B5EF4-FFF2-40B4-BE49-F238E27FC236}">
                  <a16:creationId xmlns:a16="http://schemas.microsoft.com/office/drawing/2014/main" id="{6FA3171D-61DE-44CD-8D64-50AB4F0F8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5" y="1478"/>
              <a:ext cx="57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09" name="AutoShape 37">
              <a:extLst>
                <a:ext uri="{FF2B5EF4-FFF2-40B4-BE49-F238E27FC236}">
                  <a16:creationId xmlns:a16="http://schemas.microsoft.com/office/drawing/2014/main" id="{01DFE1DB-0DD3-4C3F-A675-4DF54325AC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340" y="1563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10" name="Group 38">
            <a:extLst>
              <a:ext uri="{FF2B5EF4-FFF2-40B4-BE49-F238E27FC236}">
                <a16:creationId xmlns:a16="http://schemas.microsoft.com/office/drawing/2014/main" id="{ED1D43A4-4D3A-4C66-B530-54D02815D998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068638"/>
            <a:ext cx="754063" cy="1217612"/>
            <a:chOff x="3737" y="1365"/>
            <a:chExt cx="475" cy="767"/>
          </a:xfrm>
        </p:grpSpPr>
        <p:grpSp>
          <p:nvGrpSpPr>
            <p:cNvPr id="54311" name="Group 39">
              <a:extLst>
                <a:ext uri="{FF2B5EF4-FFF2-40B4-BE49-F238E27FC236}">
                  <a16:creationId xmlns:a16="http://schemas.microsoft.com/office/drawing/2014/main" id="{224EDC29-96D3-4BDD-845B-6476A599E8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7" y="1365"/>
              <a:ext cx="475" cy="767"/>
              <a:chOff x="1124" y="487"/>
              <a:chExt cx="475" cy="767"/>
            </a:xfrm>
          </p:grpSpPr>
          <p:sp>
            <p:nvSpPr>
              <p:cNvPr id="54312" name="Oval 40">
                <a:extLst>
                  <a:ext uri="{FF2B5EF4-FFF2-40B4-BE49-F238E27FC236}">
                    <a16:creationId xmlns:a16="http://schemas.microsoft.com/office/drawing/2014/main" id="{C1882ADC-C9CD-4968-9990-5D2A2FD39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13" name="AutoShape 41">
                <a:extLst>
                  <a:ext uri="{FF2B5EF4-FFF2-40B4-BE49-F238E27FC236}">
                    <a16:creationId xmlns:a16="http://schemas.microsoft.com/office/drawing/2014/main" id="{DA099DF9-6FE5-4DDE-B988-3F2851A14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14" name="Rectangle 42">
                <a:extLst>
                  <a:ext uri="{FF2B5EF4-FFF2-40B4-BE49-F238E27FC236}">
                    <a16:creationId xmlns:a16="http://schemas.microsoft.com/office/drawing/2014/main" id="{D22AEF70-E3CE-45D8-8FEC-E3D8501D3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315" name="Oval 43">
              <a:extLst>
                <a:ext uri="{FF2B5EF4-FFF2-40B4-BE49-F238E27FC236}">
                  <a16:creationId xmlns:a16="http://schemas.microsoft.com/office/drawing/2014/main" id="{F89CA1E1-9889-4824-9CE2-244D0D286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9" y="1478"/>
              <a:ext cx="56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6" name="Oval 44">
              <a:extLst>
                <a:ext uri="{FF2B5EF4-FFF2-40B4-BE49-F238E27FC236}">
                  <a16:creationId xmlns:a16="http://schemas.microsoft.com/office/drawing/2014/main" id="{D3EB071F-F0B8-4B73-B0B9-2DB2EF4D6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0" y="1478"/>
              <a:ext cx="57" cy="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7" name="AutoShape 45">
              <a:extLst>
                <a:ext uri="{FF2B5EF4-FFF2-40B4-BE49-F238E27FC236}">
                  <a16:creationId xmlns:a16="http://schemas.microsoft.com/office/drawing/2014/main" id="{F3916CF8-5B5A-47C2-BD32-8D15CA27D2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935" y="1563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18" name="Group 46">
            <a:extLst>
              <a:ext uri="{FF2B5EF4-FFF2-40B4-BE49-F238E27FC236}">
                <a16:creationId xmlns:a16="http://schemas.microsoft.com/office/drawing/2014/main" id="{2910D172-60D7-4943-964B-FD9DC782A224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013325"/>
            <a:ext cx="754063" cy="1216025"/>
            <a:chOff x="2191" y="2530"/>
            <a:chExt cx="475" cy="766"/>
          </a:xfrm>
        </p:grpSpPr>
        <p:grpSp>
          <p:nvGrpSpPr>
            <p:cNvPr id="54319" name="Group 47">
              <a:extLst>
                <a:ext uri="{FF2B5EF4-FFF2-40B4-BE49-F238E27FC236}">
                  <a16:creationId xmlns:a16="http://schemas.microsoft.com/office/drawing/2014/main" id="{AB3DFE08-E131-4F16-B35C-5A369C0462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91" y="2530"/>
              <a:ext cx="475" cy="766"/>
              <a:chOff x="535" y="488"/>
              <a:chExt cx="475" cy="766"/>
            </a:xfrm>
          </p:grpSpPr>
          <p:sp>
            <p:nvSpPr>
              <p:cNvPr id="54320" name="Oval 48">
                <a:extLst>
                  <a:ext uri="{FF2B5EF4-FFF2-40B4-BE49-F238E27FC236}">
                    <a16:creationId xmlns:a16="http://schemas.microsoft.com/office/drawing/2014/main" id="{B43DDCCE-5FAB-49A8-B719-96355F5C0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21" name="AutoShape 49">
                <a:extLst>
                  <a:ext uri="{FF2B5EF4-FFF2-40B4-BE49-F238E27FC236}">
                    <a16:creationId xmlns:a16="http://schemas.microsoft.com/office/drawing/2014/main" id="{64C60265-5441-4CB0-8E25-38413DDA5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22" name="Rectangle 50">
                <a:extLst>
                  <a:ext uri="{FF2B5EF4-FFF2-40B4-BE49-F238E27FC236}">
                    <a16:creationId xmlns:a16="http://schemas.microsoft.com/office/drawing/2014/main" id="{A7CFA6A3-AAFC-43B1-BC58-6D507171C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323" name="Freeform 51">
              <a:extLst>
                <a:ext uri="{FF2B5EF4-FFF2-40B4-BE49-F238E27FC236}">
                  <a16:creationId xmlns:a16="http://schemas.microsoft.com/office/drawing/2014/main" id="{2F9DA5C5-262B-4CF4-AA28-34A50D47F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" y="2984"/>
              <a:ext cx="150" cy="112"/>
            </a:xfrm>
            <a:custGeom>
              <a:avLst/>
              <a:gdLst>
                <a:gd name="T0" fmla="*/ 680 w 1360"/>
                <a:gd name="T1" fmla="*/ 1020 h 1020"/>
                <a:gd name="T2" fmla="*/ 113 w 1360"/>
                <a:gd name="T3" fmla="*/ 567 h 1020"/>
                <a:gd name="T4" fmla="*/ 0 w 1360"/>
                <a:gd name="T5" fmla="*/ 340 h 1020"/>
                <a:gd name="T6" fmla="*/ 113 w 1360"/>
                <a:gd name="T7" fmla="*/ 113 h 1020"/>
                <a:gd name="T8" fmla="*/ 340 w 1360"/>
                <a:gd name="T9" fmla="*/ 0 h 1020"/>
                <a:gd name="T10" fmla="*/ 567 w 1360"/>
                <a:gd name="T11" fmla="*/ 113 h 1020"/>
                <a:gd name="T12" fmla="*/ 680 w 1360"/>
                <a:gd name="T13" fmla="*/ 226 h 1020"/>
                <a:gd name="T14" fmla="*/ 793 w 1360"/>
                <a:gd name="T15" fmla="*/ 113 h 1020"/>
                <a:gd name="T16" fmla="*/ 1020 w 1360"/>
                <a:gd name="T17" fmla="*/ 0 h 1020"/>
                <a:gd name="T18" fmla="*/ 1247 w 1360"/>
                <a:gd name="T19" fmla="*/ 113 h 1020"/>
                <a:gd name="T20" fmla="*/ 1360 w 1360"/>
                <a:gd name="T21" fmla="*/ 340 h 1020"/>
                <a:gd name="T22" fmla="*/ 1247 w 1360"/>
                <a:gd name="T23" fmla="*/ 567 h 1020"/>
                <a:gd name="T24" fmla="*/ 680 w 1360"/>
                <a:gd name="T2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0" h="1020">
                  <a:moveTo>
                    <a:pt x="680" y="1020"/>
                  </a:moveTo>
                  <a:lnTo>
                    <a:pt x="113" y="567"/>
                  </a:lnTo>
                  <a:cubicBezTo>
                    <a:pt x="0" y="454"/>
                    <a:pt x="0" y="416"/>
                    <a:pt x="0" y="340"/>
                  </a:cubicBezTo>
                  <a:cubicBezTo>
                    <a:pt x="0" y="264"/>
                    <a:pt x="56" y="170"/>
                    <a:pt x="113" y="113"/>
                  </a:cubicBezTo>
                  <a:cubicBezTo>
                    <a:pt x="170" y="56"/>
                    <a:pt x="264" y="0"/>
                    <a:pt x="340" y="0"/>
                  </a:cubicBezTo>
                  <a:cubicBezTo>
                    <a:pt x="416" y="0"/>
                    <a:pt x="510" y="75"/>
                    <a:pt x="567" y="113"/>
                  </a:cubicBezTo>
                  <a:lnTo>
                    <a:pt x="680" y="226"/>
                  </a:lnTo>
                  <a:lnTo>
                    <a:pt x="793" y="113"/>
                  </a:lnTo>
                  <a:cubicBezTo>
                    <a:pt x="850" y="75"/>
                    <a:pt x="944" y="0"/>
                    <a:pt x="1020" y="0"/>
                  </a:cubicBezTo>
                  <a:cubicBezTo>
                    <a:pt x="1096" y="0"/>
                    <a:pt x="1190" y="56"/>
                    <a:pt x="1247" y="113"/>
                  </a:cubicBezTo>
                  <a:cubicBezTo>
                    <a:pt x="1304" y="170"/>
                    <a:pt x="1360" y="264"/>
                    <a:pt x="1360" y="340"/>
                  </a:cubicBezTo>
                  <a:cubicBezTo>
                    <a:pt x="1360" y="416"/>
                    <a:pt x="1360" y="454"/>
                    <a:pt x="1247" y="567"/>
                  </a:cubicBezTo>
                  <a:lnTo>
                    <a:pt x="680" y="10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324" name="Group 52">
            <a:extLst>
              <a:ext uri="{FF2B5EF4-FFF2-40B4-BE49-F238E27FC236}">
                <a16:creationId xmlns:a16="http://schemas.microsoft.com/office/drawing/2014/main" id="{B43461D4-B594-4DEC-8DA7-BBF0C2BB0840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5013325"/>
            <a:ext cx="754063" cy="1217613"/>
            <a:chOff x="3177" y="2529"/>
            <a:chExt cx="475" cy="767"/>
          </a:xfrm>
        </p:grpSpPr>
        <p:grpSp>
          <p:nvGrpSpPr>
            <p:cNvPr id="54325" name="Group 53">
              <a:extLst>
                <a:ext uri="{FF2B5EF4-FFF2-40B4-BE49-F238E27FC236}">
                  <a16:creationId xmlns:a16="http://schemas.microsoft.com/office/drawing/2014/main" id="{64F3423B-9A70-47A4-BEED-65220244E9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7" y="2529"/>
              <a:ext cx="475" cy="767"/>
              <a:chOff x="1124" y="487"/>
              <a:chExt cx="475" cy="767"/>
            </a:xfrm>
          </p:grpSpPr>
          <p:sp>
            <p:nvSpPr>
              <p:cNvPr id="54326" name="Oval 54">
                <a:extLst>
                  <a:ext uri="{FF2B5EF4-FFF2-40B4-BE49-F238E27FC236}">
                    <a16:creationId xmlns:a16="http://schemas.microsoft.com/office/drawing/2014/main" id="{2C04137A-2E7C-4200-9238-32362141A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27" name="AutoShape 55">
                <a:extLst>
                  <a:ext uri="{FF2B5EF4-FFF2-40B4-BE49-F238E27FC236}">
                    <a16:creationId xmlns:a16="http://schemas.microsoft.com/office/drawing/2014/main" id="{FF9956D2-F559-47D1-BF28-F71DEF258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28" name="Rectangle 56">
                <a:extLst>
                  <a:ext uri="{FF2B5EF4-FFF2-40B4-BE49-F238E27FC236}">
                    <a16:creationId xmlns:a16="http://schemas.microsoft.com/office/drawing/2014/main" id="{E3DCB86C-3BBE-4FAC-8C39-55630A5BC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329" name="Freeform 57">
              <a:extLst>
                <a:ext uri="{FF2B5EF4-FFF2-40B4-BE49-F238E27FC236}">
                  <a16:creationId xmlns:a16="http://schemas.microsoft.com/office/drawing/2014/main" id="{1A4370D6-F5A2-4C42-8A87-8A9EEAEF0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2" y="2984"/>
              <a:ext cx="150" cy="112"/>
            </a:xfrm>
            <a:custGeom>
              <a:avLst/>
              <a:gdLst>
                <a:gd name="T0" fmla="*/ 680 w 1360"/>
                <a:gd name="T1" fmla="*/ 1020 h 1020"/>
                <a:gd name="T2" fmla="*/ 113 w 1360"/>
                <a:gd name="T3" fmla="*/ 567 h 1020"/>
                <a:gd name="T4" fmla="*/ 0 w 1360"/>
                <a:gd name="T5" fmla="*/ 340 h 1020"/>
                <a:gd name="T6" fmla="*/ 113 w 1360"/>
                <a:gd name="T7" fmla="*/ 113 h 1020"/>
                <a:gd name="T8" fmla="*/ 340 w 1360"/>
                <a:gd name="T9" fmla="*/ 0 h 1020"/>
                <a:gd name="T10" fmla="*/ 567 w 1360"/>
                <a:gd name="T11" fmla="*/ 113 h 1020"/>
                <a:gd name="T12" fmla="*/ 680 w 1360"/>
                <a:gd name="T13" fmla="*/ 226 h 1020"/>
                <a:gd name="T14" fmla="*/ 793 w 1360"/>
                <a:gd name="T15" fmla="*/ 113 h 1020"/>
                <a:gd name="T16" fmla="*/ 1020 w 1360"/>
                <a:gd name="T17" fmla="*/ 0 h 1020"/>
                <a:gd name="T18" fmla="*/ 1247 w 1360"/>
                <a:gd name="T19" fmla="*/ 113 h 1020"/>
                <a:gd name="T20" fmla="*/ 1360 w 1360"/>
                <a:gd name="T21" fmla="*/ 340 h 1020"/>
                <a:gd name="T22" fmla="*/ 1247 w 1360"/>
                <a:gd name="T23" fmla="*/ 567 h 1020"/>
                <a:gd name="T24" fmla="*/ 680 w 1360"/>
                <a:gd name="T25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0" h="1020">
                  <a:moveTo>
                    <a:pt x="680" y="1020"/>
                  </a:moveTo>
                  <a:lnTo>
                    <a:pt x="113" y="567"/>
                  </a:lnTo>
                  <a:cubicBezTo>
                    <a:pt x="0" y="454"/>
                    <a:pt x="0" y="416"/>
                    <a:pt x="0" y="340"/>
                  </a:cubicBezTo>
                  <a:cubicBezTo>
                    <a:pt x="0" y="264"/>
                    <a:pt x="56" y="170"/>
                    <a:pt x="113" y="113"/>
                  </a:cubicBezTo>
                  <a:cubicBezTo>
                    <a:pt x="170" y="56"/>
                    <a:pt x="264" y="0"/>
                    <a:pt x="340" y="0"/>
                  </a:cubicBezTo>
                  <a:cubicBezTo>
                    <a:pt x="416" y="0"/>
                    <a:pt x="510" y="75"/>
                    <a:pt x="567" y="113"/>
                  </a:cubicBezTo>
                  <a:lnTo>
                    <a:pt x="680" y="226"/>
                  </a:lnTo>
                  <a:lnTo>
                    <a:pt x="793" y="113"/>
                  </a:lnTo>
                  <a:cubicBezTo>
                    <a:pt x="850" y="75"/>
                    <a:pt x="944" y="0"/>
                    <a:pt x="1020" y="0"/>
                  </a:cubicBezTo>
                  <a:cubicBezTo>
                    <a:pt x="1096" y="0"/>
                    <a:pt x="1190" y="56"/>
                    <a:pt x="1247" y="113"/>
                  </a:cubicBezTo>
                  <a:cubicBezTo>
                    <a:pt x="1304" y="170"/>
                    <a:pt x="1360" y="264"/>
                    <a:pt x="1360" y="340"/>
                  </a:cubicBezTo>
                  <a:cubicBezTo>
                    <a:pt x="1360" y="416"/>
                    <a:pt x="1360" y="454"/>
                    <a:pt x="1247" y="567"/>
                  </a:cubicBezTo>
                  <a:lnTo>
                    <a:pt x="680" y="10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330" name="Group 58">
            <a:extLst>
              <a:ext uri="{FF2B5EF4-FFF2-40B4-BE49-F238E27FC236}">
                <a16:creationId xmlns:a16="http://schemas.microsoft.com/office/drawing/2014/main" id="{B6907FA2-8756-4330-94F2-BDDBFFAFF941}"/>
              </a:ext>
            </a:extLst>
          </p:cNvPr>
          <p:cNvGrpSpPr>
            <a:grpSpLocks/>
          </p:cNvGrpSpPr>
          <p:nvPr/>
        </p:nvGrpSpPr>
        <p:grpSpPr bwMode="auto">
          <a:xfrm>
            <a:off x="7888288" y="1127125"/>
            <a:ext cx="787400" cy="1216025"/>
            <a:chOff x="1736" y="1367"/>
            <a:chExt cx="496" cy="766"/>
          </a:xfrm>
        </p:grpSpPr>
        <p:grpSp>
          <p:nvGrpSpPr>
            <p:cNvPr id="54331" name="Group 59">
              <a:extLst>
                <a:ext uri="{FF2B5EF4-FFF2-40B4-BE49-F238E27FC236}">
                  <a16:creationId xmlns:a16="http://schemas.microsoft.com/office/drawing/2014/main" id="{BE03B87D-2627-4A98-81DE-D8EAA78989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36" y="1367"/>
              <a:ext cx="475" cy="766"/>
              <a:chOff x="1736" y="1367"/>
              <a:chExt cx="475" cy="766"/>
            </a:xfrm>
          </p:grpSpPr>
          <p:grpSp>
            <p:nvGrpSpPr>
              <p:cNvPr id="54332" name="Group 60">
                <a:extLst>
                  <a:ext uri="{FF2B5EF4-FFF2-40B4-BE49-F238E27FC236}">
                    <a16:creationId xmlns:a16="http://schemas.microsoft.com/office/drawing/2014/main" id="{1F56B0DA-BACA-43D1-8D71-841553181B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36" y="1367"/>
                <a:ext cx="475" cy="766"/>
                <a:chOff x="535" y="488"/>
                <a:chExt cx="475" cy="766"/>
              </a:xfrm>
            </p:grpSpPr>
            <p:sp>
              <p:nvSpPr>
                <p:cNvPr id="54333" name="Oval 61">
                  <a:extLst>
                    <a:ext uri="{FF2B5EF4-FFF2-40B4-BE49-F238E27FC236}">
                      <a16:creationId xmlns:a16="http://schemas.microsoft.com/office/drawing/2014/main" id="{45097923-2396-46FD-85F2-903A3A3B6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334" name="AutoShape 62">
                  <a:extLst>
                    <a:ext uri="{FF2B5EF4-FFF2-40B4-BE49-F238E27FC236}">
                      <a16:creationId xmlns:a16="http://schemas.microsoft.com/office/drawing/2014/main" id="{AD76F073-4DC2-48BF-BFB2-E0C3A2BC72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335" name="Rectangle 63">
                  <a:extLst>
                    <a:ext uri="{FF2B5EF4-FFF2-40B4-BE49-F238E27FC236}">
                      <a16:creationId xmlns:a16="http://schemas.microsoft.com/office/drawing/2014/main" id="{64923B06-4E05-4757-9097-F0ED54FED4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336" name="Freeform 64">
                <a:extLst>
                  <a:ext uri="{FF2B5EF4-FFF2-40B4-BE49-F238E27FC236}">
                    <a16:creationId xmlns:a16="http://schemas.microsoft.com/office/drawing/2014/main" id="{9CB65C85-C65B-4436-8386-1B433FFF8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4" y="1593"/>
                <a:ext cx="251" cy="109"/>
              </a:xfrm>
              <a:custGeom>
                <a:avLst/>
                <a:gdLst>
                  <a:gd name="T0" fmla="*/ 307 w 330"/>
                  <a:gd name="T1" fmla="*/ 24 h 166"/>
                  <a:gd name="T2" fmla="*/ 24 w 330"/>
                  <a:gd name="T3" fmla="*/ 24 h 166"/>
                  <a:gd name="T4" fmla="*/ 165 w 330"/>
                  <a:gd name="T5" fmla="*/ 166 h 166"/>
                  <a:gd name="T6" fmla="*/ 307 w 330"/>
                  <a:gd name="T7" fmla="*/ 24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0" h="166">
                    <a:moveTo>
                      <a:pt x="307" y="24"/>
                    </a:moveTo>
                    <a:cubicBezTo>
                      <a:pt x="284" y="0"/>
                      <a:pt x="48" y="0"/>
                      <a:pt x="24" y="24"/>
                    </a:cubicBezTo>
                    <a:cubicBezTo>
                      <a:pt x="0" y="48"/>
                      <a:pt x="118" y="166"/>
                      <a:pt x="165" y="166"/>
                    </a:cubicBezTo>
                    <a:cubicBezTo>
                      <a:pt x="212" y="166"/>
                      <a:pt x="330" y="48"/>
                      <a:pt x="307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4337" name="Group 65">
              <a:extLst>
                <a:ext uri="{FF2B5EF4-FFF2-40B4-BE49-F238E27FC236}">
                  <a16:creationId xmlns:a16="http://schemas.microsoft.com/office/drawing/2014/main" id="{EB240D0C-2F9A-4D96-934B-23C2301F0D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6" y="1565"/>
              <a:ext cx="76" cy="113"/>
              <a:chOff x="1844" y="119"/>
              <a:chExt cx="227" cy="339"/>
            </a:xfrm>
          </p:grpSpPr>
          <p:sp>
            <p:nvSpPr>
              <p:cNvPr id="54338" name="Rectangle 66">
                <a:extLst>
                  <a:ext uri="{FF2B5EF4-FFF2-40B4-BE49-F238E27FC236}">
                    <a16:creationId xmlns:a16="http://schemas.microsoft.com/office/drawing/2014/main" id="{91F69079-DC00-430B-9B81-FA35CE61B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1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39" name="Rectangle 67">
                <a:extLst>
                  <a:ext uri="{FF2B5EF4-FFF2-40B4-BE49-F238E27FC236}">
                    <a16:creationId xmlns:a16="http://schemas.microsoft.com/office/drawing/2014/main" id="{C7A77F5C-5932-49F0-A46D-68F305AA9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844" y="402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40" name="Rectangle 68">
                <a:extLst>
                  <a:ext uri="{FF2B5EF4-FFF2-40B4-BE49-F238E27FC236}">
                    <a16:creationId xmlns:a16="http://schemas.microsoft.com/office/drawing/2014/main" id="{EF8548D0-5A1B-4C12-ADFA-FF842A1A1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844" y="119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341" name="Group 69">
            <a:extLst>
              <a:ext uri="{FF2B5EF4-FFF2-40B4-BE49-F238E27FC236}">
                <a16:creationId xmlns:a16="http://schemas.microsoft.com/office/drawing/2014/main" id="{232D033B-E51E-4EA4-A4C1-D54A602A5A57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1125538"/>
            <a:ext cx="796925" cy="1217612"/>
            <a:chOff x="2496" y="1366"/>
            <a:chExt cx="502" cy="767"/>
          </a:xfrm>
        </p:grpSpPr>
        <p:grpSp>
          <p:nvGrpSpPr>
            <p:cNvPr id="54342" name="Group 70">
              <a:extLst>
                <a:ext uri="{FF2B5EF4-FFF2-40B4-BE49-F238E27FC236}">
                  <a16:creationId xmlns:a16="http://schemas.microsoft.com/office/drawing/2014/main" id="{4DB6E20E-70E8-4B95-A4CD-F6543D36C1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6" y="1366"/>
              <a:ext cx="475" cy="767"/>
              <a:chOff x="2270" y="1366"/>
              <a:chExt cx="475" cy="767"/>
            </a:xfrm>
          </p:grpSpPr>
          <p:grpSp>
            <p:nvGrpSpPr>
              <p:cNvPr id="54343" name="Group 71">
                <a:extLst>
                  <a:ext uri="{FF2B5EF4-FFF2-40B4-BE49-F238E27FC236}">
                    <a16:creationId xmlns:a16="http://schemas.microsoft.com/office/drawing/2014/main" id="{DEF86878-1492-45AE-A9B2-BD997A237A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70" y="1366"/>
                <a:ext cx="475" cy="767"/>
                <a:chOff x="1124" y="487"/>
                <a:chExt cx="475" cy="767"/>
              </a:xfrm>
            </p:grpSpPr>
            <p:sp>
              <p:nvSpPr>
                <p:cNvPr id="54344" name="Oval 72">
                  <a:extLst>
                    <a:ext uri="{FF2B5EF4-FFF2-40B4-BE49-F238E27FC236}">
                      <a16:creationId xmlns:a16="http://schemas.microsoft.com/office/drawing/2014/main" id="{07C82748-123C-4524-8E1A-5905CDD1F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345" name="AutoShape 73">
                  <a:extLst>
                    <a:ext uri="{FF2B5EF4-FFF2-40B4-BE49-F238E27FC236}">
                      <a16:creationId xmlns:a16="http://schemas.microsoft.com/office/drawing/2014/main" id="{4996FD9E-C2B6-435D-B57A-6F5A8CB467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346" name="Rectangle 74">
                  <a:extLst>
                    <a:ext uri="{FF2B5EF4-FFF2-40B4-BE49-F238E27FC236}">
                      <a16:creationId xmlns:a16="http://schemas.microsoft.com/office/drawing/2014/main" id="{45B12429-CA53-4236-9A20-023DE0A79B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4347" name="Freeform 75">
                <a:extLst>
                  <a:ext uri="{FF2B5EF4-FFF2-40B4-BE49-F238E27FC236}">
                    <a16:creationId xmlns:a16="http://schemas.microsoft.com/office/drawing/2014/main" id="{C7FD93B6-98A5-4140-8B63-366AB51B1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1593"/>
                <a:ext cx="251" cy="109"/>
              </a:xfrm>
              <a:custGeom>
                <a:avLst/>
                <a:gdLst>
                  <a:gd name="T0" fmla="*/ 307 w 330"/>
                  <a:gd name="T1" fmla="*/ 24 h 166"/>
                  <a:gd name="T2" fmla="*/ 24 w 330"/>
                  <a:gd name="T3" fmla="*/ 24 h 166"/>
                  <a:gd name="T4" fmla="*/ 165 w 330"/>
                  <a:gd name="T5" fmla="*/ 166 h 166"/>
                  <a:gd name="T6" fmla="*/ 307 w 330"/>
                  <a:gd name="T7" fmla="*/ 24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0" h="166">
                    <a:moveTo>
                      <a:pt x="307" y="24"/>
                    </a:moveTo>
                    <a:cubicBezTo>
                      <a:pt x="284" y="0"/>
                      <a:pt x="48" y="0"/>
                      <a:pt x="24" y="24"/>
                    </a:cubicBezTo>
                    <a:cubicBezTo>
                      <a:pt x="0" y="48"/>
                      <a:pt x="118" y="166"/>
                      <a:pt x="165" y="166"/>
                    </a:cubicBezTo>
                    <a:cubicBezTo>
                      <a:pt x="212" y="166"/>
                      <a:pt x="330" y="48"/>
                      <a:pt x="307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4348" name="Group 76">
              <a:extLst>
                <a:ext uri="{FF2B5EF4-FFF2-40B4-BE49-F238E27FC236}">
                  <a16:creationId xmlns:a16="http://schemas.microsoft.com/office/drawing/2014/main" id="{B456269F-6E56-433A-B10E-AABD83B843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2" y="1565"/>
              <a:ext cx="76" cy="113"/>
              <a:chOff x="1844" y="119"/>
              <a:chExt cx="227" cy="339"/>
            </a:xfrm>
          </p:grpSpPr>
          <p:sp>
            <p:nvSpPr>
              <p:cNvPr id="54349" name="Rectangle 77">
                <a:extLst>
                  <a:ext uri="{FF2B5EF4-FFF2-40B4-BE49-F238E27FC236}">
                    <a16:creationId xmlns:a16="http://schemas.microsoft.com/office/drawing/2014/main" id="{1CABD602-8BEE-4C23-B6FB-6609C123F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1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50" name="Rectangle 78">
                <a:extLst>
                  <a:ext uri="{FF2B5EF4-FFF2-40B4-BE49-F238E27FC236}">
                    <a16:creationId xmlns:a16="http://schemas.microsoft.com/office/drawing/2014/main" id="{F3BAC715-4878-4127-8E52-D4606E111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844" y="402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51" name="Rectangle 79">
                <a:extLst>
                  <a:ext uri="{FF2B5EF4-FFF2-40B4-BE49-F238E27FC236}">
                    <a16:creationId xmlns:a16="http://schemas.microsoft.com/office/drawing/2014/main" id="{70ABAE72-672F-4BBF-8968-42748C9DD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844" y="119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352" name="Group 80">
            <a:extLst>
              <a:ext uri="{FF2B5EF4-FFF2-40B4-BE49-F238E27FC236}">
                <a16:creationId xmlns:a16="http://schemas.microsoft.com/office/drawing/2014/main" id="{B5F863E1-7BD2-4A1A-87DD-4480F268D875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052513"/>
            <a:ext cx="754062" cy="1304925"/>
            <a:chOff x="3063" y="431"/>
            <a:chExt cx="475" cy="822"/>
          </a:xfrm>
        </p:grpSpPr>
        <p:grpSp>
          <p:nvGrpSpPr>
            <p:cNvPr id="54353" name="Group 81">
              <a:extLst>
                <a:ext uri="{FF2B5EF4-FFF2-40B4-BE49-F238E27FC236}">
                  <a16:creationId xmlns:a16="http://schemas.microsoft.com/office/drawing/2014/main" id="{378C63BB-66EC-4C55-AA06-89C6DE2CFB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3" y="487"/>
              <a:ext cx="475" cy="766"/>
              <a:chOff x="535" y="488"/>
              <a:chExt cx="475" cy="766"/>
            </a:xfrm>
          </p:grpSpPr>
          <p:sp>
            <p:nvSpPr>
              <p:cNvPr id="54354" name="Oval 82">
                <a:extLst>
                  <a:ext uri="{FF2B5EF4-FFF2-40B4-BE49-F238E27FC236}">
                    <a16:creationId xmlns:a16="http://schemas.microsoft.com/office/drawing/2014/main" id="{E69B4E66-69F4-442C-A3B4-81513D523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55" name="AutoShape 83">
                <a:extLst>
                  <a:ext uri="{FF2B5EF4-FFF2-40B4-BE49-F238E27FC236}">
                    <a16:creationId xmlns:a16="http://schemas.microsoft.com/office/drawing/2014/main" id="{ADE3A000-DD7D-47B3-BFCA-26EBEDCD3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56" name="Rectangle 84">
                <a:extLst>
                  <a:ext uri="{FF2B5EF4-FFF2-40B4-BE49-F238E27FC236}">
                    <a16:creationId xmlns:a16="http://schemas.microsoft.com/office/drawing/2014/main" id="{8AF8BC0C-2242-4E0A-94D1-89FD26A01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357" name="Group 85">
              <a:extLst>
                <a:ext uri="{FF2B5EF4-FFF2-40B4-BE49-F238E27FC236}">
                  <a16:creationId xmlns:a16="http://schemas.microsoft.com/office/drawing/2014/main" id="{35E0D2AE-8FEE-4BD0-BCFB-BF99C32E9488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403" y="431"/>
              <a:ext cx="76" cy="113"/>
              <a:chOff x="1844" y="119"/>
              <a:chExt cx="227" cy="339"/>
            </a:xfrm>
          </p:grpSpPr>
          <p:sp>
            <p:nvSpPr>
              <p:cNvPr id="54358" name="Rectangle 86">
                <a:extLst>
                  <a:ext uri="{FF2B5EF4-FFF2-40B4-BE49-F238E27FC236}">
                    <a16:creationId xmlns:a16="http://schemas.microsoft.com/office/drawing/2014/main" id="{9575BA09-A0F1-4111-B1A5-6CBEF6F4B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1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59" name="Rectangle 87">
                <a:extLst>
                  <a:ext uri="{FF2B5EF4-FFF2-40B4-BE49-F238E27FC236}">
                    <a16:creationId xmlns:a16="http://schemas.microsoft.com/office/drawing/2014/main" id="{E22F892D-6A63-4A34-937A-54DD1DD4F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844" y="402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60" name="Rectangle 88">
                <a:extLst>
                  <a:ext uri="{FF2B5EF4-FFF2-40B4-BE49-F238E27FC236}">
                    <a16:creationId xmlns:a16="http://schemas.microsoft.com/office/drawing/2014/main" id="{A4F0100D-260D-4DF8-9D15-859874F7D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844" y="119"/>
                <a:ext cx="198" cy="5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361" name="Group 89">
            <a:extLst>
              <a:ext uri="{FF2B5EF4-FFF2-40B4-BE49-F238E27FC236}">
                <a16:creationId xmlns:a16="http://schemas.microsoft.com/office/drawing/2014/main" id="{5EDB5C96-B7F4-4779-AB5B-D272117DCDC1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1052513"/>
            <a:ext cx="754062" cy="1304925"/>
            <a:chOff x="3652" y="431"/>
            <a:chExt cx="475" cy="822"/>
          </a:xfrm>
        </p:grpSpPr>
        <p:grpSp>
          <p:nvGrpSpPr>
            <p:cNvPr id="54362" name="Group 90">
              <a:extLst>
                <a:ext uri="{FF2B5EF4-FFF2-40B4-BE49-F238E27FC236}">
                  <a16:creationId xmlns:a16="http://schemas.microsoft.com/office/drawing/2014/main" id="{FD57AEA8-985E-453E-8A39-94385F80B7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52" y="486"/>
              <a:ext cx="475" cy="767"/>
              <a:chOff x="1124" y="487"/>
              <a:chExt cx="475" cy="767"/>
            </a:xfrm>
          </p:grpSpPr>
          <p:sp>
            <p:nvSpPr>
              <p:cNvPr id="54363" name="Oval 91">
                <a:extLst>
                  <a:ext uri="{FF2B5EF4-FFF2-40B4-BE49-F238E27FC236}">
                    <a16:creationId xmlns:a16="http://schemas.microsoft.com/office/drawing/2014/main" id="{FB3E534B-2400-4FAA-AC5E-41CC3BE6A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64" name="AutoShape 92">
                <a:extLst>
                  <a:ext uri="{FF2B5EF4-FFF2-40B4-BE49-F238E27FC236}">
                    <a16:creationId xmlns:a16="http://schemas.microsoft.com/office/drawing/2014/main" id="{8B789605-8B91-433F-AD08-E48CA816C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65" name="Rectangle 93">
                <a:extLst>
                  <a:ext uri="{FF2B5EF4-FFF2-40B4-BE49-F238E27FC236}">
                    <a16:creationId xmlns:a16="http://schemas.microsoft.com/office/drawing/2014/main" id="{DCF270DD-B2D2-4FEA-BF7E-BF8AE6721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366" name="Group 94">
              <a:extLst>
                <a:ext uri="{FF2B5EF4-FFF2-40B4-BE49-F238E27FC236}">
                  <a16:creationId xmlns:a16="http://schemas.microsoft.com/office/drawing/2014/main" id="{2A82D2C4-12B8-41D8-9CF6-DBB16EFC8C87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3999" y="431"/>
              <a:ext cx="76" cy="113"/>
              <a:chOff x="1844" y="119"/>
              <a:chExt cx="227" cy="339"/>
            </a:xfrm>
          </p:grpSpPr>
          <p:sp>
            <p:nvSpPr>
              <p:cNvPr id="54367" name="Rectangle 95">
                <a:extLst>
                  <a:ext uri="{FF2B5EF4-FFF2-40B4-BE49-F238E27FC236}">
                    <a16:creationId xmlns:a16="http://schemas.microsoft.com/office/drawing/2014/main" id="{91A8ED79-71D4-41A9-82FB-5210E3B8B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61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68" name="Rectangle 96">
                <a:extLst>
                  <a:ext uri="{FF2B5EF4-FFF2-40B4-BE49-F238E27FC236}">
                    <a16:creationId xmlns:a16="http://schemas.microsoft.com/office/drawing/2014/main" id="{DA4F82B8-F926-4844-BD1E-31EE80016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844" y="402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69" name="Rectangle 97">
                <a:extLst>
                  <a:ext uri="{FF2B5EF4-FFF2-40B4-BE49-F238E27FC236}">
                    <a16:creationId xmlns:a16="http://schemas.microsoft.com/office/drawing/2014/main" id="{038696BC-E1B8-4046-A95F-D4B5D57E3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844" y="119"/>
                <a:ext cx="198" cy="56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370" name="Group 98">
            <a:extLst>
              <a:ext uri="{FF2B5EF4-FFF2-40B4-BE49-F238E27FC236}">
                <a16:creationId xmlns:a16="http://schemas.microsoft.com/office/drawing/2014/main" id="{229382A3-3C97-4215-BD10-8D50D7B694DE}"/>
              </a:ext>
            </a:extLst>
          </p:cNvPr>
          <p:cNvGrpSpPr>
            <a:grpSpLocks/>
          </p:cNvGrpSpPr>
          <p:nvPr/>
        </p:nvGrpSpPr>
        <p:grpSpPr bwMode="auto">
          <a:xfrm>
            <a:off x="6024563" y="1127125"/>
            <a:ext cx="754062" cy="1216025"/>
            <a:chOff x="4232" y="488"/>
            <a:chExt cx="475" cy="766"/>
          </a:xfrm>
        </p:grpSpPr>
        <p:grpSp>
          <p:nvGrpSpPr>
            <p:cNvPr id="54371" name="Group 99">
              <a:extLst>
                <a:ext uri="{FF2B5EF4-FFF2-40B4-BE49-F238E27FC236}">
                  <a16:creationId xmlns:a16="http://schemas.microsoft.com/office/drawing/2014/main" id="{095AB9BD-F320-4707-9A74-161DDBCFE1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2" y="488"/>
              <a:ext cx="475" cy="766"/>
              <a:chOff x="535" y="488"/>
              <a:chExt cx="475" cy="766"/>
            </a:xfrm>
          </p:grpSpPr>
          <p:sp>
            <p:nvSpPr>
              <p:cNvPr id="54372" name="Oval 100">
                <a:extLst>
                  <a:ext uri="{FF2B5EF4-FFF2-40B4-BE49-F238E27FC236}">
                    <a16:creationId xmlns:a16="http://schemas.microsoft.com/office/drawing/2014/main" id="{7DEA0198-4191-4662-8A20-6C4324C8D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73" name="AutoShape 101">
                <a:extLst>
                  <a:ext uri="{FF2B5EF4-FFF2-40B4-BE49-F238E27FC236}">
                    <a16:creationId xmlns:a16="http://schemas.microsoft.com/office/drawing/2014/main" id="{98470081-2FB3-424F-A94D-C24353F57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74" name="Rectangle 102">
                <a:extLst>
                  <a:ext uri="{FF2B5EF4-FFF2-40B4-BE49-F238E27FC236}">
                    <a16:creationId xmlns:a16="http://schemas.microsoft.com/office/drawing/2014/main" id="{C2D09095-9FBC-4A21-A231-2AD963705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375" name="Oval 103">
              <a:extLst>
                <a:ext uri="{FF2B5EF4-FFF2-40B4-BE49-F238E27FC236}">
                  <a16:creationId xmlns:a16="http://schemas.microsoft.com/office/drawing/2014/main" id="{5493E15D-0B35-432F-809A-81E455A27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3" y="686"/>
              <a:ext cx="113" cy="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6" name="Oval 104">
              <a:extLst>
                <a:ext uri="{FF2B5EF4-FFF2-40B4-BE49-F238E27FC236}">
                  <a16:creationId xmlns:a16="http://schemas.microsoft.com/office/drawing/2014/main" id="{37F25187-F43C-4124-8500-73BEDB941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9" y="572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7" name="Oval 105">
              <a:extLst>
                <a:ext uri="{FF2B5EF4-FFF2-40B4-BE49-F238E27FC236}">
                  <a16:creationId xmlns:a16="http://schemas.microsoft.com/office/drawing/2014/main" id="{3E965DE8-DA35-4778-9D08-60BE43152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1" y="572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8" name="Oval 106">
              <a:extLst>
                <a:ext uri="{FF2B5EF4-FFF2-40B4-BE49-F238E27FC236}">
                  <a16:creationId xmlns:a16="http://schemas.microsoft.com/office/drawing/2014/main" id="{68AF54D2-4EA0-4E16-A2B5-4D2B10CA0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601"/>
              <a:ext cx="57" cy="5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9" name="Oval 107">
              <a:extLst>
                <a:ext uri="{FF2B5EF4-FFF2-40B4-BE49-F238E27FC236}">
                  <a16:creationId xmlns:a16="http://schemas.microsoft.com/office/drawing/2014/main" id="{E104BA99-7163-4C21-B97E-71F7C8835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601"/>
              <a:ext cx="57" cy="57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80" name="Group 108">
            <a:extLst>
              <a:ext uri="{FF2B5EF4-FFF2-40B4-BE49-F238E27FC236}">
                <a16:creationId xmlns:a16="http://schemas.microsoft.com/office/drawing/2014/main" id="{825F1607-655B-469C-8D0E-7059903A0DE7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1125538"/>
            <a:ext cx="754062" cy="1217612"/>
            <a:chOff x="4049" y="146"/>
            <a:chExt cx="475" cy="767"/>
          </a:xfrm>
        </p:grpSpPr>
        <p:grpSp>
          <p:nvGrpSpPr>
            <p:cNvPr id="54381" name="Group 109">
              <a:extLst>
                <a:ext uri="{FF2B5EF4-FFF2-40B4-BE49-F238E27FC236}">
                  <a16:creationId xmlns:a16="http://schemas.microsoft.com/office/drawing/2014/main" id="{DD463AEF-2591-46C3-A85B-2EC9B63D0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9" y="146"/>
              <a:ext cx="475" cy="767"/>
              <a:chOff x="1124" y="487"/>
              <a:chExt cx="475" cy="767"/>
            </a:xfrm>
          </p:grpSpPr>
          <p:sp>
            <p:nvSpPr>
              <p:cNvPr id="54382" name="Oval 110">
                <a:extLst>
                  <a:ext uri="{FF2B5EF4-FFF2-40B4-BE49-F238E27FC236}">
                    <a16:creationId xmlns:a16="http://schemas.microsoft.com/office/drawing/2014/main" id="{4CEE8CA6-C28E-428B-BCF3-317A58902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83" name="AutoShape 111">
                <a:extLst>
                  <a:ext uri="{FF2B5EF4-FFF2-40B4-BE49-F238E27FC236}">
                    <a16:creationId xmlns:a16="http://schemas.microsoft.com/office/drawing/2014/main" id="{93F44B7F-5A54-4762-A9F9-1575C76BE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84" name="Rectangle 112">
                <a:extLst>
                  <a:ext uri="{FF2B5EF4-FFF2-40B4-BE49-F238E27FC236}">
                    <a16:creationId xmlns:a16="http://schemas.microsoft.com/office/drawing/2014/main" id="{BD1B5B9F-24FD-4361-9ADD-0ED1D6C15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385" name="Oval 113">
              <a:extLst>
                <a:ext uri="{FF2B5EF4-FFF2-40B4-BE49-F238E27FC236}">
                  <a16:creationId xmlns:a16="http://schemas.microsoft.com/office/drawing/2014/main" id="{FCA7D5E5-020B-47BC-9D5B-0AD38B6FC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0" y="345"/>
              <a:ext cx="113" cy="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6" name="Oval 114">
              <a:extLst>
                <a:ext uri="{FF2B5EF4-FFF2-40B4-BE49-F238E27FC236}">
                  <a16:creationId xmlns:a16="http://schemas.microsoft.com/office/drawing/2014/main" id="{F37CB21D-D37C-4226-992B-C867A6FBF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2" y="232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7" name="Oval 115">
              <a:extLst>
                <a:ext uri="{FF2B5EF4-FFF2-40B4-BE49-F238E27FC236}">
                  <a16:creationId xmlns:a16="http://schemas.microsoft.com/office/drawing/2014/main" id="{8AF13A14-BB18-4AB7-93DD-765EA4D06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4" y="232"/>
              <a:ext cx="113" cy="1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8" name="Oval 116">
              <a:extLst>
                <a:ext uri="{FF2B5EF4-FFF2-40B4-BE49-F238E27FC236}">
                  <a16:creationId xmlns:a16="http://schemas.microsoft.com/office/drawing/2014/main" id="{50B3374E-78F0-4A63-849C-369FCF33A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" y="260"/>
              <a:ext cx="57" cy="57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9" name="Oval 117">
              <a:extLst>
                <a:ext uri="{FF2B5EF4-FFF2-40B4-BE49-F238E27FC236}">
                  <a16:creationId xmlns:a16="http://schemas.microsoft.com/office/drawing/2014/main" id="{96F9FB66-7D18-40AB-82E4-D418EE1C6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260"/>
              <a:ext cx="57" cy="57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90" name="Group 118">
            <a:extLst>
              <a:ext uri="{FF2B5EF4-FFF2-40B4-BE49-F238E27FC236}">
                <a16:creationId xmlns:a16="http://schemas.microsoft.com/office/drawing/2014/main" id="{D6A27302-AAB3-45FB-B6E3-E1623D4AC3C6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3024188"/>
            <a:ext cx="755650" cy="1262062"/>
            <a:chOff x="235" y="2387"/>
            <a:chExt cx="476" cy="795"/>
          </a:xfrm>
        </p:grpSpPr>
        <p:grpSp>
          <p:nvGrpSpPr>
            <p:cNvPr id="54391" name="Group 119">
              <a:extLst>
                <a:ext uri="{FF2B5EF4-FFF2-40B4-BE49-F238E27FC236}">
                  <a16:creationId xmlns:a16="http://schemas.microsoft.com/office/drawing/2014/main" id="{4DD2544E-32DA-485E-A99C-74BDC759C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" y="2416"/>
              <a:ext cx="475" cy="766"/>
              <a:chOff x="535" y="488"/>
              <a:chExt cx="475" cy="766"/>
            </a:xfrm>
          </p:grpSpPr>
          <p:sp>
            <p:nvSpPr>
              <p:cNvPr id="54392" name="Oval 120">
                <a:extLst>
                  <a:ext uri="{FF2B5EF4-FFF2-40B4-BE49-F238E27FC236}">
                    <a16:creationId xmlns:a16="http://schemas.microsoft.com/office/drawing/2014/main" id="{CE702E42-656F-4ACC-8D43-E250174F60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93" name="AutoShape 121">
                <a:extLst>
                  <a:ext uri="{FF2B5EF4-FFF2-40B4-BE49-F238E27FC236}">
                    <a16:creationId xmlns:a16="http://schemas.microsoft.com/office/drawing/2014/main" id="{4819C16B-1440-4E94-84ED-8D3CDD9FF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394" name="Rectangle 122">
                <a:extLst>
                  <a:ext uri="{FF2B5EF4-FFF2-40B4-BE49-F238E27FC236}">
                    <a16:creationId xmlns:a16="http://schemas.microsoft.com/office/drawing/2014/main" id="{857A694C-43D4-43A4-BC36-9D49D85EA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395" name="Group 123">
              <a:extLst>
                <a:ext uri="{FF2B5EF4-FFF2-40B4-BE49-F238E27FC236}">
                  <a16:creationId xmlns:a16="http://schemas.microsoft.com/office/drawing/2014/main" id="{DA250EC0-9D63-438E-9286-594D1D3D41F7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597" y="2387"/>
              <a:ext cx="114" cy="114"/>
              <a:chOff x="1788" y="3124"/>
              <a:chExt cx="311" cy="312"/>
            </a:xfrm>
          </p:grpSpPr>
          <p:sp>
            <p:nvSpPr>
              <p:cNvPr id="54396" name="Freeform 124">
                <a:extLst>
                  <a:ext uri="{FF2B5EF4-FFF2-40B4-BE49-F238E27FC236}">
                    <a16:creationId xmlns:a16="http://schemas.microsoft.com/office/drawing/2014/main" id="{1FAC9763-051D-4694-A045-F9E18EE70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12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141 w 141"/>
                  <a:gd name="T3" fmla="*/ 142 h 142"/>
                  <a:gd name="T4" fmla="*/ 0 w 141"/>
                  <a:gd name="T5" fmla="*/ 142 h 142"/>
                  <a:gd name="T6" fmla="*/ 0 w 141"/>
                  <a:gd name="T7" fmla="*/ 85 h 142"/>
                  <a:gd name="T8" fmla="*/ 85 w 141"/>
                  <a:gd name="T9" fmla="*/ 85 h 142"/>
                  <a:gd name="T10" fmla="*/ 85 w 141"/>
                  <a:gd name="T11" fmla="*/ 0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141" y="142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85" y="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97" name="Freeform 125">
                <a:extLst>
                  <a:ext uri="{FF2B5EF4-FFF2-40B4-BE49-F238E27FC236}">
                    <a16:creationId xmlns:a16="http://schemas.microsoft.com/office/drawing/2014/main" id="{1B3385A6-9DB2-4646-B757-80BE0D24F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57 h 142"/>
                  <a:gd name="T6" fmla="*/ 85 w 141"/>
                  <a:gd name="T7" fmla="*/ 57 h 142"/>
                  <a:gd name="T8" fmla="*/ 85 w 141"/>
                  <a:gd name="T9" fmla="*/ 142 h 142"/>
                  <a:gd name="T10" fmla="*/ 141 w 141"/>
                  <a:gd name="T11" fmla="*/ 142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141" y="14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98" name="Freeform 126">
                <a:extLst>
                  <a:ext uri="{FF2B5EF4-FFF2-40B4-BE49-F238E27FC236}">
                    <a16:creationId xmlns:a16="http://schemas.microsoft.com/office/drawing/2014/main" id="{EDF6646B-16FF-4804-BCAD-956D7BC9A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124"/>
                <a:ext cx="141" cy="142"/>
              </a:xfrm>
              <a:custGeom>
                <a:avLst/>
                <a:gdLst>
                  <a:gd name="T0" fmla="*/ 56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141 w 141"/>
                  <a:gd name="T7" fmla="*/ 142 h 142"/>
                  <a:gd name="T8" fmla="*/ 141 w 141"/>
                  <a:gd name="T9" fmla="*/ 85 h 142"/>
                  <a:gd name="T10" fmla="*/ 56 w 141"/>
                  <a:gd name="T11" fmla="*/ 85 h 142"/>
                  <a:gd name="T12" fmla="*/ 56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56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56" y="85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99" name="Freeform 127">
                <a:extLst>
                  <a:ext uri="{FF2B5EF4-FFF2-40B4-BE49-F238E27FC236}">
                    <a16:creationId xmlns:a16="http://schemas.microsoft.com/office/drawing/2014/main" id="{34A1BA13-694C-4FAD-8E74-47C48BD80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56 w 141"/>
                  <a:gd name="T7" fmla="*/ 142 h 142"/>
                  <a:gd name="T8" fmla="*/ 56 w 141"/>
                  <a:gd name="T9" fmla="*/ 57 h 142"/>
                  <a:gd name="T10" fmla="*/ 141 w 141"/>
                  <a:gd name="T11" fmla="*/ 57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56" y="142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400" name="Group 128">
            <a:extLst>
              <a:ext uri="{FF2B5EF4-FFF2-40B4-BE49-F238E27FC236}">
                <a16:creationId xmlns:a16="http://schemas.microsoft.com/office/drawing/2014/main" id="{D627A4A3-925F-43B3-BB10-31A5B52215DE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3068638"/>
            <a:ext cx="811212" cy="1217612"/>
            <a:chOff x="824" y="2415"/>
            <a:chExt cx="511" cy="767"/>
          </a:xfrm>
        </p:grpSpPr>
        <p:grpSp>
          <p:nvGrpSpPr>
            <p:cNvPr id="54401" name="Group 129">
              <a:extLst>
                <a:ext uri="{FF2B5EF4-FFF2-40B4-BE49-F238E27FC236}">
                  <a16:creationId xmlns:a16="http://schemas.microsoft.com/office/drawing/2014/main" id="{14485D66-16AD-4A05-98B9-85832E8DB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4" y="2415"/>
              <a:ext cx="475" cy="767"/>
              <a:chOff x="1124" y="487"/>
              <a:chExt cx="475" cy="767"/>
            </a:xfrm>
          </p:grpSpPr>
          <p:sp>
            <p:nvSpPr>
              <p:cNvPr id="54402" name="Oval 130">
                <a:extLst>
                  <a:ext uri="{FF2B5EF4-FFF2-40B4-BE49-F238E27FC236}">
                    <a16:creationId xmlns:a16="http://schemas.microsoft.com/office/drawing/2014/main" id="{E06FCA6F-9B40-4AF4-B1B1-2EBC79420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03" name="AutoShape 131">
                <a:extLst>
                  <a:ext uri="{FF2B5EF4-FFF2-40B4-BE49-F238E27FC236}">
                    <a16:creationId xmlns:a16="http://schemas.microsoft.com/office/drawing/2014/main" id="{5C928CBD-7BF8-4180-8648-F81BDA30C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04" name="Rectangle 132">
                <a:extLst>
                  <a:ext uri="{FF2B5EF4-FFF2-40B4-BE49-F238E27FC236}">
                    <a16:creationId xmlns:a16="http://schemas.microsoft.com/office/drawing/2014/main" id="{91767044-489A-4367-AA50-B4CEFA9A8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05" name="Group 133">
              <a:extLst>
                <a:ext uri="{FF2B5EF4-FFF2-40B4-BE49-F238E27FC236}">
                  <a16:creationId xmlns:a16="http://schemas.microsoft.com/office/drawing/2014/main" id="{05B0DDC6-3E4B-4239-BC54-38CCD4B5DA6F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221" y="2415"/>
              <a:ext cx="114" cy="114"/>
              <a:chOff x="1788" y="3124"/>
              <a:chExt cx="311" cy="312"/>
            </a:xfrm>
          </p:grpSpPr>
          <p:sp>
            <p:nvSpPr>
              <p:cNvPr id="54406" name="Freeform 134">
                <a:extLst>
                  <a:ext uri="{FF2B5EF4-FFF2-40B4-BE49-F238E27FC236}">
                    <a16:creationId xmlns:a16="http://schemas.microsoft.com/office/drawing/2014/main" id="{D6AA2ED9-2569-43F2-9BDB-2F2BB7599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12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141 w 141"/>
                  <a:gd name="T3" fmla="*/ 142 h 142"/>
                  <a:gd name="T4" fmla="*/ 0 w 141"/>
                  <a:gd name="T5" fmla="*/ 142 h 142"/>
                  <a:gd name="T6" fmla="*/ 0 w 141"/>
                  <a:gd name="T7" fmla="*/ 85 h 142"/>
                  <a:gd name="T8" fmla="*/ 85 w 141"/>
                  <a:gd name="T9" fmla="*/ 85 h 142"/>
                  <a:gd name="T10" fmla="*/ 85 w 141"/>
                  <a:gd name="T11" fmla="*/ 0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141" y="142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85" y="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07" name="Freeform 135">
                <a:extLst>
                  <a:ext uri="{FF2B5EF4-FFF2-40B4-BE49-F238E27FC236}">
                    <a16:creationId xmlns:a16="http://schemas.microsoft.com/office/drawing/2014/main" id="{C20672A1-9CC5-4462-AC55-746534102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57 h 142"/>
                  <a:gd name="T6" fmla="*/ 85 w 141"/>
                  <a:gd name="T7" fmla="*/ 57 h 142"/>
                  <a:gd name="T8" fmla="*/ 85 w 141"/>
                  <a:gd name="T9" fmla="*/ 142 h 142"/>
                  <a:gd name="T10" fmla="*/ 141 w 141"/>
                  <a:gd name="T11" fmla="*/ 142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141" y="14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08" name="Freeform 136">
                <a:extLst>
                  <a:ext uri="{FF2B5EF4-FFF2-40B4-BE49-F238E27FC236}">
                    <a16:creationId xmlns:a16="http://schemas.microsoft.com/office/drawing/2014/main" id="{4A4BFF57-DB1C-48F4-85A3-D1D16381D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124"/>
                <a:ext cx="141" cy="142"/>
              </a:xfrm>
              <a:custGeom>
                <a:avLst/>
                <a:gdLst>
                  <a:gd name="T0" fmla="*/ 56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141 w 141"/>
                  <a:gd name="T7" fmla="*/ 142 h 142"/>
                  <a:gd name="T8" fmla="*/ 141 w 141"/>
                  <a:gd name="T9" fmla="*/ 85 h 142"/>
                  <a:gd name="T10" fmla="*/ 56 w 141"/>
                  <a:gd name="T11" fmla="*/ 85 h 142"/>
                  <a:gd name="T12" fmla="*/ 56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56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56" y="85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09" name="Freeform 137">
                <a:extLst>
                  <a:ext uri="{FF2B5EF4-FFF2-40B4-BE49-F238E27FC236}">
                    <a16:creationId xmlns:a16="http://schemas.microsoft.com/office/drawing/2014/main" id="{D04A850A-0763-4A7E-9606-892E09EB0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56 w 141"/>
                  <a:gd name="T7" fmla="*/ 142 h 142"/>
                  <a:gd name="T8" fmla="*/ 56 w 141"/>
                  <a:gd name="T9" fmla="*/ 57 h 142"/>
                  <a:gd name="T10" fmla="*/ 141 w 141"/>
                  <a:gd name="T11" fmla="*/ 57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56" y="142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410" name="Group 138">
            <a:extLst>
              <a:ext uri="{FF2B5EF4-FFF2-40B4-BE49-F238E27FC236}">
                <a16:creationId xmlns:a16="http://schemas.microsoft.com/office/drawing/2014/main" id="{937E6907-F115-4B84-B3A0-8C46A53D9470}"/>
              </a:ext>
            </a:extLst>
          </p:cNvPr>
          <p:cNvGrpSpPr>
            <a:grpSpLocks/>
          </p:cNvGrpSpPr>
          <p:nvPr/>
        </p:nvGrpSpPr>
        <p:grpSpPr bwMode="auto">
          <a:xfrm>
            <a:off x="2270125" y="3068638"/>
            <a:ext cx="754063" cy="1216025"/>
            <a:chOff x="235" y="3295"/>
            <a:chExt cx="475" cy="766"/>
          </a:xfrm>
        </p:grpSpPr>
        <p:grpSp>
          <p:nvGrpSpPr>
            <p:cNvPr id="54411" name="Group 139">
              <a:extLst>
                <a:ext uri="{FF2B5EF4-FFF2-40B4-BE49-F238E27FC236}">
                  <a16:creationId xmlns:a16="http://schemas.microsoft.com/office/drawing/2014/main" id="{BA7C5AB7-9A9B-4655-837E-07D67786B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" y="3295"/>
              <a:ext cx="475" cy="766"/>
              <a:chOff x="535" y="488"/>
              <a:chExt cx="475" cy="766"/>
            </a:xfrm>
          </p:grpSpPr>
          <p:sp>
            <p:nvSpPr>
              <p:cNvPr id="54412" name="Oval 140">
                <a:extLst>
                  <a:ext uri="{FF2B5EF4-FFF2-40B4-BE49-F238E27FC236}">
                    <a16:creationId xmlns:a16="http://schemas.microsoft.com/office/drawing/2014/main" id="{CF7B8230-08B3-40E0-B3D1-8900BF710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13" name="AutoShape 141">
                <a:extLst>
                  <a:ext uri="{FF2B5EF4-FFF2-40B4-BE49-F238E27FC236}">
                    <a16:creationId xmlns:a16="http://schemas.microsoft.com/office/drawing/2014/main" id="{38EC5353-CB2B-468A-8A81-11290E24E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14" name="Rectangle 142">
                <a:extLst>
                  <a:ext uri="{FF2B5EF4-FFF2-40B4-BE49-F238E27FC236}">
                    <a16:creationId xmlns:a16="http://schemas.microsoft.com/office/drawing/2014/main" id="{2798D064-64FD-4920-9867-E2CEC1861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15" name="Group 143">
              <a:extLst>
                <a:ext uri="{FF2B5EF4-FFF2-40B4-BE49-F238E27FC236}">
                  <a16:creationId xmlns:a16="http://schemas.microsoft.com/office/drawing/2014/main" id="{E9E3576F-DDA7-4626-AE1B-0E9C649BC54D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456" y="3322"/>
              <a:ext cx="114" cy="114"/>
              <a:chOff x="1788" y="3124"/>
              <a:chExt cx="311" cy="312"/>
            </a:xfrm>
          </p:grpSpPr>
          <p:sp>
            <p:nvSpPr>
              <p:cNvPr id="54416" name="Freeform 144">
                <a:extLst>
                  <a:ext uri="{FF2B5EF4-FFF2-40B4-BE49-F238E27FC236}">
                    <a16:creationId xmlns:a16="http://schemas.microsoft.com/office/drawing/2014/main" id="{1374DC0C-9007-4662-B614-9DA36213D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12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141 w 141"/>
                  <a:gd name="T3" fmla="*/ 142 h 142"/>
                  <a:gd name="T4" fmla="*/ 0 w 141"/>
                  <a:gd name="T5" fmla="*/ 142 h 142"/>
                  <a:gd name="T6" fmla="*/ 0 w 141"/>
                  <a:gd name="T7" fmla="*/ 85 h 142"/>
                  <a:gd name="T8" fmla="*/ 85 w 141"/>
                  <a:gd name="T9" fmla="*/ 85 h 142"/>
                  <a:gd name="T10" fmla="*/ 85 w 141"/>
                  <a:gd name="T11" fmla="*/ 0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141" y="142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85" y="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17" name="Freeform 145">
                <a:extLst>
                  <a:ext uri="{FF2B5EF4-FFF2-40B4-BE49-F238E27FC236}">
                    <a16:creationId xmlns:a16="http://schemas.microsoft.com/office/drawing/2014/main" id="{B4E465AD-39DC-4D11-A8DA-57369445F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57 h 142"/>
                  <a:gd name="T6" fmla="*/ 85 w 141"/>
                  <a:gd name="T7" fmla="*/ 57 h 142"/>
                  <a:gd name="T8" fmla="*/ 85 w 141"/>
                  <a:gd name="T9" fmla="*/ 142 h 142"/>
                  <a:gd name="T10" fmla="*/ 141 w 141"/>
                  <a:gd name="T11" fmla="*/ 142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141" y="14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18" name="Freeform 146">
                <a:extLst>
                  <a:ext uri="{FF2B5EF4-FFF2-40B4-BE49-F238E27FC236}">
                    <a16:creationId xmlns:a16="http://schemas.microsoft.com/office/drawing/2014/main" id="{1611993F-B8B2-49C8-8FEC-AD3F2166A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124"/>
                <a:ext cx="141" cy="142"/>
              </a:xfrm>
              <a:custGeom>
                <a:avLst/>
                <a:gdLst>
                  <a:gd name="T0" fmla="*/ 56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141 w 141"/>
                  <a:gd name="T7" fmla="*/ 142 h 142"/>
                  <a:gd name="T8" fmla="*/ 141 w 141"/>
                  <a:gd name="T9" fmla="*/ 85 h 142"/>
                  <a:gd name="T10" fmla="*/ 56 w 141"/>
                  <a:gd name="T11" fmla="*/ 85 h 142"/>
                  <a:gd name="T12" fmla="*/ 56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56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56" y="85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19" name="Freeform 147">
                <a:extLst>
                  <a:ext uri="{FF2B5EF4-FFF2-40B4-BE49-F238E27FC236}">
                    <a16:creationId xmlns:a16="http://schemas.microsoft.com/office/drawing/2014/main" id="{6A4A0A9D-8E3D-4AF7-850F-14D9303B2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56 w 141"/>
                  <a:gd name="T7" fmla="*/ 142 h 142"/>
                  <a:gd name="T8" fmla="*/ 56 w 141"/>
                  <a:gd name="T9" fmla="*/ 57 h 142"/>
                  <a:gd name="T10" fmla="*/ 141 w 141"/>
                  <a:gd name="T11" fmla="*/ 57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56" y="142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420" name="Group 148">
            <a:extLst>
              <a:ext uri="{FF2B5EF4-FFF2-40B4-BE49-F238E27FC236}">
                <a16:creationId xmlns:a16="http://schemas.microsoft.com/office/drawing/2014/main" id="{1E9C049B-EC26-432E-B915-4A9D2E2B2292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3068638"/>
            <a:ext cx="754062" cy="1217612"/>
            <a:chOff x="824" y="3294"/>
            <a:chExt cx="475" cy="767"/>
          </a:xfrm>
        </p:grpSpPr>
        <p:grpSp>
          <p:nvGrpSpPr>
            <p:cNvPr id="54421" name="Group 149">
              <a:extLst>
                <a:ext uri="{FF2B5EF4-FFF2-40B4-BE49-F238E27FC236}">
                  <a16:creationId xmlns:a16="http://schemas.microsoft.com/office/drawing/2014/main" id="{8096086E-2B0D-495E-BC6E-6A0FAD90B0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4" y="3294"/>
              <a:ext cx="475" cy="767"/>
              <a:chOff x="1124" y="487"/>
              <a:chExt cx="475" cy="767"/>
            </a:xfrm>
          </p:grpSpPr>
          <p:sp>
            <p:nvSpPr>
              <p:cNvPr id="54422" name="Oval 150">
                <a:extLst>
                  <a:ext uri="{FF2B5EF4-FFF2-40B4-BE49-F238E27FC236}">
                    <a16:creationId xmlns:a16="http://schemas.microsoft.com/office/drawing/2014/main" id="{8E028AAB-52CF-49C6-9B22-D01EBB2F8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23" name="AutoShape 151">
                <a:extLst>
                  <a:ext uri="{FF2B5EF4-FFF2-40B4-BE49-F238E27FC236}">
                    <a16:creationId xmlns:a16="http://schemas.microsoft.com/office/drawing/2014/main" id="{96C03710-05D9-46E2-A59E-187F33CF5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24" name="Rectangle 152">
                <a:extLst>
                  <a:ext uri="{FF2B5EF4-FFF2-40B4-BE49-F238E27FC236}">
                    <a16:creationId xmlns:a16="http://schemas.microsoft.com/office/drawing/2014/main" id="{81FF595D-749B-4845-B74C-AEFB274EA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25" name="Group 153">
              <a:extLst>
                <a:ext uri="{FF2B5EF4-FFF2-40B4-BE49-F238E27FC236}">
                  <a16:creationId xmlns:a16="http://schemas.microsoft.com/office/drawing/2014/main" id="{DC2B7ECB-E555-4456-85C2-04EA635C3758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080" y="3350"/>
              <a:ext cx="114" cy="114"/>
              <a:chOff x="1788" y="3124"/>
              <a:chExt cx="311" cy="312"/>
            </a:xfrm>
          </p:grpSpPr>
          <p:sp>
            <p:nvSpPr>
              <p:cNvPr id="54426" name="Freeform 154">
                <a:extLst>
                  <a:ext uri="{FF2B5EF4-FFF2-40B4-BE49-F238E27FC236}">
                    <a16:creationId xmlns:a16="http://schemas.microsoft.com/office/drawing/2014/main" id="{1EA608A3-56ED-4061-8519-67702A2AC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12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141 w 141"/>
                  <a:gd name="T3" fmla="*/ 142 h 142"/>
                  <a:gd name="T4" fmla="*/ 0 w 141"/>
                  <a:gd name="T5" fmla="*/ 142 h 142"/>
                  <a:gd name="T6" fmla="*/ 0 w 141"/>
                  <a:gd name="T7" fmla="*/ 85 h 142"/>
                  <a:gd name="T8" fmla="*/ 85 w 141"/>
                  <a:gd name="T9" fmla="*/ 85 h 142"/>
                  <a:gd name="T10" fmla="*/ 85 w 141"/>
                  <a:gd name="T11" fmla="*/ 0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141" y="142"/>
                    </a:lnTo>
                    <a:lnTo>
                      <a:pt x="0" y="142"/>
                    </a:lnTo>
                    <a:lnTo>
                      <a:pt x="0" y="85"/>
                    </a:lnTo>
                    <a:lnTo>
                      <a:pt x="85" y="85"/>
                    </a:lnTo>
                    <a:lnTo>
                      <a:pt x="85" y="0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27" name="Freeform 155">
                <a:extLst>
                  <a:ext uri="{FF2B5EF4-FFF2-40B4-BE49-F238E27FC236}">
                    <a16:creationId xmlns:a16="http://schemas.microsoft.com/office/drawing/2014/main" id="{2EF20838-A29D-4AE5-85EC-9864A60A4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57 h 142"/>
                  <a:gd name="T6" fmla="*/ 85 w 141"/>
                  <a:gd name="T7" fmla="*/ 57 h 142"/>
                  <a:gd name="T8" fmla="*/ 85 w 141"/>
                  <a:gd name="T9" fmla="*/ 142 h 142"/>
                  <a:gd name="T10" fmla="*/ 141 w 141"/>
                  <a:gd name="T11" fmla="*/ 142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85" y="57"/>
                    </a:lnTo>
                    <a:lnTo>
                      <a:pt x="85" y="142"/>
                    </a:lnTo>
                    <a:lnTo>
                      <a:pt x="141" y="142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28" name="Freeform 156">
                <a:extLst>
                  <a:ext uri="{FF2B5EF4-FFF2-40B4-BE49-F238E27FC236}">
                    <a16:creationId xmlns:a16="http://schemas.microsoft.com/office/drawing/2014/main" id="{94514A64-9B96-4EAE-BFCE-E4C078CB4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124"/>
                <a:ext cx="141" cy="142"/>
              </a:xfrm>
              <a:custGeom>
                <a:avLst/>
                <a:gdLst>
                  <a:gd name="T0" fmla="*/ 56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141 w 141"/>
                  <a:gd name="T7" fmla="*/ 142 h 142"/>
                  <a:gd name="T8" fmla="*/ 141 w 141"/>
                  <a:gd name="T9" fmla="*/ 85 h 142"/>
                  <a:gd name="T10" fmla="*/ 56 w 141"/>
                  <a:gd name="T11" fmla="*/ 85 h 142"/>
                  <a:gd name="T12" fmla="*/ 56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56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141" y="142"/>
                    </a:lnTo>
                    <a:lnTo>
                      <a:pt x="141" y="85"/>
                    </a:lnTo>
                    <a:lnTo>
                      <a:pt x="56" y="85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29" name="Freeform 157">
                <a:extLst>
                  <a:ext uri="{FF2B5EF4-FFF2-40B4-BE49-F238E27FC236}">
                    <a16:creationId xmlns:a16="http://schemas.microsoft.com/office/drawing/2014/main" id="{0245CFCF-6F37-4164-8380-FD1780EA8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8" y="3294"/>
                <a:ext cx="141" cy="142"/>
              </a:xfrm>
              <a:custGeom>
                <a:avLst/>
                <a:gdLst>
                  <a:gd name="T0" fmla="*/ 141 w 141"/>
                  <a:gd name="T1" fmla="*/ 0 h 142"/>
                  <a:gd name="T2" fmla="*/ 0 w 141"/>
                  <a:gd name="T3" fmla="*/ 0 h 142"/>
                  <a:gd name="T4" fmla="*/ 0 w 141"/>
                  <a:gd name="T5" fmla="*/ 142 h 142"/>
                  <a:gd name="T6" fmla="*/ 56 w 141"/>
                  <a:gd name="T7" fmla="*/ 142 h 142"/>
                  <a:gd name="T8" fmla="*/ 56 w 141"/>
                  <a:gd name="T9" fmla="*/ 57 h 142"/>
                  <a:gd name="T10" fmla="*/ 141 w 141"/>
                  <a:gd name="T11" fmla="*/ 57 h 142"/>
                  <a:gd name="T12" fmla="*/ 141 w 141"/>
                  <a:gd name="T1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2">
                    <a:moveTo>
                      <a:pt x="141" y="0"/>
                    </a:moveTo>
                    <a:lnTo>
                      <a:pt x="0" y="0"/>
                    </a:lnTo>
                    <a:lnTo>
                      <a:pt x="0" y="142"/>
                    </a:lnTo>
                    <a:lnTo>
                      <a:pt x="56" y="142"/>
                    </a:lnTo>
                    <a:lnTo>
                      <a:pt x="56" y="57"/>
                    </a:lnTo>
                    <a:lnTo>
                      <a:pt x="141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430" name="Group 158">
            <a:extLst>
              <a:ext uri="{FF2B5EF4-FFF2-40B4-BE49-F238E27FC236}">
                <a16:creationId xmlns:a16="http://schemas.microsoft.com/office/drawing/2014/main" id="{0D05591B-E8A4-4C37-AE76-FFE54BCF7D88}"/>
              </a:ext>
            </a:extLst>
          </p:cNvPr>
          <p:cNvGrpSpPr>
            <a:grpSpLocks/>
          </p:cNvGrpSpPr>
          <p:nvPr/>
        </p:nvGrpSpPr>
        <p:grpSpPr bwMode="auto">
          <a:xfrm>
            <a:off x="8104188" y="2997200"/>
            <a:ext cx="571500" cy="1260475"/>
            <a:chOff x="1532" y="2472"/>
            <a:chExt cx="475" cy="1049"/>
          </a:xfrm>
        </p:grpSpPr>
        <p:grpSp>
          <p:nvGrpSpPr>
            <p:cNvPr id="54431" name="Group 159">
              <a:extLst>
                <a:ext uri="{FF2B5EF4-FFF2-40B4-BE49-F238E27FC236}">
                  <a16:creationId xmlns:a16="http://schemas.microsoft.com/office/drawing/2014/main" id="{5CC2CA39-20FB-4416-8517-4B7870A92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755"/>
              <a:ext cx="475" cy="766"/>
              <a:chOff x="535" y="488"/>
              <a:chExt cx="475" cy="766"/>
            </a:xfrm>
          </p:grpSpPr>
          <p:sp>
            <p:nvSpPr>
              <p:cNvPr id="54432" name="Oval 160">
                <a:extLst>
                  <a:ext uri="{FF2B5EF4-FFF2-40B4-BE49-F238E27FC236}">
                    <a16:creationId xmlns:a16="http://schemas.microsoft.com/office/drawing/2014/main" id="{DDA592D5-C1F2-48AE-AB4E-0F72DF505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33" name="AutoShape 161">
                <a:extLst>
                  <a:ext uri="{FF2B5EF4-FFF2-40B4-BE49-F238E27FC236}">
                    <a16:creationId xmlns:a16="http://schemas.microsoft.com/office/drawing/2014/main" id="{CECF4960-A537-4FD1-9766-E02D7FDDE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34" name="Rectangle 162">
                <a:extLst>
                  <a:ext uri="{FF2B5EF4-FFF2-40B4-BE49-F238E27FC236}">
                    <a16:creationId xmlns:a16="http://schemas.microsoft.com/office/drawing/2014/main" id="{8EBBA8FD-F95C-4534-A421-116DDE77F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35" name="Group 163">
              <a:extLst>
                <a:ext uri="{FF2B5EF4-FFF2-40B4-BE49-F238E27FC236}">
                  <a16:creationId xmlns:a16="http://schemas.microsoft.com/office/drawing/2014/main" id="{52F06E66-ABB2-4D05-A94E-6884BE1E2D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8" y="2472"/>
              <a:ext cx="312" cy="271"/>
              <a:chOff x="1532" y="2302"/>
              <a:chExt cx="511" cy="397"/>
            </a:xfrm>
          </p:grpSpPr>
          <p:sp>
            <p:nvSpPr>
              <p:cNvPr id="54436" name="Oval 164">
                <a:extLst>
                  <a:ext uri="{FF2B5EF4-FFF2-40B4-BE49-F238E27FC236}">
                    <a16:creationId xmlns:a16="http://schemas.microsoft.com/office/drawing/2014/main" id="{5D4E0379-72B4-4E04-92B7-576E8BE59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87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37" name="Oval 165">
                <a:extLst>
                  <a:ext uri="{FF2B5EF4-FFF2-40B4-BE49-F238E27FC236}">
                    <a16:creationId xmlns:a16="http://schemas.microsoft.com/office/drawing/2014/main" id="{BE9EBA31-6B53-431B-A443-B39E51319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87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38" name="Oval 166">
                <a:extLst>
                  <a:ext uri="{FF2B5EF4-FFF2-40B4-BE49-F238E27FC236}">
                    <a16:creationId xmlns:a16="http://schemas.microsoft.com/office/drawing/2014/main" id="{A0695733-B49A-4B8C-9CB5-0C065C529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30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39" name="Oval 167">
                <a:extLst>
                  <a:ext uri="{FF2B5EF4-FFF2-40B4-BE49-F238E27FC236}">
                    <a16:creationId xmlns:a16="http://schemas.microsoft.com/office/drawing/2014/main" id="{6A08E5D1-7844-45B9-BABF-B40190E84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330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0" name="Oval 168">
                <a:extLst>
                  <a:ext uri="{FF2B5EF4-FFF2-40B4-BE49-F238E27FC236}">
                    <a16:creationId xmlns:a16="http://schemas.microsoft.com/office/drawing/2014/main" id="{DD5CB233-625A-4A8F-B600-14BEF35B2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302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1" name="Oval 169">
                <a:extLst>
                  <a:ext uri="{FF2B5EF4-FFF2-40B4-BE49-F238E27FC236}">
                    <a16:creationId xmlns:a16="http://schemas.microsoft.com/office/drawing/2014/main" id="{5D767A99-C2E8-421C-84E1-96305658B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443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2" name="Oval 170">
                <a:extLst>
                  <a:ext uri="{FF2B5EF4-FFF2-40B4-BE49-F238E27FC236}">
                    <a16:creationId xmlns:a16="http://schemas.microsoft.com/office/drawing/2014/main" id="{DBB83F36-7E55-4894-A09B-5AD608D3A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443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3" name="Oval 171">
                <a:extLst>
                  <a:ext uri="{FF2B5EF4-FFF2-40B4-BE49-F238E27FC236}">
                    <a16:creationId xmlns:a16="http://schemas.microsoft.com/office/drawing/2014/main" id="{B8BC9759-057F-4425-B472-4AA63A730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415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4" name="AutoShape 172">
                <a:extLst>
                  <a:ext uri="{FF2B5EF4-FFF2-40B4-BE49-F238E27FC236}">
                    <a16:creationId xmlns:a16="http://schemas.microsoft.com/office/drawing/2014/main" id="{1FEFCE73-B54E-4306-BF62-2E76B941E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557"/>
                <a:ext cx="113" cy="142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5" name="AutoShape 173">
                <a:extLst>
                  <a:ext uri="{FF2B5EF4-FFF2-40B4-BE49-F238E27FC236}">
                    <a16:creationId xmlns:a16="http://schemas.microsoft.com/office/drawing/2014/main" id="{3BD9CB76-246B-42C9-B7DA-E25085D30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1674" y="2500"/>
                <a:ext cx="113" cy="199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46" name="AutoShape 174">
                <a:extLst>
                  <a:ext uri="{FF2B5EF4-FFF2-40B4-BE49-F238E27FC236}">
                    <a16:creationId xmlns:a16="http://schemas.microsoft.com/office/drawing/2014/main" id="{E91FD72E-52DB-48A4-B1F9-1AA1B8658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00000" flipH="1">
                <a:off x="1788" y="2500"/>
                <a:ext cx="113" cy="199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447" name="Group 175">
            <a:extLst>
              <a:ext uri="{FF2B5EF4-FFF2-40B4-BE49-F238E27FC236}">
                <a16:creationId xmlns:a16="http://schemas.microsoft.com/office/drawing/2014/main" id="{25818C52-B340-4AD2-9997-BFBF7402D3B0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2997200"/>
            <a:ext cx="571500" cy="1262063"/>
            <a:chOff x="2036" y="2472"/>
            <a:chExt cx="475" cy="1050"/>
          </a:xfrm>
        </p:grpSpPr>
        <p:grpSp>
          <p:nvGrpSpPr>
            <p:cNvPr id="54448" name="Group 176">
              <a:extLst>
                <a:ext uri="{FF2B5EF4-FFF2-40B4-BE49-F238E27FC236}">
                  <a16:creationId xmlns:a16="http://schemas.microsoft.com/office/drawing/2014/main" id="{EFBFE48F-5288-4F4B-8634-14919AE8D5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6" y="2755"/>
              <a:ext cx="475" cy="767"/>
              <a:chOff x="1124" y="487"/>
              <a:chExt cx="475" cy="767"/>
            </a:xfrm>
          </p:grpSpPr>
          <p:sp>
            <p:nvSpPr>
              <p:cNvPr id="54449" name="Oval 177">
                <a:extLst>
                  <a:ext uri="{FF2B5EF4-FFF2-40B4-BE49-F238E27FC236}">
                    <a16:creationId xmlns:a16="http://schemas.microsoft.com/office/drawing/2014/main" id="{1DD65722-C28A-43EF-B86B-E02FFFFA5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0" name="AutoShape 178">
                <a:extLst>
                  <a:ext uri="{FF2B5EF4-FFF2-40B4-BE49-F238E27FC236}">
                    <a16:creationId xmlns:a16="http://schemas.microsoft.com/office/drawing/2014/main" id="{893CA043-F83F-485B-B736-7AE699729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1" name="Rectangle 179">
                <a:extLst>
                  <a:ext uri="{FF2B5EF4-FFF2-40B4-BE49-F238E27FC236}">
                    <a16:creationId xmlns:a16="http://schemas.microsoft.com/office/drawing/2014/main" id="{B24EB406-70F5-472B-996B-75555D282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52" name="Group 180">
              <a:extLst>
                <a:ext uri="{FF2B5EF4-FFF2-40B4-BE49-F238E27FC236}">
                  <a16:creationId xmlns:a16="http://schemas.microsoft.com/office/drawing/2014/main" id="{D9911021-879B-48D5-B7EB-478F69AC02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8" y="2472"/>
              <a:ext cx="312" cy="271"/>
              <a:chOff x="1532" y="2302"/>
              <a:chExt cx="511" cy="397"/>
            </a:xfrm>
          </p:grpSpPr>
          <p:sp>
            <p:nvSpPr>
              <p:cNvPr id="54453" name="Oval 181">
                <a:extLst>
                  <a:ext uri="{FF2B5EF4-FFF2-40B4-BE49-F238E27FC236}">
                    <a16:creationId xmlns:a16="http://schemas.microsoft.com/office/drawing/2014/main" id="{2EA73652-F6C4-4039-BCF4-53EA0F4E9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87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4" name="Oval 182">
                <a:extLst>
                  <a:ext uri="{FF2B5EF4-FFF2-40B4-BE49-F238E27FC236}">
                    <a16:creationId xmlns:a16="http://schemas.microsoft.com/office/drawing/2014/main" id="{0E523ECD-70B3-4DC2-81A3-BCA27A3C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2387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5" name="Oval 183">
                <a:extLst>
                  <a:ext uri="{FF2B5EF4-FFF2-40B4-BE49-F238E27FC236}">
                    <a16:creationId xmlns:a16="http://schemas.microsoft.com/office/drawing/2014/main" id="{8DDEB0EB-9D8F-4005-8882-A0697260D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30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6" name="Oval 184">
                <a:extLst>
                  <a:ext uri="{FF2B5EF4-FFF2-40B4-BE49-F238E27FC236}">
                    <a16:creationId xmlns:a16="http://schemas.microsoft.com/office/drawing/2014/main" id="{97DD7970-14C4-4B90-847C-3371FDA7C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330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7" name="Oval 185">
                <a:extLst>
                  <a:ext uri="{FF2B5EF4-FFF2-40B4-BE49-F238E27FC236}">
                    <a16:creationId xmlns:a16="http://schemas.microsoft.com/office/drawing/2014/main" id="{26242365-A18E-4288-90F8-6534FEEB0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302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8" name="Oval 186">
                <a:extLst>
                  <a:ext uri="{FF2B5EF4-FFF2-40B4-BE49-F238E27FC236}">
                    <a16:creationId xmlns:a16="http://schemas.microsoft.com/office/drawing/2014/main" id="{A69A333C-67AD-4BB9-BFC2-554EABC3CD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443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59" name="Oval 187">
                <a:extLst>
                  <a:ext uri="{FF2B5EF4-FFF2-40B4-BE49-F238E27FC236}">
                    <a16:creationId xmlns:a16="http://schemas.microsoft.com/office/drawing/2014/main" id="{1080D5AD-510A-42B7-839B-CEB3A1FD5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8" y="2443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60" name="Oval 188">
                <a:extLst>
                  <a:ext uri="{FF2B5EF4-FFF2-40B4-BE49-F238E27FC236}">
                    <a16:creationId xmlns:a16="http://schemas.microsoft.com/office/drawing/2014/main" id="{BF08E977-F4E1-4463-89CF-77A5EF1C29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415"/>
                <a:ext cx="170" cy="170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61" name="AutoShape 189">
                <a:extLst>
                  <a:ext uri="{FF2B5EF4-FFF2-40B4-BE49-F238E27FC236}">
                    <a16:creationId xmlns:a16="http://schemas.microsoft.com/office/drawing/2014/main" id="{1308B1A1-319A-4744-821E-A0E646EA6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731" y="2557"/>
                <a:ext cx="113" cy="142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62" name="AutoShape 190">
                <a:extLst>
                  <a:ext uri="{FF2B5EF4-FFF2-40B4-BE49-F238E27FC236}">
                    <a16:creationId xmlns:a16="http://schemas.microsoft.com/office/drawing/2014/main" id="{E2B53920-B18D-47F6-BE0D-CC4E91D70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1674" y="2500"/>
                <a:ext cx="113" cy="199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63" name="AutoShape 191">
                <a:extLst>
                  <a:ext uri="{FF2B5EF4-FFF2-40B4-BE49-F238E27FC236}">
                    <a16:creationId xmlns:a16="http://schemas.microsoft.com/office/drawing/2014/main" id="{48333F49-104A-46C3-854B-D0CEE8715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700000" flipH="1">
                <a:off x="1788" y="2500"/>
                <a:ext cx="113" cy="199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464" name="Group 192">
            <a:extLst>
              <a:ext uri="{FF2B5EF4-FFF2-40B4-BE49-F238E27FC236}">
                <a16:creationId xmlns:a16="http://schemas.microsoft.com/office/drawing/2014/main" id="{C96902BF-71F5-4E13-8F73-2DD143FBF1C6}"/>
              </a:ext>
            </a:extLst>
          </p:cNvPr>
          <p:cNvGrpSpPr>
            <a:grpSpLocks/>
          </p:cNvGrpSpPr>
          <p:nvPr/>
        </p:nvGrpSpPr>
        <p:grpSpPr bwMode="auto">
          <a:xfrm>
            <a:off x="2281238" y="5014913"/>
            <a:ext cx="754062" cy="1216025"/>
            <a:chOff x="3744" y="3436"/>
            <a:chExt cx="475" cy="766"/>
          </a:xfrm>
        </p:grpSpPr>
        <p:grpSp>
          <p:nvGrpSpPr>
            <p:cNvPr id="54465" name="Group 193">
              <a:extLst>
                <a:ext uri="{FF2B5EF4-FFF2-40B4-BE49-F238E27FC236}">
                  <a16:creationId xmlns:a16="http://schemas.microsoft.com/office/drawing/2014/main" id="{B52C41C1-9F27-4714-B421-E9B2B8EFD9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4" y="3436"/>
              <a:ext cx="475" cy="766"/>
              <a:chOff x="535" y="488"/>
              <a:chExt cx="475" cy="766"/>
            </a:xfrm>
          </p:grpSpPr>
          <p:sp>
            <p:nvSpPr>
              <p:cNvPr id="54466" name="Oval 194">
                <a:extLst>
                  <a:ext uri="{FF2B5EF4-FFF2-40B4-BE49-F238E27FC236}">
                    <a16:creationId xmlns:a16="http://schemas.microsoft.com/office/drawing/2014/main" id="{BC392CE1-1BEB-4CDF-9B5C-993FF95AB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67" name="AutoShape 195">
                <a:extLst>
                  <a:ext uri="{FF2B5EF4-FFF2-40B4-BE49-F238E27FC236}">
                    <a16:creationId xmlns:a16="http://schemas.microsoft.com/office/drawing/2014/main" id="{CA744134-0F22-4553-A683-D6FE5B449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68" name="Rectangle 196">
                <a:extLst>
                  <a:ext uri="{FF2B5EF4-FFF2-40B4-BE49-F238E27FC236}">
                    <a16:creationId xmlns:a16="http://schemas.microsoft.com/office/drawing/2014/main" id="{64B2ADA5-87CC-4581-88E5-864BEBA54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469" name="Freeform 197">
              <a:extLst>
                <a:ext uri="{FF2B5EF4-FFF2-40B4-BE49-F238E27FC236}">
                  <a16:creationId xmlns:a16="http://schemas.microsoft.com/office/drawing/2014/main" id="{F16813FF-237A-4936-BC03-FB9C3993B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3549"/>
              <a:ext cx="50" cy="113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99 h 255"/>
                <a:gd name="T4" fmla="*/ 57 w 113"/>
                <a:gd name="T5" fmla="*/ 255 h 255"/>
                <a:gd name="T6" fmla="*/ 113 w 113"/>
                <a:gd name="T7" fmla="*/ 199 h 255"/>
                <a:gd name="T8" fmla="*/ 57 w 113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99"/>
                  </a:lnTo>
                  <a:cubicBezTo>
                    <a:pt x="0" y="241"/>
                    <a:pt x="38" y="255"/>
                    <a:pt x="57" y="255"/>
                  </a:cubicBezTo>
                  <a:cubicBezTo>
                    <a:pt x="76" y="255"/>
                    <a:pt x="113" y="241"/>
                    <a:pt x="113" y="19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470" name="Group 198">
            <a:extLst>
              <a:ext uri="{FF2B5EF4-FFF2-40B4-BE49-F238E27FC236}">
                <a16:creationId xmlns:a16="http://schemas.microsoft.com/office/drawing/2014/main" id="{E0AFA3ED-27A4-4995-A36F-6E45C3F07F15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5013325"/>
            <a:ext cx="754062" cy="1217613"/>
            <a:chOff x="4248" y="3435"/>
            <a:chExt cx="475" cy="767"/>
          </a:xfrm>
        </p:grpSpPr>
        <p:grpSp>
          <p:nvGrpSpPr>
            <p:cNvPr id="54471" name="Group 199">
              <a:extLst>
                <a:ext uri="{FF2B5EF4-FFF2-40B4-BE49-F238E27FC236}">
                  <a16:creationId xmlns:a16="http://schemas.microsoft.com/office/drawing/2014/main" id="{64F446F7-D42E-40F5-BCE1-862DE78CB8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8" y="3435"/>
              <a:ext cx="475" cy="767"/>
              <a:chOff x="1124" y="487"/>
              <a:chExt cx="475" cy="767"/>
            </a:xfrm>
          </p:grpSpPr>
          <p:sp>
            <p:nvSpPr>
              <p:cNvPr id="54472" name="Oval 200">
                <a:extLst>
                  <a:ext uri="{FF2B5EF4-FFF2-40B4-BE49-F238E27FC236}">
                    <a16:creationId xmlns:a16="http://schemas.microsoft.com/office/drawing/2014/main" id="{797A9173-3059-4AEC-A44E-2EFF2821D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3" name="AutoShape 201">
                <a:extLst>
                  <a:ext uri="{FF2B5EF4-FFF2-40B4-BE49-F238E27FC236}">
                    <a16:creationId xmlns:a16="http://schemas.microsoft.com/office/drawing/2014/main" id="{614BEF37-1E26-4AD7-AEFE-3F8E4884F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4" name="Rectangle 202">
                <a:extLst>
                  <a:ext uri="{FF2B5EF4-FFF2-40B4-BE49-F238E27FC236}">
                    <a16:creationId xmlns:a16="http://schemas.microsoft.com/office/drawing/2014/main" id="{744DA53A-54A1-4E08-A693-DD5F1117B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475" name="Freeform 203">
              <a:extLst>
                <a:ext uri="{FF2B5EF4-FFF2-40B4-BE49-F238E27FC236}">
                  <a16:creationId xmlns:a16="http://schemas.microsoft.com/office/drawing/2014/main" id="{66FD8E86-6E00-4880-AC1B-16B1B57CC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6" y="3549"/>
              <a:ext cx="50" cy="113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99 h 255"/>
                <a:gd name="T4" fmla="*/ 57 w 113"/>
                <a:gd name="T5" fmla="*/ 255 h 255"/>
                <a:gd name="T6" fmla="*/ 113 w 113"/>
                <a:gd name="T7" fmla="*/ 199 h 255"/>
                <a:gd name="T8" fmla="*/ 57 w 113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99"/>
                  </a:lnTo>
                  <a:cubicBezTo>
                    <a:pt x="0" y="241"/>
                    <a:pt x="38" y="255"/>
                    <a:pt x="57" y="255"/>
                  </a:cubicBezTo>
                  <a:cubicBezTo>
                    <a:pt x="76" y="255"/>
                    <a:pt x="113" y="241"/>
                    <a:pt x="113" y="19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476" name="Group 204">
            <a:extLst>
              <a:ext uri="{FF2B5EF4-FFF2-40B4-BE49-F238E27FC236}">
                <a16:creationId xmlns:a16="http://schemas.microsoft.com/office/drawing/2014/main" id="{FB302958-E48F-4C81-93C6-52D51F36FCB5}"/>
              </a:ext>
            </a:extLst>
          </p:cNvPr>
          <p:cNvGrpSpPr>
            <a:grpSpLocks/>
          </p:cNvGrpSpPr>
          <p:nvPr/>
        </p:nvGrpSpPr>
        <p:grpSpPr bwMode="auto">
          <a:xfrm>
            <a:off x="4899025" y="4868863"/>
            <a:ext cx="900113" cy="1397000"/>
            <a:chOff x="5246" y="3322"/>
            <a:chExt cx="567" cy="880"/>
          </a:xfrm>
        </p:grpSpPr>
        <p:grpSp>
          <p:nvGrpSpPr>
            <p:cNvPr id="54477" name="Group 205">
              <a:extLst>
                <a:ext uri="{FF2B5EF4-FFF2-40B4-BE49-F238E27FC236}">
                  <a16:creationId xmlns:a16="http://schemas.microsoft.com/office/drawing/2014/main" id="{26D2EEE9-6AF3-4F61-90D2-1AFFBF11F4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2" y="3435"/>
              <a:ext cx="475" cy="767"/>
              <a:chOff x="1124" y="487"/>
              <a:chExt cx="475" cy="767"/>
            </a:xfrm>
          </p:grpSpPr>
          <p:sp>
            <p:nvSpPr>
              <p:cNvPr id="54478" name="Oval 206">
                <a:extLst>
                  <a:ext uri="{FF2B5EF4-FFF2-40B4-BE49-F238E27FC236}">
                    <a16:creationId xmlns:a16="http://schemas.microsoft.com/office/drawing/2014/main" id="{392B9148-8E16-4F2F-82A5-37317145B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79" name="AutoShape 207">
                <a:extLst>
                  <a:ext uri="{FF2B5EF4-FFF2-40B4-BE49-F238E27FC236}">
                    <a16:creationId xmlns:a16="http://schemas.microsoft.com/office/drawing/2014/main" id="{130F6DA9-9048-4395-B7F0-6479FDEA3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80" name="Rectangle 208">
                <a:extLst>
                  <a:ext uri="{FF2B5EF4-FFF2-40B4-BE49-F238E27FC236}">
                    <a16:creationId xmlns:a16="http://schemas.microsoft.com/office/drawing/2014/main" id="{ED26968E-5FE1-4891-BCE6-CFD648FD3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81" name="Group 209">
              <a:extLst>
                <a:ext uri="{FF2B5EF4-FFF2-40B4-BE49-F238E27FC236}">
                  <a16:creationId xmlns:a16="http://schemas.microsoft.com/office/drawing/2014/main" id="{D889FF55-BD73-4CBA-9640-E324F052A0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46" y="3322"/>
              <a:ext cx="567" cy="255"/>
              <a:chOff x="5303" y="2812"/>
              <a:chExt cx="623" cy="368"/>
            </a:xfrm>
          </p:grpSpPr>
          <p:sp>
            <p:nvSpPr>
              <p:cNvPr id="54482" name="Freeform 210">
                <a:extLst>
                  <a:ext uri="{FF2B5EF4-FFF2-40B4-BE49-F238E27FC236}">
                    <a16:creationId xmlns:a16="http://schemas.microsoft.com/office/drawing/2014/main" id="{9A8DA904-4568-4931-A4BE-FA3937733CC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586" y="2812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3" name="Freeform 211">
                <a:extLst>
                  <a:ext uri="{FF2B5EF4-FFF2-40B4-BE49-F238E27FC236}">
                    <a16:creationId xmlns:a16="http://schemas.microsoft.com/office/drawing/2014/main" id="{2437A7B3-7B71-4C37-AF5E-92C7ED8681C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332" y="3095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4" name="Freeform 212">
                <a:extLst>
                  <a:ext uri="{FF2B5EF4-FFF2-40B4-BE49-F238E27FC236}">
                    <a16:creationId xmlns:a16="http://schemas.microsoft.com/office/drawing/2014/main" id="{8C7455E0-51FA-4348-94D2-20BE972C2D36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5842" y="3095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5" name="Freeform 213">
                <a:extLst>
                  <a:ext uri="{FF2B5EF4-FFF2-40B4-BE49-F238E27FC236}">
                    <a16:creationId xmlns:a16="http://schemas.microsoft.com/office/drawing/2014/main" id="{DB0E26FC-D259-4B6B-A274-E89F3F96EFF1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5360" y="2981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6" name="Freeform 214">
                <a:extLst>
                  <a:ext uri="{FF2B5EF4-FFF2-40B4-BE49-F238E27FC236}">
                    <a16:creationId xmlns:a16="http://schemas.microsoft.com/office/drawing/2014/main" id="{02084A55-40FC-41F5-AB77-ED9E16B3A80F}"/>
                  </a:ext>
                </a:extLst>
              </p:cNvPr>
              <p:cNvSpPr>
                <a:spLocks/>
              </p:cNvSpPr>
              <p:nvPr/>
            </p:nvSpPr>
            <p:spPr bwMode="auto">
              <a:xfrm rot="14400000" flipH="1">
                <a:off x="5814" y="2981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7" name="Freeform 215">
                <a:extLst>
                  <a:ext uri="{FF2B5EF4-FFF2-40B4-BE49-F238E27FC236}">
                    <a16:creationId xmlns:a16="http://schemas.microsoft.com/office/drawing/2014/main" id="{EE36B192-7BB5-4278-A7C8-6FFBEA6F73A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0">
                <a:off x="5473" y="2840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8" name="Freeform 216">
                <a:extLst>
                  <a:ext uri="{FF2B5EF4-FFF2-40B4-BE49-F238E27FC236}">
                    <a16:creationId xmlns:a16="http://schemas.microsoft.com/office/drawing/2014/main" id="{C17CEFE3-047E-41A9-B3B6-708F9336C487}"/>
                  </a:ext>
                </a:extLst>
              </p:cNvPr>
              <p:cNvSpPr>
                <a:spLocks/>
              </p:cNvSpPr>
              <p:nvPr/>
            </p:nvSpPr>
            <p:spPr bwMode="auto">
              <a:xfrm rot="12600000">
                <a:off x="5700" y="2840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89" name="Freeform 217">
                <a:extLst>
                  <a:ext uri="{FF2B5EF4-FFF2-40B4-BE49-F238E27FC236}">
                    <a16:creationId xmlns:a16="http://schemas.microsoft.com/office/drawing/2014/main" id="{9725172B-82FB-4973-95AB-E36A568783B7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5416" y="2897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90" name="Freeform 218">
                <a:extLst>
                  <a:ext uri="{FF2B5EF4-FFF2-40B4-BE49-F238E27FC236}">
                    <a16:creationId xmlns:a16="http://schemas.microsoft.com/office/drawing/2014/main" id="{EB676990-6CDC-4A1D-A7D8-638DBB75750B}"/>
                  </a:ext>
                </a:extLst>
              </p:cNvPr>
              <p:cNvSpPr>
                <a:spLocks/>
              </p:cNvSpPr>
              <p:nvPr/>
            </p:nvSpPr>
            <p:spPr bwMode="auto">
              <a:xfrm rot="13500000" flipH="1">
                <a:off x="5757" y="2897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491" name="Group 219">
            <a:extLst>
              <a:ext uri="{FF2B5EF4-FFF2-40B4-BE49-F238E27FC236}">
                <a16:creationId xmlns:a16="http://schemas.microsoft.com/office/drawing/2014/main" id="{40EC313D-0A8A-485D-8219-0D60043675BC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4868863"/>
            <a:ext cx="900113" cy="1397000"/>
            <a:chOff x="4736" y="3322"/>
            <a:chExt cx="567" cy="880"/>
          </a:xfrm>
        </p:grpSpPr>
        <p:grpSp>
          <p:nvGrpSpPr>
            <p:cNvPr id="54492" name="Group 220">
              <a:extLst>
                <a:ext uri="{FF2B5EF4-FFF2-40B4-BE49-F238E27FC236}">
                  <a16:creationId xmlns:a16="http://schemas.microsoft.com/office/drawing/2014/main" id="{D2790532-8497-4A62-89C9-20B4998751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82" y="3436"/>
              <a:ext cx="475" cy="766"/>
              <a:chOff x="535" y="488"/>
              <a:chExt cx="475" cy="766"/>
            </a:xfrm>
          </p:grpSpPr>
          <p:sp>
            <p:nvSpPr>
              <p:cNvPr id="54493" name="Oval 221">
                <a:extLst>
                  <a:ext uri="{FF2B5EF4-FFF2-40B4-BE49-F238E27FC236}">
                    <a16:creationId xmlns:a16="http://schemas.microsoft.com/office/drawing/2014/main" id="{156D46A6-5112-4D62-91F0-4EC6CBF19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4" name="AutoShape 222">
                <a:extLst>
                  <a:ext uri="{FF2B5EF4-FFF2-40B4-BE49-F238E27FC236}">
                    <a16:creationId xmlns:a16="http://schemas.microsoft.com/office/drawing/2014/main" id="{27950262-0B0A-4662-BA63-EB7078ADD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495" name="Rectangle 223">
                <a:extLst>
                  <a:ext uri="{FF2B5EF4-FFF2-40B4-BE49-F238E27FC236}">
                    <a16:creationId xmlns:a16="http://schemas.microsoft.com/office/drawing/2014/main" id="{2DFFE6DB-88C2-43BD-8802-EA2D464D0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496" name="Group 224">
              <a:extLst>
                <a:ext uri="{FF2B5EF4-FFF2-40B4-BE49-F238E27FC236}">
                  <a16:creationId xmlns:a16="http://schemas.microsoft.com/office/drawing/2014/main" id="{CD9828A4-0966-45B6-9777-C9A14E1A7A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6" y="3322"/>
              <a:ext cx="567" cy="255"/>
              <a:chOff x="5303" y="2812"/>
              <a:chExt cx="623" cy="368"/>
            </a:xfrm>
          </p:grpSpPr>
          <p:sp>
            <p:nvSpPr>
              <p:cNvPr id="54497" name="Freeform 225">
                <a:extLst>
                  <a:ext uri="{FF2B5EF4-FFF2-40B4-BE49-F238E27FC236}">
                    <a16:creationId xmlns:a16="http://schemas.microsoft.com/office/drawing/2014/main" id="{F98609F8-594B-4EBA-B6F5-1E2EA1544FD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586" y="2812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98" name="Freeform 226">
                <a:extLst>
                  <a:ext uri="{FF2B5EF4-FFF2-40B4-BE49-F238E27FC236}">
                    <a16:creationId xmlns:a16="http://schemas.microsoft.com/office/drawing/2014/main" id="{A525E6B5-5CEA-45F4-95B8-401188AE3CF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332" y="3095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99" name="Freeform 227">
                <a:extLst>
                  <a:ext uri="{FF2B5EF4-FFF2-40B4-BE49-F238E27FC236}">
                    <a16:creationId xmlns:a16="http://schemas.microsoft.com/office/drawing/2014/main" id="{BC93888F-71BB-459C-A503-6A126915C584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5842" y="3095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0" name="Freeform 228">
                <a:extLst>
                  <a:ext uri="{FF2B5EF4-FFF2-40B4-BE49-F238E27FC236}">
                    <a16:creationId xmlns:a16="http://schemas.microsoft.com/office/drawing/2014/main" id="{1B774AB2-5869-4CE6-93E5-08F775616C52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5360" y="2981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1" name="Freeform 229">
                <a:extLst>
                  <a:ext uri="{FF2B5EF4-FFF2-40B4-BE49-F238E27FC236}">
                    <a16:creationId xmlns:a16="http://schemas.microsoft.com/office/drawing/2014/main" id="{C98F02FE-F0FB-48EC-9A37-1DE9717A8A4B}"/>
                  </a:ext>
                </a:extLst>
              </p:cNvPr>
              <p:cNvSpPr>
                <a:spLocks/>
              </p:cNvSpPr>
              <p:nvPr/>
            </p:nvSpPr>
            <p:spPr bwMode="auto">
              <a:xfrm rot="14400000" flipH="1">
                <a:off x="5814" y="2981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2" name="Freeform 230">
                <a:extLst>
                  <a:ext uri="{FF2B5EF4-FFF2-40B4-BE49-F238E27FC236}">
                    <a16:creationId xmlns:a16="http://schemas.microsoft.com/office/drawing/2014/main" id="{FE7986C3-7920-4DB0-AFE5-5240B2D309C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0">
                <a:off x="5473" y="2840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3" name="Freeform 231">
                <a:extLst>
                  <a:ext uri="{FF2B5EF4-FFF2-40B4-BE49-F238E27FC236}">
                    <a16:creationId xmlns:a16="http://schemas.microsoft.com/office/drawing/2014/main" id="{4E630752-7D06-4A1B-AE4B-7950F985AF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2600000">
                <a:off x="5700" y="2840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4" name="Freeform 232">
                <a:extLst>
                  <a:ext uri="{FF2B5EF4-FFF2-40B4-BE49-F238E27FC236}">
                    <a16:creationId xmlns:a16="http://schemas.microsoft.com/office/drawing/2014/main" id="{91320454-6ABF-49EA-B4AF-D7BC191C1B5A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5416" y="2897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505" name="Freeform 233">
                <a:extLst>
                  <a:ext uri="{FF2B5EF4-FFF2-40B4-BE49-F238E27FC236}">
                    <a16:creationId xmlns:a16="http://schemas.microsoft.com/office/drawing/2014/main" id="{92B96BD4-DE2F-4840-906D-DD4FE8A1F4B7}"/>
                  </a:ext>
                </a:extLst>
              </p:cNvPr>
              <p:cNvSpPr>
                <a:spLocks/>
              </p:cNvSpPr>
              <p:nvPr/>
            </p:nvSpPr>
            <p:spPr bwMode="auto">
              <a:xfrm rot="13500000" flipH="1">
                <a:off x="5757" y="2897"/>
                <a:ext cx="56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506" name="Group 234">
            <a:extLst>
              <a:ext uri="{FF2B5EF4-FFF2-40B4-BE49-F238E27FC236}">
                <a16:creationId xmlns:a16="http://schemas.microsoft.com/office/drawing/2014/main" id="{8A68D3EF-7574-4D1B-93C0-211C4C0D909E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3068638"/>
            <a:ext cx="754063" cy="1216025"/>
            <a:chOff x="3432" y="1026"/>
            <a:chExt cx="475" cy="766"/>
          </a:xfrm>
        </p:grpSpPr>
        <p:grpSp>
          <p:nvGrpSpPr>
            <p:cNvPr id="54507" name="Group 235">
              <a:extLst>
                <a:ext uri="{FF2B5EF4-FFF2-40B4-BE49-F238E27FC236}">
                  <a16:creationId xmlns:a16="http://schemas.microsoft.com/office/drawing/2014/main" id="{5FF852D1-DAC6-471A-B867-6BA40F18A9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1026"/>
              <a:ext cx="475" cy="766"/>
              <a:chOff x="535" y="488"/>
              <a:chExt cx="475" cy="766"/>
            </a:xfrm>
          </p:grpSpPr>
          <p:sp>
            <p:nvSpPr>
              <p:cNvPr id="54508" name="Oval 236">
                <a:extLst>
                  <a:ext uri="{FF2B5EF4-FFF2-40B4-BE49-F238E27FC236}">
                    <a16:creationId xmlns:a16="http://schemas.microsoft.com/office/drawing/2014/main" id="{5A9DA382-F360-46C6-98D0-0CB825EE2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09" name="AutoShape 237">
                <a:extLst>
                  <a:ext uri="{FF2B5EF4-FFF2-40B4-BE49-F238E27FC236}">
                    <a16:creationId xmlns:a16="http://schemas.microsoft.com/office/drawing/2014/main" id="{47046308-7528-4618-9522-A95EDCEF2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10" name="Rectangle 238">
                <a:extLst>
                  <a:ext uri="{FF2B5EF4-FFF2-40B4-BE49-F238E27FC236}">
                    <a16:creationId xmlns:a16="http://schemas.microsoft.com/office/drawing/2014/main" id="{4B9F276C-D8EF-4B8A-B01F-EFA66F939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11" name="Oval 239">
              <a:extLst>
                <a:ext uri="{FF2B5EF4-FFF2-40B4-BE49-F238E27FC236}">
                  <a16:creationId xmlns:a16="http://schemas.microsoft.com/office/drawing/2014/main" id="{6A0EA138-F0E4-411B-91AC-947F2D6A8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8" y="1195"/>
              <a:ext cx="55" cy="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2" name="Oval 240">
              <a:extLst>
                <a:ext uri="{FF2B5EF4-FFF2-40B4-BE49-F238E27FC236}">
                  <a16:creationId xmlns:a16="http://schemas.microsoft.com/office/drawing/2014/main" id="{76790323-2D01-4C5C-BFA6-B5591247E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9" y="1195"/>
              <a:ext cx="56" cy="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13" name="AutoShape 241">
              <a:extLst>
                <a:ext uri="{FF2B5EF4-FFF2-40B4-BE49-F238E27FC236}">
                  <a16:creationId xmlns:a16="http://schemas.microsoft.com/office/drawing/2014/main" id="{2181E2EB-F2FC-4769-871A-75EA226F66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3624" y="1280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14" name="Group 242">
            <a:extLst>
              <a:ext uri="{FF2B5EF4-FFF2-40B4-BE49-F238E27FC236}">
                <a16:creationId xmlns:a16="http://schemas.microsoft.com/office/drawing/2014/main" id="{538E43EF-CAC8-4EF0-8892-BF41415B7F1A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3068638"/>
            <a:ext cx="754062" cy="1217612"/>
            <a:chOff x="3943" y="1026"/>
            <a:chExt cx="475" cy="767"/>
          </a:xfrm>
        </p:grpSpPr>
        <p:grpSp>
          <p:nvGrpSpPr>
            <p:cNvPr id="54515" name="Group 243">
              <a:extLst>
                <a:ext uri="{FF2B5EF4-FFF2-40B4-BE49-F238E27FC236}">
                  <a16:creationId xmlns:a16="http://schemas.microsoft.com/office/drawing/2014/main" id="{AF964533-770E-4435-BD41-DD95ED1D2E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" y="1026"/>
              <a:ext cx="475" cy="767"/>
              <a:chOff x="1124" y="487"/>
              <a:chExt cx="475" cy="767"/>
            </a:xfrm>
          </p:grpSpPr>
          <p:sp>
            <p:nvSpPr>
              <p:cNvPr id="54516" name="Oval 244">
                <a:extLst>
                  <a:ext uri="{FF2B5EF4-FFF2-40B4-BE49-F238E27FC236}">
                    <a16:creationId xmlns:a16="http://schemas.microsoft.com/office/drawing/2014/main" id="{7E673D50-BCB6-4C59-B74E-9A7A7DE69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17" name="AutoShape 245">
                <a:extLst>
                  <a:ext uri="{FF2B5EF4-FFF2-40B4-BE49-F238E27FC236}">
                    <a16:creationId xmlns:a16="http://schemas.microsoft.com/office/drawing/2014/main" id="{338C98C0-0104-4E80-AD5D-73D5BC4E8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18" name="Rectangle 246">
                <a:extLst>
                  <a:ext uri="{FF2B5EF4-FFF2-40B4-BE49-F238E27FC236}">
                    <a16:creationId xmlns:a16="http://schemas.microsoft.com/office/drawing/2014/main" id="{AD6DDE7B-08F0-4B29-8997-B493DB4FD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19" name="Oval 247">
              <a:extLst>
                <a:ext uri="{FF2B5EF4-FFF2-40B4-BE49-F238E27FC236}">
                  <a16:creationId xmlns:a16="http://schemas.microsoft.com/office/drawing/2014/main" id="{D98F2A3E-D03C-42DC-83B0-35D837011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1196"/>
              <a:ext cx="55" cy="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20" name="Oval 248">
              <a:extLst>
                <a:ext uri="{FF2B5EF4-FFF2-40B4-BE49-F238E27FC236}">
                  <a16:creationId xmlns:a16="http://schemas.microsoft.com/office/drawing/2014/main" id="{DC61A162-F8F6-47C3-8FB8-9463972FE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1196"/>
              <a:ext cx="56" cy="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21" name="AutoShape 249">
              <a:extLst>
                <a:ext uri="{FF2B5EF4-FFF2-40B4-BE49-F238E27FC236}">
                  <a16:creationId xmlns:a16="http://schemas.microsoft.com/office/drawing/2014/main" id="{33F92C26-9448-45E7-ADCF-7388C027CF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141" y="1281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22" name="Group 250">
            <a:extLst>
              <a:ext uri="{FF2B5EF4-FFF2-40B4-BE49-F238E27FC236}">
                <a16:creationId xmlns:a16="http://schemas.microsoft.com/office/drawing/2014/main" id="{9C030246-91AF-433E-A454-87AE13E65E84}"/>
              </a:ext>
            </a:extLst>
          </p:cNvPr>
          <p:cNvGrpSpPr>
            <a:grpSpLocks/>
          </p:cNvGrpSpPr>
          <p:nvPr/>
        </p:nvGrpSpPr>
        <p:grpSpPr bwMode="auto">
          <a:xfrm>
            <a:off x="6024563" y="5014913"/>
            <a:ext cx="754062" cy="1216025"/>
            <a:chOff x="3438" y="1906"/>
            <a:chExt cx="475" cy="766"/>
          </a:xfrm>
        </p:grpSpPr>
        <p:grpSp>
          <p:nvGrpSpPr>
            <p:cNvPr id="54523" name="Group 251">
              <a:extLst>
                <a:ext uri="{FF2B5EF4-FFF2-40B4-BE49-F238E27FC236}">
                  <a16:creationId xmlns:a16="http://schemas.microsoft.com/office/drawing/2014/main" id="{96D756F6-6AFA-47CF-B7FA-59F5F2621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8" y="1906"/>
              <a:ext cx="475" cy="766"/>
              <a:chOff x="535" y="488"/>
              <a:chExt cx="475" cy="766"/>
            </a:xfrm>
          </p:grpSpPr>
          <p:sp>
            <p:nvSpPr>
              <p:cNvPr id="54524" name="Oval 252">
                <a:extLst>
                  <a:ext uri="{FF2B5EF4-FFF2-40B4-BE49-F238E27FC236}">
                    <a16:creationId xmlns:a16="http://schemas.microsoft.com/office/drawing/2014/main" id="{F0FD2BA5-B9D1-4EB0-A868-E71B43A1C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5" name="AutoShape 253">
                <a:extLst>
                  <a:ext uri="{FF2B5EF4-FFF2-40B4-BE49-F238E27FC236}">
                    <a16:creationId xmlns:a16="http://schemas.microsoft.com/office/drawing/2014/main" id="{008315DC-5A71-470B-A59C-61A4D5A83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26" name="Rectangle 254">
                <a:extLst>
                  <a:ext uri="{FF2B5EF4-FFF2-40B4-BE49-F238E27FC236}">
                    <a16:creationId xmlns:a16="http://schemas.microsoft.com/office/drawing/2014/main" id="{3910DE06-04A3-4E89-A8F5-D6F5B128B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27" name="Freeform 255">
              <a:extLst>
                <a:ext uri="{FF2B5EF4-FFF2-40B4-BE49-F238E27FC236}">
                  <a16:creationId xmlns:a16="http://schemas.microsoft.com/office/drawing/2014/main" id="{7A79FEA0-3D41-4987-8C97-4EDE19DC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4" y="2075"/>
              <a:ext cx="50" cy="113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99 h 255"/>
                <a:gd name="T4" fmla="*/ 57 w 113"/>
                <a:gd name="T5" fmla="*/ 255 h 255"/>
                <a:gd name="T6" fmla="*/ 113 w 113"/>
                <a:gd name="T7" fmla="*/ 199 h 255"/>
                <a:gd name="T8" fmla="*/ 57 w 113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99"/>
                  </a:lnTo>
                  <a:cubicBezTo>
                    <a:pt x="0" y="241"/>
                    <a:pt x="38" y="255"/>
                    <a:pt x="57" y="255"/>
                  </a:cubicBezTo>
                  <a:cubicBezTo>
                    <a:pt x="76" y="255"/>
                    <a:pt x="113" y="241"/>
                    <a:pt x="113" y="19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528" name="AutoShape 256">
              <a:extLst>
                <a:ext uri="{FF2B5EF4-FFF2-40B4-BE49-F238E27FC236}">
                  <a16:creationId xmlns:a16="http://schemas.microsoft.com/office/drawing/2014/main" id="{C8DE4039-D2D9-4A46-BF55-4AF4F91941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545" y="1990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29" name="AutoShape 257">
              <a:extLst>
                <a:ext uri="{FF2B5EF4-FFF2-40B4-BE49-F238E27FC236}">
                  <a16:creationId xmlns:a16="http://schemas.microsoft.com/office/drawing/2014/main" id="{3BAE6043-4434-4ECB-B4EF-03EABBB9C9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15" y="1990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30" name="Group 258">
            <a:extLst>
              <a:ext uri="{FF2B5EF4-FFF2-40B4-BE49-F238E27FC236}">
                <a16:creationId xmlns:a16="http://schemas.microsoft.com/office/drawing/2014/main" id="{660877B3-DDCA-450C-AE11-31920BBB8DCF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5013325"/>
            <a:ext cx="754062" cy="1217613"/>
            <a:chOff x="3942" y="1905"/>
            <a:chExt cx="475" cy="767"/>
          </a:xfrm>
        </p:grpSpPr>
        <p:grpSp>
          <p:nvGrpSpPr>
            <p:cNvPr id="54531" name="Group 259">
              <a:extLst>
                <a:ext uri="{FF2B5EF4-FFF2-40B4-BE49-F238E27FC236}">
                  <a16:creationId xmlns:a16="http://schemas.microsoft.com/office/drawing/2014/main" id="{31212A10-4521-45AD-8C92-6670D88007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2" y="1905"/>
              <a:ext cx="475" cy="767"/>
              <a:chOff x="1124" y="487"/>
              <a:chExt cx="475" cy="767"/>
            </a:xfrm>
          </p:grpSpPr>
          <p:sp>
            <p:nvSpPr>
              <p:cNvPr id="54532" name="Oval 260">
                <a:extLst>
                  <a:ext uri="{FF2B5EF4-FFF2-40B4-BE49-F238E27FC236}">
                    <a16:creationId xmlns:a16="http://schemas.microsoft.com/office/drawing/2014/main" id="{B907D347-D81F-44FF-A944-631B323F1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3" name="AutoShape 261">
                <a:extLst>
                  <a:ext uri="{FF2B5EF4-FFF2-40B4-BE49-F238E27FC236}">
                    <a16:creationId xmlns:a16="http://schemas.microsoft.com/office/drawing/2014/main" id="{106A4741-C290-4F4F-8634-0CBA651D9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34" name="Rectangle 262">
                <a:extLst>
                  <a:ext uri="{FF2B5EF4-FFF2-40B4-BE49-F238E27FC236}">
                    <a16:creationId xmlns:a16="http://schemas.microsoft.com/office/drawing/2014/main" id="{89B79C29-0DBE-4250-9FB6-6B26C33CB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35" name="Freeform 263">
              <a:extLst>
                <a:ext uri="{FF2B5EF4-FFF2-40B4-BE49-F238E27FC236}">
                  <a16:creationId xmlns:a16="http://schemas.microsoft.com/office/drawing/2014/main" id="{459DD65D-E43E-4FE7-803C-62EA931E2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2075"/>
              <a:ext cx="50" cy="113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99 h 255"/>
                <a:gd name="T4" fmla="*/ 57 w 113"/>
                <a:gd name="T5" fmla="*/ 255 h 255"/>
                <a:gd name="T6" fmla="*/ 113 w 113"/>
                <a:gd name="T7" fmla="*/ 199 h 255"/>
                <a:gd name="T8" fmla="*/ 57 w 113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99"/>
                  </a:lnTo>
                  <a:cubicBezTo>
                    <a:pt x="0" y="241"/>
                    <a:pt x="38" y="255"/>
                    <a:pt x="57" y="255"/>
                  </a:cubicBezTo>
                  <a:cubicBezTo>
                    <a:pt x="76" y="255"/>
                    <a:pt x="113" y="241"/>
                    <a:pt x="113" y="19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536" name="AutoShape 264">
              <a:extLst>
                <a:ext uri="{FF2B5EF4-FFF2-40B4-BE49-F238E27FC236}">
                  <a16:creationId xmlns:a16="http://schemas.microsoft.com/office/drawing/2014/main" id="{05CB07F3-97F7-45BF-AF99-E555BE40C0C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056" y="1990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37" name="AutoShape 265">
              <a:extLst>
                <a:ext uri="{FF2B5EF4-FFF2-40B4-BE49-F238E27FC236}">
                  <a16:creationId xmlns:a16="http://schemas.microsoft.com/office/drawing/2014/main" id="{317FF781-C0EC-425C-B709-3C0E5424E6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226" y="1990"/>
              <a:ext cx="85" cy="85"/>
            </a:xfrm>
            <a:custGeom>
              <a:avLst/>
              <a:gdLst>
                <a:gd name="G0" fmla="+- 8118 0 0"/>
                <a:gd name="G1" fmla="+- -10662782 0 0"/>
                <a:gd name="G2" fmla="+- 0 0 -10662782"/>
                <a:gd name="T0" fmla="*/ 0 256 1"/>
                <a:gd name="T1" fmla="*/ 180 256 1"/>
                <a:gd name="G3" fmla="+- -10662782 T0 T1"/>
                <a:gd name="T2" fmla="*/ 0 256 1"/>
                <a:gd name="T3" fmla="*/ 90 256 1"/>
                <a:gd name="G4" fmla="+- -10662782 T2 T3"/>
                <a:gd name="G5" fmla="*/ G4 2 1"/>
                <a:gd name="T4" fmla="*/ 90 256 1"/>
                <a:gd name="T5" fmla="*/ 0 256 1"/>
                <a:gd name="G6" fmla="+- -10662782 T4 T5"/>
                <a:gd name="G7" fmla="*/ G6 2 1"/>
                <a:gd name="G8" fmla="abs -1066278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18"/>
                <a:gd name="G18" fmla="*/ 8118 1 2"/>
                <a:gd name="G19" fmla="+- G18 5400 0"/>
                <a:gd name="G20" fmla="cos G19 -10662782"/>
                <a:gd name="G21" fmla="sin G19 -10662782"/>
                <a:gd name="G22" fmla="+- G20 10800 0"/>
                <a:gd name="G23" fmla="+- G21 10800 0"/>
                <a:gd name="G24" fmla="+- 10800 0 G20"/>
                <a:gd name="G25" fmla="+- 8118 10800 0"/>
                <a:gd name="G26" fmla="?: G9 G17 G25"/>
                <a:gd name="G27" fmla="?: G9 0 21600"/>
                <a:gd name="G28" fmla="cos 10800 -10662782"/>
                <a:gd name="G29" fmla="sin 10800 -10662782"/>
                <a:gd name="G30" fmla="sin 8118 -10662782"/>
                <a:gd name="G31" fmla="+- G28 10800 0"/>
                <a:gd name="G32" fmla="+- G29 10800 0"/>
                <a:gd name="G33" fmla="+- G30 10800 0"/>
                <a:gd name="G34" fmla="?: G4 0 G31"/>
                <a:gd name="G35" fmla="?: -10662782 G34 0"/>
                <a:gd name="G36" fmla="?: G6 G35 G31"/>
                <a:gd name="G37" fmla="+- 21600 0 G36"/>
                <a:gd name="G38" fmla="?: G4 0 G33"/>
                <a:gd name="G39" fmla="?: -1066278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68 w 21600"/>
                <a:gd name="T15" fmla="*/ 7987 h 21600"/>
                <a:gd name="T16" fmla="*/ 10800 w 21600"/>
                <a:gd name="T17" fmla="*/ 2682 h 21600"/>
                <a:gd name="T18" fmla="*/ 19832 w 21600"/>
                <a:gd name="T19" fmla="*/ 79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9" y="8386"/>
                  </a:moveTo>
                  <a:cubicBezTo>
                    <a:pt x="4105" y="4993"/>
                    <a:pt x="7246" y="2682"/>
                    <a:pt x="10800" y="2682"/>
                  </a:cubicBezTo>
                  <a:cubicBezTo>
                    <a:pt x="14353" y="2682"/>
                    <a:pt x="17494" y="4993"/>
                    <a:pt x="18550" y="8386"/>
                  </a:cubicBezTo>
                  <a:lnTo>
                    <a:pt x="21111" y="7588"/>
                  </a:lnTo>
                  <a:cubicBezTo>
                    <a:pt x="19705" y="3074"/>
                    <a:pt x="15527" y="0"/>
                    <a:pt x="10799" y="0"/>
                  </a:cubicBezTo>
                  <a:cubicBezTo>
                    <a:pt x="6072" y="0"/>
                    <a:pt x="1894" y="3074"/>
                    <a:pt x="488" y="75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38" name="Group 266">
            <a:extLst>
              <a:ext uri="{FF2B5EF4-FFF2-40B4-BE49-F238E27FC236}">
                <a16:creationId xmlns:a16="http://schemas.microsoft.com/office/drawing/2014/main" id="{460EDF0C-7C52-4824-8D37-3967CC7E792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792163" cy="1306512"/>
            <a:chOff x="1260" y="3039"/>
            <a:chExt cx="499" cy="823"/>
          </a:xfrm>
        </p:grpSpPr>
        <p:grpSp>
          <p:nvGrpSpPr>
            <p:cNvPr id="54539" name="Group 267">
              <a:extLst>
                <a:ext uri="{FF2B5EF4-FFF2-40B4-BE49-F238E27FC236}">
                  <a16:creationId xmlns:a16="http://schemas.microsoft.com/office/drawing/2014/main" id="{3507076B-75D5-4B26-846B-C401A068E0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0" y="3096"/>
              <a:ext cx="475" cy="766"/>
              <a:chOff x="535" y="488"/>
              <a:chExt cx="475" cy="766"/>
            </a:xfrm>
          </p:grpSpPr>
          <p:sp>
            <p:nvSpPr>
              <p:cNvPr id="54540" name="Oval 268">
                <a:extLst>
                  <a:ext uri="{FF2B5EF4-FFF2-40B4-BE49-F238E27FC236}">
                    <a16:creationId xmlns:a16="http://schemas.microsoft.com/office/drawing/2014/main" id="{75AB5516-DABD-4464-AD35-682B5CBA4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1" name="AutoShape 269">
                <a:extLst>
                  <a:ext uri="{FF2B5EF4-FFF2-40B4-BE49-F238E27FC236}">
                    <a16:creationId xmlns:a16="http://schemas.microsoft.com/office/drawing/2014/main" id="{A8226A58-0B53-43BC-87D6-BE3BFA62FF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2" name="Rectangle 270">
                <a:extLst>
                  <a:ext uri="{FF2B5EF4-FFF2-40B4-BE49-F238E27FC236}">
                    <a16:creationId xmlns:a16="http://schemas.microsoft.com/office/drawing/2014/main" id="{E3B21B5D-6C83-4ECE-A406-FBFF8274F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43" name="AutoShape 271">
              <a:extLst>
                <a:ext uri="{FF2B5EF4-FFF2-40B4-BE49-F238E27FC236}">
                  <a16:creationId xmlns:a16="http://schemas.microsoft.com/office/drawing/2014/main" id="{14CCCE52-B3C9-4697-83D1-4B15597D6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7" y="3039"/>
              <a:ext cx="142" cy="142"/>
            </a:xfrm>
            <a:prstGeom prst="star8">
              <a:avLst>
                <a:gd name="adj" fmla="val 1831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44" name="Group 272">
            <a:extLst>
              <a:ext uri="{FF2B5EF4-FFF2-40B4-BE49-F238E27FC236}">
                <a16:creationId xmlns:a16="http://schemas.microsoft.com/office/drawing/2014/main" id="{C4C2880B-1AC5-404A-B279-5DF5E2CBBF29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4941888"/>
            <a:ext cx="811212" cy="1308100"/>
            <a:chOff x="1759" y="3039"/>
            <a:chExt cx="511" cy="824"/>
          </a:xfrm>
        </p:grpSpPr>
        <p:grpSp>
          <p:nvGrpSpPr>
            <p:cNvPr id="54545" name="Group 273">
              <a:extLst>
                <a:ext uri="{FF2B5EF4-FFF2-40B4-BE49-F238E27FC236}">
                  <a16:creationId xmlns:a16="http://schemas.microsoft.com/office/drawing/2014/main" id="{3A581CF1-0597-4D35-961A-E349C005A4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3096"/>
              <a:ext cx="475" cy="767"/>
              <a:chOff x="1124" y="487"/>
              <a:chExt cx="475" cy="767"/>
            </a:xfrm>
          </p:grpSpPr>
          <p:sp>
            <p:nvSpPr>
              <p:cNvPr id="54546" name="Oval 274">
                <a:extLst>
                  <a:ext uri="{FF2B5EF4-FFF2-40B4-BE49-F238E27FC236}">
                    <a16:creationId xmlns:a16="http://schemas.microsoft.com/office/drawing/2014/main" id="{29E6751E-DB5F-472F-A443-00380FE12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7" name="AutoShape 275">
                <a:extLst>
                  <a:ext uri="{FF2B5EF4-FFF2-40B4-BE49-F238E27FC236}">
                    <a16:creationId xmlns:a16="http://schemas.microsoft.com/office/drawing/2014/main" id="{6CC61BB6-566C-4FBF-9663-6685DE84F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548" name="Rectangle 276">
                <a:extLst>
                  <a:ext uri="{FF2B5EF4-FFF2-40B4-BE49-F238E27FC236}">
                    <a16:creationId xmlns:a16="http://schemas.microsoft.com/office/drawing/2014/main" id="{02F06FFA-54CC-4796-8529-49F61A8D9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549" name="AutoShape 277">
              <a:extLst>
                <a:ext uri="{FF2B5EF4-FFF2-40B4-BE49-F238E27FC236}">
                  <a16:creationId xmlns:a16="http://schemas.microsoft.com/office/drawing/2014/main" id="{DF170988-8CFF-44D8-A212-CCA06D5F8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8" y="3039"/>
              <a:ext cx="142" cy="142"/>
            </a:xfrm>
            <a:prstGeom prst="star8">
              <a:avLst>
                <a:gd name="adj" fmla="val 18310"/>
              </a:avLst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450" name="Group 1106">
            <a:extLst>
              <a:ext uri="{FF2B5EF4-FFF2-40B4-BE49-F238E27FC236}">
                <a16:creationId xmlns:a16="http://schemas.microsoft.com/office/drawing/2014/main" id="{E003C5FD-19AE-4A52-859A-97D0D8E4D33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125538"/>
            <a:ext cx="754063" cy="1216025"/>
            <a:chOff x="262" y="709"/>
            <a:chExt cx="475" cy="766"/>
          </a:xfrm>
        </p:grpSpPr>
        <p:grpSp>
          <p:nvGrpSpPr>
            <p:cNvPr id="55850" name="Group 554">
              <a:extLst>
                <a:ext uri="{FF2B5EF4-FFF2-40B4-BE49-F238E27FC236}">
                  <a16:creationId xmlns:a16="http://schemas.microsoft.com/office/drawing/2014/main" id="{AEA705F8-CAB2-48DA-AB17-5FF29AF992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709"/>
              <a:ext cx="475" cy="766"/>
              <a:chOff x="535" y="488"/>
              <a:chExt cx="475" cy="766"/>
            </a:xfrm>
          </p:grpSpPr>
          <p:sp>
            <p:nvSpPr>
              <p:cNvPr id="55851" name="Oval 555">
                <a:extLst>
                  <a:ext uri="{FF2B5EF4-FFF2-40B4-BE49-F238E27FC236}">
                    <a16:creationId xmlns:a16="http://schemas.microsoft.com/office/drawing/2014/main" id="{E81D01E9-6E5D-470C-92B0-427E9BF73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2" name="AutoShape 556">
                <a:extLst>
                  <a:ext uri="{FF2B5EF4-FFF2-40B4-BE49-F238E27FC236}">
                    <a16:creationId xmlns:a16="http://schemas.microsoft.com/office/drawing/2014/main" id="{7AC7B6CC-43D3-4FF6-AC11-50DB1F96D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3" name="Rectangle 557">
                <a:extLst>
                  <a:ext uri="{FF2B5EF4-FFF2-40B4-BE49-F238E27FC236}">
                    <a16:creationId xmlns:a16="http://schemas.microsoft.com/office/drawing/2014/main" id="{DC7BE05C-461B-4327-B108-F86D91B65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26" name="Group 830">
              <a:extLst>
                <a:ext uri="{FF2B5EF4-FFF2-40B4-BE49-F238E27FC236}">
                  <a16:creationId xmlns:a16="http://schemas.microsoft.com/office/drawing/2014/main" id="{43FBF065-4FB8-4324-952C-4D660D33EA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709"/>
              <a:ext cx="475" cy="766"/>
              <a:chOff x="535" y="488"/>
              <a:chExt cx="475" cy="766"/>
            </a:xfrm>
          </p:grpSpPr>
          <p:sp>
            <p:nvSpPr>
              <p:cNvPr id="56127" name="Oval 831">
                <a:extLst>
                  <a:ext uri="{FF2B5EF4-FFF2-40B4-BE49-F238E27FC236}">
                    <a16:creationId xmlns:a16="http://schemas.microsoft.com/office/drawing/2014/main" id="{F9DE22D4-86FC-4D0E-ACC7-BD784DDDA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8" name="AutoShape 832">
                <a:extLst>
                  <a:ext uri="{FF2B5EF4-FFF2-40B4-BE49-F238E27FC236}">
                    <a16:creationId xmlns:a16="http://schemas.microsoft.com/office/drawing/2014/main" id="{6BD90F14-F96C-4160-B446-AEA21CE20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29" name="Rectangle 833">
                <a:extLst>
                  <a:ext uri="{FF2B5EF4-FFF2-40B4-BE49-F238E27FC236}">
                    <a16:creationId xmlns:a16="http://schemas.microsoft.com/office/drawing/2014/main" id="{CE4C4BD5-C428-4526-95D4-810C5295B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51" name="Group 1107">
            <a:extLst>
              <a:ext uri="{FF2B5EF4-FFF2-40B4-BE49-F238E27FC236}">
                <a16:creationId xmlns:a16="http://schemas.microsoft.com/office/drawing/2014/main" id="{D3613665-62F0-4FBA-9531-16F36DD7AA82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1125538"/>
            <a:ext cx="754062" cy="1217612"/>
            <a:chOff x="761" y="709"/>
            <a:chExt cx="475" cy="767"/>
          </a:xfrm>
        </p:grpSpPr>
        <p:grpSp>
          <p:nvGrpSpPr>
            <p:cNvPr id="55854" name="Group 558">
              <a:extLst>
                <a:ext uri="{FF2B5EF4-FFF2-40B4-BE49-F238E27FC236}">
                  <a16:creationId xmlns:a16="http://schemas.microsoft.com/office/drawing/2014/main" id="{1D0125C2-3AB6-441E-8A2E-031770625D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709"/>
              <a:ext cx="475" cy="767"/>
              <a:chOff x="1124" y="487"/>
              <a:chExt cx="475" cy="767"/>
            </a:xfrm>
          </p:grpSpPr>
          <p:sp>
            <p:nvSpPr>
              <p:cNvPr id="55855" name="Oval 559">
                <a:extLst>
                  <a:ext uri="{FF2B5EF4-FFF2-40B4-BE49-F238E27FC236}">
                    <a16:creationId xmlns:a16="http://schemas.microsoft.com/office/drawing/2014/main" id="{3A37C185-595E-4894-8D75-AAD224580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6" name="AutoShape 560">
                <a:extLst>
                  <a:ext uri="{FF2B5EF4-FFF2-40B4-BE49-F238E27FC236}">
                    <a16:creationId xmlns:a16="http://schemas.microsoft.com/office/drawing/2014/main" id="{C2923F77-3159-4881-8CF1-F524098AE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57" name="Rectangle 561">
                <a:extLst>
                  <a:ext uri="{FF2B5EF4-FFF2-40B4-BE49-F238E27FC236}">
                    <a16:creationId xmlns:a16="http://schemas.microsoft.com/office/drawing/2014/main" id="{6C7691FD-A73C-41E3-BA49-0C02CCE55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30" name="Group 834">
              <a:extLst>
                <a:ext uri="{FF2B5EF4-FFF2-40B4-BE49-F238E27FC236}">
                  <a16:creationId xmlns:a16="http://schemas.microsoft.com/office/drawing/2014/main" id="{EDAC6B59-5881-4E5F-BBD0-05662C6310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709"/>
              <a:ext cx="475" cy="767"/>
              <a:chOff x="1124" y="487"/>
              <a:chExt cx="475" cy="767"/>
            </a:xfrm>
          </p:grpSpPr>
          <p:sp>
            <p:nvSpPr>
              <p:cNvPr id="56131" name="Oval 835">
                <a:extLst>
                  <a:ext uri="{FF2B5EF4-FFF2-40B4-BE49-F238E27FC236}">
                    <a16:creationId xmlns:a16="http://schemas.microsoft.com/office/drawing/2014/main" id="{F3ECB2F8-4DEB-48C6-9CA1-8F0B0E9EC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32" name="AutoShape 836">
                <a:extLst>
                  <a:ext uri="{FF2B5EF4-FFF2-40B4-BE49-F238E27FC236}">
                    <a16:creationId xmlns:a16="http://schemas.microsoft.com/office/drawing/2014/main" id="{5750A083-D1CF-4C0E-81DA-FFB2E0CD8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33" name="Rectangle 837">
                <a:extLst>
                  <a:ext uri="{FF2B5EF4-FFF2-40B4-BE49-F238E27FC236}">
                    <a16:creationId xmlns:a16="http://schemas.microsoft.com/office/drawing/2014/main" id="{329B1C9B-F1D8-438D-B4A4-886D8A11A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52" name="Group 1108">
            <a:extLst>
              <a:ext uri="{FF2B5EF4-FFF2-40B4-BE49-F238E27FC236}">
                <a16:creationId xmlns:a16="http://schemas.microsoft.com/office/drawing/2014/main" id="{1EAB79EF-7AC9-4D3E-90AE-B9CEDC29202F}"/>
              </a:ext>
            </a:extLst>
          </p:cNvPr>
          <p:cNvGrpSpPr>
            <a:grpSpLocks/>
          </p:cNvGrpSpPr>
          <p:nvPr/>
        </p:nvGrpSpPr>
        <p:grpSpPr bwMode="auto">
          <a:xfrm>
            <a:off x="2324100" y="1125538"/>
            <a:ext cx="920750" cy="1216025"/>
            <a:chOff x="1464" y="709"/>
            <a:chExt cx="580" cy="766"/>
          </a:xfrm>
        </p:grpSpPr>
        <p:grpSp>
          <p:nvGrpSpPr>
            <p:cNvPr id="55858" name="Group 562">
              <a:extLst>
                <a:ext uri="{FF2B5EF4-FFF2-40B4-BE49-F238E27FC236}">
                  <a16:creationId xmlns:a16="http://schemas.microsoft.com/office/drawing/2014/main" id="{B6236D33-5693-4A13-A2F5-20296B4CB8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4" y="709"/>
              <a:ext cx="580" cy="766"/>
              <a:chOff x="1737" y="488"/>
              <a:chExt cx="580" cy="766"/>
            </a:xfrm>
          </p:grpSpPr>
          <p:grpSp>
            <p:nvGrpSpPr>
              <p:cNvPr id="55859" name="Group 563">
                <a:extLst>
                  <a:ext uri="{FF2B5EF4-FFF2-40B4-BE49-F238E27FC236}">
                    <a16:creationId xmlns:a16="http://schemas.microsoft.com/office/drawing/2014/main" id="{F527017F-350E-4532-A36A-C257FC1A4E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37" y="488"/>
                <a:ext cx="475" cy="766"/>
                <a:chOff x="535" y="488"/>
                <a:chExt cx="475" cy="766"/>
              </a:xfrm>
            </p:grpSpPr>
            <p:sp>
              <p:nvSpPr>
                <p:cNvPr id="55860" name="Oval 564">
                  <a:extLst>
                    <a:ext uri="{FF2B5EF4-FFF2-40B4-BE49-F238E27FC236}">
                      <a16:creationId xmlns:a16="http://schemas.microsoft.com/office/drawing/2014/main" id="{63561512-FD10-464D-AADF-37B3859D9F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1" name="AutoShape 565">
                  <a:extLst>
                    <a:ext uri="{FF2B5EF4-FFF2-40B4-BE49-F238E27FC236}">
                      <a16:creationId xmlns:a16="http://schemas.microsoft.com/office/drawing/2014/main" id="{146023E2-3F7D-47D3-ABE3-AE3BBE20B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2" name="Rectangle 566">
                  <a:extLst>
                    <a:ext uri="{FF2B5EF4-FFF2-40B4-BE49-F238E27FC236}">
                      <a16:creationId xmlns:a16="http://schemas.microsoft.com/office/drawing/2014/main" id="{A07634AF-08E0-4962-999C-2DB87697E0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863" name="Oval 567">
                <a:extLst>
                  <a:ext uri="{FF2B5EF4-FFF2-40B4-BE49-F238E27FC236}">
                    <a16:creationId xmlns:a16="http://schemas.microsoft.com/office/drawing/2014/main" id="{BBC8D142-CA78-4466-85B3-10489AF13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601"/>
                <a:ext cx="114" cy="113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864" name="Group 568">
                <a:extLst>
                  <a:ext uri="{FF2B5EF4-FFF2-40B4-BE49-F238E27FC236}">
                    <a16:creationId xmlns:a16="http://schemas.microsoft.com/office/drawing/2014/main" id="{69B46EAB-449C-453F-AE3B-0240DC756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41" y="601"/>
                <a:ext cx="76" cy="113"/>
                <a:chOff x="1844" y="119"/>
                <a:chExt cx="227" cy="339"/>
              </a:xfrm>
            </p:grpSpPr>
            <p:sp>
              <p:nvSpPr>
                <p:cNvPr id="55865" name="Rectangle 569">
                  <a:extLst>
                    <a:ext uri="{FF2B5EF4-FFF2-40B4-BE49-F238E27FC236}">
                      <a16:creationId xmlns:a16="http://schemas.microsoft.com/office/drawing/2014/main" id="{F5AD2D73-63B3-49B5-B578-FE12851BB3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6" name="Rectangle 570">
                  <a:extLst>
                    <a:ext uri="{FF2B5EF4-FFF2-40B4-BE49-F238E27FC236}">
                      <a16:creationId xmlns:a16="http://schemas.microsoft.com/office/drawing/2014/main" id="{FBA4469D-E97F-4DE2-AADE-49F69C079E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67" name="Rectangle 571">
                  <a:extLst>
                    <a:ext uri="{FF2B5EF4-FFF2-40B4-BE49-F238E27FC236}">
                      <a16:creationId xmlns:a16="http://schemas.microsoft.com/office/drawing/2014/main" id="{78DC1173-A214-4065-8007-DDCA1BF63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134" name="Group 838">
              <a:extLst>
                <a:ext uri="{FF2B5EF4-FFF2-40B4-BE49-F238E27FC236}">
                  <a16:creationId xmlns:a16="http://schemas.microsoft.com/office/drawing/2014/main" id="{1E3687DE-6425-44FC-A53D-E29D53246C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4" y="709"/>
              <a:ext cx="580" cy="766"/>
              <a:chOff x="1737" y="488"/>
              <a:chExt cx="580" cy="766"/>
            </a:xfrm>
          </p:grpSpPr>
          <p:grpSp>
            <p:nvGrpSpPr>
              <p:cNvPr id="56135" name="Group 839">
                <a:extLst>
                  <a:ext uri="{FF2B5EF4-FFF2-40B4-BE49-F238E27FC236}">
                    <a16:creationId xmlns:a16="http://schemas.microsoft.com/office/drawing/2014/main" id="{E841BE5F-44A5-4F07-B23E-F9AF685212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37" y="488"/>
                <a:ext cx="475" cy="766"/>
                <a:chOff x="535" y="488"/>
                <a:chExt cx="475" cy="766"/>
              </a:xfrm>
            </p:grpSpPr>
            <p:sp>
              <p:nvSpPr>
                <p:cNvPr id="56136" name="Oval 840">
                  <a:extLst>
                    <a:ext uri="{FF2B5EF4-FFF2-40B4-BE49-F238E27FC236}">
                      <a16:creationId xmlns:a16="http://schemas.microsoft.com/office/drawing/2014/main" id="{B648A3BF-A3AF-40AF-ABFA-9ED8A2A9C2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37" name="AutoShape 841">
                  <a:extLst>
                    <a:ext uri="{FF2B5EF4-FFF2-40B4-BE49-F238E27FC236}">
                      <a16:creationId xmlns:a16="http://schemas.microsoft.com/office/drawing/2014/main" id="{C6B04AF6-29CF-4291-8DE8-174AC5C7B1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38" name="Rectangle 842">
                  <a:extLst>
                    <a:ext uri="{FF2B5EF4-FFF2-40B4-BE49-F238E27FC236}">
                      <a16:creationId xmlns:a16="http://schemas.microsoft.com/office/drawing/2014/main" id="{C1295123-143F-4E66-A377-1426380A93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39" name="Oval 843">
                <a:extLst>
                  <a:ext uri="{FF2B5EF4-FFF2-40B4-BE49-F238E27FC236}">
                    <a16:creationId xmlns:a16="http://schemas.microsoft.com/office/drawing/2014/main" id="{4C476B40-3089-40AC-A0AC-5634B7184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601"/>
                <a:ext cx="114" cy="1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140" name="Group 844">
                <a:extLst>
                  <a:ext uri="{FF2B5EF4-FFF2-40B4-BE49-F238E27FC236}">
                    <a16:creationId xmlns:a16="http://schemas.microsoft.com/office/drawing/2014/main" id="{9716EFF9-E36A-4C28-841D-E9083AC648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41" y="601"/>
                <a:ext cx="76" cy="113"/>
                <a:chOff x="1844" y="119"/>
                <a:chExt cx="227" cy="339"/>
              </a:xfrm>
            </p:grpSpPr>
            <p:sp>
              <p:nvSpPr>
                <p:cNvPr id="56141" name="Rectangle 845">
                  <a:extLst>
                    <a:ext uri="{FF2B5EF4-FFF2-40B4-BE49-F238E27FC236}">
                      <a16:creationId xmlns:a16="http://schemas.microsoft.com/office/drawing/2014/main" id="{66EFD53F-B8A3-45F9-AAE9-9035A04AB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42" name="Rectangle 846">
                  <a:extLst>
                    <a:ext uri="{FF2B5EF4-FFF2-40B4-BE49-F238E27FC236}">
                      <a16:creationId xmlns:a16="http://schemas.microsoft.com/office/drawing/2014/main" id="{83CC3CA1-1817-4731-93A0-15645A1FD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43" name="Rectangle 847">
                  <a:extLst>
                    <a:ext uri="{FF2B5EF4-FFF2-40B4-BE49-F238E27FC236}">
                      <a16:creationId xmlns:a16="http://schemas.microsoft.com/office/drawing/2014/main" id="{D074C788-7C00-44C5-AAF5-9B7B06985C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53" name="Group 1109">
            <a:extLst>
              <a:ext uri="{FF2B5EF4-FFF2-40B4-BE49-F238E27FC236}">
                <a16:creationId xmlns:a16="http://schemas.microsoft.com/office/drawing/2014/main" id="{3F85FD36-D5C6-4C59-9196-CD3A8D4A1DF7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1125538"/>
            <a:ext cx="930275" cy="1217612"/>
            <a:chOff x="1986" y="709"/>
            <a:chExt cx="586" cy="767"/>
          </a:xfrm>
        </p:grpSpPr>
        <p:grpSp>
          <p:nvGrpSpPr>
            <p:cNvPr id="55868" name="Group 572">
              <a:extLst>
                <a:ext uri="{FF2B5EF4-FFF2-40B4-BE49-F238E27FC236}">
                  <a16:creationId xmlns:a16="http://schemas.microsoft.com/office/drawing/2014/main" id="{2999EB74-607E-44B8-8E00-2828D1EB8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709"/>
              <a:ext cx="586" cy="767"/>
              <a:chOff x="2582" y="487"/>
              <a:chExt cx="586" cy="767"/>
            </a:xfrm>
          </p:grpSpPr>
          <p:grpSp>
            <p:nvGrpSpPr>
              <p:cNvPr id="55869" name="Group 573">
                <a:extLst>
                  <a:ext uri="{FF2B5EF4-FFF2-40B4-BE49-F238E27FC236}">
                    <a16:creationId xmlns:a16="http://schemas.microsoft.com/office/drawing/2014/main" id="{810A5C57-A1AF-4B2B-BECD-F7EA264503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2" y="487"/>
                <a:ext cx="475" cy="767"/>
                <a:chOff x="1124" y="487"/>
                <a:chExt cx="475" cy="767"/>
              </a:xfrm>
            </p:grpSpPr>
            <p:sp>
              <p:nvSpPr>
                <p:cNvPr id="55870" name="Oval 574">
                  <a:extLst>
                    <a:ext uri="{FF2B5EF4-FFF2-40B4-BE49-F238E27FC236}">
                      <a16:creationId xmlns:a16="http://schemas.microsoft.com/office/drawing/2014/main" id="{11F0EBCD-3BF8-4523-868C-07EC267078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1" name="AutoShape 575">
                  <a:extLst>
                    <a:ext uri="{FF2B5EF4-FFF2-40B4-BE49-F238E27FC236}">
                      <a16:creationId xmlns:a16="http://schemas.microsoft.com/office/drawing/2014/main" id="{E374E72B-09A3-470B-B6C4-0EBB4E03B6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2" name="Rectangle 576">
                  <a:extLst>
                    <a:ext uri="{FF2B5EF4-FFF2-40B4-BE49-F238E27FC236}">
                      <a16:creationId xmlns:a16="http://schemas.microsoft.com/office/drawing/2014/main" id="{148365E8-EFEE-4957-B8B4-8BDD9005ED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873" name="Oval 577">
                <a:extLst>
                  <a:ext uri="{FF2B5EF4-FFF2-40B4-BE49-F238E27FC236}">
                    <a16:creationId xmlns:a16="http://schemas.microsoft.com/office/drawing/2014/main" id="{8DC90D84-EA20-437B-83A9-5A2C65CEF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629"/>
                <a:ext cx="113" cy="113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5874" name="Group 578">
                <a:extLst>
                  <a:ext uri="{FF2B5EF4-FFF2-40B4-BE49-F238E27FC236}">
                    <a16:creationId xmlns:a16="http://schemas.microsoft.com/office/drawing/2014/main" id="{420D3720-F998-4F10-9AC7-C803221206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92" y="629"/>
                <a:ext cx="76" cy="113"/>
                <a:chOff x="1844" y="119"/>
                <a:chExt cx="227" cy="339"/>
              </a:xfrm>
            </p:grpSpPr>
            <p:sp>
              <p:nvSpPr>
                <p:cNvPr id="55875" name="Rectangle 579">
                  <a:extLst>
                    <a:ext uri="{FF2B5EF4-FFF2-40B4-BE49-F238E27FC236}">
                      <a16:creationId xmlns:a16="http://schemas.microsoft.com/office/drawing/2014/main" id="{CF68B5D9-5D9B-41D0-812E-FD216C4BAA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6" name="Rectangle 580">
                  <a:extLst>
                    <a:ext uri="{FF2B5EF4-FFF2-40B4-BE49-F238E27FC236}">
                      <a16:creationId xmlns:a16="http://schemas.microsoft.com/office/drawing/2014/main" id="{05CD2962-C176-41A1-8BDE-A389030F8E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77" name="Rectangle 581">
                  <a:extLst>
                    <a:ext uri="{FF2B5EF4-FFF2-40B4-BE49-F238E27FC236}">
                      <a16:creationId xmlns:a16="http://schemas.microsoft.com/office/drawing/2014/main" id="{811B37EE-7FA4-4123-8A00-79480BB874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144" name="Group 848">
              <a:extLst>
                <a:ext uri="{FF2B5EF4-FFF2-40B4-BE49-F238E27FC236}">
                  <a16:creationId xmlns:a16="http://schemas.microsoft.com/office/drawing/2014/main" id="{A27CE93A-185F-4204-B34A-3C0A16EEA9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709"/>
              <a:ext cx="586" cy="767"/>
              <a:chOff x="2582" y="487"/>
              <a:chExt cx="586" cy="767"/>
            </a:xfrm>
          </p:grpSpPr>
          <p:grpSp>
            <p:nvGrpSpPr>
              <p:cNvPr id="56145" name="Group 849">
                <a:extLst>
                  <a:ext uri="{FF2B5EF4-FFF2-40B4-BE49-F238E27FC236}">
                    <a16:creationId xmlns:a16="http://schemas.microsoft.com/office/drawing/2014/main" id="{CB322E92-2352-4C7D-9C2E-0B0EBDC0B2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2" y="487"/>
                <a:ext cx="475" cy="767"/>
                <a:chOff x="1124" y="487"/>
                <a:chExt cx="475" cy="767"/>
              </a:xfrm>
            </p:grpSpPr>
            <p:sp>
              <p:nvSpPr>
                <p:cNvPr id="56146" name="Oval 850">
                  <a:extLst>
                    <a:ext uri="{FF2B5EF4-FFF2-40B4-BE49-F238E27FC236}">
                      <a16:creationId xmlns:a16="http://schemas.microsoft.com/office/drawing/2014/main" id="{D5D93283-75C2-4051-84B2-B306F71692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47" name="AutoShape 851">
                  <a:extLst>
                    <a:ext uri="{FF2B5EF4-FFF2-40B4-BE49-F238E27FC236}">
                      <a16:creationId xmlns:a16="http://schemas.microsoft.com/office/drawing/2014/main" id="{AB4B434A-1A74-4EDA-94D9-E96D0EE65C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48" name="Rectangle 852">
                  <a:extLst>
                    <a:ext uri="{FF2B5EF4-FFF2-40B4-BE49-F238E27FC236}">
                      <a16:creationId xmlns:a16="http://schemas.microsoft.com/office/drawing/2014/main" id="{336FF7FF-F1ED-4AEC-84D7-9527E5B474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49" name="Oval 853">
                <a:extLst>
                  <a:ext uri="{FF2B5EF4-FFF2-40B4-BE49-F238E27FC236}">
                    <a16:creationId xmlns:a16="http://schemas.microsoft.com/office/drawing/2014/main" id="{4AD92E39-26F5-49FD-83DC-754AFF897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629"/>
                <a:ext cx="113" cy="113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6150" name="Group 854">
                <a:extLst>
                  <a:ext uri="{FF2B5EF4-FFF2-40B4-BE49-F238E27FC236}">
                    <a16:creationId xmlns:a16="http://schemas.microsoft.com/office/drawing/2014/main" id="{FD9AE5B5-CB64-4CF1-88CD-0FA16F3352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92" y="629"/>
                <a:ext cx="76" cy="113"/>
                <a:chOff x="1844" y="119"/>
                <a:chExt cx="227" cy="339"/>
              </a:xfrm>
            </p:grpSpPr>
            <p:sp>
              <p:nvSpPr>
                <p:cNvPr id="56151" name="Rectangle 855">
                  <a:extLst>
                    <a:ext uri="{FF2B5EF4-FFF2-40B4-BE49-F238E27FC236}">
                      <a16:creationId xmlns:a16="http://schemas.microsoft.com/office/drawing/2014/main" id="{4372C45F-C94A-4FDF-8ADD-0AEACA8BAD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52" name="Rectangle 856">
                  <a:extLst>
                    <a:ext uri="{FF2B5EF4-FFF2-40B4-BE49-F238E27FC236}">
                      <a16:creationId xmlns:a16="http://schemas.microsoft.com/office/drawing/2014/main" id="{756FF5BC-4D0C-43AD-8DB9-EDF60B5F94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53" name="Rectangle 857">
                  <a:extLst>
                    <a:ext uri="{FF2B5EF4-FFF2-40B4-BE49-F238E27FC236}">
                      <a16:creationId xmlns:a16="http://schemas.microsoft.com/office/drawing/2014/main" id="{1FA2C475-05B5-40AA-913F-8060F4442F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67" name="Group 1123">
            <a:extLst>
              <a:ext uri="{FF2B5EF4-FFF2-40B4-BE49-F238E27FC236}">
                <a16:creationId xmlns:a16="http://schemas.microsoft.com/office/drawing/2014/main" id="{12AA0AAD-B3DF-423C-9DA9-870A7509DECB}"/>
              </a:ext>
            </a:extLst>
          </p:cNvPr>
          <p:cNvGrpSpPr>
            <a:grpSpLocks/>
          </p:cNvGrpSpPr>
          <p:nvPr/>
        </p:nvGrpSpPr>
        <p:grpSpPr bwMode="auto">
          <a:xfrm>
            <a:off x="4141788" y="3068638"/>
            <a:ext cx="754062" cy="1216025"/>
            <a:chOff x="2609" y="1933"/>
            <a:chExt cx="475" cy="766"/>
          </a:xfrm>
        </p:grpSpPr>
        <p:grpSp>
          <p:nvGrpSpPr>
            <p:cNvPr id="55878" name="Group 582">
              <a:extLst>
                <a:ext uri="{FF2B5EF4-FFF2-40B4-BE49-F238E27FC236}">
                  <a16:creationId xmlns:a16="http://schemas.microsoft.com/office/drawing/2014/main" id="{BA7B67B5-65EA-4CD1-B615-8F1332BE68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9" y="1933"/>
              <a:ext cx="475" cy="766"/>
              <a:chOff x="3148" y="1366"/>
              <a:chExt cx="475" cy="766"/>
            </a:xfrm>
          </p:grpSpPr>
          <p:grpSp>
            <p:nvGrpSpPr>
              <p:cNvPr id="55879" name="Group 583">
                <a:extLst>
                  <a:ext uri="{FF2B5EF4-FFF2-40B4-BE49-F238E27FC236}">
                    <a16:creationId xmlns:a16="http://schemas.microsoft.com/office/drawing/2014/main" id="{B9ADA5A9-76B2-41C3-AB7F-85FEB1D19D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48" y="1366"/>
                <a:ext cx="475" cy="766"/>
                <a:chOff x="535" y="488"/>
                <a:chExt cx="475" cy="766"/>
              </a:xfrm>
            </p:grpSpPr>
            <p:sp>
              <p:nvSpPr>
                <p:cNvPr id="55880" name="Oval 584">
                  <a:extLst>
                    <a:ext uri="{FF2B5EF4-FFF2-40B4-BE49-F238E27FC236}">
                      <a16:creationId xmlns:a16="http://schemas.microsoft.com/office/drawing/2014/main" id="{D2645B5A-82A5-4C7A-BEF3-647D05365B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81" name="AutoShape 585">
                  <a:extLst>
                    <a:ext uri="{FF2B5EF4-FFF2-40B4-BE49-F238E27FC236}">
                      <a16:creationId xmlns:a16="http://schemas.microsoft.com/office/drawing/2014/main" id="{9EF7BAAF-7E5C-43B3-BB31-BFDB4729C0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82" name="Rectangle 586">
                  <a:extLst>
                    <a:ext uri="{FF2B5EF4-FFF2-40B4-BE49-F238E27FC236}">
                      <a16:creationId xmlns:a16="http://schemas.microsoft.com/office/drawing/2014/main" id="{22039213-2B22-487E-BF16-571A4C3D6E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883" name="Oval 587">
                <a:extLst>
                  <a:ext uri="{FF2B5EF4-FFF2-40B4-BE49-F238E27FC236}">
                    <a16:creationId xmlns:a16="http://schemas.microsoft.com/office/drawing/2014/main" id="{D464BDFC-08E9-4C74-87E5-1032D81DDD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4" y="1478"/>
                <a:ext cx="56" cy="8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4" name="Oval 588">
                <a:extLst>
                  <a:ext uri="{FF2B5EF4-FFF2-40B4-BE49-F238E27FC236}">
                    <a16:creationId xmlns:a16="http://schemas.microsoft.com/office/drawing/2014/main" id="{C2CF7D8E-0759-4E91-AF78-784DF6FCE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5" y="1478"/>
                <a:ext cx="57" cy="8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85" name="AutoShape 589">
                <a:extLst>
                  <a:ext uri="{FF2B5EF4-FFF2-40B4-BE49-F238E27FC236}">
                    <a16:creationId xmlns:a16="http://schemas.microsoft.com/office/drawing/2014/main" id="{DF8DA0D2-1BE5-49C6-85C6-843BB42CA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40" y="1563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54" name="Group 858">
              <a:extLst>
                <a:ext uri="{FF2B5EF4-FFF2-40B4-BE49-F238E27FC236}">
                  <a16:creationId xmlns:a16="http://schemas.microsoft.com/office/drawing/2014/main" id="{BF07E28A-1E56-419E-A8F4-1962CF2C2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9" y="1933"/>
              <a:ext cx="475" cy="766"/>
              <a:chOff x="3148" y="1366"/>
              <a:chExt cx="475" cy="766"/>
            </a:xfrm>
          </p:grpSpPr>
          <p:grpSp>
            <p:nvGrpSpPr>
              <p:cNvPr id="56155" name="Group 859">
                <a:extLst>
                  <a:ext uri="{FF2B5EF4-FFF2-40B4-BE49-F238E27FC236}">
                    <a16:creationId xmlns:a16="http://schemas.microsoft.com/office/drawing/2014/main" id="{F8E92ED0-9EBA-446B-9BCE-A4692643B3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48" y="1366"/>
                <a:ext cx="475" cy="766"/>
                <a:chOff x="535" y="488"/>
                <a:chExt cx="475" cy="766"/>
              </a:xfrm>
            </p:grpSpPr>
            <p:sp>
              <p:nvSpPr>
                <p:cNvPr id="56156" name="Oval 860">
                  <a:extLst>
                    <a:ext uri="{FF2B5EF4-FFF2-40B4-BE49-F238E27FC236}">
                      <a16:creationId xmlns:a16="http://schemas.microsoft.com/office/drawing/2014/main" id="{8E9EB6BA-FA61-410D-9A5A-34B5429A55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57" name="AutoShape 861">
                  <a:extLst>
                    <a:ext uri="{FF2B5EF4-FFF2-40B4-BE49-F238E27FC236}">
                      <a16:creationId xmlns:a16="http://schemas.microsoft.com/office/drawing/2014/main" id="{529170D2-E9C2-4E5C-B740-87AFFEE1C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58" name="Rectangle 862">
                  <a:extLst>
                    <a:ext uri="{FF2B5EF4-FFF2-40B4-BE49-F238E27FC236}">
                      <a16:creationId xmlns:a16="http://schemas.microsoft.com/office/drawing/2014/main" id="{97424E7C-696D-4E25-991B-F835A350C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59" name="Oval 863">
                <a:extLst>
                  <a:ext uri="{FF2B5EF4-FFF2-40B4-BE49-F238E27FC236}">
                    <a16:creationId xmlns:a16="http://schemas.microsoft.com/office/drawing/2014/main" id="{7849C634-8FEC-4F03-8819-008EF40F5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4" y="1478"/>
                <a:ext cx="56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0" name="Oval 864">
                <a:extLst>
                  <a:ext uri="{FF2B5EF4-FFF2-40B4-BE49-F238E27FC236}">
                    <a16:creationId xmlns:a16="http://schemas.microsoft.com/office/drawing/2014/main" id="{03C15EA6-4130-4408-84DA-43A90D4A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5" y="1478"/>
                <a:ext cx="57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1" name="AutoShape 865">
                <a:extLst>
                  <a:ext uri="{FF2B5EF4-FFF2-40B4-BE49-F238E27FC236}">
                    <a16:creationId xmlns:a16="http://schemas.microsoft.com/office/drawing/2014/main" id="{60E1CDF8-977A-4EC4-94BB-27B501712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340" y="1563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66" name="Group 1122">
            <a:extLst>
              <a:ext uri="{FF2B5EF4-FFF2-40B4-BE49-F238E27FC236}">
                <a16:creationId xmlns:a16="http://schemas.microsoft.com/office/drawing/2014/main" id="{02D5F3F4-F280-4684-866E-1240E8476005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068638"/>
            <a:ext cx="754063" cy="1217612"/>
            <a:chOff x="3120" y="1933"/>
            <a:chExt cx="475" cy="767"/>
          </a:xfrm>
        </p:grpSpPr>
        <p:grpSp>
          <p:nvGrpSpPr>
            <p:cNvPr id="55886" name="Group 590">
              <a:extLst>
                <a:ext uri="{FF2B5EF4-FFF2-40B4-BE49-F238E27FC236}">
                  <a16:creationId xmlns:a16="http://schemas.microsoft.com/office/drawing/2014/main" id="{623EF318-EF37-422A-916E-5C20549D1A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1933"/>
              <a:ext cx="475" cy="767"/>
              <a:chOff x="3737" y="1365"/>
              <a:chExt cx="475" cy="767"/>
            </a:xfrm>
          </p:grpSpPr>
          <p:grpSp>
            <p:nvGrpSpPr>
              <p:cNvPr id="55887" name="Group 591">
                <a:extLst>
                  <a:ext uri="{FF2B5EF4-FFF2-40B4-BE49-F238E27FC236}">
                    <a16:creationId xmlns:a16="http://schemas.microsoft.com/office/drawing/2014/main" id="{859082A0-1971-420F-86A6-7F879FF724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7" y="1365"/>
                <a:ext cx="475" cy="767"/>
                <a:chOff x="1124" y="487"/>
                <a:chExt cx="475" cy="767"/>
              </a:xfrm>
            </p:grpSpPr>
            <p:sp>
              <p:nvSpPr>
                <p:cNvPr id="55888" name="Oval 592">
                  <a:extLst>
                    <a:ext uri="{FF2B5EF4-FFF2-40B4-BE49-F238E27FC236}">
                      <a16:creationId xmlns:a16="http://schemas.microsoft.com/office/drawing/2014/main" id="{8251ADE4-9160-4485-AD0A-EEECD815C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89" name="AutoShape 593">
                  <a:extLst>
                    <a:ext uri="{FF2B5EF4-FFF2-40B4-BE49-F238E27FC236}">
                      <a16:creationId xmlns:a16="http://schemas.microsoft.com/office/drawing/2014/main" id="{04E3A1D5-8C70-46E1-801A-9BABEFAE73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90" name="Rectangle 594">
                  <a:extLst>
                    <a:ext uri="{FF2B5EF4-FFF2-40B4-BE49-F238E27FC236}">
                      <a16:creationId xmlns:a16="http://schemas.microsoft.com/office/drawing/2014/main" id="{F4DAC184-BEDF-40BA-BAEF-1692432A03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891" name="Oval 595">
                <a:extLst>
                  <a:ext uri="{FF2B5EF4-FFF2-40B4-BE49-F238E27FC236}">
                    <a16:creationId xmlns:a16="http://schemas.microsoft.com/office/drawing/2014/main" id="{B7791D4B-4FD0-4B4C-A287-9B9335D5C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9" y="1478"/>
                <a:ext cx="56" cy="8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2" name="Oval 596">
                <a:extLst>
                  <a:ext uri="{FF2B5EF4-FFF2-40B4-BE49-F238E27FC236}">
                    <a16:creationId xmlns:a16="http://schemas.microsoft.com/office/drawing/2014/main" id="{E9024E91-7E0C-499C-9BE4-3BFDD6AC2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0" y="1478"/>
                <a:ext cx="57" cy="85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893" name="AutoShape 597">
                <a:extLst>
                  <a:ext uri="{FF2B5EF4-FFF2-40B4-BE49-F238E27FC236}">
                    <a16:creationId xmlns:a16="http://schemas.microsoft.com/office/drawing/2014/main" id="{FBF65514-992E-48A4-9AEF-E19C6000F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35" y="1563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162" name="Group 866">
              <a:extLst>
                <a:ext uri="{FF2B5EF4-FFF2-40B4-BE49-F238E27FC236}">
                  <a16:creationId xmlns:a16="http://schemas.microsoft.com/office/drawing/2014/main" id="{EFB4071B-AA09-4792-B97E-667AE98C39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1933"/>
              <a:ext cx="475" cy="767"/>
              <a:chOff x="3737" y="1365"/>
              <a:chExt cx="475" cy="767"/>
            </a:xfrm>
          </p:grpSpPr>
          <p:grpSp>
            <p:nvGrpSpPr>
              <p:cNvPr id="56163" name="Group 867">
                <a:extLst>
                  <a:ext uri="{FF2B5EF4-FFF2-40B4-BE49-F238E27FC236}">
                    <a16:creationId xmlns:a16="http://schemas.microsoft.com/office/drawing/2014/main" id="{EA9B4C16-11A3-4D6A-A4A5-B2A6A1F3BD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37" y="1365"/>
                <a:ext cx="475" cy="767"/>
                <a:chOff x="1124" y="487"/>
                <a:chExt cx="475" cy="767"/>
              </a:xfrm>
            </p:grpSpPr>
            <p:sp>
              <p:nvSpPr>
                <p:cNvPr id="56164" name="Oval 868">
                  <a:extLst>
                    <a:ext uri="{FF2B5EF4-FFF2-40B4-BE49-F238E27FC236}">
                      <a16:creationId xmlns:a16="http://schemas.microsoft.com/office/drawing/2014/main" id="{67B3CFFA-B790-4BC9-9B34-769C31C2D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65" name="AutoShape 869">
                  <a:extLst>
                    <a:ext uri="{FF2B5EF4-FFF2-40B4-BE49-F238E27FC236}">
                      <a16:creationId xmlns:a16="http://schemas.microsoft.com/office/drawing/2014/main" id="{D706417C-1B18-49CF-A8F5-4BCF6A6B21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66" name="Rectangle 870">
                  <a:extLst>
                    <a:ext uri="{FF2B5EF4-FFF2-40B4-BE49-F238E27FC236}">
                      <a16:creationId xmlns:a16="http://schemas.microsoft.com/office/drawing/2014/main" id="{5C5844DC-1A52-45ED-847D-7689407B4C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67" name="Oval 871">
                <a:extLst>
                  <a:ext uri="{FF2B5EF4-FFF2-40B4-BE49-F238E27FC236}">
                    <a16:creationId xmlns:a16="http://schemas.microsoft.com/office/drawing/2014/main" id="{71144889-5D15-4DCE-80AC-3BC96BEC7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9" y="1478"/>
                <a:ext cx="56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8" name="Oval 872">
                <a:extLst>
                  <a:ext uri="{FF2B5EF4-FFF2-40B4-BE49-F238E27FC236}">
                    <a16:creationId xmlns:a16="http://schemas.microsoft.com/office/drawing/2014/main" id="{606D4C1E-3392-447E-B2AF-A34F9043F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0" y="1478"/>
                <a:ext cx="57" cy="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69" name="AutoShape 873">
                <a:extLst>
                  <a:ext uri="{FF2B5EF4-FFF2-40B4-BE49-F238E27FC236}">
                    <a16:creationId xmlns:a16="http://schemas.microsoft.com/office/drawing/2014/main" id="{B56DE52F-FA8D-418F-86F5-DFFAA3135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35" y="1563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79" name="Group 1135">
            <a:extLst>
              <a:ext uri="{FF2B5EF4-FFF2-40B4-BE49-F238E27FC236}">
                <a16:creationId xmlns:a16="http://schemas.microsoft.com/office/drawing/2014/main" id="{B15DA5E3-F253-41D9-BCDF-B6E13448B4E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013325"/>
            <a:ext cx="754063" cy="1216025"/>
            <a:chOff x="262" y="3158"/>
            <a:chExt cx="475" cy="766"/>
          </a:xfrm>
        </p:grpSpPr>
        <p:grpSp>
          <p:nvGrpSpPr>
            <p:cNvPr id="55894" name="Group 598">
              <a:extLst>
                <a:ext uri="{FF2B5EF4-FFF2-40B4-BE49-F238E27FC236}">
                  <a16:creationId xmlns:a16="http://schemas.microsoft.com/office/drawing/2014/main" id="{60030BB0-3BCB-4D22-8C60-3C80385B01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58"/>
              <a:ext cx="475" cy="766"/>
              <a:chOff x="2191" y="2530"/>
              <a:chExt cx="475" cy="766"/>
            </a:xfrm>
          </p:grpSpPr>
          <p:grpSp>
            <p:nvGrpSpPr>
              <p:cNvPr id="55895" name="Group 599">
                <a:extLst>
                  <a:ext uri="{FF2B5EF4-FFF2-40B4-BE49-F238E27FC236}">
                    <a16:creationId xmlns:a16="http://schemas.microsoft.com/office/drawing/2014/main" id="{44096EC4-D588-497D-9C98-0BA71E4BE7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1" y="2530"/>
                <a:ext cx="475" cy="766"/>
                <a:chOff x="535" y="488"/>
                <a:chExt cx="475" cy="766"/>
              </a:xfrm>
            </p:grpSpPr>
            <p:sp>
              <p:nvSpPr>
                <p:cNvPr id="55896" name="Oval 600">
                  <a:extLst>
                    <a:ext uri="{FF2B5EF4-FFF2-40B4-BE49-F238E27FC236}">
                      <a16:creationId xmlns:a16="http://schemas.microsoft.com/office/drawing/2014/main" id="{A2C22189-4250-48AE-8740-E01FDA8738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97" name="AutoShape 601">
                  <a:extLst>
                    <a:ext uri="{FF2B5EF4-FFF2-40B4-BE49-F238E27FC236}">
                      <a16:creationId xmlns:a16="http://schemas.microsoft.com/office/drawing/2014/main" id="{2979051F-C83E-4A4C-A203-A2A2D00F71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898" name="Rectangle 602">
                  <a:extLst>
                    <a:ext uri="{FF2B5EF4-FFF2-40B4-BE49-F238E27FC236}">
                      <a16:creationId xmlns:a16="http://schemas.microsoft.com/office/drawing/2014/main" id="{8CC7AF00-7A43-44F0-98AE-8CBBD981CA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899" name="Freeform 603">
                <a:extLst>
                  <a:ext uri="{FF2B5EF4-FFF2-40B4-BE49-F238E27FC236}">
                    <a16:creationId xmlns:a16="http://schemas.microsoft.com/office/drawing/2014/main" id="{7CDE119E-76B3-4BC2-AE87-5BF50B523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" y="2984"/>
                <a:ext cx="150" cy="112"/>
              </a:xfrm>
              <a:custGeom>
                <a:avLst/>
                <a:gdLst>
                  <a:gd name="T0" fmla="*/ 680 w 1360"/>
                  <a:gd name="T1" fmla="*/ 1020 h 1020"/>
                  <a:gd name="T2" fmla="*/ 113 w 1360"/>
                  <a:gd name="T3" fmla="*/ 567 h 1020"/>
                  <a:gd name="T4" fmla="*/ 0 w 1360"/>
                  <a:gd name="T5" fmla="*/ 340 h 1020"/>
                  <a:gd name="T6" fmla="*/ 113 w 1360"/>
                  <a:gd name="T7" fmla="*/ 113 h 1020"/>
                  <a:gd name="T8" fmla="*/ 340 w 1360"/>
                  <a:gd name="T9" fmla="*/ 0 h 1020"/>
                  <a:gd name="T10" fmla="*/ 567 w 1360"/>
                  <a:gd name="T11" fmla="*/ 113 h 1020"/>
                  <a:gd name="T12" fmla="*/ 680 w 1360"/>
                  <a:gd name="T13" fmla="*/ 226 h 1020"/>
                  <a:gd name="T14" fmla="*/ 793 w 1360"/>
                  <a:gd name="T15" fmla="*/ 113 h 1020"/>
                  <a:gd name="T16" fmla="*/ 1020 w 1360"/>
                  <a:gd name="T17" fmla="*/ 0 h 1020"/>
                  <a:gd name="T18" fmla="*/ 1247 w 1360"/>
                  <a:gd name="T19" fmla="*/ 113 h 1020"/>
                  <a:gd name="T20" fmla="*/ 1360 w 1360"/>
                  <a:gd name="T21" fmla="*/ 340 h 1020"/>
                  <a:gd name="T22" fmla="*/ 1247 w 1360"/>
                  <a:gd name="T23" fmla="*/ 567 h 1020"/>
                  <a:gd name="T24" fmla="*/ 680 w 1360"/>
                  <a:gd name="T2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0" h="1020">
                    <a:moveTo>
                      <a:pt x="680" y="1020"/>
                    </a:moveTo>
                    <a:lnTo>
                      <a:pt x="113" y="567"/>
                    </a:lnTo>
                    <a:cubicBezTo>
                      <a:pt x="0" y="454"/>
                      <a:pt x="0" y="416"/>
                      <a:pt x="0" y="340"/>
                    </a:cubicBezTo>
                    <a:cubicBezTo>
                      <a:pt x="0" y="264"/>
                      <a:pt x="56" y="170"/>
                      <a:pt x="113" y="113"/>
                    </a:cubicBezTo>
                    <a:cubicBezTo>
                      <a:pt x="170" y="56"/>
                      <a:pt x="264" y="0"/>
                      <a:pt x="340" y="0"/>
                    </a:cubicBezTo>
                    <a:cubicBezTo>
                      <a:pt x="416" y="0"/>
                      <a:pt x="510" y="75"/>
                      <a:pt x="567" y="113"/>
                    </a:cubicBezTo>
                    <a:lnTo>
                      <a:pt x="680" y="226"/>
                    </a:lnTo>
                    <a:lnTo>
                      <a:pt x="793" y="113"/>
                    </a:lnTo>
                    <a:cubicBezTo>
                      <a:pt x="850" y="75"/>
                      <a:pt x="944" y="0"/>
                      <a:pt x="1020" y="0"/>
                    </a:cubicBezTo>
                    <a:cubicBezTo>
                      <a:pt x="1096" y="0"/>
                      <a:pt x="1190" y="56"/>
                      <a:pt x="1247" y="113"/>
                    </a:cubicBezTo>
                    <a:cubicBezTo>
                      <a:pt x="1304" y="170"/>
                      <a:pt x="1360" y="264"/>
                      <a:pt x="1360" y="340"/>
                    </a:cubicBezTo>
                    <a:cubicBezTo>
                      <a:pt x="1360" y="416"/>
                      <a:pt x="1360" y="454"/>
                      <a:pt x="1247" y="567"/>
                    </a:cubicBezTo>
                    <a:lnTo>
                      <a:pt x="680" y="102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170" name="Group 874">
              <a:extLst>
                <a:ext uri="{FF2B5EF4-FFF2-40B4-BE49-F238E27FC236}">
                  <a16:creationId xmlns:a16="http://schemas.microsoft.com/office/drawing/2014/main" id="{CBDF0E21-78D1-4DE5-A2B6-5D4BB10972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3158"/>
              <a:ext cx="475" cy="766"/>
              <a:chOff x="2191" y="2530"/>
              <a:chExt cx="475" cy="766"/>
            </a:xfrm>
          </p:grpSpPr>
          <p:grpSp>
            <p:nvGrpSpPr>
              <p:cNvPr id="56171" name="Group 875">
                <a:extLst>
                  <a:ext uri="{FF2B5EF4-FFF2-40B4-BE49-F238E27FC236}">
                    <a16:creationId xmlns:a16="http://schemas.microsoft.com/office/drawing/2014/main" id="{8374F964-73AB-4247-8547-4E51D6B8EB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91" y="2530"/>
                <a:ext cx="475" cy="766"/>
                <a:chOff x="535" y="488"/>
                <a:chExt cx="475" cy="766"/>
              </a:xfrm>
            </p:grpSpPr>
            <p:sp>
              <p:nvSpPr>
                <p:cNvPr id="56172" name="Oval 876">
                  <a:extLst>
                    <a:ext uri="{FF2B5EF4-FFF2-40B4-BE49-F238E27FC236}">
                      <a16:creationId xmlns:a16="http://schemas.microsoft.com/office/drawing/2014/main" id="{B686AA16-F11F-4D57-A3E8-549B3B3BC2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73" name="AutoShape 877">
                  <a:extLst>
                    <a:ext uri="{FF2B5EF4-FFF2-40B4-BE49-F238E27FC236}">
                      <a16:creationId xmlns:a16="http://schemas.microsoft.com/office/drawing/2014/main" id="{690F4983-C389-4CA1-A992-05DC5B512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74" name="Rectangle 878">
                  <a:extLst>
                    <a:ext uri="{FF2B5EF4-FFF2-40B4-BE49-F238E27FC236}">
                      <a16:creationId xmlns:a16="http://schemas.microsoft.com/office/drawing/2014/main" id="{326C62A8-6ADA-41DF-A77E-FA5F113CAB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75" name="Freeform 879">
                <a:extLst>
                  <a:ext uri="{FF2B5EF4-FFF2-40B4-BE49-F238E27FC236}">
                    <a16:creationId xmlns:a16="http://schemas.microsoft.com/office/drawing/2014/main" id="{F2E3740E-719E-4FEE-83D0-41B3CF05B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1" y="2984"/>
                <a:ext cx="150" cy="112"/>
              </a:xfrm>
              <a:custGeom>
                <a:avLst/>
                <a:gdLst>
                  <a:gd name="T0" fmla="*/ 680 w 1360"/>
                  <a:gd name="T1" fmla="*/ 1020 h 1020"/>
                  <a:gd name="T2" fmla="*/ 113 w 1360"/>
                  <a:gd name="T3" fmla="*/ 567 h 1020"/>
                  <a:gd name="T4" fmla="*/ 0 w 1360"/>
                  <a:gd name="T5" fmla="*/ 340 h 1020"/>
                  <a:gd name="T6" fmla="*/ 113 w 1360"/>
                  <a:gd name="T7" fmla="*/ 113 h 1020"/>
                  <a:gd name="T8" fmla="*/ 340 w 1360"/>
                  <a:gd name="T9" fmla="*/ 0 h 1020"/>
                  <a:gd name="T10" fmla="*/ 567 w 1360"/>
                  <a:gd name="T11" fmla="*/ 113 h 1020"/>
                  <a:gd name="T12" fmla="*/ 680 w 1360"/>
                  <a:gd name="T13" fmla="*/ 226 h 1020"/>
                  <a:gd name="T14" fmla="*/ 793 w 1360"/>
                  <a:gd name="T15" fmla="*/ 113 h 1020"/>
                  <a:gd name="T16" fmla="*/ 1020 w 1360"/>
                  <a:gd name="T17" fmla="*/ 0 h 1020"/>
                  <a:gd name="T18" fmla="*/ 1247 w 1360"/>
                  <a:gd name="T19" fmla="*/ 113 h 1020"/>
                  <a:gd name="T20" fmla="*/ 1360 w 1360"/>
                  <a:gd name="T21" fmla="*/ 340 h 1020"/>
                  <a:gd name="T22" fmla="*/ 1247 w 1360"/>
                  <a:gd name="T23" fmla="*/ 567 h 1020"/>
                  <a:gd name="T24" fmla="*/ 680 w 1360"/>
                  <a:gd name="T2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0" h="1020">
                    <a:moveTo>
                      <a:pt x="680" y="1020"/>
                    </a:moveTo>
                    <a:lnTo>
                      <a:pt x="113" y="567"/>
                    </a:lnTo>
                    <a:cubicBezTo>
                      <a:pt x="0" y="454"/>
                      <a:pt x="0" y="416"/>
                      <a:pt x="0" y="340"/>
                    </a:cubicBezTo>
                    <a:cubicBezTo>
                      <a:pt x="0" y="264"/>
                      <a:pt x="56" y="170"/>
                      <a:pt x="113" y="113"/>
                    </a:cubicBezTo>
                    <a:cubicBezTo>
                      <a:pt x="170" y="56"/>
                      <a:pt x="264" y="0"/>
                      <a:pt x="340" y="0"/>
                    </a:cubicBezTo>
                    <a:cubicBezTo>
                      <a:pt x="416" y="0"/>
                      <a:pt x="510" y="75"/>
                      <a:pt x="567" y="113"/>
                    </a:cubicBezTo>
                    <a:lnTo>
                      <a:pt x="680" y="226"/>
                    </a:lnTo>
                    <a:lnTo>
                      <a:pt x="793" y="113"/>
                    </a:lnTo>
                    <a:cubicBezTo>
                      <a:pt x="850" y="75"/>
                      <a:pt x="944" y="0"/>
                      <a:pt x="1020" y="0"/>
                    </a:cubicBezTo>
                    <a:cubicBezTo>
                      <a:pt x="1096" y="0"/>
                      <a:pt x="1190" y="56"/>
                      <a:pt x="1247" y="113"/>
                    </a:cubicBezTo>
                    <a:cubicBezTo>
                      <a:pt x="1304" y="170"/>
                      <a:pt x="1360" y="264"/>
                      <a:pt x="1360" y="340"/>
                    </a:cubicBezTo>
                    <a:cubicBezTo>
                      <a:pt x="1360" y="416"/>
                      <a:pt x="1360" y="454"/>
                      <a:pt x="1247" y="567"/>
                    </a:cubicBezTo>
                    <a:lnTo>
                      <a:pt x="680" y="10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8478" name="Group 1134">
            <a:extLst>
              <a:ext uri="{FF2B5EF4-FFF2-40B4-BE49-F238E27FC236}">
                <a16:creationId xmlns:a16="http://schemas.microsoft.com/office/drawing/2014/main" id="{25B21417-135E-4539-BDEC-653B01CEB75F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5013325"/>
            <a:ext cx="754063" cy="1217613"/>
            <a:chOff x="772" y="3158"/>
            <a:chExt cx="475" cy="767"/>
          </a:xfrm>
        </p:grpSpPr>
        <p:grpSp>
          <p:nvGrpSpPr>
            <p:cNvPr id="55900" name="Group 604">
              <a:extLst>
                <a:ext uri="{FF2B5EF4-FFF2-40B4-BE49-F238E27FC236}">
                  <a16:creationId xmlns:a16="http://schemas.microsoft.com/office/drawing/2014/main" id="{399978B3-076A-46DC-80C9-8245F9FCD5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" y="3158"/>
              <a:ext cx="475" cy="767"/>
              <a:chOff x="3177" y="2529"/>
              <a:chExt cx="475" cy="767"/>
            </a:xfrm>
          </p:grpSpPr>
          <p:grpSp>
            <p:nvGrpSpPr>
              <p:cNvPr id="55901" name="Group 605">
                <a:extLst>
                  <a:ext uri="{FF2B5EF4-FFF2-40B4-BE49-F238E27FC236}">
                    <a16:creationId xmlns:a16="http://schemas.microsoft.com/office/drawing/2014/main" id="{7818C880-F444-4D76-B169-853B83CDF0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529"/>
                <a:ext cx="475" cy="767"/>
                <a:chOff x="1124" y="487"/>
                <a:chExt cx="475" cy="767"/>
              </a:xfrm>
            </p:grpSpPr>
            <p:sp>
              <p:nvSpPr>
                <p:cNvPr id="55902" name="Oval 606">
                  <a:extLst>
                    <a:ext uri="{FF2B5EF4-FFF2-40B4-BE49-F238E27FC236}">
                      <a16:creationId xmlns:a16="http://schemas.microsoft.com/office/drawing/2014/main" id="{2D02C79D-1235-4B39-BE1C-F36C886EB9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03" name="AutoShape 607">
                  <a:extLst>
                    <a:ext uri="{FF2B5EF4-FFF2-40B4-BE49-F238E27FC236}">
                      <a16:creationId xmlns:a16="http://schemas.microsoft.com/office/drawing/2014/main" id="{A210A403-CC80-4294-B6C7-8648BD6B9E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04" name="Rectangle 608">
                  <a:extLst>
                    <a:ext uri="{FF2B5EF4-FFF2-40B4-BE49-F238E27FC236}">
                      <a16:creationId xmlns:a16="http://schemas.microsoft.com/office/drawing/2014/main" id="{997EC7EB-D681-4EC2-945B-D5909C5811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905" name="Freeform 609">
                <a:extLst>
                  <a:ext uri="{FF2B5EF4-FFF2-40B4-BE49-F238E27FC236}">
                    <a16:creationId xmlns:a16="http://schemas.microsoft.com/office/drawing/2014/main" id="{D3CB5BE9-BFA9-45D0-A824-E7EC77FFE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984"/>
                <a:ext cx="150" cy="112"/>
              </a:xfrm>
              <a:custGeom>
                <a:avLst/>
                <a:gdLst>
                  <a:gd name="T0" fmla="*/ 680 w 1360"/>
                  <a:gd name="T1" fmla="*/ 1020 h 1020"/>
                  <a:gd name="T2" fmla="*/ 113 w 1360"/>
                  <a:gd name="T3" fmla="*/ 567 h 1020"/>
                  <a:gd name="T4" fmla="*/ 0 w 1360"/>
                  <a:gd name="T5" fmla="*/ 340 h 1020"/>
                  <a:gd name="T6" fmla="*/ 113 w 1360"/>
                  <a:gd name="T7" fmla="*/ 113 h 1020"/>
                  <a:gd name="T8" fmla="*/ 340 w 1360"/>
                  <a:gd name="T9" fmla="*/ 0 h 1020"/>
                  <a:gd name="T10" fmla="*/ 567 w 1360"/>
                  <a:gd name="T11" fmla="*/ 113 h 1020"/>
                  <a:gd name="T12" fmla="*/ 680 w 1360"/>
                  <a:gd name="T13" fmla="*/ 226 h 1020"/>
                  <a:gd name="T14" fmla="*/ 793 w 1360"/>
                  <a:gd name="T15" fmla="*/ 113 h 1020"/>
                  <a:gd name="T16" fmla="*/ 1020 w 1360"/>
                  <a:gd name="T17" fmla="*/ 0 h 1020"/>
                  <a:gd name="T18" fmla="*/ 1247 w 1360"/>
                  <a:gd name="T19" fmla="*/ 113 h 1020"/>
                  <a:gd name="T20" fmla="*/ 1360 w 1360"/>
                  <a:gd name="T21" fmla="*/ 340 h 1020"/>
                  <a:gd name="T22" fmla="*/ 1247 w 1360"/>
                  <a:gd name="T23" fmla="*/ 567 h 1020"/>
                  <a:gd name="T24" fmla="*/ 680 w 1360"/>
                  <a:gd name="T2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0" h="1020">
                    <a:moveTo>
                      <a:pt x="680" y="1020"/>
                    </a:moveTo>
                    <a:lnTo>
                      <a:pt x="113" y="567"/>
                    </a:lnTo>
                    <a:cubicBezTo>
                      <a:pt x="0" y="454"/>
                      <a:pt x="0" y="416"/>
                      <a:pt x="0" y="340"/>
                    </a:cubicBezTo>
                    <a:cubicBezTo>
                      <a:pt x="0" y="264"/>
                      <a:pt x="56" y="170"/>
                      <a:pt x="113" y="113"/>
                    </a:cubicBezTo>
                    <a:cubicBezTo>
                      <a:pt x="170" y="56"/>
                      <a:pt x="264" y="0"/>
                      <a:pt x="340" y="0"/>
                    </a:cubicBezTo>
                    <a:cubicBezTo>
                      <a:pt x="416" y="0"/>
                      <a:pt x="510" y="75"/>
                      <a:pt x="567" y="113"/>
                    </a:cubicBezTo>
                    <a:lnTo>
                      <a:pt x="680" y="226"/>
                    </a:lnTo>
                    <a:lnTo>
                      <a:pt x="793" y="113"/>
                    </a:lnTo>
                    <a:cubicBezTo>
                      <a:pt x="850" y="75"/>
                      <a:pt x="944" y="0"/>
                      <a:pt x="1020" y="0"/>
                    </a:cubicBezTo>
                    <a:cubicBezTo>
                      <a:pt x="1096" y="0"/>
                      <a:pt x="1190" y="56"/>
                      <a:pt x="1247" y="113"/>
                    </a:cubicBezTo>
                    <a:cubicBezTo>
                      <a:pt x="1304" y="170"/>
                      <a:pt x="1360" y="264"/>
                      <a:pt x="1360" y="340"/>
                    </a:cubicBezTo>
                    <a:cubicBezTo>
                      <a:pt x="1360" y="416"/>
                      <a:pt x="1360" y="454"/>
                      <a:pt x="1247" y="567"/>
                    </a:cubicBezTo>
                    <a:lnTo>
                      <a:pt x="680" y="102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176" name="Group 880">
              <a:extLst>
                <a:ext uri="{FF2B5EF4-FFF2-40B4-BE49-F238E27FC236}">
                  <a16:creationId xmlns:a16="http://schemas.microsoft.com/office/drawing/2014/main" id="{097046B4-354A-4122-88E8-C8E56B2A47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" y="3158"/>
              <a:ext cx="475" cy="767"/>
              <a:chOff x="3177" y="2529"/>
              <a:chExt cx="475" cy="767"/>
            </a:xfrm>
          </p:grpSpPr>
          <p:grpSp>
            <p:nvGrpSpPr>
              <p:cNvPr id="56177" name="Group 881">
                <a:extLst>
                  <a:ext uri="{FF2B5EF4-FFF2-40B4-BE49-F238E27FC236}">
                    <a16:creationId xmlns:a16="http://schemas.microsoft.com/office/drawing/2014/main" id="{928F3B85-5D55-4D22-903F-84B8C5A8DA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77" y="2529"/>
                <a:ext cx="475" cy="767"/>
                <a:chOff x="1124" y="487"/>
                <a:chExt cx="475" cy="767"/>
              </a:xfrm>
            </p:grpSpPr>
            <p:sp>
              <p:nvSpPr>
                <p:cNvPr id="56178" name="Oval 882">
                  <a:extLst>
                    <a:ext uri="{FF2B5EF4-FFF2-40B4-BE49-F238E27FC236}">
                      <a16:creationId xmlns:a16="http://schemas.microsoft.com/office/drawing/2014/main" id="{955C122E-0745-4239-B613-C2C760F8CC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79" name="AutoShape 883">
                  <a:extLst>
                    <a:ext uri="{FF2B5EF4-FFF2-40B4-BE49-F238E27FC236}">
                      <a16:creationId xmlns:a16="http://schemas.microsoft.com/office/drawing/2014/main" id="{D103CFD0-AA29-4CE1-B5AA-3D4489ED55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80" name="Rectangle 884">
                  <a:extLst>
                    <a:ext uri="{FF2B5EF4-FFF2-40B4-BE49-F238E27FC236}">
                      <a16:creationId xmlns:a16="http://schemas.microsoft.com/office/drawing/2014/main" id="{9BFA1A44-622C-46A8-BEBC-2628F4F0D2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81" name="Freeform 885">
                <a:extLst>
                  <a:ext uri="{FF2B5EF4-FFF2-40B4-BE49-F238E27FC236}">
                    <a16:creationId xmlns:a16="http://schemas.microsoft.com/office/drawing/2014/main" id="{4830CE4C-F89A-4A35-B8D6-562994D00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984"/>
                <a:ext cx="150" cy="112"/>
              </a:xfrm>
              <a:custGeom>
                <a:avLst/>
                <a:gdLst>
                  <a:gd name="T0" fmla="*/ 680 w 1360"/>
                  <a:gd name="T1" fmla="*/ 1020 h 1020"/>
                  <a:gd name="T2" fmla="*/ 113 w 1360"/>
                  <a:gd name="T3" fmla="*/ 567 h 1020"/>
                  <a:gd name="T4" fmla="*/ 0 w 1360"/>
                  <a:gd name="T5" fmla="*/ 340 h 1020"/>
                  <a:gd name="T6" fmla="*/ 113 w 1360"/>
                  <a:gd name="T7" fmla="*/ 113 h 1020"/>
                  <a:gd name="T8" fmla="*/ 340 w 1360"/>
                  <a:gd name="T9" fmla="*/ 0 h 1020"/>
                  <a:gd name="T10" fmla="*/ 567 w 1360"/>
                  <a:gd name="T11" fmla="*/ 113 h 1020"/>
                  <a:gd name="T12" fmla="*/ 680 w 1360"/>
                  <a:gd name="T13" fmla="*/ 226 h 1020"/>
                  <a:gd name="T14" fmla="*/ 793 w 1360"/>
                  <a:gd name="T15" fmla="*/ 113 h 1020"/>
                  <a:gd name="T16" fmla="*/ 1020 w 1360"/>
                  <a:gd name="T17" fmla="*/ 0 h 1020"/>
                  <a:gd name="T18" fmla="*/ 1247 w 1360"/>
                  <a:gd name="T19" fmla="*/ 113 h 1020"/>
                  <a:gd name="T20" fmla="*/ 1360 w 1360"/>
                  <a:gd name="T21" fmla="*/ 340 h 1020"/>
                  <a:gd name="T22" fmla="*/ 1247 w 1360"/>
                  <a:gd name="T23" fmla="*/ 567 h 1020"/>
                  <a:gd name="T24" fmla="*/ 680 w 1360"/>
                  <a:gd name="T2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0" h="1020">
                    <a:moveTo>
                      <a:pt x="680" y="1020"/>
                    </a:moveTo>
                    <a:lnTo>
                      <a:pt x="113" y="567"/>
                    </a:lnTo>
                    <a:cubicBezTo>
                      <a:pt x="0" y="454"/>
                      <a:pt x="0" y="416"/>
                      <a:pt x="0" y="340"/>
                    </a:cubicBezTo>
                    <a:cubicBezTo>
                      <a:pt x="0" y="264"/>
                      <a:pt x="56" y="170"/>
                      <a:pt x="113" y="113"/>
                    </a:cubicBezTo>
                    <a:cubicBezTo>
                      <a:pt x="170" y="56"/>
                      <a:pt x="264" y="0"/>
                      <a:pt x="340" y="0"/>
                    </a:cubicBezTo>
                    <a:cubicBezTo>
                      <a:pt x="416" y="0"/>
                      <a:pt x="510" y="75"/>
                      <a:pt x="567" y="113"/>
                    </a:cubicBezTo>
                    <a:lnTo>
                      <a:pt x="680" y="226"/>
                    </a:lnTo>
                    <a:lnTo>
                      <a:pt x="793" y="113"/>
                    </a:lnTo>
                    <a:cubicBezTo>
                      <a:pt x="850" y="75"/>
                      <a:pt x="944" y="0"/>
                      <a:pt x="1020" y="0"/>
                    </a:cubicBezTo>
                    <a:cubicBezTo>
                      <a:pt x="1096" y="0"/>
                      <a:pt x="1190" y="56"/>
                      <a:pt x="1247" y="113"/>
                    </a:cubicBezTo>
                    <a:cubicBezTo>
                      <a:pt x="1304" y="170"/>
                      <a:pt x="1360" y="264"/>
                      <a:pt x="1360" y="340"/>
                    </a:cubicBezTo>
                    <a:cubicBezTo>
                      <a:pt x="1360" y="416"/>
                      <a:pt x="1360" y="454"/>
                      <a:pt x="1247" y="567"/>
                    </a:cubicBezTo>
                    <a:lnTo>
                      <a:pt x="680" y="10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8458" name="Group 1114">
            <a:extLst>
              <a:ext uri="{FF2B5EF4-FFF2-40B4-BE49-F238E27FC236}">
                <a16:creationId xmlns:a16="http://schemas.microsoft.com/office/drawing/2014/main" id="{AC664A59-5054-49EC-974D-0F827447562D}"/>
              </a:ext>
            </a:extLst>
          </p:cNvPr>
          <p:cNvGrpSpPr>
            <a:grpSpLocks/>
          </p:cNvGrpSpPr>
          <p:nvPr/>
        </p:nvGrpSpPr>
        <p:grpSpPr bwMode="auto">
          <a:xfrm>
            <a:off x="7888288" y="1127125"/>
            <a:ext cx="787400" cy="1216025"/>
            <a:chOff x="4969" y="710"/>
            <a:chExt cx="496" cy="766"/>
          </a:xfrm>
        </p:grpSpPr>
        <p:grpSp>
          <p:nvGrpSpPr>
            <p:cNvPr id="55906" name="Group 610">
              <a:extLst>
                <a:ext uri="{FF2B5EF4-FFF2-40B4-BE49-F238E27FC236}">
                  <a16:creationId xmlns:a16="http://schemas.microsoft.com/office/drawing/2014/main" id="{E9AC8F46-686C-4537-847A-ABBEFA8A8E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9" y="710"/>
              <a:ext cx="496" cy="766"/>
              <a:chOff x="1736" y="1367"/>
              <a:chExt cx="496" cy="766"/>
            </a:xfrm>
          </p:grpSpPr>
          <p:grpSp>
            <p:nvGrpSpPr>
              <p:cNvPr id="55907" name="Group 611">
                <a:extLst>
                  <a:ext uri="{FF2B5EF4-FFF2-40B4-BE49-F238E27FC236}">
                    <a16:creationId xmlns:a16="http://schemas.microsoft.com/office/drawing/2014/main" id="{C036FA8E-B6A2-4BA7-95E5-1D264F1538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36" y="1367"/>
                <a:ext cx="475" cy="766"/>
                <a:chOff x="1736" y="1367"/>
                <a:chExt cx="475" cy="766"/>
              </a:xfrm>
            </p:grpSpPr>
            <p:grpSp>
              <p:nvGrpSpPr>
                <p:cNvPr id="55908" name="Group 612">
                  <a:extLst>
                    <a:ext uri="{FF2B5EF4-FFF2-40B4-BE49-F238E27FC236}">
                      <a16:creationId xmlns:a16="http://schemas.microsoft.com/office/drawing/2014/main" id="{E4693C6B-7373-44FF-AB25-E67BA98C3B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36" y="1367"/>
                  <a:ext cx="475" cy="766"/>
                  <a:chOff x="535" y="488"/>
                  <a:chExt cx="475" cy="766"/>
                </a:xfrm>
              </p:grpSpPr>
              <p:sp>
                <p:nvSpPr>
                  <p:cNvPr id="55909" name="Oval 613">
                    <a:extLst>
                      <a:ext uri="{FF2B5EF4-FFF2-40B4-BE49-F238E27FC236}">
                        <a16:creationId xmlns:a16="http://schemas.microsoft.com/office/drawing/2014/main" id="{1D735A4F-CE14-465F-9192-E0A28F7A63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7" y="488"/>
                    <a:ext cx="340" cy="368"/>
                  </a:xfrm>
                  <a:prstGeom prst="ellipse">
                    <a:avLst/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910" name="AutoShape 614">
                    <a:extLst>
                      <a:ext uri="{FF2B5EF4-FFF2-40B4-BE49-F238E27FC236}">
                        <a16:creationId xmlns:a16="http://schemas.microsoft.com/office/drawing/2014/main" id="{BB8A4CBC-7C23-4EB1-BFF5-35BDE7D5D5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" y="838"/>
                    <a:ext cx="475" cy="356"/>
                  </a:xfrm>
                  <a:prstGeom prst="roundRect">
                    <a:avLst>
                      <a:gd name="adj" fmla="val 20787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911" name="Rectangle 615">
                    <a:extLst>
                      <a:ext uri="{FF2B5EF4-FFF2-40B4-BE49-F238E27FC236}">
                        <a16:creationId xmlns:a16="http://schemas.microsoft.com/office/drawing/2014/main" id="{1D5D4B82-7E3B-4252-993F-80DC25CAB2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" y="1016"/>
                    <a:ext cx="475" cy="238"/>
                  </a:xfrm>
                  <a:prstGeom prst="rect">
                    <a:avLst/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5912" name="Freeform 616">
                  <a:extLst>
                    <a:ext uri="{FF2B5EF4-FFF2-40B4-BE49-F238E27FC236}">
                      <a16:creationId xmlns:a16="http://schemas.microsoft.com/office/drawing/2014/main" id="{2858143F-9EA4-4CC5-99D5-BB863A759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1593"/>
                  <a:ext cx="251" cy="109"/>
                </a:xfrm>
                <a:custGeom>
                  <a:avLst/>
                  <a:gdLst>
                    <a:gd name="T0" fmla="*/ 307 w 330"/>
                    <a:gd name="T1" fmla="*/ 24 h 166"/>
                    <a:gd name="T2" fmla="*/ 24 w 330"/>
                    <a:gd name="T3" fmla="*/ 24 h 166"/>
                    <a:gd name="T4" fmla="*/ 165 w 330"/>
                    <a:gd name="T5" fmla="*/ 166 h 166"/>
                    <a:gd name="T6" fmla="*/ 307 w 330"/>
                    <a:gd name="T7" fmla="*/ 24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0" h="166">
                      <a:moveTo>
                        <a:pt x="307" y="24"/>
                      </a:moveTo>
                      <a:cubicBezTo>
                        <a:pt x="284" y="0"/>
                        <a:pt x="48" y="0"/>
                        <a:pt x="24" y="24"/>
                      </a:cubicBezTo>
                      <a:cubicBezTo>
                        <a:pt x="0" y="48"/>
                        <a:pt x="118" y="166"/>
                        <a:pt x="165" y="166"/>
                      </a:cubicBezTo>
                      <a:cubicBezTo>
                        <a:pt x="212" y="166"/>
                        <a:pt x="330" y="48"/>
                        <a:pt x="307" y="2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13" name="Group 617">
                <a:extLst>
                  <a:ext uri="{FF2B5EF4-FFF2-40B4-BE49-F238E27FC236}">
                    <a16:creationId xmlns:a16="http://schemas.microsoft.com/office/drawing/2014/main" id="{159B96A9-B208-4981-BAD3-B23FC1D532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6" y="1565"/>
                <a:ext cx="76" cy="113"/>
                <a:chOff x="1844" y="119"/>
                <a:chExt cx="227" cy="339"/>
              </a:xfrm>
            </p:grpSpPr>
            <p:sp>
              <p:nvSpPr>
                <p:cNvPr id="55914" name="Rectangle 618">
                  <a:extLst>
                    <a:ext uri="{FF2B5EF4-FFF2-40B4-BE49-F238E27FC236}">
                      <a16:creationId xmlns:a16="http://schemas.microsoft.com/office/drawing/2014/main" id="{E47CC7C0-9D07-40E5-8239-24307DE247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15" name="Rectangle 619">
                  <a:extLst>
                    <a:ext uri="{FF2B5EF4-FFF2-40B4-BE49-F238E27FC236}">
                      <a16:creationId xmlns:a16="http://schemas.microsoft.com/office/drawing/2014/main" id="{0B8F722B-9C90-4534-8BF0-BC8525B818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16" name="Rectangle 620">
                  <a:extLst>
                    <a:ext uri="{FF2B5EF4-FFF2-40B4-BE49-F238E27FC236}">
                      <a16:creationId xmlns:a16="http://schemas.microsoft.com/office/drawing/2014/main" id="{75632D01-BB58-478F-8362-A5211ACBBE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182" name="Group 886">
              <a:extLst>
                <a:ext uri="{FF2B5EF4-FFF2-40B4-BE49-F238E27FC236}">
                  <a16:creationId xmlns:a16="http://schemas.microsoft.com/office/drawing/2014/main" id="{3ADD7F09-5DE8-4444-84F0-6F25664276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9" y="710"/>
              <a:ext cx="496" cy="766"/>
              <a:chOff x="1736" y="1367"/>
              <a:chExt cx="496" cy="766"/>
            </a:xfrm>
          </p:grpSpPr>
          <p:grpSp>
            <p:nvGrpSpPr>
              <p:cNvPr id="56183" name="Group 887">
                <a:extLst>
                  <a:ext uri="{FF2B5EF4-FFF2-40B4-BE49-F238E27FC236}">
                    <a16:creationId xmlns:a16="http://schemas.microsoft.com/office/drawing/2014/main" id="{05CC576F-F728-44F6-8985-BCB227799C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36" y="1367"/>
                <a:ext cx="475" cy="766"/>
                <a:chOff x="1736" y="1367"/>
                <a:chExt cx="475" cy="766"/>
              </a:xfrm>
            </p:grpSpPr>
            <p:grpSp>
              <p:nvGrpSpPr>
                <p:cNvPr id="56184" name="Group 888">
                  <a:extLst>
                    <a:ext uri="{FF2B5EF4-FFF2-40B4-BE49-F238E27FC236}">
                      <a16:creationId xmlns:a16="http://schemas.microsoft.com/office/drawing/2014/main" id="{E8756EF8-3904-4D94-B7E6-52881D0410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36" y="1367"/>
                  <a:ext cx="475" cy="766"/>
                  <a:chOff x="535" y="488"/>
                  <a:chExt cx="475" cy="766"/>
                </a:xfrm>
              </p:grpSpPr>
              <p:sp>
                <p:nvSpPr>
                  <p:cNvPr id="56185" name="Oval 889">
                    <a:extLst>
                      <a:ext uri="{FF2B5EF4-FFF2-40B4-BE49-F238E27FC236}">
                        <a16:creationId xmlns:a16="http://schemas.microsoft.com/office/drawing/2014/main" id="{B374B5C9-A99D-49C4-9467-C84F141227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7" y="488"/>
                    <a:ext cx="340" cy="368"/>
                  </a:xfrm>
                  <a:prstGeom prst="ellipse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186" name="AutoShape 890">
                    <a:extLst>
                      <a:ext uri="{FF2B5EF4-FFF2-40B4-BE49-F238E27FC236}">
                        <a16:creationId xmlns:a16="http://schemas.microsoft.com/office/drawing/2014/main" id="{6CA21B93-6649-45E4-8122-B915DA690D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" y="838"/>
                    <a:ext cx="475" cy="356"/>
                  </a:xfrm>
                  <a:prstGeom prst="roundRect">
                    <a:avLst>
                      <a:gd name="adj" fmla="val 20787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187" name="Rectangle 891">
                    <a:extLst>
                      <a:ext uri="{FF2B5EF4-FFF2-40B4-BE49-F238E27FC236}">
                        <a16:creationId xmlns:a16="http://schemas.microsoft.com/office/drawing/2014/main" id="{A7DE4765-8D45-4E49-BF7B-2D6AD1397C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" y="1016"/>
                    <a:ext cx="475" cy="238"/>
                  </a:xfrm>
                  <a:prstGeom prst="rect">
                    <a:avLst/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6188" name="Freeform 892">
                  <a:extLst>
                    <a:ext uri="{FF2B5EF4-FFF2-40B4-BE49-F238E27FC236}">
                      <a16:creationId xmlns:a16="http://schemas.microsoft.com/office/drawing/2014/main" id="{5D652049-ECE4-4E62-8206-3F231BB4C1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1593"/>
                  <a:ext cx="251" cy="109"/>
                </a:xfrm>
                <a:custGeom>
                  <a:avLst/>
                  <a:gdLst>
                    <a:gd name="T0" fmla="*/ 307 w 330"/>
                    <a:gd name="T1" fmla="*/ 24 h 166"/>
                    <a:gd name="T2" fmla="*/ 24 w 330"/>
                    <a:gd name="T3" fmla="*/ 24 h 166"/>
                    <a:gd name="T4" fmla="*/ 165 w 330"/>
                    <a:gd name="T5" fmla="*/ 166 h 166"/>
                    <a:gd name="T6" fmla="*/ 307 w 330"/>
                    <a:gd name="T7" fmla="*/ 24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0" h="166">
                      <a:moveTo>
                        <a:pt x="307" y="24"/>
                      </a:moveTo>
                      <a:cubicBezTo>
                        <a:pt x="284" y="0"/>
                        <a:pt x="48" y="0"/>
                        <a:pt x="24" y="24"/>
                      </a:cubicBezTo>
                      <a:cubicBezTo>
                        <a:pt x="0" y="48"/>
                        <a:pt x="118" y="166"/>
                        <a:pt x="165" y="166"/>
                      </a:cubicBezTo>
                      <a:cubicBezTo>
                        <a:pt x="212" y="166"/>
                        <a:pt x="330" y="48"/>
                        <a:pt x="307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189" name="Group 893">
                <a:extLst>
                  <a:ext uri="{FF2B5EF4-FFF2-40B4-BE49-F238E27FC236}">
                    <a16:creationId xmlns:a16="http://schemas.microsoft.com/office/drawing/2014/main" id="{49EB1217-BFDF-40AE-B89D-23A9675170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6" y="1565"/>
                <a:ext cx="76" cy="113"/>
                <a:chOff x="1844" y="119"/>
                <a:chExt cx="227" cy="339"/>
              </a:xfrm>
            </p:grpSpPr>
            <p:sp>
              <p:nvSpPr>
                <p:cNvPr id="56190" name="Rectangle 894">
                  <a:extLst>
                    <a:ext uri="{FF2B5EF4-FFF2-40B4-BE49-F238E27FC236}">
                      <a16:creationId xmlns:a16="http://schemas.microsoft.com/office/drawing/2014/main" id="{A83E70E0-3C6D-4EF5-A36A-BC39F1415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91" name="Rectangle 895">
                  <a:extLst>
                    <a:ext uri="{FF2B5EF4-FFF2-40B4-BE49-F238E27FC236}">
                      <a16:creationId xmlns:a16="http://schemas.microsoft.com/office/drawing/2014/main" id="{A3817A62-56C1-46E6-BCE2-9D2349496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92" name="Rectangle 896">
                  <a:extLst>
                    <a:ext uri="{FF2B5EF4-FFF2-40B4-BE49-F238E27FC236}">
                      <a16:creationId xmlns:a16="http://schemas.microsoft.com/office/drawing/2014/main" id="{56790593-8A4D-45D9-9D3A-CDC30C192C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59" name="Group 1115">
            <a:extLst>
              <a:ext uri="{FF2B5EF4-FFF2-40B4-BE49-F238E27FC236}">
                <a16:creationId xmlns:a16="http://schemas.microsoft.com/office/drawing/2014/main" id="{12160839-CCF0-4C91-8821-07A3FC6DBCA5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1125538"/>
            <a:ext cx="796925" cy="1217612"/>
            <a:chOff x="5479" y="709"/>
            <a:chExt cx="502" cy="767"/>
          </a:xfrm>
        </p:grpSpPr>
        <p:grpSp>
          <p:nvGrpSpPr>
            <p:cNvPr id="55917" name="Group 621">
              <a:extLst>
                <a:ext uri="{FF2B5EF4-FFF2-40B4-BE49-F238E27FC236}">
                  <a16:creationId xmlns:a16="http://schemas.microsoft.com/office/drawing/2014/main" id="{718F054B-3B0F-402E-B64F-392F21A8F9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709"/>
              <a:ext cx="502" cy="767"/>
              <a:chOff x="2496" y="1366"/>
              <a:chExt cx="502" cy="767"/>
            </a:xfrm>
          </p:grpSpPr>
          <p:grpSp>
            <p:nvGrpSpPr>
              <p:cNvPr id="55918" name="Group 622">
                <a:extLst>
                  <a:ext uri="{FF2B5EF4-FFF2-40B4-BE49-F238E27FC236}">
                    <a16:creationId xmlns:a16="http://schemas.microsoft.com/office/drawing/2014/main" id="{71DB2BDA-673E-456C-B28C-F90F260E54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1366"/>
                <a:ext cx="475" cy="767"/>
                <a:chOff x="2270" y="1366"/>
                <a:chExt cx="475" cy="767"/>
              </a:xfrm>
            </p:grpSpPr>
            <p:grpSp>
              <p:nvGrpSpPr>
                <p:cNvPr id="55919" name="Group 623">
                  <a:extLst>
                    <a:ext uri="{FF2B5EF4-FFF2-40B4-BE49-F238E27FC236}">
                      <a16:creationId xmlns:a16="http://schemas.microsoft.com/office/drawing/2014/main" id="{42E5486F-07E1-46BF-B573-47231831F3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0" y="1366"/>
                  <a:ext cx="475" cy="767"/>
                  <a:chOff x="1124" y="487"/>
                  <a:chExt cx="475" cy="767"/>
                </a:xfrm>
              </p:grpSpPr>
              <p:sp>
                <p:nvSpPr>
                  <p:cNvPr id="55920" name="Oval 624">
                    <a:extLst>
                      <a:ext uri="{FF2B5EF4-FFF2-40B4-BE49-F238E27FC236}">
                        <a16:creationId xmlns:a16="http://schemas.microsoft.com/office/drawing/2014/main" id="{C1989AD0-2A3A-4D90-B387-DC929C30E5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92" y="487"/>
                    <a:ext cx="340" cy="368"/>
                  </a:xfrm>
                  <a:prstGeom prst="ellipse">
                    <a:avLst/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921" name="AutoShape 625">
                    <a:extLst>
                      <a:ext uri="{FF2B5EF4-FFF2-40B4-BE49-F238E27FC236}">
                        <a16:creationId xmlns:a16="http://schemas.microsoft.com/office/drawing/2014/main" id="{8EB5980F-C1E2-4953-A37D-280F5F848E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24" y="838"/>
                    <a:ext cx="475" cy="3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922" name="Rectangle 626">
                    <a:extLst>
                      <a:ext uri="{FF2B5EF4-FFF2-40B4-BE49-F238E27FC236}">
                        <a16:creationId xmlns:a16="http://schemas.microsoft.com/office/drawing/2014/main" id="{DD58E0CC-9326-43B0-82E8-C681BAE1D6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24" y="1016"/>
                    <a:ext cx="475" cy="238"/>
                  </a:xfrm>
                  <a:prstGeom prst="rect">
                    <a:avLst/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5923" name="Freeform 627">
                  <a:extLst>
                    <a:ext uri="{FF2B5EF4-FFF2-40B4-BE49-F238E27FC236}">
                      <a16:creationId xmlns:a16="http://schemas.microsoft.com/office/drawing/2014/main" id="{B8C1BFE1-A98E-4048-8169-9FF48C9AFD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" y="1593"/>
                  <a:ext cx="251" cy="109"/>
                </a:xfrm>
                <a:custGeom>
                  <a:avLst/>
                  <a:gdLst>
                    <a:gd name="T0" fmla="*/ 307 w 330"/>
                    <a:gd name="T1" fmla="*/ 24 h 166"/>
                    <a:gd name="T2" fmla="*/ 24 w 330"/>
                    <a:gd name="T3" fmla="*/ 24 h 166"/>
                    <a:gd name="T4" fmla="*/ 165 w 330"/>
                    <a:gd name="T5" fmla="*/ 166 h 166"/>
                    <a:gd name="T6" fmla="*/ 307 w 330"/>
                    <a:gd name="T7" fmla="*/ 24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0" h="166">
                      <a:moveTo>
                        <a:pt x="307" y="24"/>
                      </a:moveTo>
                      <a:cubicBezTo>
                        <a:pt x="284" y="0"/>
                        <a:pt x="48" y="0"/>
                        <a:pt x="24" y="24"/>
                      </a:cubicBezTo>
                      <a:cubicBezTo>
                        <a:pt x="0" y="48"/>
                        <a:pt x="118" y="166"/>
                        <a:pt x="165" y="166"/>
                      </a:cubicBezTo>
                      <a:cubicBezTo>
                        <a:pt x="212" y="166"/>
                        <a:pt x="330" y="48"/>
                        <a:pt x="307" y="2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24" name="Group 628">
                <a:extLst>
                  <a:ext uri="{FF2B5EF4-FFF2-40B4-BE49-F238E27FC236}">
                    <a16:creationId xmlns:a16="http://schemas.microsoft.com/office/drawing/2014/main" id="{40D265D3-6615-4780-8C8D-3304F1E4EE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2" y="1565"/>
                <a:ext cx="76" cy="113"/>
                <a:chOff x="1844" y="119"/>
                <a:chExt cx="227" cy="339"/>
              </a:xfrm>
            </p:grpSpPr>
            <p:sp>
              <p:nvSpPr>
                <p:cNvPr id="55925" name="Rectangle 629">
                  <a:extLst>
                    <a:ext uri="{FF2B5EF4-FFF2-40B4-BE49-F238E27FC236}">
                      <a16:creationId xmlns:a16="http://schemas.microsoft.com/office/drawing/2014/main" id="{52EB1625-AFBB-4BC5-80A4-C00518591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26" name="Rectangle 630">
                  <a:extLst>
                    <a:ext uri="{FF2B5EF4-FFF2-40B4-BE49-F238E27FC236}">
                      <a16:creationId xmlns:a16="http://schemas.microsoft.com/office/drawing/2014/main" id="{A60006FF-2C0F-4D8C-9BAF-71838B8784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27" name="Rectangle 631">
                  <a:extLst>
                    <a:ext uri="{FF2B5EF4-FFF2-40B4-BE49-F238E27FC236}">
                      <a16:creationId xmlns:a16="http://schemas.microsoft.com/office/drawing/2014/main" id="{F5E10703-E1EE-484C-95A5-30ECDA6A5B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193" name="Group 897">
              <a:extLst>
                <a:ext uri="{FF2B5EF4-FFF2-40B4-BE49-F238E27FC236}">
                  <a16:creationId xmlns:a16="http://schemas.microsoft.com/office/drawing/2014/main" id="{0FD41232-71C4-4364-BEFE-610149EF85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709"/>
              <a:ext cx="502" cy="767"/>
              <a:chOff x="2496" y="1366"/>
              <a:chExt cx="502" cy="767"/>
            </a:xfrm>
          </p:grpSpPr>
          <p:grpSp>
            <p:nvGrpSpPr>
              <p:cNvPr id="56194" name="Group 898">
                <a:extLst>
                  <a:ext uri="{FF2B5EF4-FFF2-40B4-BE49-F238E27FC236}">
                    <a16:creationId xmlns:a16="http://schemas.microsoft.com/office/drawing/2014/main" id="{BA84F457-A656-4B89-8487-32ABB0E063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96" y="1366"/>
                <a:ext cx="475" cy="767"/>
                <a:chOff x="2270" y="1366"/>
                <a:chExt cx="475" cy="767"/>
              </a:xfrm>
            </p:grpSpPr>
            <p:grpSp>
              <p:nvGrpSpPr>
                <p:cNvPr id="56195" name="Group 899">
                  <a:extLst>
                    <a:ext uri="{FF2B5EF4-FFF2-40B4-BE49-F238E27FC236}">
                      <a16:creationId xmlns:a16="http://schemas.microsoft.com/office/drawing/2014/main" id="{DC6D486C-AF06-4411-A388-534E775B58E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270" y="1366"/>
                  <a:ext cx="475" cy="767"/>
                  <a:chOff x="1124" y="487"/>
                  <a:chExt cx="475" cy="767"/>
                </a:xfrm>
              </p:grpSpPr>
              <p:sp>
                <p:nvSpPr>
                  <p:cNvPr id="56196" name="Oval 900">
                    <a:extLst>
                      <a:ext uri="{FF2B5EF4-FFF2-40B4-BE49-F238E27FC236}">
                        <a16:creationId xmlns:a16="http://schemas.microsoft.com/office/drawing/2014/main" id="{8AF56514-C0E4-404C-8EBD-884F8F49CD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92" y="487"/>
                    <a:ext cx="340" cy="368"/>
                  </a:xfrm>
                  <a:prstGeom prst="ellipse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197" name="AutoShape 901">
                    <a:extLst>
                      <a:ext uri="{FF2B5EF4-FFF2-40B4-BE49-F238E27FC236}">
                        <a16:creationId xmlns:a16="http://schemas.microsoft.com/office/drawing/2014/main" id="{8278810F-2806-40C6-82CD-313E54E80D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24" y="838"/>
                    <a:ext cx="475" cy="3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198" name="Rectangle 902">
                    <a:extLst>
                      <a:ext uri="{FF2B5EF4-FFF2-40B4-BE49-F238E27FC236}">
                        <a16:creationId xmlns:a16="http://schemas.microsoft.com/office/drawing/2014/main" id="{69E09B9D-2B65-4CC6-A2CA-4A34872612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24" y="1016"/>
                    <a:ext cx="475" cy="238"/>
                  </a:xfrm>
                  <a:prstGeom prst="rect">
                    <a:avLst/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6199" name="Freeform 903">
                  <a:extLst>
                    <a:ext uri="{FF2B5EF4-FFF2-40B4-BE49-F238E27FC236}">
                      <a16:creationId xmlns:a16="http://schemas.microsoft.com/office/drawing/2014/main" id="{AA5DC337-DBD3-48D1-B6BB-34ABD7E5DB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" y="1593"/>
                  <a:ext cx="251" cy="109"/>
                </a:xfrm>
                <a:custGeom>
                  <a:avLst/>
                  <a:gdLst>
                    <a:gd name="T0" fmla="*/ 307 w 330"/>
                    <a:gd name="T1" fmla="*/ 24 h 166"/>
                    <a:gd name="T2" fmla="*/ 24 w 330"/>
                    <a:gd name="T3" fmla="*/ 24 h 166"/>
                    <a:gd name="T4" fmla="*/ 165 w 330"/>
                    <a:gd name="T5" fmla="*/ 166 h 166"/>
                    <a:gd name="T6" fmla="*/ 307 w 330"/>
                    <a:gd name="T7" fmla="*/ 24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0" h="166">
                      <a:moveTo>
                        <a:pt x="307" y="24"/>
                      </a:moveTo>
                      <a:cubicBezTo>
                        <a:pt x="284" y="0"/>
                        <a:pt x="48" y="0"/>
                        <a:pt x="24" y="24"/>
                      </a:cubicBezTo>
                      <a:cubicBezTo>
                        <a:pt x="0" y="48"/>
                        <a:pt x="118" y="166"/>
                        <a:pt x="165" y="166"/>
                      </a:cubicBezTo>
                      <a:cubicBezTo>
                        <a:pt x="212" y="166"/>
                        <a:pt x="330" y="48"/>
                        <a:pt x="307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00" name="Group 904">
                <a:extLst>
                  <a:ext uri="{FF2B5EF4-FFF2-40B4-BE49-F238E27FC236}">
                    <a16:creationId xmlns:a16="http://schemas.microsoft.com/office/drawing/2014/main" id="{67750C61-B436-4701-A9D1-BC7B3AB9FF5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2" y="1565"/>
                <a:ext cx="76" cy="113"/>
                <a:chOff x="1844" y="119"/>
                <a:chExt cx="227" cy="339"/>
              </a:xfrm>
            </p:grpSpPr>
            <p:sp>
              <p:nvSpPr>
                <p:cNvPr id="56201" name="Rectangle 905">
                  <a:extLst>
                    <a:ext uri="{FF2B5EF4-FFF2-40B4-BE49-F238E27FC236}">
                      <a16:creationId xmlns:a16="http://schemas.microsoft.com/office/drawing/2014/main" id="{3C6213A5-FB8C-4525-B44E-9E6881192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02" name="Rectangle 906">
                  <a:extLst>
                    <a:ext uri="{FF2B5EF4-FFF2-40B4-BE49-F238E27FC236}">
                      <a16:creationId xmlns:a16="http://schemas.microsoft.com/office/drawing/2014/main" id="{4BED6C10-06B5-4728-B289-D4270996ED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03" name="Rectangle 907">
                  <a:extLst>
                    <a:ext uri="{FF2B5EF4-FFF2-40B4-BE49-F238E27FC236}">
                      <a16:creationId xmlns:a16="http://schemas.microsoft.com/office/drawing/2014/main" id="{BE468BEE-CB47-4565-99D0-CFF27B6F3F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54" name="Group 1110">
            <a:extLst>
              <a:ext uri="{FF2B5EF4-FFF2-40B4-BE49-F238E27FC236}">
                <a16:creationId xmlns:a16="http://schemas.microsoft.com/office/drawing/2014/main" id="{F9E34054-FDFC-44A1-A4DA-D247B2CE42B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052513"/>
            <a:ext cx="754062" cy="1304925"/>
            <a:chOff x="2621" y="663"/>
            <a:chExt cx="475" cy="822"/>
          </a:xfrm>
        </p:grpSpPr>
        <p:grpSp>
          <p:nvGrpSpPr>
            <p:cNvPr id="55928" name="Group 632">
              <a:extLst>
                <a:ext uri="{FF2B5EF4-FFF2-40B4-BE49-F238E27FC236}">
                  <a16:creationId xmlns:a16="http://schemas.microsoft.com/office/drawing/2014/main" id="{495A975A-6299-4B34-8C80-E3C2A59441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663"/>
              <a:ext cx="475" cy="822"/>
              <a:chOff x="3063" y="431"/>
              <a:chExt cx="475" cy="822"/>
            </a:xfrm>
          </p:grpSpPr>
          <p:grpSp>
            <p:nvGrpSpPr>
              <p:cNvPr id="55929" name="Group 633">
                <a:extLst>
                  <a:ext uri="{FF2B5EF4-FFF2-40B4-BE49-F238E27FC236}">
                    <a16:creationId xmlns:a16="http://schemas.microsoft.com/office/drawing/2014/main" id="{6C25C003-9DCA-4562-B640-0E3D1B22F8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3" y="487"/>
                <a:ext cx="475" cy="766"/>
                <a:chOff x="535" y="488"/>
                <a:chExt cx="475" cy="766"/>
              </a:xfrm>
            </p:grpSpPr>
            <p:sp>
              <p:nvSpPr>
                <p:cNvPr id="55930" name="Oval 634">
                  <a:extLst>
                    <a:ext uri="{FF2B5EF4-FFF2-40B4-BE49-F238E27FC236}">
                      <a16:creationId xmlns:a16="http://schemas.microsoft.com/office/drawing/2014/main" id="{6D9368B1-092F-4A93-B0CF-3747EEAB11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31" name="AutoShape 635">
                  <a:extLst>
                    <a:ext uri="{FF2B5EF4-FFF2-40B4-BE49-F238E27FC236}">
                      <a16:creationId xmlns:a16="http://schemas.microsoft.com/office/drawing/2014/main" id="{42618C70-B548-47D6-B7F4-0709D8231F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32" name="Rectangle 636">
                  <a:extLst>
                    <a:ext uri="{FF2B5EF4-FFF2-40B4-BE49-F238E27FC236}">
                      <a16:creationId xmlns:a16="http://schemas.microsoft.com/office/drawing/2014/main" id="{05A68C8D-6A9B-4F1D-AA6C-0DEB004FD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33" name="Group 637">
                <a:extLst>
                  <a:ext uri="{FF2B5EF4-FFF2-40B4-BE49-F238E27FC236}">
                    <a16:creationId xmlns:a16="http://schemas.microsoft.com/office/drawing/2014/main" id="{5B5EA117-4E6D-4BA3-A9D4-7F8E5BFC04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700000">
                <a:off x="3403" y="431"/>
                <a:ext cx="76" cy="113"/>
                <a:chOff x="1844" y="119"/>
                <a:chExt cx="227" cy="339"/>
              </a:xfrm>
            </p:grpSpPr>
            <p:sp>
              <p:nvSpPr>
                <p:cNvPr id="55934" name="Rectangle 638">
                  <a:extLst>
                    <a:ext uri="{FF2B5EF4-FFF2-40B4-BE49-F238E27FC236}">
                      <a16:creationId xmlns:a16="http://schemas.microsoft.com/office/drawing/2014/main" id="{2BABD0F1-139E-4E88-8804-21F5843814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35" name="Rectangle 639">
                  <a:extLst>
                    <a:ext uri="{FF2B5EF4-FFF2-40B4-BE49-F238E27FC236}">
                      <a16:creationId xmlns:a16="http://schemas.microsoft.com/office/drawing/2014/main" id="{5279F91F-8ED2-4C7B-9259-4321AEC7E9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36" name="Rectangle 640">
                  <a:extLst>
                    <a:ext uri="{FF2B5EF4-FFF2-40B4-BE49-F238E27FC236}">
                      <a16:creationId xmlns:a16="http://schemas.microsoft.com/office/drawing/2014/main" id="{3C5E436E-B7CA-46E4-9245-D2D283061A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04" name="Group 908">
              <a:extLst>
                <a:ext uri="{FF2B5EF4-FFF2-40B4-BE49-F238E27FC236}">
                  <a16:creationId xmlns:a16="http://schemas.microsoft.com/office/drawing/2014/main" id="{C3714A69-1B90-475F-8BE9-737EF01106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663"/>
              <a:ext cx="475" cy="822"/>
              <a:chOff x="3063" y="431"/>
              <a:chExt cx="475" cy="822"/>
            </a:xfrm>
          </p:grpSpPr>
          <p:grpSp>
            <p:nvGrpSpPr>
              <p:cNvPr id="56205" name="Group 909">
                <a:extLst>
                  <a:ext uri="{FF2B5EF4-FFF2-40B4-BE49-F238E27FC236}">
                    <a16:creationId xmlns:a16="http://schemas.microsoft.com/office/drawing/2014/main" id="{C8C7DAA0-D7A0-41DF-9DC5-1E19243510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3" y="487"/>
                <a:ext cx="475" cy="766"/>
                <a:chOff x="535" y="488"/>
                <a:chExt cx="475" cy="766"/>
              </a:xfrm>
            </p:grpSpPr>
            <p:sp>
              <p:nvSpPr>
                <p:cNvPr id="56206" name="Oval 910">
                  <a:extLst>
                    <a:ext uri="{FF2B5EF4-FFF2-40B4-BE49-F238E27FC236}">
                      <a16:creationId xmlns:a16="http://schemas.microsoft.com/office/drawing/2014/main" id="{7FE55C99-A01C-4171-B36C-3CA072AFB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07" name="AutoShape 911">
                  <a:extLst>
                    <a:ext uri="{FF2B5EF4-FFF2-40B4-BE49-F238E27FC236}">
                      <a16:creationId xmlns:a16="http://schemas.microsoft.com/office/drawing/2014/main" id="{D0240F6D-5EA6-4B40-9ABB-EFD8336CE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08" name="Rectangle 912">
                  <a:extLst>
                    <a:ext uri="{FF2B5EF4-FFF2-40B4-BE49-F238E27FC236}">
                      <a16:creationId xmlns:a16="http://schemas.microsoft.com/office/drawing/2014/main" id="{2449E375-E58E-4E33-BB7A-C7BCEEEF2E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09" name="Group 913">
                <a:extLst>
                  <a:ext uri="{FF2B5EF4-FFF2-40B4-BE49-F238E27FC236}">
                    <a16:creationId xmlns:a16="http://schemas.microsoft.com/office/drawing/2014/main" id="{04DF1CDA-B71E-4A4B-AA1A-4E09EE0A12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700000">
                <a:off x="3403" y="431"/>
                <a:ext cx="76" cy="113"/>
                <a:chOff x="1844" y="119"/>
                <a:chExt cx="227" cy="339"/>
              </a:xfrm>
            </p:grpSpPr>
            <p:sp>
              <p:nvSpPr>
                <p:cNvPr id="56210" name="Rectangle 914">
                  <a:extLst>
                    <a:ext uri="{FF2B5EF4-FFF2-40B4-BE49-F238E27FC236}">
                      <a16:creationId xmlns:a16="http://schemas.microsoft.com/office/drawing/2014/main" id="{785AF99B-E97D-4944-9078-94E5F1FED9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1" name="Rectangle 915">
                  <a:extLst>
                    <a:ext uri="{FF2B5EF4-FFF2-40B4-BE49-F238E27FC236}">
                      <a16:creationId xmlns:a16="http://schemas.microsoft.com/office/drawing/2014/main" id="{C1F4E20E-B6F0-417F-82FB-733826717B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2" name="Rectangle 916">
                  <a:extLst>
                    <a:ext uri="{FF2B5EF4-FFF2-40B4-BE49-F238E27FC236}">
                      <a16:creationId xmlns:a16="http://schemas.microsoft.com/office/drawing/2014/main" id="{95A80917-7062-4711-9566-E352853739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55" name="Group 1111">
            <a:extLst>
              <a:ext uri="{FF2B5EF4-FFF2-40B4-BE49-F238E27FC236}">
                <a16:creationId xmlns:a16="http://schemas.microsoft.com/office/drawing/2014/main" id="{1B67232D-AF8B-43F5-93C0-600FB687FC37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1052513"/>
            <a:ext cx="754062" cy="1304925"/>
            <a:chOff x="3153" y="663"/>
            <a:chExt cx="475" cy="822"/>
          </a:xfrm>
        </p:grpSpPr>
        <p:grpSp>
          <p:nvGrpSpPr>
            <p:cNvPr id="55937" name="Group 641">
              <a:extLst>
                <a:ext uri="{FF2B5EF4-FFF2-40B4-BE49-F238E27FC236}">
                  <a16:creationId xmlns:a16="http://schemas.microsoft.com/office/drawing/2014/main" id="{1B696D83-E91D-42DC-97D7-470CF5B6A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663"/>
              <a:ext cx="475" cy="822"/>
              <a:chOff x="3652" y="431"/>
              <a:chExt cx="475" cy="822"/>
            </a:xfrm>
          </p:grpSpPr>
          <p:grpSp>
            <p:nvGrpSpPr>
              <p:cNvPr id="55938" name="Group 642">
                <a:extLst>
                  <a:ext uri="{FF2B5EF4-FFF2-40B4-BE49-F238E27FC236}">
                    <a16:creationId xmlns:a16="http://schemas.microsoft.com/office/drawing/2014/main" id="{0C76D6E8-48AF-4DA4-A059-A2D328B1B7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2" y="486"/>
                <a:ext cx="475" cy="767"/>
                <a:chOff x="1124" y="487"/>
                <a:chExt cx="475" cy="767"/>
              </a:xfrm>
            </p:grpSpPr>
            <p:sp>
              <p:nvSpPr>
                <p:cNvPr id="55939" name="Oval 643">
                  <a:extLst>
                    <a:ext uri="{FF2B5EF4-FFF2-40B4-BE49-F238E27FC236}">
                      <a16:creationId xmlns:a16="http://schemas.microsoft.com/office/drawing/2014/main" id="{A5183BA8-4C6D-4EEB-A032-58FE0A1058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40" name="AutoShape 644">
                  <a:extLst>
                    <a:ext uri="{FF2B5EF4-FFF2-40B4-BE49-F238E27FC236}">
                      <a16:creationId xmlns:a16="http://schemas.microsoft.com/office/drawing/2014/main" id="{B7219C85-88AD-4756-BB9A-EAAB0B5400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41" name="Rectangle 645">
                  <a:extLst>
                    <a:ext uri="{FF2B5EF4-FFF2-40B4-BE49-F238E27FC236}">
                      <a16:creationId xmlns:a16="http://schemas.microsoft.com/office/drawing/2014/main" id="{02514CB6-FACC-405D-9D27-9DD8EFE2B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42" name="Group 646">
                <a:extLst>
                  <a:ext uri="{FF2B5EF4-FFF2-40B4-BE49-F238E27FC236}">
                    <a16:creationId xmlns:a16="http://schemas.microsoft.com/office/drawing/2014/main" id="{8EB13BA9-3C41-4EE3-BB29-05F67A6D0D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700000">
                <a:off x="3999" y="431"/>
                <a:ext cx="76" cy="113"/>
                <a:chOff x="1844" y="119"/>
                <a:chExt cx="227" cy="339"/>
              </a:xfrm>
            </p:grpSpPr>
            <p:sp>
              <p:nvSpPr>
                <p:cNvPr id="55943" name="Rectangle 647">
                  <a:extLst>
                    <a:ext uri="{FF2B5EF4-FFF2-40B4-BE49-F238E27FC236}">
                      <a16:creationId xmlns:a16="http://schemas.microsoft.com/office/drawing/2014/main" id="{7394CDBE-CB92-49B4-9EBA-6F5259088A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44" name="Rectangle 648">
                  <a:extLst>
                    <a:ext uri="{FF2B5EF4-FFF2-40B4-BE49-F238E27FC236}">
                      <a16:creationId xmlns:a16="http://schemas.microsoft.com/office/drawing/2014/main" id="{8C372C1D-B4AB-4814-8BA8-111D910484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45" name="Rectangle 649">
                  <a:extLst>
                    <a:ext uri="{FF2B5EF4-FFF2-40B4-BE49-F238E27FC236}">
                      <a16:creationId xmlns:a16="http://schemas.microsoft.com/office/drawing/2014/main" id="{6099FC79-3D9C-48D2-B46A-CF0D1C7181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13" name="Group 917">
              <a:extLst>
                <a:ext uri="{FF2B5EF4-FFF2-40B4-BE49-F238E27FC236}">
                  <a16:creationId xmlns:a16="http://schemas.microsoft.com/office/drawing/2014/main" id="{9AAB1729-917E-4B84-9AD7-6C611E50DA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663"/>
              <a:ext cx="475" cy="822"/>
              <a:chOff x="3652" y="431"/>
              <a:chExt cx="475" cy="822"/>
            </a:xfrm>
          </p:grpSpPr>
          <p:grpSp>
            <p:nvGrpSpPr>
              <p:cNvPr id="56214" name="Group 918">
                <a:extLst>
                  <a:ext uri="{FF2B5EF4-FFF2-40B4-BE49-F238E27FC236}">
                    <a16:creationId xmlns:a16="http://schemas.microsoft.com/office/drawing/2014/main" id="{18A8F388-92B8-4E46-87E3-F3CEF3C93B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2" y="486"/>
                <a:ext cx="475" cy="767"/>
                <a:chOff x="1124" y="487"/>
                <a:chExt cx="475" cy="767"/>
              </a:xfrm>
            </p:grpSpPr>
            <p:sp>
              <p:nvSpPr>
                <p:cNvPr id="56215" name="Oval 919">
                  <a:extLst>
                    <a:ext uri="{FF2B5EF4-FFF2-40B4-BE49-F238E27FC236}">
                      <a16:creationId xmlns:a16="http://schemas.microsoft.com/office/drawing/2014/main" id="{E17D221D-CA73-49C1-82D1-F189704AB2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6" name="AutoShape 920">
                  <a:extLst>
                    <a:ext uri="{FF2B5EF4-FFF2-40B4-BE49-F238E27FC236}">
                      <a16:creationId xmlns:a16="http://schemas.microsoft.com/office/drawing/2014/main" id="{7A4E4FE2-FCBC-4F61-A084-6B75B85771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17" name="Rectangle 921">
                  <a:extLst>
                    <a:ext uri="{FF2B5EF4-FFF2-40B4-BE49-F238E27FC236}">
                      <a16:creationId xmlns:a16="http://schemas.microsoft.com/office/drawing/2014/main" id="{7872BC16-B72D-4A39-8729-EF47B9EBA1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18" name="Group 922">
                <a:extLst>
                  <a:ext uri="{FF2B5EF4-FFF2-40B4-BE49-F238E27FC236}">
                    <a16:creationId xmlns:a16="http://schemas.microsoft.com/office/drawing/2014/main" id="{7F15AC71-E776-43C4-82A1-43BB1A01A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700000">
                <a:off x="3999" y="431"/>
                <a:ext cx="76" cy="113"/>
                <a:chOff x="1844" y="119"/>
                <a:chExt cx="227" cy="339"/>
              </a:xfrm>
            </p:grpSpPr>
            <p:sp>
              <p:nvSpPr>
                <p:cNvPr id="56219" name="Rectangle 923">
                  <a:extLst>
                    <a:ext uri="{FF2B5EF4-FFF2-40B4-BE49-F238E27FC236}">
                      <a16:creationId xmlns:a16="http://schemas.microsoft.com/office/drawing/2014/main" id="{298438A6-4892-40E7-AF09-01E368A5E6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61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20" name="Rectangle 924">
                  <a:extLst>
                    <a:ext uri="{FF2B5EF4-FFF2-40B4-BE49-F238E27FC236}">
                      <a16:creationId xmlns:a16="http://schemas.microsoft.com/office/drawing/2014/main" id="{3E3EB865-E0A2-40B5-9F13-16D31B49A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1844" y="402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21" name="Rectangle 925">
                  <a:extLst>
                    <a:ext uri="{FF2B5EF4-FFF2-40B4-BE49-F238E27FC236}">
                      <a16:creationId xmlns:a16="http://schemas.microsoft.com/office/drawing/2014/main" id="{681BB3DB-9772-4BA0-BEF1-C16BB6A680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800000">
                  <a:off x="1844" y="119"/>
                  <a:ext cx="198" cy="56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56" name="Group 1112">
            <a:extLst>
              <a:ext uri="{FF2B5EF4-FFF2-40B4-BE49-F238E27FC236}">
                <a16:creationId xmlns:a16="http://schemas.microsoft.com/office/drawing/2014/main" id="{9107F077-4489-4D7D-AAC7-627A2D1514CB}"/>
              </a:ext>
            </a:extLst>
          </p:cNvPr>
          <p:cNvGrpSpPr>
            <a:grpSpLocks/>
          </p:cNvGrpSpPr>
          <p:nvPr/>
        </p:nvGrpSpPr>
        <p:grpSpPr bwMode="auto">
          <a:xfrm>
            <a:off x="6024563" y="1127125"/>
            <a:ext cx="754062" cy="1216025"/>
            <a:chOff x="3795" y="710"/>
            <a:chExt cx="475" cy="766"/>
          </a:xfrm>
        </p:grpSpPr>
        <p:grpSp>
          <p:nvGrpSpPr>
            <p:cNvPr id="55946" name="Group 650">
              <a:extLst>
                <a:ext uri="{FF2B5EF4-FFF2-40B4-BE49-F238E27FC236}">
                  <a16:creationId xmlns:a16="http://schemas.microsoft.com/office/drawing/2014/main" id="{2EB875A2-1AC6-4036-A63E-115B19A8E2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5" y="710"/>
              <a:ext cx="475" cy="766"/>
              <a:chOff x="4232" y="488"/>
              <a:chExt cx="475" cy="766"/>
            </a:xfrm>
          </p:grpSpPr>
          <p:grpSp>
            <p:nvGrpSpPr>
              <p:cNvPr id="55947" name="Group 651">
                <a:extLst>
                  <a:ext uri="{FF2B5EF4-FFF2-40B4-BE49-F238E27FC236}">
                    <a16:creationId xmlns:a16="http://schemas.microsoft.com/office/drawing/2014/main" id="{107E2F22-A3C7-4AE9-ACDF-87B891ED89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2" y="488"/>
                <a:ext cx="475" cy="766"/>
                <a:chOff x="535" y="488"/>
                <a:chExt cx="475" cy="766"/>
              </a:xfrm>
            </p:grpSpPr>
            <p:sp>
              <p:nvSpPr>
                <p:cNvPr id="55948" name="Oval 652">
                  <a:extLst>
                    <a:ext uri="{FF2B5EF4-FFF2-40B4-BE49-F238E27FC236}">
                      <a16:creationId xmlns:a16="http://schemas.microsoft.com/office/drawing/2014/main" id="{7DC2EDF0-5E61-4A14-B22C-C12457DB77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49" name="AutoShape 653">
                  <a:extLst>
                    <a:ext uri="{FF2B5EF4-FFF2-40B4-BE49-F238E27FC236}">
                      <a16:creationId xmlns:a16="http://schemas.microsoft.com/office/drawing/2014/main" id="{179AC1B7-7893-4C3D-B1A1-79181E2668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50" name="Rectangle 654">
                  <a:extLst>
                    <a:ext uri="{FF2B5EF4-FFF2-40B4-BE49-F238E27FC236}">
                      <a16:creationId xmlns:a16="http://schemas.microsoft.com/office/drawing/2014/main" id="{9694059B-3765-4926-B8FF-A21202E015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951" name="Oval 655">
                <a:extLst>
                  <a:ext uri="{FF2B5EF4-FFF2-40B4-BE49-F238E27FC236}">
                    <a16:creationId xmlns:a16="http://schemas.microsoft.com/office/drawing/2014/main" id="{4D3D5970-0433-45BB-8110-BDD81D00B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3" y="686"/>
                <a:ext cx="113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2" name="Oval 656">
                <a:extLst>
                  <a:ext uri="{FF2B5EF4-FFF2-40B4-BE49-F238E27FC236}">
                    <a16:creationId xmlns:a16="http://schemas.microsoft.com/office/drawing/2014/main" id="{7A75A287-0929-4C68-BBD0-C823B3C16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572"/>
                <a:ext cx="113" cy="113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3" name="Oval 657">
                <a:extLst>
                  <a:ext uri="{FF2B5EF4-FFF2-40B4-BE49-F238E27FC236}">
                    <a16:creationId xmlns:a16="http://schemas.microsoft.com/office/drawing/2014/main" id="{957DE3EE-D714-4810-A475-ACCDEEF69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572"/>
                <a:ext cx="113" cy="113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4" name="Oval 658">
                <a:extLst>
                  <a:ext uri="{FF2B5EF4-FFF2-40B4-BE49-F238E27FC236}">
                    <a16:creationId xmlns:a16="http://schemas.microsoft.com/office/drawing/2014/main" id="{375A3386-1191-4046-A5D6-55A472E5F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601"/>
                <a:ext cx="57" cy="5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55" name="Oval 659">
                <a:extLst>
                  <a:ext uri="{FF2B5EF4-FFF2-40B4-BE49-F238E27FC236}">
                    <a16:creationId xmlns:a16="http://schemas.microsoft.com/office/drawing/2014/main" id="{5BA26544-6AC6-4B19-AC76-D82AEC490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" y="601"/>
                <a:ext cx="57" cy="5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222" name="Group 926">
              <a:extLst>
                <a:ext uri="{FF2B5EF4-FFF2-40B4-BE49-F238E27FC236}">
                  <a16:creationId xmlns:a16="http://schemas.microsoft.com/office/drawing/2014/main" id="{1729E674-AAEC-4D0D-B593-BBD83980A6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5" y="710"/>
              <a:ext cx="475" cy="766"/>
              <a:chOff x="4232" y="488"/>
              <a:chExt cx="475" cy="766"/>
            </a:xfrm>
          </p:grpSpPr>
          <p:grpSp>
            <p:nvGrpSpPr>
              <p:cNvPr id="56223" name="Group 927">
                <a:extLst>
                  <a:ext uri="{FF2B5EF4-FFF2-40B4-BE49-F238E27FC236}">
                    <a16:creationId xmlns:a16="http://schemas.microsoft.com/office/drawing/2014/main" id="{FDE8EDEC-6BC3-4E5C-AC7A-42B731B391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2" y="488"/>
                <a:ext cx="475" cy="766"/>
                <a:chOff x="535" y="488"/>
                <a:chExt cx="475" cy="766"/>
              </a:xfrm>
            </p:grpSpPr>
            <p:sp>
              <p:nvSpPr>
                <p:cNvPr id="56224" name="Oval 928">
                  <a:extLst>
                    <a:ext uri="{FF2B5EF4-FFF2-40B4-BE49-F238E27FC236}">
                      <a16:creationId xmlns:a16="http://schemas.microsoft.com/office/drawing/2014/main" id="{DF8675AC-84D0-45C9-8BB1-ACF3D66E2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25" name="AutoShape 929">
                  <a:extLst>
                    <a:ext uri="{FF2B5EF4-FFF2-40B4-BE49-F238E27FC236}">
                      <a16:creationId xmlns:a16="http://schemas.microsoft.com/office/drawing/2014/main" id="{D2F00F3F-8E49-4DB9-B8D6-4B836F7037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26" name="Rectangle 930">
                  <a:extLst>
                    <a:ext uri="{FF2B5EF4-FFF2-40B4-BE49-F238E27FC236}">
                      <a16:creationId xmlns:a16="http://schemas.microsoft.com/office/drawing/2014/main" id="{06D5463D-EF08-4FFB-B10B-E795535019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227" name="Oval 931">
                <a:extLst>
                  <a:ext uri="{FF2B5EF4-FFF2-40B4-BE49-F238E27FC236}">
                    <a16:creationId xmlns:a16="http://schemas.microsoft.com/office/drawing/2014/main" id="{BA1EBC0E-216E-4CFF-9DA2-6D7261F05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3" y="686"/>
                <a:ext cx="113" cy="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8" name="Oval 932">
                <a:extLst>
                  <a:ext uri="{FF2B5EF4-FFF2-40B4-BE49-F238E27FC236}">
                    <a16:creationId xmlns:a16="http://schemas.microsoft.com/office/drawing/2014/main" id="{96C5704C-AA55-46D9-96EF-4E7A2DEB1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9" y="572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29" name="Oval 933">
                <a:extLst>
                  <a:ext uri="{FF2B5EF4-FFF2-40B4-BE49-F238E27FC236}">
                    <a16:creationId xmlns:a16="http://schemas.microsoft.com/office/drawing/2014/main" id="{A6546BFF-7EF0-4C35-A961-E63628C548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572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0" name="Oval 934">
                <a:extLst>
                  <a:ext uri="{FF2B5EF4-FFF2-40B4-BE49-F238E27FC236}">
                    <a16:creationId xmlns:a16="http://schemas.microsoft.com/office/drawing/2014/main" id="{F1D165BE-9F21-4926-9044-3343B607C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601"/>
                <a:ext cx="57" cy="5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1" name="Oval 935">
                <a:extLst>
                  <a:ext uri="{FF2B5EF4-FFF2-40B4-BE49-F238E27FC236}">
                    <a16:creationId xmlns:a16="http://schemas.microsoft.com/office/drawing/2014/main" id="{8653B6F7-1ACA-4314-ADAE-E6018B94F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" y="601"/>
                <a:ext cx="57" cy="57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57" name="Group 1113">
            <a:extLst>
              <a:ext uri="{FF2B5EF4-FFF2-40B4-BE49-F238E27FC236}">
                <a16:creationId xmlns:a16="http://schemas.microsoft.com/office/drawing/2014/main" id="{19972651-DD0D-4D82-A862-CFA3159B4D40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1125538"/>
            <a:ext cx="754062" cy="1217612"/>
            <a:chOff x="4299" y="709"/>
            <a:chExt cx="475" cy="767"/>
          </a:xfrm>
        </p:grpSpPr>
        <p:grpSp>
          <p:nvGrpSpPr>
            <p:cNvPr id="55956" name="Group 660">
              <a:extLst>
                <a:ext uri="{FF2B5EF4-FFF2-40B4-BE49-F238E27FC236}">
                  <a16:creationId xmlns:a16="http://schemas.microsoft.com/office/drawing/2014/main" id="{7954BEE3-B108-421C-A145-4E99D0829E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709"/>
              <a:ext cx="475" cy="767"/>
              <a:chOff x="4049" y="146"/>
              <a:chExt cx="475" cy="767"/>
            </a:xfrm>
          </p:grpSpPr>
          <p:grpSp>
            <p:nvGrpSpPr>
              <p:cNvPr id="55957" name="Group 661">
                <a:extLst>
                  <a:ext uri="{FF2B5EF4-FFF2-40B4-BE49-F238E27FC236}">
                    <a16:creationId xmlns:a16="http://schemas.microsoft.com/office/drawing/2014/main" id="{90E0DD31-D7D2-4468-9FD9-CA3800570F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49" y="146"/>
                <a:ext cx="475" cy="767"/>
                <a:chOff x="1124" y="487"/>
                <a:chExt cx="475" cy="767"/>
              </a:xfrm>
            </p:grpSpPr>
            <p:sp>
              <p:nvSpPr>
                <p:cNvPr id="55958" name="Oval 662">
                  <a:extLst>
                    <a:ext uri="{FF2B5EF4-FFF2-40B4-BE49-F238E27FC236}">
                      <a16:creationId xmlns:a16="http://schemas.microsoft.com/office/drawing/2014/main" id="{E4363318-1734-47C8-82C3-4BF1768B08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59" name="AutoShape 663">
                  <a:extLst>
                    <a:ext uri="{FF2B5EF4-FFF2-40B4-BE49-F238E27FC236}">
                      <a16:creationId xmlns:a16="http://schemas.microsoft.com/office/drawing/2014/main" id="{976C32DD-D335-4320-891C-EF0EC3E39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60" name="Rectangle 664">
                  <a:extLst>
                    <a:ext uri="{FF2B5EF4-FFF2-40B4-BE49-F238E27FC236}">
                      <a16:creationId xmlns:a16="http://schemas.microsoft.com/office/drawing/2014/main" id="{DD4788D8-9EF3-4495-B2E5-E347BE0575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5961" name="Oval 665">
                <a:extLst>
                  <a:ext uri="{FF2B5EF4-FFF2-40B4-BE49-F238E27FC236}">
                    <a16:creationId xmlns:a16="http://schemas.microsoft.com/office/drawing/2014/main" id="{556F9C01-1477-46AA-B4C8-14D6259CC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0" y="345"/>
                <a:ext cx="113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2" name="Oval 666">
                <a:extLst>
                  <a:ext uri="{FF2B5EF4-FFF2-40B4-BE49-F238E27FC236}">
                    <a16:creationId xmlns:a16="http://schemas.microsoft.com/office/drawing/2014/main" id="{9CE190AF-E48C-40A8-9414-E879D7B5D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2" y="232"/>
                <a:ext cx="113" cy="113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3" name="Oval 667">
                <a:extLst>
                  <a:ext uri="{FF2B5EF4-FFF2-40B4-BE49-F238E27FC236}">
                    <a16:creationId xmlns:a16="http://schemas.microsoft.com/office/drawing/2014/main" id="{6AF5628E-25BD-45A1-A16C-443FBA583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4" y="232"/>
                <a:ext cx="113" cy="113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4" name="Oval 668">
                <a:extLst>
                  <a:ext uri="{FF2B5EF4-FFF2-40B4-BE49-F238E27FC236}">
                    <a16:creationId xmlns:a16="http://schemas.microsoft.com/office/drawing/2014/main" id="{1EE6DBF2-E430-4216-933B-27B7CBF10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0" y="260"/>
                <a:ext cx="57" cy="5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965" name="Oval 669">
                <a:extLst>
                  <a:ext uri="{FF2B5EF4-FFF2-40B4-BE49-F238E27FC236}">
                    <a16:creationId xmlns:a16="http://schemas.microsoft.com/office/drawing/2014/main" id="{0AB8A98A-B2B1-41E7-8754-6BDF540B5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2" y="260"/>
                <a:ext cx="57" cy="57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232" name="Group 936">
              <a:extLst>
                <a:ext uri="{FF2B5EF4-FFF2-40B4-BE49-F238E27FC236}">
                  <a16:creationId xmlns:a16="http://schemas.microsoft.com/office/drawing/2014/main" id="{7A58407C-4EE3-445D-BC06-E9BDB9C4AC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709"/>
              <a:ext cx="475" cy="767"/>
              <a:chOff x="4049" y="146"/>
              <a:chExt cx="475" cy="767"/>
            </a:xfrm>
          </p:grpSpPr>
          <p:grpSp>
            <p:nvGrpSpPr>
              <p:cNvPr id="56233" name="Group 937">
                <a:extLst>
                  <a:ext uri="{FF2B5EF4-FFF2-40B4-BE49-F238E27FC236}">
                    <a16:creationId xmlns:a16="http://schemas.microsoft.com/office/drawing/2014/main" id="{16A6FF1C-E9B2-41B8-BB8D-8259B4CE85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49" y="146"/>
                <a:ext cx="475" cy="767"/>
                <a:chOff x="1124" y="487"/>
                <a:chExt cx="475" cy="767"/>
              </a:xfrm>
            </p:grpSpPr>
            <p:sp>
              <p:nvSpPr>
                <p:cNvPr id="56234" name="Oval 938">
                  <a:extLst>
                    <a:ext uri="{FF2B5EF4-FFF2-40B4-BE49-F238E27FC236}">
                      <a16:creationId xmlns:a16="http://schemas.microsoft.com/office/drawing/2014/main" id="{8469284B-997C-40FD-AB49-BF7FA2A6FF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35" name="AutoShape 939">
                  <a:extLst>
                    <a:ext uri="{FF2B5EF4-FFF2-40B4-BE49-F238E27FC236}">
                      <a16:creationId xmlns:a16="http://schemas.microsoft.com/office/drawing/2014/main" id="{FB8CFEF6-6B02-48B7-92DC-DF37188452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36" name="Rectangle 940">
                  <a:extLst>
                    <a:ext uri="{FF2B5EF4-FFF2-40B4-BE49-F238E27FC236}">
                      <a16:creationId xmlns:a16="http://schemas.microsoft.com/office/drawing/2014/main" id="{996E658B-E303-47C8-9DA7-DD0018B3F9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237" name="Oval 941">
                <a:extLst>
                  <a:ext uri="{FF2B5EF4-FFF2-40B4-BE49-F238E27FC236}">
                    <a16:creationId xmlns:a16="http://schemas.microsoft.com/office/drawing/2014/main" id="{9E945A53-79B5-4F29-89E2-8581088D3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0" y="345"/>
                <a:ext cx="113" cy="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8" name="Oval 942">
                <a:extLst>
                  <a:ext uri="{FF2B5EF4-FFF2-40B4-BE49-F238E27FC236}">
                    <a16:creationId xmlns:a16="http://schemas.microsoft.com/office/drawing/2014/main" id="{BF371618-2540-4CB3-880F-C477422847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2" y="232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39" name="Oval 943">
                <a:extLst>
                  <a:ext uri="{FF2B5EF4-FFF2-40B4-BE49-F238E27FC236}">
                    <a16:creationId xmlns:a16="http://schemas.microsoft.com/office/drawing/2014/main" id="{3106E2F9-5708-439F-B5DF-97C6B655A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4" y="232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0" name="Oval 944">
                <a:extLst>
                  <a:ext uri="{FF2B5EF4-FFF2-40B4-BE49-F238E27FC236}">
                    <a16:creationId xmlns:a16="http://schemas.microsoft.com/office/drawing/2014/main" id="{95725A4C-D47F-41A6-AC0A-7253FC5F8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0" y="260"/>
                <a:ext cx="57" cy="57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241" name="Oval 945">
                <a:extLst>
                  <a:ext uri="{FF2B5EF4-FFF2-40B4-BE49-F238E27FC236}">
                    <a16:creationId xmlns:a16="http://schemas.microsoft.com/office/drawing/2014/main" id="{6FA9521D-9E40-48F4-AA87-CBB7E1B4D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2" y="260"/>
                <a:ext cx="57" cy="57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77" name="Group 1133">
            <a:extLst>
              <a:ext uri="{FF2B5EF4-FFF2-40B4-BE49-F238E27FC236}">
                <a16:creationId xmlns:a16="http://schemas.microsoft.com/office/drawing/2014/main" id="{FB1EEECB-DD6A-40C3-9A91-5C22FA6174EF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3024188"/>
            <a:ext cx="755650" cy="1262062"/>
            <a:chOff x="257" y="1905"/>
            <a:chExt cx="476" cy="795"/>
          </a:xfrm>
        </p:grpSpPr>
        <p:grpSp>
          <p:nvGrpSpPr>
            <p:cNvPr id="55966" name="Group 670">
              <a:extLst>
                <a:ext uri="{FF2B5EF4-FFF2-40B4-BE49-F238E27FC236}">
                  <a16:creationId xmlns:a16="http://schemas.microsoft.com/office/drawing/2014/main" id="{7989B18F-1558-4F58-AABA-63862851F8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" y="1905"/>
              <a:ext cx="476" cy="795"/>
              <a:chOff x="235" y="2387"/>
              <a:chExt cx="476" cy="795"/>
            </a:xfrm>
          </p:grpSpPr>
          <p:grpSp>
            <p:nvGrpSpPr>
              <p:cNvPr id="55967" name="Group 671">
                <a:extLst>
                  <a:ext uri="{FF2B5EF4-FFF2-40B4-BE49-F238E27FC236}">
                    <a16:creationId xmlns:a16="http://schemas.microsoft.com/office/drawing/2014/main" id="{56936BB8-548B-49AE-A1A5-BD5F323BA8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" y="2416"/>
                <a:ext cx="475" cy="766"/>
                <a:chOff x="535" y="488"/>
                <a:chExt cx="475" cy="766"/>
              </a:xfrm>
            </p:grpSpPr>
            <p:sp>
              <p:nvSpPr>
                <p:cNvPr id="55968" name="Oval 672">
                  <a:extLst>
                    <a:ext uri="{FF2B5EF4-FFF2-40B4-BE49-F238E27FC236}">
                      <a16:creationId xmlns:a16="http://schemas.microsoft.com/office/drawing/2014/main" id="{84FB8609-6856-4AF3-802A-4F6CC39FF8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69" name="AutoShape 673">
                  <a:extLst>
                    <a:ext uri="{FF2B5EF4-FFF2-40B4-BE49-F238E27FC236}">
                      <a16:creationId xmlns:a16="http://schemas.microsoft.com/office/drawing/2014/main" id="{20B3D6DF-3C71-4D6C-983D-29FECAD4B2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70" name="Rectangle 674">
                  <a:extLst>
                    <a:ext uri="{FF2B5EF4-FFF2-40B4-BE49-F238E27FC236}">
                      <a16:creationId xmlns:a16="http://schemas.microsoft.com/office/drawing/2014/main" id="{170234C5-FDCB-4CF6-AAE7-7CF7E0B54F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71" name="Group 675">
                <a:extLst>
                  <a:ext uri="{FF2B5EF4-FFF2-40B4-BE49-F238E27FC236}">
                    <a16:creationId xmlns:a16="http://schemas.microsoft.com/office/drawing/2014/main" id="{3ECDB365-22C2-43C7-8D66-E00D2E1E99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597" y="2387"/>
                <a:ext cx="114" cy="114"/>
                <a:chOff x="1788" y="3124"/>
                <a:chExt cx="311" cy="312"/>
              </a:xfrm>
            </p:grpSpPr>
            <p:sp>
              <p:nvSpPr>
                <p:cNvPr id="55972" name="Freeform 676">
                  <a:extLst>
                    <a:ext uri="{FF2B5EF4-FFF2-40B4-BE49-F238E27FC236}">
                      <a16:creationId xmlns:a16="http://schemas.microsoft.com/office/drawing/2014/main" id="{6A80A070-693C-4A35-94A8-CCC4E33AC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73" name="Freeform 677">
                  <a:extLst>
                    <a:ext uri="{FF2B5EF4-FFF2-40B4-BE49-F238E27FC236}">
                      <a16:creationId xmlns:a16="http://schemas.microsoft.com/office/drawing/2014/main" id="{8A59F3A7-CA3F-4FF9-AE62-DA368DC33E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74" name="Freeform 678">
                  <a:extLst>
                    <a:ext uri="{FF2B5EF4-FFF2-40B4-BE49-F238E27FC236}">
                      <a16:creationId xmlns:a16="http://schemas.microsoft.com/office/drawing/2014/main" id="{46FBF6FA-AF62-4D2F-9884-74FA0517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75" name="Freeform 679">
                  <a:extLst>
                    <a:ext uri="{FF2B5EF4-FFF2-40B4-BE49-F238E27FC236}">
                      <a16:creationId xmlns:a16="http://schemas.microsoft.com/office/drawing/2014/main" id="{CFA228E6-BD62-4601-BF24-F1BC832E95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42" name="Group 946">
              <a:extLst>
                <a:ext uri="{FF2B5EF4-FFF2-40B4-BE49-F238E27FC236}">
                  <a16:creationId xmlns:a16="http://schemas.microsoft.com/office/drawing/2014/main" id="{33471346-256A-4546-9E09-A61AA88320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" y="1905"/>
              <a:ext cx="476" cy="795"/>
              <a:chOff x="235" y="2387"/>
              <a:chExt cx="476" cy="795"/>
            </a:xfrm>
          </p:grpSpPr>
          <p:grpSp>
            <p:nvGrpSpPr>
              <p:cNvPr id="56243" name="Group 947">
                <a:extLst>
                  <a:ext uri="{FF2B5EF4-FFF2-40B4-BE49-F238E27FC236}">
                    <a16:creationId xmlns:a16="http://schemas.microsoft.com/office/drawing/2014/main" id="{FBF6641B-A76F-49D3-BDDD-1D304B8A48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" y="2416"/>
                <a:ext cx="475" cy="766"/>
                <a:chOff x="535" y="488"/>
                <a:chExt cx="475" cy="766"/>
              </a:xfrm>
            </p:grpSpPr>
            <p:sp>
              <p:nvSpPr>
                <p:cNvPr id="56244" name="Oval 948">
                  <a:extLst>
                    <a:ext uri="{FF2B5EF4-FFF2-40B4-BE49-F238E27FC236}">
                      <a16:creationId xmlns:a16="http://schemas.microsoft.com/office/drawing/2014/main" id="{1142DCAA-EAF3-4995-9F71-4E33CB952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45" name="AutoShape 949">
                  <a:extLst>
                    <a:ext uri="{FF2B5EF4-FFF2-40B4-BE49-F238E27FC236}">
                      <a16:creationId xmlns:a16="http://schemas.microsoft.com/office/drawing/2014/main" id="{4CBAD175-B5F6-4FB8-A3E2-64650DAF0C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46" name="Rectangle 950">
                  <a:extLst>
                    <a:ext uri="{FF2B5EF4-FFF2-40B4-BE49-F238E27FC236}">
                      <a16:creationId xmlns:a16="http://schemas.microsoft.com/office/drawing/2014/main" id="{BC2E1DE2-0B1D-49B9-9B85-A06963DC33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47" name="Group 951">
                <a:extLst>
                  <a:ext uri="{FF2B5EF4-FFF2-40B4-BE49-F238E27FC236}">
                    <a16:creationId xmlns:a16="http://schemas.microsoft.com/office/drawing/2014/main" id="{6C66010E-14D8-4D32-ABA8-4DD4B0F22D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597" y="2387"/>
                <a:ext cx="114" cy="114"/>
                <a:chOff x="1788" y="3124"/>
                <a:chExt cx="311" cy="312"/>
              </a:xfrm>
            </p:grpSpPr>
            <p:sp>
              <p:nvSpPr>
                <p:cNvPr id="56248" name="Freeform 952">
                  <a:extLst>
                    <a:ext uri="{FF2B5EF4-FFF2-40B4-BE49-F238E27FC236}">
                      <a16:creationId xmlns:a16="http://schemas.microsoft.com/office/drawing/2014/main" id="{98911864-F396-4877-8FD6-EC30E952C8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49" name="Freeform 953">
                  <a:extLst>
                    <a:ext uri="{FF2B5EF4-FFF2-40B4-BE49-F238E27FC236}">
                      <a16:creationId xmlns:a16="http://schemas.microsoft.com/office/drawing/2014/main" id="{0D677912-F9FF-443E-871C-29F601C3CF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50" name="Freeform 954">
                  <a:extLst>
                    <a:ext uri="{FF2B5EF4-FFF2-40B4-BE49-F238E27FC236}">
                      <a16:creationId xmlns:a16="http://schemas.microsoft.com/office/drawing/2014/main" id="{2908EEC7-BAC8-419A-817C-B284AC484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51" name="Freeform 955">
                  <a:extLst>
                    <a:ext uri="{FF2B5EF4-FFF2-40B4-BE49-F238E27FC236}">
                      <a16:creationId xmlns:a16="http://schemas.microsoft.com/office/drawing/2014/main" id="{080D84FF-1A59-41C2-BF9D-C776DAB12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76" name="Group 1132">
            <a:extLst>
              <a:ext uri="{FF2B5EF4-FFF2-40B4-BE49-F238E27FC236}">
                <a16:creationId xmlns:a16="http://schemas.microsoft.com/office/drawing/2014/main" id="{9C12DCAD-0ABC-4F2C-BB47-D70D84B7A5FE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3068638"/>
            <a:ext cx="811212" cy="1217612"/>
            <a:chOff x="761" y="1933"/>
            <a:chExt cx="511" cy="767"/>
          </a:xfrm>
        </p:grpSpPr>
        <p:grpSp>
          <p:nvGrpSpPr>
            <p:cNvPr id="55976" name="Group 680">
              <a:extLst>
                <a:ext uri="{FF2B5EF4-FFF2-40B4-BE49-F238E27FC236}">
                  <a16:creationId xmlns:a16="http://schemas.microsoft.com/office/drawing/2014/main" id="{C2D7971A-ED74-4B4B-B8DE-A4C46F3E4C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1933"/>
              <a:ext cx="511" cy="767"/>
              <a:chOff x="824" y="2415"/>
              <a:chExt cx="511" cy="767"/>
            </a:xfrm>
          </p:grpSpPr>
          <p:grpSp>
            <p:nvGrpSpPr>
              <p:cNvPr id="55977" name="Group 681">
                <a:extLst>
                  <a:ext uri="{FF2B5EF4-FFF2-40B4-BE49-F238E27FC236}">
                    <a16:creationId xmlns:a16="http://schemas.microsoft.com/office/drawing/2014/main" id="{CF0D9705-64F4-4FED-ACC5-48CFA763AC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24" y="2415"/>
                <a:ext cx="475" cy="767"/>
                <a:chOff x="1124" y="487"/>
                <a:chExt cx="475" cy="767"/>
              </a:xfrm>
            </p:grpSpPr>
            <p:sp>
              <p:nvSpPr>
                <p:cNvPr id="55978" name="Oval 682">
                  <a:extLst>
                    <a:ext uri="{FF2B5EF4-FFF2-40B4-BE49-F238E27FC236}">
                      <a16:creationId xmlns:a16="http://schemas.microsoft.com/office/drawing/2014/main" id="{EACFCA5F-D836-4F25-8E5F-C0D586EADD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79" name="AutoShape 683">
                  <a:extLst>
                    <a:ext uri="{FF2B5EF4-FFF2-40B4-BE49-F238E27FC236}">
                      <a16:creationId xmlns:a16="http://schemas.microsoft.com/office/drawing/2014/main" id="{81DB64E4-B427-4AE1-BC2D-05E92354C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80" name="Rectangle 684">
                  <a:extLst>
                    <a:ext uri="{FF2B5EF4-FFF2-40B4-BE49-F238E27FC236}">
                      <a16:creationId xmlns:a16="http://schemas.microsoft.com/office/drawing/2014/main" id="{747ADECC-0F22-4A0F-8A82-366F85C172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81" name="Group 685">
                <a:extLst>
                  <a:ext uri="{FF2B5EF4-FFF2-40B4-BE49-F238E27FC236}">
                    <a16:creationId xmlns:a16="http://schemas.microsoft.com/office/drawing/2014/main" id="{3A1B15D9-0EB6-42AA-A4D8-2BE27E76DF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1221" y="2415"/>
                <a:ext cx="114" cy="114"/>
                <a:chOff x="1788" y="3124"/>
                <a:chExt cx="311" cy="312"/>
              </a:xfrm>
            </p:grpSpPr>
            <p:sp>
              <p:nvSpPr>
                <p:cNvPr id="55982" name="Freeform 686">
                  <a:extLst>
                    <a:ext uri="{FF2B5EF4-FFF2-40B4-BE49-F238E27FC236}">
                      <a16:creationId xmlns:a16="http://schemas.microsoft.com/office/drawing/2014/main" id="{A58ECA80-EB80-4C21-A965-F48E983BE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83" name="Freeform 687">
                  <a:extLst>
                    <a:ext uri="{FF2B5EF4-FFF2-40B4-BE49-F238E27FC236}">
                      <a16:creationId xmlns:a16="http://schemas.microsoft.com/office/drawing/2014/main" id="{9A461352-2AC3-4D18-BC46-CB3927114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84" name="Freeform 688">
                  <a:extLst>
                    <a:ext uri="{FF2B5EF4-FFF2-40B4-BE49-F238E27FC236}">
                      <a16:creationId xmlns:a16="http://schemas.microsoft.com/office/drawing/2014/main" id="{1C79758A-60D2-4F76-9F4E-F7939D20E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85" name="Freeform 689">
                  <a:extLst>
                    <a:ext uri="{FF2B5EF4-FFF2-40B4-BE49-F238E27FC236}">
                      <a16:creationId xmlns:a16="http://schemas.microsoft.com/office/drawing/2014/main" id="{D6842E70-D748-44FC-BD17-0C56F92ED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52" name="Group 956">
              <a:extLst>
                <a:ext uri="{FF2B5EF4-FFF2-40B4-BE49-F238E27FC236}">
                  <a16:creationId xmlns:a16="http://schemas.microsoft.com/office/drawing/2014/main" id="{A86F0823-00A8-4694-BC37-2034403C17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1933"/>
              <a:ext cx="511" cy="767"/>
              <a:chOff x="824" y="2415"/>
              <a:chExt cx="511" cy="767"/>
            </a:xfrm>
          </p:grpSpPr>
          <p:grpSp>
            <p:nvGrpSpPr>
              <p:cNvPr id="56253" name="Group 957">
                <a:extLst>
                  <a:ext uri="{FF2B5EF4-FFF2-40B4-BE49-F238E27FC236}">
                    <a16:creationId xmlns:a16="http://schemas.microsoft.com/office/drawing/2014/main" id="{5CE94A22-DA15-43FC-A447-F74BDC4D48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24" y="2415"/>
                <a:ext cx="475" cy="767"/>
                <a:chOff x="1124" y="487"/>
                <a:chExt cx="475" cy="767"/>
              </a:xfrm>
            </p:grpSpPr>
            <p:sp>
              <p:nvSpPr>
                <p:cNvPr id="56254" name="Oval 958">
                  <a:extLst>
                    <a:ext uri="{FF2B5EF4-FFF2-40B4-BE49-F238E27FC236}">
                      <a16:creationId xmlns:a16="http://schemas.microsoft.com/office/drawing/2014/main" id="{D948ED4E-B030-46D5-B4E5-E4287C22EE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55" name="AutoShape 959">
                  <a:extLst>
                    <a:ext uri="{FF2B5EF4-FFF2-40B4-BE49-F238E27FC236}">
                      <a16:creationId xmlns:a16="http://schemas.microsoft.com/office/drawing/2014/main" id="{46ED8E87-EF53-476B-8AD4-635D7052DE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56" name="Rectangle 960">
                  <a:extLst>
                    <a:ext uri="{FF2B5EF4-FFF2-40B4-BE49-F238E27FC236}">
                      <a16:creationId xmlns:a16="http://schemas.microsoft.com/office/drawing/2014/main" id="{814C968A-F45E-4754-B151-745809EC78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57" name="Group 961">
                <a:extLst>
                  <a:ext uri="{FF2B5EF4-FFF2-40B4-BE49-F238E27FC236}">
                    <a16:creationId xmlns:a16="http://schemas.microsoft.com/office/drawing/2014/main" id="{95CFC1E3-4B09-469D-A28A-96B733C4CF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1221" y="2415"/>
                <a:ext cx="114" cy="114"/>
                <a:chOff x="1788" y="3124"/>
                <a:chExt cx="311" cy="312"/>
              </a:xfrm>
            </p:grpSpPr>
            <p:sp>
              <p:nvSpPr>
                <p:cNvPr id="56258" name="Freeform 962">
                  <a:extLst>
                    <a:ext uri="{FF2B5EF4-FFF2-40B4-BE49-F238E27FC236}">
                      <a16:creationId xmlns:a16="http://schemas.microsoft.com/office/drawing/2014/main" id="{F0664877-8687-42F0-9711-DDBEB8883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59" name="Freeform 963">
                  <a:extLst>
                    <a:ext uri="{FF2B5EF4-FFF2-40B4-BE49-F238E27FC236}">
                      <a16:creationId xmlns:a16="http://schemas.microsoft.com/office/drawing/2014/main" id="{3163DCF6-598F-495B-9D6F-280959F9C0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60" name="Freeform 964">
                  <a:extLst>
                    <a:ext uri="{FF2B5EF4-FFF2-40B4-BE49-F238E27FC236}">
                      <a16:creationId xmlns:a16="http://schemas.microsoft.com/office/drawing/2014/main" id="{6DACD778-61BC-4043-AB48-7BAFB32EB4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61" name="Freeform 965">
                  <a:extLst>
                    <a:ext uri="{FF2B5EF4-FFF2-40B4-BE49-F238E27FC236}">
                      <a16:creationId xmlns:a16="http://schemas.microsoft.com/office/drawing/2014/main" id="{58624B51-3328-4047-889D-7D4587A12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73" name="Group 1129">
            <a:extLst>
              <a:ext uri="{FF2B5EF4-FFF2-40B4-BE49-F238E27FC236}">
                <a16:creationId xmlns:a16="http://schemas.microsoft.com/office/drawing/2014/main" id="{FCC73104-63C9-4E9C-A64B-9C1E7A0E9F53}"/>
              </a:ext>
            </a:extLst>
          </p:cNvPr>
          <p:cNvGrpSpPr>
            <a:grpSpLocks/>
          </p:cNvGrpSpPr>
          <p:nvPr/>
        </p:nvGrpSpPr>
        <p:grpSpPr bwMode="auto">
          <a:xfrm>
            <a:off x="2270125" y="3068638"/>
            <a:ext cx="754063" cy="1216025"/>
            <a:chOff x="1430" y="1933"/>
            <a:chExt cx="475" cy="766"/>
          </a:xfrm>
        </p:grpSpPr>
        <p:grpSp>
          <p:nvGrpSpPr>
            <p:cNvPr id="55986" name="Group 690">
              <a:extLst>
                <a:ext uri="{FF2B5EF4-FFF2-40B4-BE49-F238E27FC236}">
                  <a16:creationId xmlns:a16="http://schemas.microsoft.com/office/drawing/2014/main" id="{3089CD56-9BE4-4D1B-A020-BF8330F025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0" y="1933"/>
              <a:ext cx="475" cy="766"/>
              <a:chOff x="235" y="3295"/>
              <a:chExt cx="475" cy="766"/>
            </a:xfrm>
          </p:grpSpPr>
          <p:grpSp>
            <p:nvGrpSpPr>
              <p:cNvPr id="55987" name="Group 691">
                <a:extLst>
                  <a:ext uri="{FF2B5EF4-FFF2-40B4-BE49-F238E27FC236}">
                    <a16:creationId xmlns:a16="http://schemas.microsoft.com/office/drawing/2014/main" id="{D1A419FB-7C54-4AD5-AAED-B689981CEC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" y="3295"/>
                <a:ext cx="475" cy="766"/>
                <a:chOff x="535" y="488"/>
                <a:chExt cx="475" cy="766"/>
              </a:xfrm>
            </p:grpSpPr>
            <p:sp>
              <p:nvSpPr>
                <p:cNvPr id="55988" name="Oval 692">
                  <a:extLst>
                    <a:ext uri="{FF2B5EF4-FFF2-40B4-BE49-F238E27FC236}">
                      <a16:creationId xmlns:a16="http://schemas.microsoft.com/office/drawing/2014/main" id="{517D2A60-6DFA-4789-B2C8-DDBA433972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89" name="AutoShape 693">
                  <a:extLst>
                    <a:ext uri="{FF2B5EF4-FFF2-40B4-BE49-F238E27FC236}">
                      <a16:creationId xmlns:a16="http://schemas.microsoft.com/office/drawing/2014/main" id="{6C7A28C6-9862-4138-BCDB-B8546F94C2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90" name="Rectangle 694">
                  <a:extLst>
                    <a:ext uri="{FF2B5EF4-FFF2-40B4-BE49-F238E27FC236}">
                      <a16:creationId xmlns:a16="http://schemas.microsoft.com/office/drawing/2014/main" id="{EBE56415-507C-475B-ACAD-18E0A4F9AA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991" name="Group 695">
                <a:extLst>
                  <a:ext uri="{FF2B5EF4-FFF2-40B4-BE49-F238E27FC236}">
                    <a16:creationId xmlns:a16="http://schemas.microsoft.com/office/drawing/2014/main" id="{51E6D007-5F01-4883-ABAF-112A68F88F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456" y="3322"/>
                <a:ext cx="114" cy="114"/>
                <a:chOff x="1788" y="3124"/>
                <a:chExt cx="311" cy="312"/>
              </a:xfrm>
            </p:grpSpPr>
            <p:sp>
              <p:nvSpPr>
                <p:cNvPr id="55992" name="Freeform 696">
                  <a:extLst>
                    <a:ext uri="{FF2B5EF4-FFF2-40B4-BE49-F238E27FC236}">
                      <a16:creationId xmlns:a16="http://schemas.microsoft.com/office/drawing/2014/main" id="{EAC63C2A-EE57-4D44-8608-2F39F6882C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93" name="Freeform 697">
                  <a:extLst>
                    <a:ext uri="{FF2B5EF4-FFF2-40B4-BE49-F238E27FC236}">
                      <a16:creationId xmlns:a16="http://schemas.microsoft.com/office/drawing/2014/main" id="{37AB0A79-8710-4A5C-AAA0-98E06DF0D2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94" name="Freeform 698">
                  <a:extLst>
                    <a:ext uri="{FF2B5EF4-FFF2-40B4-BE49-F238E27FC236}">
                      <a16:creationId xmlns:a16="http://schemas.microsoft.com/office/drawing/2014/main" id="{C105E94A-B340-46A0-B22D-CD7E38B0D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95" name="Freeform 699">
                  <a:extLst>
                    <a:ext uri="{FF2B5EF4-FFF2-40B4-BE49-F238E27FC236}">
                      <a16:creationId xmlns:a16="http://schemas.microsoft.com/office/drawing/2014/main" id="{955A6B97-E94B-4303-B6EF-0F86185B8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62" name="Group 966">
              <a:extLst>
                <a:ext uri="{FF2B5EF4-FFF2-40B4-BE49-F238E27FC236}">
                  <a16:creationId xmlns:a16="http://schemas.microsoft.com/office/drawing/2014/main" id="{95CF9E7D-94CE-4415-9BA7-3D8DD64A9D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0" y="1933"/>
              <a:ext cx="475" cy="766"/>
              <a:chOff x="235" y="3295"/>
              <a:chExt cx="475" cy="766"/>
            </a:xfrm>
          </p:grpSpPr>
          <p:grpSp>
            <p:nvGrpSpPr>
              <p:cNvPr id="56263" name="Group 967">
                <a:extLst>
                  <a:ext uri="{FF2B5EF4-FFF2-40B4-BE49-F238E27FC236}">
                    <a16:creationId xmlns:a16="http://schemas.microsoft.com/office/drawing/2014/main" id="{631C90D2-6A7C-4145-8728-D59CAF3610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5" y="3295"/>
                <a:ext cx="475" cy="766"/>
                <a:chOff x="535" y="488"/>
                <a:chExt cx="475" cy="766"/>
              </a:xfrm>
            </p:grpSpPr>
            <p:sp>
              <p:nvSpPr>
                <p:cNvPr id="56264" name="Oval 968">
                  <a:extLst>
                    <a:ext uri="{FF2B5EF4-FFF2-40B4-BE49-F238E27FC236}">
                      <a16:creationId xmlns:a16="http://schemas.microsoft.com/office/drawing/2014/main" id="{0B87DE18-A7CD-4229-A152-8D85CD52D4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65" name="AutoShape 969">
                  <a:extLst>
                    <a:ext uri="{FF2B5EF4-FFF2-40B4-BE49-F238E27FC236}">
                      <a16:creationId xmlns:a16="http://schemas.microsoft.com/office/drawing/2014/main" id="{07A519F8-19BF-41C3-9C26-5F3432189F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66" name="Rectangle 970">
                  <a:extLst>
                    <a:ext uri="{FF2B5EF4-FFF2-40B4-BE49-F238E27FC236}">
                      <a16:creationId xmlns:a16="http://schemas.microsoft.com/office/drawing/2014/main" id="{3B646738-78AE-461F-A970-0BE46F7AF0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67" name="Group 971">
                <a:extLst>
                  <a:ext uri="{FF2B5EF4-FFF2-40B4-BE49-F238E27FC236}">
                    <a16:creationId xmlns:a16="http://schemas.microsoft.com/office/drawing/2014/main" id="{01F3B19B-A905-4F12-9A87-30870BFB8C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456" y="3322"/>
                <a:ext cx="114" cy="114"/>
                <a:chOff x="1788" y="3124"/>
                <a:chExt cx="311" cy="312"/>
              </a:xfrm>
            </p:grpSpPr>
            <p:sp>
              <p:nvSpPr>
                <p:cNvPr id="56268" name="Freeform 972">
                  <a:extLst>
                    <a:ext uri="{FF2B5EF4-FFF2-40B4-BE49-F238E27FC236}">
                      <a16:creationId xmlns:a16="http://schemas.microsoft.com/office/drawing/2014/main" id="{C4F9E353-121D-4402-A4FF-3DE22A239E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69" name="Freeform 973">
                  <a:extLst>
                    <a:ext uri="{FF2B5EF4-FFF2-40B4-BE49-F238E27FC236}">
                      <a16:creationId xmlns:a16="http://schemas.microsoft.com/office/drawing/2014/main" id="{7A6F0232-4C84-4B6C-82D1-2F6DAFA024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70" name="Freeform 974">
                  <a:extLst>
                    <a:ext uri="{FF2B5EF4-FFF2-40B4-BE49-F238E27FC236}">
                      <a16:creationId xmlns:a16="http://schemas.microsoft.com/office/drawing/2014/main" id="{B6A3D3F3-610D-4A69-8D3F-D18528BAF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71" name="Freeform 975">
                  <a:extLst>
                    <a:ext uri="{FF2B5EF4-FFF2-40B4-BE49-F238E27FC236}">
                      <a16:creationId xmlns:a16="http://schemas.microsoft.com/office/drawing/2014/main" id="{EA76FACA-2512-41EC-B569-33F7B8FCEF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72" name="Group 1128">
            <a:extLst>
              <a:ext uri="{FF2B5EF4-FFF2-40B4-BE49-F238E27FC236}">
                <a16:creationId xmlns:a16="http://schemas.microsoft.com/office/drawing/2014/main" id="{318CB529-EAA0-44E7-9775-08829C013F55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3068638"/>
            <a:ext cx="754062" cy="1217612"/>
            <a:chOff x="1941" y="1933"/>
            <a:chExt cx="475" cy="767"/>
          </a:xfrm>
        </p:grpSpPr>
        <p:grpSp>
          <p:nvGrpSpPr>
            <p:cNvPr id="55996" name="Group 700">
              <a:extLst>
                <a:ext uri="{FF2B5EF4-FFF2-40B4-BE49-F238E27FC236}">
                  <a16:creationId xmlns:a16="http://schemas.microsoft.com/office/drawing/2014/main" id="{0C9C0471-8E74-4649-BB47-A963145F1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1933"/>
              <a:ext cx="475" cy="767"/>
              <a:chOff x="824" y="3294"/>
              <a:chExt cx="475" cy="767"/>
            </a:xfrm>
          </p:grpSpPr>
          <p:grpSp>
            <p:nvGrpSpPr>
              <p:cNvPr id="55997" name="Group 701">
                <a:extLst>
                  <a:ext uri="{FF2B5EF4-FFF2-40B4-BE49-F238E27FC236}">
                    <a16:creationId xmlns:a16="http://schemas.microsoft.com/office/drawing/2014/main" id="{E634447A-5665-4036-BA7A-4B42264B66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24" y="3294"/>
                <a:ext cx="475" cy="767"/>
                <a:chOff x="1124" y="487"/>
                <a:chExt cx="475" cy="767"/>
              </a:xfrm>
            </p:grpSpPr>
            <p:sp>
              <p:nvSpPr>
                <p:cNvPr id="55998" name="Oval 702">
                  <a:extLst>
                    <a:ext uri="{FF2B5EF4-FFF2-40B4-BE49-F238E27FC236}">
                      <a16:creationId xmlns:a16="http://schemas.microsoft.com/office/drawing/2014/main" id="{4DFC9B11-C4DF-497A-A291-F44A32C0C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999" name="AutoShape 703">
                  <a:extLst>
                    <a:ext uri="{FF2B5EF4-FFF2-40B4-BE49-F238E27FC236}">
                      <a16:creationId xmlns:a16="http://schemas.microsoft.com/office/drawing/2014/main" id="{88752529-012F-4BAA-8A14-B37A62E55F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00" name="Rectangle 704">
                  <a:extLst>
                    <a:ext uri="{FF2B5EF4-FFF2-40B4-BE49-F238E27FC236}">
                      <a16:creationId xmlns:a16="http://schemas.microsoft.com/office/drawing/2014/main" id="{09AF6D38-6CF3-4C24-BA0A-F0F22481ED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01" name="Group 705">
                <a:extLst>
                  <a:ext uri="{FF2B5EF4-FFF2-40B4-BE49-F238E27FC236}">
                    <a16:creationId xmlns:a16="http://schemas.microsoft.com/office/drawing/2014/main" id="{045F993E-9126-4EF8-9324-0EF296E145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1080" y="3350"/>
                <a:ext cx="114" cy="114"/>
                <a:chOff x="1788" y="3124"/>
                <a:chExt cx="311" cy="312"/>
              </a:xfrm>
            </p:grpSpPr>
            <p:sp>
              <p:nvSpPr>
                <p:cNvPr id="56002" name="Freeform 706">
                  <a:extLst>
                    <a:ext uri="{FF2B5EF4-FFF2-40B4-BE49-F238E27FC236}">
                      <a16:creationId xmlns:a16="http://schemas.microsoft.com/office/drawing/2014/main" id="{C0B43A18-4C3A-4EF9-A549-2ADD1A6D45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03" name="Freeform 707">
                  <a:extLst>
                    <a:ext uri="{FF2B5EF4-FFF2-40B4-BE49-F238E27FC236}">
                      <a16:creationId xmlns:a16="http://schemas.microsoft.com/office/drawing/2014/main" id="{4F6AE2F9-F792-4002-AD65-6E982ECBD6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04" name="Freeform 708">
                  <a:extLst>
                    <a:ext uri="{FF2B5EF4-FFF2-40B4-BE49-F238E27FC236}">
                      <a16:creationId xmlns:a16="http://schemas.microsoft.com/office/drawing/2014/main" id="{416DDE88-1AB6-497A-8178-187BD8B4E1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05" name="Freeform 709">
                  <a:extLst>
                    <a:ext uri="{FF2B5EF4-FFF2-40B4-BE49-F238E27FC236}">
                      <a16:creationId xmlns:a16="http://schemas.microsoft.com/office/drawing/2014/main" id="{8D9A3571-84EA-4904-936D-DCE0B5DB0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72" name="Group 976">
              <a:extLst>
                <a:ext uri="{FF2B5EF4-FFF2-40B4-BE49-F238E27FC236}">
                  <a16:creationId xmlns:a16="http://schemas.microsoft.com/office/drawing/2014/main" id="{141D943B-A29A-414E-8F61-9C81C44D92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1933"/>
              <a:ext cx="475" cy="767"/>
              <a:chOff x="824" y="3294"/>
              <a:chExt cx="475" cy="767"/>
            </a:xfrm>
          </p:grpSpPr>
          <p:grpSp>
            <p:nvGrpSpPr>
              <p:cNvPr id="56273" name="Group 977">
                <a:extLst>
                  <a:ext uri="{FF2B5EF4-FFF2-40B4-BE49-F238E27FC236}">
                    <a16:creationId xmlns:a16="http://schemas.microsoft.com/office/drawing/2014/main" id="{204455B9-4424-4DC9-AE95-203C21EB6D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24" y="3294"/>
                <a:ext cx="475" cy="767"/>
                <a:chOff x="1124" y="487"/>
                <a:chExt cx="475" cy="767"/>
              </a:xfrm>
            </p:grpSpPr>
            <p:sp>
              <p:nvSpPr>
                <p:cNvPr id="56274" name="Oval 978">
                  <a:extLst>
                    <a:ext uri="{FF2B5EF4-FFF2-40B4-BE49-F238E27FC236}">
                      <a16:creationId xmlns:a16="http://schemas.microsoft.com/office/drawing/2014/main" id="{515CB16A-1F8C-42F1-BEEE-386DF41B87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75" name="AutoShape 979">
                  <a:extLst>
                    <a:ext uri="{FF2B5EF4-FFF2-40B4-BE49-F238E27FC236}">
                      <a16:creationId xmlns:a16="http://schemas.microsoft.com/office/drawing/2014/main" id="{BC6FD238-E46B-481F-B044-B233CF4F1F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76" name="Rectangle 980">
                  <a:extLst>
                    <a:ext uri="{FF2B5EF4-FFF2-40B4-BE49-F238E27FC236}">
                      <a16:creationId xmlns:a16="http://schemas.microsoft.com/office/drawing/2014/main" id="{E834FFCA-9A8F-439C-99EC-375801421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77" name="Group 981">
                <a:extLst>
                  <a:ext uri="{FF2B5EF4-FFF2-40B4-BE49-F238E27FC236}">
                    <a16:creationId xmlns:a16="http://schemas.microsoft.com/office/drawing/2014/main" id="{345CEF09-1B70-43CD-9EFA-8E449E3F66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1080" y="3350"/>
                <a:ext cx="114" cy="114"/>
                <a:chOff x="1788" y="3124"/>
                <a:chExt cx="311" cy="312"/>
              </a:xfrm>
            </p:grpSpPr>
            <p:sp>
              <p:nvSpPr>
                <p:cNvPr id="56278" name="Freeform 982">
                  <a:extLst>
                    <a:ext uri="{FF2B5EF4-FFF2-40B4-BE49-F238E27FC236}">
                      <a16:creationId xmlns:a16="http://schemas.microsoft.com/office/drawing/2014/main" id="{B98F90C2-1A46-4318-A4C8-244CA80CE0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12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141 w 141"/>
                    <a:gd name="T3" fmla="*/ 142 h 142"/>
                    <a:gd name="T4" fmla="*/ 0 w 141"/>
                    <a:gd name="T5" fmla="*/ 142 h 142"/>
                    <a:gd name="T6" fmla="*/ 0 w 141"/>
                    <a:gd name="T7" fmla="*/ 85 h 142"/>
                    <a:gd name="T8" fmla="*/ 85 w 141"/>
                    <a:gd name="T9" fmla="*/ 85 h 142"/>
                    <a:gd name="T10" fmla="*/ 85 w 141"/>
                    <a:gd name="T11" fmla="*/ 0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141" y="142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85" y="85"/>
                      </a:lnTo>
                      <a:lnTo>
                        <a:pt x="85" y="0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79" name="Freeform 983">
                  <a:extLst>
                    <a:ext uri="{FF2B5EF4-FFF2-40B4-BE49-F238E27FC236}">
                      <a16:creationId xmlns:a16="http://schemas.microsoft.com/office/drawing/2014/main" id="{98E439B1-9A9D-4F4B-9BAD-6D6D194481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57 h 142"/>
                    <a:gd name="T6" fmla="*/ 85 w 141"/>
                    <a:gd name="T7" fmla="*/ 57 h 142"/>
                    <a:gd name="T8" fmla="*/ 85 w 141"/>
                    <a:gd name="T9" fmla="*/ 142 h 142"/>
                    <a:gd name="T10" fmla="*/ 141 w 141"/>
                    <a:gd name="T11" fmla="*/ 142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85" y="142"/>
                      </a:lnTo>
                      <a:lnTo>
                        <a:pt x="141" y="142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80" name="Freeform 984">
                  <a:extLst>
                    <a:ext uri="{FF2B5EF4-FFF2-40B4-BE49-F238E27FC236}">
                      <a16:creationId xmlns:a16="http://schemas.microsoft.com/office/drawing/2014/main" id="{AEA728F4-B8A1-4EEE-ADB4-2D863BD2EA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124"/>
                  <a:ext cx="141" cy="142"/>
                </a:xfrm>
                <a:custGeom>
                  <a:avLst/>
                  <a:gdLst>
                    <a:gd name="T0" fmla="*/ 56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141 w 141"/>
                    <a:gd name="T7" fmla="*/ 142 h 142"/>
                    <a:gd name="T8" fmla="*/ 141 w 141"/>
                    <a:gd name="T9" fmla="*/ 85 h 142"/>
                    <a:gd name="T10" fmla="*/ 56 w 141"/>
                    <a:gd name="T11" fmla="*/ 85 h 142"/>
                    <a:gd name="T12" fmla="*/ 56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56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141" y="142"/>
                      </a:lnTo>
                      <a:lnTo>
                        <a:pt x="141" y="85"/>
                      </a:lnTo>
                      <a:lnTo>
                        <a:pt x="56" y="85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81" name="Freeform 985">
                  <a:extLst>
                    <a:ext uri="{FF2B5EF4-FFF2-40B4-BE49-F238E27FC236}">
                      <a16:creationId xmlns:a16="http://schemas.microsoft.com/office/drawing/2014/main" id="{35D28251-B186-4F83-8760-D1B1110C13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" y="3294"/>
                  <a:ext cx="141" cy="142"/>
                </a:xfrm>
                <a:custGeom>
                  <a:avLst/>
                  <a:gdLst>
                    <a:gd name="T0" fmla="*/ 141 w 141"/>
                    <a:gd name="T1" fmla="*/ 0 h 142"/>
                    <a:gd name="T2" fmla="*/ 0 w 141"/>
                    <a:gd name="T3" fmla="*/ 0 h 142"/>
                    <a:gd name="T4" fmla="*/ 0 w 141"/>
                    <a:gd name="T5" fmla="*/ 142 h 142"/>
                    <a:gd name="T6" fmla="*/ 56 w 141"/>
                    <a:gd name="T7" fmla="*/ 142 h 142"/>
                    <a:gd name="T8" fmla="*/ 56 w 141"/>
                    <a:gd name="T9" fmla="*/ 57 h 142"/>
                    <a:gd name="T10" fmla="*/ 141 w 141"/>
                    <a:gd name="T11" fmla="*/ 57 h 142"/>
                    <a:gd name="T12" fmla="*/ 141 w 141"/>
                    <a:gd name="T1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1" h="142">
                      <a:moveTo>
                        <a:pt x="141" y="0"/>
                      </a:moveTo>
                      <a:lnTo>
                        <a:pt x="0" y="0"/>
                      </a:lnTo>
                      <a:lnTo>
                        <a:pt x="0" y="142"/>
                      </a:lnTo>
                      <a:lnTo>
                        <a:pt x="56" y="142"/>
                      </a:lnTo>
                      <a:lnTo>
                        <a:pt x="56" y="57"/>
                      </a:lnTo>
                      <a:lnTo>
                        <a:pt x="141" y="57"/>
                      </a:lnTo>
                      <a:lnTo>
                        <a:pt x="14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60" name="Group 1116">
            <a:extLst>
              <a:ext uri="{FF2B5EF4-FFF2-40B4-BE49-F238E27FC236}">
                <a16:creationId xmlns:a16="http://schemas.microsoft.com/office/drawing/2014/main" id="{933EC66B-C12C-4DC5-8E89-0B68807871CC}"/>
              </a:ext>
            </a:extLst>
          </p:cNvPr>
          <p:cNvGrpSpPr>
            <a:grpSpLocks/>
          </p:cNvGrpSpPr>
          <p:nvPr/>
        </p:nvGrpSpPr>
        <p:grpSpPr bwMode="auto">
          <a:xfrm>
            <a:off x="8104188" y="2997200"/>
            <a:ext cx="571500" cy="1260475"/>
            <a:chOff x="5105" y="1888"/>
            <a:chExt cx="360" cy="794"/>
          </a:xfrm>
        </p:grpSpPr>
        <p:grpSp>
          <p:nvGrpSpPr>
            <p:cNvPr id="56006" name="Group 710">
              <a:extLst>
                <a:ext uri="{FF2B5EF4-FFF2-40B4-BE49-F238E27FC236}">
                  <a16:creationId xmlns:a16="http://schemas.microsoft.com/office/drawing/2014/main" id="{CB8C50BE-35F4-417B-9558-818446E2B7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888"/>
              <a:ext cx="360" cy="794"/>
              <a:chOff x="1532" y="2472"/>
              <a:chExt cx="475" cy="1049"/>
            </a:xfrm>
          </p:grpSpPr>
          <p:grpSp>
            <p:nvGrpSpPr>
              <p:cNvPr id="56007" name="Group 711">
                <a:extLst>
                  <a:ext uri="{FF2B5EF4-FFF2-40B4-BE49-F238E27FC236}">
                    <a16:creationId xmlns:a16="http://schemas.microsoft.com/office/drawing/2014/main" id="{6D3A9808-A854-4D43-B245-80FC436B31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2755"/>
                <a:ext cx="475" cy="766"/>
                <a:chOff x="535" y="488"/>
                <a:chExt cx="475" cy="766"/>
              </a:xfrm>
            </p:grpSpPr>
            <p:sp>
              <p:nvSpPr>
                <p:cNvPr id="56008" name="Oval 712">
                  <a:extLst>
                    <a:ext uri="{FF2B5EF4-FFF2-40B4-BE49-F238E27FC236}">
                      <a16:creationId xmlns:a16="http://schemas.microsoft.com/office/drawing/2014/main" id="{3AA07E33-D14E-42D1-AE0F-DCCF0F1A5D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09" name="AutoShape 713">
                  <a:extLst>
                    <a:ext uri="{FF2B5EF4-FFF2-40B4-BE49-F238E27FC236}">
                      <a16:creationId xmlns:a16="http://schemas.microsoft.com/office/drawing/2014/main" id="{A8219B12-4715-4C56-9F5C-183B933E70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0" name="Rectangle 714">
                  <a:extLst>
                    <a:ext uri="{FF2B5EF4-FFF2-40B4-BE49-F238E27FC236}">
                      <a16:creationId xmlns:a16="http://schemas.microsoft.com/office/drawing/2014/main" id="{692B0F83-2B06-468E-8294-B997AD0C8C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11" name="Group 715">
                <a:extLst>
                  <a:ext uri="{FF2B5EF4-FFF2-40B4-BE49-F238E27FC236}">
                    <a16:creationId xmlns:a16="http://schemas.microsoft.com/office/drawing/2014/main" id="{45203031-1D37-43DD-AB85-987AD0FEC9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18" y="2472"/>
                <a:ext cx="312" cy="271"/>
                <a:chOff x="1532" y="2302"/>
                <a:chExt cx="511" cy="397"/>
              </a:xfrm>
            </p:grpSpPr>
            <p:sp>
              <p:nvSpPr>
                <p:cNvPr id="56012" name="Oval 716">
                  <a:extLst>
                    <a:ext uri="{FF2B5EF4-FFF2-40B4-BE49-F238E27FC236}">
                      <a16:creationId xmlns:a16="http://schemas.microsoft.com/office/drawing/2014/main" id="{F17B9B65-9846-47D9-A56D-DED99FA7E6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87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3" name="Oval 717">
                  <a:extLst>
                    <a:ext uri="{FF2B5EF4-FFF2-40B4-BE49-F238E27FC236}">
                      <a16:creationId xmlns:a16="http://schemas.microsoft.com/office/drawing/2014/main" id="{C32F82E0-52EC-4362-BADF-3EF2F50D09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87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4" name="Oval 718">
                  <a:extLst>
                    <a:ext uri="{FF2B5EF4-FFF2-40B4-BE49-F238E27FC236}">
                      <a16:creationId xmlns:a16="http://schemas.microsoft.com/office/drawing/2014/main" id="{D0FE4F07-3266-4F20-844A-8C43D77B21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330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5" name="Oval 719">
                  <a:extLst>
                    <a:ext uri="{FF2B5EF4-FFF2-40B4-BE49-F238E27FC236}">
                      <a16:creationId xmlns:a16="http://schemas.microsoft.com/office/drawing/2014/main" id="{1693A06A-20A5-4190-B658-A88D3ACE65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330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6" name="Oval 720">
                  <a:extLst>
                    <a:ext uri="{FF2B5EF4-FFF2-40B4-BE49-F238E27FC236}">
                      <a16:creationId xmlns:a16="http://schemas.microsoft.com/office/drawing/2014/main" id="{DA53B899-C091-432C-8459-1FFEACD58F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302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7" name="Oval 721">
                  <a:extLst>
                    <a:ext uri="{FF2B5EF4-FFF2-40B4-BE49-F238E27FC236}">
                      <a16:creationId xmlns:a16="http://schemas.microsoft.com/office/drawing/2014/main" id="{9F055814-C9B2-415C-A21B-6A906D87BF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443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8" name="Oval 722">
                  <a:extLst>
                    <a:ext uri="{FF2B5EF4-FFF2-40B4-BE49-F238E27FC236}">
                      <a16:creationId xmlns:a16="http://schemas.microsoft.com/office/drawing/2014/main" id="{DC44D2D6-0D6E-4586-B28D-DDBE6823BD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443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19" name="Oval 723">
                  <a:extLst>
                    <a:ext uri="{FF2B5EF4-FFF2-40B4-BE49-F238E27FC236}">
                      <a16:creationId xmlns:a16="http://schemas.microsoft.com/office/drawing/2014/main" id="{42EE7551-D78C-43E4-BBB4-020CE62CC7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415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0" name="AutoShape 724">
                  <a:extLst>
                    <a:ext uri="{FF2B5EF4-FFF2-40B4-BE49-F238E27FC236}">
                      <a16:creationId xmlns:a16="http://schemas.microsoft.com/office/drawing/2014/main" id="{177E6548-A43E-45D1-BC77-6FDB7B5957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731" y="2557"/>
                  <a:ext cx="113" cy="14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1" name="AutoShape 725">
                  <a:extLst>
                    <a:ext uri="{FF2B5EF4-FFF2-40B4-BE49-F238E27FC236}">
                      <a16:creationId xmlns:a16="http://schemas.microsoft.com/office/drawing/2014/main" id="{E65A5D3F-00DB-4DC2-A9CA-9C42F3F72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900000">
                  <a:off x="1674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2" name="AutoShape 726">
                  <a:extLst>
                    <a:ext uri="{FF2B5EF4-FFF2-40B4-BE49-F238E27FC236}">
                      <a16:creationId xmlns:a16="http://schemas.microsoft.com/office/drawing/2014/main" id="{60AEF3EE-0950-44B7-ABAF-6CF7C3866D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1700000" flipH="1">
                  <a:off x="1788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82" name="Group 986">
              <a:extLst>
                <a:ext uri="{FF2B5EF4-FFF2-40B4-BE49-F238E27FC236}">
                  <a16:creationId xmlns:a16="http://schemas.microsoft.com/office/drawing/2014/main" id="{93107BE9-39D1-4C6E-90CF-0F8881C8CA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" y="1888"/>
              <a:ext cx="360" cy="794"/>
              <a:chOff x="1532" y="2472"/>
              <a:chExt cx="475" cy="1049"/>
            </a:xfrm>
          </p:grpSpPr>
          <p:grpSp>
            <p:nvGrpSpPr>
              <p:cNvPr id="56283" name="Group 987">
                <a:extLst>
                  <a:ext uri="{FF2B5EF4-FFF2-40B4-BE49-F238E27FC236}">
                    <a16:creationId xmlns:a16="http://schemas.microsoft.com/office/drawing/2014/main" id="{0C6142F7-09CA-4A85-B5F4-C4B4131022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32" y="2755"/>
                <a:ext cx="475" cy="766"/>
                <a:chOff x="535" y="488"/>
                <a:chExt cx="475" cy="766"/>
              </a:xfrm>
            </p:grpSpPr>
            <p:sp>
              <p:nvSpPr>
                <p:cNvPr id="56284" name="Oval 988">
                  <a:extLst>
                    <a:ext uri="{FF2B5EF4-FFF2-40B4-BE49-F238E27FC236}">
                      <a16:creationId xmlns:a16="http://schemas.microsoft.com/office/drawing/2014/main" id="{82B5C3AC-0EEC-417E-99BD-34B614B37D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85" name="AutoShape 989">
                  <a:extLst>
                    <a:ext uri="{FF2B5EF4-FFF2-40B4-BE49-F238E27FC236}">
                      <a16:creationId xmlns:a16="http://schemas.microsoft.com/office/drawing/2014/main" id="{7CA4DCD3-59DF-41F2-BA34-8A73C06F4F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86" name="Rectangle 990">
                  <a:extLst>
                    <a:ext uri="{FF2B5EF4-FFF2-40B4-BE49-F238E27FC236}">
                      <a16:creationId xmlns:a16="http://schemas.microsoft.com/office/drawing/2014/main" id="{6C9F7AEE-59FE-4D27-AD29-D86120119D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87" name="Group 991">
                <a:extLst>
                  <a:ext uri="{FF2B5EF4-FFF2-40B4-BE49-F238E27FC236}">
                    <a16:creationId xmlns:a16="http://schemas.microsoft.com/office/drawing/2014/main" id="{D6F71B81-91CA-45C1-BBFD-BD3C7E8FB2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18" y="2472"/>
                <a:ext cx="312" cy="271"/>
                <a:chOff x="1532" y="2302"/>
                <a:chExt cx="511" cy="397"/>
              </a:xfrm>
            </p:grpSpPr>
            <p:sp>
              <p:nvSpPr>
                <p:cNvPr id="56288" name="Oval 992">
                  <a:extLst>
                    <a:ext uri="{FF2B5EF4-FFF2-40B4-BE49-F238E27FC236}">
                      <a16:creationId xmlns:a16="http://schemas.microsoft.com/office/drawing/2014/main" id="{5127ABB6-9712-479A-95D2-CD73C92A58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87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89" name="Oval 993">
                  <a:extLst>
                    <a:ext uri="{FF2B5EF4-FFF2-40B4-BE49-F238E27FC236}">
                      <a16:creationId xmlns:a16="http://schemas.microsoft.com/office/drawing/2014/main" id="{8925BF71-9214-4AB9-91BB-1E2E1BBB0F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87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0" name="Oval 994">
                  <a:extLst>
                    <a:ext uri="{FF2B5EF4-FFF2-40B4-BE49-F238E27FC236}">
                      <a16:creationId xmlns:a16="http://schemas.microsoft.com/office/drawing/2014/main" id="{10B7E4BD-4DBF-4D53-BD7B-6409E63FC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330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1" name="Oval 995">
                  <a:extLst>
                    <a:ext uri="{FF2B5EF4-FFF2-40B4-BE49-F238E27FC236}">
                      <a16:creationId xmlns:a16="http://schemas.microsoft.com/office/drawing/2014/main" id="{7BEF3286-7499-4E56-B0FE-6F41713705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330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2" name="Oval 996">
                  <a:extLst>
                    <a:ext uri="{FF2B5EF4-FFF2-40B4-BE49-F238E27FC236}">
                      <a16:creationId xmlns:a16="http://schemas.microsoft.com/office/drawing/2014/main" id="{F468C86D-A9CF-41B5-8126-CF7B537D9C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302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3" name="Oval 997">
                  <a:extLst>
                    <a:ext uri="{FF2B5EF4-FFF2-40B4-BE49-F238E27FC236}">
                      <a16:creationId xmlns:a16="http://schemas.microsoft.com/office/drawing/2014/main" id="{A2D343C6-81EB-4C5D-B88C-120B4B5796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443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4" name="Oval 998">
                  <a:extLst>
                    <a:ext uri="{FF2B5EF4-FFF2-40B4-BE49-F238E27FC236}">
                      <a16:creationId xmlns:a16="http://schemas.microsoft.com/office/drawing/2014/main" id="{FDD07BBF-8D93-4729-A656-B06CFDFBF1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443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5" name="Oval 999">
                  <a:extLst>
                    <a:ext uri="{FF2B5EF4-FFF2-40B4-BE49-F238E27FC236}">
                      <a16:creationId xmlns:a16="http://schemas.microsoft.com/office/drawing/2014/main" id="{77BFC636-7449-48D2-8DA9-8BF2701046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415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6" name="AutoShape 1000">
                  <a:extLst>
                    <a:ext uri="{FF2B5EF4-FFF2-40B4-BE49-F238E27FC236}">
                      <a16:creationId xmlns:a16="http://schemas.microsoft.com/office/drawing/2014/main" id="{FF545361-D683-453F-88F5-AD346CFBB4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731" y="2557"/>
                  <a:ext cx="113" cy="14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7" name="AutoShape 1001">
                  <a:extLst>
                    <a:ext uri="{FF2B5EF4-FFF2-40B4-BE49-F238E27FC236}">
                      <a16:creationId xmlns:a16="http://schemas.microsoft.com/office/drawing/2014/main" id="{066E1427-8182-48E5-97EB-B6EBD96F97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900000">
                  <a:off x="1674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298" name="AutoShape 1002">
                  <a:extLst>
                    <a:ext uri="{FF2B5EF4-FFF2-40B4-BE49-F238E27FC236}">
                      <a16:creationId xmlns:a16="http://schemas.microsoft.com/office/drawing/2014/main" id="{7F9D8D65-D930-4B0E-A534-140C5B5ED5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1700000" flipH="1">
                  <a:off x="1788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61" name="Group 1117">
            <a:extLst>
              <a:ext uri="{FF2B5EF4-FFF2-40B4-BE49-F238E27FC236}">
                <a16:creationId xmlns:a16="http://schemas.microsoft.com/office/drawing/2014/main" id="{EA69BC38-EBB0-4EF5-8469-E806F79F91DD}"/>
              </a:ext>
            </a:extLst>
          </p:cNvPr>
          <p:cNvGrpSpPr>
            <a:grpSpLocks/>
          </p:cNvGrpSpPr>
          <p:nvPr/>
        </p:nvGrpSpPr>
        <p:grpSpPr bwMode="auto">
          <a:xfrm>
            <a:off x="8769350" y="2997200"/>
            <a:ext cx="571500" cy="1262063"/>
            <a:chOff x="5524" y="1888"/>
            <a:chExt cx="360" cy="795"/>
          </a:xfrm>
        </p:grpSpPr>
        <p:grpSp>
          <p:nvGrpSpPr>
            <p:cNvPr id="56023" name="Group 727">
              <a:extLst>
                <a:ext uri="{FF2B5EF4-FFF2-40B4-BE49-F238E27FC236}">
                  <a16:creationId xmlns:a16="http://schemas.microsoft.com/office/drawing/2014/main" id="{7B6D19DE-15F2-48CE-8BF3-F3D468AFCB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4" y="1888"/>
              <a:ext cx="360" cy="795"/>
              <a:chOff x="2036" y="2472"/>
              <a:chExt cx="475" cy="1050"/>
            </a:xfrm>
          </p:grpSpPr>
          <p:grpSp>
            <p:nvGrpSpPr>
              <p:cNvPr id="56024" name="Group 728">
                <a:extLst>
                  <a:ext uri="{FF2B5EF4-FFF2-40B4-BE49-F238E27FC236}">
                    <a16:creationId xmlns:a16="http://schemas.microsoft.com/office/drawing/2014/main" id="{60AB4887-C24B-46A8-B3C3-8E7B6801A0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6" y="2755"/>
                <a:ext cx="475" cy="767"/>
                <a:chOff x="1124" y="487"/>
                <a:chExt cx="475" cy="767"/>
              </a:xfrm>
            </p:grpSpPr>
            <p:sp>
              <p:nvSpPr>
                <p:cNvPr id="56025" name="Oval 729">
                  <a:extLst>
                    <a:ext uri="{FF2B5EF4-FFF2-40B4-BE49-F238E27FC236}">
                      <a16:creationId xmlns:a16="http://schemas.microsoft.com/office/drawing/2014/main" id="{AD9FBC80-BEA6-4149-9901-AA19B723E8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6" name="AutoShape 730">
                  <a:extLst>
                    <a:ext uri="{FF2B5EF4-FFF2-40B4-BE49-F238E27FC236}">
                      <a16:creationId xmlns:a16="http://schemas.microsoft.com/office/drawing/2014/main" id="{BB2B0DE5-74F5-4763-9E6A-29A37EC5BA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27" name="Rectangle 731">
                  <a:extLst>
                    <a:ext uri="{FF2B5EF4-FFF2-40B4-BE49-F238E27FC236}">
                      <a16:creationId xmlns:a16="http://schemas.microsoft.com/office/drawing/2014/main" id="{FA9900E0-D1D4-4C05-9590-2013F46FF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28" name="Group 732">
                <a:extLst>
                  <a:ext uri="{FF2B5EF4-FFF2-40B4-BE49-F238E27FC236}">
                    <a16:creationId xmlns:a16="http://schemas.microsoft.com/office/drawing/2014/main" id="{AFF14AB2-F69E-4DA0-B517-5F9C3D00E8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8" y="2472"/>
                <a:ext cx="312" cy="271"/>
                <a:chOff x="1532" y="2302"/>
                <a:chExt cx="511" cy="397"/>
              </a:xfrm>
            </p:grpSpPr>
            <p:sp>
              <p:nvSpPr>
                <p:cNvPr id="56029" name="Oval 733">
                  <a:extLst>
                    <a:ext uri="{FF2B5EF4-FFF2-40B4-BE49-F238E27FC236}">
                      <a16:creationId xmlns:a16="http://schemas.microsoft.com/office/drawing/2014/main" id="{6C2E2298-06F4-4968-9BBE-1A1B999CE9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87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0" name="Oval 734">
                  <a:extLst>
                    <a:ext uri="{FF2B5EF4-FFF2-40B4-BE49-F238E27FC236}">
                      <a16:creationId xmlns:a16="http://schemas.microsoft.com/office/drawing/2014/main" id="{44821F59-9F05-44CB-B274-7675293A03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87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1" name="Oval 735">
                  <a:extLst>
                    <a:ext uri="{FF2B5EF4-FFF2-40B4-BE49-F238E27FC236}">
                      <a16:creationId xmlns:a16="http://schemas.microsoft.com/office/drawing/2014/main" id="{8EE0BC35-504A-468E-99EF-B6AD22C886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330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2" name="Oval 736">
                  <a:extLst>
                    <a:ext uri="{FF2B5EF4-FFF2-40B4-BE49-F238E27FC236}">
                      <a16:creationId xmlns:a16="http://schemas.microsoft.com/office/drawing/2014/main" id="{1F8C12BB-DC4A-4F48-8710-13E68B6802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330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3" name="Oval 737">
                  <a:extLst>
                    <a:ext uri="{FF2B5EF4-FFF2-40B4-BE49-F238E27FC236}">
                      <a16:creationId xmlns:a16="http://schemas.microsoft.com/office/drawing/2014/main" id="{2BF30CFA-E202-41E3-A304-AAAAC9CF49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302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4" name="Oval 738">
                  <a:extLst>
                    <a:ext uri="{FF2B5EF4-FFF2-40B4-BE49-F238E27FC236}">
                      <a16:creationId xmlns:a16="http://schemas.microsoft.com/office/drawing/2014/main" id="{7BD8DCF7-5C2A-42A8-8FCF-A94DDEC9A8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443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5" name="Oval 739">
                  <a:extLst>
                    <a:ext uri="{FF2B5EF4-FFF2-40B4-BE49-F238E27FC236}">
                      <a16:creationId xmlns:a16="http://schemas.microsoft.com/office/drawing/2014/main" id="{A952277E-971B-4E0E-A387-3041CB63B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443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6" name="Oval 740">
                  <a:extLst>
                    <a:ext uri="{FF2B5EF4-FFF2-40B4-BE49-F238E27FC236}">
                      <a16:creationId xmlns:a16="http://schemas.microsoft.com/office/drawing/2014/main" id="{904634F7-5650-4E04-888B-BB9888ABAB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415"/>
                  <a:ext cx="170" cy="170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7" name="AutoShape 741">
                  <a:extLst>
                    <a:ext uri="{FF2B5EF4-FFF2-40B4-BE49-F238E27FC236}">
                      <a16:creationId xmlns:a16="http://schemas.microsoft.com/office/drawing/2014/main" id="{20E8F346-3F98-4FEA-BBE6-A2B00ED38D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731" y="2557"/>
                  <a:ext cx="113" cy="14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8" name="AutoShape 742">
                  <a:extLst>
                    <a:ext uri="{FF2B5EF4-FFF2-40B4-BE49-F238E27FC236}">
                      <a16:creationId xmlns:a16="http://schemas.microsoft.com/office/drawing/2014/main" id="{7ABE5FD9-5EF1-443B-B277-74D5EAC21F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900000">
                  <a:off x="1674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39" name="AutoShape 743">
                  <a:extLst>
                    <a:ext uri="{FF2B5EF4-FFF2-40B4-BE49-F238E27FC236}">
                      <a16:creationId xmlns:a16="http://schemas.microsoft.com/office/drawing/2014/main" id="{D84B91AD-E8D1-4A7D-91E1-D682F101C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1700000" flipH="1">
                  <a:off x="1788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99" name="Group 1003">
              <a:extLst>
                <a:ext uri="{FF2B5EF4-FFF2-40B4-BE49-F238E27FC236}">
                  <a16:creationId xmlns:a16="http://schemas.microsoft.com/office/drawing/2014/main" id="{8BFEBFCF-F5A4-456D-891E-6E6E5ED211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24" y="1888"/>
              <a:ext cx="360" cy="795"/>
              <a:chOff x="2036" y="2472"/>
              <a:chExt cx="475" cy="1050"/>
            </a:xfrm>
          </p:grpSpPr>
          <p:grpSp>
            <p:nvGrpSpPr>
              <p:cNvPr id="56300" name="Group 1004">
                <a:extLst>
                  <a:ext uri="{FF2B5EF4-FFF2-40B4-BE49-F238E27FC236}">
                    <a16:creationId xmlns:a16="http://schemas.microsoft.com/office/drawing/2014/main" id="{72C290B8-D217-4FBB-A66A-8A91BF7235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36" y="2755"/>
                <a:ext cx="475" cy="767"/>
                <a:chOff x="1124" y="487"/>
                <a:chExt cx="475" cy="767"/>
              </a:xfrm>
            </p:grpSpPr>
            <p:sp>
              <p:nvSpPr>
                <p:cNvPr id="56301" name="Oval 1005">
                  <a:extLst>
                    <a:ext uri="{FF2B5EF4-FFF2-40B4-BE49-F238E27FC236}">
                      <a16:creationId xmlns:a16="http://schemas.microsoft.com/office/drawing/2014/main" id="{D2EB69CB-BDC9-4A8A-8FD3-0D1BFC8644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02" name="AutoShape 1006">
                  <a:extLst>
                    <a:ext uri="{FF2B5EF4-FFF2-40B4-BE49-F238E27FC236}">
                      <a16:creationId xmlns:a16="http://schemas.microsoft.com/office/drawing/2014/main" id="{42671433-5988-4B04-B8DB-44580C3CF1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03" name="Rectangle 1007">
                  <a:extLst>
                    <a:ext uri="{FF2B5EF4-FFF2-40B4-BE49-F238E27FC236}">
                      <a16:creationId xmlns:a16="http://schemas.microsoft.com/office/drawing/2014/main" id="{53AF3FF0-4B47-4784-9CD8-A5F9C5A4EB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304" name="Group 1008">
                <a:extLst>
                  <a:ext uri="{FF2B5EF4-FFF2-40B4-BE49-F238E27FC236}">
                    <a16:creationId xmlns:a16="http://schemas.microsoft.com/office/drawing/2014/main" id="{08EB40FE-8823-455D-B73F-3892F97B7A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28" y="2472"/>
                <a:ext cx="312" cy="271"/>
                <a:chOff x="1532" y="2302"/>
                <a:chExt cx="511" cy="397"/>
              </a:xfrm>
            </p:grpSpPr>
            <p:sp>
              <p:nvSpPr>
                <p:cNvPr id="56305" name="Oval 1009">
                  <a:extLst>
                    <a:ext uri="{FF2B5EF4-FFF2-40B4-BE49-F238E27FC236}">
                      <a16:creationId xmlns:a16="http://schemas.microsoft.com/office/drawing/2014/main" id="{8E97D00C-FFD0-4B56-8171-E36CCD4DED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2" y="2387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06" name="Oval 1010">
                  <a:extLst>
                    <a:ext uri="{FF2B5EF4-FFF2-40B4-BE49-F238E27FC236}">
                      <a16:creationId xmlns:a16="http://schemas.microsoft.com/office/drawing/2014/main" id="{65BCAC87-DAFF-46AB-9FCA-DB5EE5AD46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2387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07" name="Oval 1011">
                  <a:extLst>
                    <a:ext uri="{FF2B5EF4-FFF2-40B4-BE49-F238E27FC236}">
                      <a16:creationId xmlns:a16="http://schemas.microsoft.com/office/drawing/2014/main" id="{0B10EC39-B921-4669-87B3-D94F99FEA6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330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08" name="Oval 1012">
                  <a:extLst>
                    <a:ext uri="{FF2B5EF4-FFF2-40B4-BE49-F238E27FC236}">
                      <a16:creationId xmlns:a16="http://schemas.microsoft.com/office/drawing/2014/main" id="{80A40FF1-0B90-4C0A-A537-86B00F4215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330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09" name="Oval 1013">
                  <a:extLst>
                    <a:ext uri="{FF2B5EF4-FFF2-40B4-BE49-F238E27FC236}">
                      <a16:creationId xmlns:a16="http://schemas.microsoft.com/office/drawing/2014/main" id="{9E6BDBFD-B11D-46DF-A5EC-BF906E48A1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302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0" name="Oval 1014">
                  <a:extLst>
                    <a:ext uri="{FF2B5EF4-FFF2-40B4-BE49-F238E27FC236}">
                      <a16:creationId xmlns:a16="http://schemas.microsoft.com/office/drawing/2014/main" id="{86301898-A5EC-4607-92E3-1B332B0C2B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17" y="2443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1" name="Oval 1015">
                  <a:extLst>
                    <a:ext uri="{FF2B5EF4-FFF2-40B4-BE49-F238E27FC236}">
                      <a16:creationId xmlns:a16="http://schemas.microsoft.com/office/drawing/2014/main" id="{11578453-8F2D-49AC-9DDC-14692C512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8" y="2443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2" name="Oval 1016">
                  <a:extLst>
                    <a:ext uri="{FF2B5EF4-FFF2-40B4-BE49-F238E27FC236}">
                      <a16:creationId xmlns:a16="http://schemas.microsoft.com/office/drawing/2014/main" id="{17B00154-5919-4A88-B1A3-6C865AF9AF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415"/>
                  <a:ext cx="170" cy="170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3" name="AutoShape 1017">
                  <a:extLst>
                    <a:ext uri="{FF2B5EF4-FFF2-40B4-BE49-F238E27FC236}">
                      <a16:creationId xmlns:a16="http://schemas.microsoft.com/office/drawing/2014/main" id="{4CA862C1-A9B0-459C-B6AF-DC6206777E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1731" y="2557"/>
                  <a:ext cx="113" cy="14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4" name="AutoShape 1018">
                  <a:extLst>
                    <a:ext uri="{FF2B5EF4-FFF2-40B4-BE49-F238E27FC236}">
                      <a16:creationId xmlns:a16="http://schemas.microsoft.com/office/drawing/2014/main" id="{F2936698-CD54-41B6-A243-AA30EAB1AC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9900000">
                  <a:off x="1674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5" name="AutoShape 1019">
                  <a:extLst>
                    <a:ext uri="{FF2B5EF4-FFF2-40B4-BE49-F238E27FC236}">
                      <a16:creationId xmlns:a16="http://schemas.microsoft.com/office/drawing/2014/main" id="{A8670B91-2CB4-45B9-988C-E522D40CC4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1700000" flipH="1">
                  <a:off x="1788" y="2500"/>
                  <a:ext cx="113" cy="19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75" name="Group 1131">
            <a:extLst>
              <a:ext uri="{FF2B5EF4-FFF2-40B4-BE49-F238E27FC236}">
                <a16:creationId xmlns:a16="http://schemas.microsoft.com/office/drawing/2014/main" id="{A3324347-6F07-4D28-977F-07FFEFEA6B41}"/>
              </a:ext>
            </a:extLst>
          </p:cNvPr>
          <p:cNvGrpSpPr>
            <a:grpSpLocks/>
          </p:cNvGrpSpPr>
          <p:nvPr/>
        </p:nvGrpSpPr>
        <p:grpSpPr bwMode="auto">
          <a:xfrm>
            <a:off x="2281238" y="5014913"/>
            <a:ext cx="754062" cy="1216025"/>
            <a:chOff x="1437" y="3159"/>
            <a:chExt cx="475" cy="766"/>
          </a:xfrm>
        </p:grpSpPr>
        <p:grpSp>
          <p:nvGrpSpPr>
            <p:cNvPr id="56040" name="Group 744">
              <a:extLst>
                <a:ext uri="{FF2B5EF4-FFF2-40B4-BE49-F238E27FC236}">
                  <a16:creationId xmlns:a16="http://schemas.microsoft.com/office/drawing/2014/main" id="{13D827D6-000E-4E25-9FC8-01F6790CC6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7" y="3159"/>
              <a:ext cx="475" cy="766"/>
              <a:chOff x="3744" y="3436"/>
              <a:chExt cx="475" cy="766"/>
            </a:xfrm>
          </p:grpSpPr>
          <p:grpSp>
            <p:nvGrpSpPr>
              <p:cNvPr id="56041" name="Group 745">
                <a:extLst>
                  <a:ext uri="{FF2B5EF4-FFF2-40B4-BE49-F238E27FC236}">
                    <a16:creationId xmlns:a16="http://schemas.microsoft.com/office/drawing/2014/main" id="{7F0B2EE7-C1CC-4FCD-AF46-26ADE39066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436"/>
                <a:ext cx="475" cy="766"/>
                <a:chOff x="535" y="488"/>
                <a:chExt cx="475" cy="766"/>
              </a:xfrm>
            </p:grpSpPr>
            <p:sp>
              <p:nvSpPr>
                <p:cNvPr id="56042" name="Oval 746">
                  <a:extLst>
                    <a:ext uri="{FF2B5EF4-FFF2-40B4-BE49-F238E27FC236}">
                      <a16:creationId xmlns:a16="http://schemas.microsoft.com/office/drawing/2014/main" id="{F48182C4-5068-49B8-93C7-224DBA3CC3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43" name="AutoShape 747">
                  <a:extLst>
                    <a:ext uri="{FF2B5EF4-FFF2-40B4-BE49-F238E27FC236}">
                      <a16:creationId xmlns:a16="http://schemas.microsoft.com/office/drawing/2014/main" id="{1460E829-84A3-40EF-B7B7-3C4D3EE297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44" name="Rectangle 748">
                  <a:extLst>
                    <a:ext uri="{FF2B5EF4-FFF2-40B4-BE49-F238E27FC236}">
                      <a16:creationId xmlns:a16="http://schemas.microsoft.com/office/drawing/2014/main" id="{A510382F-7915-44D2-93E3-E40A39251C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045" name="Freeform 749">
                <a:extLst>
                  <a:ext uri="{FF2B5EF4-FFF2-40B4-BE49-F238E27FC236}">
                    <a16:creationId xmlns:a16="http://schemas.microsoft.com/office/drawing/2014/main" id="{9AA18779-7CC0-4F8C-B152-EA76ED7DF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3549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316" name="Group 1020">
              <a:extLst>
                <a:ext uri="{FF2B5EF4-FFF2-40B4-BE49-F238E27FC236}">
                  <a16:creationId xmlns:a16="http://schemas.microsoft.com/office/drawing/2014/main" id="{0BBA69DD-147D-46FF-900D-58AC36F7A4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7" y="3159"/>
              <a:ext cx="475" cy="766"/>
              <a:chOff x="3744" y="3436"/>
              <a:chExt cx="475" cy="766"/>
            </a:xfrm>
          </p:grpSpPr>
          <p:grpSp>
            <p:nvGrpSpPr>
              <p:cNvPr id="56317" name="Group 1021">
                <a:extLst>
                  <a:ext uri="{FF2B5EF4-FFF2-40B4-BE49-F238E27FC236}">
                    <a16:creationId xmlns:a16="http://schemas.microsoft.com/office/drawing/2014/main" id="{6CD99DF3-7312-4B75-BD55-200C4F387F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436"/>
                <a:ext cx="475" cy="766"/>
                <a:chOff x="535" y="488"/>
                <a:chExt cx="475" cy="766"/>
              </a:xfrm>
            </p:grpSpPr>
            <p:sp>
              <p:nvSpPr>
                <p:cNvPr id="56318" name="Oval 1022">
                  <a:extLst>
                    <a:ext uri="{FF2B5EF4-FFF2-40B4-BE49-F238E27FC236}">
                      <a16:creationId xmlns:a16="http://schemas.microsoft.com/office/drawing/2014/main" id="{0466A0A4-4840-4656-8427-62AD37C401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19" name="AutoShape 1023">
                  <a:extLst>
                    <a:ext uri="{FF2B5EF4-FFF2-40B4-BE49-F238E27FC236}">
                      <a16:creationId xmlns:a16="http://schemas.microsoft.com/office/drawing/2014/main" id="{3F1179AB-3C72-4A61-B3CA-DECF15F56E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68" name="Rectangle 1024">
                  <a:extLst>
                    <a:ext uri="{FF2B5EF4-FFF2-40B4-BE49-F238E27FC236}">
                      <a16:creationId xmlns:a16="http://schemas.microsoft.com/office/drawing/2014/main" id="{21701CC9-7CDF-4D68-9401-EA8C87D3D1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369" name="Freeform 1025">
                <a:extLst>
                  <a:ext uri="{FF2B5EF4-FFF2-40B4-BE49-F238E27FC236}">
                    <a16:creationId xmlns:a16="http://schemas.microsoft.com/office/drawing/2014/main" id="{56B377B7-8769-4E86-9B6B-90F70DCB1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6" y="3549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8474" name="Group 1130">
            <a:extLst>
              <a:ext uri="{FF2B5EF4-FFF2-40B4-BE49-F238E27FC236}">
                <a16:creationId xmlns:a16="http://schemas.microsoft.com/office/drawing/2014/main" id="{8DF90488-0451-420D-B9ED-FA5C99085639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5013325"/>
            <a:ext cx="754062" cy="1217613"/>
            <a:chOff x="1941" y="3158"/>
            <a:chExt cx="475" cy="767"/>
          </a:xfrm>
        </p:grpSpPr>
        <p:grpSp>
          <p:nvGrpSpPr>
            <p:cNvPr id="56046" name="Group 750">
              <a:extLst>
                <a:ext uri="{FF2B5EF4-FFF2-40B4-BE49-F238E27FC236}">
                  <a16:creationId xmlns:a16="http://schemas.microsoft.com/office/drawing/2014/main" id="{BA04245C-4441-4EBA-BD12-970430AAB6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3158"/>
              <a:ext cx="475" cy="767"/>
              <a:chOff x="4248" y="3435"/>
              <a:chExt cx="475" cy="767"/>
            </a:xfrm>
          </p:grpSpPr>
          <p:grpSp>
            <p:nvGrpSpPr>
              <p:cNvPr id="56047" name="Group 751">
                <a:extLst>
                  <a:ext uri="{FF2B5EF4-FFF2-40B4-BE49-F238E27FC236}">
                    <a16:creationId xmlns:a16="http://schemas.microsoft.com/office/drawing/2014/main" id="{FAFCAFE4-6A54-4071-B271-21C084C8C0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8" y="3435"/>
                <a:ext cx="475" cy="767"/>
                <a:chOff x="1124" y="487"/>
                <a:chExt cx="475" cy="767"/>
              </a:xfrm>
            </p:grpSpPr>
            <p:sp>
              <p:nvSpPr>
                <p:cNvPr id="56048" name="Oval 752">
                  <a:extLst>
                    <a:ext uri="{FF2B5EF4-FFF2-40B4-BE49-F238E27FC236}">
                      <a16:creationId xmlns:a16="http://schemas.microsoft.com/office/drawing/2014/main" id="{E5EF76E4-FFB8-4DEF-89A7-55E8EFED34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49" name="AutoShape 753">
                  <a:extLst>
                    <a:ext uri="{FF2B5EF4-FFF2-40B4-BE49-F238E27FC236}">
                      <a16:creationId xmlns:a16="http://schemas.microsoft.com/office/drawing/2014/main" id="{3877D195-A943-45C6-92BF-5DD9E6AEE1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50" name="Rectangle 754">
                  <a:extLst>
                    <a:ext uri="{FF2B5EF4-FFF2-40B4-BE49-F238E27FC236}">
                      <a16:creationId xmlns:a16="http://schemas.microsoft.com/office/drawing/2014/main" id="{D1FE18DC-C6C5-4817-8F75-3B384F5993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051" name="Freeform 755">
                <a:extLst>
                  <a:ext uri="{FF2B5EF4-FFF2-40B4-BE49-F238E27FC236}">
                    <a16:creationId xmlns:a16="http://schemas.microsoft.com/office/drawing/2014/main" id="{D610CFF1-24E7-409B-81CA-DD56900D0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3549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370" name="Group 1026">
              <a:extLst>
                <a:ext uri="{FF2B5EF4-FFF2-40B4-BE49-F238E27FC236}">
                  <a16:creationId xmlns:a16="http://schemas.microsoft.com/office/drawing/2014/main" id="{B63CEC77-F94A-4835-8B8D-574F3F38A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1" y="3158"/>
              <a:ext cx="475" cy="767"/>
              <a:chOff x="4248" y="3435"/>
              <a:chExt cx="475" cy="767"/>
            </a:xfrm>
          </p:grpSpPr>
          <p:grpSp>
            <p:nvGrpSpPr>
              <p:cNvPr id="58371" name="Group 1027">
                <a:extLst>
                  <a:ext uri="{FF2B5EF4-FFF2-40B4-BE49-F238E27FC236}">
                    <a16:creationId xmlns:a16="http://schemas.microsoft.com/office/drawing/2014/main" id="{E186E73C-016C-4B23-BA7D-2D5E868A35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8" y="3435"/>
                <a:ext cx="475" cy="767"/>
                <a:chOff x="1124" y="487"/>
                <a:chExt cx="475" cy="767"/>
              </a:xfrm>
            </p:grpSpPr>
            <p:sp>
              <p:nvSpPr>
                <p:cNvPr id="58372" name="Oval 1028">
                  <a:extLst>
                    <a:ext uri="{FF2B5EF4-FFF2-40B4-BE49-F238E27FC236}">
                      <a16:creationId xmlns:a16="http://schemas.microsoft.com/office/drawing/2014/main" id="{47733590-13A8-474E-8FBD-B3C5B39A8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73" name="AutoShape 1029">
                  <a:extLst>
                    <a:ext uri="{FF2B5EF4-FFF2-40B4-BE49-F238E27FC236}">
                      <a16:creationId xmlns:a16="http://schemas.microsoft.com/office/drawing/2014/main" id="{E2394469-0418-493E-AE86-38F1D8954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74" name="Rectangle 1030">
                  <a:extLst>
                    <a:ext uri="{FF2B5EF4-FFF2-40B4-BE49-F238E27FC236}">
                      <a16:creationId xmlns:a16="http://schemas.microsoft.com/office/drawing/2014/main" id="{4E8D9739-6D05-4BA0-9D32-43D74332B8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375" name="Freeform 1031">
                <a:extLst>
                  <a:ext uri="{FF2B5EF4-FFF2-40B4-BE49-F238E27FC236}">
                    <a16:creationId xmlns:a16="http://schemas.microsoft.com/office/drawing/2014/main" id="{B8FB2535-DDD2-4465-A337-F768FEC65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6" y="3549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8469" name="Group 1125">
            <a:extLst>
              <a:ext uri="{FF2B5EF4-FFF2-40B4-BE49-F238E27FC236}">
                <a16:creationId xmlns:a16="http://schemas.microsoft.com/office/drawing/2014/main" id="{F17749C8-5B4E-430F-89FF-71C84962739A}"/>
              </a:ext>
            </a:extLst>
          </p:cNvPr>
          <p:cNvGrpSpPr>
            <a:grpSpLocks/>
          </p:cNvGrpSpPr>
          <p:nvPr/>
        </p:nvGrpSpPr>
        <p:grpSpPr bwMode="auto">
          <a:xfrm>
            <a:off x="4899025" y="4868863"/>
            <a:ext cx="900113" cy="1397000"/>
            <a:chOff x="3086" y="3067"/>
            <a:chExt cx="567" cy="880"/>
          </a:xfrm>
        </p:grpSpPr>
        <p:grpSp>
          <p:nvGrpSpPr>
            <p:cNvPr id="56052" name="Group 756">
              <a:extLst>
                <a:ext uri="{FF2B5EF4-FFF2-40B4-BE49-F238E27FC236}">
                  <a16:creationId xmlns:a16="http://schemas.microsoft.com/office/drawing/2014/main" id="{9147ECA5-5BC4-4376-BE8B-50AD8B0ECD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6" y="3067"/>
              <a:ext cx="567" cy="880"/>
              <a:chOff x="5246" y="3322"/>
              <a:chExt cx="567" cy="880"/>
            </a:xfrm>
          </p:grpSpPr>
          <p:grpSp>
            <p:nvGrpSpPr>
              <p:cNvPr id="56053" name="Group 757">
                <a:extLst>
                  <a:ext uri="{FF2B5EF4-FFF2-40B4-BE49-F238E27FC236}">
                    <a16:creationId xmlns:a16="http://schemas.microsoft.com/office/drawing/2014/main" id="{82536996-BABC-48E2-B8F8-E342D5981C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92" y="3435"/>
                <a:ext cx="475" cy="767"/>
                <a:chOff x="1124" y="487"/>
                <a:chExt cx="475" cy="767"/>
              </a:xfrm>
            </p:grpSpPr>
            <p:sp>
              <p:nvSpPr>
                <p:cNvPr id="56054" name="Oval 758">
                  <a:extLst>
                    <a:ext uri="{FF2B5EF4-FFF2-40B4-BE49-F238E27FC236}">
                      <a16:creationId xmlns:a16="http://schemas.microsoft.com/office/drawing/2014/main" id="{F5DD6CBD-273E-47F8-8515-6DF4A62963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55" name="AutoShape 759">
                  <a:extLst>
                    <a:ext uri="{FF2B5EF4-FFF2-40B4-BE49-F238E27FC236}">
                      <a16:creationId xmlns:a16="http://schemas.microsoft.com/office/drawing/2014/main" id="{85463821-D958-4C3E-960D-E26D5C68A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56" name="Rectangle 760">
                  <a:extLst>
                    <a:ext uri="{FF2B5EF4-FFF2-40B4-BE49-F238E27FC236}">
                      <a16:creationId xmlns:a16="http://schemas.microsoft.com/office/drawing/2014/main" id="{749C1D1A-F033-479C-81AB-55B5678FC1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57" name="Group 761">
                <a:extLst>
                  <a:ext uri="{FF2B5EF4-FFF2-40B4-BE49-F238E27FC236}">
                    <a16:creationId xmlns:a16="http://schemas.microsoft.com/office/drawing/2014/main" id="{BCBD3BA6-C028-4FA6-A769-6C03DCD9A3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46" y="3322"/>
                <a:ext cx="567" cy="255"/>
                <a:chOff x="5303" y="2812"/>
                <a:chExt cx="623" cy="368"/>
              </a:xfrm>
            </p:grpSpPr>
            <p:sp>
              <p:nvSpPr>
                <p:cNvPr id="56058" name="Freeform 762">
                  <a:extLst>
                    <a:ext uri="{FF2B5EF4-FFF2-40B4-BE49-F238E27FC236}">
                      <a16:creationId xmlns:a16="http://schemas.microsoft.com/office/drawing/2014/main" id="{45CD19B8-518E-4085-A417-657A84F42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5586" y="2812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59" name="Freeform 763">
                  <a:extLst>
                    <a:ext uri="{FF2B5EF4-FFF2-40B4-BE49-F238E27FC236}">
                      <a16:creationId xmlns:a16="http://schemas.microsoft.com/office/drawing/2014/main" id="{ACC1ED94-8EAB-437F-8BD2-E820E9462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533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0" name="Freeform 764">
                  <a:extLst>
                    <a:ext uri="{FF2B5EF4-FFF2-40B4-BE49-F238E27FC236}">
                      <a16:creationId xmlns:a16="http://schemas.microsoft.com/office/drawing/2014/main" id="{CC15AC1E-AC23-4B1A-9298-1427C11F1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5400000">
                  <a:off x="584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1" name="Freeform 765">
                  <a:extLst>
                    <a:ext uri="{FF2B5EF4-FFF2-40B4-BE49-F238E27FC236}">
                      <a16:creationId xmlns:a16="http://schemas.microsoft.com/office/drawing/2014/main" id="{1121EAA8-C561-4AC4-91B5-2C5697690E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200000">
                  <a:off x="5360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2" name="Freeform 766">
                  <a:extLst>
                    <a:ext uri="{FF2B5EF4-FFF2-40B4-BE49-F238E27FC236}">
                      <a16:creationId xmlns:a16="http://schemas.microsoft.com/office/drawing/2014/main" id="{23AA540D-7969-46C8-83C8-A2B32DEE04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4400000" flipH="1">
                  <a:off x="5814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3" name="Freeform 767">
                  <a:extLst>
                    <a:ext uri="{FF2B5EF4-FFF2-40B4-BE49-F238E27FC236}">
                      <a16:creationId xmlns:a16="http://schemas.microsoft.com/office/drawing/2014/main" id="{A82D64E4-6134-4EA7-810A-6B545808BA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0">
                  <a:off x="5473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4" name="Freeform 768">
                  <a:extLst>
                    <a:ext uri="{FF2B5EF4-FFF2-40B4-BE49-F238E27FC236}">
                      <a16:creationId xmlns:a16="http://schemas.microsoft.com/office/drawing/2014/main" id="{2161B95E-1F1E-456E-ACCB-6F1C2AB7C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600000">
                  <a:off x="5700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5" name="Freeform 769">
                  <a:extLst>
                    <a:ext uri="{FF2B5EF4-FFF2-40B4-BE49-F238E27FC236}">
                      <a16:creationId xmlns:a16="http://schemas.microsoft.com/office/drawing/2014/main" id="{980D40D8-3BEB-499A-8FC1-AB0DC19CE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100000">
                  <a:off x="5416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66" name="Freeform 770">
                  <a:extLst>
                    <a:ext uri="{FF2B5EF4-FFF2-40B4-BE49-F238E27FC236}">
                      <a16:creationId xmlns:a16="http://schemas.microsoft.com/office/drawing/2014/main" id="{DF8DC167-D3D8-4CBD-B785-F5E9FB2BE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 flipH="1">
                  <a:off x="5757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376" name="Group 1032">
              <a:extLst>
                <a:ext uri="{FF2B5EF4-FFF2-40B4-BE49-F238E27FC236}">
                  <a16:creationId xmlns:a16="http://schemas.microsoft.com/office/drawing/2014/main" id="{3F175C70-B18B-42EC-9CAE-2E2D810BE5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6" y="3067"/>
              <a:ext cx="567" cy="880"/>
              <a:chOff x="5246" y="3322"/>
              <a:chExt cx="567" cy="880"/>
            </a:xfrm>
          </p:grpSpPr>
          <p:grpSp>
            <p:nvGrpSpPr>
              <p:cNvPr id="58377" name="Group 1033">
                <a:extLst>
                  <a:ext uri="{FF2B5EF4-FFF2-40B4-BE49-F238E27FC236}">
                    <a16:creationId xmlns:a16="http://schemas.microsoft.com/office/drawing/2014/main" id="{B16021D2-BD9D-4923-B040-53A92F1FA0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92" y="3435"/>
                <a:ext cx="475" cy="767"/>
                <a:chOff x="1124" y="487"/>
                <a:chExt cx="475" cy="767"/>
              </a:xfrm>
            </p:grpSpPr>
            <p:sp>
              <p:nvSpPr>
                <p:cNvPr id="58378" name="Oval 1034">
                  <a:extLst>
                    <a:ext uri="{FF2B5EF4-FFF2-40B4-BE49-F238E27FC236}">
                      <a16:creationId xmlns:a16="http://schemas.microsoft.com/office/drawing/2014/main" id="{962C4681-B272-4E5C-8AD4-85B6CC4F28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79" name="AutoShape 1035">
                  <a:extLst>
                    <a:ext uri="{FF2B5EF4-FFF2-40B4-BE49-F238E27FC236}">
                      <a16:creationId xmlns:a16="http://schemas.microsoft.com/office/drawing/2014/main" id="{6847AD16-F892-47B6-8A39-382DFEBF4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80" name="Rectangle 1036">
                  <a:extLst>
                    <a:ext uri="{FF2B5EF4-FFF2-40B4-BE49-F238E27FC236}">
                      <a16:creationId xmlns:a16="http://schemas.microsoft.com/office/drawing/2014/main" id="{ADFA57A9-6BD7-472A-A5AE-3D64505AD1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81" name="Group 1037">
                <a:extLst>
                  <a:ext uri="{FF2B5EF4-FFF2-40B4-BE49-F238E27FC236}">
                    <a16:creationId xmlns:a16="http://schemas.microsoft.com/office/drawing/2014/main" id="{20E5F85A-C52E-40E7-8AAC-948BBA9637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46" y="3322"/>
                <a:ext cx="567" cy="255"/>
                <a:chOff x="5303" y="2812"/>
                <a:chExt cx="623" cy="368"/>
              </a:xfrm>
            </p:grpSpPr>
            <p:sp>
              <p:nvSpPr>
                <p:cNvPr id="58382" name="Freeform 1038">
                  <a:extLst>
                    <a:ext uri="{FF2B5EF4-FFF2-40B4-BE49-F238E27FC236}">
                      <a16:creationId xmlns:a16="http://schemas.microsoft.com/office/drawing/2014/main" id="{BD235C4E-D71E-4A50-998B-629CE8DB8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5586" y="2812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3" name="Freeform 1039">
                  <a:extLst>
                    <a:ext uri="{FF2B5EF4-FFF2-40B4-BE49-F238E27FC236}">
                      <a16:creationId xmlns:a16="http://schemas.microsoft.com/office/drawing/2014/main" id="{95131C09-37CA-4516-8921-048E1952C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533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4" name="Freeform 1040">
                  <a:extLst>
                    <a:ext uri="{FF2B5EF4-FFF2-40B4-BE49-F238E27FC236}">
                      <a16:creationId xmlns:a16="http://schemas.microsoft.com/office/drawing/2014/main" id="{B61B19A9-B8E2-42D8-9685-5EC8D1F72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5400000">
                  <a:off x="584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5" name="Freeform 1041">
                  <a:extLst>
                    <a:ext uri="{FF2B5EF4-FFF2-40B4-BE49-F238E27FC236}">
                      <a16:creationId xmlns:a16="http://schemas.microsoft.com/office/drawing/2014/main" id="{8C6CD0E1-AAE1-411D-8761-A0EBB3309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200000">
                  <a:off x="5360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6" name="Freeform 1042">
                  <a:extLst>
                    <a:ext uri="{FF2B5EF4-FFF2-40B4-BE49-F238E27FC236}">
                      <a16:creationId xmlns:a16="http://schemas.microsoft.com/office/drawing/2014/main" id="{9F73A841-206A-4DEA-8C25-B402C102AC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4400000" flipH="1">
                  <a:off x="5814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7" name="Freeform 1043">
                  <a:extLst>
                    <a:ext uri="{FF2B5EF4-FFF2-40B4-BE49-F238E27FC236}">
                      <a16:creationId xmlns:a16="http://schemas.microsoft.com/office/drawing/2014/main" id="{9203430F-0CE4-4633-839E-BAB757CBE8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0">
                  <a:off x="5473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8" name="Freeform 1044">
                  <a:extLst>
                    <a:ext uri="{FF2B5EF4-FFF2-40B4-BE49-F238E27FC236}">
                      <a16:creationId xmlns:a16="http://schemas.microsoft.com/office/drawing/2014/main" id="{5A780F88-E799-4ED7-A67E-D2C7091BD6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600000">
                  <a:off x="5700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89" name="Freeform 1045">
                  <a:extLst>
                    <a:ext uri="{FF2B5EF4-FFF2-40B4-BE49-F238E27FC236}">
                      <a16:creationId xmlns:a16="http://schemas.microsoft.com/office/drawing/2014/main" id="{5D93EB55-3196-4D30-B570-070F267FB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100000">
                  <a:off x="5416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90" name="Freeform 1046">
                  <a:extLst>
                    <a:ext uri="{FF2B5EF4-FFF2-40B4-BE49-F238E27FC236}">
                      <a16:creationId xmlns:a16="http://schemas.microsoft.com/office/drawing/2014/main" id="{30873822-1F34-4E6B-B4E1-7144DB5367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 flipH="1">
                  <a:off x="5757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68" name="Group 1124">
            <a:extLst>
              <a:ext uri="{FF2B5EF4-FFF2-40B4-BE49-F238E27FC236}">
                <a16:creationId xmlns:a16="http://schemas.microsoft.com/office/drawing/2014/main" id="{0B389235-BC26-4BA9-93FD-EA9B78B91E0B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4868863"/>
            <a:ext cx="900113" cy="1397000"/>
            <a:chOff x="2576" y="3067"/>
            <a:chExt cx="567" cy="880"/>
          </a:xfrm>
        </p:grpSpPr>
        <p:grpSp>
          <p:nvGrpSpPr>
            <p:cNvPr id="56067" name="Group 771">
              <a:extLst>
                <a:ext uri="{FF2B5EF4-FFF2-40B4-BE49-F238E27FC236}">
                  <a16:creationId xmlns:a16="http://schemas.microsoft.com/office/drawing/2014/main" id="{7D2E793A-CD04-4430-9542-9B4E09C4DE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3067"/>
              <a:ext cx="567" cy="880"/>
              <a:chOff x="4736" y="3322"/>
              <a:chExt cx="567" cy="880"/>
            </a:xfrm>
          </p:grpSpPr>
          <p:grpSp>
            <p:nvGrpSpPr>
              <p:cNvPr id="56068" name="Group 772">
                <a:extLst>
                  <a:ext uri="{FF2B5EF4-FFF2-40B4-BE49-F238E27FC236}">
                    <a16:creationId xmlns:a16="http://schemas.microsoft.com/office/drawing/2014/main" id="{2AA92A5B-9D21-4739-A304-A0580440A7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2" y="3436"/>
                <a:ext cx="475" cy="766"/>
                <a:chOff x="535" y="488"/>
                <a:chExt cx="475" cy="766"/>
              </a:xfrm>
            </p:grpSpPr>
            <p:sp>
              <p:nvSpPr>
                <p:cNvPr id="56069" name="Oval 773">
                  <a:extLst>
                    <a:ext uri="{FF2B5EF4-FFF2-40B4-BE49-F238E27FC236}">
                      <a16:creationId xmlns:a16="http://schemas.microsoft.com/office/drawing/2014/main" id="{11B2AD3C-7D5C-4009-914E-400E052D7C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70" name="AutoShape 774">
                  <a:extLst>
                    <a:ext uri="{FF2B5EF4-FFF2-40B4-BE49-F238E27FC236}">
                      <a16:creationId xmlns:a16="http://schemas.microsoft.com/office/drawing/2014/main" id="{8C7ECCB1-1928-47BD-B0A3-A995711CC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71" name="Rectangle 775">
                  <a:extLst>
                    <a:ext uri="{FF2B5EF4-FFF2-40B4-BE49-F238E27FC236}">
                      <a16:creationId xmlns:a16="http://schemas.microsoft.com/office/drawing/2014/main" id="{32E637CE-C466-4395-ACA7-3633A1C6BC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72" name="Group 776">
                <a:extLst>
                  <a:ext uri="{FF2B5EF4-FFF2-40B4-BE49-F238E27FC236}">
                    <a16:creationId xmlns:a16="http://schemas.microsoft.com/office/drawing/2014/main" id="{A5CFA8C7-A546-4D9C-8AD7-12CDDA86A1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6" y="3322"/>
                <a:ext cx="567" cy="255"/>
                <a:chOff x="5303" y="2812"/>
                <a:chExt cx="623" cy="368"/>
              </a:xfrm>
            </p:grpSpPr>
            <p:sp>
              <p:nvSpPr>
                <p:cNvPr id="56073" name="Freeform 777">
                  <a:extLst>
                    <a:ext uri="{FF2B5EF4-FFF2-40B4-BE49-F238E27FC236}">
                      <a16:creationId xmlns:a16="http://schemas.microsoft.com/office/drawing/2014/main" id="{E6933235-820C-4C6B-A9B3-EC3C945A4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5586" y="2812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74" name="Freeform 778">
                  <a:extLst>
                    <a:ext uri="{FF2B5EF4-FFF2-40B4-BE49-F238E27FC236}">
                      <a16:creationId xmlns:a16="http://schemas.microsoft.com/office/drawing/2014/main" id="{E401E5AB-8554-49AB-9577-140E48619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533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75" name="Freeform 779">
                  <a:extLst>
                    <a:ext uri="{FF2B5EF4-FFF2-40B4-BE49-F238E27FC236}">
                      <a16:creationId xmlns:a16="http://schemas.microsoft.com/office/drawing/2014/main" id="{80FEDCF9-1BA5-4053-BA15-D0986027A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5400000">
                  <a:off x="584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76" name="Freeform 780">
                  <a:extLst>
                    <a:ext uri="{FF2B5EF4-FFF2-40B4-BE49-F238E27FC236}">
                      <a16:creationId xmlns:a16="http://schemas.microsoft.com/office/drawing/2014/main" id="{B4DB76E5-0115-4BC5-AED0-7340221F2C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200000">
                  <a:off x="5360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77" name="Freeform 781">
                  <a:extLst>
                    <a:ext uri="{FF2B5EF4-FFF2-40B4-BE49-F238E27FC236}">
                      <a16:creationId xmlns:a16="http://schemas.microsoft.com/office/drawing/2014/main" id="{716A6906-B689-4BE1-A134-73EE23717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4400000" flipH="1">
                  <a:off x="5814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78" name="Freeform 782">
                  <a:extLst>
                    <a:ext uri="{FF2B5EF4-FFF2-40B4-BE49-F238E27FC236}">
                      <a16:creationId xmlns:a16="http://schemas.microsoft.com/office/drawing/2014/main" id="{8B99F445-1B0C-4E7F-BAB9-5941C23E30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0">
                  <a:off x="5473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79" name="Freeform 783">
                  <a:extLst>
                    <a:ext uri="{FF2B5EF4-FFF2-40B4-BE49-F238E27FC236}">
                      <a16:creationId xmlns:a16="http://schemas.microsoft.com/office/drawing/2014/main" id="{AC126524-CCCC-465B-9E55-A1B812A10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600000">
                  <a:off x="5700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80" name="Freeform 784">
                  <a:extLst>
                    <a:ext uri="{FF2B5EF4-FFF2-40B4-BE49-F238E27FC236}">
                      <a16:creationId xmlns:a16="http://schemas.microsoft.com/office/drawing/2014/main" id="{33ABAD3E-DE3B-4BAA-A14E-C95995E89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100000">
                  <a:off x="5416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81" name="Freeform 785">
                  <a:extLst>
                    <a:ext uri="{FF2B5EF4-FFF2-40B4-BE49-F238E27FC236}">
                      <a16:creationId xmlns:a16="http://schemas.microsoft.com/office/drawing/2014/main" id="{5F57BE82-C167-4224-BF28-551070C7DD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 flipH="1">
                  <a:off x="5757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8391" name="Group 1047">
              <a:extLst>
                <a:ext uri="{FF2B5EF4-FFF2-40B4-BE49-F238E27FC236}">
                  <a16:creationId xmlns:a16="http://schemas.microsoft.com/office/drawing/2014/main" id="{C00C5300-8E39-49AB-BCBB-16FEA6A18D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76" y="3067"/>
              <a:ext cx="567" cy="880"/>
              <a:chOff x="4736" y="3322"/>
              <a:chExt cx="567" cy="880"/>
            </a:xfrm>
          </p:grpSpPr>
          <p:grpSp>
            <p:nvGrpSpPr>
              <p:cNvPr id="58392" name="Group 1048">
                <a:extLst>
                  <a:ext uri="{FF2B5EF4-FFF2-40B4-BE49-F238E27FC236}">
                    <a16:creationId xmlns:a16="http://schemas.microsoft.com/office/drawing/2014/main" id="{5DC93893-5B49-4162-88FE-225103CBB0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2" y="3436"/>
                <a:ext cx="475" cy="766"/>
                <a:chOff x="535" y="488"/>
                <a:chExt cx="475" cy="766"/>
              </a:xfrm>
            </p:grpSpPr>
            <p:sp>
              <p:nvSpPr>
                <p:cNvPr id="58393" name="Oval 1049">
                  <a:extLst>
                    <a:ext uri="{FF2B5EF4-FFF2-40B4-BE49-F238E27FC236}">
                      <a16:creationId xmlns:a16="http://schemas.microsoft.com/office/drawing/2014/main" id="{36163FEA-4729-4FEB-B25B-8C745A0B63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94" name="AutoShape 1050">
                  <a:extLst>
                    <a:ext uri="{FF2B5EF4-FFF2-40B4-BE49-F238E27FC236}">
                      <a16:creationId xmlns:a16="http://schemas.microsoft.com/office/drawing/2014/main" id="{552AC486-EA82-4808-A0F4-6204090095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395" name="Rectangle 1051">
                  <a:extLst>
                    <a:ext uri="{FF2B5EF4-FFF2-40B4-BE49-F238E27FC236}">
                      <a16:creationId xmlns:a16="http://schemas.microsoft.com/office/drawing/2014/main" id="{45D2842F-0B1A-4242-A935-F7BB705A93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396" name="Group 1052">
                <a:extLst>
                  <a:ext uri="{FF2B5EF4-FFF2-40B4-BE49-F238E27FC236}">
                    <a16:creationId xmlns:a16="http://schemas.microsoft.com/office/drawing/2014/main" id="{375D0D1D-4330-4CF4-A9C1-C84676E519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36" y="3322"/>
                <a:ext cx="567" cy="255"/>
                <a:chOff x="5303" y="2812"/>
                <a:chExt cx="623" cy="368"/>
              </a:xfrm>
            </p:grpSpPr>
            <p:sp>
              <p:nvSpPr>
                <p:cNvPr id="58397" name="Freeform 1053">
                  <a:extLst>
                    <a:ext uri="{FF2B5EF4-FFF2-40B4-BE49-F238E27FC236}">
                      <a16:creationId xmlns:a16="http://schemas.microsoft.com/office/drawing/2014/main" id="{0D099A6B-4BD7-4E67-8DE2-D0D16C7C66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5586" y="2812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98" name="Freeform 1054">
                  <a:extLst>
                    <a:ext uri="{FF2B5EF4-FFF2-40B4-BE49-F238E27FC236}">
                      <a16:creationId xmlns:a16="http://schemas.microsoft.com/office/drawing/2014/main" id="{190590A6-9640-4ADF-8A59-4911C85C95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533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399" name="Freeform 1055">
                  <a:extLst>
                    <a:ext uri="{FF2B5EF4-FFF2-40B4-BE49-F238E27FC236}">
                      <a16:creationId xmlns:a16="http://schemas.microsoft.com/office/drawing/2014/main" id="{8B7DB288-3FA7-4C47-834F-CD63AC54A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5400000">
                  <a:off x="5842" y="3095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0" name="Freeform 1056">
                  <a:extLst>
                    <a:ext uri="{FF2B5EF4-FFF2-40B4-BE49-F238E27FC236}">
                      <a16:creationId xmlns:a16="http://schemas.microsoft.com/office/drawing/2014/main" id="{BBB369A0-FD43-4952-B595-96FCA67767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200000">
                  <a:off x="5360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1" name="Freeform 1057">
                  <a:extLst>
                    <a:ext uri="{FF2B5EF4-FFF2-40B4-BE49-F238E27FC236}">
                      <a16:creationId xmlns:a16="http://schemas.microsoft.com/office/drawing/2014/main" id="{C709AF3C-C3D0-442F-8768-AC30ECD7B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4400000" flipH="1">
                  <a:off x="5814" y="2981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2" name="Freeform 1058">
                  <a:extLst>
                    <a:ext uri="{FF2B5EF4-FFF2-40B4-BE49-F238E27FC236}">
                      <a16:creationId xmlns:a16="http://schemas.microsoft.com/office/drawing/2014/main" id="{F9E1A3A6-F258-4F6C-8128-990CE6CCF7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0">
                  <a:off x="5473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3" name="Freeform 1059">
                  <a:extLst>
                    <a:ext uri="{FF2B5EF4-FFF2-40B4-BE49-F238E27FC236}">
                      <a16:creationId xmlns:a16="http://schemas.microsoft.com/office/drawing/2014/main" id="{7181BA69-7A86-4766-943D-8033C8AE4D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2600000">
                  <a:off x="5700" y="2840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4" name="Freeform 1060">
                  <a:extLst>
                    <a:ext uri="{FF2B5EF4-FFF2-40B4-BE49-F238E27FC236}">
                      <a16:creationId xmlns:a16="http://schemas.microsoft.com/office/drawing/2014/main" id="{CE9D076B-52C2-44C6-AA69-B6AC33ECC4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8100000">
                  <a:off x="5416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405" name="Freeform 1061">
                  <a:extLst>
                    <a:ext uri="{FF2B5EF4-FFF2-40B4-BE49-F238E27FC236}">
                      <a16:creationId xmlns:a16="http://schemas.microsoft.com/office/drawing/2014/main" id="{783E7909-0AD5-4920-B2E8-72B99F3A5F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 flipH="1">
                  <a:off x="5757" y="2897"/>
                  <a:ext cx="56" cy="113"/>
                </a:xfrm>
                <a:custGeom>
                  <a:avLst/>
                  <a:gdLst>
                    <a:gd name="T0" fmla="*/ 57 w 113"/>
                    <a:gd name="T1" fmla="*/ 0 h 255"/>
                    <a:gd name="T2" fmla="*/ 0 w 113"/>
                    <a:gd name="T3" fmla="*/ 199 h 255"/>
                    <a:gd name="T4" fmla="*/ 57 w 113"/>
                    <a:gd name="T5" fmla="*/ 255 h 255"/>
                    <a:gd name="T6" fmla="*/ 113 w 113"/>
                    <a:gd name="T7" fmla="*/ 199 h 255"/>
                    <a:gd name="T8" fmla="*/ 57 w 113"/>
                    <a:gd name="T9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255">
                      <a:moveTo>
                        <a:pt x="57" y="0"/>
                      </a:moveTo>
                      <a:lnTo>
                        <a:pt x="0" y="199"/>
                      </a:lnTo>
                      <a:cubicBezTo>
                        <a:pt x="0" y="241"/>
                        <a:pt x="38" y="255"/>
                        <a:pt x="57" y="255"/>
                      </a:cubicBezTo>
                      <a:cubicBezTo>
                        <a:pt x="76" y="255"/>
                        <a:pt x="113" y="241"/>
                        <a:pt x="113" y="199"/>
                      </a:cubicBez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8465" name="Group 1121">
            <a:extLst>
              <a:ext uri="{FF2B5EF4-FFF2-40B4-BE49-F238E27FC236}">
                <a16:creationId xmlns:a16="http://schemas.microsoft.com/office/drawing/2014/main" id="{DBFEA26E-D343-4EAE-B5F9-627164EF9BD3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3068638"/>
            <a:ext cx="754063" cy="1216025"/>
            <a:chOff x="3788" y="1933"/>
            <a:chExt cx="475" cy="766"/>
          </a:xfrm>
        </p:grpSpPr>
        <p:grpSp>
          <p:nvGrpSpPr>
            <p:cNvPr id="56082" name="Group 786">
              <a:extLst>
                <a:ext uri="{FF2B5EF4-FFF2-40B4-BE49-F238E27FC236}">
                  <a16:creationId xmlns:a16="http://schemas.microsoft.com/office/drawing/2014/main" id="{B42DCB1E-FBC5-4DBE-BA45-9989DA940B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8" y="1933"/>
              <a:ext cx="475" cy="766"/>
              <a:chOff x="3432" y="1026"/>
              <a:chExt cx="475" cy="766"/>
            </a:xfrm>
          </p:grpSpPr>
          <p:grpSp>
            <p:nvGrpSpPr>
              <p:cNvPr id="56083" name="Group 787">
                <a:extLst>
                  <a:ext uri="{FF2B5EF4-FFF2-40B4-BE49-F238E27FC236}">
                    <a16:creationId xmlns:a16="http://schemas.microsoft.com/office/drawing/2014/main" id="{6B9F8BA1-0EA0-4C93-9423-1360B8F611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1026"/>
                <a:ext cx="475" cy="766"/>
                <a:chOff x="535" y="488"/>
                <a:chExt cx="475" cy="766"/>
              </a:xfrm>
            </p:grpSpPr>
            <p:sp>
              <p:nvSpPr>
                <p:cNvPr id="56084" name="Oval 788">
                  <a:extLst>
                    <a:ext uri="{FF2B5EF4-FFF2-40B4-BE49-F238E27FC236}">
                      <a16:creationId xmlns:a16="http://schemas.microsoft.com/office/drawing/2014/main" id="{828B8F21-A3FD-474F-93DD-D38648501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85" name="AutoShape 789">
                  <a:extLst>
                    <a:ext uri="{FF2B5EF4-FFF2-40B4-BE49-F238E27FC236}">
                      <a16:creationId xmlns:a16="http://schemas.microsoft.com/office/drawing/2014/main" id="{1461E293-6F31-45FE-9005-D9679ABA56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86" name="Rectangle 790">
                  <a:extLst>
                    <a:ext uri="{FF2B5EF4-FFF2-40B4-BE49-F238E27FC236}">
                      <a16:creationId xmlns:a16="http://schemas.microsoft.com/office/drawing/2014/main" id="{16B789CD-4CB9-479F-BBD8-A49CC02676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087" name="Oval 791">
                <a:extLst>
                  <a:ext uri="{FF2B5EF4-FFF2-40B4-BE49-F238E27FC236}">
                    <a16:creationId xmlns:a16="http://schemas.microsoft.com/office/drawing/2014/main" id="{814D3A00-6598-49D2-A18D-91829038F8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8" y="1195"/>
                <a:ext cx="55" cy="2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88" name="Oval 792">
                <a:extLst>
                  <a:ext uri="{FF2B5EF4-FFF2-40B4-BE49-F238E27FC236}">
                    <a16:creationId xmlns:a16="http://schemas.microsoft.com/office/drawing/2014/main" id="{1E7FA3E0-6C0A-4547-86FB-B3481F340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1195"/>
                <a:ext cx="56" cy="2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89" name="AutoShape 793">
                <a:extLst>
                  <a:ext uri="{FF2B5EF4-FFF2-40B4-BE49-F238E27FC236}">
                    <a16:creationId xmlns:a16="http://schemas.microsoft.com/office/drawing/2014/main" id="{6BDE981F-2A21-47F4-893D-F0F913273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24" y="128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06" name="Group 1062">
              <a:extLst>
                <a:ext uri="{FF2B5EF4-FFF2-40B4-BE49-F238E27FC236}">
                  <a16:creationId xmlns:a16="http://schemas.microsoft.com/office/drawing/2014/main" id="{A170AE85-8583-428A-B937-20A042CB6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8" y="1933"/>
              <a:ext cx="475" cy="766"/>
              <a:chOff x="3432" y="1026"/>
              <a:chExt cx="475" cy="766"/>
            </a:xfrm>
          </p:grpSpPr>
          <p:grpSp>
            <p:nvGrpSpPr>
              <p:cNvPr id="58407" name="Group 1063">
                <a:extLst>
                  <a:ext uri="{FF2B5EF4-FFF2-40B4-BE49-F238E27FC236}">
                    <a16:creationId xmlns:a16="http://schemas.microsoft.com/office/drawing/2014/main" id="{D653D58C-CBB9-4E00-9F89-D22C3277BF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1026"/>
                <a:ext cx="475" cy="766"/>
                <a:chOff x="535" y="488"/>
                <a:chExt cx="475" cy="766"/>
              </a:xfrm>
            </p:grpSpPr>
            <p:sp>
              <p:nvSpPr>
                <p:cNvPr id="58408" name="Oval 1064">
                  <a:extLst>
                    <a:ext uri="{FF2B5EF4-FFF2-40B4-BE49-F238E27FC236}">
                      <a16:creationId xmlns:a16="http://schemas.microsoft.com/office/drawing/2014/main" id="{EA9D8CF4-80AE-4BA1-AAFC-1ADDF33AC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09" name="AutoShape 1065">
                  <a:extLst>
                    <a:ext uri="{FF2B5EF4-FFF2-40B4-BE49-F238E27FC236}">
                      <a16:creationId xmlns:a16="http://schemas.microsoft.com/office/drawing/2014/main" id="{46996B03-0FDE-4B1D-9C49-0242BAE800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10" name="Rectangle 1066">
                  <a:extLst>
                    <a:ext uri="{FF2B5EF4-FFF2-40B4-BE49-F238E27FC236}">
                      <a16:creationId xmlns:a16="http://schemas.microsoft.com/office/drawing/2014/main" id="{C9CF656D-6661-46CE-AC9D-D160B5A1E6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411" name="Oval 1067">
                <a:extLst>
                  <a:ext uri="{FF2B5EF4-FFF2-40B4-BE49-F238E27FC236}">
                    <a16:creationId xmlns:a16="http://schemas.microsoft.com/office/drawing/2014/main" id="{C45D3D98-BBE1-4B5A-88B3-C2755EADE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8" y="1195"/>
                <a:ext cx="55" cy="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2" name="Oval 1068">
                <a:extLst>
                  <a:ext uri="{FF2B5EF4-FFF2-40B4-BE49-F238E27FC236}">
                    <a16:creationId xmlns:a16="http://schemas.microsoft.com/office/drawing/2014/main" id="{5BE7D839-95A5-4A6A-B3F3-B7B62B4BC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9" y="1195"/>
                <a:ext cx="56" cy="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13" name="AutoShape 1069">
                <a:extLst>
                  <a:ext uri="{FF2B5EF4-FFF2-40B4-BE49-F238E27FC236}">
                    <a16:creationId xmlns:a16="http://schemas.microsoft.com/office/drawing/2014/main" id="{546B78FF-1FBB-4813-8362-0716B9D5E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3624" y="128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64" name="Group 1120">
            <a:extLst>
              <a:ext uri="{FF2B5EF4-FFF2-40B4-BE49-F238E27FC236}">
                <a16:creationId xmlns:a16="http://schemas.microsoft.com/office/drawing/2014/main" id="{CA954CB0-30D6-4CFA-A88B-EC176B8991A0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3068638"/>
            <a:ext cx="754062" cy="1217612"/>
            <a:chOff x="4299" y="1933"/>
            <a:chExt cx="475" cy="767"/>
          </a:xfrm>
        </p:grpSpPr>
        <p:grpSp>
          <p:nvGrpSpPr>
            <p:cNvPr id="56090" name="Group 794">
              <a:extLst>
                <a:ext uri="{FF2B5EF4-FFF2-40B4-BE49-F238E27FC236}">
                  <a16:creationId xmlns:a16="http://schemas.microsoft.com/office/drawing/2014/main" id="{FA67435A-906F-4377-AC68-F1053E8878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1933"/>
              <a:ext cx="475" cy="767"/>
              <a:chOff x="3943" y="1026"/>
              <a:chExt cx="475" cy="767"/>
            </a:xfrm>
          </p:grpSpPr>
          <p:grpSp>
            <p:nvGrpSpPr>
              <p:cNvPr id="56091" name="Group 795">
                <a:extLst>
                  <a:ext uri="{FF2B5EF4-FFF2-40B4-BE49-F238E27FC236}">
                    <a16:creationId xmlns:a16="http://schemas.microsoft.com/office/drawing/2014/main" id="{DBE2FE7F-9895-40C8-9426-E98C903FA4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3" y="1026"/>
                <a:ext cx="475" cy="767"/>
                <a:chOff x="1124" y="487"/>
                <a:chExt cx="475" cy="767"/>
              </a:xfrm>
            </p:grpSpPr>
            <p:sp>
              <p:nvSpPr>
                <p:cNvPr id="56092" name="Oval 796">
                  <a:extLst>
                    <a:ext uri="{FF2B5EF4-FFF2-40B4-BE49-F238E27FC236}">
                      <a16:creationId xmlns:a16="http://schemas.microsoft.com/office/drawing/2014/main" id="{820C112B-F1D8-4DDF-A92E-D9C2108C7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93" name="AutoShape 797">
                  <a:extLst>
                    <a:ext uri="{FF2B5EF4-FFF2-40B4-BE49-F238E27FC236}">
                      <a16:creationId xmlns:a16="http://schemas.microsoft.com/office/drawing/2014/main" id="{1F8E7A12-B948-4C1F-ACE8-3F1FAC6C49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094" name="Rectangle 798">
                  <a:extLst>
                    <a:ext uri="{FF2B5EF4-FFF2-40B4-BE49-F238E27FC236}">
                      <a16:creationId xmlns:a16="http://schemas.microsoft.com/office/drawing/2014/main" id="{5CDD5517-ED0C-4F30-AB98-94046D6B54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095" name="Oval 799">
                <a:extLst>
                  <a:ext uri="{FF2B5EF4-FFF2-40B4-BE49-F238E27FC236}">
                    <a16:creationId xmlns:a16="http://schemas.microsoft.com/office/drawing/2014/main" id="{2F24F822-C014-49B6-A38C-84CD880F7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1196"/>
                <a:ext cx="55" cy="2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6" name="Oval 800">
                <a:extLst>
                  <a:ext uri="{FF2B5EF4-FFF2-40B4-BE49-F238E27FC236}">
                    <a16:creationId xmlns:a16="http://schemas.microsoft.com/office/drawing/2014/main" id="{724191A7-C884-430D-A586-ABFE6C91E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1196"/>
                <a:ext cx="56" cy="2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097" name="AutoShape 801">
                <a:extLst>
                  <a:ext uri="{FF2B5EF4-FFF2-40B4-BE49-F238E27FC236}">
                    <a16:creationId xmlns:a16="http://schemas.microsoft.com/office/drawing/2014/main" id="{80229EB2-0649-4088-B15D-ACFD1A62E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41" y="1281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14" name="Group 1070">
              <a:extLst>
                <a:ext uri="{FF2B5EF4-FFF2-40B4-BE49-F238E27FC236}">
                  <a16:creationId xmlns:a16="http://schemas.microsoft.com/office/drawing/2014/main" id="{3F634AB2-D7FC-4FB3-A0C8-3F7C6587E7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1933"/>
              <a:ext cx="475" cy="767"/>
              <a:chOff x="3943" y="1026"/>
              <a:chExt cx="475" cy="767"/>
            </a:xfrm>
          </p:grpSpPr>
          <p:grpSp>
            <p:nvGrpSpPr>
              <p:cNvPr id="58415" name="Group 1071">
                <a:extLst>
                  <a:ext uri="{FF2B5EF4-FFF2-40B4-BE49-F238E27FC236}">
                    <a16:creationId xmlns:a16="http://schemas.microsoft.com/office/drawing/2014/main" id="{521FB1DC-40EB-4B67-8F36-786331AC42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3" y="1026"/>
                <a:ext cx="475" cy="767"/>
                <a:chOff x="1124" y="487"/>
                <a:chExt cx="475" cy="767"/>
              </a:xfrm>
            </p:grpSpPr>
            <p:sp>
              <p:nvSpPr>
                <p:cNvPr id="58416" name="Oval 1072">
                  <a:extLst>
                    <a:ext uri="{FF2B5EF4-FFF2-40B4-BE49-F238E27FC236}">
                      <a16:creationId xmlns:a16="http://schemas.microsoft.com/office/drawing/2014/main" id="{6ADE2F38-2CB7-4B64-B9B3-C036EC84CC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17" name="AutoShape 1073">
                  <a:extLst>
                    <a:ext uri="{FF2B5EF4-FFF2-40B4-BE49-F238E27FC236}">
                      <a16:creationId xmlns:a16="http://schemas.microsoft.com/office/drawing/2014/main" id="{A135F2C3-962B-48C2-8094-AFD5C0DD86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18" name="Rectangle 1074">
                  <a:extLst>
                    <a:ext uri="{FF2B5EF4-FFF2-40B4-BE49-F238E27FC236}">
                      <a16:creationId xmlns:a16="http://schemas.microsoft.com/office/drawing/2014/main" id="{CF03F699-B65E-4842-802C-857FE33B3E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419" name="Oval 1075">
                <a:extLst>
                  <a:ext uri="{FF2B5EF4-FFF2-40B4-BE49-F238E27FC236}">
                    <a16:creationId xmlns:a16="http://schemas.microsoft.com/office/drawing/2014/main" id="{EB171C7B-052B-4807-AA21-542D00C7BD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1196"/>
                <a:ext cx="55" cy="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20" name="Oval 1076">
                <a:extLst>
                  <a:ext uri="{FF2B5EF4-FFF2-40B4-BE49-F238E27FC236}">
                    <a16:creationId xmlns:a16="http://schemas.microsoft.com/office/drawing/2014/main" id="{5C135BA6-4595-4B15-8001-0FA4E0692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1196"/>
                <a:ext cx="56" cy="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21" name="AutoShape 1077">
                <a:extLst>
                  <a:ext uri="{FF2B5EF4-FFF2-40B4-BE49-F238E27FC236}">
                    <a16:creationId xmlns:a16="http://schemas.microsoft.com/office/drawing/2014/main" id="{7D7594F8-51B7-41E9-ABD0-AD9BD0072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141" y="1281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71" name="Group 1127">
            <a:extLst>
              <a:ext uri="{FF2B5EF4-FFF2-40B4-BE49-F238E27FC236}">
                <a16:creationId xmlns:a16="http://schemas.microsoft.com/office/drawing/2014/main" id="{8F2CF9E0-6663-4AE3-974C-A5FF8C27F0BB}"/>
              </a:ext>
            </a:extLst>
          </p:cNvPr>
          <p:cNvGrpSpPr>
            <a:grpSpLocks/>
          </p:cNvGrpSpPr>
          <p:nvPr/>
        </p:nvGrpSpPr>
        <p:grpSpPr bwMode="auto">
          <a:xfrm>
            <a:off x="6024563" y="5014913"/>
            <a:ext cx="754062" cy="1216025"/>
            <a:chOff x="3795" y="3159"/>
            <a:chExt cx="475" cy="766"/>
          </a:xfrm>
        </p:grpSpPr>
        <p:grpSp>
          <p:nvGrpSpPr>
            <p:cNvPr id="56098" name="Group 802">
              <a:extLst>
                <a:ext uri="{FF2B5EF4-FFF2-40B4-BE49-F238E27FC236}">
                  <a16:creationId xmlns:a16="http://schemas.microsoft.com/office/drawing/2014/main" id="{6F8C83BA-CD1E-4B08-B407-F7D6FEC661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5" y="3159"/>
              <a:ext cx="475" cy="766"/>
              <a:chOff x="3438" y="1906"/>
              <a:chExt cx="475" cy="766"/>
            </a:xfrm>
          </p:grpSpPr>
          <p:grpSp>
            <p:nvGrpSpPr>
              <p:cNvPr id="56099" name="Group 803">
                <a:extLst>
                  <a:ext uri="{FF2B5EF4-FFF2-40B4-BE49-F238E27FC236}">
                    <a16:creationId xmlns:a16="http://schemas.microsoft.com/office/drawing/2014/main" id="{2FBC2319-AFC0-43D9-910D-267BF5691C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8" y="1906"/>
                <a:ext cx="475" cy="766"/>
                <a:chOff x="535" y="488"/>
                <a:chExt cx="475" cy="766"/>
              </a:xfrm>
            </p:grpSpPr>
            <p:sp>
              <p:nvSpPr>
                <p:cNvPr id="56100" name="Oval 804">
                  <a:extLst>
                    <a:ext uri="{FF2B5EF4-FFF2-40B4-BE49-F238E27FC236}">
                      <a16:creationId xmlns:a16="http://schemas.microsoft.com/office/drawing/2014/main" id="{E4F7B93D-AEF7-4C86-9C42-C0B02E3FE7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01" name="AutoShape 805">
                  <a:extLst>
                    <a:ext uri="{FF2B5EF4-FFF2-40B4-BE49-F238E27FC236}">
                      <a16:creationId xmlns:a16="http://schemas.microsoft.com/office/drawing/2014/main" id="{B6435F2C-A8E1-4A43-A027-9B6B49AAC5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02" name="Rectangle 806">
                  <a:extLst>
                    <a:ext uri="{FF2B5EF4-FFF2-40B4-BE49-F238E27FC236}">
                      <a16:creationId xmlns:a16="http://schemas.microsoft.com/office/drawing/2014/main" id="{FD44A3FE-C846-4DA8-8C55-D1B5379A12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03" name="Freeform 807">
                <a:extLst>
                  <a:ext uri="{FF2B5EF4-FFF2-40B4-BE49-F238E27FC236}">
                    <a16:creationId xmlns:a16="http://schemas.microsoft.com/office/drawing/2014/main" id="{2798E9C9-273C-4CC0-A569-F0F08A9C7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075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104" name="AutoShape 808">
                <a:extLst>
                  <a:ext uri="{FF2B5EF4-FFF2-40B4-BE49-F238E27FC236}">
                    <a16:creationId xmlns:a16="http://schemas.microsoft.com/office/drawing/2014/main" id="{32030197-5566-45F8-8078-A7DCEF1D3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45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05" name="AutoShape 809">
                <a:extLst>
                  <a:ext uri="{FF2B5EF4-FFF2-40B4-BE49-F238E27FC236}">
                    <a16:creationId xmlns:a16="http://schemas.microsoft.com/office/drawing/2014/main" id="{F2DDAB9E-0B57-44B1-975D-71FC86A41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15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22" name="Group 1078">
              <a:extLst>
                <a:ext uri="{FF2B5EF4-FFF2-40B4-BE49-F238E27FC236}">
                  <a16:creationId xmlns:a16="http://schemas.microsoft.com/office/drawing/2014/main" id="{AA99252F-E786-4A6B-BBDC-666FCEFA1E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5" y="3159"/>
              <a:ext cx="475" cy="766"/>
              <a:chOff x="3438" y="1906"/>
              <a:chExt cx="475" cy="766"/>
            </a:xfrm>
          </p:grpSpPr>
          <p:grpSp>
            <p:nvGrpSpPr>
              <p:cNvPr id="58423" name="Group 1079">
                <a:extLst>
                  <a:ext uri="{FF2B5EF4-FFF2-40B4-BE49-F238E27FC236}">
                    <a16:creationId xmlns:a16="http://schemas.microsoft.com/office/drawing/2014/main" id="{941AAE49-56DD-4A04-B374-AE8A1C9A13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8" y="1906"/>
                <a:ext cx="475" cy="766"/>
                <a:chOff x="535" y="488"/>
                <a:chExt cx="475" cy="766"/>
              </a:xfrm>
            </p:grpSpPr>
            <p:sp>
              <p:nvSpPr>
                <p:cNvPr id="58424" name="Oval 1080">
                  <a:extLst>
                    <a:ext uri="{FF2B5EF4-FFF2-40B4-BE49-F238E27FC236}">
                      <a16:creationId xmlns:a16="http://schemas.microsoft.com/office/drawing/2014/main" id="{3386C7E6-2652-45FC-A62E-E9025B2CA4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25" name="AutoShape 1081">
                  <a:extLst>
                    <a:ext uri="{FF2B5EF4-FFF2-40B4-BE49-F238E27FC236}">
                      <a16:creationId xmlns:a16="http://schemas.microsoft.com/office/drawing/2014/main" id="{BB7A4E52-588B-41B2-9838-96180971A5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26" name="Rectangle 1082">
                  <a:extLst>
                    <a:ext uri="{FF2B5EF4-FFF2-40B4-BE49-F238E27FC236}">
                      <a16:creationId xmlns:a16="http://schemas.microsoft.com/office/drawing/2014/main" id="{A9E6C985-BDC4-458B-8E07-53726CE162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427" name="Freeform 1083">
                <a:extLst>
                  <a:ext uri="{FF2B5EF4-FFF2-40B4-BE49-F238E27FC236}">
                    <a16:creationId xmlns:a16="http://schemas.microsoft.com/office/drawing/2014/main" id="{F3CA4677-C5B3-4077-B04E-FB5403241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075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8" name="AutoShape 1084">
                <a:extLst>
                  <a:ext uri="{FF2B5EF4-FFF2-40B4-BE49-F238E27FC236}">
                    <a16:creationId xmlns:a16="http://schemas.microsoft.com/office/drawing/2014/main" id="{C9D9F7B3-7853-41F0-BB1C-03AFC5811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545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29" name="AutoShape 1085">
                <a:extLst>
                  <a:ext uri="{FF2B5EF4-FFF2-40B4-BE49-F238E27FC236}">
                    <a16:creationId xmlns:a16="http://schemas.microsoft.com/office/drawing/2014/main" id="{A59AD3A8-1E9B-414E-A4C4-EB3E84546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15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70" name="Group 1126">
            <a:extLst>
              <a:ext uri="{FF2B5EF4-FFF2-40B4-BE49-F238E27FC236}">
                <a16:creationId xmlns:a16="http://schemas.microsoft.com/office/drawing/2014/main" id="{A10D70D8-2F60-40FC-9ACE-81F17BB7EB97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5013325"/>
            <a:ext cx="754062" cy="1217613"/>
            <a:chOff x="4299" y="3158"/>
            <a:chExt cx="475" cy="767"/>
          </a:xfrm>
        </p:grpSpPr>
        <p:grpSp>
          <p:nvGrpSpPr>
            <p:cNvPr id="56106" name="Group 810">
              <a:extLst>
                <a:ext uri="{FF2B5EF4-FFF2-40B4-BE49-F238E27FC236}">
                  <a16:creationId xmlns:a16="http://schemas.microsoft.com/office/drawing/2014/main" id="{EE785E60-756F-42DF-9742-910A9B8361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3158"/>
              <a:ext cx="475" cy="767"/>
              <a:chOff x="3942" y="1905"/>
              <a:chExt cx="475" cy="767"/>
            </a:xfrm>
          </p:grpSpPr>
          <p:grpSp>
            <p:nvGrpSpPr>
              <p:cNvPr id="56107" name="Group 811">
                <a:extLst>
                  <a:ext uri="{FF2B5EF4-FFF2-40B4-BE49-F238E27FC236}">
                    <a16:creationId xmlns:a16="http://schemas.microsoft.com/office/drawing/2014/main" id="{B348DDA0-0A21-4605-93C0-6063C9449F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2" y="1905"/>
                <a:ext cx="475" cy="767"/>
                <a:chOff x="1124" y="487"/>
                <a:chExt cx="475" cy="767"/>
              </a:xfrm>
            </p:grpSpPr>
            <p:sp>
              <p:nvSpPr>
                <p:cNvPr id="56108" name="Oval 812">
                  <a:extLst>
                    <a:ext uri="{FF2B5EF4-FFF2-40B4-BE49-F238E27FC236}">
                      <a16:creationId xmlns:a16="http://schemas.microsoft.com/office/drawing/2014/main" id="{97BE0107-3E88-48C4-9C11-E73B1BDE82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09" name="AutoShape 813">
                  <a:extLst>
                    <a:ext uri="{FF2B5EF4-FFF2-40B4-BE49-F238E27FC236}">
                      <a16:creationId xmlns:a16="http://schemas.microsoft.com/office/drawing/2014/main" id="{4E64359E-A40C-471A-B62C-BD7C9F8F15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10" name="Rectangle 814">
                  <a:extLst>
                    <a:ext uri="{FF2B5EF4-FFF2-40B4-BE49-F238E27FC236}">
                      <a16:creationId xmlns:a16="http://schemas.microsoft.com/office/drawing/2014/main" id="{515D81D7-9900-4352-8C38-B71DC74A5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11" name="Freeform 815">
                <a:extLst>
                  <a:ext uri="{FF2B5EF4-FFF2-40B4-BE49-F238E27FC236}">
                    <a16:creationId xmlns:a16="http://schemas.microsoft.com/office/drawing/2014/main" id="{00E52B1F-6C73-4AC4-BCB3-F32C6C006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2075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112" name="AutoShape 816">
                <a:extLst>
                  <a:ext uri="{FF2B5EF4-FFF2-40B4-BE49-F238E27FC236}">
                    <a16:creationId xmlns:a16="http://schemas.microsoft.com/office/drawing/2014/main" id="{0D11DF21-BA89-4C47-9CEC-561353448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56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113" name="AutoShape 817">
                <a:extLst>
                  <a:ext uri="{FF2B5EF4-FFF2-40B4-BE49-F238E27FC236}">
                    <a16:creationId xmlns:a16="http://schemas.microsoft.com/office/drawing/2014/main" id="{8E21CEF0-E875-4BD7-888E-DCDED2CF0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26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30" name="Group 1086">
              <a:extLst>
                <a:ext uri="{FF2B5EF4-FFF2-40B4-BE49-F238E27FC236}">
                  <a16:creationId xmlns:a16="http://schemas.microsoft.com/office/drawing/2014/main" id="{7CA258BB-FF5E-4E0F-8F5D-24D425972F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3158"/>
              <a:ext cx="475" cy="767"/>
              <a:chOff x="3942" y="1905"/>
              <a:chExt cx="475" cy="767"/>
            </a:xfrm>
          </p:grpSpPr>
          <p:grpSp>
            <p:nvGrpSpPr>
              <p:cNvPr id="58431" name="Group 1087">
                <a:extLst>
                  <a:ext uri="{FF2B5EF4-FFF2-40B4-BE49-F238E27FC236}">
                    <a16:creationId xmlns:a16="http://schemas.microsoft.com/office/drawing/2014/main" id="{A67AD22D-7DCC-481C-A22F-0DD4F43C28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2" y="1905"/>
                <a:ext cx="475" cy="767"/>
                <a:chOff x="1124" y="487"/>
                <a:chExt cx="475" cy="767"/>
              </a:xfrm>
            </p:grpSpPr>
            <p:sp>
              <p:nvSpPr>
                <p:cNvPr id="58432" name="Oval 1088">
                  <a:extLst>
                    <a:ext uri="{FF2B5EF4-FFF2-40B4-BE49-F238E27FC236}">
                      <a16:creationId xmlns:a16="http://schemas.microsoft.com/office/drawing/2014/main" id="{48AA5618-7061-4598-9D18-19FDD5995A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33" name="AutoShape 1089">
                  <a:extLst>
                    <a:ext uri="{FF2B5EF4-FFF2-40B4-BE49-F238E27FC236}">
                      <a16:creationId xmlns:a16="http://schemas.microsoft.com/office/drawing/2014/main" id="{2F796BB2-00D9-46B8-A286-89CDFA94EB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34" name="Rectangle 1090">
                  <a:extLst>
                    <a:ext uri="{FF2B5EF4-FFF2-40B4-BE49-F238E27FC236}">
                      <a16:creationId xmlns:a16="http://schemas.microsoft.com/office/drawing/2014/main" id="{38113F9E-401F-4958-B6AC-2426432565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435" name="Freeform 1091">
                <a:extLst>
                  <a:ext uri="{FF2B5EF4-FFF2-40B4-BE49-F238E27FC236}">
                    <a16:creationId xmlns:a16="http://schemas.microsoft.com/office/drawing/2014/main" id="{66A6F223-D61D-465E-88DB-88DD1D811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2075"/>
                <a:ext cx="50" cy="113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99 h 255"/>
                  <a:gd name="T4" fmla="*/ 57 w 113"/>
                  <a:gd name="T5" fmla="*/ 255 h 255"/>
                  <a:gd name="T6" fmla="*/ 113 w 113"/>
                  <a:gd name="T7" fmla="*/ 199 h 255"/>
                  <a:gd name="T8" fmla="*/ 57 w 113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99"/>
                    </a:lnTo>
                    <a:cubicBezTo>
                      <a:pt x="0" y="241"/>
                      <a:pt x="38" y="255"/>
                      <a:pt x="57" y="255"/>
                    </a:cubicBezTo>
                    <a:cubicBezTo>
                      <a:pt x="76" y="255"/>
                      <a:pt x="113" y="241"/>
                      <a:pt x="113" y="199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36" name="AutoShape 1092">
                <a:extLst>
                  <a:ext uri="{FF2B5EF4-FFF2-40B4-BE49-F238E27FC236}">
                    <a16:creationId xmlns:a16="http://schemas.microsoft.com/office/drawing/2014/main" id="{42AE9DDD-71BB-4D99-A071-D6AF162CE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056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437" name="AutoShape 1093">
                <a:extLst>
                  <a:ext uri="{FF2B5EF4-FFF2-40B4-BE49-F238E27FC236}">
                    <a16:creationId xmlns:a16="http://schemas.microsoft.com/office/drawing/2014/main" id="{3D6677D6-9155-4EA0-97DD-1760F615E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226" y="1990"/>
                <a:ext cx="85" cy="85"/>
              </a:xfrm>
              <a:custGeom>
                <a:avLst/>
                <a:gdLst>
                  <a:gd name="G0" fmla="+- 8118 0 0"/>
                  <a:gd name="G1" fmla="+- -10662782 0 0"/>
                  <a:gd name="G2" fmla="+- 0 0 -10662782"/>
                  <a:gd name="T0" fmla="*/ 0 256 1"/>
                  <a:gd name="T1" fmla="*/ 180 256 1"/>
                  <a:gd name="G3" fmla="+- -10662782 T0 T1"/>
                  <a:gd name="T2" fmla="*/ 0 256 1"/>
                  <a:gd name="T3" fmla="*/ 90 256 1"/>
                  <a:gd name="G4" fmla="+- -10662782 T2 T3"/>
                  <a:gd name="G5" fmla="*/ G4 2 1"/>
                  <a:gd name="T4" fmla="*/ 90 256 1"/>
                  <a:gd name="T5" fmla="*/ 0 256 1"/>
                  <a:gd name="G6" fmla="+- -10662782 T4 T5"/>
                  <a:gd name="G7" fmla="*/ G6 2 1"/>
                  <a:gd name="G8" fmla="abs -1066278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18"/>
                  <a:gd name="G18" fmla="*/ 8118 1 2"/>
                  <a:gd name="G19" fmla="+- G18 5400 0"/>
                  <a:gd name="G20" fmla="cos G19 -10662782"/>
                  <a:gd name="G21" fmla="sin G19 -10662782"/>
                  <a:gd name="G22" fmla="+- G20 10800 0"/>
                  <a:gd name="G23" fmla="+- G21 10800 0"/>
                  <a:gd name="G24" fmla="+- 10800 0 G20"/>
                  <a:gd name="G25" fmla="+- 8118 10800 0"/>
                  <a:gd name="G26" fmla="?: G9 G17 G25"/>
                  <a:gd name="G27" fmla="?: G9 0 21600"/>
                  <a:gd name="G28" fmla="cos 10800 -10662782"/>
                  <a:gd name="G29" fmla="sin 10800 -10662782"/>
                  <a:gd name="G30" fmla="sin 8118 -1066278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2782 G34 0"/>
                  <a:gd name="G36" fmla="?: G6 G35 G31"/>
                  <a:gd name="G37" fmla="+- 21600 0 G36"/>
                  <a:gd name="G38" fmla="?: G4 0 G33"/>
                  <a:gd name="G39" fmla="?: -1066278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768 w 21600"/>
                  <a:gd name="T15" fmla="*/ 7987 h 21600"/>
                  <a:gd name="T16" fmla="*/ 10800 w 21600"/>
                  <a:gd name="T17" fmla="*/ 2682 h 21600"/>
                  <a:gd name="T18" fmla="*/ 19832 w 21600"/>
                  <a:gd name="T19" fmla="*/ 798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049" y="8386"/>
                    </a:moveTo>
                    <a:cubicBezTo>
                      <a:pt x="4105" y="4993"/>
                      <a:pt x="7246" y="2682"/>
                      <a:pt x="10800" y="2682"/>
                    </a:cubicBezTo>
                    <a:cubicBezTo>
                      <a:pt x="14353" y="2682"/>
                      <a:pt x="17494" y="4993"/>
                      <a:pt x="18550" y="8386"/>
                    </a:cubicBezTo>
                    <a:lnTo>
                      <a:pt x="21111" y="7588"/>
                    </a:lnTo>
                    <a:cubicBezTo>
                      <a:pt x="19705" y="3074"/>
                      <a:pt x="15527" y="0"/>
                      <a:pt x="10799" y="0"/>
                    </a:cubicBezTo>
                    <a:cubicBezTo>
                      <a:pt x="6072" y="0"/>
                      <a:pt x="1894" y="3074"/>
                      <a:pt x="488" y="75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62" name="Group 1118">
            <a:extLst>
              <a:ext uri="{FF2B5EF4-FFF2-40B4-BE49-F238E27FC236}">
                <a16:creationId xmlns:a16="http://schemas.microsoft.com/office/drawing/2014/main" id="{FF33CC41-4DD9-49D0-88B2-F55397F6B9F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792163" cy="1306512"/>
            <a:chOff x="4980" y="3113"/>
            <a:chExt cx="499" cy="823"/>
          </a:xfrm>
        </p:grpSpPr>
        <p:grpSp>
          <p:nvGrpSpPr>
            <p:cNvPr id="56114" name="Group 818">
              <a:extLst>
                <a:ext uri="{FF2B5EF4-FFF2-40B4-BE49-F238E27FC236}">
                  <a16:creationId xmlns:a16="http://schemas.microsoft.com/office/drawing/2014/main" id="{0BA53C71-B068-4A6B-813E-0F61769686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113"/>
              <a:ext cx="499" cy="823"/>
              <a:chOff x="1260" y="3039"/>
              <a:chExt cx="499" cy="823"/>
            </a:xfrm>
          </p:grpSpPr>
          <p:grpSp>
            <p:nvGrpSpPr>
              <p:cNvPr id="56115" name="Group 819">
                <a:extLst>
                  <a:ext uri="{FF2B5EF4-FFF2-40B4-BE49-F238E27FC236}">
                    <a16:creationId xmlns:a16="http://schemas.microsoft.com/office/drawing/2014/main" id="{5F90B10F-C9DC-466D-9810-298F0FE9EA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60" y="3096"/>
                <a:ext cx="475" cy="766"/>
                <a:chOff x="535" y="488"/>
                <a:chExt cx="475" cy="766"/>
              </a:xfrm>
            </p:grpSpPr>
            <p:sp>
              <p:nvSpPr>
                <p:cNvPr id="56116" name="Oval 820">
                  <a:extLst>
                    <a:ext uri="{FF2B5EF4-FFF2-40B4-BE49-F238E27FC236}">
                      <a16:creationId xmlns:a16="http://schemas.microsoft.com/office/drawing/2014/main" id="{EE54B197-B409-4D01-9C9F-57E1B74483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17" name="AutoShape 821">
                  <a:extLst>
                    <a:ext uri="{FF2B5EF4-FFF2-40B4-BE49-F238E27FC236}">
                      <a16:creationId xmlns:a16="http://schemas.microsoft.com/office/drawing/2014/main" id="{462EC2C0-6E21-4410-A093-D54D424D15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18" name="Rectangle 822">
                  <a:extLst>
                    <a:ext uri="{FF2B5EF4-FFF2-40B4-BE49-F238E27FC236}">
                      <a16:creationId xmlns:a16="http://schemas.microsoft.com/office/drawing/2014/main" id="{EFF3721F-5509-4845-8653-B209730CB3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19" name="AutoShape 823">
                <a:extLst>
                  <a:ext uri="{FF2B5EF4-FFF2-40B4-BE49-F238E27FC236}">
                    <a16:creationId xmlns:a16="http://schemas.microsoft.com/office/drawing/2014/main" id="{12F15888-D689-4370-9ACC-ADA490A0E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3039"/>
                <a:ext cx="142" cy="142"/>
              </a:xfrm>
              <a:prstGeom prst="star8">
                <a:avLst>
                  <a:gd name="adj" fmla="val 1831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38" name="Group 1094">
              <a:extLst>
                <a:ext uri="{FF2B5EF4-FFF2-40B4-BE49-F238E27FC236}">
                  <a16:creationId xmlns:a16="http://schemas.microsoft.com/office/drawing/2014/main" id="{0494AC87-E2DD-4B40-BABB-CAD8D2C128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113"/>
              <a:ext cx="499" cy="823"/>
              <a:chOff x="1260" y="3039"/>
              <a:chExt cx="499" cy="823"/>
            </a:xfrm>
          </p:grpSpPr>
          <p:grpSp>
            <p:nvGrpSpPr>
              <p:cNvPr id="58439" name="Group 1095">
                <a:extLst>
                  <a:ext uri="{FF2B5EF4-FFF2-40B4-BE49-F238E27FC236}">
                    <a16:creationId xmlns:a16="http://schemas.microsoft.com/office/drawing/2014/main" id="{20DBE6A0-3FFB-488C-BB1A-5EA0EEF5BF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60" y="3096"/>
                <a:ext cx="475" cy="766"/>
                <a:chOff x="535" y="488"/>
                <a:chExt cx="475" cy="766"/>
              </a:xfrm>
            </p:grpSpPr>
            <p:sp>
              <p:nvSpPr>
                <p:cNvPr id="58440" name="Oval 1096">
                  <a:extLst>
                    <a:ext uri="{FF2B5EF4-FFF2-40B4-BE49-F238E27FC236}">
                      <a16:creationId xmlns:a16="http://schemas.microsoft.com/office/drawing/2014/main" id="{02F3028B-DEB8-4262-83A2-EF0D50EE1F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41" name="AutoShape 1097">
                  <a:extLst>
                    <a:ext uri="{FF2B5EF4-FFF2-40B4-BE49-F238E27FC236}">
                      <a16:creationId xmlns:a16="http://schemas.microsoft.com/office/drawing/2014/main" id="{A3FBD763-C12E-41EF-B4FE-589A07D46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42" name="Rectangle 1098">
                  <a:extLst>
                    <a:ext uri="{FF2B5EF4-FFF2-40B4-BE49-F238E27FC236}">
                      <a16:creationId xmlns:a16="http://schemas.microsoft.com/office/drawing/2014/main" id="{A8206DC8-E765-4CB6-A577-74F27D5762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443" name="AutoShape 1099">
                <a:extLst>
                  <a:ext uri="{FF2B5EF4-FFF2-40B4-BE49-F238E27FC236}">
                    <a16:creationId xmlns:a16="http://schemas.microsoft.com/office/drawing/2014/main" id="{2EC5DF79-6001-4D17-9612-84D4B71E7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3039"/>
                <a:ext cx="142" cy="142"/>
              </a:xfrm>
              <a:prstGeom prst="star8">
                <a:avLst>
                  <a:gd name="adj" fmla="val 1831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463" name="Group 1119">
            <a:extLst>
              <a:ext uri="{FF2B5EF4-FFF2-40B4-BE49-F238E27FC236}">
                <a16:creationId xmlns:a16="http://schemas.microsoft.com/office/drawing/2014/main" id="{86A8454E-66F3-4803-981E-5CBCD02368F0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4941888"/>
            <a:ext cx="811212" cy="1308100"/>
            <a:chOff x="5479" y="3113"/>
            <a:chExt cx="511" cy="824"/>
          </a:xfrm>
        </p:grpSpPr>
        <p:grpSp>
          <p:nvGrpSpPr>
            <p:cNvPr id="56120" name="Group 824">
              <a:extLst>
                <a:ext uri="{FF2B5EF4-FFF2-40B4-BE49-F238E27FC236}">
                  <a16:creationId xmlns:a16="http://schemas.microsoft.com/office/drawing/2014/main" id="{96DAC910-D02F-49F7-8560-961B6AF90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3113"/>
              <a:ext cx="511" cy="824"/>
              <a:chOff x="1759" y="3039"/>
              <a:chExt cx="511" cy="824"/>
            </a:xfrm>
          </p:grpSpPr>
          <p:grpSp>
            <p:nvGrpSpPr>
              <p:cNvPr id="56121" name="Group 825">
                <a:extLst>
                  <a:ext uri="{FF2B5EF4-FFF2-40B4-BE49-F238E27FC236}">
                    <a16:creationId xmlns:a16="http://schemas.microsoft.com/office/drawing/2014/main" id="{1FF98874-53D4-4C60-8ACF-D6408A0719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3096"/>
                <a:ext cx="475" cy="767"/>
                <a:chOff x="1124" y="487"/>
                <a:chExt cx="475" cy="767"/>
              </a:xfrm>
            </p:grpSpPr>
            <p:sp>
              <p:nvSpPr>
                <p:cNvPr id="56122" name="Oval 826">
                  <a:extLst>
                    <a:ext uri="{FF2B5EF4-FFF2-40B4-BE49-F238E27FC236}">
                      <a16:creationId xmlns:a16="http://schemas.microsoft.com/office/drawing/2014/main" id="{2E3BB773-F2C2-4B11-B66C-93F766F4DDA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23" name="AutoShape 827">
                  <a:extLst>
                    <a:ext uri="{FF2B5EF4-FFF2-40B4-BE49-F238E27FC236}">
                      <a16:creationId xmlns:a16="http://schemas.microsoft.com/office/drawing/2014/main" id="{C1C26C51-A521-4736-989E-909FA26A9F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124" name="Rectangle 828">
                  <a:extLst>
                    <a:ext uri="{FF2B5EF4-FFF2-40B4-BE49-F238E27FC236}">
                      <a16:creationId xmlns:a16="http://schemas.microsoft.com/office/drawing/2014/main" id="{71BD8C7D-EBF9-438A-B6BF-6BCCBF71BF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125" name="AutoShape 829">
                <a:extLst>
                  <a:ext uri="{FF2B5EF4-FFF2-40B4-BE49-F238E27FC236}">
                    <a16:creationId xmlns:a16="http://schemas.microsoft.com/office/drawing/2014/main" id="{52D9A562-B700-4850-BF25-44B6ADD5D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3039"/>
                <a:ext cx="142" cy="142"/>
              </a:xfrm>
              <a:prstGeom prst="star8">
                <a:avLst>
                  <a:gd name="adj" fmla="val 1831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8444" name="Group 1100">
              <a:extLst>
                <a:ext uri="{FF2B5EF4-FFF2-40B4-BE49-F238E27FC236}">
                  <a16:creationId xmlns:a16="http://schemas.microsoft.com/office/drawing/2014/main" id="{37DFFEA9-5906-4335-B225-40FAF4B4C1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3113"/>
              <a:ext cx="511" cy="824"/>
              <a:chOff x="1759" y="3039"/>
              <a:chExt cx="511" cy="824"/>
            </a:xfrm>
          </p:grpSpPr>
          <p:grpSp>
            <p:nvGrpSpPr>
              <p:cNvPr id="58445" name="Group 1101">
                <a:extLst>
                  <a:ext uri="{FF2B5EF4-FFF2-40B4-BE49-F238E27FC236}">
                    <a16:creationId xmlns:a16="http://schemas.microsoft.com/office/drawing/2014/main" id="{0042DC5D-A172-4C95-8CBE-10C92EB80C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3096"/>
                <a:ext cx="475" cy="767"/>
                <a:chOff x="1124" y="487"/>
                <a:chExt cx="475" cy="767"/>
              </a:xfrm>
            </p:grpSpPr>
            <p:sp>
              <p:nvSpPr>
                <p:cNvPr id="58446" name="Oval 1102">
                  <a:extLst>
                    <a:ext uri="{FF2B5EF4-FFF2-40B4-BE49-F238E27FC236}">
                      <a16:creationId xmlns:a16="http://schemas.microsoft.com/office/drawing/2014/main" id="{7E82EF8B-2D93-48D7-A2CF-4E35B41B30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47" name="AutoShape 1103">
                  <a:extLst>
                    <a:ext uri="{FF2B5EF4-FFF2-40B4-BE49-F238E27FC236}">
                      <a16:creationId xmlns:a16="http://schemas.microsoft.com/office/drawing/2014/main" id="{B2ECDD3C-0FCA-43D1-A24C-B611484695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448" name="Rectangle 1104">
                  <a:extLst>
                    <a:ext uri="{FF2B5EF4-FFF2-40B4-BE49-F238E27FC236}">
                      <a16:creationId xmlns:a16="http://schemas.microsoft.com/office/drawing/2014/main" id="{CC5DFB15-D609-4EAB-95A2-7CD75B1AF0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449" name="AutoShape 1105">
                <a:extLst>
                  <a:ext uri="{FF2B5EF4-FFF2-40B4-BE49-F238E27FC236}">
                    <a16:creationId xmlns:a16="http://schemas.microsoft.com/office/drawing/2014/main" id="{64AAD18C-E2C2-4C62-869C-9F01FFE15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3039"/>
                <a:ext cx="142" cy="142"/>
              </a:xfrm>
              <a:prstGeom prst="star8">
                <a:avLst>
                  <a:gd name="adj" fmla="val 1831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>
            <a:extLst>
              <a:ext uri="{FF2B5EF4-FFF2-40B4-BE49-F238E27FC236}">
                <a16:creationId xmlns:a16="http://schemas.microsoft.com/office/drawing/2014/main" id="{2803172A-1992-4679-AE37-AFEC03153DD2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2924175"/>
            <a:ext cx="790575" cy="1331913"/>
            <a:chOff x="517" y="1378"/>
            <a:chExt cx="498" cy="839"/>
          </a:xfrm>
        </p:grpSpPr>
        <p:sp>
          <p:nvSpPr>
            <p:cNvPr id="56323" name="Freeform 3">
              <a:extLst>
                <a:ext uri="{FF2B5EF4-FFF2-40B4-BE49-F238E27FC236}">
                  <a16:creationId xmlns:a16="http://schemas.microsoft.com/office/drawing/2014/main" id="{AD5CD627-F7FC-40E9-BB44-5AF31EA84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" y="1378"/>
              <a:ext cx="425" cy="170"/>
            </a:xfrm>
            <a:custGeom>
              <a:avLst/>
              <a:gdLst>
                <a:gd name="T0" fmla="*/ 623 w 623"/>
                <a:gd name="T1" fmla="*/ 453 h 453"/>
                <a:gd name="T2" fmla="*/ 623 w 623"/>
                <a:gd name="T3" fmla="*/ 368 h 453"/>
                <a:gd name="T4" fmla="*/ 567 w 623"/>
                <a:gd name="T5" fmla="*/ 0 h 453"/>
                <a:gd name="T6" fmla="*/ 198 w 623"/>
                <a:gd name="T7" fmla="*/ 0 h 453"/>
                <a:gd name="T8" fmla="*/ 141 w 623"/>
                <a:gd name="T9" fmla="*/ 396 h 453"/>
                <a:gd name="T10" fmla="*/ 0 w 623"/>
                <a:gd name="T11" fmla="*/ 453 h 453"/>
                <a:gd name="T12" fmla="*/ 623 w 623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453">
                  <a:moveTo>
                    <a:pt x="623" y="453"/>
                  </a:moveTo>
                  <a:lnTo>
                    <a:pt x="623" y="368"/>
                  </a:lnTo>
                  <a:lnTo>
                    <a:pt x="567" y="0"/>
                  </a:lnTo>
                  <a:lnTo>
                    <a:pt x="198" y="0"/>
                  </a:lnTo>
                  <a:lnTo>
                    <a:pt x="141" y="396"/>
                  </a:lnTo>
                  <a:lnTo>
                    <a:pt x="0" y="453"/>
                  </a:lnTo>
                  <a:lnTo>
                    <a:pt x="623" y="45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324" name="Oval 4">
              <a:extLst>
                <a:ext uri="{FF2B5EF4-FFF2-40B4-BE49-F238E27FC236}">
                  <a16:creationId xmlns:a16="http://schemas.microsoft.com/office/drawing/2014/main" id="{47BBC6AE-03EE-4EE0-A5FD-DAA7D32D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1452"/>
              <a:ext cx="340" cy="36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5" name="AutoShape 5">
              <a:extLst>
                <a:ext uri="{FF2B5EF4-FFF2-40B4-BE49-F238E27FC236}">
                  <a16:creationId xmlns:a16="http://schemas.microsoft.com/office/drawing/2014/main" id="{08924D2A-4B51-4BC5-8A60-EBD21FA87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801"/>
              <a:ext cx="475" cy="356"/>
            </a:xfrm>
            <a:prstGeom prst="roundRect">
              <a:avLst>
                <a:gd name="adj" fmla="val 2078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6" name="Rectangle 6">
              <a:extLst>
                <a:ext uri="{FF2B5EF4-FFF2-40B4-BE49-F238E27FC236}">
                  <a16:creationId xmlns:a16="http://schemas.microsoft.com/office/drawing/2014/main" id="{6BA6EBFF-0B82-40EA-A588-566B234E9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" y="1979"/>
              <a:ext cx="475" cy="23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327" name="Group 7">
            <a:extLst>
              <a:ext uri="{FF2B5EF4-FFF2-40B4-BE49-F238E27FC236}">
                <a16:creationId xmlns:a16="http://schemas.microsoft.com/office/drawing/2014/main" id="{6DD31556-80D1-4024-A5F0-6730B403FEF6}"/>
              </a:ext>
            </a:extLst>
          </p:cNvPr>
          <p:cNvGrpSpPr>
            <a:grpSpLocks/>
          </p:cNvGrpSpPr>
          <p:nvPr/>
        </p:nvGrpSpPr>
        <p:grpSpPr bwMode="auto">
          <a:xfrm>
            <a:off x="1208088" y="908050"/>
            <a:ext cx="754062" cy="1349375"/>
            <a:chOff x="1079" y="1367"/>
            <a:chExt cx="475" cy="850"/>
          </a:xfrm>
        </p:grpSpPr>
        <p:sp>
          <p:nvSpPr>
            <p:cNvPr id="56328" name="AutoShape 8">
              <a:extLst>
                <a:ext uri="{FF2B5EF4-FFF2-40B4-BE49-F238E27FC236}">
                  <a16:creationId xmlns:a16="http://schemas.microsoft.com/office/drawing/2014/main" id="{B1D9175D-E33E-4A60-B92A-641F89CD4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" y="1367"/>
              <a:ext cx="383" cy="425"/>
            </a:xfrm>
            <a:custGeom>
              <a:avLst/>
              <a:gdLst>
                <a:gd name="G0" fmla="+- 163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63"/>
                <a:gd name="G18" fmla="*/ 163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163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163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18 w 21600"/>
                <a:gd name="T15" fmla="*/ 10800 h 21600"/>
                <a:gd name="T16" fmla="*/ 10800 w 21600"/>
                <a:gd name="T17" fmla="*/ 10637 h 21600"/>
                <a:gd name="T18" fmla="*/ 16282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637" y="10800"/>
                  </a:moveTo>
                  <a:cubicBezTo>
                    <a:pt x="10637" y="10709"/>
                    <a:pt x="10709" y="10637"/>
                    <a:pt x="10800" y="10637"/>
                  </a:cubicBezTo>
                  <a:cubicBezTo>
                    <a:pt x="10890" y="10637"/>
                    <a:pt x="10963" y="10709"/>
                    <a:pt x="10963" y="10800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29" name="AutoShape 9">
              <a:extLst>
                <a:ext uri="{FF2B5EF4-FFF2-40B4-BE49-F238E27FC236}">
                  <a16:creationId xmlns:a16="http://schemas.microsoft.com/office/drawing/2014/main" id="{BCFF7FF1-DA27-42B7-8474-681D2988B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573"/>
              <a:ext cx="411" cy="2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0" name="Oval 10">
              <a:extLst>
                <a:ext uri="{FF2B5EF4-FFF2-40B4-BE49-F238E27FC236}">
                  <a16:creationId xmlns:a16="http://schemas.microsoft.com/office/drawing/2014/main" id="{41748EA7-D55E-4CD3-A139-15B64FC58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452"/>
              <a:ext cx="340" cy="36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1" name="AutoShape 11">
              <a:extLst>
                <a:ext uri="{FF2B5EF4-FFF2-40B4-BE49-F238E27FC236}">
                  <a16:creationId xmlns:a16="http://schemas.microsoft.com/office/drawing/2014/main" id="{07A8A388-2A1D-42FB-9F37-DC70EA5E3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801"/>
              <a:ext cx="475" cy="356"/>
            </a:xfrm>
            <a:prstGeom prst="roundRect">
              <a:avLst>
                <a:gd name="adj" fmla="val 2078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2" name="Rectangle 12">
              <a:extLst>
                <a:ext uri="{FF2B5EF4-FFF2-40B4-BE49-F238E27FC236}">
                  <a16:creationId xmlns:a16="http://schemas.microsoft.com/office/drawing/2014/main" id="{6DEF0B1F-1FE5-4375-86F2-CB4CB26DE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979"/>
              <a:ext cx="475" cy="23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333" name="Group 13">
            <a:extLst>
              <a:ext uri="{FF2B5EF4-FFF2-40B4-BE49-F238E27FC236}">
                <a16:creationId xmlns:a16="http://schemas.microsoft.com/office/drawing/2014/main" id="{034DAD19-3216-4617-8EEE-00257F888C7B}"/>
              </a:ext>
            </a:extLst>
          </p:cNvPr>
          <p:cNvGrpSpPr>
            <a:grpSpLocks/>
          </p:cNvGrpSpPr>
          <p:nvPr/>
        </p:nvGrpSpPr>
        <p:grpSpPr bwMode="auto">
          <a:xfrm>
            <a:off x="2262188" y="944563"/>
            <a:ext cx="754062" cy="1331912"/>
            <a:chOff x="2689" y="3379"/>
            <a:chExt cx="475" cy="839"/>
          </a:xfrm>
        </p:grpSpPr>
        <p:sp>
          <p:nvSpPr>
            <p:cNvPr id="56334" name="Oval 14">
              <a:extLst>
                <a:ext uri="{FF2B5EF4-FFF2-40B4-BE49-F238E27FC236}">
                  <a16:creationId xmlns:a16="http://schemas.microsoft.com/office/drawing/2014/main" id="{D0E27F1F-2284-4DEF-ADC1-7D6425331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3453"/>
              <a:ext cx="340" cy="36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5" name="AutoShape 15">
              <a:extLst>
                <a:ext uri="{FF2B5EF4-FFF2-40B4-BE49-F238E27FC236}">
                  <a16:creationId xmlns:a16="http://schemas.microsoft.com/office/drawing/2014/main" id="{6F1AB2B2-6BB2-43A7-A756-93E5A295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3802"/>
              <a:ext cx="475" cy="356"/>
            </a:xfrm>
            <a:prstGeom prst="roundRect">
              <a:avLst>
                <a:gd name="adj" fmla="val 2078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6" name="Rectangle 16">
              <a:extLst>
                <a:ext uri="{FF2B5EF4-FFF2-40B4-BE49-F238E27FC236}">
                  <a16:creationId xmlns:a16="http://schemas.microsoft.com/office/drawing/2014/main" id="{62F5D8E4-C4DB-4D10-A70F-EB68C8515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3980"/>
              <a:ext cx="475" cy="23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37" name="AutoShape 17">
              <a:extLst>
                <a:ext uri="{FF2B5EF4-FFF2-40B4-BE49-F238E27FC236}">
                  <a16:creationId xmlns:a16="http://schemas.microsoft.com/office/drawing/2014/main" id="{1C422282-6BD5-4189-81C1-9017D2CC3FF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799" y="3379"/>
              <a:ext cx="255" cy="141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338" name="Group 18">
            <a:extLst>
              <a:ext uri="{FF2B5EF4-FFF2-40B4-BE49-F238E27FC236}">
                <a16:creationId xmlns:a16="http://schemas.microsoft.com/office/drawing/2014/main" id="{9C3C418E-E120-45F2-95E4-E75187AD13D0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765175"/>
            <a:ext cx="754062" cy="1501775"/>
            <a:chOff x="3205" y="3266"/>
            <a:chExt cx="475" cy="946"/>
          </a:xfrm>
        </p:grpSpPr>
        <p:sp>
          <p:nvSpPr>
            <p:cNvPr id="56339" name="Oval 19">
              <a:extLst>
                <a:ext uri="{FF2B5EF4-FFF2-40B4-BE49-F238E27FC236}">
                  <a16:creationId xmlns:a16="http://schemas.microsoft.com/office/drawing/2014/main" id="{FD7BDAE7-EE30-4C72-AE64-286964718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2" y="3447"/>
              <a:ext cx="340" cy="36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0" name="AutoShape 20">
              <a:extLst>
                <a:ext uri="{FF2B5EF4-FFF2-40B4-BE49-F238E27FC236}">
                  <a16:creationId xmlns:a16="http://schemas.microsoft.com/office/drawing/2014/main" id="{9C5B9203-A827-4391-8514-D3548113F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" y="3796"/>
              <a:ext cx="475" cy="356"/>
            </a:xfrm>
            <a:prstGeom prst="roundRect">
              <a:avLst>
                <a:gd name="adj" fmla="val 2078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1" name="Rectangle 21">
              <a:extLst>
                <a:ext uri="{FF2B5EF4-FFF2-40B4-BE49-F238E27FC236}">
                  <a16:creationId xmlns:a16="http://schemas.microsoft.com/office/drawing/2014/main" id="{A4BEDD18-CAD4-48E5-AF91-E91B5C643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" y="3974"/>
              <a:ext cx="475" cy="23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2" name="Rectangle 22">
              <a:extLst>
                <a:ext uri="{FF2B5EF4-FFF2-40B4-BE49-F238E27FC236}">
                  <a16:creationId xmlns:a16="http://schemas.microsoft.com/office/drawing/2014/main" id="{8899AF6D-6621-4A1B-8783-3A32F02FE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379"/>
              <a:ext cx="198" cy="14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3" name="Oval 23">
              <a:extLst>
                <a:ext uri="{FF2B5EF4-FFF2-40B4-BE49-F238E27FC236}">
                  <a16:creationId xmlns:a16="http://schemas.microsoft.com/office/drawing/2014/main" id="{5FAD8357-AE68-4D28-8F01-5016B819E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3294"/>
              <a:ext cx="142" cy="14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4" name="Oval 24">
              <a:extLst>
                <a:ext uri="{FF2B5EF4-FFF2-40B4-BE49-F238E27FC236}">
                  <a16:creationId xmlns:a16="http://schemas.microsoft.com/office/drawing/2014/main" id="{ACF99313-DA0E-4A9B-80AA-30F35A7E9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3294"/>
              <a:ext cx="142" cy="14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45" name="Oval 25">
              <a:extLst>
                <a:ext uri="{FF2B5EF4-FFF2-40B4-BE49-F238E27FC236}">
                  <a16:creationId xmlns:a16="http://schemas.microsoft.com/office/drawing/2014/main" id="{7B229680-DD88-4A39-ADFD-454AAF976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5" y="3266"/>
              <a:ext cx="142" cy="14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346" name="Group 26">
            <a:extLst>
              <a:ext uri="{FF2B5EF4-FFF2-40B4-BE49-F238E27FC236}">
                <a16:creationId xmlns:a16="http://schemas.microsoft.com/office/drawing/2014/main" id="{7C5BA69A-85A7-41AF-AD6A-15F21248B68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052513"/>
            <a:ext cx="754062" cy="1216025"/>
            <a:chOff x="4311" y="1366"/>
            <a:chExt cx="475" cy="766"/>
          </a:xfrm>
        </p:grpSpPr>
        <p:grpSp>
          <p:nvGrpSpPr>
            <p:cNvPr id="56347" name="Group 27">
              <a:extLst>
                <a:ext uri="{FF2B5EF4-FFF2-40B4-BE49-F238E27FC236}">
                  <a16:creationId xmlns:a16="http://schemas.microsoft.com/office/drawing/2014/main" id="{BA508787-6FA1-45FC-8F1F-C075FAF982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1" y="1366"/>
              <a:ext cx="475" cy="766"/>
              <a:chOff x="535" y="488"/>
              <a:chExt cx="475" cy="766"/>
            </a:xfrm>
          </p:grpSpPr>
          <p:sp>
            <p:nvSpPr>
              <p:cNvPr id="56348" name="Oval 28">
                <a:extLst>
                  <a:ext uri="{FF2B5EF4-FFF2-40B4-BE49-F238E27FC236}">
                    <a16:creationId xmlns:a16="http://schemas.microsoft.com/office/drawing/2014/main" id="{F61ED94F-50C9-4EC8-921F-B2CF28455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49" name="AutoShape 29">
                <a:extLst>
                  <a:ext uri="{FF2B5EF4-FFF2-40B4-BE49-F238E27FC236}">
                    <a16:creationId xmlns:a16="http://schemas.microsoft.com/office/drawing/2014/main" id="{6D0EB424-EA8A-4DF1-8A17-D7DC9E81E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50" name="Rectangle 30">
                <a:extLst>
                  <a:ext uri="{FF2B5EF4-FFF2-40B4-BE49-F238E27FC236}">
                    <a16:creationId xmlns:a16="http://schemas.microsoft.com/office/drawing/2014/main" id="{A33E3DA7-4383-4BCB-AD07-10783DA04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351" name="AutoShape 31">
              <a:extLst>
                <a:ext uri="{FF2B5EF4-FFF2-40B4-BE49-F238E27FC236}">
                  <a16:creationId xmlns:a16="http://schemas.microsoft.com/office/drawing/2014/main" id="{0051FEAC-B329-4070-97A7-6A9D7EECD9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432" y="1437"/>
              <a:ext cx="57" cy="142"/>
            </a:xfrm>
            <a:prstGeom prst="moon">
              <a:avLst>
                <a:gd name="adj" fmla="val 59648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52" name="AutoShape 32">
              <a:extLst>
                <a:ext uri="{FF2B5EF4-FFF2-40B4-BE49-F238E27FC236}">
                  <a16:creationId xmlns:a16="http://schemas.microsoft.com/office/drawing/2014/main" id="{CBF42FB3-4236-4425-9A0B-3230A571F5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602" y="1437"/>
              <a:ext cx="57" cy="142"/>
            </a:xfrm>
            <a:prstGeom prst="moon">
              <a:avLst>
                <a:gd name="adj" fmla="val 59648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53" name="AutoShape 33">
              <a:extLst>
                <a:ext uri="{FF2B5EF4-FFF2-40B4-BE49-F238E27FC236}">
                  <a16:creationId xmlns:a16="http://schemas.microsoft.com/office/drawing/2014/main" id="{31678F4B-BB0C-4B18-8675-1D50E5F1BE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517" y="1550"/>
              <a:ext cx="57" cy="142"/>
            </a:xfrm>
            <a:prstGeom prst="moon">
              <a:avLst>
                <a:gd name="adj" fmla="val 4034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354" name="Group 34">
            <a:extLst>
              <a:ext uri="{FF2B5EF4-FFF2-40B4-BE49-F238E27FC236}">
                <a16:creationId xmlns:a16="http://schemas.microsoft.com/office/drawing/2014/main" id="{83B2DD63-C404-4129-9297-A823F33DD664}"/>
              </a:ext>
            </a:extLst>
          </p:cNvPr>
          <p:cNvGrpSpPr>
            <a:grpSpLocks/>
          </p:cNvGrpSpPr>
          <p:nvPr/>
        </p:nvGrpSpPr>
        <p:grpSpPr bwMode="auto">
          <a:xfrm>
            <a:off x="4960938" y="1050925"/>
            <a:ext cx="754062" cy="1216025"/>
            <a:chOff x="4815" y="1365"/>
            <a:chExt cx="475" cy="766"/>
          </a:xfrm>
        </p:grpSpPr>
        <p:grpSp>
          <p:nvGrpSpPr>
            <p:cNvPr id="56355" name="Group 35">
              <a:extLst>
                <a:ext uri="{FF2B5EF4-FFF2-40B4-BE49-F238E27FC236}">
                  <a16:creationId xmlns:a16="http://schemas.microsoft.com/office/drawing/2014/main" id="{5AFD3B04-1E85-4932-8E57-F4C55CD15C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5" y="1365"/>
              <a:ext cx="475" cy="766"/>
              <a:chOff x="535" y="488"/>
              <a:chExt cx="475" cy="766"/>
            </a:xfrm>
          </p:grpSpPr>
          <p:sp>
            <p:nvSpPr>
              <p:cNvPr id="56356" name="Oval 36">
                <a:extLst>
                  <a:ext uri="{FF2B5EF4-FFF2-40B4-BE49-F238E27FC236}">
                    <a16:creationId xmlns:a16="http://schemas.microsoft.com/office/drawing/2014/main" id="{B5AF7D8E-53CD-4E59-BE39-1FA8CF904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57" name="AutoShape 37">
                <a:extLst>
                  <a:ext uri="{FF2B5EF4-FFF2-40B4-BE49-F238E27FC236}">
                    <a16:creationId xmlns:a16="http://schemas.microsoft.com/office/drawing/2014/main" id="{9A364A79-A0A9-472E-BDDA-EC67B63CF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58" name="Rectangle 38">
                <a:extLst>
                  <a:ext uri="{FF2B5EF4-FFF2-40B4-BE49-F238E27FC236}">
                    <a16:creationId xmlns:a16="http://schemas.microsoft.com/office/drawing/2014/main" id="{D268F137-7DC0-4FA7-BC50-8D49365B8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359" name="AutoShape 39">
              <a:extLst>
                <a:ext uri="{FF2B5EF4-FFF2-40B4-BE49-F238E27FC236}">
                  <a16:creationId xmlns:a16="http://schemas.microsoft.com/office/drawing/2014/main" id="{B2C8FAA4-2449-476B-AB60-A9C67F41E1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7800000">
              <a:off x="4936" y="1465"/>
              <a:ext cx="57" cy="142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60" name="AutoShape 40">
              <a:extLst>
                <a:ext uri="{FF2B5EF4-FFF2-40B4-BE49-F238E27FC236}">
                  <a16:creationId xmlns:a16="http://schemas.microsoft.com/office/drawing/2014/main" id="{AFBD2C0F-6EC5-4551-AFF1-AEFC06494D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7800000">
              <a:off x="5106" y="1465"/>
              <a:ext cx="57" cy="142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361" name="Group 41">
            <a:extLst>
              <a:ext uri="{FF2B5EF4-FFF2-40B4-BE49-F238E27FC236}">
                <a16:creationId xmlns:a16="http://schemas.microsoft.com/office/drawing/2014/main" id="{8FE86449-0D04-464E-9AE2-A227471627FC}"/>
              </a:ext>
            </a:extLst>
          </p:cNvPr>
          <p:cNvGrpSpPr>
            <a:grpSpLocks/>
          </p:cNvGrpSpPr>
          <p:nvPr/>
        </p:nvGrpSpPr>
        <p:grpSpPr bwMode="auto">
          <a:xfrm>
            <a:off x="5889625" y="1268413"/>
            <a:ext cx="819150" cy="1000125"/>
            <a:chOff x="3772" y="2245"/>
            <a:chExt cx="628" cy="766"/>
          </a:xfrm>
        </p:grpSpPr>
        <p:grpSp>
          <p:nvGrpSpPr>
            <p:cNvPr id="56362" name="Group 42">
              <a:extLst>
                <a:ext uri="{FF2B5EF4-FFF2-40B4-BE49-F238E27FC236}">
                  <a16:creationId xmlns:a16="http://schemas.microsoft.com/office/drawing/2014/main" id="{D0EBD1F3-E3D5-4BAA-998D-C456546074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5" y="2245"/>
              <a:ext cx="475" cy="766"/>
              <a:chOff x="535" y="488"/>
              <a:chExt cx="475" cy="766"/>
            </a:xfrm>
          </p:grpSpPr>
          <p:sp>
            <p:nvSpPr>
              <p:cNvPr id="56363" name="Oval 43">
                <a:extLst>
                  <a:ext uri="{FF2B5EF4-FFF2-40B4-BE49-F238E27FC236}">
                    <a16:creationId xmlns:a16="http://schemas.microsoft.com/office/drawing/2014/main" id="{7A74723C-F607-45B0-A818-C5C905DA7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64" name="AutoShape 44">
                <a:extLst>
                  <a:ext uri="{FF2B5EF4-FFF2-40B4-BE49-F238E27FC236}">
                    <a16:creationId xmlns:a16="http://schemas.microsoft.com/office/drawing/2014/main" id="{776EA776-D05B-4EBF-8EA5-58BC0B1CB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65" name="Rectangle 45">
                <a:extLst>
                  <a:ext uri="{FF2B5EF4-FFF2-40B4-BE49-F238E27FC236}">
                    <a16:creationId xmlns:a16="http://schemas.microsoft.com/office/drawing/2014/main" id="{3830768E-D36B-456A-A438-C3DCBC3C3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66" name="Group 46">
              <a:extLst>
                <a:ext uri="{FF2B5EF4-FFF2-40B4-BE49-F238E27FC236}">
                  <a16:creationId xmlns:a16="http://schemas.microsoft.com/office/drawing/2014/main" id="{4472AFF5-1EFC-4733-9AB2-1646BE391D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2" y="2385"/>
              <a:ext cx="207" cy="596"/>
              <a:chOff x="365" y="2670"/>
              <a:chExt cx="207" cy="596"/>
            </a:xfrm>
          </p:grpSpPr>
          <p:grpSp>
            <p:nvGrpSpPr>
              <p:cNvPr id="56367" name="Group 47">
                <a:extLst>
                  <a:ext uri="{FF2B5EF4-FFF2-40B4-BE49-F238E27FC236}">
                    <a16:creationId xmlns:a16="http://schemas.microsoft.com/office/drawing/2014/main" id="{36398376-97C9-419A-9D6B-1A699A151F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" y="2670"/>
                <a:ext cx="207" cy="257"/>
                <a:chOff x="1447" y="2500"/>
                <a:chExt cx="822" cy="1021"/>
              </a:xfrm>
            </p:grpSpPr>
            <p:sp>
              <p:nvSpPr>
                <p:cNvPr id="56368" name="AutoShape 48">
                  <a:extLst>
                    <a:ext uri="{FF2B5EF4-FFF2-40B4-BE49-F238E27FC236}">
                      <a16:creationId xmlns:a16="http://schemas.microsoft.com/office/drawing/2014/main" id="{71DB6352-C646-4445-824F-A10532D35B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69" name="AutoShape 49">
                  <a:extLst>
                    <a:ext uri="{FF2B5EF4-FFF2-40B4-BE49-F238E27FC236}">
                      <a16:creationId xmlns:a16="http://schemas.microsoft.com/office/drawing/2014/main" id="{F1CCB3B6-865F-4940-AD86-24C6753411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70" name="AutoShape 50">
                  <a:extLst>
                    <a:ext uri="{FF2B5EF4-FFF2-40B4-BE49-F238E27FC236}">
                      <a16:creationId xmlns:a16="http://schemas.microsoft.com/office/drawing/2014/main" id="{07CFB07A-D95B-418E-BAA9-4AE2720219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71" name="AutoShape 51">
                  <a:extLst>
                    <a:ext uri="{FF2B5EF4-FFF2-40B4-BE49-F238E27FC236}">
                      <a16:creationId xmlns:a16="http://schemas.microsoft.com/office/drawing/2014/main" id="{4622EE75-596F-48FD-ADF2-E0AE883E66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72" name="AutoShape 52">
                  <a:extLst>
                    <a:ext uri="{FF2B5EF4-FFF2-40B4-BE49-F238E27FC236}">
                      <a16:creationId xmlns:a16="http://schemas.microsoft.com/office/drawing/2014/main" id="{86F8946D-068E-499E-88D9-D7DDAB4310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73" name="AutoShape 53">
                  <a:extLst>
                    <a:ext uri="{FF2B5EF4-FFF2-40B4-BE49-F238E27FC236}">
                      <a16:creationId xmlns:a16="http://schemas.microsoft.com/office/drawing/2014/main" id="{1EDEFF5E-1715-44F8-B88A-97714AFC25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374" name="Rectangle 54">
                <a:extLst>
                  <a:ext uri="{FF2B5EF4-FFF2-40B4-BE49-F238E27FC236}">
                    <a16:creationId xmlns:a16="http://schemas.microsoft.com/office/drawing/2014/main" id="{29477097-9DB1-4C19-9383-059052D0A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2925"/>
                <a:ext cx="113" cy="25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5" name="AutoShape 55">
                <a:extLst>
                  <a:ext uri="{FF2B5EF4-FFF2-40B4-BE49-F238E27FC236}">
                    <a16:creationId xmlns:a16="http://schemas.microsoft.com/office/drawing/2014/main" id="{F100BDC8-802D-4641-895C-BA43B28CB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96"/>
                <a:ext cx="113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376" name="Group 56">
            <a:extLst>
              <a:ext uri="{FF2B5EF4-FFF2-40B4-BE49-F238E27FC236}">
                <a16:creationId xmlns:a16="http://schemas.microsoft.com/office/drawing/2014/main" id="{84FEDE14-633F-4A7F-B522-2E589B46D5D2}"/>
              </a:ext>
            </a:extLst>
          </p:cNvPr>
          <p:cNvGrpSpPr>
            <a:grpSpLocks/>
          </p:cNvGrpSpPr>
          <p:nvPr/>
        </p:nvGrpSpPr>
        <p:grpSpPr bwMode="auto">
          <a:xfrm>
            <a:off x="6783388" y="1250950"/>
            <a:ext cx="812800" cy="1001713"/>
            <a:chOff x="4447" y="2244"/>
            <a:chExt cx="622" cy="767"/>
          </a:xfrm>
        </p:grpSpPr>
        <p:grpSp>
          <p:nvGrpSpPr>
            <p:cNvPr id="56377" name="Group 57">
              <a:extLst>
                <a:ext uri="{FF2B5EF4-FFF2-40B4-BE49-F238E27FC236}">
                  <a16:creationId xmlns:a16="http://schemas.microsoft.com/office/drawing/2014/main" id="{31DF10C0-EE97-4F53-87D2-440344DFD9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4" y="2244"/>
              <a:ext cx="475" cy="767"/>
              <a:chOff x="1124" y="487"/>
              <a:chExt cx="475" cy="767"/>
            </a:xfrm>
          </p:grpSpPr>
          <p:sp>
            <p:nvSpPr>
              <p:cNvPr id="56378" name="Oval 58">
                <a:extLst>
                  <a:ext uri="{FF2B5EF4-FFF2-40B4-BE49-F238E27FC236}">
                    <a16:creationId xmlns:a16="http://schemas.microsoft.com/office/drawing/2014/main" id="{8ED0ECE7-7C35-4966-80E8-1C4F21D70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79" name="AutoShape 59">
                <a:extLst>
                  <a:ext uri="{FF2B5EF4-FFF2-40B4-BE49-F238E27FC236}">
                    <a16:creationId xmlns:a16="http://schemas.microsoft.com/office/drawing/2014/main" id="{E5A89D41-ECC6-40F4-A649-A5B6AD078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80" name="Rectangle 60">
                <a:extLst>
                  <a:ext uri="{FF2B5EF4-FFF2-40B4-BE49-F238E27FC236}">
                    <a16:creationId xmlns:a16="http://schemas.microsoft.com/office/drawing/2014/main" id="{5D125BE2-C82A-4750-9200-9F2B89AF2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81" name="Group 61">
              <a:extLst>
                <a:ext uri="{FF2B5EF4-FFF2-40B4-BE49-F238E27FC236}">
                  <a16:creationId xmlns:a16="http://schemas.microsoft.com/office/drawing/2014/main" id="{36AA896C-DE4F-4459-BE3C-DF54F23557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7" y="2385"/>
              <a:ext cx="206" cy="596"/>
              <a:chOff x="1357" y="2670"/>
              <a:chExt cx="206" cy="596"/>
            </a:xfrm>
          </p:grpSpPr>
          <p:grpSp>
            <p:nvGrpSpPr>
              <p:cNvPr id="56382" name="Group 62">
                <a:extLst>
                  <a:ext uri="{FF2B5EF4-FFF2-40B4-BE49-F238E27FC236}">
                    <a16:creationId xmlns:a16="http://schemas.microsoft.com/office/drawing/2014/main" id="{0C922C7A-15AB-4082-9B14-EB371B42B2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7" y="2670"/>
                <a:ext cx="206" cy="256"/>
                <a:chOff x="1447" y="2500"/>
                <a:chExt cx="822" cy="1021"/>
              </a:xfrm>
            </p:grpSpPr>
            <p:sp>
              <p:nvSpPr>
                <p:cNvPr id="56383" name="AutoShape 63">
                  <a:extLst>
                    <a:ext uri="{FF2B5EF4-FFF2-40B4-BE49-F238E27FC236}">
                      <a16:creationId xmlns:a16="http://schemas.microsoft.com/office/drawing/2014/main" id="{891B8F14-30A3-4DC6-9823-241E59BF5F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84" name="AutoShape 64">
                  <a:extLst>
                    <a:ext uri="{FF2B5EF4-FFF2-40B4-BE49-F238E27FC236}">
                      <a16:creationId xmlns:a16="http://schemas.microsoft.com/office/drawing/2014/main" id="{351645F6-4BD7-43A8-9DB2-84BA2292E7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85" name="AutoShape 65">
                  <a:extLst>
                    <a:ext uri="{FF2B5EF4-FFF2-40B4-BE49-F238E27FC236}">
                      <a16:creationId xmlns:a16="http://schemas.microsoft.com/office/drawing/2014/main" id="{6EA9F1E5-347C-41D4-ADB9-A36530994E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86" name="AutoShape 66">
                  <a:extLst>
                    <a:ext uri="{FF2B5EF4-FFF2-40B4-BE49-F238E27FC236}">
                      <a16:creationId xmlns:a16="http://schemas.microsoft.com/office/drawing/2014/main" id="{6E554A82-48F9-4827-9189-7B0B81886C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87" name="AutoShape 67">
                  <a:extLst>
                    <a:ext uri="{FF2B5EF4-FFF2-40B4-BE49-F238E27FC236}">
                      <a16:creationId xmlns:a16="http://schemas.microsoft.com/office/drawing/2014/main" id="{1AB2F347-A662-414E-83D1-73EC1C3A5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88" name="AutoShape 68">
                  <a:extLst>
                    <a:ext uri="{FF2B5EF4-FFF2-40B4-BE49-F238E27FC236}">
                      <a16:creationId xmlns:a16="http://schemas.microsoft.com/office/drawing/2014/main" id="{C4B6FCFA-FE64-4C35-8710-FC0765FF80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389" name="Rectangle 69">
                <a:extLst>
                  <a:ext uri="{FF2B5EF4-FFF2-40B4-BE49-F238E27FC236}">
                    <a16:creationId xmlns:a16="http://schemas.microsoft.com/office/drawing/2014/main" id="{DC5801FC-D3E8-496D-87A5-4D92B777D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2925"/>
                <a:ext cx="113" cy="255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0" name="AutoShape 70">
                <a:extLst>
                  <a:ext uri="{FF2B5EF4-FFF2-40B4-BE49-F238E27FC236}">
                    <a16:creationId xmlns:a16="http://schemas.microsoft.com/office/drawing/2014/main" id="{E554F82B-000A-4BE5-B604-EB46F8AD4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3096"/>
                <a:ext cx="113" cy="17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391" name="Group 71">
            <a:extLst>
              <a:ext uri="{FF2B5EF4-FFF2-40B4-BE49-F238E27FC236}">
                <a16:creationId xmlns:a16="http://schemas.microsoft.com/office/drawing/2014/main" id="{2BE4370F-2615-429C-B7F6-D603CA93D907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908050"/>
            <a:ext cx="852488" cy="1379538"/>
            <a:chOff x="1221" y="1990"/>
            <a:chExt cx="632" cy="1022"/>
          </a:xfrm>
        </p:grpSpPr>
        <p:grpSp>
          <p:nvGrpSpPr>
            <p:cNvPr id="56392" name="Group 72">
              <a:extLst>
                <a:ext uri="{FF2B5EF4-FFF2-40B4-BE49-F238E27FC236}">
                  <a16:creationId xmlns:a16="http://schemas.microsoft.com/office/drawing/2014/main" id="{DB58046A-51F9-4B9F-8FA0-27F4821D2F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4" y="2246"/>
              <a:ext cx="475" cy="766"/>
              <a:chOff x="535" y="488"/>
              <a:chExt cx="475" cy="766"/>
            </a:xfrm>
          </p:grpSpPr>
          <p:sp>
            <p:nvSpPr>
              <p:cNvPr id="56393" name="Oval 73">
                <a:extLst>
                  <a:ext uri="{FF2B5EF4-FFF2-40B4-BE49-F238E27FC236}">
                    <a16:creationId xmlns:a16="http://schemas.microsoft.com/office/drawing/2014/main" id="{9525669A-7357-4528-BCC1-703960FD7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4" name="AutoShape 74">
                <a:extLst>
                  <a:ext uri="{FF2B5EF4-FFF2-40B4-BE49-F238E27FC236}">
                    <a16:creationId xmlns:a16="http://schemas.microsoft.com/office/drawing/2014/main" id="{5982B16D-AE2B-42F3-B1D9-FC6C9C16B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395" name="Rectangle 75">
                <a:extLst>
                  <a:ext uri="{FF2B5EF4-FFF2-40B4-BE49-F238E27FC236}">
                    <a16:creationId xmlns:a16="http://schemas.microsoft.com/office/drawing/2014/main" id="{898FD37B-ACEC-4BEE-B7CF-A8F048601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396" name="Group 76">
              <a:extLst>
                <a:ext uri="{FF2B5EF4-FFF2-40B4-BE49-F238E27FC236}">
                  <a16:creationId xmlns:a16="http://schemas.microsoft.com/office/drawing/2014/main" id="{58B788EC-3C55-429E-9783-7B3C524F4C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1" y="1990"/>
              <a:ext cx="207" cy="596"/>
              <a:chOff x="365" y="2670"/>
              <a:chExt cx="207" cy="596"/>
            </a:xfrm>
          </p:grpSpPr>
          <p:grpSp>
            <p:nvGrpSpPr>
              <p:cNvPr id="56397" name="Group 77">
                <a:extLst>
                  <a:ext uri="{FF2B5EF4-FFF2-40B4-BE49-F238E27FC236}">
                    <a16:creationId xmlns:a16="http://schemas.microsoft.com/office/drawing/2014/main" id="{E7EBD883-9B47-4273-8752-178B30D5DF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" y="2670"/>
                <a:ext cx="207" cy="257"/>
                <a:chOff x="1447" y="2500"/>
                <a:chExt cx="822" cy="1021"/>
              </a:xfrm>
            </p:grpSpPr>
            <p:sp>
              <p:nvSpPr>
                <p:cNvPr id="56398" name="AutoShape 78">
                  <a:extLst>
                    <a:ext uri="{FF2B5EF4-FFF2-40B4-BE49-F238E27FC236}">
                      <a16:creationId xmlns:a16="http://schemas.microsoft.com/office/drawing/2014/main" id="{414B59AE-A0B5-4A01-8A7F-B0473A6CC4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399" name="AutoShape 79">
                  <a:extLst>
                    <a:ext uri="{FF2B5EF4-FFF2-40B4-BE49-F238E27FC236}">
                      <a16:creationId xmlns:a16="http://schemas.microsoft.com/office/drawing/2014/main" id="{4BFABF9E-9114-4DF6-8EA7-2AA2643950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0" name="AutoShape 80">
                  <a:extLst>
                    <a:ext uri="{FF2B5EF4-FFF2-40B4-BE49-F238E27FC236}">
                      <a16:creationId xmlns:a16="http://schemas.microsoft.com/office/drawing/2014/main" id="{15A04EDA-B5A3-4BA3-9250-FAD0724C8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1" name="AutoShape 81">
                  <a:extLst>
                    <a:ext uri="{FF2B5EF4-FFF2-40B4-BE49-F238E27FC236}">
                      <a16:creationId xmlns:a16="http://schemas.microsoft.com/office/drawing/2014/main" id="{85558302-8E0C-4106-98B2-5CDA2088C2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2" name="AutoShape 82">
                  <a:extLst>
                    <a:ext uri="{FF2B5EF4-FFF2-40B4-BE49-F238E27FC236}">
                      <a16:creationId xmlns:a16="http://schemas.microsoft.com/office/drawing/2014/main" id="{6CD05C5F-7043-47EE-BAAF-D0F3462A7B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3" name="AutoShape 83">
                  <a:extLst>
                    <a:ext uri="{FF2B5EF4-FFF2-40B4-BE49-F238E27FC236}">
                      <a16:creationId xmlns:a16="http://schemas.microsoft.com/office/drawing/2014/main" id="{E3BFEB5C-4984-4BCD-98C0-CFE257604E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404" name="Rectangle 84">
                <a:extLst>
                  <a:ext uri="{FF2B5EF4-FFF2-40B4-BE49-F238E27FC236}">
                    <a16:creationId xmlns:a16="http://schemas.microsoft.com/office/drawing/2014/main" id="{44F5F824-3848-4427-9D17-A37864EB5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2925"/>
                <a:ext cx="113" cy="25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05" name="AutoShape 85">
                <a:extLst>
                  <a:ext uri="{FF2B5EF4-FFF2-40B4-BE49-F238E27FC236}">
                    <a16:creationId xmlns:a16="http://schemas.microsoft.com/office/drawing/2014/main" id="{01B36167-8861-4EDF-9939-8889F7760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96"/>
                <a:ext cx="113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06" name="Group 86">
              <a:extLst>
                <a:ext uri="{FF2B5EF4-FFF2-40B4-BE49-F238E27FC236}">
                  <a16:creationId xmlns:a16="http://schemas.microsoft.com/office/drawing/2014/main" id="{9A27E353-81E0-4223-AD2A-52C1F28065A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46" y="1990"/>
              <a:ext cx="207" cy="596"/>
              <a:chOff x="365" y="2670"/>
              <a:chExt cx="207" cy="596"/>
            </a:xfrm>
          </p:grpSpPr>
          <p:grpSp>
            <p:nvGrpSpPr>
              <p:cNvPr id="56407" name="Group 87">
                <a:extLst>
                  <a:ext uri="{FF2B5EF4-FFF2-40B4-BE49-F238E27FC236}">
                    <a16:creationId xmlns:a16="http://schemas.microsoft.com/office/drawing/2014/main" id="{3A50E674-DA1A-46BD-9081-DA7A13F301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5" y="2670"/>
                <a:ext cx="207" cy="257"/>
                <a:chOff x="1447" y="2500"/>
                <a:chExt cx="822" cy="1021"/>
              </a:xfrm>
            </p:grpSpPr>
            <p:sp>
              <p:nvSpPr>
                <p:cNvPr id="56408" name="AutoShape 88">
                  <a:extLst>
                    <a:ext uri="{FF2B5EF4-FFF2-40B4-BE49-F238E27FC236}">
                      <a16:creationId xmlns:a16="http://schemas.microsoft.com/office/drawing/2014/main" id="{657EDDC7-ADE0-4A5A-91FD-5C27D9BEF3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09" name="AutoShape 89">
                  <a:extLst>
                    <a:ext uri="{FF2B5EF4-FFF2-40B4-BE49-F238E27FC236}">
                      <a16:creationId xmlns:a16="http://schemas.microsoft.com/office/drawing/2014/main" id="{FA2DFD3F-864A-4ED1-9B30-4436C087D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10" name="AutoShape 90">
                  <a:extLst>
                    <a:ext uri="{FF2B5EF4-FFF2-40B4-BE49-F238E27FC236}">
                      <a16:creationId xmlns:a16="http://schemas.microsoft.com/office/drawing/2014/main" id="{59758E4F-B678-4EA3-ACC5-0186D9D119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11" name="AutoShape 91">
                  <a:extLst>
                    <a:ext uri="{FF2B5EF4-FFF2-40B4-BE49-F238E27FC236}">
                      <a16:creationId xmlns:a16="http://schemas.microsoft.com/office/drawing/2014/main" id="{AB2E82E0-7A33-4034-B7C4-6FA020390D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12" name="AutoShape 92">
                  <a:extLst>
                    <a:ext uri="{FF2B5EF4-FFF2-40B4-BE49-F238E27FC236}">
                      <a16:creationId xmlns:a16="http://schemas.microsoft.com/office/drawing/2014/main" id="{BF3A1202-1935-4F98-91A7-18CFA484E0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13" name="AutoShape 93">
                  <a:extLst>
                    <a:ext uri="{FF2B5EF4-FFF2-40B4-BE49-F238E27FC236}">
                      <a16:creationId xmlns:a16="http://schemas.microsoft.com/office/drawing/2014/main" id="{B2291C0C-A054-4C89-A3F6-2E58888091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414" name="Rectangle 94">
                <a:extLst>
                  <a:ext uri="{FF2B5EF4-FFF2-40B4-BE49-F238E27FC236}">
                    <a16:creationId xmlns:a16="http://schemas.microsoft.com/office/drawing/2014/main" id="{F6247AC7-859E-467C-96F3-5324DA71D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2925"/>
                <a:ext cx="113" cy="255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5" name="AutoShape 95">
                <a:extLst>
                  <a:ext uri="{FF2B5EF4-FFF2-40B4-BE49-F238E27FC236}">
                    <a16:creationId xmlns:a16="http://schemas.microsoft.com/office/drawing/2014/main" id="{9F26027E-ECFD-4AB3-8337-F84A0D8390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" y="3096"/>
                <a:ext cx="113" cy="17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16" name="Group 96">
            <a:extLst>
              <a:ext uri="{FF2B5EF4-FFF2-40B4-BE49-F238E27FC236}">
                <a16:creationId xmlns:a16="http://schemas.microsoft.com/office/drawing/2014/main" id="{5EA1D700-6B59-4CF5-AD12-33E56589B0F7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908050"/>
            <a:ext cx="814387" cy="1379538"/>
            <a:chOff x="1901" y="1990"/>
            <a:chExt cx="603" cy="1022"/>
          </a:xfrm>
        </p:grpSpPr>
        <p:grpSp>
          <p:nvGrpSpPr>
            <p:cNvPr id="56417" name="Group 97">
              <a:extLst>
                <a:ext uri="{FF2B5EF4-FFF2-40B4-BE49-F238E27FC236}">
                  <a16:creationId xmlns:a16="http://schemas.microsoft.com/office/drawing/2014/main" id="{4A9D0B13-E25C-4735-9297-C3D0728802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2245"/>
              <a:ext cx="475" cy="767"/>
              <a:chOff x="1124" y="487"/>
              <a:chExt cx="475" cy="767"/>
            </a:xfrm>
          </p:grpSpPr>
          <p:sp>
            <p:nvSpPr>
              <p:cNvPr id="56418" name="Oval 98">
                <a:extLst>
                  <a:ext uri="{FF2B5EF4-FFF2-40B4-BE49-F238E27FC236}">
                    <a16:creationId xmlns:a16="http://schemas.microsoft.com/office/drawing/2014/main" id="{0CF93790-A166-4FAF-928F-1FBBA5EC1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19" name="AutoShape 99">
                <a:extLst>
                  <a:ext uri="{FF2B5EF4-FFF2-40B4-BE49-F238E27FC236}">
                    <a16:creationId xmlns:a16="http://schemas.microsoft.com/office/drawing/2014/main" id="{D5D3054C-C6E4-4835-B26A-DBF63C8B4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20" name="Rectangle 100">
                <a:extLst>
                  <a:ext uri="{FF2B5EF4-FFF2-40B4-BE49-F238E27FC236}">
                    <a16:creationId xmlns:a16="http://schemas.microsoft.com/office/drawing/2014/main" id="{655F4E37-4D51-445F-BE18-C590F3240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21" name="Group 101">
              <a:extLst>
                <a:ext uri="{FF2B5EF4-FFF2-40B4-BE49-F238E27FC236}">
                  <a16:creationId xmlns:a16="http://schemas.microsoft.com/office/drawing/2014/main" id="{AF9D5584-4E86-401F-912B-64397279D6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1" y="1990"/>
              <a:ext cx="206" cy="596"/>
              <a:chOff x="1357" y="2670"/>
              <a:chExt cx="206" cy="596"/>
            </a:xfrm>
          </p:grpSpPr>
          <p:grpSp>
            <p:nvGrpSpPr>
              <p:cNvPr id="56422" name="Group 102">
                <a:extLst>
                  <a:ext uri="{FF2B5EF4-FFF2-40B4-BE49-F238E27FC236}">
                    <a16:creationId xmlns:a16="http://schemas.microsoft.com/office/drawing/2014/main" id="{4A42EB34-CB37-41CC-9F1A-6D69FDCFA5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7" y="2670"/>
                <a:ext cx="206" cy="256"/>
                <a:chOff x="1447" y="2500"/>
                <a:chExt cx="822" cy="1021"/>
              </a:xfrm>
            </p:grpSpPr>
            <p:sp>
              <p:nvSpPr>
                <p:cNvPr id="56423" name="AutoShape 103">
                  <a:extLst>
                    <a:ext uri="{FF2B5EF4-FFF2-40B4-BE49-F238E27FC236}">
                      <a16:creationId xmlns:a16="http://schemas.microsoft.com/office/drawing/2014/main" id="{F5D36A0C-25A8-432C-9309-168B51A863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24" name="AutoShape 104">
                  <a:extLst>
                    <a:ext uri="{FF2B5EF4-FFF2-40B4-BE49-F238E27FC236}">
                      <a16:creationId xmlns:a16="http://schemas.microsoft.com/office/drawing/2014/main" id="{3B7F8CB8-28A0-4152-81DF-2F5923B484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25" name="AutoShape 105">
                  <a:extLst>
                    <a:ext uri="{FF2B5EF4-FFF2-40B4-BE49-F238E27FC236}">
                      <a16:creationId xmlns:a16="http://schemas.microsoft.com/office/drawing/2014/main" id="{55C6261A-5EBB-46CE-9805-F92E282C9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26" name="AutoShape 106">
                  <a:extLst>
                    <a:ext uri="{FF2B5EF4-FFF2-40B4-BE49-F238E27FC236}">
                      <a16:creationId xmlns:a16="http://schemas.microsoft.com/office/drawing/2014/main" id="{E02621B1-F7FE-49B5-A91D-E7BAD01524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27" name="AutoShape 107">
                  <a:extLst>
                    <a:ext uri="{FF2B5EF4-FFF2-40B4-BE49-F238E27FC236}">
                      <a16:creationId xmlns:a16="http://schemas.microsoft.com/office/drawing/2014/main" id="{2C1AB5B3-81BB-453B-A0CC-8B7DFCEDE5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28" name="AutoShape 108">
                  <a:extLst>
                    <a:ext uri="{FF2B5EF4-FFF2-40B4-BE49-F238E27FC236}">
                      <a16:creationId xmlns:a16="http://schemas.microsoft.com/office/drawing/2014/main" id="{C180E166-AAAE-449E-86CA-0EA3A0A20B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429" name="Rectangle 109">
                <a:extLst>
                  <a:ext uri="{FF2B5EF4-FFF2-40B4-BE49-F238E27FC236}">
                    <a16:creationId xmlns:a16="http://schemas.microsoft.com/office/drawing/2014/main" id="{A6828264-08AD-46A7-8EA9-2FF75F418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2925"/>
                <a:ext cx="113" cy="255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30" name="AutoShape 110">
                <a:extLst>
                  <a:ext uri="{FF2B5EF4-FFF2-40B4-BE49-F238E27FC236}">
                    <a16:creationId xmlns:a16="http://schemas.microsoft.com/office/drawing/2014/main" id="{C4BE6575-F4F2-4D87-979E-56D7D7846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3096"/>
                <a:ext cx="113" cy="17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31" name="Group 111">
              <a:extLst>
                <a:ext uri="{FF2B5EF4-FFF2-40B4-BE49-F238E27FC236}">
                  <a16:creationId xmlns:a16="http://schemas.microsoft.com/office/drawing/2014/main" id="{069C21C5-AA26-4462-9BA9-0EEA06ACFFB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298" y="1990"/>
              <a:ext cx="206" cy="596"/>
              <a:chOff x="1357" y="2670"/>
              <a:chExt cx="206" cy="596"/>
            </a:xfrm>
          </p:grpSpPr>
          <p:grpSp>
            <p:nvGrpSpPr>
              <p:cNvPr id="56432" name="Group 112">
                <a:extLst>
                  <a:ext uri="{FF2B5EF4-FFF2-40B4-BE49-F238E27FC236}">
                    <a16:creationId xmlns:a16="http://schemas.microsoft.com/office/drawing/2014/main" id="{7039FEDB-9D73-46CE-8C06-A518EAF38E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7" y="2670"/>
                <a:ext cx="206" cy="256"/>
                <a:chOff x="1447" y="2500"/>
                <a:chExt cx="822" cy="1021"/>
              </a:xfrm>
            </p:grpSpPr>
            <p:sp>
              <p:nvSpPr>
                <p:cNvPr id="56433" name="AutoShape 113">
                  <a:extLst>
                    <a:ext uri="{FF2B5EF4-FFF2-40B4-BE49-F238E27FC236}">
                      <a16:creationId xmlns:a16="http://schemas.microsoft.com/office/drawing/2014/main" id="{1BCE2837-6143-44C4-9554-4B7B2E7D58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34" name="AutoShape 114">
                  <a:extLst>
                    <a:ext uri="{FF2B5EF4-FFF2-40B4-BE49-F238E27FC236}">
                      <a16:creationId xmlns:a16="http://schemas.microsoft.com/office/drawing/2014/main" id="{3B3E8E6E-5658-4A9A-A745-B830F0AE44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35" name="AutoShape 115">
                  <a:extLst>
                    <a:ext uri="{FF2B5EF4-FFF2-40B4-BE49-F238E27FC236}">
                      <a16:creationId xmlns:a16="http://schemas.microsoft.com/office/drawing/2014/main" id="{6467E17B-2721-4E19-9193-8EE76E51D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36" name="AutoShape 116">
                  <a:extLst>
                    <a:ext uri="{FF2B5EF4-FFF2-40B4-BE49-F238E27FC236}">
                      <a16:creationId xmlns:a16="http://schemas.microsoft.com/office/drawing/2014/main" id="{D4D3A27E-1C78-437F-9D78-82AE0830E1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37" name="AutoShape 117">
                  <a:extLst>
                    <a:ext uri="{FF2B5EF4-FFF2-40B4-BE49-F238E27FC236}">
                      <a16:creationId xmlns:a16="http://schemas.microsoft.com/office/drawing/2014/main" id="{2E27EF00-2409-44BC-8175-EFB265E680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438" name="AutoShape 118">
                  <a:extLst>
                    <a:ext uri="{FF2B5EF4-FFF2-40B4-BE49-F238E27FC236}">
                      <a16:creationId xmlns:a16="http://schemas.microsoft.com/office/drawing/2014/main" id="{813CDE9F-72EF-4E62-BC47-4B4DFCB07F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6439" name="Rectangle 119">
                <a:extLst>
                  <a:ext uri="{FF2B5EF4-FFF2-40B4-BE49-F238E27FC236}">
                    <a16:creationId xmlns:a16="http://schemas.microsoft.com/office/drawing/2014/main" id="{7036C905-8428-4367-A1AA-BAABB415D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2925"/>
                <a:ext cx="113" cy="255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0" name="AutoShape 120">
                <a:extLst>
                  <a:ext uri="{FF2B5EF4-FFF2-40B4-BE49-F238E27FC236}">
                    <a16:creationId xmlns:a16="http://schemas.microsoft.com/office/drawing/2014/main" id="{0BCFEC3C-1605-4D20-B0BA-C44F7E8B0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2" y="3096"/>
                <a:ext cx="113" cy="17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41" name="Group 121">
            <a:extLst>
              <a:ext uri="{FF2B5EF4-FFF2-40B4-BE49-F238E27FC236}">
                <a16:creationId xmlns:a16="http://schemas.microsoft.com/office/drawing/2014/main" id="{E7E0277F-07E1-46A9-842C-EA3EE95E1B9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754063" cy="1262063"/>
            <a:chOff x="1260" y="1224"/>
            <a:chExt cx="475" cy="795"/>
          </a:xfrm>
        </p:grpSpPr>
        <p:grpSp>
          <p:nvGrpSpPr>
            <p:cNvPr id="56442" name="Group 122">
              <a:extLst>
                <a:ext uri="{FF2B5EF4-FFF2-40B4-BE49-F238E27FC236}">
                  <a16:creationId xmlns:a16="http://schemas.microsoft.com/office/drawing/2014/main" id="{4BEC1A2F-2E1B-4194-99ED-4082D48681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0" y="1253"/>
              <a:ext cx="475" cy="766"/>
              <a:chOff x="535" y="488"/>
              <a:chExt cx="475" cy="766"/>
            </a:xfrm>
          </p:grpSpPr>
          <p:sp>
            <p:nvSpPr>
              <p:cNvPr id="56443" name="Oval 123">
                <a:extLst>
                  <a:ext uri="{FF2B5EF4-FFF2-40B4-BE49-F238E27FC236}">
                    <a16:creationId xmlns:a16="http://schemas.microsoft.com/office/drawing/2014/main" id="{177C9723-710C-41F2-B3BE-A242E7BB4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4" name="AutoShape 124">
                <a:extLst>
                  <a:ext uri="{FF2B5EF4-FFF2-40B4-BE49-F238E27FC236}">
                    <a16:creationId xmlns:a16="http://schemas.microsoft.com/office/drawing/2014/main" id="{31FB1907-5E80-48F1-8C22-F4B23657A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5" name="Rectangle 125">
                <a:extLst>
                  <a:ext uri="{FF2B5EF4-FFF2-40B4-BE49-F238E27FC236}">
                    <a16:creationId xmlns:a16="http://schemas.microsoft.com/office/drawing/2014/main" id="{041AEC89-FE3B-4A41-9F14-6FC106C5F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46" name="Group 126">
              <a:extLst>
                <a:ext uri="{FF2B5EF4-FFF2-40B4-BE49-F238E27FC236}">
                  <a16:creationId xmlns:a16="http://schemas.microsoft.com/office/drawing/2014/main" id="{5426D75A-2D22-4AE5-821D-01CF4C5FB0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7" y="1224"/>
              <a:ext cx="426" cy="397"/>
              <a:chOff x="1277" y="1224"/>
              <a:chExt cx="454" cy="397"/>
            </a:xfrm>
          </p:grpSpPr>
          <p:sp>
            <p:nvSpPr>
              <p:cNvPr id="56447" name="Oval 127">
                <a:extLst>
                  <a:ext uri="{FF2B5EF4-FFF2-40B4-BE49-F238E27FC236}">
                    <a16:creationId xmlns:a16="http://schemas.microsoft.com/office/drawing/2014/main" id="{4A39E21D-B5CE-4CA9-AF17-6E93FDFF2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" y="1366"/>
                <a:ext cx="85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8" name="Oval 128">
                <a:extLst>
                  <a:ext uri="{FF2B5EF4-FFF2-40B4-BE49-F238E27FC236}">
                    <a16:creationId xmlns:a16="http://schemas.microsoft.com/office/drawing/2014/main" id="{E3290DB0-1CAB-4119-A7E4-D062DCE54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1366"/>
                <a:ext cx="85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49" name="AutoShape 129">
                <a:extLst>
                  <a:ext uri="{FF2B5EF4-FFF2-40B4-BE49-F238E27FC236}">
                    <a16:creationId xmlns:a16="http://schemas.microsoft.com/office/drawing/2014/main" id="{7CA9B625-541F-4E5F-A32E-47F42060A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224"/>
                <a:ext cx="397" cy="397"/>
              </a:xfrm>
              <a:custGeom>
                <a:avLst/>
                <a:gdLst>
                  <a:gd name="G0" fmla="+- 9689 0 0"/>
                  <a:gd name="G1" fmla="+- -11490373 0 0"/>
                  <a:gd name="G2" fmla="+- 0 0 -11490373"/>
                  <a:gd name="T0" fmla="*/ 0 256 1"/>
                  <a:gd name="T1" fmla="*/ 180 256 1"/>
                  <a:gd name="G3" fmla="+- -11490373 T0 T1"/>
                  <a:gd name="T2" fmla="*/ 0 256 1"/>
                  <a:gd name="T3" fmla="*/ 90 256 1"/>
                  <a:gd name="G4" fmla="+- -11490373 T2 T3"/>
                  <a:gd name="G5" fmla="*/ G4 2 1"/>
                  <a:gd name="T4" fmla="*/ 90 256 1"/>
                  <a:gd name="T5" fmla="*/ 0 256 1"/>
                  <a:gd name="G6" fmla="+- -11490373 T4 T5"/>
                  <a:gd name="G7" fmla="*/ G6 2 1"/>
                  <a:gd name="G8" fmla="abs -114903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689"/>
                  <a:gd name="G18" fmla="*/ 9689 1 2"/>
                  <a:gd name="G19" fmla="+- G18 5400 0"/>
                  <a:gd name="G20" fmla="cos G19 -11490373"/>
                  <a:gd name="G21" fmla="sin G19 -11490373"/>
                  <a:gd name="G22" fmla="+- G20 10800 0"/>
                  <a:gd name="G23" fmla="+- G21 10800 0"/>
                  <a:gd name="G24" fmla="+- 10800 0 G20"/>
                  <a:gd name="G25" fmla="+- 9689 10800 0"/>
                  <a:gd name="G26" fmla="?: G9 G17 G25"/>
                  <a:gd name="G27" fmla="?: G9 0 21600"/>
                  <a:gd name="G28" fmla="cos 10800 -11490373"/>
                  <a:gd name="G29" fmla="sin 10800 -11490373"/>
                  <a:gd name="G30" fmla="sin 9689 -114903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90373 G34 0"/>
                  <a:gd name="G36" fmla="?: G6 G35 G31"/>
                  <a:gd name="G37" fmla="+- 21600 0 G36"/>
                  <a:gd name="G38" fmla="?: G4 0 G33"/>
                  <a:gd name="G39" fmla="?: -114903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89 w 21600"/>
                  <a:gd name="T15" fmla="*/ 9965 h 21600"/>
                  <a:gd name="T16" fmla="*/ 10800 w 21600"/>
                  <a:gd name="T17" fmla="*/ 1111 h 21600"/>
                  <a:gd name="T18" fmla="*/ 21011 w 21600"/>
                  <a:gd name="T19" fmla="*/ 996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143" y="10011"/>
                    </a:moveTo>
                    <a:cubicBezTo>
                      <a:pt x="1554" y="4982"/>
                      <a:pt x="5754" y="1111"/>
                      <a:pt x="10800" y="1111"/>
                    </a:cubicBezTo>
                    <a:cubicBezTo>
                      <a:pt x="15845" y="1111"/>
                      <a:pt x="20045" y="4982"/>
                      <a:pt x="20456" y="10011"/>
                    </a:cubicBezTo>
                    <a:lnTo>
                      <a:pt x="21564" y="9920"/>
                    </a:lnTo>
                    <a:cubicBezTo>
                      <a:pt x="21106" y="4315"/>
                      <a:pt x="16423" y="0"/>
                      <a:pt x="10799" y="0"/>
                    </a:cubicBezTo>
                    <a:cubicBezTo>
                      <a:pt x="5176" y="0"/>
                      <a:pt x="493" y="4315"/>
                      <a:pt x="35" y="992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50" name="Group 130">
            <a:extLst>
              <a:ext uri="{FF2B5EF4-FFF2-40B4-BE49-F238E27FC236}">
                <a16:creationId xmlns:a16="http://schemas.microsoft.com/office/drawing/2014/main" id="{94BE1FD6-18CB-4AB2-8164-367B4E9DF8D2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2997200"/>
            <a:ext cx="754062" cy="1263650"/>
            <a:chOff x="1759" y="1224"/>
            <a:chExt cx="475" cy="796"/>
          </a:xfrm>
        </p:grpSpPr>
        <p:grpSp>
          <p:nvGrpSpPr>
            <p:cNvPr id="56451" name="Group 131">
              <a:extLst>
                <a:ext uri="{FF2B5EF4-FFF2-40B4-BE49-F238E27FC236}">
                  <a16:creationId xmlns:a16="http://schemas.microsoft.com/office/drawing/2014/main" id="{3FF4DC28-7821-4B88-8D5D-901825327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253"/>
              <a:ext cx="475" cy="767"/>
              <a:chOff x="1124" y="487"/>
              <a:chExt cx="475" cy="767"/>
            </a:xfrm>
          </p:grpSpPr>
          <p:sp>
            <p:nvSpPr>
              <p:cNvPr id="56452" name="Oval 132">
                <a:extLst>
                  <a:ext uri="{FF2B5EF4-FFF2-40B4-BE49-F238E27FC236}">
                    <a16:creationId xmlns:a16="http://schemas.microsoft.com/office/drawing/2014/main" id="{44853091-FC21-40CF-AF7C-7BAA7266F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3" name="AutoShape 133">
                <a:extLst>
                  <a:ext uri="{FF2B5EF4-FFF2-40B4-BE49-F238E27FC236}">
                    <a16:creationId xmlns:a16="http://schemas.microsoft.com/office/drawing/2014/main" id="{830A632A-6166-441E-B970-626A5B9E7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4" name="Rectangle 134">
                <a:extLst>
                  <a:ext uri="{FF2B5EF4-FFF2-40B4-BE49-F238E27FC236}">
                    <a16:creationId xmlns:a16="http://schemas.microsoft.com/office/drawing/2014/main" id="{3EA79872-9499-43DE-845A-586FF1F2E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55" name="Group 135">
              <a:extLst>
                <a:ext uri="{FF2B5EF4-FFF2-40B4-BE49-F238E27FC236}">
                  <a16:creationId xmlns:a16="http://schemas.microsoft.com/office/drawing/2014/main" id="{FF75F09A-31A8-4E2E-9D0B-18262FC12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84" y="1224"/>
              <a:ext cx="426" cy="397"/>
              <a:chOff x="1277" y="1224"/>
              <a:chExt cx="454" cy="397"/>
            </a:xfrm>
          </p:grpSpPr>
          <p:sp>
            <p:nvSpPr>
              <p:cNvPr id="56456" name="Oval 136">
                <a:extLst>
                  <a:ext uri="{FF2B5EF4-FFF2-40B4-BE49-F238E27FC236}">
                    <a16:creationId xmlns:a16="http://schemas.microsoft.com/office/drawing/2014/main" id="{9FFA7F70-17CC-491E-ABA9-15955F2E1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" y="1366"/>
                <a:ext cx="85" cy="142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7" name="Oval 137">
                <a:extLst>
                  <a:ext uri="{FF2B5EF4-FFF2-40B4-BE49-F238E27FC236}">
                    <a16:creationId xmlns:a16="http://schemas.microsoft.com/office/drawing/2014/main" id="{0F422C47-68C9-41F0-9CAE-AACC6198D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1366"/>
                <a:ext cx="85" cy="142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58" name="AutoShape 138">
                <a:extLst>
                  <a:ext uri="{FF2B5EF4-FFF2-40B4-BE49-F238E27FC236}">
                    <a16:creationId xmlns:a16="http://schemas.microsoft.com/office/drawing/2014/main" id="{26F6D120-8577-4BE4-8ED4-FF6E4A66D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224"/>
                <a:ext cx="397" cy="397"/>
              </a:xfrm>
              <a:custGeom>
                <a:avLst/>
                <a:gdLst>
                  <a:gd name="G0" fmla="+- 9689 0 0"/>
                  <a:gd name="G1" fmla="+- -11490373 0 0"/>
                  <a:gd name="G2" fmla="+- 0 0 -11490373"/>
                  <a:gd name="T0" fmla="*/ 0 256 1"/>
                  <a:gd name="T1" fmla="*/ 180 256 1"/>
                  <a:gd name="G3" fmla="+- -11490373 T0 T1"/>
                  <a:gd name="T2" fmla="*/ 0 256 1"/>
                  <a:gd name="T3" fmla="*/ 90 256 1"/>
                  <a:gd name="G4" fmla="+- -11490373 T2 T3"/>
                  <a:gd name="G5" fmla="*/ G4 2 1"/>
                  <a:gd name="T4" fmla="*/ 90 256 1"/>
                  <a:gd name="T5" fmla="*/ 0 256 1"/>
                  <a:gd name="G6" fmla="+- -11490373 T4 T5"/>
                  <a:gd name="G7" fmla="*/ G6 2 1"/>
                  <a:gd name="G8" fmla="abs -114903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689"/>
                  <a:gd name="G18" fmla="*/ 9689 1 2"/>
                  <a:gd name="G19" fmla="+- G18 5400 0"/>
                  <a:gd name="G20" fmla="cos G19 -11490373"/>
                  <a:gd name="G21" fmla="sin G19 -11490373"/>
                  <a:gd name="G22" fmla="+- G20 10800 0"/>
                  <a:gd name="G23" fmla="+- G21 10800 0"/>
                  <a:gd name="G24" fmla="+- 10800 0 G20"/>
                  <a:gd name="G25" fmla="+- 9689 10800 0"/>
                  <a:gd name="G26" fmla="?: G9 G17 G25"/>
                  <a:gd name="G27" fmla="?: G9 0 21600"/>
                  <a:gd name="G28" fmla="cos 10800 -11490373"/>
                  <a:gd name="G29" fmla="sin 10800 -11490373"/>
                  <a:gd name="G30" fmla="sin 9689 -114903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90373 G34 0"/>
                  <a:gd name="G36" fmla="?: G6 G35 G31"/>
                  <a:gd name="G37" fmla="+- 21600 0 G36"/>
                  <a:gd name="G38" fmla="?: G4 0 G33"/>
                  <a:gd name="G39" fmla="?: -114903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89 w 21600"/>
                  <a:gd name="T15" fmla="*/ 9965 h 21600"/>
                  <a:gd name="T16" fmla="*/ 10800 w 21600"/>
                  <a:gd name="T17" fmla="*/ 1111 h 21600"/>
                  <a:gd name="T18" fmla="*/ 21011 w 21600"/>
                  <a:gd name="T19" fmla="*/ 996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143" y="10011"/>
                    </a:moveTo>
                    <a:cubicBezTo>
                      <a:pt x="1554" y="4982"/>
                      <a:pt x="5754" y="1111"/>
                      <a:pt x="10800" y="1111"/>
                    </a:cubicBezTo>
                    <a:cubicBezTo>
                      <a:pt x="15845" y="1111"/>
                      <a:pt x="20045" y="4982"/>
                      <a:pt x="20456" y="10011"/>
                    </a:cubicBezTo>
                    <a:lnTo>
                      <a:pt x="21564" y="9920"/>
                    </a:lnTo>
                    <a:cubicBezTo>
                      <a:pt x="21106" y="4315"/>
                      <a:pt x="16423" y="0"/>
                      <a:pt x="10799" y="0"/>
                    </a:cubicBezTo>
                    <a:cubicBezTo>
                      <a:pt x="5176" y="0"/>
                      <a:pt x="493" y="4315"/>
                      <a:pt x="35" y="9920"/>
                    </a:cubicBez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59" name="Group 139">
            <a:extLst>
              <a:ext uri="{FF2B5EF4-FFF2-40B4-BE49-F238E27FC236}">
                <a16:creationId xmlns:a16="http://schemas.microsoft.com/office/drawing/2014/main" id="{DDEA99FD-D981-41A9-8060-CF3145D3C41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3068638"/>
            <a:ext cx="754062" cy="1216025"/>
            <a:chOff x="2309" y="1253"/>
            <a:chExt cx="475" cy="766"/>
          </a:xfrm>
        </p:grpSpPr>
        <p:grpSp>
          <p:nvGrpSpPr>
            <p:cNvPr id="56460" name="Group 140">
              <a:extLst>
                <a:ext uri="{FF2B5EF4-FFF2-40B4-BE49-F238E27FC236}">
                  <a16:creationId xmlns:a16="http://schemas.microsoft.com/office/drawing/2014/main" id="{5CBE1052-033F-4428-83C8-B2D83B1088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9" y="1253"/>
              <a:ext cx="475" cy="766"/>
              <a:chOff x="535" y="488"/>
              <a:chExt cx="475" cy="766"/>
            </a:xfrm>
          </p:grpSpPr>
          <p:sp>
            <p:nvSpPr>
              <p:cNvPr id="56461" name="Oval 141">
                <a:extLst>
                  <a:ext uri="{FF2B5EF4-FFF2-40B4-BE49-F238E27FC236}">
                    <a16:creationId xmlns:a16="http://schemas.microsoft.com/office/drawing/2014/main" id="{9C8DCFFF-A0DE-41ED-A485-CC72EE366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2" name="AutoShape 142">
                <a:extLst>
                  <a:ext uri="{FF2B5EF4-FFF2-40B4-BE49-F238E27FC236}">
                    <a16:creationId xmlns:a16="http://schemas.microsoft.com/office/drawing/2014/main" id="{CDA135BB-B93F-49D8-A879-280FFB53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3" name="Rectangle 143">
                <a:extLst>
                  <a:ext uri="{FF2B5EF4-FFF2-40B4-BE49-F238E27FC236}">
                    <a16:creationId xmlns:a16="http://schemas.microsoft.com/office/drawing/2014/main" id="{4A7F4D74-11CB-4951-97E6-9888B392E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64" name="Group 144">
              <a:extLst>
                <a:ext uri="{FF2B5EF4-FFF2-40B4-BE49-F238E27FC236}">
                  <a16:creationId xmlns:a16="http://schemas.microsoft.com/office/drawing/2014/main" id="{00B0C444-FFDA-4537-87FE-FFB343AD85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11" y="1310"/>
              <a:ext cx="283" cy="302"/>
              <a:chOff x="2411" y="1310"/>
              <a:chExt cx="283" cy="302"/>
            </a:xfrm>
          </p:grpSpPr>
          <p:sp>
            <p:nvSpPr>
              <p:cNvPr id="56465" name="Oval 145">
                <a:extLst>
                  <a:ext uri="{FF2B5EF4-FFF2-40B4-BE49-F238E27FC236}">
                    <a16:creationId xmlns:a16="http://schemas.microsoft.com/office/drawing/2014/main" id="{A9028332-7BA5-4B5B-BEDD-F564E76DE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555"/>
                <a:ext cx="85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66" name="AutoShape 146">
                <a:extLst>
                  <a:ext uri="{FF2B5EF4-FFF2-40B4-BE49-F238E27FC236}">
                    <a16:creationId xmlns:a16="http://schemas.microsoft.com/office/drawing/2014/main" id="{1953B8E0-F68A-4AFB-A21B-F482F879C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411" y="1310"/>
                <a:ext cx="283" cy="283"/>
              </a:xfrm>
              <a:custGeom>
                <a:avLst/>
                <a:gdLst>
                  <a:gd name="G0" fmla="+- 9505 0 0"/>
                  <a:gd name="G1" fmla="+- -8922784 0 0"/>
                  <a:gd name="G2" fmla="+- 0 0 -8922784"/>
                  <a:gd name="T0" fmla="*/ 0 256 1"/>
                  <a:gd name="T1" fmla="*/ 180 256 1"/>
                  <a:gd name="G3" fmla="+- -8922784 T0 T1"/>
                  <a:gd name="T2" fmla="*/ 0 256 1"/>
                  <a:gd name="T3" fmla="*/ 90 256 1"/>
                  <a:gd name="G4" fmla="+- -8922784 T2 T3"/>
                  <a:gd name="G5" fmla="*/ G4 2 1"/>
                  <a:gd name="T4" fmla="*/ 90 256 1"/>
                  <a:gd name="T5" fmla="*/ 0 256 1"/>
                  <a:gd name="G6" fmla="+- -8922784 T4 T5"/>
                  <a:gd name="G7" fmla="*/ G6 2 1"/>
                  <a:gd name="G8" fmla="abs -892278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05"/>
                  <a:gd name="G18" fmla="*/ 9505 1 2"/>
                  <a:gd name="G19" fmla="+- G18 5400 0"/>
                  <a:gd name="G20" fmla="cos G19 -8922784"/>
                  <a:gd name="G21" fmla="sin G19 -8922784"/>
                  <a:gd name="G22" fmla="+- G20 10800 0"/>
                  <a:gd name="G23" fmla="+- G21 10800 0"/>
                  <a:gd name="G24" fmla="+- 10800 0 G20"/>
                  <a:gd name="G25" fmla="+- 9505 10800 0"/>
                  <a:gd name="G26" fmla="?: G9 G17 G25"/>
                  <a:gd name="G27" fmla="?: G9 0 21600"/>
                  <a:gd name="G28" fmla="cos 10800 -8922784"/>
                  <a:gd name="G29" fmla="sin 10800 -8922784"/>
                  <a:gd name="G30" fmla="sin 9505 -892278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22784 G34 0"/>
                  <a:gd name="G36" fmla="?: G6 G35 G31"/>
                  <a:gd name="G37" fmla="+- 21600 0 G36"/>
                  <a:gd name="G38" fmla="?: G4 0 G33"/>
                  <a:gd name="G39" fmla="?: -892278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477 w 21600"/>
                  <a:gd name="T15" fmla="*/ 3766 h 21600"/>
                  <a:gd name="T16" fmla="*/ 10800 w 21600"/>
                  <a:gd name="T17" fmla="*/ 1295 h 21600"/>
                  <a:gd name="T18" fmla="*/ 18123 w 21600"/>
                  <a:gd name="T19" fmla="*/ 37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945" y="4215"/>
                    </a:moveTo>
                    <a:cubicBezTo>
                      <a:pt x="5737" y="2349"/>
                      <a:pt x="8212" y="1295"/>
                      <a:pt x="10800" y="1295"/>
                    </a:cubicBezTo>
                    <a:cubicBezTo>
                      <a:pt x="13387" y="1295"/>
                      <a:pt x="15862" y="2349"/>
                      <a:pt x="17654" y="4215"/>
                    </a:cubicBezTo>
                    <a:lnTo>
                      <a:pt x="18588" y="3318"/>
                    </a:lnTo>
                    <a:cubicBezTo>
                      <a:pt x="16552" y="1198"/>
                      <a:pt x="13739" y="0"/>
                      <a:pt x="10799" y="0"/>
                    </a:cubicBezTo>
                    <a:cubicBezTo>
                      <a:pt x="7860" y="0"/>
                      <a:pt x="5047" y="1198"/>
                      <a:pt x="3011" y="33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67" name="Group 147">
            <a:extLst>
              <a:ext uri="{FF2B5EF4-FFF2-40B4-BE49-F238E27FC236}">
                <a16:creationId xmlns:a16="http://schemas.microsoft.com/office/drawing/2014/main" id="{5680DF70-C7B1-4967-BD6F-2C399A7E9223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068638"/>
            <a:ext cx="754063" cy="1217612"/>
            <a:chOff x="2808" y="1253"/>
            <a:chExt cx="475" cy="767"/>
          </a:xfrm>
        </p:grpSpPr>
        <p:grpSp>
          <p:nvGrpSpPr>
            <p:cNvPr id="56468" name="Group 148">
              <a:extLst>
                <a:ext uri="{FF2B5EF4-FFF2-40B4-BE49-F238E27FC236}">
                  <a16:creationId xmlns:a16="http://schemas.microsoft.com/office/drawing/2014/main" id="{ACE7DC9B-4A8E-4917-BD06-0348CD3D49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" y="1253"/>
              <a:ext cx="475" cy="767"/>
              <a:chOff x="1124" y="487"/>
              <a:chExt cx="475" cy="767"/>
            </a:xfrm>
          </p:grpSpPr>
          <p:sp>
            <p:nvSpPr>
              <p:cNvPr id="56469" name="Oval 149">
                <a:extLst>
                  <a:ext uri="{FF2B5EF4-FFF2-40B4-BE49-F238E27FC236}">
                    <a16:creationId xmlns:a16="http://schemas.microsoft.com/office/drawing/2014/main" id="{371244DD-5773-498D-A2BD-A8E603D82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0" name="AutoShape 150">
                <a:extLst>
                  <a:ext uri="{FF2B5EF4-FFF2-40B4-BE49-F238E27FC236}">
                    <a16:creationId xmlns:a16="http://schemas.microsoft.com/office/drawing/2014/main" id="{84482D9C-1FCC-495C-82F5-D97505068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1" name="Rectangle 151">
                <a:extLst>
                  <a:ext uri="{FF2B5EF4-FFF2-40B4-BE49-F238E27FC236}">
                    <a16:creationId xmlns:a16="http://schemas.microsoft.com/office/drawing/2014/main" id="{47B0BD37-D534-489C-AA9C-758CC59AD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72" name="Group 152">
              <a:extLst>
                <a:ext uri="{FF2B5EF4-FFF2-40B4-BE49-F238E27FC236}">
                  <a16:creationId xmlns:a16="http://schemas.microsoft.com/office/drawing/2014/main" id="{B5673BAB-2A3A-4BCC-B1D7-A1D1805C07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2" y="1310"/>
              <a:ext cx="283" cy="302"/>
              <a:chOff x="2411" y="1310"/>
              <a:chExt cx="283" cy="302"/>
            </a:xfrm>
          </p:grpSpPr>
          <p:sp>
            <p:nvSpPr>
              <p:cNvPr id="56473" name="Oval 153">
                <a:extLst>
                  <a:ext uri="{FF2B5EF4-FFF2-40B4-BE49-F238E27FC236}">
                    <a16:creationId xmlns:a16="http://schemas.microsoft.com/office/drawing/2014/main" id="{2ECB1904-7D9D-4FA4-B72F-B1A1F35FB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555"/>
                <a:ext cx="85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4" name="AutoShape 154">
                <a:extLst>
                  <a:ext uri="{FF2B5EF4-FFF2-40B4-BE49-F238E27FC236}">
                    <a16:creationId xmlns:a16="http://schemas.microsoft.com/office/drawing/2014/main" id="{74CF3FB5-DCB0-4524-A5C5-A3E21BA17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411" y="1310"/>
                <a:ext cx="283" cy="283"/>
              </a:xfrm>
              <a:custGeom>
                <a:avLst/>
                <a:gdLst>
                  <a:gd name="G0" fmla="+- 9505 0 0"/>
                  <a:gd name="G1" fmla="+- -8922784 0 0"/>
                  <a:gd name="G2" fmla="+- 0 0 -8922784"/>
                  <a:gd name="T0" fmla="*/ 0 256 1"/>
                  <a:gd name="T1" fmla="*/ 180 256 1"/>
                  <a:gd name="G3" fmla="+- -8922784 T0 T1"/>
                  <a:gd name="T2" fmla="*/ 0 256 1"/>
                  <a:gd name="T3" fmla="*/ 90 256 1"/>
                  <a:gd name="G4" fmla="+- -8922784 T2 T3"/>
                  <a:gd name="G5" fmla="*/ G4 2 1"/>
                  <a:gd name="T4" fmla="*/ 90 256 1"/>
                  <a:gd name="T5" fmla="*/ 0 256 1"/>
                  <a:gd name="G6" fmla="+- -8922784 T4 T5"/>
                  <a:gd name="G7" fmla="*/ G6 2 1"/>
                  <a:gd name="G8" fmla="abs -892278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05"/>
                  <a:gd name="G18" fmla="*/ 9505 1 2"/>
                  <a:gd name="G19" fmla="+- G18 5400 0"/>
                  <a:gd name="G20" fmla="cos G19 -8922784"/>
                  <a:gd name="G21" fmla="sin G19 -8922784"/>
                  <a:gd name="G22" fmla="+- G20 10800 0"/>
                  <a:gd name="G23" fmla="+- G21 10800 0"/>
                  <a:gd name="G24" fmla="+- 10800 0 G20"/>
                  <a:gd name="G25" fmla="+- 9505 10800 0"/>
                  <a:gd name="G26" fmla="?: G9 G17 G25"/>
                  <a:gd name="G27" fmla="?: G9 0 21600"/>
                  <a:gd name="G28" fmla="cos 10800 -8922784"/>
                  <a:gd name="G29" fmla="sin 10800 -8922784"/>
                  <a:gd name="G30" fmla="sin 9505 -892278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22784 G34 0"/>
                  <a:gd name="G36" fmla="?: G6 G35 G31"/>
                  <a:gd name="G37" fmla="+- 21600 0 G36"/>
                  <a:gd name="G38" fmla="?: G4 0 G33"/>
                  <a:gd name="G39" fmla="?: -892278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477 w 21600"/>
                  <a:gd name="T15" fmla="*/ 3766 h 21600"/>
                  <a:gd name="T16" fmla="*/ 10800 w 21600"/>
                  <a:gd name="T17" fmla="*/ 1295 h 21600"/>
                  <a:gd name="T18" fmla="*/ 18123 w 21600"/>
                  <a:gd name="T19" fmla="*/ 37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945" y="4215"/>
                    </a:moveTo>
                    <a:cubicBezTo>
                      <a:pt x="5737" y="2349"/>
                      <a:pt x="8212" y="1295"/>
                      <a:pt x="10800" y="1295"/>
                    </a:cubicBezTo>
                    <a:cubicBezTo>
                      <a:pt x="13387" y="1295"/>
                      <a:pt x="15862" y="2349"/>
                      <a:pt x="17654" y="4215"/>
                    </a:cubicBezTo>
                    <a:lnTo>
                      <a:pt x="18588" y="3318"/>
                    </a:lnTo>
                    <a:cubicBezTo>
                      <a:pt x="16552" y="1198"/>
                      <a:pt x="13739" y="0"/>
                      <a:pt x="10799" y="0"/>
                    </a:cubicBezTo>
                    <a:cubicBezTo>
                      <a:pt x="7860" y="0"/>
                      <a:pt x="5047" y="1198"/>
                      <a:pt x="3011" y="33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75" name="Group 155">
            <a:extLst>
              <a:ext uri="{FF2B5EF4-FFF2-40B4-BE49-F238E27FC236}">
                <a16:creationId xmlns:a16="http://schemas.microsoft.com/office/drawing/2014/main" id="{89F484F9-9F57-4461-8AA4-C6D155ACF9B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97200"/>
            <a:ext cx="754063" cy="1262063"/>
            <a:chOff x="3330" y="1224"/>
            <a:chExt cx="475" cy="795"/>
          </a:xfrm>
        </p:grpSpPr>
        <p:grpSp>
          <p:nvGrpSpPr>
            <p:cNvPr id="56476" name="Group 156">
              <a:extLst>
                <a:ext uri="{FF2B5EF4-FFF2-40B4-BE49-F238E27FC236}">
                  <a16:creationId xmlns:a16="http://schemas.microsoft.com/office/drawing/2014/main" id="{A9F52250-F67A-45DD-8B42-984B13CC66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0" y="1253"/>
              <a:ext cx="475" cy="766"/>
              <a:chOff x="535" y="488"/>
              <a:chExt cx="475" cy="766"/>
            </a:xfrm>
          </p:grpSpPr>
          <p:sp>
            <p:nvSpPr>
              <p:cNvPr id="56477" name="Oval 157">
                <a:extLst>
                  <a:ext uri="{FF2B5EF4-FFF2-40B4-BE49-F238E27FC236}">
                    <a16:creationId xmlns:a16="http://schemas.microsoft.com/office/drawing/2014/main" id="{C4A69D02-2874-4A81-8557-7D8571B0E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8" name="AutoShape 158">
                <a:extLst>
                  <a:ext uri="{FF2B5EF4-FFF2-40B4-BE49-F238E27FC236}">
                    <a16:creationId xmlns:a16="http://schemas.microsoft.com/office/drawing/2014/main" id="{22E93D62-347D-4AAD-88D5-CAB5A52CA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79" name="Rectangle 159">
                <a:extLst>
                  <a:ext uri="{FF2B5EF4-FFF2-40B4-BE49-F238E27FC236}">
                    <a16:creationId xmlns:a16="http://schemas.microsoft.com/office/drawing/2014/main" id="{899DBB51-B4AF-481B-AF15-A11EBB7E98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80" name="Group 160">
              <a:extLst>
                <a:ext uri="{FF2B5EF4-FFF2-40B4-BE49-F238E27FC236}">
                  <a16:creationId xmlns:a16="http://schemas.microsoft.com/office/drawing/2014/main" id="{D8A01F9E-9C0C-4C9C-937E-B80CAA72DF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1224"/>
              <a:ext cx="426" cy="397"/>
              <a:chOff x="1277" y="1224"/>
              <a:chExt cx="454" cy="397"/>
            </a:xfrm>
          </p:grpSpPr>
          <p:sp>
            <p:nvSpPr>
              <p:cNvPr id="56481" name="Oval 161">
                <a:extLst>
                  <a:ext uri="{FF2B5EF4-FFF2-40B4-BE49-F238E27FC236}">
                    <a16:creationId xmlns:a16="http://schemas.microsoft.com/office/drawing/2014/main" id="{A12E36C0-5EE3-439A-B83D-1906CDD17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" y="1366"/>
                <a:ext cx="85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82" name="Oval 162">
                <a:extLst>
                  <a:ext uri="{FF2B5EF4-FFF2-40B4-BE49-F238E27FC236}">
                    <a16:creationId xmlns:a16="http://schemas.microsoft.com/office/drawing/2014/main" id="{F8C42E7D-3460-4846-A432-C74935DA3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1366"/>
                <a:ext cx="85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83" name="AutoShape 163">
                <a:extLst>
                  <a:ext uri="{FF2B5EF4-FFF2-40B4-BE49-F238E27FC236}">
                    <a16:creationId xmlns:a16="http://schemas.microsoft.com/office/drawing/2014/main" id="{70922C4F-B405-4826-A414-0A07EE7C8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224"/>
                <a:ext cx="397" cy="397"/>
              </a:xfrm>
              <a:custGeom>
                <a:avLst/>
                <a:gdLst>
                  <a:gd name="G0" fmla="+- 9689 0 0"/>
                  <a:gd name="G1" fmla="+- -11490373 0 0"/>
                  <a:gd name="G2" fmla="+- 0 0 -11490373"/>
                  <a:gd name="T0" fmla="*/ 0 256 1"/>
                  <a:gd name="T1" fmla="*/ 180 256 1"/>
                  <a:gd name="G3" fmla="+- -11490373 T0 T1"/>
                  <a:gd name="T2" fmla="*/ 0 256 1"/>
                  <a:gd name="T3" fmla="*/ 90 256 1"/>
                  <a:gd name="G4" fmla="+- -11490373 T2 T3"/>
                  <a:gd name="G5" fmla="*/ G4 2 1"/>
                  <a:gd name="T4" fmla="*/ 90 256 1"/>
                  <a:gd name="T5" fmla="*/ 0 256 1"/>
                  <a:gd name="G6" fmla="+- -11490373 T4 T5"/>
                  <a:gd name="G7" fmla="*/ G6 2 1"/>
                  <a:gd name="G8" fmla="abs -114903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689"/>
                  <a:gd name="G18" fmla="*/ 9689 1 2"/>
                  <a:gd name="G19" fmla="+- G18 5400 0"/>
                  <a:gd name="G20" fmla="cos G19 -11490373"/>
                  <a:gd name="G21" fmla="sin G19 -11490373"/>
                  <a:gd name="G22" fmla="+- G20 10800 0"/>
                  <a:gd name="G23" fmla="+- G21 10800 0"/>
                  <a:gd name="G24" fmla="+- 10800 0 G20"/>
                  <a:gd name="G25" fmla="+- 9689 10800 0"/>
                  <a:gd name="G26" fmla="?: G9 G17 G25"/>
                  <a:gd name="G27" fmla="?: G9 0 21600"/>
                  <a:gd name="G28" fmla="cos 10800 -11490373"/>
                  <a:gd name="G29" fmla="sin 10800 -11490373"/>
                  <a:gd name="G30" fmla="sin 9689 -114903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90373 G34 0"/>
                  <a:gd name="G36" fmla="?: G6 G35 G31"/>
                  <a:gd name="G37" fmla="+- 21600 0 G36"/>
                  <a:gd name="G38" fmla="?: G4 0 G33"/>
                  <a:gd name="G39" fmla="?: -114903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89 w 21600"/>
                  <a:gd name="T15" fmla="*/ 9965 h 21600"/>
                  <a:gd name="T16" fmla="*/ 10800 w 21600"/>
                  <a:gd name="T17" fmla="*/ 1111 h 21600"/>
                  <a:gd name="T18" fmla="*/ 21011 w 21600"/>
                  <a:gd name="T19" fmla="*/ 996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143" y="10011"/>
                    </a:moveTo>
                    <a:cubicBezTo>
                      <a:pt x="1554" y="4982"/>
                      <a:pt x="5754" y="1111"/>
                      <a:pt x="10800" y="1111"/>
                    </a:cubicBezTo>
                    <a:cubicBezTo>
                      <a:pt x="15845" y="1111"/>
                      <a:pt x="20045" y="4982"/>
                      <a:pt x="20456" y="10011"/>
                    </a:cubicBezTo>
                    <a:lnTo>
                      <a:pt x="21564" y="9920"/>
                    </a:lnTo>
                    <a:cubicBezTo>
                      <a:pt x="21106" y="4315"/>
                      <a:pt x="16423" y="0"/>
                      <a:pt x="10799" y="0"/>
                    </a:cubicBezTo>
                    <a:cubicBezTo>
                      <a:pt x="5176" y="0"/>
                      <a:pt x="493" y="4315"/>
                      <a:pt x="35" y="9920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84" name="Group 164">
              <a:extLst>
                <a:ext uri="{FF2B5EF4-FFF2-40B4-BE49-F238E27FC236}">
                  <a16:creationId xmlns:a16="http://schemas.microsoft.com/office/drawing/2014/main" id="{8D4E60E9-D1BF-488E-B156-9E54E41BF1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1310"/>
              <a:ext cx="283" cy="302"/>
              <a:chOff x="2411" y="1310"/>
              <a:chExt cx="283" cy="302"/>
            </a:xfrm>
          </p:grpSpPr>
          <p:sp>
            <p:nvSpPr>
              <p:cNvPr id="56485" name="Oval 165">
                <a:extLst>
                  <a:ext uri="{FF2B5EF4-FFF2-40B4-BE49-F238E27FC236}">
                    <a16:creationId xmlns:a16="http://schemas.microsoft.com/office/drawing/2014/main" id="{9C47E71F-F555-46E3-B56E-97D9B6B40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555"/>
                <a:ext cx="85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86" name="AutoShape 166">
                <a:extLst>
                  <a:ext uri="{FF2B5EF4-FFF2-40B4-BE49-F238E27FC236}">
                    <a16:creationId xmlns:a16="http://schemas.microsoft.com/office/drawing/2014/main" id="{C2BCDCDA-B3C6-4274-B0D8-EE91584F0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411" y="1310"/>
                <a:ext cx="283" cy="283"/>
              </a:xfrm>
              <a:custGeom>
                <a:avLst/>
                <a:gdLst>
                  <a:gd name="G0" fmla="+- 9505 0 0"/>
                  <a:gd name="G1" fmla="+- -8922784 0 0"/>
                  <a:gd name="G2" fmla="+- 0 0 -8922784"/>
                  <a:gd name="T0" fmla="*/ 0 256 1"/>
                  <a:gd name="T1" fmla="*/ 180 256 1"/>
                  <a:gd name="G3" fmla="+- -8922784 T0 T1"/>
                  <a:gd name="T2" fmla="*/ 0 256 1"/>
                  <a:gd name="T3" fmla="*/ 90 256 1"/>
                  <a:gd name="G4" fmla="+- -8922784 T2 T3"/>
                  <a:gd name="G5" fmla="*/ G4 2 1"/>
                  <a:gd name="T4" fmla="*/ 90 256 1"/>
                  <a:gd name="T5" fmla="*/ 0 256 1"/>
                  <a:gd name="G6" fmla="+- -8922784 T4 T5"/>
                  <a:gd name="G7" fmla="*/ G6 2 1"/>
                  <a:gd name="G8" fmla="abs -892278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05"/>
                  <a:gd name="G18" fmla="*/ 9505 1 2"/>
                  <a:gd name="G19" fmla="+- G18 5400 0"/>
                  <a:gd name="G20" fmla="cos G19 -8922784"/>
                  <a:gd name="G21" fmla="sin G19 -8922784"/>
                  <a:gd name="G22" fmla="+- G20 10800 0"/>
                  <a:gd name="G23" fmla="+- G21 10800 0"/>
                  <a:gd name="G24" fmla="+- 10800 0 G20"/>
                  <a:gd name="G25" fmla="+- 9505 10800 0"/>
                  <a:gd name="G26" fmla="?: G9 G17 G25"/>
                  <a:gd name="G27" fmla="?: G9 0 21600"/>
                  <a:gd name="G28" fmla="cos 10800 -8922784"/>
                  <a:gd name="G29" fmla="sin 10800 -8922784"/>
                  <a:gd name="G30" fmla="sin 9505 -892278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22784 G34 0"/>
                  <a:gd name="G36" fmla="?: G6 G35 G31"/>
                  <a:gd name="G37" fmla="+- 21600 0 G36"/>
                  <a:gd name="G38" fmla="?: G4 0 G33"/>
                  <a:gd name="G39" fmla="?: -892278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477 w 21600"/>
                  <a:gd name="T15" fmla="*/ 3766 h 21600"/>
                  <a:gd name="T16" fmla="*/ 10800 w 21600"/>
                  <a:gd name="T17" fmla="*/ 1295 h 21600"/>
                  <a:gd name="T18" fmla="*/ 18123 w 21600"/>
                  <a:gd name="T19" fmla="*/ 37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945" y="4215"/>
                    </a:moveTo>
                    <a:cubicBezTo>
                      <a:pt x="5737" y="2349"/>
                      <a:pt x="8212" y="1295"/>
                      <a:pt x="10800" y="1295"/>
                    </a:cubicBezTo>
                    <a:cubicBezTo>
                      <a:pt x="13387" y="1295"/>
                      <a:pt x="15862" y="2349"/>
                      <a:pt x="17654" y="4215"/>
                    </a:cubicBezTo>
                    <a:lnTo>
                      <a:pt x="18588" y="3318"/>
                    </a:lnTo>
                    <a:cubicBezTo>
                      <a:pt x="16552" y="1198"/>
                      <a:pt x="13739" y="0"/>
                      <a:pt x="10799" y="0"/>
                    </a:cubicBezTo>
                    <a:cubicBezTo>
                      <a:pt x="7860" y="0"/>
                      <a:pt x="5047" y="1198"/>
                      <a:pt x="3011" y="33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87" name="Group 167">
            <a:extLst>
              <a:ext uri="{FF2B5EF4-FFF2-40B4-BE49-F238E27FC236}">
                <a16:creationId xmlns:a16="http://schemas.microsoft.com/office/drawing/2014/main" id="{BC63760A-D3E9-4FCF-9C16-F3D0DB06E923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2997200"/>
            <a:ext cx="754062" cy="1263650"/>
            <a:chOff x="3829" y="1224"/>
            <a:chExt cx="475" cy="796"/>
          </a:xfrm>
        </p:grpSpPr>
        <p:grpSp>
          <p:nvGrpSpPr>
            <p:cNvPr id="56488" name="Group 168">
              <a:extLst>
                <a:ext uri="{FF2B5EF4-FFF2-40B4-BE49-F238E27FC236}">
                  <a16:creationId xmlns:a16="http://schemas.microsoft.com/office/drawing/2014/main" id="{C665F084-E220-4DCB-9F86-FFA49FD74F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9" y="1253"/>
              <a:ext cx="475" cy="767"/>
              <a:chOff x="1124" y="487"/>
              <a:chExt cx="475" cy="767"/>
            </a:xfrm>
          </p:grpSpPr>
          <p:sp>
            <p:nvSpPr>
              <p:cNvPr id="56489" name="Oval 169">
                <a:extLst>
                  <a:ext uri="{FF2B5EF4-FFF2-40B4-BE49-F238E27FC236}">
                    <a16:creationId xmlns:a16="http://schemas.microsoft.com/office/drawing/2014/main" id="{8E114E6D-8707-4DD8-9837-80BE822BA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90" name="AutoShape 170">
                <a:extLst>
                  <a:ext uri="{FF2B5EF4-FFF2-40B4-BE49-F238E27FC236}">
                    <a16:creationId xmlns:a16="http://schemas.microsoft.com/office/drawing/2014/main" id="{5C05C948-B855-497B-B77A-0757772EF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91" name="Rectangle 171">
                <a:extLst>
                  <a:ext uri="{FF2B5EF4-FFF2-40B4-BE49-F238E27FC236}">
                    <a16:creationId xmlns:a16="http://schemas.microsoft.com/office/drawing/2014/main" id="{4769D8DD-B458-48E7-8040-3E5E3BB81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92" name="Group 172">
              <a:extLst>
                <a:ext uri="{FF2B5EF4-FFF2-40B4-BE49-F238E27FC236}">
                  <a16:creationId xmlns:a16="http://schemas.microsoft.com/office/drawing/2014/main" id="{95BC3E19-0D10-4A06-A0C2-0DBBC58B12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4" y="1224"/>
              <a:ext cx="426" cy="397"/>
              <a:chOff x="1277" y="1224"/>
              <a:chExt cx="454" cy="397"/>
            </a:xfrm>
          </p:grpSpPr>
          <p:sp>
            <p:nvSpPr>
              <p:cNvPr id="56493" name="Oval 173">
                <a:extLst>
                  <a:ext uri="{FF2B5EF4-FFF2-40B4-BE49-F238E27FC236}">
                    <a16:creationId xmlns:a16="http://schemas.microsoft.com/office/drawing/2014/main" id="{CD235553-F781-4EF3-97BF-56300D683B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7" y="1366"/>
                <a:ext cx="85" cy="142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94" name="Oval 174">
                <a:extLst>
                  <a:ext uri="{FF2B5EF4-FFF2-40B4-BE49-F238E27FC236}">
                    <a16:creationId xmlns:a16="http://schemas.microsoft.com/office/drawing/2014/main" id="{9DBA1D49-06F8-4453-AF18-434393EB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6" y="1366"/>
                <a:ext cx="85" cy="142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95" name="AutoShape 175">
                <a:extLst>
                  <a:ext uri="{FF2B5EF4-FFF2-40B4-BE49-F238E27FC236}">
                    <a16:creationId xmlns:a16="http://schemas.microsoft.com/office/drawing/2014/main" id="{DC0C8847-BEEE-4555-AC51-91AB59A97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1224"/>
                <a:ext cx="397" cy="397"/>
              </a:xfrm>
              <a:custGeom>
                <a:avLst/>
                <a:gdLst>
                  <a:gd name="G0" fmla="+- 9689 0 0"/>
                  <a:gd name="G1" fmla="+- -11490373 0 0"/>
                  <a:gd name="G2" fmla="+- 0 0 -11490373"/>
                  <a:gd name="T0" fmla="*/ 0 256 1"/>
                  <a:gd name="T1" fmla="*/ 180 256 1"/>
                  <a:gd name="G3" fmla="+- -11490373 T0 T1"/>
                  <a:gd name="T2" fmla="*/ 0 256 1"/>
                  <a:gd name="T3" fmla="*/ 90 256 1"/>
                  <a:gd name="G4" fmla="+- -11490373 T2 T3"/>
                  <a:gd name="G5" fmla="*/ G4 2 1"/>
                  <a:gd name="T4" fmla="*/ 90 256 1"/>
                  <a:gd name="T5" fmla="*/ 0 256 1"/>
                  <a:gd name="G6" fmla="+- -11490373 T4 T5"/>
                  <a:gd name="G7" fmla="*/ G6 2 1"/>
                  <a:gd name="G8" fmla="abs -114903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689"/>
                  <a:gd name="G18" fmla="*/ 9689 1 2"/>
                  <a:gd name="G19" fmla="+- G18 5400 0"/>
                  <a:gd name="G20" fmla="cos G19 -11490373"/>
                  <a:gd name="G21" fmla="sin G19 -11490373"/>
                  <a:gd name="G22" fmla="+- G20 10800 0"/>
                  <a:gd name="G23" fmla="+- G21 10800 0"/>
                  <a:gd name="G24" fmla="+- 10800 0 G20"/>
                  <a:gd name="G25" fmla="+- 9689 10800 0"/>
                  <a:gd name="G26" fmla="?: G9 G17 G25"/>
                  <a:gd name="G27" fmla="?: G9 0 21600"/>
                  <a:gd name="G28" fmla="cos 10800 -11490373"/>
                  <a:gd name="G29" fmla="sin 10800 -11490373"/>
                  <a:gd name="G30" fmla="sin 9689 -114903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490373 G34 0"/>
                  <a:gd name="G36" fmla="?: G6 G35 G31"/>
                  <a:gd name="G37" fmla="+- 21600 0 G36"/>
                  <a:gd name="G38" fmla="?: G4 0 G33"/>
                  <a:gd name="G39" fmla="?: -114903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89 w 21600"/>
                  <a:gd name="T15" fmla="*/ 9965 h 21600"/>
                  <a:gd name="T16" fmla="*/ 10800 w 21600"/>
                  <a:gd name="T17" fmla="*/ 1111 h 21600"/>
                  <a:gd name="T18" fmla="*/ 21011 w 21600"/>
                  <a:gd name="T19" fmla="*/ 996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143" y="10011"/>
                    </a:moveTo>
                    <a:cubicBezTo>
                      <a:pt x="1554" y="4982"/>
                      <a:pt x="5754" y="1111"/>
                      <a:pt x="10800" y="1111"/>
                    </a:cubicBezTo>
                    <a:cubicBezTo>
                      <a:pt x="15845" y="1111"/>
                      <a:pt x="20045" y="4982"/>
                      <a:pt x="20456" y="10011"/>
                    </a:cubicBezTo>
                    <a:lnTo>
                      <a:pt x="21564" y="9920"/>
                    </a:lnTo>
                    <a:cubicBezTo>
                      <a:pt x="21106" y="4315"/>
                      <a:pt x="16423" y="0"/>
                      <a:pt x="10799" y="0"/>
                    </a:cubicBezTo>
                    <a:cubicBezTo>
                      <a:pt x="5176" y="0"/>
                      <a:pt x="493" y="4315"/>
                      <a:pt x="35" y="9920"/>
                    </a:cubicBezTo>
                    <a:close/>
                  </a:path>
                </a:pathLst>
              </a:cu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496" name="Group 176">
              <a:extLst>
                <a:ext uri="{FF2B5EF4-FFF2-40B4-BE49-F238E27FC236}">
                  <a16:creationId xmlns:a16="http://schemas.microsoft.com/office/drawing/2014/main" id="{C16C150B-A2D1-4F10-9517-518833A7E0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" y="1310"/>
              <a:ext cx="283" cy="302"/>
              <a:chOff x="2411" y="1310"/>
              <a:chExt cx="283" cy="302"/>
            </a:xfrm>
          </p:grpSpPr>
          <p:sp>
            <p:nvSpPr>
              <p:cNvPr id="56497" name="Oval 177">
                <a:extLst>
                  <a:ext uri="{FF2B5EF4-FFF2-40B4-BE49-F238E27FC236}">
                    <a16:creationId xmlns:a16="http://schemas.microsoft.com/office/drawing/2014/main" id="{F9917F94-4825-4283-A070-46F1984A3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1555"/>
                <a:ext cx="85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498" name="AutoShape 178">
                <a:extLst>
                  <a:ext uri="{FF2B5EF4-FFF2-40B4-BE49-F238E27FC236}">
                    <a16:creationId xmlns:a16="http://schemas.microsoft.com/office/drawing/2014/main" id="{48BCD2D7-AB0E-4CC5-B941-D6725C3C5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100000">
                <a:off x="2411" y="1310"/>
                <a:ext cx="283" cy="283"/>
              </a:xfrm>
              <a:custGeom>
                <a:avLst/>
                <a:gdLst>
                  <a:gd name="G0" fmla="+- 9505 0 0"/>
                  <a:gd name="G1" fmla="+- -8922784 0 0"/>
                  <a:gd name="G2" fmla="+- 0 0 -8922784"/>
                  <a:gd name="T0" fmla="*/ 0 256 1"/>
                  <a:gd name="T1" fmla="*/ 180 256 1"/>
                  <a:gd name="G3" fmla="+- -8922784 T0 T1"/>
                  <a:gd name="T2" fmla="*/ 0 256 1"/>
                  <a:gd name="T3" fmla="*/ 90 256 1"/>
                  <a:gd name="G4" fmla="+- -8922784 T2 T3"/>
                  <a:gd name="G5" fmla="*/ G4 2 1"/>
                  <a:gd name="T4" fmla="*/ 90 256 1"/>
                  <a:gd name="T5" fmla="*/ 0 256 1"/>
                  <a:gd name="G6" fmla="+- -8922784 T4 T5"/>
                  <a:gd name="G7" fmla="*/ G6 2 1"/>
                  <a:gd name="G8" fmla="abs -892278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05"/>
                  <a:gd name="G18" fmla="*/ 9505 1 2"/>
                  <a:gd name="G19" fmla="+- G18 5400 0"/>
                  <a:gd name="G20" fmla="cos G19 -8922784"/>
                  <a:gd name="G21" fmla="sin G19 -8922784"/>
                  <a:gd name="G22" fmla="+- G20 10800 0"/>
                  <a:gd name="G23" fmla="+- G21 10800 0"/>
                  <a:gd name="G24" fmla="+- 10800 0 G20"/>
                  <a:gd name="G25" fmla="+- 9505 10800 0"/>
                  <a:gd name="G26" fmla="?: G9 G17 G25"/>
                  <a:gd name="G27" fmla="?: G9 0 21600"/>
                  <a:gd name="G28" fmla="cos 10800 -8922784"/>
                  <a:gd name="G29" fmla="sin 10800 -8922784"/>
                  <a:gd name="G30" fmla="sin 9505 -892278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922784 G34 0"/>
                  <a:gd name="G36" fmla="?: G6 G35 G31"/>
                  <a:gd name="G37" fmla="+- 21600 0 G36"/>
                  <a:gd name="G38" fmla="?: G4 0 G33"/>
                  <a:gd name="G39" fmla="?: -892278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3477 w 21600"/>
                  <a:gd name="T15" fmla="*/ 3766 h 21600"/>
                  <a:gd name="T16" fmla="*/ 10800 w 21600"/>
                  <a:gd name="T17" fmla="*/ 1295 h 21600"/>
                  <a:gd name="T18" fmla="*/ 18123 w 21600"/>
                  <a:gd name="T19" fmla="*/ 37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945" y="4215"/>
                    </a:moveTo>
                    <a:cubicBezTo>
                      <a:pt x="5737" y="2349"/>
                      <a:pt x="8212" y="1295"/>
                      <a:pt x="10800" y="1295"/>
                    </a:cubicBezTo>
                    <a:cubicBezTo>
                      <a:pt x="13387" y="1295"/>
                      <a:pt x="15862" y="2349"/>
                      <a:pt x="17654" y="4215"/>
                    </a:cubicBezTo>
                    <a:lnTo>
                      <a:pt x="18588" y="3318"/>
                    </a:lnTo>
                    <a:cubicBezTo>
                      <a:pt x="16552" y="1198"/>
                      <a:pt x="13739" y="0"/>
                      <a:pt x="10799" y="0"/>
                    </a:cubicBezTo>
                    <a:cubicBezTo>
                      <a:pt x="7860" y="0"/>
                      <a:pt x="5047" y="1198"/>
                      <a:pt x="3011" y="33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499" name="Group 179">
            <a:extLst>
              <a:ext uri="{FF2B5EF4-FFF2-40B4-BE49-F238E27FC236}">
                <a16:creationId xmlns:a16="http://schemas.microsoft.com/office/drawing/2014/main" id="{767A6698-9F16-46BA-B5BC-89707CA34748}"/>
              </a:ext>
            </a:extLst>
          </p:cNvPr>
          <p:cNvGrpSpPr>
            <a:grpSpLocks/>
          </p:cNvGrpSpPr>
          <p:nvPr/>
        </p:nvGrpSpPr>
        <p:grpSpPr bwMode="auto">
          <a:xfrm>
            <a:off x="398463" y="3013075"/>
            <a:ext cx="754062" cy="1262063"/>
            <a:chOff x="172" y="1224"/>
            <a:chExt cx="475" cy="795"/>
          </a:xfrm>
        </p:grpSpPr>
        <p:sp>
          <p:nvSpPr>
            <p:cNvPr id="56500" name="Oval 180">
              <a:extLst>
                <a:ext uri="{FF2B5EF4-FFF2-40B4-BE49-F238E27FC236}">
                  <a16:creationId xmlns:a16="http://schemas.microsoft.com/office/drawing/2014/main" id="{F57BB6B9-20DF-4CCF-AE98-4D7947630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" y="1254"/>
              <a:ext cx="340" cy="36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01" name="AutoShape 181">
              <a:extLst>
                <a:ext uri="{FF2B5EF4-FFF2-40B4-BE49-F238E27FC236}">
                  <a16:creationId xmlns:a16="http://schemas.microsoft.com/office/drawing/2014/main" id="{7A053288-DA86-4AD7-9842-95C8C44FA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1603"/>
              <a:ext cx="475" cy="356"/>
            </a:xfrm>
            <a:prstGeom prst="roundRect">
              <a:avLst>
                <a:gd name="adj" fmla="val 2078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02" name="Rectangle 182">
              <a:extLst>
                <a:ext uri="{FF2B5EF4-FFF2-40B4-BE49-F238E27FC236}">
                  <a16:creationId xmlns:a16="http://schemas.microsoft.com/office/drawing/2014/main" id="{8F7D7F17-2266-47DD-8D3C-045CCF581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1781"/>
              <a:ext cx="475" cy="23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503" name="Group 183">
              <a:extLst>
                <a:ext uri="{FF2B5EF4-FFF2-40B4-BE49-F238E27FC236}">
                  <a16:creationId xmlns:a16="http://schemas.microsoft.com/office/drawing/2014/main" id="{086D7343-EBEB-4B53-8A56-916B9D1F7E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" y="1224"/>
              <a:ext cx="341" cy="114"/>
              <a:chOff x="228" y="1224"/>
              <a:chExt cx="341" cy="114"/>
            </a:xfrm>
          </p:grpSpPr>
          <p:sp>
            <p:nvSpPr>
              <p:cNvPr id="56504" name="AutoShape 184">
                <a:extLst>
                  <a:ext uri="{FF2B5EF4-FFF2-40B4-BE49-F238E27FC236}">
                    <a16:creationId xmlns:a16="http://schemas.microsoft.com/office/drawing/2014/main" id="{415DEA86-7218-4460-950A-475421C05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" y="1224"/>
                <a:ext cx="341" cy="86"/>
              </a:xfrm>
              <a:prstGeom prst="octagon">
                <a:avLst>
                  <a:gd name="adj" fmla="val 22093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5" name="AutoShape 185">
                <a:extLst>
                  <a:ext uri="{FF2B5EF4-FFF2-40B4-BE49-F238E27FC236}">
                    <a16:creationId xmlns:a16="http://schemas.microsoft.com/office/drawing/2014/main" id="{85C812C7-0962-4338-BFE4-825AC0343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28" y="1281"/>
                <a:ext cx="341" cy="57"/>
              </a:xfrm>
              <a:custGeom>
                <a:avLst/>
                <a:gdLst>
                  <a:gd name="G0" fmla="+- 1330 0 0"/>
                  <a:gd name="G1" fmla="+- 21600 0 1330"/>
                  <a:gd name="G2" fmla="*/ 1330 1 2"/>
                  <a:gd name="G3" fmla="+- 21600 0 G2"/>
                  <a:gd name="G4" fmla="+/ 1330 21600 2"/>
                  <a:gd name="G5" fmla="+/ G1 0 2"/>
                  <a:gd name="G6" fmla="*/ 21600 21600 1330"/>
                  <a:gd name="G7" fmla="*/ G6 1 2"/>
                  <a:gd name="G8" fmla="+- 21600 0 G7"/>
                  <a:gd name="G9" fmla="*/ 21600 1 2"/>
                  <a:gd name="G10" fmla="+- 1330 0 G9"/>
                  <a:gd name="G11" fmla="?: G10 G8 0"/>
                  <a:gd name="G12" fmla="?: G10 G7 21600"/>
                  <a:gd name="T0" fmla="*/ 20935 w 21600"/>
                  <a:gd name="T1" fmla="*/ 10800 h 21600"/>
                  <a:gd name="T2" fmla="*/ 10800 w 21600"/>
                  <a:gd name="T3" fmla="*/ 21600 h 21600"/>
                  <a:gd name="T4" fmla="*/ 665 w 21600"/>
                  <a:gd name="T5" fmla="*/ 10800 h 21600"/>
                  <a:gd name="T6" fmla="*/ 10800 w 21600"/>
                  <a:gd name="T7" fmla="*/ 0 h 21600"/>
                  <a:gd name="T8" fmla="*/ 2465 w 21600"/>
                  <a:gd name="T9" fmla="*/ 2465 h 21600"/>
                  <a:gd name="T10" fmla="*/ 19135 w 21600"/>
                  <a:gd name="T11" fmla="*/ 1913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330" y="21600"/>
                    </a:lnTo>
                    <a:lnTo>
                      <a:pt x="2027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06" name="Group 186">
            <a:extLst>
              <a:ext uri="{FF2B5EF4-FFF2-40B4-BE49-F238E27FC236}">
                <a16:creationId xmlns:a16="http://schemas.microsoft.com/office/drawing/2014/main" id="{480BBCBE-808F-48EA-8B89-B26BB4CDD074}"/>
              </a:ext>
            </a:extLst>
          </p:cNvPr>
          <p:cNvGrpSpPr>
            <a:grpSpLocks/>
          </p:cNvGrpSpPr>
          <p:nvPr/>
        </p:nvGrpSpPr>
        <p:grpSpPr bwMode="auto">
          <a:xfrm>
            <a:off x="406400" y="882650"/>
            <a:ext cx="754063" cy="1349375"/>
            <a:chOff x="143" y="232"/>
            <a:chExt cx="475" cy="850"/>
          </a:xfrm>
        </p:grpSpPr>
        <p:grpSp>
          <p:nvGrpSpPr>
            <p:cNvPr id="56507" name="Group 187">
              <a:extLst>
                <a:ext uri="{FF2B5EF4-FFF2-40B4-BE49-F238E27FC236}">
                  <a16:creationId xmlns:a16="http://schemas.microsoft.com/office/drawing/2014/main" id="{9C97473E-9674-417C-A12B-B64982DBB6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" y="232"/>
              <a:ext cx="475" cy="850"/>
              <a:chOff x="1079" y="1367"/>
              <a:chExt cx="475" cy="850"/>
            </a:xfrm>
          </p:grpSpPr>
          <p:sp>
            <p:nvSpPr>
              <p:cNvPr id="56508" name="AutoShape 188">
                <a:extLst>
                  <a:ext uri="{FF2B5EF4-FFF2-40B4-BE49-F238E27FC236}">
                    <a16:creationId xmlns:a16="http://schemas.microsoft.com/office/drawing/2014/main" id="{54D5593B-C060-48CE-B751-B71BED2F1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367"/>
                <a:ext cx="383" cy="425"/>
              </a:xfrm>
              <a:custGeom>
                <a:avLst/>
                <a:gdLst>
                  <a:gd name="G0" fmla="+- 163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63"/>
                  <a:gd name="G18" fmla="*/ 163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63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63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8 w 21600"/>
                  <a:gd name="T15" fmla="*/ 10800 h 21600"/>
                  <a:gd name="T16" fmla="*/ 10800 w 21600"/>
                  <a:gd name="T17" fmla="*/ 10637 h 21600"/>
                  <a:gd name="T18" fmla="*/ 1628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37" y="10800"/>
                    </a:moveTo>
                    <a:cubicBezTo>
                      <a:pt x="10637" y="10709"/>
                      <a:pt x="10709" y="10637"/>
                      <a:pt x="10800" y="10637"/>
                    </a:cubicBezTo>
                    <a:cubicBezTo>
                      <a:pt x="10890" y="10637"/>
                      <a:pt x="10963" y="10709"/>
                      <a:pt x="10963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09" name="AutoShape 189">
                <a:extLst>
                  <a:ext uri="{FF2B5EF4-FFF2-40B4-BE49-F238E27FC236}">
                    <a16:creationId xmlns:a16="http://schemas.microsoft.com/office/drawing/2014/main" id="{A29547B0-C583-44E5-9F0C-2AAA78372A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573"/>
                <a:ext cx="411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0" name="Oval 190">
                <a:extLst>
                  <a:ext uri="{FF2B5EF4-FFF2-40B4-BE49-F238E27FC236}">
                    <a16:creationId xmlns:a16="http://schemas.microsoft.com/office/drawing/2014/main" id="{85E3A198-1F21-4D56-B0BE-E6D542446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6" y="1452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1" name="AutoShape 191">
                <a:extLst>
                  <a:ext uri="{FF2B5EF4-FFF2-40B4-BE49-F238E27FC236}">
                    <a16:creationId xmlns:a16="http://schemas.microsoft.com/office/drawing/2014/main" id="{51B7C1EC-714A-443A-A323-41A3CA40F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01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2" name="Rectangle 192">
                <a:extLst>
                  <a:ext uri="{FF2B5EF4-FFF2-40B4-BE49-F238E27FC236}">
                    <a16:creationId xmlns:a16="http://schemas.microsoft.com/office/drawing/2014/main" id="{5420E809-C327-4BC5-BBD6-092FAD8B51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979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13" name="AutoShape 193">
              <a:extLst>
                <a:ext uri="{FF2B5EF4-FFF2-40B4-BE49-F238E27FC236}">
                  <a16:creationId xmlns:a16="http://schemas.microsoft.com/office/drawing/2014/main" id="{C93B39B7-ABBF-4FB3-8DB4-E6F31A8B8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" y="346"/>
              <a:ext cx="85" cy="85"/>
            </a:xfrm>
            <a:prstGeom prst="plus">
              <a:avLst>
                <a:gd name="adj" fmla="val 3070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626" name="Group 306">
            <a:extLst>
              <a:ext uri="{FF2B5EF4-FFF2-40B4-BE49-F238E27FC236}">
                <a16:creationId xmlns:a16="http://schemas.microsoft.com/office/drawing/2014/main" id="{4775937D-0216-4650-87F9-A001A756F1EE}"/>
              </a:ext>
            </a:extLst>
          </p:cNvPr>
          <p:cNvGrpSpPr>
            <a:grpSpLocks/>
          </p:cNvGrpSpPr>
          <p:nvPr/>
        </p:nvGrpSpPr>
        <p:grpSpPr bwMode="auto">
          <a:xfrm>
            <a:off x="1281113" y="4581525"/>
            <a:ext cx="844550" cy="1657350"/>
            <a:chOff x="795" y="2188"/>
            <a:chExt cx="680" cy="1334"/>
          </a:xfrm>
        </p:grpSpPr>
        <p:grpSp>
          <p:nvGrpSpPr>
            <p:cNvPr id="56518" name="Group 198">
              <a:extLst>
                <a:ext uri="{FF2B5EF4-FFF2-40B4-BE49-F238E27FC236}">
                  <a16:creationId xmlns:a16="http://schemas.microsoft.com/office/drawing/2014/main" id="{40D03AAA-91C2-4B2D-AE2B-587955760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2755"/>
              <a:ext cx="475" cy="767"/>
              <a:chOff x="1124" y="487"/>
              <a:chExt cx="475" cy="767"/>
            </a:xfrm>
          </p:grpSpPr>
          <p:sp>
            <p:nvSpPr>
              <p:cNvPr id="56519" name="Oval 199">
                <a:extLst>
                  <a:ext uri="{FF2B5EF4-FFF2-40B4-BE49-F238E27FC236}">
                    <a16:creationId xmlns:a16="http://schemas.microsoft.com/office/drawing/2014/main" id="{11621906-553C-49C5-B273-0BCB305C7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0" name="AutoShape 200">
                <a:extLst>
                  <a:ext uri="{FF2B5EF4-FFF2-40B4-BE49-F238E27FC236}">
                    <a16:creationId xmlns:a16="http://schemas.microsoft.com/office/drawing/2014/main" id="{D6D7282C-7040-405F-97E1-73C1E2450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21" name="Rectangle 201">
                <a:extLst>
                  <a:ext uri="{FF2B5EF4-FFF2-40B4-BE49-F238E27FC236}">
                    <a16:creationId xmlns:a16="http://schemas.microsoft.com/office/drawing/2014/main" id="{08CEAB70-CF60-46FD-B854-8D02C91E1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23" name="AutoShape 203">
              <a:extLst>
                <a:ext uri="{FF2B5EF4-FFF2-40B4-BE49-F238E27FC236}">
                  <a16:creationId xmlns:a16="http://schemas.microsoft.com/office/drawing/2014/main" id="{24157E27-49F4-4E16-87C3-BFA36239A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88"/>
              <a:ext cx="680" cy="482"/>
            </a:xfrm>
            <a:prstGeom prst="roundRect">
              <a:avLst>
                <a:gd name="adj" fmla="val 16667"/>
              </a:avLst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25" name="AutoShape 205">
              <a:extLst>
                <a:ext uri="{FF2B5EF4-FFF2-40B4-BE49-F238E27FC236}">
                  <a16:creationId xmlns:a16="http://schemas.microsoft.com/office/drawing/2014/main" id="{27E6E6B7-59E2-4F8A-8EE0-249A93E320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50" y="2642"/>
              <a:ext cx="113" cy="85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26" name="Text Box 206">
              <a:extLst>
                <a:ext uri="{FF2B5EF4-FFF2-40B4-BE49-F238E27FC236}">
                  <a16:creationId xmlns:a16="http://schemas.microsoft.com/office/drawing/2014/main" id="{105048D1-9CCF-42EA-AF7E-263CA02E2F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" y="2246"/>
              <a:ext cx="594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ja-JP" altLang="en-US" sz="8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台詞を入力してみよう台詞を入力してみよう</a:t>
              </a:r>
            </a:p>
          </p:txBody>
        </p:sp>
      </p:grpSp>
      <p:grpSp>
        <p:nvGrpSpPr>
          <p:cNvPr id="56625" name="Group 305">
            <a:extLst>
              <a:ext uri="{FF2B5EF4-FFF2-40B4-BE49-F238E27FC236}">
                <a16:creationId xmlns:a16="http://schemas.microsoft.com/office/drawing/2014/main" id="{57EF68E6-5F27-4084-A329-04A63A7D20A3}"/>
              </a:ext>
            </a:extLst>
          </p:cNvPr>
          <p:cNvGrpSpPr>
            <a:grpSpLocks/>
          </p:cNvGrpSpPr>
          <p:nvPr/>
        </p:nvGrpSpPr>
        <p:grpSpPr bwMode="auto">
          <a:xfrm>
            <a:off x="434975" y="4581525"/>
            <a:ext cx="844550" cy="1655763"/>
            <a:chOff x="87" y="2188"/>
            <a:chExt cx="680" cy="1333"/>
          </a:xfrm>
        </p:grpSpPr>
        <p:grpSp>
          <p:nvGrpSpPr>
            <p:cNvPr id="56514" name="Group 194">
              <a:extLst>
                <a:ext uri="{FF2B5EF4-FFF2-40B4-BE49-F238E27FC236}">
                  <a16:creationId xmlns:a16="http://schemas.microsoft.com/office/drawing/2014/main" id="{CF03E39D-24AF-405B-9471-B8B1645102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" y="2755"/>
              <a:ext cx="475" cy="766"/>
              <a:chOff x="535" y="488"/>
              <a:chExt cx="475" cy="766"/>
            </a:xfrm>
          </p:grpSpPr>
          <p:sp>
            <p:nvSpPr>
              <p:cNvPr id="56515" name="Oval 195">
                <a:extLst>
                  <a:ext uri="{FF2B5EF4-FFF2-40B4-BE49-F238E27FC236}">
                    <a16:creationId xmlns:a16="http://schemas.microsoft.com/office/drawing/2014/main" id="{B2DBA534-D66A-46DF-A14F-764B648AF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6" name="AutoShape 196">
                <a:extLst>
                  <a:ext uri="{FF2B5EF4-FFF2-40B4-BE49-F238E27FC236}">
                    <a16:creationId xmlns:a16="http://schemas.microsoft.com/office/drawing/2014/main" id="{3AD52701-1575-4B66-9912-DC1174BB7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17" name="Rectangle 197">
                <a:extLst>
                  <a:ext uri="{FF2B5EF4-FFF2-40B4-BE49-F238E27FC236}">
                    <a16:creationId xmlns:a16="http://schemas.microsoft.com/office/drawing/2014/main" id="{B78BE1AE-73FA-4332-93E5-D9E21F505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22" name="AutoShape 202">
              <a:extLst>
                <a:ext uri="{FF2B5EF4-FFF2-40B4-BE49-F238E27FC236}">
                  <a16:creationId xmlns:a16="http://schemas.microsoft.com/office/drawing/2014/main" id="{412F8A91-D2C4-416B-A495-D4C21476D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" y="2188"/>
              <a:ext cx="680" cy="482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24" name="AutoShape 204">
              <a:extLst>
                <a:ext uri="{FF2B5EF4-FFF2-40B4-BE49-F238E27FC236}">
                  <a16:creationId xmlns:a16="http://schemas.microsoft.com/office/drawing/2014/main" id="{6271F110-AA79-47AE-B766-922C6F38BD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70" y="2642"/>
              <a:ext cx="113" cy="85"/>
            </a:xfrm>
            <a:prstGeom prst="triangle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27" name="Text Box 207">
              <a:extLst>
                <a:ext uri="{FF2B5EF4-FFF2-40B4-BE49-F238E27FC236}">
                  <a16:creationId xmlns:a16="http://schemas.microsoft.com/office/drawing/2014/main" id="{40610E96-912E-4DC3-9AC2-35C377FE51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" y="2246"/>
              <a:ext cx="595" cy="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ja-JP" altLang="en-US" sz="8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台詞を入力してみよう台詞を入力してみよう</a:t>
              </a:r>
            </a:p>
          </p:txBody>
        </p:sp>
      </p:grpSp>
      <p:grpSp>
        <p:nvGrpSpPr>
          <p:cNvPr id="56528" name="Group 208">
            <a:extLst>
              <a:ext uri="{FF2B5EF4-FFF2-40B4-BE49-F238E27FC236}">
                <a16:creationId xmlns:a16="http://schemas.microsoft.com/office/drawing/2014/main" id="{A88F0EB9-0B56-4007-8E4F-74D295799183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51388"/>
            <a:ext cx="1036638" cy="1485900"/>
            <a:chOff x="1816" y="2642"/>
            <a:chExt cx="653" cy="936"/>
          </a:xfrm>
        </p:grpSpPr>
        <p:grpSp>
          <p:nvGrpSpPr>
            <p:cNvPr id="56529" name="Group 209">
              <a:extLst>
                <a:ext uri="{FF2B5EF4-FFF2-40B4-BE49-F238E27FC236}">
                  <a16:creationId xmlns:a16="http://schemas.microsoft.com/office/drawing/2014/main" id="{8A086072-DA4A-4241-AD60-12517A57C1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6" y="2812"/>
              <a:ext cx="475" cy="766"/>
              <a:chOff x="535" y="488"/>
              <a:chExt cx="475" cy="766"/>
            </a:xfrm>
          </p:grpSpPr>
          <p:sp>
            <p:nvSpPr>
              <p:cNvPr id="56530" name="Oval 210">
                <a:extLst>
                  <a:ext uri="{FF2B5EF4-FFF2-40B4-BE49-F238E27FC236}">
                    <a16:creationId xmlns:a16="http://schemas.microsoft.com/office/drawing/2014/main" id="{B3D2E7EB-03EA-4D24-91A8-B85659B9C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1" name="AutoShape 211">
                <a:extLst>
                  <a:ext uri="{FF2B5EF4-FFF2-40B4-BE49-F238E27FC236}">
                    <a16:creationId xmlns:a16="http://schemas.microsoft.com/office/drawing/2014/main" id="{FE5232B1-C264-4E28-BED5-590EC891E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2" name="Rectangle 212">
                <a:extLst>
                  <a:ext uri="{FF2B5EF4-FFF2-40B4-BE49-F238E27FC236}">
                    <a16:creationId xmlns:a16="http://schemas.microsoft.com/office/drawing/2014/main" id="{B9E8A5DB-52CF-4400-982F-7D40E5F8F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33" name="Group 213">
              <a:extLst>
                <a:ext uri="{FF2B5EF4-FFF2-40B4-BE49-F238E27FC236}">
                  <a16:creationId xmlns:a16="http://schemas.microsoft.com/office/drawing/2014/main" id="{A91828C8-2E77-4794-ACFC-47BA1E7C9B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85" y="2642"/>
              <a:ext cx="284" cy="256"/>
              <a:chOff x="2185" y="2642"/>
              <a:chExt cx="284" cy="256"/>
            </a:xfrm>
          </p:grpSpPr>
          <p:sp>
            <p:nvSpPr>
              <p:cNvPr id="56534" name="Oval 214">
                <a:extLst>
                  <a:ext uri="{FF2B5EF4-FFF2-40B4-BE49-F238E27FC236}">
                    <a16:creationId xmlns:a16="http://schemas.microsoft.com/office/drawing/2014/main" id="{A22559B1-9D0E-4634-8E32-E2BB01EDB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642"/>
                <a:ext cx="256" cy="25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5" name="AutoShape 215">
                <a:extLst>
                  <a:ext uri="{FF2B5EF4-FFF2-40B4-BE49-F238E27FC236}">
                    <a16:creationId xmlns:a16="http://schemas.microsoft.com/office/drawing/2014/main" id="{A170548C-839B-4175-84F5-AA85696F8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400000">
                <a:off x="2190" y="2787"/>
                <a:ext cx="99" cy="109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36" name="Group 216">
              <a:extLst>
                <a:ext uri="{FF2B5EF4-FFF2-40B4-BE49-F238E27FC236}">
                  <a16:creationId xmlns:a16="http://schemas.microsoft.com/office/drawing/2014/main" id="{BDAD4C67-6667-4905-9B03-5DC9993D598F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305" y="2668"/>
              <a:ext cx="57" cy="199"/>
              <a:chOff x="1844" y="3804"/>
              <a:chExt cx="114" cy="397"/>
            </a:xfrm>
          </p:grpSpPr>
          <p:sp>
            <p:nvSpPr>
              <p:cNvPr id="56537" name="Oval 217">
                <a:extLst>
                  <a:ext uri="{FF2B5EF4-FFF2-40B4-BE49-F238E27FC236}">
                    <a16:creationId xmlns:a16="http://schemas.microsoft.com/office/drawing/2014/main" id="{22B611B8-7527-418B-8823-32E7BC02D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414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38" name="Freeform 218">
                <a:extLst>
                  <a:ext uri="{FF2B5EF4-FFF2-40B4-BE49-F238E27FC236}">
                    <a16:creationId xmlns:a16="http://schemas.microsoft.com/office/drawing/2014/main" id="{5A2583FF-65D9-4E96-A2C3-A63EAA3AC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4" y="3804"/>
                <a:ext cx="114" cy="312"/>
              </a:xfrm>
              <a:custGeom>
                <a:avLst/>
                <a:gdLst>
                  <a:gd name="T0" fmla="*/ 57 w 114"/>
                  <a:gd name="T1" fmla="*/ 397 h 397"/>
                  <a:gd name="T2" fmla="*/ 0 w 114"/>
                  <a:gd name="T3" fmla="*/ 57 h 397"/>
                  <a:gd name="T4" fmla="*/ 114 w 114"/>
                  <a:gd name="T5" fmla="*/ 57 h 397"/>
                  <a:gd name="T6" fmla="*/ 57 w 114"/>
                  <a:gd name="T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397">
                    <a:moveTo>
                      <a:pt x="57" y="397"/>
                    </a:moveTo>
                    <a:lnTo>
                      <a:pt x="0" y="57"/>
                    </a:lnTo>
                    <a:cubicBezTo>
                      <a:pt x="9" y="0"/>
                      <a:pt x="105" y="0"/>
                      <a:pt x="114" y="57"/>
                    </a:cubicBezTo>
                    <a:lnTo>
                      <a:pt x="57" y="3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6539" name="Group 219">
            <a:extLst>
              <a:ext uri="{FF2B5EF4-FFF2-40B4-BE49-F238E27FC236}">
                <a16:creationId xmlns:a16="http://schemas.microsoft.com/office/drawing/2014/main" id="{19FBC5B5-3161-4682-9681-387559152115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4724400"/>
            <a:ext cx="1036637" cy="1487488"/>
            <a:chOff x="2468" y="2642"/>
            <a:chExt cx="653" cy="937"/>
          </a:xfrm>
        </p:grpSpPr>
        <p:grpSp>
          <p:nvGrpSpPr>
            <p:cNvPr id="56540" name="Group 220">
              <a:extLst>
                <a:ext uri="{FF2B5EF4-FFF2-40B4-BE49-F238E27FC236}">
                  <a16:creationId xmlns:a16="http://schemas.microsoft.com/office/drawing/2014/main" id="{43C01486-1A7F-4661-BC64-C0865239E9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8" y="2812"/>
              <a:ext cx="475" cy="767"/>
              <a:chOff x="1124" y="487"/>
              <a:chExt cx="475" cy="767"/>
            </a:xfrm>
          </p:grpSpPr>
          <p:sp>
            <p:nvSpPr>
              <p:cNvPr id="56541" name="Oval 221">
                <a:extLst>
                  <a:ext uri="{FF2B5EF4-FFF2-40B4-BE49-F238E27FC236}">
                    <a16:creationId xmlns:a16="http://schemas.microsoft.com/office/drawing/2014/main" id="{AA3160BE-D705-4852-8DFD-6E7A067C8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2" name="AutoShape 222">
                <a:extLst>
                  <a:ext uri="{FF2B5EF4-FFF2-40B4-BE49-F238E27FC236}">
                    <a16:creationId xmlns:a16="http://schemas.microsoft.com/office/drawing/2014/main" id="{00635B07-72E9-4AA8-9972-CE263BC6A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3" name="Rectangle 223">
                <a:extLst>
                  <a:ext uri="{FF2B5EF4-FFF2-40B4-BE49-F238E27FC236}">
                    <a16:creationId xmlns:a16="http://schemas.microsoft.com/office/drawing/2014/main" id="{5AF21C81-09B5-4E74-9FD1-44515637F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44" name="Group 224">
              <a:extLst>
                <a:ext uri="{FF2B5EF4-FFF2-40B4-BE49-F238E27FC236}">
                  <a16:creationId xmlns:a16="http://schemas.microsoft.com/office/drawing/2014/main" id="{BDEB5ADD-6E42-4C87-BFD1-D0B21FEB1F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7" y="2642"/>
              <a:ext cx="284" cy="256"/>
              <a:chOff x="2185" y="2642"/>
              <a:chExt cx="284" cy="256"/>
            </a:xfrm>
          </p:grpSpPr>
          <p:sp>
            <p:nvSpPr>
              <p:cNvPr id="56545" name="Oval 225">
                <a:extLst>
                  <a:ext uri="{FF2B5EF4-FFF2-40B4-BE49-F238E27FC236}">
                    <a16:creationId xmlns:a16="http://schemas.microsoft.com/office/drawing/2014/main" id="{1D12529B-7982-4E49-89D5-A06352285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642"/>
                <a:ext cx="256" cy="256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6" name="AutoShape 226">
                <a:extLst>
                  <a:ext uri="{FF2B5EF4-FFF2-40B4-BE49-F238E27FC236}">
                    <a16:creationId xmlns:a16="http://schemas.microsoft.com/office/drawing/2014/main" id="{C8F13D22-167B-479A-A096-2BE4A97BA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400000">
                <a:off x="2190" y="2787"/>
                <a:ext cx="99" cy="109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47" name="Group 227">
              <a:extLst>
                <a:ext uri="{FF2B5EF4-FFF2-40B4-BE49-F238E27FC236}">
                  <a16:creationId xmlns:a16="http://schemas.microsoft.com/office/drawing/2014/main" id="{44965CF1-AC55-4691-B820-193B815E12F3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978" y="2670"/>
              <a:ext cx="57" cy="199"/>
              <a:chOff x="1844" y="3804"/>
              <a:chExt cx="114" cy="397"/>
            </a:xfrm>
          </p:grpSpPr>
          <p:sp>
            <p:nvSpPr>
              <p:cNvPr id="56548" name="Oval 228">
                <a:extLst>
                  <a:ext uri="{FF2B5EF4-FFF2-40B4-BE49-F238E27FC236}">
                    <a16:creationId xmlns:a16="http://schemas.microsoft.com/office/drawing/2014/main" id="{7E6C17D6-46A0-495A-AA1C-C12BAB9A2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4144"/>
                <a:ext cx="57" cy="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49" name="Freeform 229">
                <a:extLst>
                  <a:ext uri="{FF2B5EF4-FFF2-40B4-BE49-F238E27FC236}">
                    <a16:creationId xmlns:a16="http://schemas.microsoft.com/office/drawing/2014/main" id="{2DBCF5AE-ADE7-4379-BCCA-E716D1974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4" y="3804"/>
                <a:ext cx="114" cy="312"/>
              </a:xfrm>
              <a:custGeom>
                <a:avLst/>
                <a:gdLst>
                  <a:gd name="T0" fmla="*/ 57 w 114"/>
                  <a:gd name="T1" fmla="*/ 397 h 397"/>
                  <a:gd name="T2" fmla="*/ 0 w 114"/>
                  <a:gd name="T3" fmla="*/ 57 h 397"/>
                  <a:gd name="T4" fmla="*/ 114 w 114"/>
                  <a:gd name="T5" fmla="*/ 57 h 397"/>
                  <a:gd name="T6" fmla="*/ 57 w 114"/>
                  <a:gd name="T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397">
                    <a:moveTo>
                      <a:pt x="57" y="397"/>
                    </a:moveTo>
                    <a:lnTo>
                      <a:pt x="0" y="57"/>
                    </a:lnTo>
                    <a:cubicBezTo>
                      <a:pt x="9" y="0"/>
                      <a:pt x="105" y="0"/>
                      <a:pt x="114" y="57"/>
                    </a:cubicBezTo>
                    <a:lnTo>
                      <a:pt x="57" y="39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6550" name="Group 230">
            <a:extLst>
              <a:ext uri="{FF2B5EF4-FFF2-40B4-BE49-F238E27FC236}">
                <a16:creationId xmlns:a16="http://schemas.microsoft.com/office/drawing/2014/main" id="{A6E78F1B-451A-477A-87F5-8D82EB42CFE1}"/>
              </a:ext>
            </a:extLst>
          </p:cNvPr>
          <p:cNvGrpSpPr>
            <a:grpSpLocks/>
          </p:cNvGrpSpPr>
          <p:nvPr/>
        </p:nvGrpSpPr>
        <p:grpSpPr bwMode="auto">
          <a:xfrm>
            <a:off x="4133850" y="4724400"/>
            <a:ext cx="1036638" cy="1485900"/>
            <a:chOff x="3347" y="2642"/>
            <a:chExt cx="653" cy="936"/>
          </a:xfrm>
        </p:grpSpPr>
        <p:grpSp>
          <p:nvGrpSpPr>
            <p:cNvPr id="56551" name="Group 231">
              <a:extLst>
                <a:ext uri="{FF2B5EF4-FFF2-40B4-BE49-F238E27FC236}">
                  <a16:creationId xmlns:a16="http://schemas.microsoft.com/office/drawing/2014/main" id="{65128EB6-95E6-4FF1-BEA4-1B83091C10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2812"/>
              <a:ext cx="475" cy="766"/>
              <a:chOff x="535" y="488"/>
              <a:chExt cx="475" cy="766"/>
            </a:xfrm>
          </p:grpSpPr>
          <p:sp>
            <p:nvSpPr>
              <p:cNvPr id="56552" name="Oval 232">
                <a:extLst>
                  <a:ext uri="{FF2B5EF4-FFF2-40B4-BE49-F238E27FC236}">
                    <a16:creationId xmlns:a16="http://schemas.microsoft.com/office/drawing/2014/main" id="{D7F2978A-6248-4D92-B094-736FCBD2B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3" name="AutoShape 233">
                <a:extLst>
                  <a:ext uri="{FF2B5EF4-FFF2-40B4-BE49-F238E27FC236}">
                    <a16:creationId xmlns:a16="http://schemas.microsoft.com/office/drawing/2014/main" id="{CC0E9035-F1F3-439A-9B2A-6CBA1B24B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4" name="Rectangle 234">
                <a:extLst>
                  <a:ext uri="{FF2B5EF4-FFF2-40B4-BE49-F238E27FC236}">
                    <a16:creationId xmlns:a16="http://schemas.microsoft.com/office/drawing/2014/main" id="{F39DC6CD-26A6-449C-87C5-1DA0DA48A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55" name="Group 235">
              <a:extLst>
                <a:ext uri="{FF2B5EF4-FFF2-40B4-BE49-F238E27FC236}">
                  <a16:creationId xmlns:a16="http://schemas.microsoft.com/office/drawing/2014/main" id="{0792C6BD-5A8A-4AD0-BCF5-5C7B25381C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6" y="2642"/>
              <a:ext cx="284" cy="256"/>
              <a:chOff x="2185" y="2642"/>
              <a:chExt cx="284" cy="256"/>
            </a:xfrm>
          </p:grpSpPr>
          <p:sp>
            <p:nvSpPr>
              <p:cNvPr id="56556" name="Oval 236">
                <a:extLst>
                  <a:ext uri="{FF2B5EF4-FFF2-40B4-BE49-F238E27FC236}">
                    <a16:creationId xmlns:a16="http://schemas.microsoft.com/office/drawing/2014/main" id="{A25853B5-616C-429F-A07A-069E3B72F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642"/>
                <a:ext cx="256" cy="256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57" name="AutoShape 237">
                <a:extLst>
                  <a:ext uri="{FF2B5EF4-FFF2-40B4-BE49-F238E27FC236}">
                    <a16:creationId xmlns:a16="http://schemas.microsoft.com/office/drawing/2014/main" id="{7F5550D9-75F6-4812-B5DE-06BA7E78C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400000">
                <a:off x="2190" y="2787"/>
                <a:ext cx="99" cy="109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58" name="Group 238">
              <a:extLst>
                <a:ext uri="{FF2B5EF4-FFF2-40B4-BE49-F238E27FC236}">
                  <a16:creationId xmlns:a16="http://schemas.microsoft.com/office/drawing/2014/main" id="{5E4CE7E4-D8F1-415E-9137-1731042D6A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3" y="2670"/>
              <a:ext cx="109" cy="199"/>
              <a:chOff x="2525" y="3407"/>
              <a:chExt cx="340" cy="624"/>
            </a:xfrm>
          </p:grpSpPr>
          <p:sp>
            <p:nvSpPr>
              <p:cNvPr id="56559" name="AutoShape 239">
                <a:extLst>
                  <a:ext uri="{FF2B5EF4-FFF2-40B4-BE49-F238E27FC236}">
                    <a16:creationId xmlns:a16="http://schemas.microsoft.com/office/drawing/2014/main" id="{6DF209E4-28E8-4E8D-B133-F25291BBC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525" y="3407"/>
                <a:ext cx="340" cy="340"/>
              </a:xfrm>
              <a:custGeom>
                <a:avLst/>
                <a:gdLst>
                  <a:gd name="G0" fmla="+- 6106 0 0"/>
                  <a:gd name="G1" fmla="+- 7669455 0 0"/>
                  <a:gd name="G2" fmla="+- 0 0 7669455"/>
                  <a:gd name="T0" fmla="*/ 0 256 1"/>
                  <a:gd name="T1" fmla="*/ 180 256 1"/>
                  <a:gd name="G3" fmla="+- 7669455 T0 T1"/>
                  <a:gd name="T2" fmla="*/ 0 256 1"/>
                  <a:gd name="T3" fmla="*/ 90 256 1"/>
                  <a:gd name="G4" fmla="+- 7669455 T2 T3"/>
                  <a:gd name="G5" fmla="*/ G4 2 1"/>
                  <a:gd name="T4" fmla="*/ 90 256 1"/>
                  <a:gd name="T5" fmla="*/ 0 256 1"/>
                  <a:gd name="G6" fmla="+- 7669455 T4 T5"/>
                  <a:gd name="G7" fmla="*/ G6 2 1"/>
                  <a:gd name="G8" fmla="abs 766945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106"/>
                  <a:gd name="G18" fmla="*/ 6106 1 2"/>
                  <a:gd name="G19" fmla="+- G18 5400 0"/>
                  <a:gd name="G20" fmla="cos G19 7669455"/>
                  <a:gd name="G21" fmla="sin G19 7669455"/>
                  <a:gd name="G22" fmla="+- G20 10800 0"/>
                  <a:gd name="G23" fmla="+- G21 10800 0"/>
                  <a:gd name="G24" fmla="+- 10800 0 G20"/>
                  <a:gd name="G25" fmla="+- 6106 10800 0"/>
                  <a:gd name="G26" fmla="?: G9 G17 G25"/>
                  <a:gd name="G27" fmla="?: G9 0 21600"/>
                  <a:gd name="G28" fmla="cos 10800 7669455"/>
                  <a:gd name="G29" fmla="sin 10800 7669455"/>
                  <a:gd name="G30" fmla="sin 6106 766945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669455 G34 0"/>
                  <a:gd name="G36" fmla="?: G6 G35 G31"/>
                  <a:gd name="G37" fmla="+- 21600 0 G36"/>
                  <a:gd name="G38" fmla="?: G4 0 G33"/>
                  <a:gd name="G39" fmla="?: 766945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958 w 21600"/>
                  <a:gd name="T15" fmla="*/ 18329 h 21600"/>
                  <a:gd name="T16" fmla="*/ 10800 w 21600"/>
                  <a:gd name="T17" fmla="*/ 4694 h 21600"/>
                  <a:gd name="T18" fmla="*/ 14642 w 21600"/>
                  <a:gd name="T19" fmla="*/ 183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025" y="16239"/>
                    </a:moveTo>
                    <a:cubicBezTo>
                      <a:pt x="5980" y="15196"/>
                      <a:pt x="4694" y="13095"/>
                      <a:pt x="4694" y="10800"/>
                    </a:cubicBezTo>
                    <a:cubicBezTo>
                      <a:pt x="4694" y="7427"/>
                      <a:pt x="7427" y="4694"/>
                      <a:pt x="10800" y="4694"/>
                    </a:cubicBezTo>
                    <a:cubicBezTo>
                      <a:pt x="14172" y="4694"/>
                      <a:pt x="16906" y="7427"/>
                      <a:pt x="16906" y="10800"/>
                    </a:cubicBezTo>
                    <a:cubicBezTo>
                      <a:pt x="16906" y="13095"/>
                      <a:pt x="15619" y="15196"/>
                      <a:pt x="13574" y="16239"/>
                    </a:cubicBezTo>
                    <a:lnTo>
                      <a:pt x="15707" y="20420"/>
                    </a:lnTo>
                    <a:cubicBezTo>
                      <a:pt x="19323" y="18575"/>
                      <a:pt x="21600" y="14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859"/>
                      <a:pt x="2276" y="18575"/>
                      <a:pt x="5892" y="204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0" name="Rectangle 240">
                <a:extLst>
                  <a:ext uri="{FF2B5EF4-FFF2-40B4-BE49-F238E27FC236}">
                    <a16:creationId xmlns:a16="http://schemas.microsoft.com/office/drawing/2014/main" id="{A53E5D5A-C064-44D2-876A-BF743B0F9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2" y="3673"/>
                <a:ext cx="61" cy="1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1" name="Oval 241">
                <a:extLst>
                  <a:ext uri="{FF2B5EF4-FFF2-40B4-BE49-F238E27FC236}">
                    <a16:creationId xmlns:a16="http://schemas.microsoft.com/office/drawing/2014/main" id="{50DBE83E-3442-474D-94BE-C5BA1953F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3918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62" name="Group 242">
            <a:extLst>
              <a:ext uri="{FF2B5EF4-FFF2-40B4-BE49-F238E27FC236}">
                <a16:creationId xmlns:a16="http://schemas.microsoft.com/office/drawing/2014/main" id="{5E8C434A-4F72-41A5-B060-5AC2C0C435E1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4724400"/>
            <a:ext cx="1036638" cy="1487488"/>
            <a:chOff x="3999" y="2642"/>
            <a:chExt cx="653" cy="937"/>
          </a:xfrm>
        </p:grpSpPr>
        <p:grpSp>
          <p:nvGrpSpPr>
            <p:cNvPr id="56563" name="Group 243">
              <a:extLst>
                <a:ext uri="{FF2B5EF4-FFF2-40B4-BE49-F238E27FC236}">
                  <a16:creationId xmlns:a16="http://schemas.microsoft.com/office/drawing/2014/main" id="{AC89B2C4-8600-4973-A7D9-DCFCB2E16A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9" y="2812"/>
              <a:ext cx="475" cy="767"/>
              <a:chOff x="1124" y="487"/>
              <a:chExt cx="475" cy="767"/>
            </a:xfrm>
          </p:grpSpPr>
          <p:sp>
            <p:nvSpPr>
              <p:cNvPr id="56564" name="Oval 244">
                <a:extLst>
                  <a:ext uri="{FF2B5EF4-FFF2-40B4-BE49-F238E27FC236}">
                    <a16:creationId xmlns:a16="http://schemas.microsoft.com/office/drawing/2014/main" id="{94C7086D-DA9F-4EB5-811C-848E7F211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5" name="AutoShape 245">
                <a:extLst>
                  <a:ext uri="{FF2B5EF4-FFF2-40B4-BE49-F238E27FC236}">
                    <a16:creationId xmlns:a16="http://schemas.microsoft.com/office/drawing/2014/main" id="{7F308CFB-C7D4-40CA-BAD0-F662F75F7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6" name="Rectangle 246">
                <a:extLst>
                  <a:ext uri="{FF2B5EF4-FFF2-40B4-BE49-F238E27FC236}">
                    <a16:creationId xmlns:a16="http://schemas.microsoft.com/office/drawing/2014/main" id="{43C1EA53-260C-40A8-A57B-7D92207AD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67" name="Group 247">
              <a:extLst>
                <a:ext uri="{FF2B5EF4-FFF2-40B4-BE49-F238E27FC236}">
                  <a16:creationId xmlns:a16="http://schemas.microsoft.com/office/drawing/2014/main" id="{C2A2BED0-5FF8-4820-A7C5-47CBAB86FE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68" y="2642"/>
              <a:ext cx="284" cy="256"/>
              <a:chOff x="2185" y="2642"/>
              <a:chExt cx="284" cy="256"/>
            </a:xfrm>
          </p:grpSpPr>
          <p:sp>
            <p:nvSpPr>
              <p:cNvPr id="56568" name="Oval 248">
                <a:extLst>
                  <a:ext uri="{FF2B5EF4-FFF2-40B4-BE49-F238E27FC236}">
                    <a16:creationId xmlns:a16="http://schemas.microsoft.com/office/drawing/2014/main" id="{BC06CE74-304C-4DFE-8CCC-8E39578FD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2642"/>
                <a:ext cx="256" cy="256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69" name="AutoShape 249">
                <a:extLst>
                  <a:ext uri="{FF2B5EF4-FFF2-40B4-BE49-F238E27FC236}">
                    <a16:creationId xmlns:a16="http://schemas.microsoft.com/office/drawing/2014/main" id="{2A37FE7E-40B8-47DC-9B77-769A669ED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400000">
                <a:off x="2190" y="2787"/>
                <a:ext cx="99" cy="109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6570" name="Group 250">
              <a:extLst>
                <a:ext uri="{FF2B5EF4-FFF2-40B4-BE49-F238E27FC236}">
                  <a16:creationId xmlns:a16="http://schemas.microsoft.com/office/drawing/2014/main" id="{7511DD18-BAEC-4EE1-838D-5DA38D924F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72" y="2670"/>
              <a:ext cx="109" cy="199"/>
              <a:chOff x="2525" y="3407"/>
              <a:chExt cx="340" cy="624"/>
            </a:xfrm>
          </p:grpSpPr>
          <p:sp>
            <p:nvSpPr>
              <p:cNvPr id="56571" name="AutoShape 251">
                <a:extLst>
                  <a:ext uri="{FF2B5EF4-FFF2-40B4-BE49-F238E27FC236}">
                    <a16:creationId xmlns:a16="http://schemas.microsoft.com/office/drawing/2014/main" id="{5D15DAE6-FC4C-4FE3-8536-A797D8A5B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525" y="3407"/>
                <a:ext cx="340" cy="340"/>
              </a:xfrm>
              <a:custGeom>
                <a:avLst/>
                <a:gdLst>
                  <a:gd name="G0" fmla="+- 6106 0 0"/>
                  <a:gd name="G1" fmla="+- 7669455 0 0"/>
                  <a:gd name="G2" fmla="+- 0 0 7669455"/>
                  <a:gd name="T0" fmla="*/ 0 256 1"/>
                  <a:gd name="T1" fmla="*/ 180 256 1"/>
                  <a:gd name="G3" fmla="+- 7669455 T0 T1"/>
                  <a:gd name="T2" fmla="*/ 0 256 1"/>
                  <a:gd name="T3" fmla="*/ 90 256 1"/>
                  <a:gd name="G4" fmla="+- 7669455 T2 T3"/>
                  <a:gd name="G5" fmla="*/ G4 2 1"/>
                  <a:gd name="T4" fmla="*/ 90 256 1"/>
                  <a:gd name="T5" fmla="*/ 0 256 1"/>
                  <a:gd name="G6" fmla="+- 7669455 T4 T5"/>
                  <a:gd name="G7" fmla="*/ G6 2 1"/>
                  <a:gd name="G8" fmla="abs 766945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106"/>
                  <a:gd name="G18" fmla="*/ 6106 1 2"/>
                  <a:gd name="G19" fmla="+- G18 5400 0"/>
                  <a:gd name="G20" fmla="cos G19 7669455"/>
                  <a:gd name="G21" fmla="sin G19 7669455"/>
                  <a:gd name="G22" fmla="+- G20 10800 0"/>
                  <a:gd name="G23" fmla="+- G21 10800 0"/>
                  <a:gd name="G24" fmla="+- 10800 0 G20"/>
                  <a:gd name="G25" fmla="+- 6106 10800 0"/>
                  <a:gd name="G26" fmla="?: G9 G17 G25"/>
                  <a:gd name="G27" fmla="?: G9 0 21600"/>
                  <a:gd name="G28" fmla="cos 10800 7669455"/>
                  <a:gd name="G29" fmla="sin 10800 7669455"/>
                  <a:gd name="G30" fmla="sin 6106 766945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669455 G34 0"/>
                  <a:gd name="G36" fmla="?: G6 G35 G31"/>
                  <a:gd name="G37" fmla="+- 21600 0 G36"/>
                  <a:gd name="G38" fmla="?: G4 0 G33"/>
                  <a:gd name="G39" fmla="?: 766945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958 w 21600"/>
                  <a:gd name="T15" fmla="*/ 18329 h 21600"/>
                  <a:gd name="T16" fmla="*/ 10800 w 21600"/>
                  <a:gd name="T17" fmla="*/ 4694 h 21600"/>
                  <a:gd name="T18" fmla="*/ 14642 w 21600"/>
                  <a:gd name="T19" fmla="*/ 183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025" y="16239"/>
                    </a:moveTo>
                    <a:cubicBezTo>
                      <a:pt x="5980" y="15196"/>
                      <a:pt x="4694" y="13095"/>
                      <a:pt x="4694" y="10800"/>
                    </a:cubicBezTo>
                    <a:cubicBezTo>
                      <a:pt x="4694" y="7427"/>
                      <a:pt x="7427" y="4694"/>
                      <a:pt x="10800" y="4694"/>
                    </a:cubicBezTo>
                    <a:cubicBezTo>
                      <a:pt x="14172" y="4694"/>
                      <a:pt x="16906" y="7427"/>
                      <a:pt x="16906" y="10800"/>
                    </a:cubicBezTo>
                    <a:cubicBezTo>
                      <a:pt x="16906" y="13095"/>
                      <a:pt x="15619" y="15196"/>
                      <a:pt x="13574" y="16239"/>
                    </a:cubicBezTo>
                    <a:lnTo>
                      <a:pt x="15707" y="20420"/>
                    </a:lnTo>
                    <a:cubicBezTo>
                      <a:pt x="19323" y="18575"/>
                      <a:pt x="21600" y="1485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4859"/>
                      <a:pt x="2276" y="18575"/>
                      <a:pt x="5892" y="204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2" name="Rectangle 252">
                <a:extLst>
                  <a:ext uri="{FF2B5EF4-FFF2-40B4-BE49-F238E27FC236}">
                    <a16:creationId xmlns:a16="http://schemas.microsoft.com/office/drawing/2014/main" id="{3AFD5AD9-7848-4D4C-9244-80535D252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2" y="3673"/>
                <a:ext cx="61" cy="1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3" name="Oval 253">
                <a:extLst>
                  <a:ext uri="{FF2B5EF4-FFF2-40B4-BE49-F238E27FC236}">
                    <a16:creationId xmlns:a16="http://schemas.microsoft.com/office/drawing/2014/main" id="{A17B5880-92BC-432D-B441-FF28F1918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3918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574" name="Group 254">
            <a:extLst>
              <a:ext uri="{FF2B5EF4-FFF2-40B4-BE49-F238E27FC236}">
                <a16:creationId xmlns:a16="http://schemas.microsoft.com/office/drawing/2014/main" id="{26521499-BEF6-45DD-8F1E-1E196EE4CC72}"/>
              </a:ext>
            </a:extLst>
          </p:cNvPr>
          <p:cNvGrpSpPr>
            <a:grpSpLocks/>
          </p:cNvGrpSpPr>
          <p:nvPr/>
        </p:nvGrpSpPr>
        <p:grpSpPr bwMode="auto">
          <a:xfrm>
            <a:off x="7888288" y="3068638"/>
            <a:ext cx="798512" cy="1216025"/>
            <a:chOff x="4566" y="1281"/>
            <a:chExt cx="503" cy="766"/>
          </a:xfrm>
        </p:grpSpPr>
        <p:grpSp>
          <p:nvGrpSpPr>
            <p:cNvPr id="56575" name="Group 255">
              <a:extLst>
                <a:ext uri="{FF2B5EF4-FFF2-40B4-BE49-F238E27FC236}">
                  <a16:creationId xmlns:a16="http://schemas.microsoft.com/office/drawing/2014/main" id="{56527EF8-BA17-4000-B977-6D3578B822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4" y="1281"/>
              <a:ext cx="475" cy="766"/>
              <a:chOff x="535" y="488"/>
              <a:chExt cx="475" cy="766"/>
            </a:xfrm>
          </p:grpSpPr>
          <p:sp>
            <p:nvSpPr>
              <p:cNvPr id="56576" name="Oval 256">
                <a:extLst>
                  <a:ext uri="{FF2B5EF4-FFF2-40B4-BE49-F238E27FC236}">
                    <a16:creationId xmlns:a16="http://schemas.microsoft.com/office/drawing/2014/main" id="{097D99EF-BCEB-4E24-B718-6944FE4C3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7" name="AutoShape 257">
                <a:extLst>
                  <a:ext uri="{FF2B5EF4-FFF2-40B4-BE49-F238E27FC236}">
                    <a16:creationId xmlns:a16="http://schemas.microsoft.com/office/drawing/2014/main" id="{960FB7B0-61C0-49AB-A89E-796DE7125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78" name="Rectangle 258">
                <a:extLst>
                  <a:ext uri="{FF2B5EF4-FFF2-40B4-BE49-F238E27FC236}">
                    <a16:creationId xmlns:a16="http://schemas.microsoft.com/office/drawing/2014/main" id="{88BEB467-810F-462C-A101-56064938C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79" name="AutoShape 259">
              <a:extLst>
                <a:ext uri="{FF2B5EF4-FFF2-40B4-BE49-F238E27FC236}">
                  <a16:creationId xmlns:a16="http://schemas.microsoft.com/office/drawing/2014/main" id="{740AC346-7A78-4FD9-BB2A-5B8768223C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566" y="1395"/>
              <a:ext cx="85" cy="227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580" name="Group 260">
            <a:extLst>
              <a:ext uri="{FF2B5EF4-FFF2-40B4-BE49-F238E27FC236}">
                <a16:creationId xmlns:a16="http://schemas.microsoft.com/office/drawing/2014/main" id="{2277D92D-730D-4B43-B9E4-DB7173F70491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3068638"/>
            <a:ext cx="798512" cy="1217612"/>
            <a:chOff x="5218" y="1281"/>
            <a:chExt cx="503" cy="767"/>
          </a:xfrm>
        </p:grpSpPr>
        <p:grpSp>
          <p:nvGrpSpPr>
            <p:cNvPr id="56581" name="Group 261">
              <a:extLst>
                <a:ext uri="{FF2B5EF4-FFF2-40B4-BE49-F238E27FC236}">
                  <a16:creationId xmlns:a16="http://schemas.microsoft.com/office/drawing/2014/main" id="{505080FC-3859-4BD7-912C-A9301315DB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46" y="1281"/>
              <a:ext cx="475" cy="767"/>
              <a:chOff x="1124" y="487"/>
              <a:chExt cx="475" cy="767"/>
            </a:xfrm>
          </p:grpSpPr>
          <p:sp>
            <p:nvSpPr>
              <p:cNvPr id="56582" name="Oval 262">
                <a:extLst>
                  <a:ext uri="{FF2B5EF4-FFF2-40B4-BE49-F238E27FC236}">
                    <a16:creationId xmlns:a16="http://schemas.microsoft.com/office/drawing/2014/main" id="{D356A812-3622-4159-9D9A-0DF8FA96C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3" name="AutoShape 263">
                <a:extLst>
                  <a:ext uri="{FF2B5EF4-FFF2-40B4-BE49-F238E27FC236}">
                    <a16:creationId xmlns:a16="http://schemas.microsoft.com/office/drawing/2014/main" id="{DDEE3E97-86DB-438E-BCC6-77E43F4FB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4" name="Rectangle 264">
                <a:extLst>
                  <a:ext uri="{FF2B5EF4-FFF2-40B4-BE49-F238E27FC236}">
                    <a16:creationId xmlns:a16="http://schemas.microsoft.com/office/drawing/2014/main" id="{3DAB7767-EF59-4B39-800E-E914AD433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85" name="AutoShape 265">
              <a:extLst>
                <a:ext uri="{FF2B5EF4-FFF2-40B4-BE49-F238E27FC236}">
                  <a16:creationId xmlns:a16="http://schemas.microsoft.com/office/drawing/2014/main" id="{62741D89-C045-4776-988D-6CB8CEC808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218" y="1423"/>
              <a:ext cx="85" cy="227"/>
            </a:xfrm>
            <a:prstGeom prst="roundRect">
              <a:avLst>
                <a:gd name="adj" fmla="val 16667"/>
              </a:avLst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6586" name="Group 266">
            <a:extLst>
              <a:ext uri="{FF2B5EF4-FFF2-40B4-BE49-F238E27FC236}">
                <a16:creationId xmlns:a16="http://schemas.microsoft.com/office/drawing/2014/main" id="{42C417B1-73DE-4A11-ABEC-1CE02E523A02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013325"/>
            <a:ext cx="754063" cy="1216025"/>
            <a:chOff x="4849" y="2358"/>
            <a:chExt cx="475" cy="766"/>
          </a:xfrm>
        </p:grpSpPr>
        <p:grpSp>
          <p:nvGrpSpPr>
            <p:cNvPr id="56587" name="Group 267">
              <a:extLst>
                <a:ext uri="{FF2B5EF4-FFF2-40B4-BE49-F238E27FC236}">
                  <a16:creationId xmlns:a16="http://schemas.microsoft.com/office/drawing/2014/main" id="{117B7659-B90F-43D9-BEB1-3E5C774B05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9" y="2358"/>
              <a:ext cx="475" cy="766"/>
              <a:chOff x="535" y="488"/>
              <a:chExt cx="475" cy="766"/>
            </a:xfrm>
          </p:grpSpPr>
          <p:sp>
            <p:nvSpPr>
              <p:cNvPr id="56588" name="Oval 268">
                <a:extLst>
                  <a:ext uri="{FF2B5EF4-FFF2-40B4-BE49-F238E27FC236}">
                    <a16:creationId xmlns:a16="http://schemas.microsoft.com/office/drawing/2014/main" id="{2390961D-F10A-4A26-8F42-9E95510B7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89" name="AutoShape 269">
                <a:extLst>
                  <a:ext uri="{FF2B5EF4-FFF2-40B4-BE49-F238E27FC236}">
                    <a16:creationId xmlns:a16="http://schemas.microsoft.com/office/drawing/2014/main" id="{94A52AFC-B470-46E6-97CD-CEDD610E9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0" name="Rectangle 270">
                <a:extLst>
                  <a:ext uri="{FF2B5EF4-FFF2-40B4-BE49-F238E27FC236}">
                    <a16:creationId xmlns:a16="http://schemas.microsoft.com/office/drawing/2014/main" id="{05D92367-7DB6-4912-8F2D-29A27FE4E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91" name="Freeform 271">
              <a:extLst>
                <a:ext uri="{FF2B5EF4-FFF2-40B4-BE49-F238E27FC236}">
                  <a16:creationId xmlns:a16="http://schemas.microsoft.com/office/drawing/2014/main" id="{580A44C9-1652-4516-B14F-35E5EB6DC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2840"/>
              <a:ext cx="312" cy="240"/>
            </a:xfrm>
            <a:custGeom>
              <a:avLst/>
              <a:gdLst>
                <a:gd name="T0" fmla="*/ 170 w 369"/>
                <a:gd name="T1" fmla="*/ 312 h 312"/>
                <a:gd name="T2" fmla="*/ 28 w 369"/>
                <a:gd name="T3" fmla="*/ 283 h 312"/>
                <a:gd name="T4" fmla="*/ 0 w 369"/>
                <a:gd name="T5" fmla="*/ 0 h 312"/>
                <a:gd name="T6" fmla="*/ 170 w 369"/>
                <a:gd name="T7" fmla="*/ 28 h 312"/>
                <a:gd name="T8" fmla="*/ 198 w 369"/>
                <a:gd name="T9" fmla="*/ 28 h 312"/>
                <a:gd name="T10" fmla="*/ 369 w 369"/>
                <a:gd name="T11" fmla="*/ 0 h 312"/>
                <a:gd name="T12" fmla="*/ 340 w 369"/>
                <a:gd name="T13" fmla="*/ 283 h 312"/>
                <a:gd name="T14" fmla="*/ 198 w 369"/>
                <a:gd name="T15" fmla="*/ 312 h 312"/>
                <a:gd name="T16" fmla="*/ 170 w 369"/>
                <a:gd name="T1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312">
                  <a:moveTo>
                    <a:pt x="170" y="312"/>
                  </a:moveTo>
                  <a:lnTo>
                    <a:pt x="28" y="283"/>
                  </a:lnTo>
                  <a:lnTo>
                    <a:pt x="0" y="0"/>
                  </a:lnTo>
                  <a:lnTo>
                    <a:pt x="170" y="28"/>
                  </a:lnTo>
                  <a:lnTo>
                    <a:pt x="198" y="28"/>
                  </a:lnTo>
                  <a:lnTo>
                    <a:pt x="369" y="0"/>
                  </a:lnTo>
                  <a:lnTo>
                    <a:pt x="340" y="283"/>
                  </a:lnTo>
                  <a:lnTo>
                    <a:pt x="198" y="312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6592" name="Group 272">
            <a:extLst>
              <a:ext uri="{FF2B5EF4-FFF2-40B4-BE49-F238E27FC236}">
                <a16:creationId xmlns:a16="http://schemas.microsoft.com/office/drawing/2014/main" id="{B0B09107-91F1-4A59-B4D8-CB0CF2EE63B1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5013325"/>
            <a:ext cx="754062" cy="1217613"/>
            <a:chOff x="5388" y="2358"/>
            <a:chExt cx="475" cy="767"/>
          </a:xfrm>
        </p:grpSpPr>
        <p:grpSp>
          <p:nvGrpSpPr>
            <p:cNvPr id="56593" name="Group 273">
              <a:extLst>
                <a:ext uri="{FF2B5EF4-FFF2-40B4-BE49-F238E27FC236}">
                  <a16:creationId xmlns:a16="http://schemas.microsoft.com/office/drawing/2014/main" id="{B238EA2B-2126-4974-9474-441D2015BD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2358"/>
              <a:ext cx="475" cy="767"/>
              <a:chOff x="1124" y="487"/>
              <a:chExt cx="475" cy="767"/>
            </a:xfrm>
          </p:grpSpPr>
          <p:sp>
            <p:nvSpPr>
              <p:cNvPr id="56594" name="Oval 274">
                <a:extLst>
                  <a:ext uri="{FF2B5EF4-FFF2-40B4-BE49-F238E27FC236}">
                    <a16:creationId xmlns:a16="http://schemas.microsoft.com/office/drawing/2014/main" id="{5F472408-757C-471C-812B-70FD9D1D9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5" name="AutoShape 275">
                <a:extLst>
                  <a:ext uri="{FF2B5EF4-FFF2-40B4-BE49-F238E27FC236}">
                    <a16:creationId xmlns:a16="http://schemas.microsoft.com/office/drawing/2014/main" id="{E9A5E0C0-F059-4000-B2AC-0F5D64534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596" name="Rectangle 276">
                <a:extLst>
                  <a:ext uri="{FF2B5EF4-FFF2-40B4-BE49-F238E27FC236}">
                    <a16:creationId xmlns:a16="http://schemas.microsoft.com/office/drawing/2014/main" id="{7DC71316-579E-4A91-9A93-A644CFEDA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597" name="Freeform 277">
              <a:extLst>
                <a:ext uri="{FF2B5EF4-FFF2-40B4-BE49-F238E27FC236}">
                  <a16:creationId xmlns:a16="http://schemas.microsoft.com/office/drawing/2014/main" id="{152FA146-B3A3-4881-AD55-D7CA48EFA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" y="2840"/>
              <a:ext cx="312" cy="240"/>
            </a:xfrm>
            <a:custGeom>
              <a:avLst/>
              <a:gdLst>
                <a:gd name="T0" fmla="*/ 170 w 369"/>
                <a:gd name="T1" fmla="*/ 312 h 312"/>
                <a:gd name="T2" fmla="*/ 28 w 369"/>
                <a:gd name="T3" fmla="*/ 283 h 312"/>
                <a:gd name="T4" fmla="*/ 0 w 369"/>
                <a:gd name="T5" fmla="*/ 0 h 312"/>
                <a:gd name="T6" fmla="*/ 170 w 369"/>
                <a:gd name="T7" fmla="*/ 28 h 312"/>
                <a:gd name="T8" fmla="*/ 198 w 369"/>
                <a:gd name="T9" fmla="*/ 28 h 312"/>
                <a:gd name="T10" fmla="*/ 369 w 369"/>
                <a:gd name="T11" fmla="*/ 0 h 312"/>
                <a:gd name="T12" fmla="*/ 340 w 369"/>
                <a:gd name="T13" fmla="*/ 283 h 312"/>
                <a:gd name="T14" fmla="*/ 198 w 369"/>
                <a:gd name="T15" fmla="*/ 312 h 312"/>
                <a:gd name="T16" fmla="*/ 170 w 369"/>
                <a:gd name="T1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312">
                  <a:moveTo>
                    <a:pt x="170" y="312"/>
                  </a:moveTo>
                  <a:lnTo>
                    <a:pt x="28" y="283"/>
                  </a:lnTo>
                  <a:lnTo>
                    <a:pt x="0" y="0"/>
                  </a:lnTo>
                  <a:lnTo>
                    <a:pt x="170" y="28"/>
                  </a:lnTo>
                  <a:lnTo>
                    <a:pt x="198" y="28"/>
                  </a:lnTo>
                  <a:lnTo>
                    <a:pt x="369" y="0"/>
                  </a:lnTo>
                  <a:lnTo>
                    <a:pt x="340" y="283"/>
                  </a:lnTo>
                  <a:lnTo>
                    <a:pt x="198" y="312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6598" name="Group 278">
            <a:extLst>
              <a:ext uri="{FF2B5EF4-FFF2-40B4-BE49-F238E27FC236}">
                <a16:creationId xmlns:a16="http://schemas.microsoft.com/office/drawing/2014/main" id="{BAFC300F-56A3-439D-A0E1-CA146C9E525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013325"/>
            <a:ext cx="754063" cy="1216025"/>
            <a:chOff x="4849" y="3266"/>
            <a:chExt cx="475" cy="766"/>
          </a:xfrm>
        </p:grpSpPr>
        <p:grpSp>
          <p:nvGrpSpPr>
            <p:cNvPr id="56599" name="Group 279">
              <a:extLst>
                <a:ext uri="{FF2B5EF4-FFF2-40B4-BE49-F238E27FC236}">
                  <a16:creationId xmlns:a16="http://schemas.microsoft.com/office/drawing/2014/main" id="{548F31E6-4707-4738-B701-EEB870AC03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49" y="3266"/>
              <a:ext cx="475" cy="766"/>
              <a:chOff x="535" y="488"/>
              <a:chExt cx="475" cy="766"/>
            </a:xfrm>
          </p:grpSpPr>
          <p:sp>
            <p:nvSpPr>
              <p:cNvPr id="56600" name="Oval 280">
                <a:extLst>
                  <a:ext uri="{FF2B5EF4-FFF2-40B4-BE49-F238E27FC236}">
                    <a16:creationId xmlns:a16="http://schemas.microsoft.com/office/drawing/2014/main" id="{29471207-3C53-4605-A773-AF53E01E3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1" name="AutoShape 281">
                <a:extLst>
                  <a:ext uri="{FF2B5EF4-FFF2-40B4-BE49-F238E27FC236}">
                    <a16:creationId xmlns:a16="http://schemas.microsoft.com/office/drawing/2014/main" id="{7CBE3655-178A-432B-A508-2BCE5C676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2" name="Rectangle 282">
                <a:extLst>
                  <a:ext uri="{FF2B5EF4-FFF2-40B4-BE49-F238E27FC236}">
                    <a16:creationId xmlns:a16="http://schemas.microsoft.com/office/drawing/2014/main" id="{BA04E174-87B8-41B2-A961-4BC5BB89C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603" name="Rectangle 283">
              <a:extLst>
                <a:ext uri="{FF2B5EF4-FFF2-40B4-BE49-F238E27FC236}">
                  <a16:creationId xmlns:a16="http://schemas.microsoft.com/office/drawing/2014/main" id="{89F18C04-BFC1-4DC4-BEBD-4F1963E624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4991" y="3748"/>
              <a:ext cx="132" cy="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604" name="Group 284">
              <a:extLst>
                <a:ext uri="{FF2B5EF4-FFF2-40B4-BE49-F238E27FC236}">
                  <a16:creationId xmlns:a16="http://schemas.microsoft.com/office/drawing/2014/main" id="{F4334900-30BC-48DD-A6CF-CD073183AEB3}"/>
                </a:ext>
              </a:extLst>
            </p:cNvPr>
            <p:cNvGrpSpPr>
              <a:grpSpLocks/>
            </p:cNvGrpSpPr>
            <p:nvPr/>
          </p:nvGrpSpPr>
          <p:grpSpPr bwMode="auto">
            <a:xfrm rot="-4500000">
              <a:off x="5016" y="3723"/>
              <a:ext cx="206" cy="256"/>
              <a:chOff x="1447" y="2500"/>
              <a:chExt cx="822" cy="1021"/>
            </a:xfrm>
          </p:grpSpPr>
          <p:sp>
            <p:nvSpPr>
              <p:cNvPr id="56605" name="AutoShape 285">
                <a:extLst>
                  <a:ext uri="{FF2B5EF4-FFF2-40B4-BE49-F238E27FC236}">
                    <a16:creationId xmlns:a16="http://schemas.microsoft.com/office/drawing/2014/main" id="{946B281A-373B-4753-A5E1-8FD369593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511" cy="624"/>
              </a:xfrm>
              <a:prstGeom prst="roundRect">
                <a:avLst>
                  <a:gd name="adj" fmla="val 36736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6" name="AutoShape 286">
                <a:extLst>
                  <a:ext uri="{FF2B5EF4-FFF2-40B4-BE49-F238E27FC236}">
                    <a16:creationId xmlns:a16="http://schemas.microsoft.com/office/drawing/2014/main" id="{4142D196-AFFC-472D-AA43-B5636292E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" y="2670"/>
                <a:ext cx="85" cy="51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7" name="AutoShape 287">
                <a:extLst>
                  <a:ext uri="{FF2B5EF4-FFF2-40B4-BE49-F238E27FC236}">
                    <a16:creationId xmlns:a16="http://schemas.microsoft.com/office/drawing/2014/main" id="{2370D6C8-835F-4683-A8FA-F7B927C17A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557"/>
                <a:ext cx="113" cy="51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8" name="AutoShape 288">
                <a:extLst>
                  <a:ext uri="{FF2B5EF4-FFF2-40B4-BE49-F238E27FC236}">
                    <a16:creationId xmlns:a16="http://schemas.microsoft.com/office/drawing/2014/main" id="{FBA9349B-2487-49F5-AA78-8C92D5235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500"/>
                <a:ext cx="113" cy="51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09" name="AutoShape 289">
                <a:extLst>
                  <a:ext uri="{FF2B5EF4-FFF2-40B4-BE49-F238E27FC236}">
                    <a16:creationId xmlns:a16="http://schemas.microsoft.com/office/drawing/2014/main" id="{D79440B0-F551-4AED-984C-44DE6D193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4" y="2557"/>
                <a:ext cx="113" cy="62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10" name="AutoShape 290">
                <a:extLst>
                  <a:ext uri="{FF2B5EF4-FFF2-40B4-BE49-F238E27FC236}">
                    <a16:creationId xmlns:a16="http://schemas.microsoft.com/office/drawing/2014/main" id="{13A79843-6D12-474E-B5B7-38419D0445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929" y="2954"/>
                <a:ext cx="170" cy="51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6612" name="Group 292">
            <a:extLst>
              <a:ext uri="{FF2B5EF4-FFF2-40B4-BE49-F238E27FC236}">
                <a16:creationId xmlns:a16="http://schemas.microsoft.com/office/drawing/2014/main" id="{1CE9B972-CABA-479C-9600-E49866D2291B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5013325"/>
            <a:ext cx="754062" cy="1217613"/>
            <a:chOff x="5586" y="3266"/>
            <a:chExt cx="475" cy="767"/>
          </a:xfrm>
        </p:grpSpPr>
        <p:grpSp>
          <p:nvGrpSpPr>
            <p:cNvPr id="56613" name="Group 293">
              <a:extLst>
                <a:ext uri="{FF2B5EF4-FFF2-40B4-BE49-F238E27FC236}">
                  <a16:creationId xmlns:a16="http://schemas.microsoft.com/office/drawing/2014/main" id="{C39F508D-0144-448A-BF6C-51AD3FE698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6" y="3266"/>
              <a:ext cx="475" cy="767"/>
              <a:chOff x="1124" y="487"/>
              <a:chExt cx="475" cy="767"/>
            </a:xfrm>
          </p:grpSpPr>
          <p:sp>
            <p:nvSpPr>
              <p:cNvPr id="56614" name="Oval 294">
                <a:extLst>
                  <a:ext uri="{FF2B5EF4-FFF2-40B4-BE49-F238E27FC236}">
                    <a16:creationId xmlns:a16="http://schemas.microsoft.com/office/drawing/2014/main" id="{20B91B08-FD7E-46AB-A473-7668F635B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15" name="AutoShape 295">
                <a:extLst>
                  <a:ext uri="{FF2B5EF4-FFF2-40B4-BE49-F238E27FC236}">
                    <a16:creationId xmlns:a16="http://schemas.microsoft.com/office/drawing/2014/main" id="{85A7D4D0-1582-4FEA-803B-BFB4A529E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16" name="Rectangle 296">
                <a:extLst>
                  <a:ext uri="{FF2B5EF4-FFF2-40B4-BE49-F238E27FC236}">
                    <a16:creationId xmlns:a16="http://schemas.microsoft.com/office/drawing/2014/main" id="{88E58277-D397-4BFC-AFC7-EAA033E9A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617" name="Rectangle 297">
              <a:extLst>
                <a:ext uri="{FF2B5EF4-FFF2-40B4-BE49-F238E27FC236}">
                  <a16:creationId xmlns:a16="http://schemas.microsoft.com/office/drawing/2014/main" id="{B0C870E6-F0FE-4D37-B2EC-C0ED687F34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5728" y="3748"/>
              <a:ext cx="132" cy="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618" name="Group 298">
              <a:extLst>
                <a:ext uri="{FF2B5EF4-FFF2-40B4-BE49-F238E27FC236}">
                  <a16:creationId xmlns:a16="http://schemas.microsoft.com/office/drawing/2014/main" id="{85E410D2-37EE-4616-A0F4-9EB12DFF619C}"/>
                </a:ext>
              </a:extLst>
            </p:cNvPr>
            <p:cNvGrpSpPr>
              <a:grpSpLocks/>
            </p:cNvGrpSpPr>
            <p:nvPr/>
          </p:nvGrpSpPr>
          <p:grpSpPr bwMode="auto">
            <a:xfrm rot="-4500000">
              <a:off x="5753" y="3723"/>
              <a:ext cx="206" cy="256"/>
              <a:chOff x="1447" y="2500"/>
              <a:chExt cx="822" cy="1021"/>
            </a:xfrm>
          </p:grpSpPr>
          <p:sp>
            <p:nvSpPr>
              <p:cNvPr id="56619" name="AutoShape 299">
                <a:extLst>
                  <a:ext uri="{FF2B5EF4-FFF2-40B4-BE49-F238E27FC236}">
                    <a16:creationId xmlns:a16="http://schemas.microsoft.com/office/drawing/2014/main" id="{B6D90BCA-5482-4BDD-AF34-6308D5AD6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" y="2897"/>
                <a:ext cx="511" cy="624"/>
              </a:xfrm>
              <a:prstGeom prst="roundRect">
                <a:avLst>
                  <a:gd name="adj" fmla="val 36736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20" name="AutoShape 300">
                <a:extLst>
                  <a:ext uri="{FF2B5EF4-FFF2-40B4-BE49-F238E27FC236}">
                    <a16:creationId xmlns:a16="http://schemas.microsoft.com/office/drawing/2014/main" id="{99CFDB6A-336B-4606-BBB4-18E6D9443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" y="2670"/>
                <a:ext cx="85" cy="51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21" name="AutoShape 301">
                <a:extLst>
                  <a:ext uri="{FF2B5EF4-FFF2-40B4-BE49-F238E27FC236}">
                    <a16:creationId xmlns:a16="http://schemas.microsoft.com/office/drawing/2014/main" id="{255C9BC1-D8D0-4612-8EB1-D04329BEF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557"/>
                <a:ext cx="113" cy="51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22" name="AutoShape 302">
                <a:extLst>
                  <a:ext uri="{FF2B5EF4-FFF2-40B4-BE49-F238E27FC236}">
                    <a16:creationId xmlns:a16="http://schemas.microsoft.com/office/drawing/2014/main" id="{619843BB-3F8A-418E-A07E-8C6DEA12C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3" y="2500"/>
                <a:ext cx="113" cy="51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23" name="AutoShape 303">
                <a:extLst>
                  <a:ext uri="{FF2B5EF4-FFF2-40B4-BE49-F238E27FC236}">
                    <a16:creationId xmlns:a16="http://schemas.microsoft.com/office/drawing/2014/main" id="{E7A8E38D-2009-4467-9663-D60FE08EB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4" y="2557"/>
                <a:ext cx="113" cy="624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624" name="AutoShape 304">
                <a:extLst>
                  <a:ext uri="{FF2B5EF4-FFF2-40B4-BE49-F238E27FC236}">
                    <a16:creationId xmlns:a16="http://schemas.microsoft.com/office/drawing/2014/main" id="{3BD9F6D2-5059-4CD7-8ED1-167CAFF4C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1929" y="2954"/>
                <a:ext cx="170" cy="510"/>
              </a:xfrm>
              <a:prstGeom prst="roundRect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903" name="Group 1535">
            <a:extLst>
              <a:ext uri="{FF2B5EF4-FFF2-40B4-BE49-F238E27FC236}">
                <a16:creationId xmlns:a16="http://schemas.microsoft.com/office/drawing/2014/main" id="{4844231E-4A9E-43A0-96E6-054E553C604C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2922588"/>
            <a:ext cx="790575" cy="1333500"/>
            <a:chOff x="772" y="1841"/>
            <a:chExt cx="498" cy="840"/>
          </a:xfrm>
        </p:grpSpPr>
        <p:grpSp>
          <p:nvGrpSpPr>
            <p:cNvPr id="57948" name="Group 604">
              <a:extLst>
                <a:ext uri="{FF2B5EF4-FFF2-40B4-BE49-F238E27FC236}">
                  <a16:creationId xmlns:a16="http://schemas.microsoft.com/office/drawing/2014/main" id="{D9FE403D-E015-4295-B04D-26F3030EFF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" y="1842"/>
              <a:ext cx="498" cy="839"/>
              <a:chOff x="517" y="1378"/>
              <a:chExt cx="498" cy="839"/>
            </a:xfrm>
          </p:grpSpPr>
          <p:sp>
            <p:nvSpPr>
              <p:cNvPr id="57949" name="Freeform 605">
                <a:extLst>
                  <a:ext uri="{FF2B5EF4-FFF2-40B4-BE49-F238E27FC236}">
                    <a16:creationId xmlns:a16="http://schemas.microsoft.com/office/drawing/2014/main" id="{057AB6AD-DA1D-43DE-A9D4-8DBBC2A1B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" y="1378"/>
                <a:ext cx="425" cy="170"/>
              </a:xfrm>
              <a:custGeom>
                <a:avLst/>
                <a:gdLst>
                  <a:gd name="T0" fmla="*/ 623 w 623"/>
                  <a:gd name="T1" fmla="*/ 453 h 453"/>
                  <a:gd name="T2" fmla="*/ 623 w 623"/>
                  <a:gd name="T3" fmla="*/ 368 h 453"/>
                  <a:gd name="T4" fmla="*/ 567 w 623"/>
                  <a:gd name="T5" fmla="*/ 0 h 453"/>
                  <a:gd name="T6" fmla="*/ 198 w 623"/>
                  <a:gd name="T7" fmla="*/ 0 h 453"/>
                  <a:gd name="T8" fmla="*/ 141 w 623"/>
                  <a:gd name="T9" fmla="*/ 396 h 453"/>
                  <a:gd name="T10" fmla="*/ 0 w 623"/>
                  <a:gd name="T11" fmla="*/ 453 h 453"/>
                  <a:gd name="T12" fmla="*/ 623 w 623"/>
                  <a:gd name="T1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3" h="453">
                    <a:moveTo>
                      <a:pt x="623" y="453"/>
                    </a:moveTo>
                    <a:lnTo>
                      <a:pt x="623" y="368"/>
                    </a:lnTo>
                    <a:lnTo>
                      <a:pt x="567" y="0"/>
                    </a:lnTo>
                    <a:lnTo>
                      <a:pt x="198" y="0"/>
                    </a:lnTo>
                    <a:lnTo>
                      <a:pt x="141" y="396"/>
                    </a:lnTo>
                    <a:lnTo>
                      <a:pt x="0" y="453"/>
                    </a:lnTo>
                    <a:lnTo>
                      <a:pt x="623" y="453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950" name="Oval 606">
                <a:extLst>
                  <a:ext uri="{FF2B5EF4-FFF2-40B4-BE49-F238E27FC236}">
                    <a16:creationId xmlns:a16="http://schemas.microsoft.com/office/drawing/2014/main" id="{0D5365FF-55A0-457B-8F27-6A0366D1B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" y="1452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51" name="AutoShape 607">
                <a:extLst>
                  <a:ext uri="{FF2B5EF4-FFF2-40B4-BE49-F238E27FC236}">
                    <a16:creationId xmlns:a16="http://schemas.microsoft.com/office/drawing/2014/main" id="{0BA671B9-9CF8-485A-9C06-17986744A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01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52" name="Rectangle 608">
                <a:extLst>
                  <a:ext uri="{FF2B5EF4-FFF2-40B4-BE49-F238E27FC236}">
                    <a16:creationId xmlns:a16="http://schemas.microsoft.com/office/drawing/2014/main" id="{EDF5088C-1D3A-43CC-821B-EBF211AC2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979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580" name="Group 1212">
              <a:extLst>
                <a:ext uri="{FF2B5EF4-FFF2-40B4-BE49-F238E27FC236}">
                  <a16:creationId xmlns:a16="http://schemas.microsoft.com/office/drawing/2014/main" id="{58455DF3-32E5-4A7B-BDD7-77DB1024A8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" y="1841"/>
              <a:ext cx="498" cy="839"/>
              <a:chOff x="517" y="1378"/>
              <a:chExt cx="498" cy="839"/>
            </a:xfrm>
          </p:grpSpPr>
          <p:sp>
            <p:nvSpPr>
              <p:cNvPr id="59581" name="Freeform 1213">
                <a:extLst>
                  <a:ext uri="{FF2B5EF4-FFF2-40B4-BE49-F238E27FC236}">
                    <a16:creationId xmlns:a16="http://schemas.microsoft.com/office/drawing/2014/main" id="{3BBBE919-4A15-4645-A332-4858023CA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" y="1378"/>
                <a:ext cx="425" cy="170"/>
              </a:xfrm>
              <a:custGeom>
                <a:avLst/>
                <a:gdLst>
                  <a:gd name="T0" fmla="*/ 623 w 623"/>
                  <a:gd name="T1" fmla="*/ 453 h 453"/>
                  <a:gd name="T2" fmla="*/ 623 w 623"/>
                  <a:gd name="T3" fmla="*/ 368 h 453"/>
                  <a:gd name="T4" fmla="*/ 567 w 623"/>
                  <a:gd name="T5" fmla="*/ 0 h 453"/>
                  <a:gd name="T6" fmla="*/ 198 w 623"/>
                  <a:gd name="T7" fmla="*/ 0 h 453"/>
                  <a:gd name="T8" fmla="*/ 141 w 623"/>
                  <a:gd name="T9" fmla="*/ 396 h 453"/>
                  <a:gd name="T10" fmla="*/ 0 w 623"/>
                  <a:gd name="T11" fmla="*/ 453 h 453"/>
                  <a:gd name="T12" fmla="*/ 623 w 623"/>
                  <a:gd name="T1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3" h="453">
                    <a:moveTo>
                      <a:pt x="623" y="453"/>
                    </a:moveTo>
                    <a:lnTo>
                      <a:pt x="623" y="368"/>
                    </a:lnTo>
                    <a:lnTo>
                      <a:pt x="567" y="0"/>
                    </a:lnTo>
                    <a:lnTo>
                      <a:pt x="198" y="0"/>
                    </a:lnTo>
                    <a:lnTo>
                      <a:pt x="141" y="396"/>
                    </a:lnTo>
                    <a:lnTo>
                      <a:pt x="0" y="453"/>
                    </a:lnTo>
                    <a:lnTo>
                      <a:pt x="623" y="453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582" name="Oval 1214">
                <a:extLst>
                  <a:ext uri="{FF2B5EF4-FFF2-40B4-BE49-F238E27FC236}">
                    <a16:creationId xmlns:a16="http://schemas.microsoft.com/office/drawing/2014/main" id="{6F3731E2-CE08-4461-B9A1-9F54C3DD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" y="1452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83" name="AutoShape 1215">
                <a:extLst>
                  <a:ext uri="{FF2B5EF4-FFF2-40B4-BE49-F238E27FC236}">
                    <a16:creationId xmlns:a16="http://schemas.microsoft.com/office/drawing/2014/main" id="{FB4E099F-5CF5-424A-B030-63100E569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801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84" name="Rectangle 1216">
                <a:extLst>
                  <a:ext uri="{FF2B5EF4-FFF2-40B4-BE49-F238E27FC236}">
                    <a16:creationId xmlns:a16="http://schemas.microsoft.com/office/drawing/2014/main" id="{333FCB5B-3A7C-4BD8-A046-3452F07DD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1979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05" name="Group 1537">
            <a:extLst>
              <a:ext uri="{FF2B5EF4-FFF2-40B4-BE49-F238E27FC236}">
                <a16:creationId xmlns:a16="http://schemas.microsoft.com/office/drawing/2014/main" id="{B87DB060-774A-4D6A-A6C0-BE6647231D63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906463"/>
            <a:ext cx="754063" cy="1350962"/>
            <a:chOff x="772" y="571"/>
            <a:chExt cx="475" cy="851"/>
          </a:xfrm>
        </p:grpSpPr>
        <p:grpSp>
          <p:nvGrpSpPr>
            <p:cNvPr id="57953" name="Group 609">
              <a:extLst>
                <a:ext uri="{FF2B5EF4-FFF2-40B4-BE49-F238E27FC236}">
                  <a16:creationId xmlns:a16="http://schemas.microsoft.com/office/drawing/2014/main" id="{102D1095-A3B6-450B-B446-48F109F62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" y="572"/>
              <a:ext cx="475" cy="850"/>
              <a:chOff x="1079" y="1367"/>
              <a:chExt cx="475" cy="850"/>
            </a:xfrm>
          </p:grpSpPr>
          <p:sp>
            <p:nvSpPr>
              <p:cNvPr id="57954" name="AutoShape 610">
                <a:extLst>
                  <a:ext uri="{FF2B5EF4-FFF2-40B4-BE49-F238E27FC236}">
                    <a16:creationId xmlns:a16="http://schemas.microsoft.com/office/drawing/2014/main" id="{FA6DF045-57FF-40A0-A17B-C318521C8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367"/>
                <a:ext cx="383" cy="425"/>
              </a:xfrm>
              <a:custGeom>
                <a:avLst/>
                <a:gdLst>
                  <a:gd name="G0" fmla="+- 163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63"/>
                  <a:gd name="G18" fmla="*/ 163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63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63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8 w 21600"/>
                  <a:gd name="T15" fmla="*/ 10800 h 21600"/>
                  <a:gd name="T16" fmla="*/ 10800 w 21600"/>
                  <a:gd name="T17" fmla="*/ 10637 h 21600"/>
                  <a:gd name="T18" fmla="*/ 1628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37" y="10800"/>
                    </a:moveTo>
                    <a:cubicBezTo>
                      <a:pt x="10637" y="10709"/>
                      <a:pt x="10709" y="10637"/>
                      <a:pt x="10800" y="10637"/>
                    </a:cubicBezTo>
                    <a:cubicBezTo>
                      <a:pt x="10890" y="10637"/>
                      <a:pt x="10963" y="10709"/>
                      <a:pt x="10963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3333"/>
              </a:solidFill>
              <a:ln w="38100" algn="ctr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55" name="AutoShape 611">
                <a:extLst>
                  <a:ext uri="{FF2B5EF4-FFF2-40B4-BE49-F238E27FC236}">
                    <a16:creationId xmlns:a16="http://schemas.microsoft.com/office/drawing/2014/main" id="{AEF3FF1D-573D-403D-B1CF-64E9C5B1D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573"/>
                <a:ext cx="411" cy="28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 algn="ctr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56" name="Oval 612">
                <a:extLst>
                  <a:ext uri="{FF2B5EF4-FFF2-40B4-BE49-F238E27FC236}">
                    <a16:creationId xmlns:a16="http://schemas.microsoft.com/office/drawing/2014/main" id="{F0C59071-4D5E-4674-9E46-0C03539F5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6" y="1452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57" name="AutoShape 613">
                <a:extLst>
                  <a:ext uri="{FF2B5EF4-FFF2-40B4-BE49-F238E27FC236}">
                    <a16:creationId xmlns:a16="http://schemas.microsoft.com/office/drawing/2014/main" id="{8F338BB5-B933-4DB4-B674-1A23CFA24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01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58" name="Rectangle 614">
                <a:extLst>
                  <a:ext uri="{FF2B5EF4-FFF2-40B4-BE49-F238E27FC236}">
                    <a16:creationId xmlns:a16="http://schemas.microsoft.com/office/drawing/2014/main" id="{E16A7245-162C-4840-A6E4-A614BDE76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979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585" name="Group 1217">
              <a:extLst>
                <a:ext uri="{FF2B5EF4-FFF2-40B4-BE49-F238E27FC236}">
                  <a16:creationId xmlns:a16="http://schemas.microsoft.com/office/drawing/2014/main" id="{6C7E512C-958C-45D9-AB81-5E611D0675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" y="571"/>
              <a:ext cx="475" cy="850"/>
              <a:chOff x="1079" y="1367"/>
              <a:chExt cx="475" cy="850"/>
            </a:xfrm>
          </p:grpSpPr>
          <p:sp>
            <p:nvSpPr>
              <p:cNvPr id="59586" name="AutoShape 1218">
                <a:extLst>
                  <a:ext uri="{FF2B5EF4-FFF2-40B4-BE49-F238E27FC236}">
                    <a16:creationId xmlns:a16="http://schemas.microsoft.com/office/drawing/2014/main" id="{43F8F150-CE0A-4D3A-A447-8FA990C98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5" y="1367"/>
                <a:ext cx="383" cy="425"/>
              </a:xfrm>
              <a:custGeom>
                <a:avLst/>
                <a:gdLst>
                  <a:gd name="G0" fmla="+- 163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63"/>
                  <a:gd name="G18" fmla="*/ 163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163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163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318 w 21600"/>
                  <a:gd name="T15" fmla="*/ 10800 h 21600"/>
                  <a:gd name="T16" fmla="*/ 10800 w 21600"/>
                  <a:gd name="T17" fmla="*/ 10637 h 21600"/>
                  <a:gd name="T18" fmla="*/ 16282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637" y="10800"/>
                    </a:moveTo>
                    <a:cubicBezTo>
                      <a:pt x="10637" y="10709"/>
                      <a:pt x="10709" y="10637"/>
                      <a:pt x="10800" y="10637"/>
                    </a:cubicBezTo>
                    <a:cubicBezTo>
                      <a:pt x="10890" y="10637"/>
                      <a:pt x="10963" y="10709"/>
                      <a:pt x="10963" y="10800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87" name="AutoShape 1219">
                <a:extLst>
                  <a:ext uri="{FF2B5EF4-FFF2-40B4-BE49-F238E27FC236}">
                    <a16:creationId xmlns:a16="http://schemas.microsoft.com/office/drawing/2014/main" id="{7824FC60-ADD5-425C-B60A-846946BAE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573"/>
                <a:ext cx="411" cy="2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88" name="Oval 1220">
                <a:extLst>
                  <a:ext uri="{FF2B5EF4-FFF2-40B4-BE49-F238E27FC236}">
                    <a16:creationId xmlns:a16="http://schemas.microsoft.com/office/drawing/2014/main" id="{8ECC0F55-A70F-4546-A68D-B6DD1337E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6" y="1452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89" name="AutoShape 1221">
                <a:extLst>
                  <a:ext uri="{FF2B5EF4-FFF2-40B4-BE49-F238E27FC236}">
                    <a16:creationId xmlns:a16="http://schemas.microsoft.com/office/drawing/2014/main" id="{3E61CEA5-4785-4F24-952F-BAA84C99C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801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90" name="Rectangle 1222">
                <a:extLst>
                  <a:ext uri="{FF2B5EF4-FFF2-40B4-BE49-F238E27FC236}">
                    <a16:creationId xmlns:a16="http://schemas.microsoft.com/office/drawing/2014/main" id="{21026908-0F54-4D10-9869-BA7F53BB9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9" y="1979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06" name="Group 1538">
            <a:extLst>
              <a:ext uri="{FF2B5EF4-FFF2-40B4-BE49-F238E27FC236}">
                <a16:creationId xmlns:a16="http://schemas.microsoft.com/office/drawing/2014/main" id="{C663093D-AEBA-4551-A1BD-D2488D999653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942975"/>
            <a:ext cx="754063" cy="1333500"/>
            <a:chOff x="1436" y="594"/>
            <a:chExt cx="475" cy="840"/>
          </a:xfrm>
        </p:grpSpPr>
        <p:grpSp>
          <p:nvGrpSpPr>
            <p:cNvPr id="57959" name="Group 615">
              <a:extLst>
                <a:ext uri="{FF2B5EF4-FFF2-40B4-BE49-F238E27FC236}">
                  <a16:creationId xmlns:a16="http://schemas.microsoft.com/office/drawing/2014/main" id="{973CB0A8-9FF5-4A23-A72D-78D7D647E5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6" y="595"/>
              <a:ext cx="475" cy="839"/>
              <a:chOff x="2689" y="3379"/>
              <a:chExt cx="475" cy="839"/>
            </a:xfrm>
          </p:grpSpPr>
          <p:sp>
            <p:nvSpPr>
              <p:cNvPr id="57960" name="Oval 616">
                <a:extLst>
                  <a:ext uri="{FF2B5EF4-FFF2-40B4-BE49-F238E27FC236}">
                    <a16:creationId xmlns:a16="http://schemas.microsoft.com/office/drawing/2014/main" id="{77F9260A-3BE7-4EBE-AD82-D471028EB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3453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1" name="AutoShape 617">
                <a:extLst>
                  <a:ext uri="{FF2B5EF4-FFF2-40B4-BE49-F238E27FC236}">
                    <a16:creationId xmlns:a16="http://schemas.microsoft.com/office/drawing/2014/main" id="{1FCED830-ED7B-46C0-82F1-4358ABB7E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9" y="3802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2" name="Rectangle 618">
                <a:extLst>
                  <a:ext uri="{FF2B5EF4-FFF2-40B4-BE49-F238E27FC236}">
                    <a16:creationId xmlns:a16="http://schemas.microsoft.com/office/drawing/2014/main" id="{4938536E-C2D7-4C5A-9BE9-4AEAA84F4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9" y="3980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3" name="AutoShape 619">
                <a:extLst>
                  <a:ext uri="{FF2B5EF4-FFF2-40B4-BE49-F238E27FC236}">
                    <a16:creationId xmlns:a16="http://schemas.microsoft.com/office/drawing/2014/main" id="{9D4DB5CA-19C3-4969-BDAC-71AFDC5B2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799" y="3379"/>
                <a:ext cx="255" cy="141"/>
              </a:xfrm>
              <a:custGeom>
                <a:avLst/>
                <a:gdLst>
                  <a:gd name="G0" fmla="+- 2700 0 0"/>
                  <a:gd name="G1" fmla="+- 21600 0 2700"/>
                  <a:gd name="G2" fmla="*/ 2700 1 2"/>
                  <a:gd name="G3" fmla="+- 21600 0 G2"/>
                  <a:gd name="G4" fmla="+/ 2700 21600 2"/>
                  <a:gd name="G5" fmla="+/ G1 0 2"/>
                  <a:gd name="G6" fmla="*/ 21600 21600 2700"/>
                  <a:gd name="G7" fmla="*/ G6 1 2"/>
                  <a:gd name="G8" fmla="+- 21600 0 G7"/>
                  <a:gd name="G9" fmla="*/ 21600 1 2"/>
                  <a:gd name="G10" fmla="+- 2700 0 G9"/>
                  <a:gd name="G11" fmla="?: G10 G8 0"/>
                  <a:gd name="G12" fmla="?: G10 G7 21600"/>
                  <a:gd name="T0" fmla="*/ 20250 w 21600"/>
                  <a:gd name="T1" fmla="*/ 10800 h 21600"/>
                  <a:gd name="T2" fmla="*/ 10800 w 21600"/>
                  <a:gd name="T3" fmla="*/ 21600 h 21600"/>
                  <a:gd name="T4" fmla="*/ 1350 w 21600"/>
                  <a:gd name="T5" fmla="*/ 10800 h 21600"/>
                  <a:gd name="T6" fmla="*/ 10800 w 21600"/>
                  <a:gd name="T7" fmla="*/ 0 h 21600"/>
                  <a:gd name="T8" fmla="*/ 3150 w 21600"/>
                  <a:gd name="T9" fmla="*/ 3150 h 21600"/>
                  <a:gd name="T10" fmla="*/ 18450 w 21600"/>
                  <a:gd name="T11" fmla="*/ 1845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00" y="21600"/>
                    </a:lnTo>
                    <a:lnTo>
                      <a:pt x="189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591" name="Group 1223">
              <a:extLst>
                <a:ext uri="{FF2B5EF4-FFF2-40B4-BE49-F238E27FC236}">
                  <a16:creationId xmlns:a16="http://schemas.microsoft.com/office/drawing/2014/main" id="{EA504223-7416-468F-9C14-72621AFD07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6" y="594"/>
              <a:ext cx="475" cy="839"/>
              <a:chOff x="2689" y="3379"/>
              <a:chExt cx="475" cy="839"/>
            </a:xfrm>
          </p:grpSpPr>
          <p:sp>
            <p:nvSpPr>
              <p:cNvPr id="59592" name="Oval 1224">
                <a:extLst>
                  <a:ext uri="{FF2B5EF4-FFF2-40B4-BE49-F238E27FC236}">
                    <a16:creationId xmlns:a16="http://schemas.microsoft.com/office/drawing/2014/main" id="{6DA8D125-692D-4550-BF94-ECDE8E970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6" y="3453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93" name="AutoShape 1225">
                <a:extLst>
                  <a:ext uri="{FF2B5EF4-FFF2-40B4-BE49-F238E27FC236}">
                    <a16:creationId xmlns:a16="http://schemas.microsoft.com/office/drawing/2014/main" id="{C6E5E183-4CC7-4D18-80DC-793B3B872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9" y="3802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94" name="Rectangle 1226">
                <a:extLst>
                  <a:ext uri="{FF2B5EF4-FFF2-40B4-BE49-F238E27FC236}">
                    <a16:creationId xmlns:a16="http://schemas.microsoft.com/office/drawing/2014/main" id="{B324274F-526F-42E9-B353-CED544A23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9" y="3980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95" name="AutoShape 1227">
                <a:extLst>
                  <a:ext uri="{FF2B5EF4-FFF2-40B4-BE49-F238E27FC236}">
                    <a16:creationId xmlns:a16="http://schemas.microsoft.com/office/drawing/2014/main" id="{E6FE96A6-9210-4E11-81DD-53DB3E161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799" y="3379"/>
                <a:ext cx="255" cy="141"/>
              </a:xfrm>
              <a:custGeom>
                <a:avLst/>
                <a:gdLst>
                  <a:gd name="G0" fmla="+- 2700 0 0"/>
                  <a:gd name="G1" fmla="+- 21600 0 2700"/>
                  <a:gd name="G2" fmla="*/ 2700 1 2"/>
                  <a:gd name="G3" fmla="+- 21600 0 G2"/>
                  <a:gd name="G4" fmla="+/ 2700 21600 2"/>
                  <a:gd name="G5" fmla="+/ G1 0 2"/>
                  <a:gd name="G6" fmla="*/ 21600 21600 2700"/>
                  <a:gd name="G7" fmla="*/ G6 1 2"/>
                  <a:gd name="G8" fmla="+- 21600 0 G7"/>
                  <a:gd name="G9" fmla="*/ 21600 1 2"/>
                  <a:gd name="G10" fmla="+- 2700 0 G9"/>
                  <a:gd name="G11" fmla="?: G10 G8 0"/>
                  <a:gd name="G12" fmla="?: G10 G7 21600"/>
                  <a:gd name="T0" fmla="*/ 20250 w 21600"/>
                  <a:gd name="T1" fmla="*/ 10800 h 21600"/>
                  <a:gd name="T2" fmla="*/ 10800 w 21600"/>
                  <a:gd name="T3" fmla="*/ 21600 h 21600"/>
                  <a:gd name="T4" fmla="*/ 1350 w 21600"/>
                  <a:gd name="T5" fmla="*/ 10800 h 21600"/>
                  <a:gd name="T6" fmla="*/ 10800 w 21600"/>
                  <a:gd name="T7" fmla="*/ 0 h 21600"/>
                  <a:gd name="T8" fmla="*/ 3150 w 21600"/>
                  <a:gd name="T9" fmla="*/ 3150 h 21600"/>
                  <a:gd name="T10" fmla="*/ 18450 w 21600"/>
                  <a:gd name="T11" fmla="*/ 1845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00" y="21600"/>
                    </a:lnTo>
                    <a:lnTo>
                      <a:pt x="189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07" name="Group 1539">
            <a:extLst>
              <a:ext uri="{FF2B5EF4-FFF2-40B4-BE49-F238E27FC236}">
                <a16:creationId xmlns:a16="http://schemas.microsoft.com/office/drawing/2014/main" id="{C6B6C824-ACE8-4325-84CF-D5160160D6A5}"/>
              </a:ext>
            </a:extLst>
          </p:cNvPr>
          <p:cNvGrpSpPr>
            <a:grpSpLocks/>
          </p:cNvGrpSpPr>
          <p:nvPr/>
        </p:nvGrpSpPr>
        <p:grpSpPr bwMode="auto">
          <a:xfrm>
            <a:off x="3098800" y="763588"/>
            <a:ext cx="754063" cy="1503362"/>
            <a:chOff x="1952" y="481"/>
            <a:chExt cx="475" cy="947"/>
          </a:xfrm>
        </p:grpSpPr>
        <p:grpSp>
          <p:nvGrpSpPr>
            <p:cNvPr id="57964" name="Group 620">
              <a:extLst>
                <a:ext uri="{FF2B5EF4-FFF2-40B4-BE49-F238E27FC236}">
                  <a16:creationId xmlns:a16="http://schemas.microsoft.com/office/drawing/2014/main" id="{C7094C1C-DF34-4714-9306-1A05916E45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2" y="482"/>
              <a:ext cx="475" cy="946"/>
              <a:chOff x="3205" y="3266"/>
              <a:chExt cx="475" cy="946"/>
            </a:xfrm>
          </p:grpSpPr>
          <p:sp>
            <p:nvSpPr>
              <p:cNvPr id="57965" name="Oval 621">
                <a:extLst>
                  <a:ext uri="{FF2B5EF4-FFF2-40B4-BE49-F238E27FC236}">
                    <a16:creationId xmlns:a16="http://schemas.microsoft.com/office/drawing/2014/main" id="{0CA81FB6-B07C-499D-B057-272484C6A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447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6" name="AutoShape 622">
                <a:extLst>
                  <a:ext uri="{FF2B5EF4-FFF2-40B4-BE49-F238E27FC236}">
                    <a16:creationId xmlns:a16="http://schemas.microsoft.com/office/drawing/2014/main" id="{FCF94DBB-CCAF-439C-A528-402774012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796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7" name="Rectangle 623">
                <a:extLst>
                  <a:ext uri="{FF2B5EF4-FFF2-40B4-BE49-F238E27FC236}">
                    <a16:creationId xmlns:a16="http://schemas.microsoft.com/office/drawing/2014/main" id="{0E45BD09-770F-4CF9-B966-4D0F5DC89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74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8" name="Rectangle 624">
                <a:extLst>
                  <a:ext uri="{FF2B5EF4-FFF2-40B4-BE49-F238E27FC236}">
                    <a16:creationId xmlns:a16="http://schemas.microsoft.com/office/drawing/2014/main" id="{1E120518-8BC3-42D0-9B58-A0C000365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379"/>
                <a:ext cx="198" cy="142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69" name="Oval 625">
                <a:extLst>
                  <a:ext uri="{FF2B5EF4-FFF2-40B4-BE49-F238E27FC236}">
                    <a16:creationId xmlns:a16="http://schemas.microsoft.com/office/drawing/2014/main" id="{B8CEA4CF-B7F1-4355-9EE4-EB6BEF3F9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294"/>
                <a:ext cx="142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70" name="Oval 626">
                <a:extLst>
                  <a:ext uri="{FF2B5EF4-FFF2-40B4-BE49-F238E27FC236}">
                    <a16:creationId xmlns:a16="http://schemas.microsoft.com/office/drawing/2014/main" id="{FFC99B60-B7DF-44B8-B1ED-EF32077C0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3294"/>
                <a:ext cx="142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71" name="Oval 627">
                <a:extLst>
                  <a:ext uri="{FF2B5EF4-FFF2-40B4-BE49-F238E27FC236}">
                    <a16:creationId xmlns:a16="http://schemas.microsoft.com/office/drawing/2014/main" id="{483B4BB4-0550-49BE-82B3-E660E7920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266"/>
                <a:ext cx="142" cy="142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596" name="Group 1228">
              <a:extLst>
                <a:ext uri="{FF2B5EF4-FFF2-40B4-BE49-F238E27FC236}">
                  <a16:creationId xmlns:a16="http://schemas.microsoft.com/office/drawing/2014/main" id="{75E54797-BFC7-451A-991E-E041BA2558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2" y="481"/>
              <a:ext cx="475" cy="946"/>
              <a:chOff x="3205" y="3266"/>
              <a:chExt cx="475" cy="946"/>
            </a:xfrm>
          </p:grpSpPr>
          <p:sp>
            <p:nvSpPr>
              <p:cNvPr id="59597" name="Oval 1229">
                <a:extLst>
                  <a:ext uri="{FF2B5EF4-FFF2-40B4-BE49-F238E27FC236}">
                    <a16:creationId xmlns:a16="http://schemas.microsoft.com/office/drawing/2014/main" id="{2DC4969C-8AE5-439B-BB09-970B06912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2" y="3447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98" name="AutoShape 1230">
                <a:extLst>
                  <a:ext uri="{FF2B5EF4-FFF2-40B4-BE49-F238E27FC236}">
                    <a16:creationId xmlns:a16="http://schemas.microsoft.com/office/drawing/2014/main" id="{5B8C2AFD-08AE-4A64-9CD4-2B79C7A45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796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599" name="Rectangle 1231">
                <a:extLst>
                  <a:ext uri="{FF2B5EF4-FFF2-40B4-BE49-F238E27FC236}">
                    <a16:creationId xmlns:a16="http://schemas.microsoft.com/office/drawing/2014/main" id="{154861AC-4F7D-4A90-975C-C4AA32A34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974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00" name="Rectangle 1232">
                <a:extLst>
                  <a:ext uri="{FF2B5EF4-FFF2-40B4-BE49-F238E27FC236}">
                    <a16:creationId xmlns:a16="http://schemas.microsoft.com/office/drawing/2014/main" id="{0FE3AB8B-2BAD-4591-847A-88A41011C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379"/>
                <a:ext cx="198" cy="14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01" name="Oval 1233">
                <a:extLst>
                  <a:ext uri="{FF2B5EF4-FFF2-40B4-BE49-F238E27FC236}">
                    <a16:creationId xmlns:a16="http://schemas.microsoft.com/office/drawing/2014/main" id="{EEED47B5-C650-4E57-B4B0-AA2306F2D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3294"/>
                <a:ext cx="142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02" name="Oval 1234">
                <a:extLst>
                  <a:ext uri="{FF2B5EF4-FFF2-40B4-BE49-F238E27FC236}">
                    <a16:creationId xmlns:a16="http://schemas.microsoft.com/office/drawing/2014/main" id="{90CCA89A-6884-4437-B566-B278871AF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3294"/>
                <a:ext cx="142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03" name="Oval 1235">
                <a:extLst>
                  <a:ext uri="{FF2B5EF4-FFF2-40B4-BE49-F238E27FC236}">
                    <a16:creationId xmlns:a16="http://schemas.microsoft.com/office/drawing/2014/main" id="{56A203FE-45F2-4B9E-95F4-0A88FA5B1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5" y="3266"/>
                <a:ext cx="142" cy="14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08" name="Group 1540">
            <a:extLst>
              <a:ext uri="{FF2B5EF4-FFF2-40B4-BE49-F238E27FC236}">
                <a16:creationId xmlns:a16="http://schemas.microsoft.com/office/drawing/2014/main" id="{E879EE43-D6B7-47DF-8343-DED626A60603}"/>
              </a:ext>
            </a:extLst>
          </p:cNvPr>
          <p:cNvGrpSpPr>
            <a:grpSpLocks/>
          </p:cNvGrpSpPr>
          <p:nvPr/>
        </p:nvGrpSpPr>
        <p:grpSpPr bwMode="auto">
          <a:xfrm>
            <a:off x="4178300" y="1050925"/>
            <a:ext cx="754063" cy="1217613"/>
            <a:chOff x="2632" y="662"/>
            <a:chExt cx="475" cy="767"/>
          </a:xfrm>
        </p:grpSpPr>
        <p:grpSp>
          <p:nvGrpSpPr>
            <p:cNvPr id="57972" name="Group 628">
              <a:extLst>
                <a:ext uri="{FF2B5EF4-FFF2-40B4-BE49-F238E27FC236}">
                  <a16:creationId xmlns:a16="http://schemas.microsoft.com/office/drawing/2014/main" id="{6FEFE9A4-CC04-447B-B1C5-A5B4FDB17A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" y="663"/>
              <a:ext cx="475" cy="766"/>
              <a:chOff x="4311" y="1366"/>
              <a:chExt cx="475" cy="766"/>
            </a:xfrm>
          </p:grpSpPr>
          <p:grpSp>
            <p:nvGrpSpPr>
              <p:cNvPr id="57973" name="Group 629">
                <a:extLst>
                  <a:ext uri="{FF2B5EF4-FFF2-40B4-BE49-F238E27FC236}">
                    <a16:creationId xmlns:a16="http://schemas.microsoft.com/office/drawing/2014/main" id="{B0A78EBC-10B6-4E3B-9E0A-1E8DE01EF2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1" y="1366"/>
                <a:ext cx="475" cy="766"/>
                <a:chOff x="535" y="488"/>
                <a:chExt cx="475" cy="766"/>
              </a:xfrm>
            </p:grpSpPr>
            <p:sp>
              <p:nvSpPr>
                <p:cNvPr id="57974" name="Oval 630">
                  <a:extLst>
                    <a:ext uri="{FF2B5EF4-FFF2-40B4-BE49-F238E27FC236}">
                      <a16:creationId xmlns:a16="http://schemas.microsoft.com/office/drawing/2014/main" id="{A9997819-2E84-420D-8421-22CB89C27C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75" name="AutoShape 631">
                  <a:extLst>
                    <a:ext uri="{FF2B5EF4-FFF2-40B4-BE49-F238E27FC236}">
                      <a16:creationId xmlns:a16="http://schemas.microsoft.com/office/drawing/2014/main" id="{3614083E-891E-4426-B230-0287B30450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76" name="Rectangle 632">
                  <a:extLst>
                    <a:ext uri="{FF2B5EF4-FFF2-40B4-BE49-F238E27FC236}">
                      <a16:creationId xmlns:a16="http://schemas.microsoft.com/office/drawing/2014/main" id="{77F09CCB-3D47-436C-9CF4-AB1DC49EAE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7977" name="AutoShape 633">
                <a:extLst>
                  <a:ext uri="{FF2B5EF4-FFF2-40B4-BE49-F238E27FC236}">
                    <a16:creationId xmlns:a16="http://schemas.microsoft.com/office/drawing/2014/main" id="{97AD152C-F97E-4CD4-99D2-DC1332604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0">
                <a:off x="4432" y="1437"/>
                <a:ext cx="57" cy="142"/>
              </a:xfrm>
              <a:prstGeom prst="moon">
                <a:avLst>
                  <a:gd name="adj" fmla="val 59648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78" name="AutoShape 634">
                <a:extLst>
                  <a:ext uri="{FF2B5EF4-FFF2-40B4-BE49-F238E27FC236}">
                    <a16:creationId xmlns:a16="http://schemas.microsoft.com/office/drawing/2014/main" id="{0FA81855-ACE6-4BED-A6C6-844166381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0">
                <a:off x="4602" y="1437"/>
                <a:ext cx="57" cy="142"/>
              </a:xfrm>
              <a:prstGeom prst="moon">
                <a:avLst>
                  <a:gd name="adj" fmla="val 59648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79" name="AutoShape 635">
                <a:extLst>
                  <a:ext uri="{FF2B5EF4-FFF2-40B4-BE49-F238E27FC236}">
                    <a16:creationId xmlns:a16="http://schemas.microsoft.com/office/drawing/2014/main" id="{565D7567-12BB-4928-A58D-C910C8FDC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517" y="1550"/>
                <a:ext cx="57" cy="142"/>
              </a:xfrm>
              <a:prstGeom prst="moon">
                <a:avLst>
                  <a:gd name="adj" fmla="val 4034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604" name="Group 1236">
              <a:extLst>
                <a:ext uri="{FF2B5EF4-FFF2-40B4-BE49-F238E27FC236}">
                  <a16:creationId xmlns:a16="http://schemas.microsoft.com/office/drawing/2014/main" id="{A44D8F47-FCF8-49F0-B25C-525BD27D81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" y="662"/>
              <a:ext cx="475" cy="766"/>
              <a:chOff x="4311" y="1366"/>
              <a:chExt cx="475" cy="766"/>
            </a:xfrm>
          </p:grpSpPr>
          <p:grpSp>
            <p:nvGrpSpPr>
              <p:cNvPr id="59605" name="Group 1237">
                <a:extLst>
                  <a:ext uri="{FF2B5EF4-FFF2-40B4-BE49-F238E27FC236}">
                    <a16:creationId xmlns:a16="http://schemas.microsoft.com/office/drawing/2014/main" id="{39E641DA-9906-4B26-B9BB-6149904F67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1" y="1366"/>
                <a:ext cx="475" cy="766"/>
                <a:chOff x="535" y="488"/>
                <a:chExt cx="475" cy="766"/>
              </a:xfrm>
            </p:grpSpPr>
            <p:sp>
              <p:nvSpPr>
                <p:cNvPr id="59606" name="Oval 1238">
                  <a:extLst>
                    <a:ext uri="{FF2B5EF4-FFF2-40B4-BE49-F238E27FC236}">
                      <a16:creationId xmlns:a16="http://schemas.microsoft.com/office/drawing/2014/main" id="{96A66594-44A9-46CA-934C-95400EC65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07" name="AutoShape 1239">
                  <a:extLst>
                    <a:ext uri="{FF2B5EF4-FFF2-40B4-BE49-F238E27FC236}">
                      <a16:creationId xmlns:a16="http://schemas.microsoft.com/office/drawing/2014/main" id="{0411CB05-DB12-47FC-8A0A-D30A5F9D33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08" name="Rectangle 1240">
                  <a:extLst>
                    <a:ext uri="{FF2B5EF4-FFF2-40B4-BE49-F238E27FC236}">
                      <a16:creationId xmlns:a16="http://schemas.microsoft.com/office/drawing/2014/main" id="{A48F43E8-CB9F-4D35-BC50-1F70307FDC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609" name="AutoShape 1241">
                <a:extLst>
                  <a:ext uri="{FF2B5EF4-FFF2-40B4-BE49-F238E27FC236}">
                    <a16:creationId xmlns:a16="http://schemas.microsoft.com/office/drawing/2014/main" id="{916F3A50-D486-4667-88E0-3646F49FF8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0">
                <a:off x="4432" y="1437"/>
                <a:ext cx="57" cy="142"/>
              </a:xfrm>
              <a:prstGeom prst="moon">
                <a:avLst>
                  <a:gd name="adj" fmla="val 5964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10" name="AutoShape 1242">
                <a:extLst>
                  <a:ext uri="{FF2B5EF4-FFF2-40B4-BE49-F238E27FC236}">
                    <a16:creationId xmlns:a16="http://schemas.microsoft.com/office/drawing/2014/main" id="{D14D942D-6B56-4E65-9B72-9A99E8E0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0">
                <a:off x="4602" y="1437"/>
                <a:ext cx="57" cy="142"/>
              </a:xfrm>
              <a:prstGeom prst="moon">
                <a:avLst>
                  <a:gd name="adj" fmla="val 5964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11" name="AutoShape 1243">
                <a:extLst>
                  <a:ext uri="{FF2B5EF4-FFF2-40B4-BE49-F238E27FC236}">
                    <a16:creationId xmlns:a16="http://schemas.microsoft.com/office/drawing/2014/main" id="{69D6F1D5-CBFA-41C8-822E-3C3CD8B35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517" y="1550"/>
                <a:ext cx="57" cy="142"/>
              </a:xfrm>
              <a:prstGeom prst="moon">
                <a:avLst>
                  <a:gd name="adj" fmla="val 40347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09" name="Group 1541">
            <a:extLst>
              <a:ext uri="{FF2B5EF4-FFF2-40B4-BE49-F238E27FC236}">
                <a16:creationId xmlns:a16="http://schemas.microsoft.com/office/drawing/2014/main" id="{FBF14A81-62FE-47A8-BE34-5A1CDD53FFD1}"/>
              </a:ext>
            </a:extLst>
          </p:cNvPr>
          <p:cNvGrpSpPr>
            <a:grpSpLocks/>
          </p:cNvGrpSpPr>
          <p:nvPr/>
        </p:nvGrpSpPr>
        <p:grpSpPr bwMode="auto">
          <a:xfrm>
            <a:off x="4978400" y="1049338"/>
            <a:ext cx="754063" cy="1217612"/>
            <a:chOff x="3136" y="661"/>
            <a:chExt cx="475" cy="767"/>
          </a:xfrm>
        </p:grpSpPr>
        <p:grpSp>
          <p:nvGrpSpPr>
            <p:cNvPr id="57980" name="Group 636">
              <a:extLst>
                <a:ext uri="{FF2B5EF4-FFF2-40B4-BE49-F238E27FC236}">
                  <a16:creationId xmlns:a16="http://schemas.microsoft.com/office/drawing/2014/main" id="{9C0A14C1-1E25-4AF3-94A8-2958222084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6" y="662"/>
              <a:ext cx="475" cy="766"/>
              <a:chOff x="4815" y="1365"/>
              <a:chExt cx="475" cy="766"/>
            </a:xfrm>
          </p:grpSpPr>
          <p:grpSp>
            <p:nvGrpSpPr>
              <p:cNvPr id="57981" name="Group 637">
                <a:extLst>
                  <a:ext uri="{FF2B5EF4-FFF2-40B4-BE49-F238E27FC236}">
                    <a16:creationId xmlns:a16="http://schemas.microsoft.com/office/drawing/2014/main" id="{B05ACDC0-F13E-4397-A79B-842F1077E6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15" y="1365"/>
                <a:ext cx="475" cy="766"/>
                <a:chOff x="535" y="488"/>
                <a:chExt cx="475" cy="766"/>
              </a:xfrm>
            </p:grpSpPr>
            <p:sp>
              <p:nvSpPr>
                <p:cNvPr id="57982" name="Oval 638">
                  <a:extLst>
                    <a:ext uri="{FF2B5EF4-FFF2-40B4-BE49-F238E27FC236}">
                      <a16:creationId xmlns:a16="http://schemas.microsoft.com/office/drawing/2014/main" id="{8C77B026-6B66-46EC-A0D6-20AF9C70A0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83" name="AutoShape 639">
                  <a:extLst>
                    <a:ext uri="{FF2B5EF4-FFF2-40B4-BE49-F238E27FC236}">
                      <a16:creationId xmlns:a16="http://schemas.microsoft.com/office/drawing/2014/main" id="{BF5132CD-820F-40B2-829E-30F4DD7D11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84" name="Rectangle 640">
                  <a:extLst>
                    <a:ext uri="{FF2B5EF4-FFF2-40B4-BE49-F238E27FC236}">
                      <a16:creationId xmlns:a16="http://schemas.microsoft.com/office/drawing/2014/main" id="{33124D53-F6D4-49F6-BEB2-BDA616F66B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7985" name="AutoShape 641">
                <a:extLst>
                  <a:ext uri="{FF2B5EF4-FFF2-40B4-BE49-F238E27FC236}">
                    <a16:creationId xmlns:a16="http://schemas.microsoft.com/office/drawing/2014/main" id="{B2F55FCE-5A90-422F-B9BF-51122BDD2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800000">
                <a:off x="4936" y="1465"/>
                <a:ext cx="57" cy="142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86" name="AutoShape 642">
                <a:extLst>
                  <a:ext uri="{FF2B5EF4-FFF2-40B4-BE49-F238E27FC236}">
                    <a16:creationId xmlns:a16="http://schemas.microsoft.com/office/drawing/2014/main" id="{C766BE71-AF91-4F6F-84AC-333EF575E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800000">
                <a:off x="5106" y="1465"/>
                <a:ext cx="57" cy="142"/>
              </a:xfrm>
              <a:prstGeom prst="moon">
                <a:avLst>
                  <a:gd name="adj" fmla="val 875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612" name="Group 1244">
              <a:extLst>
                <a:ext uri="{FF2B5EF4-FFF2-40B4-BE49-F238E27FC236}">
                  <a16:creationId xmlns:a16="http://schemas.microsoft.com/office/drawing/2014/main" id="{AD5BA355-7E0F-46AD-8595-596BD9C20D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6" y="661"/>
              <a:ext cx="475" cy="766"/>
              <a:chOff x="4815" y="1365"/>
              <a:chExt cx="475" cy="766"/>
            </a:xfrm>
          </p:grpSpPr>
          <p:grpSp>
            <p:nvGrpSpPr>
              <p:cNvPr id="59613" name="Group 1245">
                <a:extLst>
                  <a:ext uri="{FF2B5EF4-FFF2-40B4-BE49-F238E27FC236}">
                    <a16:creationId xmlns:a16="http://schemas.microsoft.com/office/drawing/2014/main" id="{EDB666B0-45EE-421B-AE18-4B4B2429FC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15" y="1365"/>
                <a:ext cx="475" cy="766"/>
                <a:chOff x="535" y="488"/>
                <a:chExt cx="475" cy="766"/>
              </a:xfrm>
            </p:grpSpPr>
            <p:sp>
              <p:nvSpPr>
                <p:cNvPr id="59614" name="Oval 1246">
                  <a:extLst>
                    <a:ext uri="{FF2B5EF4-FFF2-40B4-BE49-F238E27FC236}">
                      <a16:creationId xmlns:a16="http://schemas.microsoft.com/office/drawing/2014/main" id="{9FB9F289-FDA9-49F4-B23D-0A41FF829A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15" name="AutoShape 1247">
                  <a:extLst>
                    <a:ext uri="{FF2B5EF4-FFF2-40B4-BE49-F238E27FC236}">
                      <a16:creationId xmlns:a16="http://schemas.microsoft.com/office/drawing/2014/main" id="{17F9D045-846A-407A-A87F-591B9E26BD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16" name="Rectangle 1248">
                  <a:extLst>
                    <a:ext uri="{FF2B5EF4-FFF2-40B4-BE49-F238E27FC236}">
                      <a16:creationId xmlns:a16="http://schemas.microsoft.com/office/drawing/2014/main" id="{E472BC8B-5685-4305-8AD3-307FFD8EF8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617" name="AutoShape 1249">
                <a:extLst>
                  <a:ext uri="{FF2B5EF4-FFF2-40B4-BE49-F238E27FC236}">
                    <a16:creationId xmlns:a16="http://schemas.microsoft.com/office/drawing/2014/main" id="{79DBD165-10C1-4D9D-B5B6-616CA8A0D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800000">
                <a:off x="4936" y="1465"/>
                <a:ext cx="57" cy="142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618" name="AutoShape 1250">
                <a:extLst>
                  <a:ext uri="{FF2B5EF4-FFF2-40B4-BE49-F238E27FC236}">
                    <a16:creationId xmlns:a16="http://schemas.microsoft.com/office/drawing/2014/main" id="{622E4BC6-06DA-4075-A178-18D31367F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7800000">
                <a:off x="5106" y="1465"/>
                <a:ext cx="57" cy="142"/>
              </a:xfrm>
              <a:prstGeom prst="moon">
                <a:avLst>
                  <a:gd name="adj" fmla="val 8750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10" name="Group 1542">
            <a:extLst>
              <a:ext uri="{FF2B5EF4-FFF2-40B4-BE49-F238E27FC236}">
                <a16:creationId xmlns:a16="http://schemas.microsoft.com/office/drawing/2014/main" id="{C6BC03E1-20E5-40FD-9DE4-95D589BE4FA7}"/>
              </a:ext>
            </a:extLst>
          </p:cNvPr>
          <p:cNvGrpSpPr>
            <a:grpSpLocks/>
          </p:cNvGrpSpPr>
          <p:nvPr/>
        </p:nvGrpSpPr>
        <p:grpSpPr bwMode="auto">
          <a:xfrm>
            <a:off x="5907088" y="1266825"/>
            <a:ext cx="819150" cy="1001713"/>
            <a:chOff x="3721" y="798"/>
            <a:chExt cx="516" cy="631"/>
          </a:xfrm>
        </p:grpSpPr>
        <p:grpSp>
          <p:nvGrpSpPr>
            <p:cNvPr id="57987" name="Group 643">
              <a:extLst>
                <a:ext uri="{FF2B5EF4-FFF2-40B4-BE49-F238E27FC236}">
                  <a16:creationId xmlns:a16="http://schemas.microsoft.com/office/drawing/2014/main" id="{EB0DACE7-1DC7-4AD8-96F7-8961C73C68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1" y="799"/>
              <a:ext cx="516" cy="630"/>
              <a:chOff x="3772" y="2245"/>
              <a:chExt cx="628" cy="766"/>
            </a:xfrm>
          </p:grpSpPr>
          <p:grpSp>
            <p:nvGrpSpPr>
              <p:cNvPr id="57988" name="Group 644">
                <a:extLst>
                  <a:ext uri="{FF2B5EF4-FFF2-40B4-BE49-F238E27FC236}">
                    <a16:creationId xmlns:a16="http://schemas.microsoft.com/office/drawing/2014/main" id="{873AAA6A-DAE6-480F-A40F-A329EA7D56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25" y="2245"/>
                <a:ext cx="475" cy="766"/>
                <a:chOff x="535" y="488"/>
                <a:chExt cx="475" cy="766"/>
              </a:xfrm>
            </p:grpSpPr>
            <p:sp>
              <p:nvSpPr>
                <p:cNvPr id="57989" name="Oval 645">
                  <a:extLst>
                    <a:ext uri="{FF2B5EF4-FFF2-40B4-BE49-F238E27FC236}">
                      <a16:creationId xmlns:a16="http://schemas.microsoft.com/office/drawing/2014/main" id="{613A5B0F-C5C4-412C-9225-80B88A74D5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90" name="AutoShape 646">
                  <a:extLst>
                    <a:ext uri="{FF2B5EF4-FFF2-40B4-BE49-F238E27FC236}">
                      <a16:creationId xmlns:a16="http://schemas.microsoft.com/office/drawing/2014/main" id="{2A00351E-D1D8-4512-8B02-E614F73F7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91" name="Rectangle 647">
                  <a:extLst>
                    <a:ext uri="{FF2B5EF4-FFF2-40B4-BE49-F238E27FC236}">
                      <a16:creationId xmlns:a16="http://schemas.microsoft.com/office/drawing/2014/main" id="{941B32E0-08FA-401A-BA47-6C369CDD45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992" name="Group 648">
                <a:extLst>
                  <a:ext uri="{FF2B5EF4-FFF2-40B4-BE49-F238E27FC236}">
                    <a16:creationId xmlns:a16="http://schemas.microsoft.com/office/drawing/2014/main" id="{8810EFE0-6FBC-4FFE-A110-AD6A32768C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2" y="2385"/>
                <a:ext cx="207" cy="596"/>
                <a:chOff x="365" y="2670"/>
                <a:chExt cx="207" cy="596"/>
              </a:xfrm>
            </p:grpSpPr>
            <p:grpSp>
              <p:nvGrpSpPr>
                <p:cNvPr id="57993" name="Group 649">
                  <a:extLst>
                    <a:ext uri="{FF2B5EF4-FFF2-40B4-BE49-F238E27FC236}">
                      <a16:creationId xmlns:a16="http://schemas.microsoft.com/office/drawing/2014/main" id="{D75CDDC7-E12F-4851-BFD3-29F407F3EE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" y="2670"/>
                  <a:ext cx="207" cy="257"/>
                  <a:chOff x="1447" y="2500"/>
                  <a:chExt cx="822" cy="1021"/>
                </a:xfrm>
              </p:grpSpPr>
              <p:sp>
                <p:nvSpPr>
                  <p:cNvPr id="57994" name="AutoShape 650">
                    <a:extLst>
                      <a:ext uri="{FF2B5EF4-FFF2-40B4-BE49-F238E27FC236}">
                        <a16:creationId xmlns:a16="http://schemas.microsoft.com/office/drawing/2014/main" id="{D820FB2F-820B-443A-9B10-24F2950171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95" name="AutoShape 651">
                    <a:extLst>
                      <a:ext uri="{FF2B5EF4-FFF2-40B4-BE49-F238E27FC236}">
                        <a16:creationId xmlns:a16="http://schemas.microsoft.com/office/drawing/2014/main" id="{A7E166E5-D840-43C0-AD69-C15B6EFE5B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96" name="AutoShape 652">
                    <a:extLst>
                      <a:ext uri="{FF2B5EF4-FFF2-40B4-BE49-F238E27FC236}">
                        <a16:creationId xmlns:a16="http://schemas.microsoft.com/office/drawing/2014/main" id="{4E794E65-DAC3-4EF9-AB72-EBB8099DF9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97" name="AutoShape 653">
                    <a:extLst>
                      <a:ext uri="{FF2B5EF4-FFF2-40B4-BE49-F238E27FC236}">
                        <a16:creationId xmlns:a16="http://schemas.microsoft.com/office/drawing/2014/main" id="{D502EF1A-D0CB-42F5-B7E3-99969DDB3B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98" name="AutoShape 654">
                    <a:extLst>
                      <a:ext uri="{FF2B5EF4-FFF2-40B4-BE49-F238E27FC236}">
                        <a16:creationId xmlns:a16="http://schemas.microsoft.com/office/drawing/2014/main" id="{08F568D9-9D17-47CE-89F6-394B4C704F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999" name="AutoShape 655">
                    <a:extLst>
                      <a:ext uri="{FF2B5EF4-FFF2-40B4-BE49-F238E27FC236}">
                        <a16:creationId xmlns:a16="http://schemas.microsoft.com/office/drawing/2014/main" id="{B4636CD2-806B-4F55-97D4-15D2E92241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000" name="Rectangle 656">
                  <a:extLst>
                    <a:ext uri="{FF2B5EF4-FFF2-40B4-BE49-F238E27FC236}">
                      <a16:creationId xmlns:a16="http://schemas.microsoft.com/office/drawing/2014/main" id="{C3212C2C-B26E-4D2F-A9B7-5105F7682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925"/>
                  <a:ext cx="113" cy="25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01" name="AutoShape 657">
                  <a:extLst>
                    <a:ext uri="{FF2B5EF4-FFF2-40B4-BE49-F238E27FC236}">
                      <a16:creationId xmlns:a16="http://schemas.microsoft.com/office/drawing/2014/main" id="{512FD063-838A-4007-8BA0-5D9393F54C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619" name="Group 1251">
              <a:extLst>
                <a:ext uri="{FF2B5EF4-FFF2-40B4-BE49-F238E27FC236}">
                  <a16:creationId xmlns:a16="http://schemas.microsoft.com/office/drawing/2014/main" id="{0B574BB4-5565-4C6A-B28B-FA88E3B7C4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1" y="798"/>
              <a:ext cx="516" cy="630"/>
              <a:chOff x="3772" y="2245"/>
              <a:chExt cx="628" cy="766"/>
            </a:xfrm>
          </p:grpSpPr>
          <p:grpSp>
            <p:nvGrpSpPr>
              <p:cNvPr id="59620" name="Group 1252">
                <a:extLst>
                  <a:ext uri="{FF2B5EF4-FFF2-40B4-BE49-F238E27FC236}">
                    <a16:creationId xmlns:a16="http://schemas.microsoft.com/office/drawing/2014/main" id="{92A57EAD-F200-408A-8A21-A7FA29AD71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25" y="2245"/>
                <a:ext cx="475" cy="766"/>
                <a:chOff x="535" y="488"/>
                <a:chExt cx="475" cy="766"/>
              </a:xfrm>
            </p:grpSpPr>
            <p:sp>
              <p:nvSpPr>
                <p:cNvPr id="59621" name="Oval 1253">
                  <a:extLst>
                    <a:ext uri="{FF2B5EF4-FFF2-40B4-BE49-F238E27FC236}">
                      <a16:creationId xmlns:a16="http://schemas.microsoft.com/office/drawing/2014/main" id="{B0B0FCF0-CC35-46DB-8A47-17EA467FC8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22" name="AutoShape 1254">
                  <a:extLst>
                    <a:ext uri="{FF2B5EF4-FFF2-40B4-BE49-F238E27FC236}">
                      <a16:creationId xmlns:a16="http://schemas.microsoft.com/office/drawing/2014/main" id="{70C86CB0-A708-42F6-A1C3-6DE8139DAB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23" name="Rectangle 1255">
                  <a:extLst>
                    <a:ext uri="{FF2B5EF4-FFF2-40B4-BE49-F238E27FC236}">
                      <a16:creationId xmlns:a16="http://schemas.microsoft.com/office/drawing/2014/main" id="{F6812991-0C9B-40D0-9226-9011054310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624" name="Group 1256">
                <a:extLst>
                  <a:ext uri="{FF2B5EF4-FFF2-40B4-BE49-F238E27FC236}">
                    <a16:creationId xmlns:a16="http://schemas.microsoft.com/office/drawing/2014/main" id="{D4B8684E-EAC0-459B-B676-5147694B79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2" y="2385"/>
                <a:ext cx="207" cy="596"/>
                <a:chOff x="365" y="2670"/>
                <a:chExt cx="207" cy="596"/>
              </a:xfrm>
            </p:grpSpPr>
            <p:grpSp>
              <p:nvGrpSpPr>
                <p:cNvPr id="59625" name="Group 1257">
                  <a:extLst>
                    <a:ext uri="{FF2B5EF4-FFF2-40B4-BE49-F238E27FC236}">
                      <a16:creationId xmlns:a16="http://schemas.microsoft.com/office/drawing/2014/main" id="{96482641-F811-43AE-8964-498FEB61AD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" y="2670"/>
                  <a:ext cx="207" cy="257"/>
                  <a:chOff x="1447" y="2500"/>
                  <a:chExt cx="822" cy="1021"/>
                </a:xfrm>
              </p:grpSpPr>
              <p:sp>
                <p:nvSpPr>
                  <p:cNvPr id="59626" name="AutoShape 1258">
                    <a:extLst>
                      <a:ext uri="{FF2B5EF4-FFF2-40B4-BE49-F238E27FC236}">
                        <a16:creationId xmlns:a16="http://schemas.microsoft.com/office/drawing/2014/main" id="{D1639E6F-AD87-4DCD-958B-0AA8CB809E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27" name="AutoShape 1259">
                    <a:extLst>
                      <a:ext uri="{FF2B5EF4-FFF2-40B4-BE49-F238E27FC236}">
                        <a16:creationId xmlns:a16="http://schemas.microsoft.com/office/drawing/2014/main" id="{C55C025B-AD5E-4292-8D2D-2F6EA41593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28" name="AutoShape 1260">
                    <a:extLst>
                      <a:ext uri="{FF2B5EF4-FFF2-40B4-BE49-F238E27FC236}">
                        <a16:creationId xmlns:a16="http://schemas.microsoft.com/office/drawing/2014/main" id="{C6EB8725-16D7-430E-8B0E-ED74BE3C5E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29" name="AutoShape 1261">
                    <a:extLst>
                      <a:ext uri="{FF2B5EF4-FFF2-40B4-BE49-F238E27FC236}">
                        <a16:creationId xmlns:a16="http://schemas.microsoft.com/office/drawing/2014/main" id="{B428EF3B-A5A7-4FC4-B041-FAAC17BFFF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30" name="AutoShape 1262">
                    <a:extLst>
                      <a:ext uri="{FF2B5EF4-FFF2-40B4-BE49-F238E27FC236}">
                        <a16:creationId xmlns:a16="http://schemas.microsoft.com/office/drawing/2014/main" id="{408CB7B0-527A-4757-A7CF-339CBE195D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31" name="AutoShape 1263">
                    <a:extLst>
                      <a:ext uri="{FF2B5EF4-FFF2-40B4-BE49-F238E27FC236}">
                        <a16:creationId xmlns:a16="http://schemas.microsoft.com/office/drawing/2014/main" id="{6532D908-5944-46FC-AAC1-45DA20F7EC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9632" name="Rectangle 1264">
                  <a:extLst>
                    <a:ext uri="{FF2B5EF4-FFF2-40B4-BE49-F238E27FC236}">
                      <a16:creationId xmlns:a16="http://schemas.microsoft.com/office/drawing/2014/main" id="{3B65C3F4-B9BE-420C-9D26-4A17DF286C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925"/>
                  <a:ext cx="113" cy="25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33" name="AutoShape 1265">
                  <a:extLst>
                    <a:ext uri="{FF2B5EF4-FFF2-40B4-BE49-F238E27FC236}">
                      <a16:creationId xmlns:a16="http://schemas.microsoft.com/office/drawing/2014/main" id="{5AF88EA8-70D4-4B95-8DCC-14E3946441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1" name="Group 1543">
            <a:extLst>
              <a:ext uri="{FF2B5EF4-FFF2-40B4-BE49-F238E27FC236}">
                <a16:creationId xmlns:a16="http://schemas.microsoft.com/office/drawing/2014/main" id="{E0819BE2-6546-4AEE-8283-9021122EAA29}"/>
              </a:ext>
            </a:extLst>
          </p:cNvPr>
          <p:cNvGrpSpPr>
            <a:grpSpLocks/>
          </p:cNvGrpSpPr>
          <p:nvPr/>
        </p:nvGrpSpPr>
        <p:grpSpPr bwMode="auto">
          <a:xfrm>
            <a:off x="6800850" y="1249363"/>
            <a:ext cx="812800" cy="1003300"/>
            <a:chOff x="4284" y="787"/>
            <a:chExt cx="512" cy="632"/>
          </a:xfrm>
        </p:grpSpPr>
        <p:grpSp>
          <p:nvGrpSpPr>
            <p:cNvPr id="58002" name="Group 658">
              <a:extLst>
                <a:ext uri="{FF2B5EF4-FFF2-40B4-BE49-F238E27FC236}">
                  <a16:creationId xmlns:a16="http://schemas.microsoft.com/office/drawing/2014/main" id="{9915D158-85ED-4724-BB80-0A8C113F3A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4" y="788"/>
              <a:ext cx="512" cy="631"/>
              <a:chOff x="4447" y="2244"/>
              <a:chExt cx="622" cy="767"/>
            </a:xfrm>
          </p:grpSpPr>
          <p:grpSp>
            <p:nvGrpSpPr>
              <p:cNvPr id="58003" name="Group 659">
                <a:extLst>
                  <a:ext uri="{FF2B5EF4-FFF2-40B4-BE49-F238E27FC236}">
                    <a16:creationId xmlns:a16="http://schemas.microsoft.com/office/drawing/2014/main" id="{6C317D0A-A764-4350-856E-1D86F2A64C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4" y="2244"/>
                <a:ext cx="475" cy="767"/>
                <a:chOff x="1124" y="487"/>
                <a:chExt cx="475" cy="767"/>
              </a:xfrm>
            </p:grpSpPr>
            <p:sp>
              <p:nvSpPr>
                <p:cNvPr id="58004" name="Oval 660">
                  <a:extLst>
                    <a:ext uri="{FF2B5EF4-FFF2-40B4-BE49-F238E27FC236}">
                      <a16:creationId xmlns:a16="http://schemas.microsoft.com/office/drawing/2014/main" id="{9D114A3F-9FA6-4119-A040-5BF576D3D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05" name="AutoShape 661">
                  <a:extLst>
                    <a:ext uri="{FF2B5EF4-FFF2-40B4-BE49-F238E27FC236}">
                      <a16:creationId xmlns:a16="http://schemas.microsoft.com/office/drawing/2014/main" id="{E8B2E616-71AE-4F2D-BFF0-7D54049420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06" name="Rectangle 662">
                  <a:extLst>
                    <a:ext uri="{FF2B5EF4-FFF2-40B4-BE49-F238E27FC236}">
                      <a16:creationId xmlns:a16="http://schemas.microsoft.com/office/drawing/2014/main" id="{C11AADC2-4CB2-417A-A130-1B717A74B2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07" name="Group 663">
                <a:extLst>
                  <a:ext uri="{FF2B5EF4-FFF2-40B4-BE49-F238E27FC236}">
                    <a16:creationId xmlns:a16="http://schemas.microsoft.com/office/drawing/2014/main" id="{D3CBC171-F5D8-4D30-82AD-1C6344E283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7" y="2385"/>
                <a:ext cx="206" cy="596"/>
                <a:chOff x="1357" y="2670"/>
                <a:chExt cx="206" cy="596"/>
              </a:xfrm>
            </p:grpSpPr>
            <p:grpSp>
              <p:nvGrpSpPr>
                <p:cNvPr id="58008" name="Group 664">
                  <a:extLst>
                    <a:ext uri="{FF2B5EF4-FFF2-40B4-BE49-F238E27FC236}">
                      <a16:creationId xmlns:a16="http://schemas.microsoft.com/office/drawing/2014/main" id="{0AA48088-46FD-49EA-97F9-E95A877D2E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7" y="2670"/>
                  <a:ext cx="206" cy="256"/>
                  <a:chOff x="1447" y="2500"/>
                  <a:chExt cx="822" cy="1021"/>
                </a:xfrm>
              </p:grpSpPr>
              <p:sp>
                <p:nvSpPr>
                  <p:cNvPr id="58009" name="AutoShape 665">
                    <a:extLst>
                      <a:ext uri="{FF2B5EF4-FFF2-40B4-BE49-F238E27FC236}">
                        <a16:creationId xmlns:a16="http://schemas.microsoft.com/office/drawing/2014/main" id="{00FC31D2-F51B-4734-A65C-0545356AC9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10" name="AutoShape 666">
                    <a:extLst>
                      <a:ext uri="{FF2B5EF4-FFF2-40B4-BE49-F238E27FC236}">
                        <a16:creationId xmlns:a16="http://schemas.microsoft.com/office/drawing/2014/main" id="{BABC9C7D-B5B6-4A47-80CD-8C0C4C9EBB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11" name="AutoShape 667">
                    <a:extLst>
                      <a:ext uri="{FF2B5EF4-FFF2-40B4-BE49-F238E27FC236}">
                        <a16:creationId xmlns:a16="http://schemas.microsoft.com/office/drawing/2014/main" id="{3CF10777-8EF7-4DF0-96C5-CA565028CB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12" name="AutoShape 668">
                    <a:extLst>
                      <a:ext uri="{FF2B5EF4-FFF2-40B4-BE49-F238E27FC236}">
                        <a16:creationId xmlns:a16="http://schemas.microsoft.com/office/drawing/2014/main" id="{D912796A-9391-4870-B16A-F4F3D8EA43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13" name="AutoShape 669">
                    <a:extLst>
                      <a:ext uri="{FF2B5EF4-FFF2-40B4-BE49-F238E27FC236}">
                        <a16:creationId xmlns:a16="http://schemas.microsoft.com/office/drawing/2014/main" id="{89504545-BD8E-4B88-8782-2298C0BBAA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14" name="AutoShape 670">
                    <a:extLst>
                      <a:ext uri="{FF2B5EF4-FFF2-40B4-BE49-F238E27FC236}">
                        <a16:creationId xmlns:a16="http://schemas.microsoft.com/office/drawing/2014/main" id="{56DBA92A-D0B9-4507-9B46-70807D0412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015" name="Rectangle 671">
                  <a:extLst>
                    <a:ext uri="{FF2B5EF4-FFF2-40B4-BE49-F238E27FC236}">
                      <a16:creationId xmlns:a16="http://schemas.microsoft.com/office/drawing/2014/main" id="{2FA97125-A76E-4465-8A5A-5A4716D4E5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2925"/>
                  <a:ext cx="113" cy="25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16" name="AutoShape 672">
                  <a:extLst>
                    <a:ext uri="{FF2B5EF4-FFF2-40B4-BE49-F238E27FC236}">
                      <a16:creationId xmlns:a16="http://schemas.microsoft.com/office/drawing/2014/main" id="{6245FC39-0316-4322-A370-1C5D680CE1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634" name="Group 1266">
              <a:extLst>
                <a:ext uri="{FF2B5EF4-FFF2-40B4-BE49-F238E27FC236}">
                  <a16:creationId xmlns:a16="http://schemas.microsoft.com/office/drawing/2014/main" id="{D61B13A6-7BEE-4BDF-A229-395387DEE3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4" y="787"/>
              <a:ext cx="512" cy="631"/>
              <a:chOff x="4447" y="2244"/>
              <a:chExt cx="622" cy="767"/>
            </a:xfrm>
          </p:grpSpPr>
          <p:grpSp>
            <p:nvGrpSpPr>
              <p:cNvPr id="59635" name="Group 1267">
                <a:extLst>
                  <a:ext uri="{FF2B5EF4-FFF2-40B4-BE49-F238E27FC236}">
                    <a16:creationId xmlns:a16="http://schemas.microsoft.com/office/drawing/2014/main" id="{16C2567A-3A32-4452-B85D-3D4C986C0F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4" y="2244"/>
                <a:ext cx="475" cy="767"/>
                <a:chOff x="1124" y="487"/>
                <a:chExt cx="475" cy="767"/>
              </a:xfrm>
            </p:grpSpPr>
            <p:sp>
              <p:nvSpPr>
                <p:cNvPr id="59636" name="Oval 1268">
                  <a:extLst>
                    <a:ext uri="{FF2B5EF4-FFF2-40B4-BE49-F238E27FC236}">
                      <a16:creationId xmlns:a16="http://schemas.microsoft.com/office/drawing/2014/main" id="{E8275A0C-01F9-4378-ACD2-04D1B88C64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37" name="AutoShape 1269">
                  <a:extLst>
                    <a:ext uri="{FF2B5EF4-FFF2-40B4-BE49-F238E27FC236}">
                      <a16:creationId xmlns:a16="http://schemas.microsoft.com/office/drawing/2014/main" id="{D34A783E-7A1F-4845-9ACB-AED3A7AAB1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38" name="Rectangle 1270">
                  <a:extLst>
                    <a:ext uri="{FF2B5EF4-FFF2-40B4-BE49-F238E27FC236}">
                      <a16:creationId xmlns:a16="http://schemas.microsoft.com/office/drawing/2014/main" id="{8AFBEDFC-1209-43E5-96AE-29AED9CA09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639" name="Group 1271">
                <a:extLst>
                  <a:ext uri="{FF2B5EF4-FFF2-40B4-BE49-F238E27FC236}">
                    <a16:creationId xmlns:a16="http://schemas.microsoft.com/office/drawing/2014/main" id="{829FBAC0-1C91-408C-BD53-3F43517B91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47" y="2385"/>
                <a:ext cx="206" cy="596"/>
                <a:chOff x="1357" y="2670"/>
                <a:chExt cx="206" cy="596"/>
              </a:xfrm>
            </p:grpSpPr>
            <p:grpSp>
              <p:nvGrpSpPr>
                <p:cNvPr id="59640" name="Group 1272">
                  <a:extLst>
                    <a:ext uri="{FF2B5EF4-FFF2-40B4-BE49-F238E27FC236}">
                      <a16:creationId xmlns:a16="http://schemas.microsoft.com/office/drawing/2014/main" id="{5E58C8A9-6781-47E2-9B05-2C11AD64A6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7" y="2670"/>
                  <a:ext cx="206" cy="256"/>
                  <a:chOff x="1447" y="2500"/>
                  <a:chExt cx="822" cy="1021"/>
                </a:xfrm>
              </p:grpSpPr>
              <p:sp>
                <p:nvSpPr>
                  <p:cNvPr id="59641" name="AutoShape 1273">
                    <a:extLst>
                      <a:ext uri="{FF2B5EF4-FFF2-40B4-BE49-F238E27FC236}">
                        <a16:creationId xmlns:a16="http://schemas.microsoft.com/office/drawing/2014/main" id="{A32E9F05-3809-4F19-A539-AF114D7E85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42" name="AutoShape 1274">
                    <a:extLst>
                      <a:ext uri="{FF2B5EF4-FFF2-40B4-BE49-F238E27FC236}">
                        <a16:creationId xmlns:a16="http://schemas.microsoft.com/office/drawing/2014/main" id="{146E7D76-9BFF-442D-8E5B-9F8EFE58DF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43" name="AutoShape 1275">
                    <a:extLst>
                      <a:ext uri="{FF2B5EF4-FFF2-40B4-BE49-F238E27FC236}">
                        <a16:creationId xmlns:a16="http://schemas.microsoft.com/office/drawing/2014/main" id="{C51BB132-4BB1-459D-8336-1B05382B03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44" name="AutoShape 1276">
                    <a:extLst>
                      <a:ext uri="{FF2B5EF4-FFF2-40B4-BE49-F238E27FC236}">
                        <a16:creationId xmlns:a16="http://schemas.microsoft.com/office/drawing/2014/main" id="{0A4DFE0A-B92B-407D-B415-8BC8DEBDE9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45" name="AutoShape 1277">
                    <a:extLst>
                      <a:ext uri="{FF2B5EF4-FFF2-40B4-BE49-F238E27FC236}">
                        <a16:creationId xmlns:a16="http://schemas.microsoft.com/office/drawing/2014/main" id="{8A8F890D-03B3-4298-9FF1-3E94D1739C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46" name="AutoShape 1278">
                    <a:extLst>
                      <a:ext uri="{FF2B5EF4-FFF2-40B4-BE49-F238E27FC236}">
                        <a16:creationId xmlns:a16="http://schemas.microsoft.com/office/drawing/2014/main" id="{C39F5B93-9470-493C-9D31-B1F3ACA7CF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9647" name="Rectangle 1279">
                  <a:extLst>
                    <a:ext uri="{FF2B5EF4-FFF2-40B4-BE49-F238E27FC236}">
                      <a16:creationId xmlns:a16="http://schemas.microsoft.com/office/drawing/2014/main" id="{98D2B62C-6E35-478C-BBBC-52CD8CD06F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2925"/>
                  <a:ext cx="113" cy="255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48" name="AutoShape 1280">
                  <a:extLst>
                    <a:ext uri="{FF2B5EF4-FFF2-40B4-BE49-F238E27FC236}">
                      <a16:creationId xmlns:a16="http://schemas.microsoft.com/office/drawing/2014/main" id="{01269162-E39D-4DC3-9999-56F9941328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2" name="Group 1544">
            <a:extLst>
              <a:ext uri="{FF2B5EF4-FFF2-40B4-BE49-F238E27FC236}">
                <a16:creationId xmlns:a16="http://schemas.microsoft.com/office/drawing/2014/main" id="{968D498F-DE53-47C5-A744-5E2937DB8EE2}"/>
              </a:ext>
            </a:extLst>
          </p:cNvPr>
          <p:cNvGrpSpPr>
            <a:grpSpLocks/>
          </p:cNvGrpSpPr>
          <p:nvPr/>
        </p:nvGrpSpPr>
        <p:grpSpPr bwMode="auto">
          <a:xfrm>
            <a:off x="7850188" y="906463"/>
            <a:ext cx="852487" cy="1381125"/>
            <a:chOff x="4945" y="571"/>
            <a:chExt cx="537" cy="870"/>
          </a:xfrm>
        </p:grpSpPr>
        <p:grpSp>
          <p:nvGrpSpPr>
            <p:cNvPr id="58017" name="Group 673">
              <a:extLst>
                <a:ext uri="{FF2B5EF4-FFF2-40B4-BE49-F238E27FC236}">
                  <a16:creationId xmlns:a16="http://schemas.microsoft.com/office/drawing/2014/main" id="{94FF55B3-EC52-45FD-8AB6-0B06EB5EDF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5" y="572"/>
              <a:ext cx="537" cy="869"/>
              <a:chOff x="1221" y="1990"/>
              <a:chExt cx="632" cy="1022"/>
            </a:xfrm>
          </p:grpSpPr>
          <p:grpSp>
            <p:nvGrpSpPr>
              <p:cNvPr id="58018" name="Group 674">
                <a:extLst>
                  <a:ext uri="{FF2B5EF4-FFF2-40B4-BE49-F238E27FC236}">
                    <a16:creationId xmlns:a16="http://schemas.microsoft.com/office/drawing/2014/main" id="{8BEFEAF2-D977-4086-8A0D-30B8AEC052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4" y="2246"/>
                <a:ext cx="475" cy="766"/>
                <a:chOff x="535" y="488"/>
                <a:chExt cx="475" cy="766"/>
              </a:xfrm>
            </p:grpSpPr>
            <p:sp>
              <p:nvSpPr>
                <p:cNvPr id="58019" name="Oval 675">
                  <a:extLst>
                    <a:ext uri="{FF2B5EF4-FFF2-40B4-BE49-F238E27FC236}">
                      <a16:creationId xmlns:a16="http://schemas.microsoft.com/office/drawing/2014/main" id="{5CB1B8D7-81F3-4545-89D6-FA02BA16ED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20" name="AutoShape 676">
                  <a:extLst>
                    <a:ext uri="{FF2B5EF4-FFF2-40B4-BE49-F238E27FC236}">
                      <a16:creationId xmlns:a16="http://schemas.microsoft.com/office/drawing/2014/main" id="{7C81A0D9-9C59-4597-941D-EF56CD34B4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21" name="Rectangle 677">
                  <a:extLst>
                    <a:ext uri="{FF2B5EF4-FFF2-40B4-BE49-F238E27FC236}">
                      <a16:creationId xmlns:a16="http://schemas.microsoft.com/office/drawing/2014/main" id="{2A8372ED-AB68-423B-8C52-8C269100B2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22" name="Group 678">
                <a:extLst>
                  <a:ext uri="{FF2B5EF4-FFF2-40B4-BE49-F238E27FC236}">
                    <a16:creationId xmlns:a16="http://schemas.microsoft.com/office/drawing/2014/main" id="{CA7B6C50-3608-4BD5-AED8-F280F5C490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21" y="1990"/>
                <a:ext cx="207" cy="596"/>
                <a:chOff x="365" y="2670"/>
                <a:chExt cx="207" cy="596"/>
              </a:xfrm>
            </p:grpSpPr>
            <p:grpSp>
              <p:nvGrpSpPr>
                <p:cNvPr id="58023" name="Group 679">
                  <a:extLst>
                    <a:ext uri="{FF2B5EF4-FFF2-40B4-BE49-F238E27FC236}">
                      <a16:creationId xmlns:a16="http://schemas.microsoft.com/office/drawing/2014/main" id="{27F29408-C010-4884-9985-A2624C4605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" y="2670"/>
                  <a:ext cx="207" cy="257"/>
                  <a:chOff x="1447" y="2500"/>
                  <a:chExt cx="822" cy="1021"/>
                </a:xfrm>
              </p:grpSpPr>
              <p:sp>
                <p:nvSpPr>
                  <p:cNvPr id="58024" name="AutoShape 680">
                    <a:extLst>
                      <a:ext uri="{FF2B5EF4-FFF2-40B4-BE49-F238E27FC236}">
                        <a16:creationId xmlns:a16="http://schemas.microsoft.com/office/drawing/2014/main" id="{DE5FEDB7-81E0-4A3A-BB66-4EF14D0143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25" name="AutoShape 681">
                    <a:extLst>
                      <a:ext uri="{FF2B5EF4-FFF2-40B4-BE49-F238E27FC236}">
                        <a16:creationId xmlns:a16="http://schemas.microsoft.com/office/drawing/2014/main" id="{C2056416-D3B6-4DD0-A267-349C10E34B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26" name="AutoShape 682">
                    <a:extLst>
                      <a:ext uri="{FF2B5EF4-FFF2-40B4-BE49-F238E27FC236}">
                        <a16:creationId xmlns:a16="http://schemas.microsoft.com/office/drawing/2014/main" id="{D3F73DCE-3DF0-4E10-8130-467C4E281D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27" name="AutoShape 683">
                    <a:extLst>
                      <a:ext uri="{FF2B5EF4-FFF2-40B4-BE49-F238E27FC236}">
                        <a16:creationId xmlns:a16="http://schemas.microsoft.com/office/drawing/2014/main" id="{1C9DA284-7B56-4668-82EB-A5889F1711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28" name="AutoShape 684">
                    <a:extLst>
                      <a:ext uri="{FF2B5EF4-FFF2-40B4-BE49-F238E27FC236}">
                        <a16:creationId xmlns:a16="http://schemas.microsoft.com/office/drawing/2014/main" id="{CAA64B99-389E-48F7-853B-7403B33387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29" name="AutoShape 685">
                    <a:extLst>
                      <a:ext uri="{FF2B5EF4-FFF2-40B4-BE49-F238E27FC236}">
                        <a16:creationId xmlns:a16="http://schemas.microsoft.com/office/drawing/2014/main" id="{D9E50BB2-2811-4CEA-BB17-718A7B5762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030" name="Rectangle 686">
                  <a:extLst>
                    <a:ext uri="{FF2B5EF4-FFF2-40B4-BE49-F238E27FC236}">
                      <a16:creationId xmlns:a16="http://schemas.microsoft.com/office/drawing/2014/main" id="{C8423FA6-FC34-4423-BC0F-A9F2337E0E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925"/>
                  <a:ext cx="113" cy="25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31" name="AutoShape 687">
                  <a:extLst>
                    <a:ext uri="{FF2B5EF4-FFF2-40B4-BE49-F238E27FC236}">
                      <a16:creationId xmlns:a16="http://schemas.microsoft.com/office/drawing/2014/main" id="{09FC0D72-4352-40F1-8866-6E1BF3F32F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32" name="Group 688">
                <a:extLst>
                  <a:ext uri="{FF2B5EF4-FFF2-40B4-BE49-F238E27FC236}">
                    <a16:creationId xmlns:a16="http://schemas.microsoft.com/office/drawing/2014/main" id="{4BDF555C-0ED7-4DAE-A51A-767AEFC706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646" y="1990"/>
                <a:ext cx="207" cy="596"/>
                <a:chOff x="365" y="2670"/>
                <a:chExt cx="207" cy="596"/>
              </a:xfrm>
            </p:grpSpPr>
            <p:grpSp>
              <p:nvGrpSpPr>
                <p:cNvPr id="58033" name="Group 689">
                  <a:extLst>
                    <a:ext uri="{FF2B5EF4-FFF2-40B4-BE49-F238E27FC236}">
                      <a16:creationId xmlns:a16="http://schemas.microsoft.com/office/drawing/2014/main" id="{6629598E-A9EF-4340-B5B4-2BC0769590F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" y="2670"/>
                  <a:ext cx="207" cy="257"/>
                  <a:chOff x="1447" y="2500"/>
                  <a:chExt cx="822" cy="1021"/>
                </a:xfrm>
              </p:grpSpPr>
              <p:sp>
                <p:nvSpPr>
                  <p:cNvPr id="58034" name="AutoShape 690">
                    <a:extLst>
                      <a:ext uri="{FF2B5EF4-FFF2-40B4-BE49-F238E27FC236}">
                        <a16:creationId xmlns:a16="http://schemas.microsoft.com/office/drawing/2014/main" id="{BFAF9C7F-F0A9-4476-A9AF-811BEE93E5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35" name="AutoShape 691">
                    <a:extLst>
                      <a:ext uri="{FF2B5EF4-FFF2-40B4-BE49-F238E27FC236}">
                        <a16:creationId xmlns:a16="http://schemas.microsoft.com/office/drawing/2014/main" id="{113CA734-5D56-4B65-A744-0675B20160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36" name="AutoShape 692">
                    <a:extLst>
                      <a:ext uri="{FF2B5EF4-FFF2-40B4-BE49-F238E27FC236}">
                        <a16:creationId xmlns:a16="http://schemas.microsoft.com/office/drawing/2014/main" id="{640C02AA-5D4E-4A9A-80A6-C16A121ACF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37" name="AutoShape 693">
                    <a:extLst>
                      <a:ext uri="{FF2B5EF4-FFF2-40B4-BE49-F238E27FC236}">
                        <a16:creationId xmlns:a16="http://schemas.microsoft.com/office/drawing/2014/main" id="{6D33F8DF-3DC7-4E94-9D5F-3B64EAE9EB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38" name="AutoShape 694">
                    <a:extLst>
                      <a:ext uri="{FF2B5EF4-FFF2-40B4-BE49-F238E27FC236}">
                        <a16:creationId xmlns:a16="http://schemas.microsoft.com/office/drawing/2014/main" id="{52DA87B0-897B-4C42-BB2F-524EAB9791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39" name="AutoShape 695">
                    <a:extLst>
                      <a:ext uri="{FF2B5EF4-FFF2-40B4-BE49-F238E27FC236}">
                        <a16:creationId xmlns:a16="http://schemas.microsoft.com/office/drawing/2014/main" id="{812F1CE8-E8FD-414D-98FF-DCEEEC0976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040" name="Rectangle 696">
                  <a:extLst>
                    <a:ext uri="{FF2B5EF4-FFF2-40B4-BE49-F238E27FC236}">
                      <a16:creationId xmlns:a16="http://schemas.microsoft.com/office/drawing/2014/main" id="{84D972DE-769E-42D1-B97E-503B06F896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925"/>
                  <a:ext cx="113" cy="25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41" name="AutoShape 697">
                  <a:extLst>
                    <a:ext uri="{FF2B5EF4-FFF2-40B4-BE49-F238E27FC236}">
                      <a16:creationId xmlns:a16="http://schemas.microsoft.com/office/drawing/2014/main" id="{DA803DF5-E9E2-48DF-A913-C305DA4F8E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649" name="Group 1281">
              <a:extLst>
                <a:ext uri="{FF2B5EF4-FFF2-40B4-BE49-F238E27FC236}">
                  <a16:creationId xmlns:a16="http://schemas.microsoft.com/office/drawing/2014/main" id="{2659D13E-0782-46D2-BB08-37DEEF4AC5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45" y="571"/>
              <a:ext cx="537" cy="869"/>
              <a:chOff x="1221" y="1990"/>
              <a:chExt cx="632" cy="1022"/>
            </a:xfrm>
          </p:grpSpPr>
          <p:grpSp>
            <p:nvGrpSpPr>
              <p:cNvPr id="59650" name="Group 1282">
                <a:extLst>
                  <a:ext uri="{FF2B5EF4-FFF2-40B4-BE49-F238E27FC236}">
                    <a16:creationId xmlns:a16="http://schemas.microsoft.com/office/drawing/2014/main" id="{E28B7380-E116-4490-A9E0-9B4F4C2B0C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4" y="2246"/>
                <a:ext cx="475" cy="766"/>
                <a:chOff x="535" y="488"/>
                <a:chExt cx="475" cy="766"/>
              </a:xfrm>
            </p:grpSpPr>
            <p:sp>
              <p:nvSpPr>
                <p:cNvPr id="59651" name="Oval 1283">
                  <a:extLst>
                    <a:ext uri="{FF2B5EF4-FFF2-40B4-BE49-F238E27FC236}">
                      <a16:creationId xmlns:a16="http://schemas.microsoft.com/office/drawing/2014/main" id="{5171C2B6-20C0-45DE-AB4D-63B9D636A7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52" name="AutoShape 1284">
                  <a:extLst>
                    <a:ext uri="{FF2B5EF4-FFF2-40B4-BE49-F238E27FC236}">
                      <a16:creationId xmlns:a16="http://schemas.microsoft.com/office/drawing/2014/main" id="{47A19598-C299-4B2D-A569-7CCAB6AA8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53" name="Rectangle 1285">
                  <a:extLst>
                    <a:ext uri="{FF2B5EF4-FFF2-40B4-BE49-F238E27FC236}">
                      <a16:creationId xmlns:a16="http://schemas.microsoft.com/office/drawing/2014/main" id="{060154CF-BF4D-4117-9330-CF4DD8C93E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654" name="Group 1286">
                <a:extLst>
                  <a:ext uri="{FF2B5EF4-FFF2-40B4-BE49-F238E27FC236}">
                    <a16:creationId xmlns:a16="http://schemas.microsoft.com/office/drawing/2014/main" id="{39213480-0ECD-4FEE-A6EC-7BAA857423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21" y="1990"/>
                <a:ext cx="207" cy="596"/>
                <a:chOff x="365" y="2670"/>
                <a:chExt cx="207" cy="596"/>
              </a:xfrm>
            </p:grpSpPr>
            <p:grpSp>
              <p:nvGrpSpPr>
                <p:cNvPr id="59655" name="Group 1287">
                  <a:extLst>
                    <a:ext uri="{FF2B5EF4-FFF2-40B4-BE49-F238E27FC236}">
                      <a16:creationId xmlns:a16="http://schemas.microsoft.com/office/drawing/2014/main" id="{651AE7E4-CAE6-4793-99DE-25F98FDD55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" y="2670"/>
                  <a:ext cx="207" cy="257"/>
                  <a:chOff x="1447" y="2500"/>
                  <a:chExt cx="822" cy="1021"/>
                </a:xfrm>
              </p:grpSpPr>
              <p:sp>
                <p:nvSpPr>
                  <p:cNvPr id="59656" name="AutoShape 1288">
                    <a:extLst>
                      <a:ext uri="{FF2B5EF4-FFF2-40B4-BE49-F238E27FC236}">
                        <a16:creationId xmlns:a16="http://schemas.microsoft.com/office/drawing/2014/main" id="{56766132-D660-4DBD-B4C2-760CF9D53A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57" name="AutoShape 1289">
                    <a:extLst>
                      <a:ext uri="{FF2B5EF4-FFF2-40B4-BE49-F238E27FC236}">
                        <a16:creationId xmlns:a16="http://schemas.microsoft.com/office/drawing/2014/main" id="{56479E44-AD33-4853-8E19-423E596434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58" name="AutoShape 1290">
                    <a:extLst>
                      <a:ext uri="{FF2B5EF4-FFF2-40B4-BE49-F238E27FC236}">
                        <a16:creationId xmlns:a16="http://schemas.microsoft.com/office/drawing/2014/main" id="{6F9681DB-B5B9-47A8-B7A1-2AF607030F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59" name="AutoShape 1291">
                    <a:extLst>
                      <a:ext uri="{FF2B5EF4-FFF2-40B4-BE49-F238E27FC236}">
                        <a16:creationId xmlns:a16="http://schemas.microsoft.com/office/drawing/2014/main" id="{57C13DA9-BF21-400A-9681-B6BB9225DA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60" name="AutoShape 1292">
                    <a:extLst>
                      <a:ext uri="{FF2B5EF4-FFF2-40B4-BE49-F238E27FC236}">
                        <a16:creationId xmlns:a16="http://schemas.microsoft.com/office/drawing/2014/main" id="{4F589635-C867-472B-B71A-72563A6E1E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61" name="AutoShape 1293">
                    <a:extLst>
                      <a:ext uri="{FF2B5EF4-FFF2-40B4-BE49-F238E27FC236}">
                        <a16:creationId xmlns:a16="http://schemas.microsoft.com/office/drawing/2014/main" id="{A84633FE-F1DE-4EEF-A6C1-4B0B9D7266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9662" name="Rectangle 1294">
                  <a:extLst>
                    <a:ext uri="{FF2B5EF4-FFF2-40B4-BE49-F238E27FC236}">
                      <a16:creationId xmlns:a16="http://schemas.microsoft.com/office/drawing/2014/main" id="{890DD3CA-87AF-458B-AADE-CC859DB8B3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925"/>
                  <a:ext cx="113" cy="25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63" name="AutoShape 1295">
                  <a:extLst>
                    <a:ext uri="{FF2B5EF4-FFF2-40B4-BE49-F238E27FC236}">
                      <a16:creationId xmlns:a16="http://schemas.microsoft.com/office/drawing/2014/main" id="{33E39462-655D-47FC-B165-84AE47E344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664" name="Group 1296">
                <a:extLst>
                  <a:ext uri="{FF2B5EF4-FFF2-40B4-BE49-F238E27FC236}">
                    <a16:creationId xmlns:a16="http://schemas.microsoft.com/office/drawing/2014/main" id="{34BD6277-80AB-4FA9-8E77-7B71EBD14E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646" y="1990"/>
                <a:ext cx="207" cy="596"/>
                <a:chOff x="365" y="2670"/>
                <a:chExt cx="207" cy="596"/>
              </a:xfrm>
            </p:grpSpPr>
            <p:grpSp>
              <p:nvGrpSpPr>
                <p:cNvPr id="59665" name="Group 1297">
                  <a:extLst>
                    <a:ext uri="{FF2B5EF4-FFF2-40B4-BE49-F238E27FC236}">
                      <a16:creationId xmlns:a16="http://schemas.microsoft.com/office/drawing/2014/main" id="{20D3BB71-8717-4C0A-A47A-DD253CF4D1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5" y="2670"/>
                  <a:ext cx="207" cy="257"/>
                  <a:chOff x="1447" y="2500"/>
                  <a:chExt cx="822" cy="1021"/>
                </a:xfrm>
              </p:grpSpPr>
              <p:sp>
                <p:nvSpPr>
                  <p:cNvPr id="59666" name="AutoShape 1298">
                    <a:extLst>
                      <a:ext uri="{FF2B5EF4-FFF2-40B4-BE49-F238E27FC236}">
                        <a16:creationId xmlns:a16="http://schemas.microsoft.com/office/drawing/2014/main" id="{E6D29EE6-6A3D-4B8E-A46F-D542817C04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67" name="AutoShape 1299">
                    <a:extLst>
                      <a:ext uri="{FF2B5EF4-FFF2-40B4-BE49-F238E27FC236}">
                        <a16:creationId xmlns:a16="http://schemas.microsoft.com/office/drawing/2014/main" id="{23E44574-A100-4A75-95DB-8D79344F72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68" name="AutoShape 1300">
                    <a:extLst>
                      <a:ext uri="{FF2B5EF4-FFF2-40B4-BE49-F238E27FC236}">
                        <a16:creationId xmlns:a16="http://schemas.microsoft.com/office/drawing/2014/main" id="{0A71B3FC-3DAF-404E-B1BF-34EC7031A7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69" name="AutoShape 1301">
                    <a:extLst>
                      <a:ext uri="{FF2B5EF4-FFF2-40B4-BE49-F238E27FC236}">
                        <a16:creationId xmlns:a16="http://schemas.microsoft.com/office/drawing/2014/main" id="{020D86A6-CCCA-4830-B1B7-2D540AC9B7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70" name="AutoShape 1302">
                    <a:extLst>
                      <a:ext uri="{FF2B5EF4-FFF2-40B4-BE49-F238E27FC236}">
                        <a16:creationId xmlns:a16="http://schemas.microsoft.com/office/drawing/2014/main" id="{603F3EA6-CECF-4A91-A33E-113EF9F768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71" name="AutoShape 1303">
                    <a:extLst>
                      <a:ext uri="{FF2B5EF4-FFF2-40B4-BE49-F238E27FC236}">
                        <a16:creationId xmlns:a16="http://schemas.microsoft.com/office/drawing/2014/main" id="{44E3A484-7D77-4C44-8441-5C93063699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9672" name="Rectangle 1304">
                  <a:extLst>
                    <a:ext uri="{FF2B5EF4-FFF2-40B4-BE49-F238E27FC236}">
                      <a16:creationId xmlns:a16="http://schemas.microsoft.com/office/drawing/2014/main" id="{8F963409-A1F4-408D-9701-E99B49C4EF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2925"/>
                  <a:ext cx="113" cy="255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73" name="AutoShape 1305">
                  <a:extLst>
                    <a:ext uri="{FF2B5EF4-FFF2-40B4-BE49-F238E27FC236}">
                      <a16:creationId xmlns:a16="http://schemas.microsoft.com/office/drawing/2014/main" id="{33FA7F3B-BF14-4BFA-A379-BBD50EF3C9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0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3" name="Group 1545">
            <a:extLst>
              <a:ext uri="{FF2B5EF4-FFF2-40B4-BE49-F238E27FC236}">
                <a16:creationId xmlns:a16="http://schemas.microsoft.com/office/drawing/2014/main" id="{BF126531-C9F9-44B9-9A22-C50D5BEEB915}"/>
              </a:ext>
            </a:extLst>
          </p:cNvPr>
          <p:cNvGrpSpPr>
            <a:grpSpLocks/>
          </p:cNvGrpSpPr>
          <p:nvPr/>
        </p:nvGrpSpPr>
        <p:grpSpPr bwMode="auto">
          <a:xfrm>
            <a:off x="8715375" y="906463"/>
            <a:ext cx="814388" cy="1381125"/>
            <a:chOff x="5490" y="571"/>
            <a:chExt cx="513" cy="870"/>
          </a:xfrm>
        </p:grpSpPr>
        <p:grpSp>
          <p:nvGrpSpPr>
            <p:cNvPr id="58042" name="Group 698">
              <a:extLst>
                <a:ext uri="{FF2B5EF4-FFF2-40B4-BE49-F238E27FC236}">
                  <a16:creationId xmlns:a16="http://schemas.microsoft.com/office/drawing/2014/main" id="{DD55F6E7-3519-4F88-9D79-CA607705D8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0" y="572"/>
              <a:ext cx="513" cy="869"/>
              <a:chOff x="1901" y="1990"/>
              <a:chExt cx="603" cy="1022"/>
            </a:xfrm>
          </p:grpSpPr>
          <p:grpSp>
            <p:nvGrpSpPr>
              <p:cNvPr id="58043" name="Group 699">
                <a:extLst>
                  <a:ext uri="{FF2B5EF4-FFF2-40B4-BE49-F238E27FC236}">
                    <a16:creationId xmlns:a16="http://schemas.microsoft.com/office/drawing/2014/main" id="{C73C4595-F943-4B40-B785-44F9549A83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3" y="2245"/>
                <a:ext cx="475" cy="767"/>
                <a:chOff x="1124" y="487"/>
                <a:chExt cx="475" cy="767"/>
              </a:xfrm>
            </p:grpSpPr>
            <p:sp>
              <p:nvSpPr>
                <p:cNvPr id="58044" name="Oval 700">
                  <a:extLst>
                    <a:ext uri="{FF2B5EF4-FFF2-40B4-BE49-F238E27FC236}">
                      <a16:creationId xmlns:a16="http://schemas.microsoft.com/office/drawing/2014/main" id="{3BA74844-3074-4FAC-9F8F-9DB588409D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45" name="AutoShape 701">
                  <a:extLst>
                    <a:ext uri="{FF2B5EF4-FFF2-40B4-BE49-F238E27FC236}">
                      <a16:creationId xmlns:a16="http://schemas.microsoft.com/office/drawing/2014/main" id="{A8431259-41CA-4FAC-9A76-FB5E30C56E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46" name="Rectangle 702">
                  <a:extLst>
                    <a:ext uri="{FF2B5EF4-FFF2-40B4-BE49-F238E27FC236}">
                      <a16:creationId xmlns:a16="http://schemas.microsoft.com/office/drawing/2014/main" id="{E2A2CA01-19AC-4D7E-9AF8-972476B459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47" name="Group 703">
                <a:extLst>
                  <a:ext uri="{FF2B5EF4-FFF2-40B4-BE49-F238E27FC236}">
                    <a16:creationId xmlns:a16="http://schemas.microsoft.com/office/drawing/2014/main" id="{B57F1883-3B79-45DC-9568-0CB64780B8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990"/>
                <a:ext cx="206" cy="596"/>
                <a:chOff x="1357" y="2670"/>
                <a:chExt cx="206" cy="596"/>
              </a:xfrm>
            </p:grpSpPr>
            <p:grpSp>
              <p:nvGrpSpPr>
                <p:cNvPr id="58048" name="Group 704">
                  <a:extLst>
                    <a:ext uri="{FF2B5EF4-FFF2-40B4-BE49-F238E27FC236}">
                      <a16:creationId xmlns:a16="http://schemas.microsoft.com/office/drawing/2014/main" id="{1442CAA2-4CF1-4AEE-AD18-3B2F970304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7" y="2670"/>
                  <a:ext cx="206" cy="256"/>
                  <a:chOff x="1447" y="2500"/>
                  <a:chExt cx="822" cy="1021"/>
                </a:xfrm>
              </p:grpSpPr>
              <p:sp>
                <p:nvSpPr>
                  <p:cNvPr id="58049" name="AutoShape 705">
                    <a:extLst>
                      <a:ext uri="{FF2B5EF4-FFF2-40B4-BE49-F238E27FC236}">
                        <a16:creationId xmlns:a16="http://schemas.microsoft.com/office/drawing/2014/main" id="{FFF1D2D2-EFFD-41A8-B5F3-131684C941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50" name="AutoShape 706">
                    <a:extLst>
                      <a:ext uri="{FF2B5EF4-FFF2-40B4-BE49-F238E27FC236}">
                        <a16:creationId xmlns:a16="http://schemas.microsoft.com/office/drawing/2014/main" id="{F5F7CC53-B42C-461A-8F8B-5C4B6FE870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51" name="AutoShape 707">
                    <a:extLst>
                      <a:ext uri="{FF2B5EF4-FFF2-40B4-BE49-F238E27FC236}">
                        <a16:creationId xmlns:a16="http://schemas.microsoft.com/office/drawing/2014/main" id="{DA5CF28A-3CC5-4252-B766-E0F6F7F172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52" name="AutoShape 708">
                    <a:extLst>
                      <a:ext uri="{FF2B5EF4-FFF2-40B4-BE49-F238E27FC236}">
                        <a16:creationId xmlns:a16="http://schemas.microsoft.com/office/drawing/2014/main" id="{43FD8A1B-E201-415C-ACFA-11E79BD331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53" name="AutoShape 709">
                    <a:extLst>
                      <a:ext uri="{FF2B5EF4-FFF2-40B4-BE49-F238E27FC236}">
                        <a16:creationId xmlns:a16="http://schemas.microsoft.com/office/drawing/2014/main" id="{02FD5288-B2BA-450C-AA13-3ACFF261A4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54" name="AutoShape 710">
                    <a:extLst>
                      <a:ext uri="{FF2B5EF4-FFF2-40B4-BE49-F238E27FC236}">
                        <a16:creationId xmlns:a16="http://schemas.microsoft.com/office/drawing/2014/main" id="{941F0109-7AD6-4C3D-A5BE-8C62F106FB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055" name="Rectangle 711">
                  <a:extLst>
                    <a:ext uri="{FF2B5EF4-FFF2-40B4-BE49-F238E27FC236}">
                      <a16:creationId xmlns:a16="http://schemas.microsoft.com/office/drawing/2014/main" id="{1F6BD9FB-20D9-44C4-9C96-87946C8F2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2925"/>
                  <a:ext cx="113" cy="25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56" name="AutoShape 712">
                  <a:extLst>
                    <a:ext uri="{FF2B5EF4-FFF2-40B4-BE49-F238E27FC236}">
                      <a16:creationId xmlns:a16="http://schemas.microsoft.com/office/drawing/2014/main" id="{9D0BB4D4-6981-41C9-9CF0-4E5E95D49D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57" name="Group 713">
                <a:extLst>
                  <a:ext uri="{FF2B5EF4-FFF2-40B4-BE49-F238E27FC236}">
                    <a16:creationId xmlns:a16="http://schemas.microsoft.com/office/drawing/2014/main" id="{214183A0-570B-48B0-B174-7A27CDC977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298" y="1990"/>
                <a:ext cx="206" cy="596"/>
                <a:chOff x="1357" y="2670"/>
                <a:chExt cx="206" cy="596"/>
              </a:xfrm>
            </p:grpSpPr>
            <p:grpSp>
              <p:nvGrpSpPr>
                <p:cNvPr id="58058" name="Group 714">
                  <a:extLst>
                    <a:ext uri="{FF2B5EF4-FFF2-40B4-BE49-F238E27FC236}">
                      <a16:creationId xmlns:a16="http://schemas.microsoft.com/office/drawing/2014/main" id="{30BECF13-5B06-4C83-BFB7-36D00C8173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7" y="2670"/>
                  <a:ext cx="206" cy="256"/>
                  <a:chOff x="1447" y="2500"/>
                  <a:chExt cx="822" cy="1021"/>
                </a:xfrm>
              </p:grpSpPr>
              <p:sp>
                <p:nvSpPr>
                  <p:cNvPr id="58059" name="AutoShape 715">
                    <a:extLst>
                      <a:ext uri="{FF2B5EF4-FFF2-40B4-BE49-F238E27FC236}">
                        <a16:creationId xmlns:a16="http://schemas.microsoft.com/office/drawing/2014/main" id="{D2AC6235-92E6-4EA7-97C8-D949EA0428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60" name="AutoShape 716">
                    <a:extLst>
                      <a:ext uri="{FF2B5EF4-FFF2-40B4-BE49-F238E27FC236}">
                        <a16:creationId xmlns:a16="http://schemas.microsoft.com/office/drawing/2014/main" id="{6D140225-8D95-489F-BC13-3F38BE636C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61" name="AutoShape 717">
                    <a:extLst>
                      <a:ext uri="{FF2B5EF4-FFF2-40B4-BE49-F238E27FC236}">
                        <a16:creationId xmlns:a16="http://schemas.microsoft.com/office/drawing/2014/main" id="{79442441-1697-4F41-B35D-6265ACEF7B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62" name="AutoShape 718">
                    <a:extLst>
                      <a:ext uri="{FF2B5EF4-FFF2-40B4-BE49-F238E27FC236}">
                        <a16:creationId xmlns:a16="http://schemas.microsoft.com/office/drawing/2014/main" id="{B2D5F9EC-A3BA-4951-BC5B-B330434C11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63" name="AutoShape 719">
                    <a:extLst>
                      <a:ext uri="{FF2B5EF4-FFF2-40B4-BE49-F238E27FC236}">
                        <a16:creationId xmlns:a16="http://schemas.microsoft.com/office/drawing/2014/main" id="{6B08EFDD-78CF-4C38-8A4A-C299E1973F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064" name="AutoShape 720">
                    <a:extLst>
                      <a:ext uri="{FF2B5EF4-FFF2-40B4-BE49-F238E27FC236}">
                        <a16:creationId xmlns:a16="http://schemas.microsoft.com/office/drawing/2014/main" id="{7082FCED-1E5D-493E-B31E-E10E199F92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3810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8065" name="Rectangle 721">
                  <a:extLst>
                    <a:ext uri="{FF2B5EF4-FFF2-40B4-BE49-F238E27FC236}">
                      <a16:creationId xmlns:a16="http://schemas.microsoft.com/office/drawing/2014/main" id="{46E978C5-4882-4FBF-894F-3F6389970C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2925"/>
                  <a:ext cx="113" cy="255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66" name="AutoShape 722">
                  <a:extLst>
                    <a:ext uri="{FF2B5EF4-FFF2-40B4-BE49-F238E27FC236}">
                      <a16:creationId xmlns:a16="http://schemas.microsoft.com/office/drawing/2014/main" id="{1DAC2DF7-FE56-4FF1-9BA7-F24EE0E133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674" name="Group 1306">
              <a:extLst>
                <a:ext uri="{FF2B5EF4-FFF2-40B4-BE49-F238E27FC236}">
                  <a16:creationId xmlns:a16="http://schemas.microsoft.com/office/drawing/2014/main" id="{D8E438B1-BCF0-4C5E-B598-2F49DF9F98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0" y="571"/>
              <a:ext cx="513" cy="869"/>
              <a:chOff x="1901" y="1990"/>
              <a:chExt cx="603" cy="1022"/>
            </a:xfrm>
          </p:grpSpPr>
          <p:grpSp>
            <p:nvGrpSpPr>
              <p:cNvPr id="59675" name="Group 1307">
                <a:extLst>
                  <a:ext uri="{FF2B5EF4-FFF2-40B4-BE49-F238E27FC236}">
                    <a16:creationId xmlns:a16="http://schemas.microsoft.com/office/drawing/2014/main" id="{509B4533-AD51-4F27-A5E0-873315B014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3" y="2245"/>
                <a:ext cx="475" cy="767"/>
                <a:chOff x="1124" y="487"/>
                <a:chExt cx="475" cy="767"/>
              </a:xfrm>
            </p:grpSpPr>
            <p:sp>
              <p:nvSpPr>
                <p:cNvPr id="59676" name="Oval 1308">
                  <a:extLst>
                    <a:ext uri="{FF2B5EF4-FFF2-40B4-BE49-F238E27FC236}">
                      <a16:creationId xmlns:a16="http://schemas.microsoft.com/office/drawing/2014/main" id="{C0050831-C92C-4D0A-B326-1259F53AA2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77" name="AutoShape 1309">
                  <a:extLst>
                    <a:ext uri="{FF2B5EF4-FFF2-40B4-BE49-F238E27FC236}">
                      <a16:creationId xmlns:a16="http://schemas.microsoft.com/office/drawing/2014/main" id="{D9E1F835-3E8F-4825-8516-9F299105F4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78" name="Rectangle 1310">
                  <a:extLst>
                    <a:ext uri="{FF2B5EF4-FFF2-40B4-BE49-F238E27FC236}">
                      <a16:creationId xmlns:a16="http://schemas.microsoft.com/office/drawing/2014/main" id="{80FBFC32-9175-4A7A-B036-7A645A8BEC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679" name="Group 1311">
                <a:extLst>
                  <a:ext uri="{FF2B5EF4-FFF2-40B4-BE49-F238E27FC236}">
                    <a16:creationId xmlns:a16="http://schemas.microsoft.com/office/drawing/2014/main" id="{86E168EE-360B-4D80-A6B9-76E52F87BE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01" y="1990"/>
                <a:ext cx="206" cy="596"/>
                <a:chOff x="1357" y="2670"/>
                <a:chExt cx="206" cy="596"/>
              </a:xfrm>
            </p:grpSpPr>
            <p:grpSp>
              <p:nvGrpSpPr>
                <p:cNvPr id="59680" name="Group 1312">
                  <a:extLst>
                    <a:ext uri="{FF2B5EF4-FFF2-40B4-BE49-F238E27FC236}">
                      <a16:creationId xmlns:a16="http://schemas.microsoft.com/office/drawing/2014/main" id="{0286363E-3A11-425C-B9F5-13F021DE10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7" y="2670"/>
                  <a:ext cx="206" cy="256"/>
                  <a:chOff x="1447" y="2500"/>
                  <a:chExt cx="822" cy="1021"/>
                </a:xfrm>
              </p:grpSpPr>
              <p:sp>
                <p:nvSpPr>
                  <p:cNvPr id="59681" name="AutoShape 1313">
                    <a:extLst>
                      <a:ext uri="{FF2B5EF4-FFF2-40B4-BE49-F238E27FC236}">
                        <a16:creationId xmlns:a16="http://schemas.microsoft.com/office/drawing/2014/main" id="{217AEFEA-811A-42CC-8014-E77559B798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82" name="AutoShape 1314">
                    <a:extLst>
                      <a:ext uri="{FF2B5EF4-FFF2-40B4-BE49-F238E27FC236}">
                        <a16:creationId xmlns:a16="http://schemas.microsoft.com/office/drawing/2014/main" id="{00F6D60C-59DF-41C3-9A6B-0B4F743443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83" name="AutoShape 1315">
                    <a:extLst>
                      <a:ext uri="{FF2B5EF4-FFF2-40B4-BE49-F238E27FC236}">
                        <a16:creationId xmlns:a16="http://schemas.microsoft.com/office/drawing/2014/main" id="{3859058B-945C-4094-8895-CAEC4F4024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84" name="AutoShape 1316">
                    <a:extLst>
                      <a:ext uri="{FF2B5EF4-FFF2-40B4-BE49-F238E27FC236}">
                        <a16:creationId xmlns:a16="http://schemas.microsoft.com/office/drawing/2014/main" id="{A2450BD7-A301-44AF-BE3D-CB3A2E0B0E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85" name="AutoShape 1317">
                    <a:extLst>
                      <a:ext uri="{FF2B5EF4-FFF2-40B4-BE49-F238E27FC236}">
                        <a16:creationId xmlns:a16="http://schemas.microsoft.com/office/drawing/2014/main" id="{2C3C9F41-5959-4AE4-ADAA-B40C506D0C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86" name="AutoShape 1318">
                    <a:extLst>
                      <a:ext uri="{FF2B5EF4-FFF2-40B4-BE49-F238E27FC236}">
                        <a16:creationId xmlns:a16="http://schemas.microsoft.com/office/drawing/2014/main" id="{3F83E1E7-CBA2-4CFF-940C-D5DF2479E8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9687" name="Rectangle 1319">
                  <a:extLst>
                    <a:ext uri="{FF2B5EF4-FFF2-40B4-BE49-F238E27FC236}">
                      <a16:creationId xmlns:a16="http://schemas.microsoft.com/office/drawing/2014/main" id="{7455B854-7505-461B-9EB2-3E265FE907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2925"/>
                  <a:ext cx="113" cy="255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88" name="AutoShape 1320">
                  <a:extLst>
                    <a:ext uri="{FF2B5EF4-FFF2-40B4-BE49-F238E27FC236}">
                      <a16:creationId xmlns:a16="http://schemas.microsoft.com/office/drawing/2014/main" id="{AE6C23D6-A2E7-4E80-BF9D-8E4D2B632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689" name="Group 1321">
                <a:extLst>
                  <a:ext uri="{FF2B5EF4-FFF2-40B4-BE49-F238E27FC236}">
                    <a16:creationId xmlns:a16="http://schemas.microsoft.com/office/drawing/2014/main" id="{97CE18AE-D588-472F-933E-8EE78B2451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298" y="1990"/>
                <a:ext cx="206" cy="596"/>
                <a:chOff x="1357" y="2670"/>
                <a:chExt cx="206" cy="596"/>
              </a:xfrm>
            </p:grpSpPr>
            <p:grpSp>
              <p:nvGrpSpPr>
                <p:cNvPr id="59690" name="Group 1322">
                  <a:extLst>
                    <a:ext uri="{FF2B5EF4-FFF2-40B4-BE49-F238E27FC236}">
                      <a16:creationId xmlns:a16="http://schemas.microsoft.com/office/drawing/2014/main" id="{FD618DF3-8861-4CC3-BAD0-E9B7905E23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357" y="2670"/>
                  <a:ext cx="206" cy="256"/>
                  <a:chOff x="1447" y="2500"/>
                  <a:chExt cx="822" cy="1021"/>
                </a:xfrm>
              </p:grpSpPr>
              <p:sp>
                <p:nvSpPr>
                  <p:cNvPr id="59691" name="AutoShape 1323">
                    <a:extLst>
                      <a:ext uri="{FF2B5EF4-FFF2-40B4-BE49-F238E27FC236}">
                        <a16:creationId xmlns:a16="http://schemas.microsoft.com/office/drawing/2014/main" id="{283387C8-2CD9-4F97-A8B4-57D5E866B2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897"/>
                    <a:ext cx="511" cy="624"/>
                  </a:xfrm>
                  <a:prstGeom prst="roundRect">
                    <a:avLst>
                      <a:gd name="adj" fmla="val 36736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92" name="AutoShape 1324">
                    <a:extLst>
                      <a:ext uri="{FF2B5EF4-FFF2-40B4-BE49-F238E27FC236}">
                        <a16:creationId xmlns:a16="http://schemas.microsoft.com/office/drawing/2014/main" id="{F7EB70E0-E70B-4C16-BB75-5009846CFD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7" y="2670"/>
                    <a:ext cx="85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93" name="AutoShape 1325">
                    <a:extLst>
                      <a:ext uri="{FF2B5EF4-FFF2-40B4-BE49-F238E27FC236}">
                        <a16:creationId xmlns:a16="http://schemas.microsoft.com/office/drawing/2014/main" id="{0F6B49FE-245A-4969-AF0E-47B086ACD5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61" y="2557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94" name="AutoShape 1326">
                    <a:extLst>
                      <a:ext uri="{FF2B5EF4-FFF2-40B4-BE49-F238E27FC236}">
                        <a16:creationId xmlns:a16="http://schemas.microsoft.com/office/drawing/2014/main" id="{2C2A3AA0-5024-469B-9862-059B152FD9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3" y="2500"/>
                    <a:ext cx="113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95" name="AutoShape 1327">
                    <a:extLst>
                      <a:ext uri="{FF2B5EF4-FFF2-40B4-BE49-F238E27FC236}">
                        <a16:creationId xmlns:a16="http://schemas.microsoft.com/office/drawing/2014/main" id="{4BCFAA3A-FB3F-43A0-99AA-A29A6FFDDC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44" y="2557"/>
                    <a:ext cx="113" cy="6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696" name="AutoShape 1328">
                    <a:extLst>
                      <a:ext uri="{FF2B5EF4-FFF2-40B4-BE49-F238E27FC236}">
                        <a16:creationId xmlns:a16="http://schemas.microsoft.com/office/drawing/2014/main" id="{EC8C3254-75E9-4193-83A0-6DF3EA1BDB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1929" y="2954"/>
                    <a:ext cx="170" cy="5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9697" name="Rectangle 1329">
                  <a:extLst>
                    <a:ext uri="{FF2B5EF4-FFF2-40B4-BE49-F238E27FC236}">
                      <a16:creationId xmlns:a16="http://schemas.microsoft.com/office/drawing/2014/main" id="{995100E2-9636-4092-A1C4-66B1BA36EA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2925"/>
                  <a:ext cx="113" cy="255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698" name="AutoShape 1330">
                  <a:extLst>
                    <a:ext uri="{FF2B5EF4-FFF2-40B4-BE49-F238E27FC236}">
                      <a16:creationId xmlns:a16="http://schemas.microsoft.com/office/drawing/2014/main" id="{8C6E17F1-1E77-46A5-8636-081CB0ACB3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62" y="3096"/>
                  <a:ext cx="113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21" name="Group 1553">
            <a:extLst>
              <a:ext uri="{FF2B5EF4-FFF2-40B4-BE49-F238E27FC236}">
                <a16:creationId xmlns:a16="http://schemas.microsoft.com/office/drawing/2014/main" id="{6C3E7CE6-DC07-4552-9A07-D7BC1C9CFF1C}"/>
              </a:ext>
            </a:extLst>
          </p:cNvPr>
          <p:cNvGrpSpPr>
            <a:grpSpLocks/>
          </p:cNvGrpSpPr>
          <p:nvPr/>
        </p:nvGrpSpPr>
        <p:grpSpPr bwMode="auto">
          <a:xfrm>
            <a:off x="2306638" y="2995613"/>
            <a:ext cx="754062" cy="1263650"/>
            <a:chOff x="1453" y="1887"/>
            <a:chExt cx="475" cy="796"/>
          </a:xfrm>
        </p:grpSpPr>
        <p:grpSp>
          <p:nvGrpSpPr>
            <p:cNvPr id="58067" name="Group 723">
              <a:extLst>
                <a:ext uri="{FF2B5EF4-FFF2-40B4-BE49-F238E27FC236}">
                  <a16:creationId xmlns:a16="http://schemas.microsoft.com/office/drawing/2014/main" id="{E2F37B48-9D6E-447C-A128-ACD8885C63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3" y="1888"/>
              <a:ext cx="475" cy="795"/>
              <a:chOff x="1260" y="1224"/>
              <a:chExt cx="475" cy="795"/>
            </a:xfrm>
          </p:grpSpPr>
          <p:grpSp>
            <p:nvGrpSpPr>
              <p:cNvPr id="58068" name="Group 724">
                <a:extLst>
                  <a:ext uri="{FF2B5EF4-FFF2-40B4-BE49-F238E27FC236}">
                    <a16:creationId xmlns:a16="http://schemas.microsoft.com/office/drawing/2014/main" id="{E80D7503-7115-4254-9916-0981E5C8AC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60" y="1253"/>
                <a:ext cx="475" cy="766"/>
                <a:chOff x="535" y="488"/>
                <a:chExt cx="475" cy="766"/>
              </a:xfrm>
            </p:grpSpPr>
            <p:sp>
              <p:nvSpPr>
                <p:cNvPr id="58069" name="Oval 725">
                  <a:extLst>
                    <a:ext uri="{FF2B5EF4-FFF2-40B4-BE49-F238E27FC236}">
                      <a16:creationId xmlns:a16="http://schemas.microsoft.com/office/drawing/2014/main" id="{D2E78318-8BC8-406C-9B3B-092B28685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70" name="AutoShape 726">
                  <a:extLst>
                    <a:ext uri="{FF2B5EF4-FFF2-40B4-BE49-F238E27FC236}">
                      <a16:creationId xmlns:a16="http://schemas.microsoft.com/office/drawing/2014/main" id="{BA46A53B-CC98-417D-B2B2-1191920BDF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71" name="Rectangle 727">
                  <a:extLst>
                    <a:ext uri="{FF2B5EF4-FFF2-40B4-BE49-F238E27FC236}">
                      <a16:creationId xmlns:a16="http://schemas.microsoft.com/office/drawing/2014/main" id="{9434E741-CB82-4BEA-A590-271D06EAC8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72" name="Group 728">
                <a:extLst>
                  <a:ext uri="{FF2B5EF4-FFF2-40B4-BE49-F238E27FC236}">
                    <a16:creationId xmlns:a16="http://schemas.microsoft.com/office/drawing/2014/main" id="{FEA8285A-2794-4E97-AA35-786DF2EBBF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7" y="1224"/>
                <a:ext cx="426" cy="397"/>
                <a:chOff x="1277" y="1224"/>
                <a:chExt cx="454" cy="397"/>
              </a:xfrm>
            </p:grpSpPr>
            <p:sp>
              <p:nvSpPr>
                <p:cNvPr id="58073" name="Oval 729">
                  <a:extLst>
                    <a:ext uri="{FF2B5EF4-FFF2-40B4-BE49-F238E27FC236}">
                      <a16:creationId xmlns:a16="http://schemas.microsoft.com/office/drawing/2014/main" id="{6E5C1B75-25FE-4851-ADA3-6DB49C940F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74" name="Oval 730">
                  <a:extLst>
                    <a:ext uri="{FF2B5EF4-FFF2-40B4-BE49-F238E27FC236}">
                      <a16:creationId xmlns:a16="http://schemas.microsoft.com/office/drawing/2014/main" id="{C1B0F67B-2DA7-40C1-BF91-2B9E2B6F0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75" name="AutoShape 731">
                  <a:extLst>
                    <a:ext uri="{FF2B5EF4-FFF2-40B4-BE49-F238E27FC236}">
                      <a16:creationId xmlns:a16="http://schemas.microsoft.com/office/drawing/2014/main" id="{D7EADA10-2C0D-4CF5-9A71-70599D422A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699" name="Group 1331">
              <a:extLst>
                <a:ext uri="{FF2B5EF4-FFF2-40B4-BE49-F238E27FC236}">
                  <a16:creationId xmlns:a16="http://schemas.microsoft.com/office/drawing/2014/main" id="{385AF939-D59B-4219-94CF-F3E2F1C6A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3" y="1887"/>
              <a:ext cx="475" cy="795"/>
              <a:chOff x="1260" y="1224"/>
              <a:chExt cx="475" cy="795"/>
            </a:xfrm>
          </p:grpSpPr>
          <p:grpSp>
            <p:nvGrpSpPr>
              <p:cNvPr id="59700" name="Group 1332">
                <a:extLst>
                  <a:ext uri="{FF2B5EF4-FFF2-40B4-BE49-F238E27FC236}">
                    <a16:creationId xmlns:a16="http://schemas.microsoft.com/office/drawing/2014/main" id="{B772C535-7D36-44BA-A538-82FB00E4FE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60" y="1253"/>
                <a:ext cx="475" cy="766"/>
                <a:chOff x="535" y="488"/>
                <a:chExt cx="475" cy="766"/>
              </a:xfrm>
            </p:grpSpPr>
            <p:sp>
              <p:nvSpPr>
                <p:cNvPr id="59701" name="Oval 1333">
                  <a:extLst>
                    <a:ext uri="{FF2B5EF4-FFF2-40B4-BE49-F238E27FC236}">
                      <a16:creationId xmlns:a16="http://schemas.microsoft.com/office/drawing/2014/main" id="{BED24ECE-0323-47D5-9559-0B562ABCF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02" name="AutoShape 1334">
                  <a:extLst>
                    <a:ext uri="{FF2B5EF4-FFF2-40B4-BE49-F238E27FC236}">
                      <a16:creationId xmlns:a16="http://schemas.microsoft.com/office/drawing/2014/main" id="{B21D43D9-CFCF-46DD-932A-83B4B5CAA2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03" name="Rectangle 1335">
                  <a:extLst>
                    <a:ext uri="{FF2B5EF4-FFF2-40B4-BE49-F238E27FC236}">
                      <a16:creationId xmlns:a16="http://schemas.microsoft.com/office/drawing/2014/main" id="{5869F4C9-825D-4697-A095-B13FD80621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04" name="Group 1336">
                <a:extLst>
                  <a:ext uri="{FF2B5EF4-FFF2-40B4-BE49-F238E27FC236}">
                    <a16:creationId xmlns:a16="http://schemas.microsoft.com/office/drawing/2014/main" id="{316B2E95-ACEA-4324-86F1-097798E27A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77" y="1224"/>
                <a:ext cx="426" cy="397"/>
                <a:chOff x="1277" y="1224"/>
                <a:chExt cx="454" cy="397"/>
              </a:xfrm>
            </p:grpSpPr>
            <p:sp>
              <p:nvSpPr>
                <p:cNvPr id="59705" name="Oval 1337">
                  <a:extLst>
                    <a:ext uri="{FF2B5EF4-FFF2-40B4-BE49-F238E27FC236}">
                      <a16:creationId xmlns:a16="http://schemas.microsoft.com/office/drawing/2014/main" id="{D7E9CD5C-284C-40C3-A323-008B001C7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06" name="Oval 1338">
                  <a:extLst>
                    <a:ext uri="{FF2B5EF4-FFF2-40B4-BE49-F238E27FC236}">
                      <a16:creationId xmlns:a16="http://schemas.microsoft.com/office/drawing/2014/main" id="{F5FD63AB-8966-42DD-A00B-325625271F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07" name="AutoShape 1339">
                  <a:extLst>
                    <a:ext uri="{FF2B5EF4-FFF2-40B4-BE49-F238E27FC236}">
                      <a16:creationId xmlns:a16="http://schemas.microsoft.com/office/drawing/2014/main" id="{4B2A3A8F-611B-4F46-BED8-4146CC81DE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20" name="Group 1552">
            <a:extLst>
              <a:ext uri="{FF2B5EF4-FFF2-40B4-BE49-F238E27FC236}">
                <a16:creationId xmlns:a16="http://schemas.microsoft.com/office/drawing/2014/main" id="{88098708-E1B2-4FAF-97C1-AED872DB2470}"/>
              </a:ext>
            </a:extLst>
          </p:cNvPr>
          <p:cNvGrpSpPr>
            <a:grpSpLocks/>
          </p:cNvGrpSpPr>
          <p:nvPr/>
        </p:nvGrpSpPr>
        <p:grpSpPr bwMode="auto">
          <a:xfrm>
            <a:off x="3098800" y="2995613"/>
            <a:ext cx="754063" cy="1265237"/>
            <a:chOff x="1952" y="1887"/>
            <a:chExt cx="475" cy="797"/>
          </a:xfrm>
        </p:grpSpPr>
        <p:grpSp>
          <p:nvGrpSpPr>
            <p:cNvPr id="58076" name="Group 732">
              <a:extLst>
                <a:ext uri="{FF2B5EF4-FFF2-40B4-BE49-F238E27FC236}">
                  <a16:creationId xmlns:a16="http://schemas.microsoft.com/office/drawing/2014/main" id="{0747D9E7-BDA1-4784-BD57-C345986D84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2" y="1888"/>
              <a:ext cx="475" cy="796"/>
              <a:chOff x="1759" y="1224"/>
              <a:chExt cx="475" cy="796"/>
            </a:xfrm>
          </p:grpSpPr>
          <p:grpSp>
            <p:nvGrpSpPr>
              <p:cNvPr id="58077" name="Group 733">
                <a:extLst>
                  <a:ext uri="{FF2B5EF4-FFF2-40B4-BE49-F238E27FC236}">
                    <a16:creationId xmlns:a16="http://schemas.microsoft.com/office/drawing/2014/main" id="{742AF2BB-C7AE-42E3-B3F8-58C1115981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1253"/>
                <a:ext cx="475" cy="767"/>
                <a:chOff x="1124" y="487"/>
                <a:chExt cx="475" cy="767"/>
              </a:xfrm>
            </p:grpSpPr>
            <p:sp>
              <p:nvSpPr>
                <p:cNvPr id="58078" name="Oval 734">
                  <a:extLst>
                    <a:ext uri="{FF2B5EF4-FFF2-40B4-BE49-F238E27FC236}">
                      <a16:creationId xmlns:a16="http://schemas.microsoft.com/office/drawing/2014/main" id="{BFA2D723-44F9-42C0-8000-C4CBEDC54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79" name="AutoShape 735">
                  <a:extLst>
                    <a:ext uri="{FF2B5EF4-FFF2-40B4-BE49-F238E27FC236}">
                      <a16:creationId xmlns:a16="http://schemas.microsoft.com/office/drawing/2014/main" id="{354D790C-335B-4819-9C4C-930267F42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0" name="Rectangle 736">
                  <a:extLst>
                    <a:ext uri="{FF2B5EF4-FFF2-40B4-BE49-F238E27FC236}">
                      <a16:creationId xmlns:a16="http://schemas.microsoft.com/office/drawing/2014/main" id="{D4AB2B94-525E-468C-AE33-319E120A5C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81" name="Group 737">
                <a:extLst>
                  <a:ext uri="{FF2B5EF4-FFF2-40B4-BE49-F238E27FC236}">
                    <a16:creationId xmlns:a16="http://schemas.microsoft.com/office/drawing/2014/main" id="{A329A429-F6B0-4FAE-A711-3A3AC94244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84" y="1224"/>
                <a:ext cx="426" cy="397"/>
                <a:chOff x="1277" y="1224"/>
                <a:chExt cx="454" cy="397"/>
              </a:xfrm>
            </p:grpSpPr>
            <p:sp>
              <p:nvSpPr>
                <p:cNvPr id="58082" name="Oval 738">
                  <a:extLst>
                    <a:ext uri="{FF2B5EF4-FFF2-40B4-BE49-F238E27FC236}">
                      <a16:creationId xmlns:a16="http://schemas.microsoft.com/office/drawing/2014/main" id="{4AEC9BF3-12F3-4017-A272-D27BAB49D7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3" name="Oval 739">
                  <a:extLst>
                    <a:ext uri="{FF2B5EF4-FFF2-40B4-BE49-F238E27FC236}">
                      <a16:creationId xmlns:a16="http://schemas.microsoft.com/office/drawing/2014/main" id="{211CF68D-E1D7-4FD9-8B75-37CD8446B3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4" name="AutoShape 740">
                  <a:extLst>
                    <a:ext uri="{FF2B5EF4-FFF2-40B4-BE49-F238E27FC236}">
                      <a16:creationId xmlns:a16="http://schemas.microsoft.com/office/drawing/2014/main" id="{ECCC1354-6DCF-4738-A95B-B0925EFBB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08" name="Group 1340">
              <a:extLst>
                <a:ext uri="{FF2B5EF4-FFF2-40B4-BE49-F238E27FC236}">
                  <a16:creationId xmlns:a16="http://schemas.microsoft.com/office/drawing/2014/main" id="{94944D53-6FD0-41C5-86F9-1210CB5984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2" y="1887"/>
              <a:ext cx="475" cy="796"/>
              <a:chOff x="1759" y="1224"/>
              <a:chExt cx="475" cy="796"/>
            </a:xfrm>
          </p:grpSpPr>
          <p:grpSp>
            <p:nvGrpSpPr>
              <p:cNvPr id="59709" name="Group 1341">
                <a:extLst>
                  <a:ext uri="{FF2B5EF4-FFF2-40B4-BE49-F238E27FC236}">
                    <a16:creationId xmlns:a16="http://schemas.microsoft.com/office/drawing/2014/main" id="{D06374EA-A869-4576-922D-BAF7245A2D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1253"/>
                <a:ext cx="475" cy="767"/>
                <a:chOff x="1124" y="487"/>
                <a:chExt cx="475" cy="767"/>
              </a:xfrm>
            </p:grpSpPr>
            <p:sp>
              <p:nvSpPr>
                <p:cNvPr id="59710" name="Oval 1342">
                  <a:extLst>
                    <a:ext uri="{FF2B5EF4-FFF2-40B4-BE49-F238E27FC236}">
                      <a16:creationId xmlns:a16="http://schemas.microsoft.com/office/drawing/2014/main" id="{DF858A47-64BF-4774-8A7E-3557CEAE00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11" name="AutoShape 1343">
                  <a:extLst>
                    <a:ext uri="{FF2B5EF4-FFF2-40B4-BE49-F238E27FC236}">
                      <a16:creationId xmlns:a16="http://schemas.microsoft.com/office/drawing/2014/main" id="{A01C8A55-6420-4D75-ABF4-6FD32D3397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12" name="Rectangle 1344">
                  <a:extLst>
                    <a:ext uri="{FF2B5EF4-FFF2-40B4-BE49-F238E27FC236}">
                      <a16:creationId xmlns:a16="http://schemas.microsoft.com/office/drawing/2014/main" id="{3BC1DF04-6A49-410A-AB55-633B8EB0C2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13" name="Group 1345">
                <a:extLst>
                  <a:ext uri="{FF2B5EF4-FFF2-40B4-BE49-F238E27FC236}">
                    <a16:creationId xmlns:a16="http://schemas.microsoft.com/office/drawing/2014/main" id="{89DB7C2F-A46C-4A9A-8545-5325BE129D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84" y="1224"/>
                <a:ext cx="426" cy="397"/>
                <a:chOff x="1277" y="1224"/>
                <a:chExt cx="454" cy="397"/>
              </a:xfrm>
            </p:grpSpPr>
            <p:sp>
              <p:nvSpPr>
                <p:cNvPr id="59714" name="Oval 1346">
                  <a:extLst>
                    <a:ext uri="{FF2B5EF4-FFF2-40B4-BE49-F238E27FC236}">
                      <a16:creationId xmlns:a16="http://schemas.microsoft.com/office/drawing/2014/main" id="{E3720894-628D-4A11-8345-FC3E70BDA3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15" name="Oval 1347">
                  <a:extLst>
                    <a:ext uri="{FF2B5EF4-FFF2-40B4-BE49-F238E27FC236}">
                      <a16:creationId xmlns:a16="http://schemas.microsoft.com/office/drawing/2014/main" id="{24ECA647-C03E-47A5-A80A-A74E246209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16" name="AutoShape 1348">
                  <a:extLst>
                    <a:ext uri="{FF2B5EF4-FFF2-40B4-BE49-F238E27FC236}">
                      <a16:creationId xmlns:a16="http://schemas.microsoft.com/office/drawing/2014/main" id="{3780BB46-4069-4E2E-A9E1-FE990719A0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9" name="Group 1551">
            <a:extLst>
              <a:ext uri="{FF2B5EF4-FFF2-40B4-BE49-F238E27FC236}">
                <a16:creationId xmlns:a16="http://schemas.microsoft.com/office/drawing/2014/main" id="{8B0577EC-9434-4FC9-A6FC-2ABDB72F6FEE}"/>
              </a:ext>
            </a:extLst>
          </p:cNvPr>
          <p:cNvGrpSpPr>
            <a:grpSpLocks/>
          </p:cNvGrpSpPr>
          <p:nvPr/>
        </p:nvGrpSpPr>
        <p:grpSpPr bwMode="auto">
          <a:xfrm>
            <a:off x="4178300" y="3067050"/>
            <a:ext cx="754063" cy="1217613"/>
            <a:chOff x="2632" y="1932"/>
            <a:chExt cx="475" cy="767"/>
          </a:xfrm>
        </p:grpSpPr>
        <p:grpSp>
          <p:nvGrpSpPr>
            <p:cNvPr id="58085" name="Group 741">
              <a:extLst>
                <a:ext uri="{FF2B5EF4-FFF2-40B4-BE49-F238E27FC236}">
                  <a16:creationId xmlns:a16="http://schemas.microsoft.com/office/drawing/2014/main" id="{6C47063D-7641-40B5-8840-9F8BF5699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" y="1933"/>
              <a:ext cx="475" cy="766"/>
              <a:chOff x="2309" y="1253"/>
              <a:chExt cx="475" cy="766"/>
            </a:xfrm>
          </p:grpSpPr>
          <p:grpSp>
            <p:nvGrpSpPr>
              <p:cNvPr id="58086" name="Group 742">
                <a:extLst>
                  <a:ext uri="{FF2B5EF4-FFF2-40B4-BE49-F238E27FC236}">
                    <a16:creationId xmlns:a16="http://schemas.microsoft.com/office/drawing/2014/main" id="{A06BB7EE-31EA-4335-9461-7EFFC5E2A2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9" y="1253"/>
                <a:ext cx="475" cy="766"/>
                <a:chOff x="535" y="488"/>
                <a:chExt cx="475" cy="766"/>
              </a:xfrm>
            </p:grpSpPr>
            <p:sp>
              <p:nvSpPr>
                <p:cNvPr id="58087" name="Oval 743">
                  <a:extLst>
                    <a:ext uri="{FF2B5EF4-FFF2-40B4-BE49-F238E27FC236}">
                      <a16:creationId xmlns:a16="http://schemas.microsoft.com/office/drawing/2014/main" id="{33AC0B10-B20E-43DD-A178-0FA0AB1D2F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8" name="AutoShape 744">
                  <a:extLst>
                    <a:ext uri="{FF2B5EF4-FFF2-40B4-BE49-F238E27FC236}">
                      <a16:creationId xmlns:a16="http://schemas.microsoft.com/office/drawing/2014/main" id="{4D744D88-FFD7-4610-BCAA-4F7DEE70EC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89" name="Rectangle 745">
                  <a:extLst>
                    <a:ext uri="{FF2B5EF4-FFF2-40B4-BE49-F238E27FC236}">
                      <a16:creationId xmlns:a16="http://schemas.microsoft.com/office/drawing/2014/main" id="{19E9371E-029A-4149-983C-B0B288A327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90" name="Group 746">
                <a:extLst>
                  <a:ext uri="{FF2B5EF4-FFF2-40B4-BE49-F238E27FC236}">
                    <a16:creationId xmlns:a16="http://schemas.microsoft.com/office/drawing/2014/main" id="{91F256B8-1C29-43C3-A6B2-16FE547E47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1" y="1310"/>
                <a:ext cx="283" cy="302"/>
                <a:chOff x="2411" y="1310"/>
                <a:chExt cx="283" cy="302"/>
              </a:xfrm>
            </p:grpSpPr>
            <p:sp>
              <p:nvSpPr>
                <p:cNvPr id="58091" name="Oval 747">
                  <a:extLst>
                    <a:ext uri="{FF2B5EF4-FFF2-40B4-BE49-F238E27FC236}">
                      <a16:creationId xmlns:a16="http://schemas.microsoft.com/office/drawing/2014/main" id="{A06DFB1D-582B-417A-8B48-370DEE4F60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92" name="AutoShape 748">
                  <a:extLst>
                    <a:ext uri="{FF2B5EF4-FFF2-40B4-BE49-F238E27FC236}">
                      <a16:creationId xmlns:a16="http://schemas.microsoft.com/office/drawing/2014/main" id="{6B28A23A-4B44-4E9C-9A3E-272F5883AB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17" name="Group 1349">
              <a:extLst>
                <a:ext uri="{FF2B5EF4-FFF2-40B4-BE49-F238E27FC236}">
                  <a16:creationId xmlns:a16="http://schemas.microsoft.com/office/drawing/2014/main" id="{B52B11E4-6535-457D-8EA9-A7DB8B0578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2" y="1932"/>
              <a:ext cx="475" cy="766"/>
              <a:chOff x="2309" y="1253"/>
              <a:chExt cx="475" cy="766"/>
            </a:xfrm>
          </p:grpSpPr>
          <p:grpSp>
            <p:nvGrpSpPr>
              <p:cNvPr id="59718" name="Group 1350">
                <a:extLst>
                  <a:ext uri="{FF2B5EF4-FFF2-40B4-BE49-F238E27FC236}">
                    <a16:creationId xmlns:a16="http://schemas.microsoft.com/office/drawing/2014/main" id="{A5CE3B25-6D42-4EBA-A98C-2185E0FA96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09" y="1253"/>
                <a:ext cx="475" cy="766"/>
                <a:chOff x="535" y="488"/>
                <a:chExt cx="475" cy="766"/>
              </a:xfrm>
            </p:grpSpPr>
            <p:sp>
              <p:nvSpPr>
                <p:cNvPr id="59719" name="Oval 1351">
                  <a:extLst>
                    <a:ext uri="{FF2B5EF4-FFF2-40B4-BE49-F238E27FC236}">
                      <a16:creationId xmlns:a16="http://schemas.microsoft.com/office/drawing/2014/main" id="{E2287E07-6A58-4AFB-8D78-C4B8E3B1C7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20" name="AutoShape 1352">
                  <a:extLst>
                    <a:ext uri="{FF2B5EF4-FFF2-40B4-BE49-F238E27FC236}">
                      <a16:creationId xmlns:a16="http://schemas.microsoft.com/office/drawing/2014/main" id="{738BF936-79FE-44F1-9E3A-39450895F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21" name="Rectangle 1353">
                  <a:extLst>
                    <a:ext uri="{FF2B5EF4-FFF2-40B4-BE49-F238E27FC236}">
                      <a16:creationId xmlns:a16="http://schemas.microsoft.com/office/drawing/2014/main" id="{7438CC10-37F7-4C95-A049-A0CA1D37FE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22" name="Group 1354">
                <a:extLst>
                  <a:ext uri="{FF2B5EF4-FFF2-40B4-BE49-F238E27FC236}">
                    <a16:creationId xmlns:a16="http://schemas.microsoft.com/office/drawing/2014/main" id="{894D4F1D-80CF-4181-AE1A-9BA16E2FB0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11" y="1310"/>
                <a:ext cx="283" cy="302"/>
                <a:chOff x="2411" y="1310"/>
                <a:chExt cx="283" cy="302"/>
              </a:xfrm>
            </p:grpSpPr>
            <p:sp>
              <p:nvSpPr>
                <p:cNvPr id="59723" name="Oval 1355">
                  <a:extLst>
                    <a:ext uri="{FF2B5EF4-FFF2-40B4-BE49-F238E27FC236}">
                      <a16:creationId xmlns:a16="http://schemas.microsoft.com/office/drawing/2014/main" id="{0B477E6A-FAC7-4D5D-B096-009FBAC3BF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24" name="AutoShape 1356">
                  <a:extLst>
                    <a:ext uri="{FF2B5EF4-FFF2-40B4-BE49-F238E27FC236}">
                      <a16:creationId xmlns:a16="http://schemas.microsoft.com/office/drawing/2014/main" id="{3902D69E-2DDB-415A-929F-FF23BEFEE8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8" name="Group 1550">
            <a:extLst>
              <a:ext uri="{FF2B5EF4-FFF2-40B4-BE49-F238E27FC236}">
                <a16:creationId xmlns:a16="http://schemas.microsoft.com/office/drawing/2014/main" id="{2833C7C6-1278-4852-833A-8C9A866C3BCC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3067050"/>
            <a:ext cx="754062" cy="1219200"/>
            <a:chOff x="3131" y="1932"/>
            <a:chExt cx="475" cy="768"/>
          </a:xfrm>
        </p:grpSpPr>
        <p:grpSp>
          <p:nvGrpSpPr>
            <p:cNvPr id="58093" name="Group 749">
              <a:extLst>
                <a:ext uri="{FF2B5EF4-FFF2-40B4-BE49-F238E27FC236}">
                  <a16:creationId xmlns:a16="http://schemas.microsoft.com/office/drawing/2014/main" id="{DE43A1FE-8B2A-4106-8F2D-7C77A13A0A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1" y="1933"/>
              <a:ext cx="475" cy="767"/>
              <a:chOff x="2808" y="1253"/>
              <a:chExt cx="475" cy="767"/>
            </a:xfrm>
          </p:grpSpPr>
          <p:grpSp>
            <p:nvGrpSpPr>
              <p:cNvPr id="58094" name="Group 750">
                <a:extLst>
                  <a:ext uri="{FF2B5EF4-FFF2-40B4-BE49-F238E27FC236}">
                    <a16:creationId xmlns:a16="http://schemas.microsoft.com/office/drawing/2014/main" id="{E7263CE7-0521-4020-92F1-CC6A647B0D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8" y="1253"/>
                <a:ext cx="475" cy="767"/>
                <a:chOff x="1124" y="487"/>
                <a:chExt cx="475" cy="767"/>
              </a:xfrm>
            </p:grpSpPr>
            <p:sp>
              <p:nvSpPr>
                <p:cNvPr id="58095" name="Oval 751">
                  <a:extLst>
                    <a:ext uri="{FF2B5EF4-FFF2-40B4-BE49-F238E27FC236}">
                      <a16:creationId xmlns:a16="http://schemas.microsoft.com/office/drawing/2014/main" id="{EF91FD61-8F28-4C80-B0DA-0DFFC7BBA1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96" name="AutoShape 752">
                  <a:extLst>
                    <a:ext uri="{FF2B5EF4-FFF2-40B4-BE49-F238E27FC236}">
                      <a16:creationId xmlns:a16="http://schemas.microsoft.com/office/drawing/2014/main" id="{08C789D6-C6A1-4A68-83D3-2A5A4E8078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97" name="Rectangle 753">
                  <a:extLst>
                    <a:ext uri="{FF2B5EF4-FFF2-40B4-BE49-F238E27FC236}">
                      <a16:creationId xmlns:a16="http://schemas.microsoft.com/office/drawing/2014/main" id="{7BC794BA-C38B-4166-80F9-9B65FAB89C4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098" name="Group 754">
                <a:extLst>
                  <a:ext uri="{FF2B5EF4-FFF2-40B4-BE49-F238E27FC236}">
                    <a16:creationId xmlns:a16="http://schemas.microsoft.com/office/drawing/2014/main" id="{BB15827E-EE8E-438D-945F-4825E34E42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2" y="1310"/>
                <a:ext cx="283" cy="302"/>
                <a:chOff x="2411" y="1310"/>
                <a:chExt cx="283" cy="302"/>
              </a:xfrm>
            </p:grpSpPr>
            <p:sp>
              <p:nvSpPr>
                <p:cNvPr id="58099" name="Oval 755">
                  <a:extLst>
                    <a:ext uri="{FF2B5EF4-FFF2-40B4-BE49-F238E27FC236}">
                      <a16:creationId xmlns:a16="http://schemas.microsoft.com/office/drawing/2014/main" id="{0CBB1044-F2D4-40CE-921E-C4B6FFB51D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00" name="AutoShape 756">
                  <a:extLst>
                    <a:ext uri="{FF2B5EF4-FFF2-40B4-BE49-F238E27FC236}">
                      <a16:creationId xmlns:a16="http://schemas.microsoft.com/office/drawing/2014/main" id="{14DDDA8C-E8A1-431F-A46B-EDD8C5E0FB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25" name="Group 1357">
              <a:extLst>
                <a:ext uri="{FF2B5EF4-FFF2-40B4-BE49-F238E27FC236}">
                  <a16:creationId xmlns:a16="http://schemas.microsoft.com/office/drawing/2014/main" id="{023D0A07-5D21-456B-93F5-06C2E18554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1" y="1932"/>
              <a:ext cx="475" cy="767"/>
              <a:chOff x="2808" y="1253"/>
              <a:chExt cx="475" cy="767"/>
            </a:xfrm>
          </p:grpSpPr>
          <p:grpSp>
            <p:nvGrpSpPr>
              <p:cNvPr id="59726" name="Group 1358">
                <a:extLst>
                  <a:ext uri="{FF2B5EF4-FFF2-40B4-BE49-F238E27FC236}">
                    <a16:creationId xmlns:a16="http://schemas.microsoft.com/office/drawing/2014/main" id="{A81DF2F3-8245-47F4-8E70-B9E3CFB0B5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08" y="1253"/>
                <a:ext cx="475" cy="767"/>
                <a:chOff x="1124" y="487"/>
                <a:chExt cx="475" cy="767"/>
              </a:xfrm>
            </p:grpSpPr>
            <p:sp>
              <p:nvSpPr>
                <p:cNvPr id="59727" name="Oval 1359">
                  <a:extLst>
                    <a:ext uri="{FF2B5EF4-FFF2-40B4-BE49-F238E27FC236}">
                      <a16:creationId xmlns:a16="http://schemas.microsoft.com/office/drawing/2014/main" id="{EA6EF918-9238-4F8E-B2E9-59BD425468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28" name="AutoShape 1360">
                  <a:extLst>
                    <a:ext uri="{FF2B5EF4-FFF2-40B4-BE49-F238E27FC236}">
                      <a16:creationId xmlns:a16="http://schemas.microsoft.com/office/drawing/2014/main" id="{F861EA27-7AEB-46F3-ADC4-055B6D2157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29" name="Rectangle 1361">
                  <a:extLst>
                    <a:ext uri="{FF2B5EF4-FFF2-40B4-BE49-F238E27FC236}">
                      <a16:creationId xmlns:a16="http://schemas.microsoft.com/office/drawing/2014/main" id="{95433159-B423-4D0C-87A9-D2D0E24A6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30" name="Group 1362">
                <a:extLst>
                  <a:ext uri="{FF2B5EF4-FFF2-40B4-BE49-F238E27FC236}">
                    <a16:creationId xmlns:a16="http://schemas.microsoft.com/office/drawing/2014/main" id="{22C3147A-6CA9-4359-8C4E-65074FB126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2" y="1310"/>
                <a:ext cx="283" cy="302"/>
                <a:chOff x="2411" y="1310"/>
                <a:chExt cx="283" cy="302"/>
              </a:xfrm>
            </p:grpSpPr>
            <p:sp>
              <p:nvSpPr>
                <p:cNvPr id="59731" name="Oval 1363">
                  <a:extLst>
                    <a:ext uri="{FF2B5EF4-FFF2-40B4-BE49-F238E27FC236}">
                      <a16:creationId xmlns:a16="http://schemas.microsoft.com/office/drawing/2014/main" id="{159BAD54-02BD-4901-8EAE-33DB61DE31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32" name="AutoShape 1364">
                  <a:extLst>
                    <a:ext uri="{FF2B5EF4-FFF2-40B4-BE49-F238E27FC236}">
                      <a16:creationId xmlns:a16="http://schemas.microsoft.com/office/drawing/2014/main" id="{E9719D43-6E05-41FA-8082-4FFE63B09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7" name="Group 1549">
            <a:extLst>
              <a:ext uri="{FF2B5EF4-FFF2-40B4-BE49-F238E27FC236}">
                <a16:creationId xmlns:a16="http://schemas.microsoft.com/office/drawing/2014/main" id="{9F9CD68A-7A65-4725-9A46-C153F984E9B7}"/>
              </a:ext>
            </a:extLst>
          </p:cNvPr>
          <p:cNvGrpSpPr>
            <a:grpSpLocks/>
          </p:cNvGrpSpPr>
          <p:nvPr/>
        </p:nvGrpSpPr>
        <p:grpSpPr bwMode="auto">
          <a:xfrm>
            <a:off x="6049963" y="2995613"/>
            <a:ext cx="754062" cy="1263650"/>
            <a:chOff x="3811" y="1887"/>
            <a:chExt cx="475" cy="796"/>
          </a:xfrm>
        </p:grpSpPr>
        <p:grpSp>
          <p:nvGrpSpPr>
            <p:cNvPr id="58101" name="Group 757">
              <a:extLst>
                <a:ext uri="{FF2B5EF4-FFF2-40B4-BE49-F238E27FC236}">
                  <a16:creationId xmlns:a16="http://schemas.microsoft.com/office/drawing/2014/main" id="{8F0FE388-C4E3-4FA7-9387-B0FE1186A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1" y="1888"/>
              <a:ext cx="475" cy="795"/>
              <a:chOff x="3330" y="1224"/>
              <a:chExt cx="475" cy="795"/>
            </a:xfrm>
          </p:grpSpPr>
          <p:grpSp>
            <p:nvGrpSpPr>
              <p:cNvPr id="58102" name="Group 758">
                <a:extLst>
                  <a:ext uri="{FF2B5EF4-FFF2-40B4-BE49-F238E27FC236}">
                    <a16:creationId xmlns:a16="http://schemas.microsoft.com/office/drawing/2014/main" id="{F29AC503-E8A1-4508-A2A9-AE0A522065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30" y="1253"/>
                <a:ext cx="475" cy="766"/>
                <a:chOff x="535" y="488"/>
                <a:chExt cx="475" cy="766"/>
              </a:xfrm>
            </p:grpSpPr>
            <p:sp>
              <p:nvSpPr>
                <p:cNvPr id="58103" name="Oval 759">
                  <a:extLst>
                    <a:ext uri="{FF2B5EF4-FFF2-40B4-BE49-F238E27FC236}">
                      <a16:creationId xmlns:a16="http://schemas.microsoft.com/office/drawing/2014/main" id="{508AD60B-21F1-4F85-BBE8-38A0A3713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04" name="AutoShape 760">
                  <a:extLst>
                    <a:ext uri="{FF2B5EF4-FFF2-40B4-BE49-F238E27FC236}">
                      <a16:creationId xmlns:a16="http://schemas.microsoft.com/office/drawing/2014/main" id="{75C57347-2F8E-4B76-928F-0E0FA39DBF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05" name="Rectangle 761">
                  <a:extLst>
                    <a:ext uri="{FF2B5EF4-FFF2-40B4-BE49-F238E27FC236}">
                      <a16:creationId xmlns:a16="http://schemas.microsoft.com/office/drawing/2014/main" id="{7B084A53-3A84-4662-9FC5-5CAB444A6F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06" name="Group 762">
                <a:extLst>
                  <a:ext uri="{FF2B5EF4-FFF2-40B4-BE49-F238E27FC236}">
                    <a16:creationId xmlns:a16="http://schemas.microsoft.com/office/drawing/2014/main" id="{A3F2AC17-D20D-41CA-826F-234D330E2D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1224"/>
                <a:ext cx="426" cy="397"/>
                <a:chOff x="1277" y="1224"/>
                <a:chExt cx="454" cy="397"/>
              </a:xfrm>
            </p:grpSpPr>
            <p:sp>
              <p:nvSpPr>
                <p:cNvPr id="58107" name="Oval 763">
                  <a:extLst>
                    <a:ext uri="{FF2B5EF4-FFF2-40B4-BE49-F238E27FC236}">
                      <a16:creationId xmlns:a16="http://schemas.microsoft.com/office/drawing/2014/main" id="{27CF1770-CADE-4752-BC70-E733472FCB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08" name="Oval 764">
                  <a:extLst>
                    <a:ext uri="{FF2B5EF4-FFF2-40B4-BE49-F238E27FC236}">
                      <a16:creationId xmlns:a16="http://schemas.microsoft.com/office/drawing/2014/main" id="{7B0C492D-017A-4B7D-B1B4-01D72C0532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09" name="AutoShape 765">
                  <a:extLst>
                    <a:ext uri="{FF2B5EF4-FFF2-40B4-BE49-F238E27FC236}">
                      <a16:creationId xmlns:a16="http://schemas.microsoft.com/office/drawing/2014/main" id="{7E5CEF7E-DD08-4906-A036-C454D2546D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10" name="Group 766">
                <a:extLst>
                  <a:ext uri="{FF2B5EF4-FFF2-40B4-BE49-F238E27FC236}">
                    <a16:creationId xmlns:a16="http://schemas.microsoft.com/office/drawing/2014/main" id="{FF8C35DB-6F81-44F7-A6CB-A6B898109B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1310"/>
                <a:ext cx="283" cy="302"/>
                <a:chOff x="2411" y="1310"/>
                <a:chExt cx="283" cy="302"/>
              </a:xfrm>
            </p:grpSpPr>
            <p:sp>
              <p:nvSpPr>
                <p:cNvPr id="58111" name="Oval 767">
                  <a:extLst>
                    <a:ext uri="{FF2B5EF4-FFF2-40B4-BE49-F238E27FC236}">
                      <a16:creationId xmlns:a16="http://schemas.microsoft.com/office/drawing/2014/main" id="{7A3CF50C-DD24-48C6-8C97-1592AD65B8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12" name="AutoShape 768">
                  <a:extLst>
                    <a:ext uri="{FF2B5EF4-FFF2-40B4-BE49-F238E27FC236}">
                      <a16:creationId xmlns:a16="http://schemas.microsoft.com/office/drawing/2014/main" id="{7D7E302F-1BCF-48D8-9167-49DBCC008B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33" name="Group 1365">
              <a:extLst>
                <a:ext uri="{FF2B5EF4-FFF2-40B4-BE49-F238E27FC236}">
                  <a16:creationId xmlns:a16="http://schemas.microsoft.com/office/drawing/2014/main" id="{5889233B-D735-487C-A10D-7526E18948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1" y="1887"/>
              <a:ext cx="475" cy="795"/>
              <a:chOff x="3330" y="1224"/>
              <a:chExt cx="475" cy="795"/>
            </a:xfrm>
          </p:grpSpPr>
          <p:grpSp>
            <p:nvGrpSpPr>
              <p:cNvPr id="59734" name="Group 1366">
                <a:extLst>
                  <a:ext uri="{FF2B5EF4-FFF2-40B4-BE49-F238E27FC236}">
                    <a16:creationId xmlns:a16="http://schemas.microsoft.com/office/drawing/2014/main" id="{98D11FC5-4383-4B4C-B811-FBCE0F629C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30" y="1253"/>
                <a:ext cx="475" cy="766"/>
                <a:chOff x="535" y="488"/>
                <a:chExt cx="475" cy="766"/>
              </a:xfrm>
            </p:grpSpPr>
            <p:sp>
              <p:nvSpPr>
                <p:cNvPr id="59735" name="Oval 1367">
                  <a:extLst>
                    <a:ext uri="{FF2B5EF4-FFF2-40B4-BE49-F238E27FC236}">
                      <a16:creationId xmlns:a16="http://schemas.microsoft.com/office/drawing/2014/main" id="{DB56A849-7F56-4DBC-8CEB-F758B08590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36" name="AutoShape 1368">
                  <a:extLst>
                    <a:ext uri="{FF2B5EF4-FFF2-40B4-BE49-F238E27FC236}">
                      <a16:creationId xmlns:a16="http://schemas.microsoft.com/office/drawing/2014/main" id="{11634A27-EF7E-4CCD-B8CD-70229DD6A7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37" name="Rectangle 1369">
                  <a:extLst>
                    <a:ext uri="{FF2B5EF4-FFF2-40B4-BE49-F238E27FC236}">
                      <a16:creationId xmlns:a16="http://schemas.microsoft.com/office/drawing/2014/main" id="{7D032FE4-40DC-4379-BBBA-F581B677AF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38" name="Group 1370">
                <a:extLst>
                  <a:ext uri="{FF2B5EF4-FFF2-40B4-BE49-F238E27FC236}">
                    <a16:creationId xmlns:a16="http://schemas.microsoft.com/office/drawing/2014/main" id="{53AC565C-EB3C-4995-8E29-3CAD70C9F4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1224"/>
                <a:ext cx="426" cy="397"/>
                <a:chOff x="1277" y="1224"/>
                <a:chExt cx="454" cy="397"/>
              </a:xfrm>
            </p:grpSpPr>
            <p:sp>
              <p:nvSpPr>
                <p:cNvPr id="59739" name="Oval 1371">
                  <a:extLst>
                    <a:ext uri="{FF2B5EF4-FFF2-40B4-BE49-F238E27FC236}">
                      <a16:creationId xmlns:a16="http://schemas.microsoft.com/office/drawing/2014/main" id="{E1137703-7F7A-4674-93FF-E26EE7807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40" name="Oval 1372">
                  <a:extLst>
                    <a:ext uri="{FF2B5EF4-FFF2-40B4-BE49-F238E27FC236}">
                      <a16:creationId xmlns:a16="http://schemas.microsoft.com/office/drawing/2014/main" id="{7D183FA7-5933-4DA8-BE6C-5D3062CA9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41" name="AutoShape 1373">
                  <a:extLst>
                    <a:ext uri="{FF2B5EF4-FFF2-40B4-BE49-F238E27FC236}">
                      <a16:creationId xmlns:a16="http://schemas.microsoft.com/office/drawing/2014/main" id="{A52751D4-DE9E-4BDB-8A71-86B29D1959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42" name="Group 1374">
                <a:extLst>
                  <a:ext uri="{FF2B5EF4-FFF2-40B4-BE49-F238E27FC236}">
                    <a16:creationId xmlns:a16="http://schemas.microsoft.com/office/drawing/2014/main" id="{6827213E-2006-420D-85C1-30B3B0F576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1310"/>
                <a:ext cx="283" cy="302"/>
                <a:chOff x="2411" y="1310"/>
                <a:chExt cx="283" cy="302"/>
              </a:xfrm>
            </p:grpSpPr>
            <p:sp>
              <p:nvSpPr>
                <p:cNvPr id="59743" name="Oval 1375">
                  <a:extLst>
                    <a:ext uri="{FF2B5EF4-FFF2-40B4-BE49-F238E27FC236}">
                      <a16:creationId xmlns:a16="http://schemas.microsoft.com/office/drawing/2014/main" id="{ECB1F66D-A494-4633-9613-A9F9B93742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44" name="AutoShape 1376">
                  <a:extLst>
                    <a:ext uri="{FF2B5EF4-FFF2-40B4-BE49-F238E27FC236}">
                      <a16:creationId xmlns:a16="http://schemas.microsoft.com/office/drawing/2014/main" id="{6E7A96CE-9664-4EB1-B411-FAB71BE4A7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6" name="Group 1548">
            <a:extLst>
              <a:ext uri="{FF2B5EF4-FFF2-40B4-BE49-F238E27FC236}">
                <a16:creationId xmlns:a16="http://schemas.microsoft.com/office/drawing/2014/main" id="{6B634FF2-8A7C-4672-B2BB-05BAA832108E}"/>
              </a:ext>
            </a:extLst>
          </p:cNvPr>
          <p:cNvGrpSpPr>
            <a:grpSpLocks/>
          </p:cNvGrpSpPr>
          <p:nvPr/>
        </p:nvGrpSpPr>
        <p:grpSpPr bwMode="auto">
          <a:xfrm>
            <a:off x="6842125" y="2995613"/>
            <a:ext cx="754063" cy="1265237"/>
            <a:chOff x="4310" y="1887"/>
            <a:chExt cx="475" cy="797"/>
          </a:xfrm>
        </p:grpSpPr>
        <p:grpSp>
          <p:nvGrpSpPr>
            <p:cNvPr id="58113" name="Group 769">
              <a:extLst>
                <a:ext uri="{FF2B5EF4-FFF2-40B4-BE49-F238E27FC236}">
                  <a16:creationId xmlns:a16="http://schemas.microsoft.com/office/drawing/2014/main" id="{53A0E031-A271-484A-863B-B7519A2A15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0" y="1888"/>
              <a:ext cx="475" cy="796"/>
              <a:chOff x="3829" y="1224"/>
              <a:chExt cx="475" cy="796"/>
            </a:xfrm>
          </p:grpSpPr>
          <p:grpSp>
            <p:nvGrpSpPr>
              <p:cNvPr id="58114" name="Group 770">
                <a:extLst>
                  <a:ext uri="{FF2B5EF4-FFF2-40B4-BE49-F238E27FC236}">
                    <a16:creationId xmlns:a16="http://schemas.microsoft.com/office/drawing/2014/main" id="{B2BBD17C-6CB9-45DA-A61F-8384955D4A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29" y="1253"/>
                <a:ext cx="475" cy="767"/>
                <a:chOff x="1124" y="487"/>
                <a:chExt cx="475" cy="767"/>
              </a:xfrm>
            </p:grpSpPr>
            <p:sp>
              <p:nvSpPr>
                <p:cNvPr id="58115" name="Oval 771">
                  <a:extLst>
                    <a:ext uri="{FF2B5EF4-FFF2-40B4-BE49-F238E27FC236}">
                      <a16:creationId xmlns:a16="http://schemas.microsoft.com/office/drawing/2014/main" id="{5245640B-56C2-48C1-8BE0-A3DE347641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16" name="AutoShape 772">
                  <a:extLst>
                    <a:ext uri="{FF2B5EF4-FFF2-40B4-BE49-F238E27FC236}">
                      <a16:creationId xmlns:a16="http://schemas.microsoft.com/office/drawing/2014/main" id="{2F65D597-B0FE-4851-B578-FCEA213C5C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17" name="Rectangle 773">
                  <a:extLst>
                    <a:ext uri="{FF2B5EF4-FFF2-40B4-BE49-F238E27FC236}">
                      <a16:creationId xmlns:a16="http://schemas.microsoft.com/office/drawing/2014/main" id="{FF1828D5-7349-4EB6-83D5-05A0E89BF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18" name="Group 774">
                <a:extLst>
                  <a:ext uri="{FF2B5EF4-FFF2-40B4-BE49-F238E27FC236}">
                    <a16:creationId xmlns:a16="http://schemas.microsoft.com/office/drawing/2014/main" id="{77CCFDDD-4837-4916-8004-8DABF703F6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54" y="1224"/>
                <a:ext cx="426" cy="397"/>
                <a:chOff x="1277" y="1224"/>
                <a:chExt cx="454" cy="397"/>
              </a:xfrm>
            </p:grpSpPr>
            <p:sp>
              <p:nvSpPr>
                <p:cNvPr id="58119" name="Oval 775">
                  <a:extLst>
                    <a:ext uri="{FF2B5EF4-FFF2-40B4-BE49-F238E27FC236}">
                      <a16:creationId xmlns:a16="http://schemas.microsoft.com/office/drawing/2014/main" id="{30ADE1F7-9C63-4CB6-A9C9-8913F4953A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20" name="Oval 776">
                  <a:extLst>
                    <a:ext uri="{FF2B5EF4-FFF2-40B4-BE49-F238E27FC236}">
                      <a16:creationId xmlns:a16="http://schemas.microsoft.com/office/drawing/2014/main" id="{BC349B70-5C7D-4A99-A11D-A85E66CDB5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21" name="AutoShape 777">
                  <a:extLst>
                    <a:ext uri="{FF2B5EF4-FFF2-40B4-BE49-F238E27FC236}">
                      <a16:creationId xmlns:a16="http://schemas.microsoft.com/office/drawing/2014/main" id="{6896C730-8FA1-4FC3-92A2-32298A81A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22" name="Group 778">
                <a:extLst>
                  <a:ext uri="{FF2B5EF4-FFF2-40B4-BE49-F238E27FC236}">
                    <a16:creationId xmlns:a16="http://schemas.microsoft.com/office/drawing/2014/main" id="{02FC7B4D-89E2-419E-B3EC-1452F9DDB5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3" y="1310"/>
                <a:ext cx="283" cy="302"/>
                <a:chOff x="2411" y="1310"/>
                <a:chExt cx="283" cy="302"/>
              </a:xfrm>
            </p:grpSpPr>
            <p:sp>
              <p:nvSpPr>
                <p:cNvPr id="58123" name="Oval 779">
                  <a:extLst>
                    <a:ext uri="{FF2B5EF4-FFF2-40B4-BE49-F238E27FC236}">
                      <a16:creationId xmlns:a16="http://schemas.microsoft.com/office/drawing/2014/main" id="{E0D6AAD9-D81A-4649-97A4-71C45CE2FC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24" name="AutoShape 780">
                  <a:extLst>
                    <a:ext uri="{FF2B5EF4-FFF2-40B4-BE49-F238E27FC236}">
                      <a16:creationId xmlns:a16="http://schemas.microsoft.com/office/drawing/2014/main" id="{C486C0AE-C4A2-4D0B-8143-36DEE99F15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45" name="Group 1377">
              <a:extLst>
                <a:ext uri="{FF2B5EF4-FFF2-40B4-BE49-F238E27FC236}">
                  <a16:creationId xmlns:a16="http://schemas.microsoft.com/office/drawing/2014/main" id="{F0E98C0A-0D2C-4DA0-8762-34709AF32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0" y="1887"/>
              <a:ext cx="475" cy="796"/>
              <a:chOff x="3829" y="1224"/>
              <a:chExt cx="475" cy="796"/>
            </a:xfrm>
          </p:grpSpPr>
          <p:grpSp>
            <p:nvGrpSpPr>
              <p:cNvPr id="59746" name="Group 1378">
                <a:extLst>
                  <a:ext uri="{FF2B5EF4-FFF2-40B4-BE49-F238E27FC236}">
                    <a16:creationId xmlns:a16="http://schemas.microsoft.com/office/drawing/2014/main" id="{3AFF23D2-6CA9-4AA5-9BB7-1A60F013A8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29" y="1253"/>
                <a:ext cx="475" cy="767"/>
                <a:chOff x="1124" y="487"/>
                <a:chExt cx="475" cy="767"/>
              </a:xfrm>
            </p:grpSpPr>
            <p:sp>
              <p:nvSpPr>
                <p:cNvPr id="59747" name="Oval 1379">
                  <a:extLst>
                    <a:ext uri="{FF2B5EF4-FFF2-40B4-BE49-F238E27FC236}">
                      <a16:creationId xmlns:a16="http://schemas.microsoft.com/office/drawing/2014/main" id="{02CA19FE-EBF8-45C8-900C-C59BBD47AC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48" name="AutoShape 1380">
                  <a:extLst>
                    <a:ext uri="{FF2B5EF4-FFF2-40B4-BE49-F238E27FC236}">
                      <a16:creationId xmlns:a16="http://schemas.microsoft.com/office/drawing/2014/main" id="{E7E01CBD-46AC-4890-A7DE-21595D2700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49" name="Rectangle 1381">
                  <a:extLst>
                    <a:ext uri="{FF2B5EF4-FFF2-40B4-BE49-F238E27FC236}">
                      <a16:creationId xmlns:a16="http://schemas.microsoft.com/office/drawing/2014/main" id="{ACB956B5-ECFE-4618-B421-F70678322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50" name="Group 1382">
                <a:extLst>
                  <a:ext uri="{FF2B5EF4-FFF2-40B4-BE49-F238E27FC236}">
                    <a16:creationId xmlns:a16="http://schemas.microsoft.com/office/drawing/2014/main" id="{386DF5C6-4134-468D-B4EA-48A3DB4AA3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54" y="1224"/>
                <a:ext cx="426" cy="397"/>
                <a:chOff x="1277" y="1224"/>
                <a:chExt cx="454" cy="397"/>
              </a:xfrm>
            </p:grpSpPr>
            <p:sp>
              <p:nvSpPr>
                <p:cNvPr id="59751" name="Oval 1383">
                  <a:extLst>
                    <a:ext uri="{FF2B5EF4-FFF2-40B4-BE49-F238E27FC236}">
                      <a16:creationId xmlns:a16="http://schemas.microsoft.com/office/drawing/2014/main" id="{DA9D1DE0-D083-4AD6-A303-EF2B50D0B9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7" y="1366"/>
                  <a:ext cx="85" cy="142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52" name="Oval 1384">
                  <a:extLst>
                    <a:ext uri="{FF2B5EF4-FFF2-40B4-BE49-F238E27FC236}">
                      <a16:creationId xmlns:a16="http://schemas.microsoft.com/office/drawing/2014/main" id="{A5AF7C77-F9A2-4EA6-B66E-1DE838B4D9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6" y="1366"/>
                  <a:ext cx="85" cy="142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53" name="AutoShape 1385">
                  <a:extLst>
                    <a:ext uri="{FF2B5EF4-FFF2-40B4-BE49-F238E27FC236}">
                      <a16:creationId xmlns:a16="http://schemas.microsoft.com/office/drawing/2014/main" id="{4529D727-3E87-440A-BFE9-7B67203F06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06" y="1224"/>
                  <a:ext cx="397" cy="397"/>
                </a:xfrm>
                <a:custGeom>
                  <a:avLst/>
                  <a:gdLst>
                    <a:gd name="G0" fmla="+- 9689 0 0"/>
                    <a:gd name="G1" fmla="+- -11490373 0 0"/>
                    <a:gd name="G2" fmla="+- 0 0 -11490373"/>
                    <a:gd name="T0" fmla="*/ 0 256 1"/>
                    <a:gd name="T1" fmla="*/ 180 256 1"/>
                    <a:gd name="G3" fmla="+- -11490373 T0 T1"/>
                    <a:gd name="T2" fmla="*/ 0 256 1"/>
                    <a:gd name="T3" fmla="*/ 90 256 1"/>
                    <a:gd name="G4" fmla="+- -11490373 T2 T3"/>
                    <a:gd name="G5" fmla="*/ G4 2 1"/>
                    <a:gd name="T4" fmla="*/ 90 256 1"/>
                    <a:gd name="T5" fmla="*/ 0 256 1"/>
                    <a:gd name="G6" fmla="+- -11490373 T4 T5"/>
                    <a:gd name="G7" fmla="*/ G6 2 1"/>
                    <a:gd name="G8" fmla="abs -11490373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689"/>
                    <a:gd name="G18" fmla="*/ 9689 1 2"/>
                    <a:gd name="G19" fmla="+- G18 5400 0"/>
                    <a:gd name="G20" fmla="cos G19 -11490373"/>
                    <a:gd name="G21" fmla="sin G19 -11490373"/>
                    <a:gd name="G22" fmla="+- G20 10800 0"/>
                    <a:gd name="G23" fmla="+- G21 10800 0"/>
                    <a:gd name="G24" fmla="+- 10800 0 G20"/>
                    <a:gd name="G25" fmla="+- 9689 10800 0"/>
                    <a:gd name="G26" fmla="?: G9 G17 G25"/>
                    <a:gd name="G27" fmla="?: G9 0 21600"/>
                    <a:gd name="G28" fmla="cos 10800 -11490373"/>
                    <a:gd name="G29" fmla="sin 10800 -11490373"/>
                    <a:gd name="G30" fmla="sin 9689 -11490373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490373 G34 0"/>
                    <a:gd name="G36" fmla="?: G6 G35 G31"/>
                    <a:gd name="G37" fmla="+- 21600 0 G36"/>
                    <a:gd name="G38" fmla="?: G4 0 G33"/>
                    <a:gd name="G39" fmla="?: -11490373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89 w 21600"/>
                    <a:gd name="T15" fmla="*/ 9965 h 21600"/>
                    <a:gd name="T16" fmla="*/ 10800 w 21600"/>
                    <a:gd name="T17" fmla="*/ 1111 h 21600"/>
                    <a:gd name="T18" fmla="*/ 21011 w 21600"/>
                    <a:gd name="T19" fmla="*/ 9965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143" y="10011"/>
                      </a:moveTo>
                      <a:cubicBezTo>
                        <a:pt x="1554" y="4982"/>
                        <a:pt x="5754" y="1111"/>
                        <a:pt x="10800" y="1111"/>
                      </a:cubicBezTo>
                      <a:cubicBezTo>
                        <a:pt x="15845" y="1111"/>
                        <a:pt x="20045" y="4982"/>
                        <a:pt x="20456" y="10011"/>
                      </a:cubicBezTo>
                      <a:lnTo>
                        <a:pt x="21564" y="9920"/>
                      </a:lnTo>
                      <a:cubicBezTo>
                        <a:pt x="21106" y="4315"/>
                        <a:pt x="16423" y="0"/>
                        <a:pt x="10799" y="0"/>
                      </a:cubicBezTo>
                      <a:cubicBezTo>
                        <a:pt x="5176" y="0"/>
                        <a:pt x="493" y="4315"/>
                        <a:pt x="35" y="9920"/>
                      </a:cubicBezTo>
                      <a:close/>
                    </a:path>
                  </a:pathLst>
                </a:cu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54" name="Group 1386">
                <a:extLst>
                  <a:ext uri="{FF2B5EF4-FFF2-40B4-BE49-F238E27FC236}">
                    <a16:creationId xmlns:a16="http://schemas.microsoft.com/office/drawing/2014/main" id="{19D7A33E-CD22-4D42-ADA9-A16486437F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43" y="1310"/>
                <a:ext cx="283" cy="302"/>
                <a:chOff x="2411" y="1310"/>
                <a:chExt cx="283" cy="302"/>
              </a:xfrm>
            </p:grpSpPr>
            <p:sp>
              <p:nvSpPr>
                <p:cNvPr id="59755" name="Oval 1387">
                  <a:extLst>
                    <a:ext uri="{FF2B5EF4-FFF2-40B4-BE49-F238E27FC236}">
                      <a16:creationId xmlns:a16="http://schemas.microsoft.com/office/drawing/2014/main" id="{E6AE40BC-5686-422F-A505-4C843C71B3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6" y="1555"/>
                  <a:ext cx="85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56" name="AutoShape 1388">
                  <a:extLst>
                    <a:ext uri="{FF2B5EF4-FFF2-40B4-BE49-F238E27FC236}">
                      <a16:creationId xmlns:a16="http://schemas.microsoft.com/office/drawing/2014/main" id="{F7A7907A-2A17-4481-BE30-C5FB37F47A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100000">
                  <a:off x="2411" y="1310"/>
                  <a:ext cx="283" cy="283"/>
                </a:xfrm>
                <a:custGeom>
                  <a:avLst/>
                  <a:gdLst>
                    <a:gd name="G0" fmla="+- 9505 0 0"/>
                    <a:gd name="G1" fmla="+- -8922784 0 0"/>
                    <a:gd name="G2" fmla="+- 0 0 -8922784"/>
                    <a:gd name="T0" fmla="*/ 0 256 1"/>
                    <a:gd name="T1" fmla="*/ 180 256 1"/>
                    <a:gd name="G3" fmla="+- -8922784 T0 T1"/>
                    <a:gd name="T2" fmla="*/ 0 256 1"/>
                    <a:gd name="T3" fmla="*/ 90 256 1"/>
                    <a:gd name="G4" fmla="+- -8922784 T2 T3"/>
                    <a:gd name="G5" fmla="*/ G4 2 1"/>
                    <a:gd name="T4" fmla="*/ 90 256 1"/>
                    <a:gd name="T5" fmla="*/ 0 256 1"/>
                    <a:gd name="G6" fmla="+- -8922784 T4 T5"/>
                    <a:gd name="G7" fmla="*/ G6 2 1"/>
                    <a:gd name="G8" fmla="abs -8922784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9505"/>
                    <a:gd name="G18" fmla="*/ 9505 1 2"/>
                    <a:gd name="G19" fmla="+- G18 5400 0"/>
                    <a:gd name="G20" fmla="cos G19 -8922784"/>
                    <a:gd name="G21" fmla="sin G19 -8922784"/>
                    <a:gd name="G22" fmla="+- G20 10800 0"/>
                    <a:gd name="G23" fmla="+- G21 10800 0"/>
                    <a:gd name="G24" fmla="+- 10800 0 G20"/>
                    <a:gd name="G25" fmla="+- 9505 10800 0"/>
                    <a:gd name="G26" fmla="?: G9 G17 G25"/>
                    <a:gd name="G27" fmla="?: G9 0 21600"/>
                    <a:gd name="G28" fmla="cos 10800 -8922784"/>
                    <a:gd name="G29" fmla="sin 10800 -8922784"/>
                    <a:gd name="G30" fmla="sin 9505 -8922784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922784 G34 0"/>
                    <a:gd name="G36" fmla="?: G6 G35 G31"/>
                    <a:gd name="G37" fmla="+- 21600 0 G36"/>
                    <a:gd name="G38" fmla="?: G4 0 G33"/>
                    <a:gd name="G39" fmla="?: -8922784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3477 w 21600"/>
                    <a:gd name="T15" fmla="*/ 3766 h 21600"/>
                    <a:gd name="T16" fmla="*/ 10800 w 21600"/>
                    <a:gd name="T17" fmla="*/ 1295 h 21600"/>
                    <a:gd name="T18" fmla="*/ 18123 w 21600"/>
                    <a:gd name="T19" fmla="*/ 3766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945" y="4215"/>
                      </a:moveTo>
                      <a:cubicBezTo>
                        <a:pt x="5737" y="2349"/>
                        <a:pt x="8212" y="1295"/>
                        <a:pt x="10800" y="1295"/>
                      </a:cubicBezTo>
                      <a:cubicBezTo>
                        <a:pt x="13387" y="1295"/>
                        <a:pt x="15862" y="2349"/>
                        <a:pt x="17654" y="4215"/>
                      </a:cubicBezTo>
                      <a:lnTo>
                        <a:pt x="18588" y="3318"/>
                      </a:lnTo>
                      <a:cubicBezTo>
                        <a:pt x="16552" y="1198"/>
                        <a:pt x="13739" y="0"/>
                        <a:pt x="10799" y="0"/>
                      </a:cubicBezTo>
                      <a:cubicBezTo>
                        <a:pt x="7860" y="0"/>
                        <a:pt x="5047" y="1198"/>
                        <a:pt x="3011" y="331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02" name="Group 1534">
            <a:extLst>
              <a:ext uri="{FF2B5EF4-FFF2-40B4-BE49-F238E27FC236}">
                <a16:creationId xmlns:a16="http://schemas.microsoft.com/office/drawing/2014/main" id="{EF6F0536-AA19-4A3C-BBCD-72E68F62515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011488"/>
            <a:ext cx="754063" cy="1263650"/>
            <a:chOff x="262" y="1897"/>
            <a:chExt cx="475" cy="796"/>
          </a:xfrm>
        </p:grpSpPr>
        <p:grpSp>
          <p:nvGrpSpPr>
            <p:cNvPr id="58125" name="Group 781">
              <a:extLst>
                <a:ext uri="{FF2B5EF4-FFF2-40B4-BE49-F238E27FC236}">
                  <a16:creationId xmlns:a16="http://schemas.microsoft.com/office/drawing/2014/main" id="{3CF5DF3C-1BAA-4D81-AA2B-0281C11F1F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898"/>
              <a:ext cx="475" cy="795"/>
              <a:chOff x="172" y="1224"/>
              <a:chExt cx="475" cy="795"/>
            </a:xfrm>
          </p:grpSpPr>
          <p:sp>
            <p:nvSpPr>
              <p:cNvPr id="58126" name="Oval 782">
                <a:extLst>
                  <a:ext uri="{FF2B5EF4-FFF2-40B4-BE49-F238E27FC236}">
                    <a16:creationId xmlns:a16="http://schemas.microsoft.com/office/drawing/2014/main" id="{394D5D20-6E7B-4F16-B0FA-A43A80D42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" y="1254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7" name="AutoShape 783">
                <a:extLst>
                  <a:ext uri="{FF2B5EF4-FFF2-40B4-BE49-F238E27FC236}">
                    <a16:creationId xmlns:a16="http://schemas.microsoft.com/office/drawing/2014/main" id="{DFF8FE44-4AF9-4F42-BC4D-136070BC3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603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28" name="Rectangle 784">
                <a:extLst>
                  <a:ext uri="{FF2B5EF4-FFF2-40B4-BE49-F238E27FC236}">
                    <a16:creationId xmlns:a16="http://schemas.microsoft.com/office/drawing/2014/main" id="{A5976DA0-74D7-4F7E-B0A3-E720A6F54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781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129" name="Group 785">
                <a:extLst>
                  <a:ext uri="{FF2B5EF4-FFF2-40B4-BE49-F238E27FC236}">
                    <a16:creationId xmlns:a16="http://schemas.microsoft.com/office/drawing/2014/main" id="{D8C0AC37-CE50-44A8-A769-17CEF6ED91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" y="1224"/>
                <a:ext cx="341" cy="114"/>
                <a:chOff x="228" y="1224"/>
                <a:chExt cx="341" cy="114"/>
              </a:xfrm>
            </p:grpSpPr>
            <p:sp>
              <p:nvSpPr>
                <p:cNvPr id="58130" name="AutoShape 786">
                  <a:extLst>
                    <a:ext uri="{FF2B5EF4-FFF2-40B4-BE49-F238E27FC236}">
                      <a16:creationId xmlns:a16="http://schemas.microsoft.com/office/drawing/2014/main" id="{5DF7F066-8940-44F7-81FC-3074DF4E7F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" y="1224"/>
                  <a:ext cx="341" cy="86"/>
                </a:xfrm>
                <a:prstGeom prst="octagon">
                  <a:avLst>
                    <a:gd name="adj" fmla="val 22093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31" name="AutoShape 787">
                  <a:extLst>
                    <a:ext uri="{FF2B5EF4-FFF2-40B4-BE49-F238E27FC236}">
                      <a16:creationId xmlns:a16="http://schemas.microsoft.com/office/drawing/2014/main" id="{E173F5A0-0EC8-47EA-A1C5-D69B83915C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28" y="1281"/>
                  <a:ext cx="341" cy="57"/>
                </a:xfrm>
                <a:custGeom>
                  <a:avLst/>
                  <a:gdLst>
                    <a:gd name="G0" fmla="+- 1330 0 0"/>
                    <a:gd name="G1" fmla="+- 21600 0 1330"/>
                    <a:gd name="G2" fmla="*/ 1330 1 2"/>
                    <a:gd name="G3" fmla="+- 21600 0 G2"/>
                    <a:gd name="G4" fmla="+/ 1330 21600 2"/>
                    <a:gd name="G5" fmla="+/ G1 0 2"/>
                    <a:gd name="G6" fmla="*/ 21600 21600 1330"/>
                    <a:gd name="G7" fmla="*/ G6 1 2"/>
                    <a:gd name="G8" fmla="+- 21600 0 G7"/>
                    <a:gd name="G9" fmla="*/ 21600 1 2"/>
                    <a:gd name="G10" fmla="+- 1330 0 G9"/>
                    <a:gd name="G11" fmla="?: G10 G8 0"/>
                    <a:gd name="G12" fmla="?: G10 G7 21600"/>
                    <a:gd name="T0" fmla="*/ 20935 w 21600"/>
                    <a:gd name="T1" fmla="*/ 10800 h 21600"/>
                    <a:gd name="T2" fmla="*/ 10800 w 21600"/>
                    <a:gd name="T3" fmla="*/ 21600 h 21600"/>
                    <a:gd name="T4" fmla="*/ 665 w 21600"/>
                    <a:gd name="T5" fmla="*/ 10800 h 21600"/>
                    <a:gd name="T6" fmla="*/ 10800 w 21600"/>
                    <a:gd name="T7" fmla="*/ 0 h 21600"/>
                    <a:gd name="T8" fmla="*/ 2465 w 21600"/>
                    <a:gd name="T9" fmla="*/ 2465 h 21600"/>
                    <a:gd name="T10" fmla="*/ 19135 w 21600"/>
                    <a:gd name="T11" fmla="*/ 1913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330" y="21600"/>
                      </a:lnTo>
                      <a:lnTo>
                        <a:pt x="2027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57" name="Group 1389">
              <a:extLst>
                <a:ext uri="{FF2B5EF4-FFF2-40B4-BE49-F238E27FC236}">
                  <a16:creationId xmlns:a16="http://schemas.microsoft.com/office/drawing/2014/main" id="{B2862670-FCD7-47A4-919B-90D6C79459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897"/>
              <a:ext cx="475" cy="795"/>
              <a:chOff x="172" y="1224"/>
              <a:chExt cx="475" cy="795"/>
            </a:xfrm>
          </p:grpSpPr>
          <p:sp>
            <p:nvSpPr>
              <p:cNvPr id="59758" name="Oval 1390">
                <a:extLst>
                  <a:ext uri="{FF2B5EF4-FFF2-40B4-BE49-F238E27FC236}">
                    <a16:creationId xmlns:a16="http://schemas.microsoft.com/office/drawing/2014/main" id="{C77FF7C1-ED9E-46C0-9CB3-A9C9BF5CB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" y="1254"/>
                <a:ext cx="340" cy="368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759" name="AutoShape 1391">
                <a:extLst>
                  <a:ext uri="{FF2B5EF4-FFF2-40B4-BE49-F238E27FC236}">
                    <a16:creationId xmlns:a16="http://schemas.microsoft.com/office/drawing/2014/main" id="{AAEF159A-DD1D-46B2-B325-417FDCA49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603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760" name="Rectangle 1392">
                <a:extLst>
                  <a:ext uri="{FF2B5EF4-FFF2-40B4-BE49-F238E27FC236}">
                    <a16:creationId xmlns:a16="http://schemas.microsoft.com/office/drawing/2014/main" id="{DFD68674-A94C-4A35-A8E6-350600B9F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" y="1781"/>
                <a:ext cx="475" cy="23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761" name="Group 1393">
                <a:extLst>
                  <a:ext uri="{FF2B5EF4-FFF2-40B4-BE49-F238E27FC236}">
                    <a16:creationId xmlns:a16="http://schemas.microsoft.com/office/drawing/2014/main" id="{36BA293B-208C-4356-BC18-2E7EACA21B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" y="1224"/>
                <a:ext cx="341" cy="114"/>
                <a:chOff x="228" y="1224"/>
                <a:chExt cx="341" cy="114"/>
              </a:xfrm>
            </p:grpSpPr>
            <p:sp>
              <p:nvSpPr>
                <p:cNvPr id="59762" name="AutoShape 1394">
                  <a:extLst>
                    <a:ext uri="{FF2B5EF4-FFF2-40B4-BE49-F238E27FC236}">
                      <a16:creationId xmlns:a16="http://schemas.microsoft.com/office/drawing/2014/main" id="{A02EB214-8728-4621-81A8-7DED234E85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8" y="1224"/>
                  <a:ext cx="341" cy="86"/>
                </a:xfrm>
                <a:prstGeom prst="octagon">
                  <a:avLst>
                    <a:gd name="adj" fmla="val 22093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63" name="AutoShape 1395">
                  <a:extLst>
                    <a:ext uri="{FF2B5EF4-FFF2-40B4-BE49-F238E27FC236}">
                      <a16:creationId xmlns:a16="http://schemas.microsoft.com/office/drawing/2014/main" id="{2ABE4459-9D3E-4886-922E-173BB36638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28" y="1281"/>
                  <a:ext cx="341" cy="57"/>
                </a:xfrm>
                <a:custGeom>
                  <a:avLst/>
                  <a:gdLst>
                    <a:gd name="G0" fmla="+- 1330 0 0"/>
                    <a:gd name="G1" fmla="+- 21600 0 1330"/>
                    <a:gd name="G2" fmla="*/ 1330 1 2"/>
                    <a:gd name="G3" fmla="+- 21600 0 G2"/>
                    <a:gd name="G4" fmla="+/ 1330 21600 2"/>
                    <a:gd name="G5" fmla="+/ G1 0 2"/>
                    <a:gd name="G6" fmla="*/ 21600 21600 1330"/>
                    <a:gd name="G7" fmla="*/ G6 1 2"/>
                    <a:gd name="G8" fmla="+- 21600 0 G7"/>
                    <a:gd name="G9" fmla="*/ 21600 1 2"/>
                    <a:gd name="G10" fmla="+- 1330 0 G9"/>
                    <a:gd name="G11" fmla="?: G10 G8 0"/>
                    <a:gd name="G12" fmla="?: G10 G7 21600"/>
                    <a:gd name="T0" fmla="*/ 20935 w 21600"/>
                    <a:gd name="T1" fmla="*/ 10800 h 21600"/>
                    <a:gd name="T2" fmla="*/ 10800 w 21600"/>
                    <a:gd name="T3" fmla="*/ 21600 h 21600"/>
                    <a:gd name="T4" fmla="*/ 665 w 21600"/>
                    <a:gd name="T5" fmla="*/ 10800 h 21600"/>
                    <a:gd name="T6" fmla="*/ 10800 w 21600"/>
                    <a:gd name="T7" fmla="*/ 0 h 21600"/>
                    <a:gd name="T8" fmla="*/ 2465 w 21600"/>
                    <a:gd name="T9" fmla="*/ 2465 h 21600"/>
                    <a:gd name="T10" fmla="*/ 19135 w 21600"/>
                    <a:gd name="T11" fmla="*/ 1913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1330" y="21600"/>
                      </a:lnTo>
                      <a:lnTo>
                        <a:pt x="2027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04" name="Group 1536">
            <a:extLst>
              <a:ext uri="{FF2B5EF4-FFF2-40B4-BE49-F238E27FC236}">
                <a16:creationId xmlns:a16="http://schemas.microsoft.com/office/drawing/2014/main" id="{63EF93CD-84F8-450A-B3C7-2E91EC8DBFEA}"/>
              </a:ext>
            </a:extLst>
          </p:cNvPr>
          <p:cNvGrpSpPr>
            <a:grpSpLocks/>
          </p:cNvGrpSpPr>
          <p:nvPr/>
        </p:nvGrpSpPr>
        <p:grpSpPr bwMode="auto">
          <a:xfrm>
            <a:off x="423863" y="881063"/>
            <a:ext cx="754062" cy="1350962"/>
            <a:chOff x="267" y="555"/>
            <a:chExt cx="475" cy="851"/>
          </a:xfrm>
        </p:grpSpPr>
        <p:grpSp>
          <p:nvGrpSpPr>
            <p:cNvPr id="58132" name="Group 788">
              <a:extLst>
                <a:ext uri="{FF2B5EF4-FFF2-40B4-BE49-F238E27FC236}">
                  <a16:creationId xmlns:a16="http://schemas.microsoft.com/office/drawing/2014/main" id="{65C3B547-8421-4423-B288-6AC6631839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" y="556"/>
              <a:ext cx="475" cy="850"/>
              <a:chOff x="143" y="232"/>
              <a:chExt cx="475" cy="850"/>
            </a:xfrm>
          </p:grpSpPr>
          <p:grpSp>
            <p:nvGrpSpPr>
              <p:cNvPr id="58133" name="Group 789">
                <a:extLst>
                  <a:ext uri="{FF2B5EF4-FFF2-40B4-BE49-F238E27FC236}">
                    <a16:creationId xmlns:a16="http://schemas.microsoft.com/office/drawing/2014/main" id="{2EEC8AF9-5AD3-44BA-843F-C20DAD0051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232"/>
                <a:ext cx="475" cy="850"/>
                <a:chOff x="1079" y="1367"/>
                <a:chExt cx="475" cy="850"/>
              </a:xfrm>
            </p:grpSpPr>
            <p:sp>
              <p:nvSpPr>
                <p:cNvPr id="58134" name="AutoShape 790">
                  <a:extLst>
                    <a:ext uri="{FF2B5EF4-FFF2-40B4-BE49-F238E27FC236}">
                      <a16:creationId xmlns:a16="http://schemas.microsoft.com/office/drawing/2014/main" id="{80542D6E-BE96-401A-B082-85FD7AD544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5" y="1367"/>
                  <a:ext cx="383" cy="425"/>
                </a:xfrm>
                <a:custGeom>
                  <a:avLst/>
                  <a:gdLst>
                    <a:gd name="G0" fmla="+- 163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63"/>
                    <a:gd name="G18" fmla="*/ 163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63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63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8 w 21600"/>
                    <a:gd name="T15" fmla="*/ 10800 h 21600"/>
                    <a:gd name="T16" fmla="*/ 10800 w 21600"/>
                    <a:gd name="T17" fmla="*/ 10637 h 21600"/>
                    <a:gd name="T18" fmla="*/ 16282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37" y="10800"/>
                      </a:moveTo>
                      <a:cubicBezTo>
                        <a:pt x="10637" y="10709"/>
                        <a:pt x="10709" y="10637"/>
                        <a:pt x="10800" y="10637"/>
                      </a:cubicBezTo>
                      <a:cubicBezTo>
                        <a:pt x="10890" y="10637"/>
                        <a:pt x="10963" y="10709"/>
                        <a:pt x="10963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35" name="AutoShape 791">
                  <a:extLst>
                    <a:ext uri="{FF2B5EF4-FFF2-40B4-BE49-F238E27FC236}">
                      <a16:creationId xmlns:a16="http://schemas.microsoft.com/office/drawing/2014/main" id="{32DC4A9C-6F0C-445F-B711-1868FD87FB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573"/>
                  <a:ext cx="411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 algn="ctr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36" name="Oval 792">
                  <a:extLst>
                    <a:ext uri="{FF2B5EF4-FFF2-40B4-BE49-F238E27FC236}">
                      <a16:creationId xmlns:a16="http://schemas.microsoft.com/office/drawing/2014/main" id="{400334A4-1E02-4857-B172-6F429A52CB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46" y="1452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37" name="AutoShape 793">
                  <a:extLst>
                    <a:ext uri="{FF2B5EF4-FFF2-40B4-BE49-F238E27FC236}">
                      <a16:creationId xmlns:a16="http://schemas.microsoft.com/office/drawing/2014/main" id="{E75C47B6-B6FF-4A7B-85CB-82F9DD1EA3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1801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38" name="Rectangle 794">
                  <a:extLst>
                    <a:ext uri="{FF2B5EF4-FFF2-40B4-BE49-F238E27FC236}">
                      <a16:creationId xmlns:a16="http://schemas.microsoft.com/office/drawing/2014/main" id="{6C83FB05-5473-4D5E-9468-73A4D46A3C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1979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139" name="AutoShape 795">
                <a:extLst>
                  <a:ext uri="{FF2B5EF4-FFF2-40B4-BE49-F238E27FC236}">
                    <a16:creationId xmlns:a16="http://schemas.microsoft.com/office/drawing/2014/main" id="{520B3360-17FB-4AC5-9793-00AAE2DCC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" y="346"/>
                <a:ext cx="85" cy="85"/>
              </a:xfrm>
              <a:prstGeom prst="plus">
                <a:avLst>
                  <a:gd name="adj" fmla="val 30704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764" name="Group 1396">
              <a:extLst>
                <a:ext uri="{FF2B5EF4-FFF2-40B4-BE49-F238E27FC236}">
                  <a16:creationId xmlns:a16="http://schemas.microsoft.com/office/drawing/2014/main" id="{D7097681-FD86-49F2-AD9F-6B5FEBD7EE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" y="555"/>
              <a:ext cx="475" cy="850"/>
              <a:chOff x="143" y="232"/>
              <a:chExt cx="475" cy="850"/>
            </a:xfrm>
          </p:grpSpPr>
          <p:grpSp>
            <p:nvGrpSpPr>
              <p:cNvPr id="59765" name="Group 1397">
                <a:extLst>
                  <a:ext uri="{FF2B5EF4-FFF2-40B4-BE49-F238E27FC236}">
                    <a16:creationId xmlns:a16="http://schemas.microsoft.com/office/drawing/2014/main" id="{F68E3750-58BD-43A2-ADFA-345075B593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232"/>
                <a:ext cx="475" cy="850"/>
                <a:chOff x="1079" y="1367"/>
                <a:chExt cx="475" cy="850"/>
              </a:xfrm>
            </p:grpSpPr>
            <p:sp>
              <p:nvSpPr>
                <p:cNvPr id="59766" name="AutoShape 1398">
                  <a:extLst>
                    <a:ext uri="{FF2B5EF4-FFF2-40B4-BE49-F238E27FC236}">
                      <a16:creationId xmlns:a16="http://schemas.microsoft.com/office/drawing/2014/main" id="{EF729D1C-6811-4263-B606-BC6B964AA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5" y="1367"/>
                  <a:ext cx="383" cy="425"/>
                </a:xfrm>
                <a:custGeom>
                  <a:avLst/>
                  <a:gdLst>
                    <a:gd name="G0" fmla="+- 163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163"/>
                    <a:gd name="G18" fmla="*/ 163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163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163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318 w 21600"/>
                    <a:gd name="T15" fmla="*/ 10800 h 21600"/>
                    <a:gd name="T16" fmla="*/ 10800 w 21600"/>
                    <a:gd name="T17" fmla="*/ 10637 h 21600"/>
                    <a:gd name="T18" fmla="*/ 16282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637" y="10800"/>
                      </a:moveTo>
                      <a:cubicBezTo>
                        <a:pt x="10637" y="10709"/>
                        <a:pt x="10709" y="10637"/>
                        <a:pt x="10800" y="10637"/>
                      </a:cubicBezTo>
                      <a:cubicBezTo>
                        <a:pt x="10890" y="10637"/>
                        <a:pt x="10963" y="10709"/>
                        <a:pt x="10963" y="10800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67" name="AutoShape 1399">
                  <a:extLst>
                    <a:ext uri="{FF2B5EF4-FFF2-40B4-BE49-F238E27FC236}">
                      <a16:creationId xmlns:a16="http://schemas.microsoft.com/office/drawing/2014/main" id="{7CDE6EDB-D739-4705-8D03-F9AE90ABE8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573"/>
                  <a:ext cx="411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68" name="Oval 1400">
                  <a:extLst>
                    <a:ext uri="{FF2B5EF4-FFF2-40B4-BE49-F238E27FC236}">
                      <a16:creationId xmlns:a16="http://schemas.microsoft.com/office/drawing/2014/main" id="{FEC7121B-DF8D-413D-B728-B3F5B28A9A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46" y="1452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69" name="AutoShape 1401">
                  <a:extLst>
                    <a:ext uri="{FF2B5EF4-FFF2-40B4-BE49-F238E27FC236}">
                      <a16:creationId xmlns:a16="http://schemas.microsoft.com/office/drawing/2014/main" id="{2C44D510-F28C-43D2-9458-2EA8339A6C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1801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70" name="Rectangle 1402">
                  <a:extLst>
                    <a:ext uri="{FF2B5EF4-FFF2-40B4-BE49-F238E27FC236}">
                      <a16:creationId xmlns:a16="http://schemas.microsoft.com/office/drawing/2014/main" id="{B83AA9C8-FF1F-4FC6-B227-44C177204D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79" y="1979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771" name="AutoShape 1403">
                <a:extLst>
                  <a:ext uri="{FF2B5EF4-FFF2-40B4-BE49-F238E27FC236}">
                    <a16:creationId xmlns:a16="http://schemas.microsoft.com/office/drawing/2014/main" id="{AED2AB55-141D-4138-BDC8-62F6FCE4C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" y="346"/>
                <a:ext cx="85" cy="85"/>
              </a:xfrm>
              <a:prstGeom prst="plus">
                <a:avLst>
                  <a:gd name="adj" fmla="val 30704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22" name="Group 1554">
            <a:extLst>
              <a:ext uri="{FF2B5EF4-FFF2-40B4-BE49-F238E27FC236}">
                <a16:creationId xmlns:a16="http://schemas.microsoft.com/office/drawing/2014/main" id="{30996AC8-4BFD-4B50-A4CA-3CFA2CD792D1}"/>
              </a:ext>
            </a:extLst>
          </p:cNvPr>
          <p:cNvGrpSpPr>
            <a:grpSpLocks/>
          </p:cNvGrpSpPr>
          <p:nvPr/>
        </p:nvGrpSpPr>
        <p:grpSpPr bwMode="auto">
          <a:xfrm>
            <a:off x="2306638" y="4749800"/>
            <a:ext cx="1036637" cy="1487488"/>
            <a:chOff x="1453" y="2992"/>
            <a:chExt cx="653" cy="937"/>
          </a:xfrm>
        </p:grpSpPr>
        <p:grpSp>
          <p:nvGrpSpPr>
            <p:cNvPr id="58156" name="Group 812">
              <a:extLst>
                <a:ext uri="{FF2B5EF4-FFF2-40B4-BE49-F238E27FC236}">
                  <a16:creationId xmlns:a16="http://schemas.microsoft.com/office/drawing/2014/main" id="{9A0EEAEF-C0D8-40F4-A5EB-DA47501081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3" y="2993"/>
              <a:ext cx="653" cy="936"/>
              <a:chOff x="1816" y="2642"/>
              <a:chExt cx="653" cy="936"/>
            </a:xfrm>
          </p:grpSpPr>
          <p:grpSp>
            <p:nvGrpSpPr>
              <p:cNvPr id="58157" name="Group 813">
                <a:extLst>
                  <a:ext uri="{FF2B5EF4-FFF2-40B4-BE49-F238E27FC236}">
                    <a16:creationId xmlns:a16="http://schemas.microsoft.com/office/drawing/2014/main" id="{E33B14B4-934D-4553-8E38-D5CD0656BE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16" y="2812"/>
                <a:ext cx="475" cy="766"/>
                <a:chOff x="535" y="488"/>
                <a:chExt cx="475" cy="766"/>
              </a:xfrm>
            </p:grpSpPr>
            <p:sp>
              <p:nvSpPr>
                <p:cNvPr id="58158" name="Oval 814">
                  <a:extLst>
                    <a:ext uri="{FF2B5EF4-FFF2-40B4-BE49-F238E27FC236}">
                      <a16:creationId xmlns:a16="http://schemas.microsoft.com/office/drawing/2014/main" id="{BF4DAB42-F9F9-40CD-9E95-82E65E6EDF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59" name="AutoShape 815">
                  <a:extLst>
                    <a:ext uri="{FF2B5EF4-FFF2-40B4-BE49-F238E27FC236}">
                      <a16:creationId xmlns:a16="http://schemas.microsoft.com/office/drawing/2014/main" id="{A38C4A86-992A-4BFF-9F82-911982D6F8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60" name="Rectangle 816">
                  <a:extLst>
                    <a:ext uri="{FF2B5EF4-FFF2-40B4-BE49-F238E27FC236}">
                      <a16:creationId xmlns:a16="http://schemas.microsoft.com/office/drawing/2014/main" id="{3C5D5C09-0849-4757-BC00-C89153C6B0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61" name="Group 817">
                <a:extLst>
                  <a:ext uri="{FF2B5EF4-FFF2-40B4-BE49-F238E27FC236}">
                    <a16:creationId xmlns:a16="http://schemas.microsoft.com/office/drawing/2014/main" id="{6F1D4D1A-2B2A-46AA-8FA4-49FE6E43BD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5" y="2642"/>
                <a:ext cx="284" cy="256"/>
                <a:chOff x="2185" y="2642"/>
                <a:chExt cx="284" cy="256"/>
              </a:xfrm>
            </p:grpSpPr>
            <p:sp>
              <p:nvSpPr>
                <p:cNvPr id="58162" name="Oval 818">
                  <a:extLst>
                    <a:ext uri="{FF2B5EF4-FFF2-40B4-BE49-F238E27FC236}">
                      <a16:creationId xmlns:a16="http://schemas.microsoft.com/office/drawing/2014/main" id="{9525C05B-E38F-4D4E-A348-DDA6279FEC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63" name="AutoShape 819">
                  <a:extLst>
                    <a:ext uri="{FF2B5EF4-FFF2-40B4-BE49-F238E27FC236}">
                      <a16:creationId xmlns:a16="http://schemas.microsoft.com/office/drawing/2014/main" id="{2274A37C-5453-482A-9801-67BCAFD99E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64" name="Group 820">
                <a:extLst>
                  <a:ext uri="{FF2B5EF4-FFF2-40B4-BE49-F238E27FC236}">
                    <a16:creationId xmlns:a16="http://schemas.microsoft.com/office/drawing/2014/main" id="{DD42AF67-3A84-4820-893A-B7E5579736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305" y="2668"/>
                <a:ext cx="57" cy="199"/>
                <a:chOff x="1844" y="3804"/>
                <a:chExt cx="114" cy="397"/>
              </a:xfrm>
            </p:grpSpPr>
            <p:sp>
              <p:nvSpPr>
                <p:cNvPr id="58165" name="Oval 821">
                  <a:extLst>
                    <a:ext uri="{FF2B5EF4-FFF2-40B4-BE49-F238E27FC236}">
                      <a16:creationId xmlns:a16="http://schemas.microsoft.com/office/drawing/2014/main" id="{5531CE23-D380-4679-A53A-4A707B56D5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4144"/>
                  <a:ext cx="57" cy="57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66" name="Freeform 822">
                  <a:extLst>
                    <a:ext uri="{FF2B5EF4-FFF2-40B4-BE49-F238E27FC236}">
                      <a16:creationId xmlns:a16="http://schemas.microsoft.com/office/drawing/2014/main" id="{C9B8316C-3C27-46A8-8F8C-A01EFB5255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3804"/>
                  <a:ext cx="114" cy="312"/>
                </a:xfrm>
                <a:custGeom>
                  <a:avLst/>
                  <a:gdLst>
                    <a:gd name="T0" fmla="*/ 57 w 114"/>
                    <a:gd name="T1" fmla="*/ 397 h 397"/>
                    <a:gd name="T2" fmla="*/ 0 w 114"/>
                    <a:gd name="T3" fmla="*/ 57 h 397"/>
                    <a:gd name="T4" fmla="*/ 114 w 114"/>
                    <a:gd name="T5" fmla="*/ 57 h 397"/>
                    <a:gd name="T6" fmla="*/ 57 w 114"/>
                    <a:gd name="T7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397">
                      <a:moveTo>
                        <a:pt x="57" y="397"/>
                      </a:moveTo>
                      <a:lnTo>
                        <a:pt x="0" y="57"/>
                      </a:lnTo>
                      <a:cubicBezTo>
                        <a:pt x="9" y="0"/>
                        <a:pt x="105" y="0"/>
                        <a:pt x="114" y="57"/>
                      </a:cubicBezTo>
                      <a:lnTo>
                        <a:pt x="57" y="39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88" name="Group 1420">
              <a:extLst>
                <a:ext uri="{FF2B5EF4-FFF2-40B4-BE49-F238E27FC236}">
                  <a16:creationId xmlns:a16="http://schemas.microsoft.com/office/drawing/2014/main" id="{828A05A1-B0F7-4728-8DE5-ECCE6FFBA1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3" y="2992"/>
              <a:ext cx="653" cy="936"/>
              <a:chOff x="1816" y="2642"/>
              <a:chExt cx="653" cy="936"/>
            </a:xfrm>
          </p:grpSpPr>
          <p:grpSp>
            <p:nvGrpSpPr>
              <p:cNvPr id="59789" name="Group 1421">
                <a:extLst>
                  <a:ext uri="{FF2B5EF4-FFF2-40B4-BE49-F238E27FC236}">
                    <a16:creationId xmlns:a16="http://schemas.microsoft.com/office/drawing/2014/main" id="{D38C4BD8-764F-459C-9212-F20FF32A28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16" y="2812"/>
                <a:ext cx="475" cy="766"/>
                <a:chOff x="535" y="488"/>
                <a:chExt cx="475" cy="766"/>
              </a:xfrm>
            </p:grpSpPr>
            <p:sp>
              <p:nvSpPr>
                <p:cNvPr id="59790" name="Oval 1422">
                  <a:extLst>
                    <a:ext uri="{FF2B5EF4-FFF2-40B4-BE49-F238E27FC236}">
                      <a16:creationId xmlns:a16="http://schemas.microsoft.com/office/drawing/2014/main" id="{4DABC8C1-2015-46A6-A7E2-48EDFD2AA3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91" name="AutoShape 1423">
                  <a:extLst>
                    <a:ext uri="{FF2B5EF4-FFF2-40B4-BE49-F238E27FC236}">
                      <a16:creationId xmlns:a16="http://schemas.microsoft.com/office/drawing/2014/main" id="{E39E3ED4-1B90-4BC1-A208-EAA8E942AB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92" name="Rectangle 1424">
                  <a:extLst>
                    <a:ext uri="{FF2B5EF4-FFF2-40B4-BE49-F238E27FC236}">
                      <a16:creationId xmlns:a16="http://schemas.microsoft.com/office/drawing/2014/main" id="{5680A09F-235D-486C-90BA-E03333C24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93" name="Group 1425">
                <a:extLst>
                  <a:ext uri="{FF2B5EF4-FFF2-40B4-BE49-F238E27FC236}">
                    <a16:creationId xmlns:a16="http://schemas.microsoft.com/office/drawing/2014/main" id="{4536CBF1-9F4A-44FD-BD5B-109B2C47DE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85" y="2642"/>
                <a:ext cx="284" cy="256"/>
                <a:chOff x="2185" y="2642"/>
                <a:chExt cx="284" cy="256"/>
              </a:xfrm>
            </p:grpSpPr>
            <p:sp>
              <p:nvSpPr>
                <p:cNvPr id="59794" name="Oval 1426">
                  <a:extLst>
                    <a:ext uri="{FF2B5EF4-FFF2-40B4-BE49-F238E27FC236}">
                      <a16:creationId xmlns:a16="http://schemas.microsoft.com/office/drawing/2014/main" id="{C94F9326-2665-47CE-AC0B-2F1F7806DC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95" name="AutoShape 1427">
                  <a:extLst>
                    <a:ext uri="{FF2B5EF4-FFF2-40B4-BE49-F238E27FC236}">
                      <a16:creationId xmlns:a16="http://schemas.microsoft.com/office/drawing/2014/main" id="{CFBE051C-27EE-46B4-BD5C-CB1CA6BFBD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796" name="Group 1428">
                <a:extLst>
                  <a:ext uri="{FF2B5EF4-FFF2-40B4-BE49-F238E27FC236}">
                    <a16:creationId xmlns:a16="http://schemas.microsoft.com/office/drawing/2014/main" id="{D86FE2B1-1064-4950-B54A-3476F459E2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305" y="2668"/>
                <a:ext cx="57" cy="199"/>
                <a:chOff x="1844" y="3804"/>
                <a:chExt cx="114" cy="397"/>
              </a:xfrm>
            </p:grpSpPr>
            <p:sp>
              <p:nvSpPr>
                <p:cNvPr id="59797" name="Oval 1429">
                  <a:extLst>
                    <a:ext uri="{FF2B5EF4-FFF2-40B4-BE49-F238E27FC236}">
                      <a16:creationId xmlns:a16="http://schemas.microsoft.com/office/drawing/2014/main" id="{DCBACDDC-B28C-4977-8CA0-F1C18B22BC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4144"/>
                  <a:ext cx="57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798" name="Freeform 1430">
                  <a:extLst>
                    <a:ext uri="{FF2B5EF4-FFF2-40B4-BE49-F238E27FC236}">
                      <a16:creationId xmlns:a16="http://schemas.microsoft.com/office/drawing/2014/main" id="{EC8518C7-6E7E-4ECB-B374-285D34316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3804"/>
                  <a:ext cx="114" cy="312"/>
                </a:xfrm>
                <a:custGeom>
                  <a:avLst/>
                  <a:gdLst>
                    <a:gd name="T0" fmla="*/ 57 w 114"/>
                    <a:gd name="T1" fmla="*/ 397 h 397"/>
                    <a:gd name="T2" fmla="*/ 0 w 114"/>
                    <a:gd name="T3" fmla="*/ 57 h 397"/>
                    <a:gd name="T4" fmla="*/ 114 w 114"/>
                    <a:gd name="T5" fmla="*/ 57 h 397"/>
                    <a:gd name="T6" fmla="*/ 57 w 114"/>
                    <a:gd name="T7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397">
                      <a:moveTo>
                        <a:pt x="57" y="397"/>
                      </a:moveTo>
                      <a:lnTo>
                        <a:pt x="0" y="57"/>
                      </a:lnTo>
                      <a:cubicBezTo>
                        <a:pt x="9" y="0"/>
                        <a:pt x="105" y="0"/>
                        <a:pt x="114" y="57"/>
                      </a:cubicBezTo>
                      <a:lnTo>
                        <a:pt x="57" y="3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23" name="Group 1555">
            <a:extLst>
              <a:ext uri="{FF2B5EF4-FFF2-40B4-BE49-F238E27FC236}">
                <a16:creationId xmlns:a16="http://schemas.microsoft.com/office/drawing/2014/main" id="{3F01CE33-5E5F-4C9F-A486-C3341513733C}"/>
              </a:ext>
            </a:extLst>
          </p:cNvPr>
          <p:cNvGrpSpPr>
            <a:grpSpLocks/>
          </p:cNvGrpSpPr>
          <p:nvPr/>
        </p:nvGrpSpPr>
        <p:grpSpPr bwMode="auto">
          <a:xfrm>
            <a:off x="3098800" y="4722813"/>
            <a:ext cx="1036638" cy="1489075"/>
            <a:chOff x="1952" y="2975"/>
            <a:chExt cx="653" cy="938"/>
          </a:xfrm>
        </p:grpSpPr>
        <p:grpSp>
          <p:nvGrpSpPr>
            <p:cNvPr id="58167" name="Group 823">
              <a:extLst>
                <a:ext uri="{FF2B5EF4-FFF2-40B4-BE49-F238E27FC236}">
                  <a16:creationId xmlns:a16="http://schemas.microsoft.com/office/drawing/2014/main" id="{25B75461-A7E2-46C4-8B1D-18FC944F37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2" y="2976"/>
              <a:ext cx="653" cy="937"/>
              <a:chOff x="2468" y="2642"/>
              <a:chExt cx="653" cy="937"/>
            </a:xfrm>
          </p:grpSpPr>
          <p:grpSp>
            <p:nvGrpSpPr>
              <p:cNvPr id="58168" name="Group 824">
                <a:extLst>
                  <a:ext uri="{FF2B5EF4-FFF2-40B4-BE49-F238E27FC236}">
                    <a16:creationId xmlns:a16="http://schemas.microsoft.com/office/drawing/2014/main" id="{7F14415E-D32C-40D9-BFAD-CD4DF8E281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68" y="2812"/>
                <a:ext cx="475" cy="767"/>
                <a:chOff x="1124" y="487"/>
                <a:chExt cx="475" cy="767"/>
              </a:xfrm>
            </p:grpSpPr>
            <p:sp>
              <p:nvSpPr>
                <p:cNvPr id="58169" name="Oval 825">
                  <a:extLst>
                    <a:ext uri="{FF2B5EF4-FFF2-40B4-BE49-F238E27FC236}">
                      <a16:creationId xmlns:a16="http://schemas.microsoft.com/office/drawing/2014/main" id="{9D3421B3-157B-4F35-9318-2727BE2DC2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70" name="AutoShape 826">
                  <a:extLst>
                    <a:ext uri="{FF2B5EF4-FFF2-40B4-BE49-F238E27FC236}">
                      <a16:creationId xmlns:a16="http://schemas.microsoft.com/office/drawing/2014/main" id="{86AB8619-09A6-4BFE-91A2-A481478C6E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71" name="Rectangle 827">
                  <a:extLst>
                    <a:ext uri="{FF2B5EF4-FFF2-40B4-BE49-F238E27FC236}">
                      <a16:creationId xmlns:a16="http://schemas.microsoft.com/office/drawing/2014/main" id="{81E69A24-8413-40C3-86AF-3ACD4F80F6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72" name="Group 828">
                <a:extLst>
                  <a:ext uri="{FF2B5EF4-FFF2-40B4-BE49-F238E27FC236}">
                    <a16:creationId xmlns:a16="http://schemas.microsoft.com/office/drawing/2014/main" id="{EFA3D89F-BC85-447A-9C82-0AADFD0930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37" y="2642"/>
                <a:ext cx="284" cy="256"/>
                <a:chOff x="2185" y="2642"/>
                <a:chExt cx="284" cy="256"/>
              </a:xfrm>
            </p:grpSpPr>
            <p:sp>
              <p:nvSpPr>
                <p:cNvPr id="58173" name="Oval 829">
                  <a:extLst>
                    <a:ext uri="{FF2B5EF4-FFF2-40B4-BE49-F238E27FC236}">
                      <a16:creationId xmlns:a16="http://schemas.microsoft.com/office/drawing/2014/main" id="{0CBC7A12-BD64-45B0-A729-515482724D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74" name="AutoShape 830">
                  <a:extLst>
                    <a:ext uri="{FF2B5EF4-FFF2-40B4-BE49-F238E27FC236}">
                      <a16:creationId xmlns:a16="http://schemas.microsoft.com/office/drawing/2014/main" id="{030DC6DE-3A1D-4EE1-8BA4-FD799046DB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75" name="Group 831">
                <a:extLst>
                  <a:ext uri="{FF2B5EF4-FFF2-40B4-BE49-F238E27FC236}">
                    <a16:creationId xmlns:a16="http://schemas.microsoft.com/office/drawing/2014/main" id="{593E53A7-22A8-4FF5-AAB7-1D8F893734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978" y="2670"/>
                <a:ext cx="57" cy="199"/>
                <a:chOff x="1844" y="3804"/>
                <a:chExt cx="114" cy="397"/>
              </a:xfrm>
            </p:grpSpPr>
            <p:sp>
              <p:nvSpPr>
                <p:cNvPr id="58176" name="Oval 832">
                  <a:extLst>
                    <a:ext uri="{FF2B5EF4-FFF2-40B4-BE49-F238E27FC236}">
                      <a16:creationId xmlns:a16="http://schemas.microsoft.com/office/drawing/2014/main" id="{899DCEEF-2EB1-4737-98CC-2A4D72DAA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4144"/>
                  <a:ext cx="57" cy="57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77" name="Freeform 833">
                  <a:extLst>
                    <a:ext uri="{FF2B5EF4-FFF2-40B4-BE49-F238E27FC236}">
                      <a16:creationId xmlns:a16="http://schemas.microsoft.com/office/drawing/2014/main" id="{E79FA510-F77D-45DA-A632-F5635E62AF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3804"/>
                  <a:ext cx="114" cy="312"/>
                </a:xfrm>
                <a:custGeom>
                  <a:avLst/>
                  <a:gdLst>
                    <a:gd name="T0" fmla="*/ 57 w 114"/>
                    <a:gd name="T1" fmla="*/ 397 h 397"/>
                    <a:gd name="T2" fmla="*/ 0 w 114"/>
                    <a:gd name="T3" fmla="*/ 57 h 397"/>
                    <a:gd name="T4" fmla="*/ 114 w 114"/>
                    <a:gd name="T5" fmla="*/ 57 h 397"/>
                    <a:gd name="T6" fmla="*/ 57 w 114"/>
                    <a:gd name="T7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397">
                      <a:moveTo>
                        <a:pt x="57" y="397"/>
                      </a:moveTo>
                      <a:lnTo>
                        <a:pt x="0" y="57"/>
                      </a:lnTo>
                      <a:cubicBezTo>
                        <a:pt x="9" y="0"/>
                        <a:pt x="105" y="0"/>
                        <a:pt x="114" y="57"/>
                      </a:cubicBezTo>
                      <a:lnTo>
                        <a:pt x="57" y="39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799" name="Group 1431">
              <a:extLst>
                <a:ext uri="{FF2B5EF4-FFF2-40B4-BE49-F238E27FC236}">
                  <a16:creationId xmlns:a16="http://schemas.microsoft.com/office/drawing/2014/main" id="{7132997A-1478-42A9-A174-B851225349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2" y="2975"/>
              <a:ext cx="653" cy="937"/>
              <a:chOff x="2468" y="2642"/>
              <a:chExt cx="653" cy="937"/>
            </a:xfrm>
          </p:grpSpPr>
          <p:grpSp>
            <p:nvGrpSpPr>
              <p:cNvPr id="59800" name="Group 1432">
                <a:extLst>
                  <a:ext uri="{FF2B5EF4-FFF2-40B4-BE49-F238E27FC236}">
                    <a16:creationId xmlns:a16="http://schemas.microsoft.com/office/drawing/2014/main" id="{09525C16-34C5-4A4B-8AE2-4EBA23CFBF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68" y="2812"/>
                <a:ext cx="475" cy="767"/>
                <a:chOff x="1124" y="487"/>
                <a:chExt cx="475" cy="767"/>
              </a:xfrm>
            </p:grpSpPr>
            <p:sp>
              <p:nvSpPr>
                <p:cNvPr id="59801" name="Oval 1433">
                  <a:extLst>
                    <a:ext uri="{FF2B5EF4-FFF2-40B4-BE49-F238E27FC236}">
                      <a16:creationId xmlns:a16="http://schemas.microsoft.com/office/drawing/2014/main" id="{17526C00-4DB8-44D8-9E68-472FAD513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02" name="AutoShape 1434">
                  <a:extLst>
                    <a:ext uri="{FF2B5EF4-FFF2-40B4-BE49-F238E27FC236}">
                      <a16:creationId xmlns:a16="http://schemas.microsoft.com/office/drawing/2014/main" id="{69EA8F4E-6877-427D-A6ED-4CDAC43C4A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03" name="Rectangle 1435">
                  <a:extLst>
                    <a:ext uri="{FF2B5EF4-FFF2-40B4-BE49-F238E27FC236}">
                      <a16:creationId xmlns:a16="http://schemas.microsoft.com/office/drawing/2014/main" id="{E7D15F00-A342-4D4D-94CA-39FEAB4CE1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804" name="Group 1436">
                <a:extLst>
                  <a:ext uri="{FF2B5EF4-FFF2-40B4-BE49-F238E27FC236}">
                    <a16:creationId xmlns:a16="http://schemas.microsoft.com/office/drawing/2014/main" id="{ADF5E9F7-98E3-4F1A-8703-63C845EA7F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37" y="2642"/>
                <a:ext cx="284" cy="256"/>
                <a:chOff x="2185" y="2642"/>
                <a:chExt cx="284" cy="256"/>
              </a:xfrm>
            </p:grpSpPr>
            <p:sp>
              <p:nvSpPr>
                <p:cNvPr id="59805" name="Oval 1437">
                  <a:extLst>
                    <a:ext uri="{FF2B5EF4-FFF2-40B4-BE49-F238E27FC236}">
                      <a16:creationId xmlns:a16="http://schemas.microsoft.com/office/drawing/2014/main" id="{FCCB210A-8590-4FB3-8AA2-C29BA8A74B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06" name="AutoShape 1438">
                  <a:extLst>
                    <a:ext uri="{FF2B5EF4-FFF2-40B4-BE49-F238E27FC236}">
                      <a16:creationId xmlns:a16="http://schemas.microsoft.com/office/drawing/2014/main" id="{DBDA300C-DBA3-48C0-8327-4ED4943C86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807" name="Group 1439">
                <a:extLst>
                  <a:ext uri="{FF2B5EF4-FFF2-40B4-BE49-F238E27FC236}">
                    <a16:creationId xmlns:a16="http://schemas.microsoft.com/office/drawing/2014/main" id="{FCBC20AB-59EC-41B0-8DB2-CAAAFD8788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978" y="2670"/>
                <a:ext cx="57" cy="199"/>
                <a:chOff x="1844" y="3804"/>
                <a:chExt cx="114" cy="397"/>
              </a:xfrm>
            </p:grpSpPr>
            <p:sp>
              <p:nvSpPr>
                <p:cNvPr id="59808" name="Oval 1440">
                  <a:extLst>
                    <a:ext uri="{FF2B5EF4-FFF2-40B4-BE49-F238E27FC236}">
                      <a16:creationId xmlns:a16="http://schemas.microsoft.com/office/drawing/2014/main" id="{A131AA06-C354-435E-85C4-92AB6C9FF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3" y="4144"/>
                  <a:ext cx="57" cy="5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09" name="Freeform 1441">
                  <a:extLst>
                    <a:ext uri="{FF2B5EF4-FFF2-40B4-BE49-F238E27FC236}">
                      <a16:creationId xmlns:a16="http://schemas.microsoft.com/office/drawing/2014/main" id="{02621171-1052-482A-8571-D7DCCC282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4" y="3804"/>
                  <a:ext cx="114" cy="312"/>
                </a:xfrm>
                <a:custGeom>
                  <a:avLst/>
                  <a:gdLst>
                    <a:gd name="T0" fmla="*/ 57 w 114"/>
                    <a:gd name="T1" fmla="*/ 397 h 397"/>
                    <a:gd name="T2" fmla="*/ 0 w 114"/>
                    <a:gd name="T3" fmla="*/ 57 h 397"/>
                    <a:gd name="T4" fmla="*/ 114 w 114"/>
                    <a:gd name="T5" fmla="*/ 57 h 397"/>
                    <a:gd name="T6" fmla="*/ 57 w 114"/>
                    <a:gd name="T7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397">
                      <a:moveTo>
                        <a:pt x="57" y="397"/>
                      </a:moveTo>
                      <a:lnTo>
                        <a:pt x="0" y="57"/>
                      </a:lnTo>
                      <a:cubicBezTo>
                        <a:pt x="9" y="0"/>
                        <a:pt x="105" y="0"/>
                        <a:pt x="114" y="57"/>
                      </a:cubicBezTo>
                      <a:lnTo>
                        <a:pt x="57" y="39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24" name="Group 1556">
            <a:extLst>
              <a:ext uri="{FF2B5EF4-FFF2-40B4-BE49-F238E27FC236}">
                <a16:creationId xmlns:a16="http://schemas.microsoft.com/office/drawing/2014/main" id="{089C7DD3-8829-46DF-AA1B-1C5F31841405}"/>
              </a:ext>
            </a:extLst>
          </p:cNvPr>
          <p:cNvGrpSpPr>
            <a:grpSpLocks/>
          </p:cNvGrpSpPr>
          <p:nvPr/>
        </p:nvGrpSpPr>
        <p:grpSpPr bwMode="auto">
          <a:xfrm>
            <a:off x="4151313" y="4722813"/>
            <a:ext cx="1036637" cy="1487487"/>
            <a:chOff x="2615" y="2975"/>
            <a:chExt cx="653" cy="937"/>
          </a:xfrm>
        </p:grpSpPr>
        <p:grpSp>
          <p:nvGrpSpPr>
            <p:cNvPr id="58178" name="Group 834">
              <a:extLst>
                <a:ext uri="{FF2B5EF4-FFF2-40B4-BE49-F238E27FC236}">
                  <a16:creationId xmlns:a16="http://schemas.microsoft.com/office/drawing/2014/main" id="{309A8311-615A-4486-93FC-24A17AFC74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2976"/>
              <a:ext cx="653" cy="936"/>
              <a:chOff x="3347" y="2642"/>
              <a:chExt cx="653" cy="936"/>
            </a:xfrm>
          </p:grpSpPr>
          <p:grpSp>
            <p:nvGrpSpPr>
              <p:cNvPr id="58179" name="Group 835">
                <a:extLst>
                  <a:ext uri="{FF2B5EF4-FFF2-40B4-BE49-F238E27FC236}">
                    <a16:creationId xmlns:a16="http://schemas.microsoft.com/office/drawing/2014/main" id="{5F1B42DD-5585-407B-902C-2601A680CC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2812"/>
                <a:ext cx="475" cy="766"/>
                <a:chOff x="535" y="488"/>
                <a:chExt cx="475" cy="766"/>
              </a:xfrm>
            </p:grpSpPr>
            <p:sp>
              <p:nvSpPr>
                <p:cNvPr id="58180" name="Oval 836">
                  <a:extLst>
                    <a:ext uri="{FF2B5EF4-FFF2-40B4-BE49-F238E27FC236}">
                      <a16:creationId xmlns:a16="http://schemas.microsoft.com/office/drawing/2014/main" id="{DEA3297F-DE8B-4850-B962-8F21EFC554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81" name="AutoShape 837">
                  <a:extLst>
                    <a:ext uri="{FF2B5EF4-FFF2-40B4-BE49-F238E27FC236}">
                      <a16:creationId xmlns:a16="http://schemas.microsoft.com/office/drawing/2014/main" id="{1E0EE6FB-B7EA-4822-B206-8D607EEC8C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82" name="Rectangle 838">
                  <a:extLst>
                    <a:ext uri="{FF2B5EF4-FFF2-40B4-BE49-F238E27FC236}">
                      <a16:creationId xmlns:a16="http://schemas.microsoft.com/office/drawing/2014/main" id="{BB0947D4-75EB-4C77-A22E-35B9DA20D5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83" name="Group 839">
                <a:extLst>
                  <a:ext uri="{FF2B5EF4-FFF2-40B4-BE49-F238E27FC236}">
                    <a16:creationId xmlns:a16="http://schemas.microsoft.com/office/drawing/2014/main" id="{7CD8444E-D0D0-42F1-B129-7A2DD8224F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6" y="2642"/>
                <a:ext cx="284" cy="256"/>
                <a:chOff x="2185" y="2642"/>
                <a:chExt cx="284" cy="256"/>
              </a:xfrm>
            </p:grpSpPr>
            <p:sp>
              <p:nvSpPr>
                <p:cNvPr id="58184" name="Oval 840">
                  <a:extLst>
                    <a:ext uri="{FF2B5EF4-FFF2-40B4-BE49-F238E27FC236}">
                      <a16:creationId xmlns:a16="http://schemas.microsoft.com/office/drawing/2014/main" id="{28B6E96E-54AB-49BF-8DAA-49F5F5219B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85" name="AutoShape 841">
                  <a:extLst>
                    <a:ext uri="{FF2B5EF4-FFF2-40B4-BE49-F238E27FC236}">
                      <a16:creationId xmlns:a16="http://schemas.microsoft.com/office/drawing/2014/main" id="{9A4E2429-9DA4-46E8-B5A0-F3DD2A814C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86" name="Group 842">
                <a:extLst>
                  <a:ext uri="{FF2B5EF4-FFF2-40B4-BE49-F238E27FC236}">
                    <a16:creationId xmlns:a16="http://schemas.microsoft.com/office/drawing/2014/main" id="{84571A48-09AA-47E8-B499-4CD57F8C22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3" y="2670"/>
                <a:ext cx="109" cy="199"/>
                <a:chOff x="2525" y="3407"/>
                <a:chExt cx="340" cy="624"/>
              </a:xfrm>
            </p:grpSpPr>
            <p:sp>
              <p:nvSpPr>
                <p:cNvPr id="58187" name="AutoShape 843">
                  <a:extLst>
                    <a:ext uri="{FF2B5EF4-FFF2-40B4-BE49-F238E27FC236}">
                      <a16:creationId xmlns:a16="http://schemas.microsoft.com/office/drawing/2014/main" id="{688B238B-4CB9-4560-9128-DBABB0E6E5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25" y="3407"/>
                  <a:ext cx="340" cy="340"/>
                </a:xfrm>
                <a:custGeom>
                  <a:avLst/>
                  <a:gdLst>
                    <a:gd name="G0" fmla="+- 6106 0 0"/>
                    <a:gd name="G1" fmla="+- 7669455 0 0"/>
                    <a:gd name="G2" fmla="+- 0 0 7669455"/>
                    <a:gd name="T0" fmla="*/ 0 256 1"/>
                    <a:gd name="T1" fmla="*/ 180 256 1"/>
                    <a:gd name="G3" fmla="+- 7669455 T0 T1"/>
                    <a:gd name="T2" fmla="*/ 0 256 1"/>
                    <a:gd name="T3" fmla="*/ 90 256 1"/>
                    <a:gd name="G4" fmla="+- 7669455 T2 T3"/>
                    <a:gd name="G5" fmla="*/ G4 2 1"/>
                    <a:gd name="T4" fmla="*/ 90 256 1"/>
                    <a:gd name="T5" fmla="*/ 0 256 1"/>
                    <a:gd name="G6" fmla="+- 7669455 T4 T5"/>
                    <a:gd name="G7" fmla="*/ G6 2 1"/>
                    <a:gd name="G8" fmla="abs 766945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106"/>
                    <a:gd name="G18" fmla="*/ 6106 1 2"/>
                    <a:gd name="G19" fmla="+- G18 5400 0"/>
                    <a:gd name="G20" fmla="cos G19 7669455"/>
                    <a:gd name="G21" fmla="sin G19 7669455"/>
                    <a:gd name="G22" fmla="+- G20 10800 0"/>
                    <a:gd name="G23" fmla="+- G21 10800 0"/>
                    <a:gd name="G24" fmla="+- 10800 0 G20"/>
                    <a:gd name="G25" fmla="+- 6106 10800 0"/>
                    <a:gd name="G26" fmla="?: G9 G17 G25"/>
                    <a:gd name="G27" fmla="?: G9 0 21600"/>
                    <a:gd name="G28" fmla="cos 10800 7669455"/>
                    <a:gd name="G29" fmla="sin 10800 7669455"/>
                    <a:gd name="G30" fmla="sin 6106 766945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69455 G34 0"/>
                    <a:gd name="G36" fmla="?: G6 G35 G31"/>
                    <a:gd name="G37" fmla="+- 21600 0 G36"/>
                    <a:gd name="G38" fmla="?: G4 0 G33"/>
                    <a:gd name="G39" fmla="?: 766945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958 w 21600"/>
                    <a:gd name="T15" fmla="*/ 18329 h 21600"/>
                    <a:gd name="T16" fmla="*/ 10800 w 21600"/>
                    <a:gd name="T17" fmla="*/ 4694 h 21600"/>
                    <a:gd name="T18" fmla="*/ 14642 w 21600"/>
                    <a:gd name="T19" fmla="*/ 1832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25" y="16239"/>
                      </a:moveTo>
                      <a:cubicBezTo>
                        <a:pt x="5980" y="15196"/>
                        <a:pt x="4694" y="13095"/>
                        <a:pt x="4694" y="10800"/>
                      </a:cubicBezTo>
                      <a:cubicBezTo>
                        <a:pt x="4694" y="7427"/>
                        <a:pt x="7427" y="4694"/>
                        <a:pt x="10800" y="4694"/>
                      </a:cubicBezTo>
                      <a:cubicBezTo>
                        <a:pt x="14172" y="4694"/>
                        <a:pt x="16906" y="7427"/>
                        <a:pt x="16906" y="10800"/>
                      </a:cubicBezTo>
                      <a:cubicBezTo>
                        <a:pt x="16906" y="13095"/>
                        <a:pt x="15619" y="15196"/>
                        <a:pt x="13574" y="16239"/>
                      </a:cubicBezTo>
                      <a:lnTo>
                        <a:pt x="15707" y="20420"/>
                      </a:lnTo>
                      <a:cubicBezTo>
                        <a:pt x="19323" y="18575"/>
                        <a:pt x="21600" y="1485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4859"/>
                        <a:pt x="2276" y="18575"/>
                        <a:pt x="5892" y="204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88" name="Rectangle 844">
                  <a:extLst>
                    <a:ext uri="{FF2B5EF4-FFF2-40B4-BE49-F238E27FC236}">
                      <a16:creationId xmlns:a16="http://schemas.microsoft.com/office/drawing/2014/main" id="{6AF4074C-1465-4894-9EC8-ADBA6A9D59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2" y="3673"/>
                  <a:ext cx="61" cy="19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89" name="Oval 845">
                  <a:extLst>
                    <a:ext uri="{FF2B5EF4-FFF2-40B4-BE49-F238E27FC236}">
                      <a16:creationId xmlns:a16="http://schemas.microsoft.com/office/drawing/2014/main" id="{90E5FF11-4E9F-4C3F-ACF0-3FC0CF2535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8" y="3918"/>
                  <a:ext cx="113" cy="113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810" name="Group 1442">
              <a:extLst>
                <a:ext uri="{FF2B5EF4-FFF2-40B4-BE49-F238E27FC236}">
                  <a16:creationId xmlns:a16="http://schemas.microsoft.com/office/drawing/2014/main" id="{16B64CDA-C4DD-4D6E-BFFC-82578D5CDA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5" y="2975"/>
              <a:ext cx="653" cy="936"/>
              <a:chOff x="3347" y="2642"/>
              <a:chExt cx="653" cy="936"/>
            </a:xfrm>
          </p:grpSpPr>
          <p:grpSp>
            <p:nvGrpSpPr>
              <p:cNvPr id="59811" name="Group 1443">
                <a:extLst>
                  <a:ext uri="{FF2B5EF4-FFF2-40B4-BE49-F238E27FC236}">
                    <a16:creationId xmlns:a16="http://schemas.microsoft.com/office/drawing/2014/main" id="{81DE6673-05EF-4027-A700-5ED63A8A52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47" y="2812"/>
                <a:ext cx="475" cy="766"/>
                <a:chOff x="535" y="488"/>
                <a:chExt cx="475" cy="766"/>
              </a:xfrm>
            </p:grpSpPr>
            <p:sp>
              <p:nvSpPr>
                <p:cNvPr id="59812" name="Oval 1444">
                  <a:extLst>
                    <a:ext uri="{FF2B5EF4-FFF2-40B4-BE49-F238E27FC236}">
                      <a16:creationId xmlns:a16="http://schemas.microsoft.com/office/drawing/2014/main" id="{C816AD89-A255-4545-A52E-653A2DCB9C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13" name="AutoShape 1445">
                  <a:extLst>
                    <a:ext uri="{FF2B5EF4-FFF2-40B4-BE49-F238E27FC236}">
                      <a16:creationId xmlns:a16="http://schemas.microsoft.com/office/drawing/2014/main" id="{F37D5EC4-EF93-499C-999B-6825A7E68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14" name="Rectangle 1446">
                  <a:extLst>
                    <a:ext uri="{FF2B5EF4-FFF2-40B4-BE49-F238E27FC236}">
                      <a16:creationId xmlns:a16="http://schemas.microsoft.com/office/drawing/2014/main" id="{0F37F4C0-CFD0-43E6-9E24-7A5FF91F10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815" name="Group 1447">
                <a:extLst>
                  <a:ext uri="{FF2B5EF4-FFF2-40B4-BE49-F238E27FC236}">
                    <a16:creationId xmlns:a16="http://schemas.microsoft.com/office/drawing/2014/main" id="{338B844C-59EC-43C2-8495-5769C1C4E7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16" y="2642"/>
                <a:ext cx="284" cy="256"/>
                <a:chOff x="2185" y="2642"/>
                <a:chExt cx="284" cy="256"/>
              </a:xfrm>
            </p:grpSpPr>
            <p:sp>
              <p:nvSpPr>
                <p:cNvPr id="59816" name="Oval 1448">
                  <a:extLst>
                    <a:ext uri="{FF2B5EF4-FFF2-40B4-BE49-F238E27FC236}">
                      <a16:creationId xmlns:a16="http://schemas.microsoft.com/office/drawing/2014/main" id="{905E5968-CF67-4834-AAE1-92C1D6A833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17" name="AutoShape 1449">
                  <a:extLst>
                    <a:ext uri="{FF2B5EF4-FFF2-40B4-BE49-F238E27FC236}">
                      <a16:creationId xmlns:a16="http://schemas.microsoft.com/office/drawing/2014/main" id="{75ACE1C7-C01C-4B3D-8CEF-D499625FF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818" name="Group 1450">
                <a:extLst>
                  <a:ext uri="{FF2B5EF4-FFF2-40B4-BE49-F238E27FC236}">
                    <a16:creationId xmlns:a16="http://schemas.microsoft.com/office/drawing/2014/main" id="{8D0AA1AB-7A91-411C-BE69-42E203BB0B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3" y="2670"/>
                <a:ext cx="109" cy="199"/>
                <a:chOff x="2525" y="3407"/>
                <a:chExt cx="340" cy="624"/>
              </a:xfrm>
            </p:grpSpPr>
            <p:sp>
              <p:nvSpPr>
                <p:cNvPr id="59819" name="AutoShape 1451">
                  <a:extLst>
                    <a:ext uri="{FF2B5EF4-FFF2-40B4-BE49-F238E27FC236}">
                      <a16:creationId xmlns:a16="http://schemas.microsoft.com/office/drawing/2014/main" id="{4F42CA0A-A70F-463D-8FFE-A33E5ADED4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25" y="3407"/>
                  <a:ext cx="340" cy="340"/>
                </a:xfrm>
                <a:custGeom>
                  <a:avLst/>
                  <a:gdLst>
                    <a:gd name="G0" fmla="+- 6106 0 0"/>
                    <a:gd name="G1" fmla="+- 7669455 0 0"/>
                    <a:gd name="G2" fmla="+- 0 0 7669455"/>
                    <a:gd name="T0" fmla="*/ 0 256 1"/>
                    <a:gd name="T1" fmla="*/ 180 256 1"/>
                    <a:gd name="G3" fmla="+- 7669455 T0 T1"/>
                    <a:gd name="T2" fmla="*/ 0 256 1"/>
                    <a:gd name="T3" fmla="*/ 90 256 1"/>
                    <a:gd name="G4" fmla="+- 7669455 T2 T3"/>
                    <a:gd name="G5" fmla="*/ G4 2 1"/>
                    <a:gd name="T4" fmla="*/ 90 256 1"/>
                    <a:gd name="T5" fmla="*/ 0 256 1"/>
                    <a:gd name="G6" fmla="+- 7669455 T4 T5"/>
                    <a:gd name="G7" fmla="*/ G6 2 1"/>
                    <a:gd name="G8" fmla="abs 766945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106"/>
                    <a:gd name="G18" fmla="*/ 6106 1 2"/>
                    <a:gd name="G19" fmla="+- G18 5400 0"/>
                    <a:gd name="G20" fmla="cos G19 7669455"/>
                    <a:gd name="G21" fmla="sin G19 7669455"/>
                    <a:gd name="G22" fmla="+- G20 10800 0"/>
                    <a:gd name="G23" fmla="+- G21 10800 0"/>
                    <a:gd name="G24" fmla="+- 10800 0 G20"/>
                    <a:gd name="G25" fmla="+- 6106 10800 0"/>
                    <a:gd name="G26" fmla="?: G9 G17 G25"/>
                    <a:gd name="G27" fmla="?: G9 0 21600"/>
                    <a:gd name="G28" fmla="cos 10800 7669455"/>
                    <a:gd name="G29" fmla="sin 10800 7669455"/>
                    <a:gd name="G30" fmla="sin 6106 766945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69455 G34 0"/>
                    <a:gd name="G36" fmla="?: G6 G35 G31"/>
                    <a:gd name="G37" fmla="+- 21600 0 G36"/>
                    <a:gd name="G38" fmla="?: G4 0 G33"/>
                    <a:gd name="G39" fmla="?: 766945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958 w 21600"/>
                    <a:gd name="T15" fmla="*/ 18329 h 21600"/>
                    <a:gd name="T16" fmla="*/ 10800 w 21600"/>
                    <a:gd name="T17" fmla="*/ 4694 h 21600"/>
                    <a:gd name="T18" fmla="*/ 14642 w 21600"/>
                    <a:gd name="T19" fmla="*/ 1832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25" y="16239"/>
                      </a:moveTo>
                      <a:cubicBezTo>
                        <a:pt x="5980" y="15196"/>
                        <a:pt x="4694" y="13095"/>
                        <a:pt x="4694" y="10800"/>
                      </a:cubicBezTo>
                      <a:cubicBezTo>
                        <a:pt x="4694" y="7427"/>
                        <a:pt x="7427" y="4694"/>
                        <a:pt x="10800" y="4694"/>
                      </a:cubicBezTo>
                      <a:cubicBezTo>
                        <a:pt x="14172" y="4694"/>
                        <a:pt x="16906" y="7427"/>
                        <a:pt x="16906" y="10800"/>
                      </a:cubicBezTo>
                      <a:cubicBezTo>
                        <a:pt x="16906" y="13095"/>
                        <a:pt x="15619" y="15196"/>
                        <a:pt x="13574" y="16239"/>
                      </a:cubicBezTo>
                      <a:lnTo>
                        <a:pt x="15707" y="20420"/>
                      </a:lnTo>
                      <a:cubicBezTo>
                        <a:pt x="19323" y="18575"/>
                        <a:pt x="21600" y="1485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4859"/>
                        <a:pt x="2276" y="18575"/>
                        <a:pt x="5892" y="204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20" name="Rectangle 1452">
                  <a:extLst>
                    <a:ext uri="{FF2B5EF4-FFF2-40B4-BE49-F238E27FC236}">
                      <a16:creationId xmlns:a16="http://schemas.microsoft.com/office/drawing/2014/main" id="{4E24C8BB-7708-4BA7-ADDA-D8601186B0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2" y="3673"/>
                  <a:ext cx="61" cy="1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21" name="Oval 1453">
                  <a:extLst>
                    <a:ext uri="{FF2B5EF4-FFF2-40B4-BE49-F238E27FC236}">
                      <a16:creationId xmlns:a16="http://schemas.microsoft.com/office/drawing/2014/main" id="{8DCBAC0D-1EDA-45AA-81AF-4D48F9185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8" y="3918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25" name="Group 1557">
            <a:extLst>
              <a:ext uri="{FF2B5EF4-FFF2-40B4-BE49-F238E27FC236}">
                <a16:creationId xmlns:a16="http://schemas.microsoft.com/office/drawing/2014/main" id="{9E8B2750-67CE-4112-AAA9-5AA583A8A31E}"/>
              </a:ext>
            </a:extLst>
          </p:cNvPr>
          <p:cNvGrpSpPr>
            <a:grpSpLocks/>
          </p:cNvGrpSpPr>
          <p:nvPr/>
        </p:nvGrpSpPr>
        <p:grpSpPr bwMode="auto">
          <a:xfrm>
            <a:off x="4970463" y="4722813"/>
            <a:ext cx="1036637" cy="1489075"/>
            <a:chOff x="3131" y="2975"/>
            <a:chExt cx="653" cy="938"/>
          </a:xfrm>
        </p:grpSpPr>
        <p:grpSp>
          <p:nvGrpSpPr>
            <p:cNvPr id="58190" name="Group 846">
              <a:extLst>
                <a:ext uri="{FF2B5EF4-FFF2-40B4-BE49-F238E27FC236}">
                  <a16:creationId xmlns:a16="http://schemas.microsoft.com/office/drawing/2014/main" id="{E574B2CD-4E5F-4313-850C-34ABC74698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1" y="2976"/>
              <a:ext cx="653" cy="937"/>
              <a:chOff x="3999" y="2642"/>
              <a:chExt cx="653" cy="937"/>
            </a:xfrm>
          </p:grpSpPr>
          <p:grpSp>
            <p:nvGrpSpPr>
              <p:cNvPr id="58191" name="Group 847">
                <a:extLst>
                  <a:ext uri="{FF2B5EF4-FFF2-40B4-BE49-F238E27FC236}">
                    <a16:creationId xmlns:a16="http://schemas.microsoft.com/office/drawing/2014/main" id="{4E6E205A-E70F-46B4-9D13-8C8326E3D4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99" y="2812"/>
                <a:ext cx="475" cy="767"/>
                <a:chOff x="1124" y="487"/>
                <a:chExt cx="475" cy="767"/>
              </a:xfrm>
            </p:grpSpPr>
            <p:sp>
              <p:nvSpPr>
                <p:cNvPr id="58192" name="Oval 848">
                  <a:extLst>
                    <a:ext uri="{FF2B5EF4-FFF2-40B4-BE49-F238E27FC236}">
                      <a16:creationId xmlns:a16="http://schemas.microsoft.com/office/drawing/2014/main" id="{F7C026A5-074A-4F2C-8AD7-1F129FF16D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93" name="AutoShape 849">
                  <a:extLst>
                    <a:ext uri="{FF2B5EF4-FFF2-40B4-BE49-F238E27FC236}">
                      <a16:creationId xmlns:a16="http://schemas.microsoft.com/office/drawing/2014/main" id="{158539D7-E269-4875-8FBD-58EECD331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94" name="Rectangle 850">
                  <a:extLst>
                    <a:ext uri="{FF2B5EF4-FFF2-40B4-BE49-F238E27FC236}">
                      <a16:creationId xmlns:a16="http://schemas.microsoft.com/office/drawing/2014/main" id="{F5C63A46-D493-4657-84FE-D5111FD030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95" name="Group 851">
                <a:extLst>
                  <a:ext uri="{FF2B5EF4-FFF2-40B4-BE49-F238E27FC236}">
                    <a16:creationId xmlns:a16="http://schemas.microsoft.com/office/drawing/2014/main" id="{56DFC847-B23C-472B-9EE3-B784A831B5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8" y="2642"/>
                <a:ext cx="284" cy="256"/>
                <a:chOff x="2185" y="2642"/>
                <a:chExt cx="284" cy="256"/>
              </a:xfrm>
            </p:grpSpPr>
            <p:sp>
              <p:nvSpPr>
                <p:cNvPr id="58196" name="Oval 852">
                  <a:extLst>
                    <a:ext uri="{FF2B5EF4-FFF2-40B4-BE49-F238E27FC236}">
                      <a16:creationId xmlns:a16="http://schemas.microsoft.com/office/drawing/2014/main" id="{1EA9CBDB-8B79-4D0B-B8A4-C259CCA971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97" name="AutoShape 853">
                  <a:extLst>
                    <a:ext uri="{FF2B5EF4-FFF2-40B4-BE49-F238E27FC236}">
                      <a16:creationId xmlns:a16="http://schemas.microsoft.com/office/drawing/2014/main" id="{B3EFE32D-45A0-4B48-B176-6E636E6A6E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198" name="Group 854">
                <a:extLst>
                  <a:ext uri="{FF2B5EF4-FFF2-40B4-BE49-F238E27FC236}">
                    <a16:creationId xmlns:a16="http://schemas.microsoft.com/office/drawing/2014/main" id="{B61360D8-0EF0-4809-8E32-8C533E7B7D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72" y="2670"/>
                <a:ext cx="109" cy="199"/>
                <a:chOff x="2525" y="3407"/>
                <a:chExt cx="340" cy="624"/>
              </a:xfrm>
            </p:grpSpPr>
            <p:sp>
              <p:nvSpPr>
                <p:cNvPr id="58199" name="AutoShape 855">
                  <a:extLst>
                    <a:ext uri="{FF2B5EF4-FFF2-40B4-BE49-F238E27FC236}">
                      <a16:creationId xmlns:a16="http://schemas.microsoft.com/office/drawing/2014/main" id="{A6DD33CD-2BC3-4445-83CD-6D7A40CCDC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25" y="3407"/>
                  <a:ext cx="340" cy="340"/>
                </a:xfrm>
                <a:custGeom>
                  <a:avLst/>
                  <a:gdLst>
                    <a:gd name="G0" fmla="+- 6106 0 0"/>
                    <a:gd name="G1" fmla="+- 7669455 0 0"/>
                    <a:gd name="G2" fmla="+- 0 0 7669455"/>
                    <a:gd name="T0" fmla="*/ 0 256 1"/>
                    <a:gd name="T1" fmla="*/ 180 256 1"/>
                    <a:gd name="G3" fmla="+- 7669455 T0 T1"/>
                    <a:gd name="T2" fmla="*/ 0 256 1"/>
                    <a:gd name="T3" fmla="*/ 90 256 1"/>
                    <a:gd name="G4" fmla="+- 7669455 T2 T3"/>
                    <a:gd name="G5" fmla="*/ G4 2 1"/>
                    <a:gd name="T4" fmla="*/ 90 256 1"/>
                    <a:gd name="T5" fmla="*/ 0 256 1"/>
                    <a:gd name="G6" fmla="+- 7669455 T4 T5"/>
                    <a:gd name="G7" fmla="*/ G6 2 1"/>
                    <a:gd name="G8" fmla="abs 766945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106"/>
                    <a:gd name="G18" fmla="*/ 6106 1 2"/>
                    <a:gd name="G19" fmla="+- G18 5400 0"/>
                    <a:gd name="G20" fmla="cos G19 7669455"/>
                    <a:gd name="G21" fmla="sin G19 7669455"/>
                    <a:gd name="G22" fmla="+- G20 10800 0"/>
                    <a:gd name="G23" fmla="+- G21 10800 0"/>
                    <a:gd name="G24" fmla="+- 10800 0 G20"/>
                    <a:gd name="G25" fmla="+- 6106 10800 0"/>
                    <a:gd name="G26" fmla="?: G9 G17 G25"/>
                    <a:gd name="G27" fmla="?: G9 0 21600"/>
                    <a:gd name="G28" fmla="cos 10800 7669455"/>
                    <a:gd name="G29" fmla="sin 10800 7669455"/>
                    <a:gd name="G30" fmla="sin 6106 766945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69455 G34 0"/>
                    <a:gd name="G36" fmla="?: G6 G35 G31"/>
                    <a:gd name="G37" fmla="+- 21600 0 G36"/>
                    <a:gd name="G38" fmla="?: G4 0 G33"/>
                    <a:gd name="G39" fmla="?: 766945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958 w 21600"/>
                    <a:gd name="T15" fmla="*/ 18329 h 21600"/>
                    <a:gd name="T16" fmla="*/ 10800 w 21600"/>
                    <a:gd name="T17" fmla="*/ 4694 h 21600"/>
                    <a:gd name="T18" fmla="*/ 14642 w 21600"/>
                    <a:gd name="T19" fmla="*/ 1832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25" y="16239"/>
                      </a:moveTo>
                      <a:cubicBezTo>
                        <a:pt x="5980" y="15196"/>
                        <a:pt x="4694" y="13095"/>
                        <a:pt x="4694" y="10800"/>
                      </a:cubicBezTo>
                      <a:cubicBezTo>
                        <a:pt x="4694" y="7427"/>
                        <a:pt x="7427" y="4694"/>
                        <a:pt x="10800" y="4694"/>
                      </a:cubicBezTo>
                      <a:cubicBezTo>
                        <a:pt x="14172" y="4694"/>
                        <a:pt x="16906" y="7427"/>
                        <a:pt x="16906" y="10800"/>
                      </a:cubicBezTo>
                      <a:cubicBezTo>
                        <a:pt x="16906" y="13095"/>
                        <a:pt x="15619" y="15196"/>
                        <a:pt x="13574" y="16239"/>
                      </a:cubicBezTo>
                      <a:lnTo>
                        <a:pt x="15707" y="20420"/>
                      </a:lnTo>
                      <a:cubicBezTo>
                        <a:pt x="19323" y="18575"/>
                        <a:pt x="21600" y="1485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4859"/>
                        <a:pt x="2276" y="18575"/>
                        <a:pt x="5892" y="204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00" name="Rectangle 856">
                  <a:extLst>
                    <a:ext uri="{FF2B5EF4-FFF2-40B4-BE49-F238E27FC236}">
                      <a16:creationId xmlns:a16="http://schemas.microsoft.com/office/drawing/2014/main" id="{8190651D-903E-42E5-B751-13E3173051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2" y="3673"/>
                  <a:ext cx="61" cy="19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01" name="Oval 857">
                  <a:extLst>
                    <a:ext uri="{FF2B5EF4-FFF2-40B4-BE49-F238E27FC236}">
                      <a16:creationId xmlns:a16="http://schemas.microsoft.com/office/drawing/2014/main" id="{BE331814-AA11-443D-8376-401B29D9E1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8" y="3918"/>
                  <a:ext cx="113" cy="113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822" name="Group 1454">
              <a:extLst>
                <a:ext uri="{FF2B5EF4-FFF2-40B4-BE49-F238E27FC236}">
                  <a16:creationId xmlns:a16="http://schemas.microsoft.com/office/drawing/2014/main" id="{B9639E93-4884-464C-9384-0B4F1E8143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31" y="2975"/>
              <a:ext cx="653" cy="937"/>
              <a:chOff x="3999" y="2642"/>
              <a:chExt cx="653" cy="937"/>
            </a:xfrm>
          </p:grpSpPr>
          <p:grpSp>
            <p:nvGrpSpPr>
              <p:cNvPr id="59823" name="Group 1455">
                <a:extLst>
                  <a:ext uri="{FF2B5EF4-FFF2-40B4-BE49-F238E27FC236}">
                    <a16:creationId xmlns:a16="http://schemas.microsoft.com/office/drawing/2014/main" id="{6D9050B4-72C0-4E20-9B2D-D20E7C66C1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99" y="2812"/>
                <a:ext cx="475" cy="767"/>
                <a:chOff x="1124" y="487"/>
                <a:chExt cx="475" cy="767"/>
              </a:xfrm>
            </p:grpSpPr>
            <p:sp>
              <p:nvSpPr>
                <p:cNvPr id="59824" name="Oval 1456">
                  <a:extLst>
                    <a:ext uri="{FF2B5EF4-FFF2-40B4-BE49-F238E27FC236}">
                      <a16:creationId xmlns:a16="http://schemas.microsoft.com/office/drawing/2014/main" id="{ADAB5721-8958-46FD-B347-997450E6E1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25" name="AutoShape 1457">
                  <a:extLst>
                    <a:ext uri="{FF2B5EF4-FFF2-40B4-BE49-F238E27FC236}">
                      <a16:creationId xmlns:a16="http://schemas.microsoft.com/office/drawing/2014/main" id="{56D54F9B-FD74-4231-8A83-263AB9239F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26" name="Rectangle 1458">
                  <a:extLst>
                    <a:ext uri="{FF2B5EF4-FFF2-40B4-BE49-F238E27FC236}">
                      <a16:creationId xmlns:a16="http://schemas.microsoft.com/office/drawing/2014/main" id="{1ECBA71C-1961-455E-A92C-90EA10E501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827" name="Group 1459">
                <a:extLst>
                  <a:ext uri="{FF2B5EF4-FFF2-40B4-BE49-F238E27FC236}">
                    <a16:creationId xmlns:a16="http://schemas.microsoft.com/office/drawing/2014/main" id="{8386384F-9D39-4A85-A33C-9C4514077E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68" y="2642"/>
                <a:ext cx="284" cy="256"/>
                <a:chOff x="2185" y="2642"/>
                <a:chExt cx="284" cy="256"/>
              </a:xfrm>
            </p:grpSpPr>
            <p:sp>
              <p:nvSpPr>
                <p:cNvPr id="59828" name="Oval 1460">
                  <a:extLst>
                    <a:ext uri="{FF2B5EF4-FFF2-40B4-BE49-F238E27FC236}">
                      <a16:creationId xmlns:a16="http://schemas.microsoft.com/office/drawing/2014/main" id="{7DF86E8C-2115-40E4-A382-87ADD26C1B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2642"/>
                  <a:ext cx="256" cy="256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29" name="AutoShape 1461">
                  <a:extLst>
                    <a:ext uri="{FF2B5EF4-FFF2-40B4-BE49-F238E27FC236}">
                      <a16:creationId xmlns:a16="http://schemas.microsoft.com/office/drawing/2014/main" id="{36B0B8D6-A266-4A84-B03D-D90BC07367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4400000">
                  <a:off x="2190" y="2787"/>
                  <a:ext cx="99" cy="1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9830" name="Group 1462">
                <a:extLst>
                  <a:ext uri="{FF2B5EF4-FFF2-40B4-BE49-F238E27FC236}">
                    <a16:creationId xmlns:a16="http://schemas.microsoft.com/office/drawing/2014/main" id="{65932B7A-BAFE-4794-8357-5276E9CDF6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72" y="2670"/>
                <a:ext cx="109" cy="199"/>
                <a:chOff x="2525" y="3407"/>
                <a:chExt cx="340" cy="624"/>
              </a:xfrm>
            </p:grpSpPr>
            <p:sp>
              <p:nvSpPr>
                <p:cNvPr id="59831" name="AutoShape 1463">
                  <a:extLst>
                    <a:ext uri="{FF2B5EF4-FFF2-40B4-BE49-F238E27FC236}">
                      <a16:creationId xmlns:a16="http://schemas.microsoft.com/office/drawing/2014/main" id="{169F16F9-C6B0-4E6B-A248-596DD83ED8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2525" y="3407"/>
                  <a:ext cx="340" cy="340"/>
                </a:xfrm>
                <a:custGeom>
                  <a:avLst/>
                  <a:gdLst>
                    <a:gd name="G0" fmla="+- 6106 0 0"/>
                    <a:gd name="G1" fmla="+- 7669455 0 0"/>
                    <a:gd name="G2" fmla="+- 0 0 7669455"/>
                    <a:gd name="T0" fmla="*/ 0 256 1"/>
                    <a:gd name="T1" fmla="*/ 180 256 1"/>
                    <a:gd name="G3" fmla="+- 7669455 T0 T1"/>
                    <a:gd name="T2" fmla="*/ 0 256 1"/>
                    <a:gd name="T3" fmla="*/ 90 256 1"/>
                    <a:gd name="G4" fmla="+- 7669455 T2 T3"/>
                    <a:gd name="G5" fmla="*/ G4 2 1"/>
                    <a:gd name="T4" fmla="*/ 90 256 1"/>
                    <a:gd name="T5" fmla="*/ 0 256 1"/>
                    <a:gd name="G6" fmla="+- 7669455 T4 T5"/>
                    <a:gd name="G7" fmla="*/ G6 2 1"/>
                    <a:gd name="G8" fmla="abs 766945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6106"/>
                    <a:gd name="G18" fmla="*/ 6106 1 2"/>
                    <a:gd name="G19" fmla="+- G18 5400 0"/>
                    <a:gd name="G20" fmla="cos G19 7669455"/>
                    <a:gd name="G21" fmla="sin G19 7669455"/>
                    <a:gd name="G22" fmla="+- G20 10800 0"/>
                    <a:gd name="G23" fmla="+- G21 10800 0"/>
                    <a:gd name="G24" fmla="+- 10800 0 G20"/>
                    <a:gd name="G25" fmla="+- 6106 10800 0"/>
                    <a:gd name="G26" fmla="?: G9 G17 G25"/>
                    <a:gd name="G27" fmla="?: G9 0 21600"/>
                    <a:gd name="G28" fmla="cos 10800 7669455"/>
                    <a:gd name="G29" fmla="sin 10800 7669455"/>
                    <a:gd name="G30" fmla="sin 6106 766945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69455 G34 0"/>
                    <a:gd name="G36" fmla="?: G6 G35 G31"/>
                    <a:gd name="G37" fmla="+- 21600 0 G36"/>
                    <a:gd name="G38" fmla="?: G4 0 G33"/>
                    <a:gd name="G39" fmla="?: 766945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6958 w 21600"/>
                    <a:gd name="T15" fmla="*/ 18329 h 21600"/>
                    <a:gd name="T16" fmla="*/ 10800 w 21600"/>
                    <a:gd name="T17" fmla="*/ 4694 h 21600"/>
                    <a:gd name="T18" fmla="*/ 14642 w 21600"/>
                    <a:gd name="T19" fmla="*/ 18329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8025" y="16239"/>
                      </a:moveTo>
                      <a:cubicBezTo>
                        <a:pt x="5980" y="15196"/>
                        <a:pt x="4694" y="13095"/>
                        <a:pt x="4694" y="10800"/>
                      </a:cubicBezTo>
                      <a:cubicBezTo>
                        <a:pt x="4694" y="7427"/>
                        <a:pt x="7427" y="4694"/>
                        <a:pt x="10800" y="4694"/>
                      </a:cubicBezTo>
                      <a:cubicBezTo>
                        <a:pt x="14172" y="4694"/>
                        <a:pt x="16906" y="7427"/>
                        <a:pt x="16906" y="10800"/>
                      </a:cubicBezTo>
                      <a:cubicBezTo>
                        <a:pt x="16906" y="13095"/>
                        <a:pt x="15619" y="15196"/>
                        <a:pt x="13574" y="16239"/>
                      </a:cubicBezTo>
                      <a:lnTo>
                        <a:pt x="15707" y="20420"/>
                      </a:lnTo>
                      <a:cubicBezTo>
                        <a:pt x="19323" y="18575"/>
                        <a:pt x="21600" y="14859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0" y="14859"/>
                        <a:pt x="2276" y="18575"/>
                        <a:pt x="5892" y="2042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32" name="Rectangle 1464">
                  <a:extLst>
                    <a:ext uri="{FF2B5EF4-FFF2-40B4-BE49-F238E27FC236}">
                      <a16:creationId xmlns:a16="http://schemas.microsoft.com/office/drawing/2014/main" id="{A2D45753-1D1B-442D-8C4F-6342FBF0D4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62" y="3673"/>
                  <a:ext cx="61" cy="19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33" name="Oval 1465">
                  <a:extLst>
                    <a:ext uri="{FF2B5EF4-FFF2-40B4-BE49-F238E27FC236}">
                      <a16:creationId xmlns:a16="http://schemas.microsoft.com/office/drawing/2014/main" id="{E2C2C4D9-8021-4428-97BE-511ABDB40E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38" y="3918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15" name="Group 1547">
            <a:extLst>
              <a:ext uri="{FF2B5EF4-FFF2-40B4-BE49-F238E27FC236}">
                <a16:creationId xmlns:a16="http://schemas.microsoft.com/office/drawing/2014/main" id="{7AC833CC-590A-4662-A955-4F1B74F18A51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067050"/>
            <a:ext cx="798513" cy="1217613"/>
            <a:chOff x="4980" y="1932"/>
            <a:chExt cx="503" cy="767"/>
          </a:xfrm>
        </p:grpSpPr>
        <p:grpSp>
          <p:nvGrpSpPr>
            <p:cNvPr id="58202" name="Group 858">
              <a:extLst>
                <a:ext uri="{FF2B5EF4-FFF2-40B4-BE49-F238E27FC236}">
                  <a16:creationId xmlns:a16="http://schemas.microsoft.com/office/drawing/2014/main" id="{FEDE5333-728D-49EC-AE85-8DCFD7A569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503" cy="766"/>
              <a:chOff x="4566" y="1281"/>
              <a:chExt cx="503" cy="766"/>
            </a:xfrm>
          </p:grpSpPr>
          <p:grpSp>
            <p:nvGrpSpPr>
              <p:cNvPr id="58203" name="Group 859">
                <a:extLst>
                  <a:ext uri="{FF2B5EF4-FFF2-40B4-BE49-F238E27FC236}">
                    <a16:creationId xmlns:a16="http://schemas.microsoft.com/office/drawing/2014/main" id="{20DCD6B5-DE66-42DD-9506-9986C56F51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4" y="1281"/>
                <a:ext cx="475" cy="766"/>
                <a:chOff x="535" y="488"/>
                <a:chExt cx="475" cy="766"/>
              </a:xfrm>
            </p:grpSpPr>
            <p:sp>
              <p:nvSpPr>
                <p:cNvPr id="58204" name="Oval 860">
                  <a:extLst>
                    <a:ext uri="{FF2B5EF4-FFF2-40B4-BE49-F238E27FC236}">
                      <a16:creationId xmlns:a16="http://schemas.microsoft.com/office/drawing/2014/main" id="{57451554-32B0-43DC-B099-CBA15D12D4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05" name="AutoShape 861">
                  <a:extLst>
                    <a:ext uri="{FF2B5EF4-FFF2-40B4-BE49-F238E27FC236}">
                      <a16:creationId xmlns:a16="http://schemas.microsoft.com/office/drawing/2014/main" id="{A9138997-7C1F-4ADC-8898-AC68DB045E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06" name="Rectangle 862">
                  <a:extLst>
                    <a:ext uri="{FF2B5EF4-FFF2-40B4-BE49-F238E27FC236}">
                      <a16:creationId xmlns:a16="http://schemas.microsoft.com/office/drawing/2014/main" id="{361DAEE5-1126-432F-A37D-9DC16EA289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207" name="AutoShape 863">
                <a:extLst>
                  <a:ext uri="{FF2B5EF4-FFF2-40B4-BE49-F238E27FC236}">
                    <a16:creationId xmlns:a16="http://schemas.microsoft.com/office/drawing/2014/main" id="{76204CB3-94E4-411F-87B1-DFE51A19D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66" y="1395"/>
                <a:ext cx="85" cy="22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834" name="Group 1466">
              <a:extLst>
                <a:ext uri="{FF2B5EF4-FFF2-40B4-BE49-F238E27FC236}">
                  <a16:creationId xmlns:a16="http://schemas.microsoft.com/office/drawing/2014/main" id="{9193D8D4-EA46-44DA-BE90-3AFC689EA8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2"/>
              <a:ext cx="503" cy="766"/>
              <a:chOff x="4566" y="1281"/>
              <a:chExt cx="503" cy="766"/>
            </a:xfrm>
          </p:grpSpPr>
          <p:grpSp>
            <p:nvGrpSpPr>
              <p:cNvPr id="59835" name="Group 1467">
                <a:extLst>
                  <a:ext uri="{FF2B5EF4-FFF2-40B4-BE49-F238E27FC236}">
                    <a16:creationId xmlns:a16="http://schemas.microsoft.com/office/drawing/2014/main" id="{574439B3-9280-4753-91B2-111E9F84D9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4" y="1281"/>
                <a:ext cx="475" cy="766"/>
                <a:chOff x="535" y="488"/>
                <a:chExt cx="475" cy="766"/>
              </a:xfrm>
            </p:grpSpPr>
            <p:sp>
              <p:nvSpPr>
                <p:cNvPr id="59836" name="Oval 1468">
                  <a:extLst>
                    <a:ext uri="{FF2B5EF4-FFF2-40B4-BE49-F238E27FC236}">
                      <a16:creationId xmlns:a16="http://schemas.microsoft.com/office/drawing/2014/main" id="{19B9D1B9-CCF3-4094-9906-75149BED9B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37" name="AutoShape 1469">
                  <a:extLst>
                    <a:ext uri="{FF2B5EF4-FFF2-40B4-BE49-F238E27FC236}">
                      <a16:creationId xmlns:a16="http://schemas.microsoft.com/office/drawing/2014/main" id="{40515F1E-5691-47E6-B894-4C02CF94F8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38" name="Rectangle 1470">
                  <a:extLst>
                    <a:ext uri="{FF2B5EF4-FFF2-40B4-BE49-F238E27FC236}">
                      <a16:creationId xmlns:a16="http://schemas.microsoft.com/office/drawing/2014/main" id="{9D1552D4-511B-4A7B-AEE0-C1923ECF22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39" name="AutoShape 1471">
                <a:extLst>
                  <a:ext uri="{FF2B5EF4-FFF2-40B4-BE49-F238E27FC236}">
                    <a16:creationId xmlns:a16="http://schemas.microsoft.com/office/drawing/2014/main" id="{315D55E3-7311-41DC-AB58-0E49C2CF1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66" y="1395"/>
                <a:ext cx="85" cy="227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14" name="Group 1546">
            <a:extLst>
              <a:ext uri="{FF2B5EF4-FFF2-40B4-BE49-F238E27FC236}">
                <a16:creationId xmlns:a16="http://schemas.microsoft.com/office/drawing/2014/main" id="{5CDE9EC1-87AE-4BF2-809B-D4B217906BAF}"/>
              </a:ext>
            </a:extLst>
          </p:cNvPr>
          <p:cNvGrpSpPr>
            <a:grpSpLocks/>
          </p:cNvGrpSpPr>
          <p:nvPr/>
        </p:nvGrpSpPr>
        <p:grpSpPr bwMode="auto">
          <a:xfrm>
            <a:off x="8715375" y="3067050"/>
            <a:ext cx="798513" cy="1219200"/>
            <a:chOff x="5490" y="1932"/>
            <a:chExt cx="503" cy="768"/>
          </a:xfrm>
        </p:grpSpPr>
        <p:grpSp>
          <p:nvGrpSpPr>
            <p:cNvPr id="58208" name="Group 864">
              <a:extLst>
                <a:ext uri="{FF2B5EF4-FFF2-40B4-BE49-F238E27FC236}">
                  <a16:creationId xmlns:a16="http://schemas.microsoft.com/office/drawing/2014/main" id="{AC6FA32F-2F50-474A-A091-164FEB6386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0" y="1933"/>
              <a:ext cx="503" cy="767"/>
              <a:chOff x="5218" y="1281"/>
              <a:chExt cx="503" cy="767"/>
            </a:xfrm>
          </p:grpSpPr>
          <p:grpSp>
            <p:nvGrpSpPr>
              <p:cNvPr id="58209" name="Group 865">
                <a:extLst>
                  <a:ext uri="{FF2B5EF4-FFF2-40B4-BE49-F238E27FC236}">
                    <a16:creationId xmlns:a16="http://schemas.microsoft.com/office/drawing/2014/main" id="{D8F281CF-32BE-4522-8DBF-8041AD131D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46" y="1281"/>
                <a:ext cx="475" cy="767"/>
                <a:chOff x="1124" y="487"/>
                <a:chExt cx="475" cy="767"/>
              </a:xfrm>
            </p:grpSpPr>
            <p:sp>
              <p:nvSpPr>
                <p:cNvPr id="58210" name="Oval 866">
                  <a:extLst>
                    <a:ext uri="{FF2B5EF4-FFF2-40B4-BE49-F238E27FC236}">
                      <a16:creationId xmlns:a16="http://schemas.microsoft.com/office/drawing/2014/main" id="{337FEB81-93FC-4D1B-9298-49F200EFB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11" name="AutoShape 867">
                  <a:extLst>
                    <a:ext uri="{FF2B5EF4-FFF2-40B4-BE49-F238E27FC236}">
                      <a16:creationId xmlns:a16="http://schemas.microsoft.com/office/drawing/2014/main" id="{32107979-E988-49A3-8956-95F21C0019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12" name="Rectangle 868">
                  <a:extLst>
                    <a:ext uri="{FF2B5EF4-FFF2-40B4-BE49-F238E27FC236}">
                      <a16:creationId xmlns:a16="http://schemas.microsoft.com/office/drawing/2014/main" id="{9751CCC0-F343-40F8-8634-5420162FDE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213" name="AutoShape 869">
                <a:extLst>
                  <a:ext uri="{FF2B5EF4-FFF2-40B4-BE49-F238E27FC236}">
                    <a16:creationId xmlns:a16="http://schemas.microsoft.com/office/drawing/2014/main" id="{E81A4889-AF2D-46ED-B256-1BF736284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5218" y="1423"/>
                <a:ext cx="85" cy="227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840" name="Group 1472">
              <a:extLst>
                <a:ext uri="{FF2B5EF4-FFF2-40B4-BE49-F238E27FC236}">
                  <a16:creationId xmlns:a16="http://schemas.microsoft.com/office/drawing/2014/main" id="{3B66818B-CC4A-442F-84D5-2483A6F12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0" y="1932"/>
              <a:ext cx="503" cy="767"/>
              <a:chOff x="5218" y="1281"/>
              <a:chExt cx="503" cy="767"/>
            </a:xfrm>
          </p:grpSpPr>
          <p:grpSp>
            <p:nvGrpSpPr>
              <p:cNvPr id="59841" name="Group 1473">
                <a:extLst>
                  <a:ext uri="{FF2B5EF4-FFF2-40B4-BE49-F238E27FC236}">
                    <a16:creationId xmlns:a16="http://schemas.microsoft.com/office/drawing/2014/main" id="{9B76F9FC-C484-401F-85E8-D0CFA2DE5B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46" y="1281"/>
                <a:ext cx="475" cy="767"/>
                <a:chOff x="1124" y="487"/>
                <a:chExt cx="475" cy="767"/>
              </a:xfrm>
            </p:grpSpPr>
            <p:sp>
              <p:nvSpPr>
                <p:cNvPr id="59842" name="Oval 1474">
                  <a:extLst>
                    <a:ext uri="{FF2B5EF4-FFF2-40B4-BE49-F238E27FC236}">
                      <a16:creationId xmlns:a16="http://schemas.microsoft.com/office/drawing/2014/main" id="{9243F386-CFFE-4F0B-8D04-B693390BEF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43" name="AutoShape 1475">
                  <a:extLst>
                    <a:ext uri="{FF2B5EF4-FFF2-40B4-BE49-F238E27FC236}">
                      <a16:creationId xmlns:a16="http://schemas.microsoft.com/office/drawing/2014/main" id="{85E42FDF-9395-4890-8AD4-E0CF0BA994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44" name="Rectangle 1476">
                  <a:extLst>
                    <a:ext uri="{FF2B5EF4-FFF2-40B4-BE49-F238E27FC236}">
                      <a16:creationId xmlns:a16="http://schemas.microsoft.com/office/drawing/2014/main" id="{1103F184-789F-4054-9FDF-B9A11C95E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45" name="AutoShape 1477">
                <a:extLst>
                  <a:ext uri="{FF2B5EF4-FFF2-40B4-BE49-F238E27FC236}">
                    <a16:creationId xmlns:a16="http://schemas.microsoft.com/office/drawing/2014/main" id="{CF86D778-F1E4-46E5-B8A6-A14FF9BB2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5218" y="1423"/>
                <a:ext cx="85" cy="227"/>
              </a:xfrm>
              <a:prstGeom prst="roundRect">
                <a:avLst>
                  <a:gd name="adj" fmla="val 16667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928" name="Group 1560">
            <a:extLst>
              <a:ext uri="{FF2B5EF4-FFF2-40B4-BE49-F238E27FC236}">
                <a16:creationId xmlns:a16="http://schemas.microsoft.com/office/drawing/2014/main" id="{FBC811C9-DD3D-4C4B-ACB7-53B5C549E463}"/>
              </a:ext>
            </a:extLst>
          </p:cNvPr>
          <p:cNvGrpSpPr>
            <a:grpSpLocks/>
          </p:cNvGrpSpPr>
          <p:nvPr/>
        </p:nvGrpSpPr>
        <p:grpSpPr bwMode="auto">
          <a:xfrm>
            <a:off x="7923213" y="5011738"/>
            <a:ext cx="754062" cy="1217612"/>
            <a:chOff x="4991" y="3157"/>
            <a:chExt cx="475" cy="767"/>
          </a:xfrm>
        </p:grpSpPr>
        <p:grpSp>
          <p:nvGrpSpPr>
            <p:cNvPr id="58214" name="Group 870">
              <a:extLst>
                <a:ext uri="{FF2B5EF4-FFF2-40B4-BE49-F238E27FC236}">
                  <a16:creationId xmlns:a16="http://schemas.microsoft.com/office/drawing/2014/main" id="{BDDDA615-1F6A-4C02-BC58-88FAEB0305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1" y="3158"/>
              <a:ext cx="475" cy="766"/>
              <a:chOff x="4849" y="2358"/>
              <a:chExt cx="475" cy="766"/>
            </a:xfrm>
          </p:grpSpPr>
          <p:grpSp>
            <p:nvGrpSpPr>
              <p:cNvPr id="58215" name="Group 871">
                <a:extLst>
                  <a:ext uri="{FF2B5EF4-FFF2-40B4-BE49-F238E27FC236}">
                    <a16:creationId xmlns:a16="http://schemas.microsoft.com/office/drawing/2014/main" id="{F153DD6A-EFE9-42E7-811B-F369F67125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9" y="2358"/>
                <a:ext cx="475" cy="766"/>
                <a:chOff x="535" y="488"/>
                <a:chExt cx="475" cy="766"/>
              </a:xfrm>
            </p:grpSpPr>
            <p:sp>
              <p:nvSpPr>
                <p:cNvPr id="58216" name="Oval 872">
                  <a:extLst>
                    <a:ext uri="{FF2B5EF4-FFF2-40B4-BE49-F238E27FC236}">
                      <a16:creationId xmlns:a16="http://schemas.microsoft.com/office/drawing/2014/main" id="{A65B2CC5-19C8-4E44-A215-C7A84C4B73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17" name="AutoShape 873">
                  <a:extLst>
                    <a:ext uri="{FF2B5EF4-FFF2-40B4-BE49-F238E27FC236}">
                      <a16:creationId xmlns:a16="http://schemas.microsoft.com/office/drawing/2014/main" id="{46B03C43-1381-469D-952D-46DC8B7375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18" name="Rectangle 874">
                  <a:extLst>
                    <a:ext uri="{FF2B5EF4-FFF2-40B4-BE49-F238E27FC236}">
                      <a16:creationId xmlns:a16="http://schemas.microsoft.com/office/drawing/2014/main" id="{03C45059-4805-4E84-BD7B-BFD6F3F1E7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219" name="Freeform 875">
                <a:extLst>
                  <a:ext uri="{FF2B5EF4-FFF2-40B4-BE49-F238E27FC236}">
                    <a16:creationId xmlns:a16="http://schemas.microsoft.com/office/drawing/2014/main" id="{EE075787-F2F0-48BB-90D6-00E10E24F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2840"/>
                <a:ext cx="312" cy="240"/>
              </a:xfrm>
              <a:custGeom>
                <a:avLst/>
                <a:gdLst>
                  <a:gd name="T0" fmla="*/ 170 w 369"/>
                  <a:gd name="T1" fmla="*/ 312 h 312"/>
                  <a:gd name="T2" fmla="*/ 28 w 369"/>
                  <a:gd name="T3" fmla="*/ 283 h 312"/>
                  <a:gd name="T4" fmla="*/ 0 w 369"/>
                  <a:gd name="T5" fmla="*/ 0 h 312"/>
                  <a:gd name="T6" fmla="*/ 170 w 369"/>
                  <a:gd name="T7" fmla="*/ 28 h 312"/>
                  <a:gd name="T8" fmla="*/ 198 w 369"/>
                  <a:gd name="T9" fmla="*/ 28 h 312"/>
                  <a:gd name="T10" fmla="*/ 369 w 369"/>
                  <a:gd name="T11" fmla="*/ 0 h 312"/>
                  <a:gd name="T12" fmla="*/ 340 w 369"/>
                  <a:gd name="T13" fmla="*/ 283 h 312"/>
                  <a:gd name="T14" fmla="*/ 198 w 369"/>
                  <a:gd name="T15" fmla="*/ 312 h 312"/>
                  <a:gd name="T16" fmla="*/ 170 w 369"/>
                  <a:gd name="T1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9" h="312">
                    <a:moveTo>
                      <a:pt x="170" y="312"/>
                    </a:moveTo>
                    <a:lnTo>
                      <a:pt x="28" y="283"/>
                    </a:lnTo>
                    <a:lnTo>
                      <a:pt x="0" y="0"/>
                    </a:lnTo>
                    <a:lnTo>
                      <a:pt x="170" y="28"/>
                    </a:lnTo>
                    <a:lnTo>
                      <a:pt x="198" y="28"/>
                    </a:lnTo>
                    <a:lnTo>
                      <a:pt x="369" y="0"/>
                    </a:lnTo>
                    <a:lnTo>
                      <a:pt x="340" y="283"/>
                    </a:lnTo>
                    <a:lnTo>
                      <a:pt x="198" y="312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846" name="Group 1478">
              <a:extLst>
                <a:ext uri="{FF2B5EF4-FFF2-40B4-BE49-F238E27FC236}">
                  <a16:creationId xmlns:a16="http://schemas.microsoft.com/office/drawing/2014/main" id="{2619894B-5BE3-4A5D-A120-D346B71B2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1" y="3157"/>
              <a:ext cx="475" cy="766"/>
              <a:chOff x="4849" y="2358"/>
              <a:chExt cx="475" cy="766"/>
            </a:xfrm>
          </p:grpSpPr>
          <p:grpSp>
            <p:nvGrpSpPr>
              <p:cNvPr id="59847" name="Group 1479">
                <a:extLst>
                  <a:ext uri="{FF2B5EF4-FFF2-40B4-BE49-F238E27FC236}">
                    <a16:creationId xmlns:a16="http://schemas.microsoft.com/office/drawing/2014/main" id="{6EF4CB54-B4D9-4AD2-95D1-B1FE34A7FF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9" y="2358"/>
                <a:ext cx="475" cy="766"/>
                <a:chOff x="535" y="488"/>
                <a:chExt cx="475" cy="766"/>
              </a:xfrm>
            </p:grpSpPr>
            <p:sp>
              <p:nvSpPr>
                <p:cNvPr id="59848" name="Oval 1480">
                  <a:extLst>
                    <a:ext uri="{FF2B5EF4-FFF2-40B4-BE49-F238E27FC236}">
                      <a16:creationId xmlns:a16="http://schemas.microsoft.com/office/drawing/2014/main" id="{3CF6E458-823E-4889-B3A2-A6BF212943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49" name="AutoShape 1481">
                  <a:extLst>
                    <a:ext uri="{FF2B5EF4-FFF2-40B4-BE49-F238E27FC236}">
                      <a16:creationId xmlns:a16="http://schemas.microsoft.com/office/drawing/2014/main" id="{AEFA10B2-E73E-4D06-9657-FAF64A2357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50" name="Rectangle 1482">
                  <a:extLst>
                    <a:ext uri="{FF2B5EF4-FFF2-40B4-BE49-F238E27FC236}">
                      <a16:creationId xmlns:a16="http://schemas.microsoft.com/office/drawing/2014/main" id="{B30D2E27-5308-4CA7-B390-CF6373B29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51" name="Freeform 1483">
                <a:extLst>
                  <a:ext uri="{FF2B5EF4-FFF2-40B4-BE49-F238E27FC236}">
                    <a16:creationId xmlns:a16="http://schemas.microsoft.com/office/drawing/2014/main" id="{E2F39048-F6D9-48A1-B13B-84B96E117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4" y="2840"/>
                <a:ext cx="312" cy="240"/>
              </a:xfrm>
              <a:custGeom>
                <a:avLst/>
                <a:gdLst>
                  <a:gd name="T0" fmla="*/ 170 w 369"/>
                  <a:gd name="T1" fmla="*/ 312 h 312"/>
                  <a:gd name="T2" fmla="*/ 28 w 369"/>
                  <a:gd name="T3" fmla="*/ 283 h 312"/>
                  <a:gd name="T4" fmla="*/ 0 w 369"/>
                  <a:gd name="T5" fmla="*/ 0 h 312"/>
                  <a:gd name="T6" fmla="*/ 170 w 369"/>
                  <a:gd name="T7" fmla="*/ 28 h 312"/>
                  <a:gd name="T8" fmla="*/ 198 w 369"/>
                  <a:gd name="T9" fmla="*/ 28 h 312"/>
                  <a:gd name="T10" fmla="*/ 369 w 369"/>
                  <a:gd name="T11" fmla="*/ 0 h 312"/>
                  <a:gd name="T12" fmla="*/ 340 w 369"/>
                  <a:gd name="T13" fmla="*/ 283 h 312"/>
                  <a:gd name="T14" fmla="*/ 198 w 369"/>
                  <a:gd name="T15" fmla="*/ 312 h 312"/>
                  <a:gd name="T16" fmla="*/ 170 w 369"/>
                  <a:gd name="T1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9" h="312">
                    <a:moveTo>
                      <a:pt x="170" y="312"/>
                    </a:moveTo>
                    <a:lnTo>
                      <a:pt x="28" y="283"/>
                    </a:lnTo>
                    <a:lnTo>
                      <a:pt x="0" y="0"/>
                    </a:lnTo>
                    <a:lnTo>
                      <a:pt x="170" y="28"/>
                    </a:lnTo>
                    <a:lnTo>
                      <a:pt x="198" y="28"/>
                    </a:lnTo>
                    <a:lnTo>
                      <a:pt x="369" y="0"/>
                    </a:lnTo>
                    <a:lnTo>
                      <a:pt x="340" y="283"/>
                    </a:lnTo>
                    <a:lnTo>
                      <a:pt x="198" y="312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9929" name="Group 1561">
            <a:extLst>
              <a:ext uri="{FF2B5EF4-FFF2-40B4-BE49-F238E27FC236}">
                <a16:creationId xmlns:a16="http://schemas.microsoft.com/office/drawing/2014/main" id="{72AF8194-3806-4FF8-89A0-A330702BA4CB}"/>
              </a:ext>
            </a:extLst>
          </p:cNvPr>
          <p:cNvGrpSpPr>
            <a:grpSpLocks/>
          </p:cNvGrpSpPr>
          <p:nvPr/>
        </p:nvGrpSpPr>
        <p:grpSpPr bwMode="auto">
          <a:xfrm>
            <a:off x="8715375" y="5011738"/>
            <a:ext cx="754063" cy="1219200"/>
            <a:chOff x="5490" y="3157"/>
            <a:chExt cx="475" cy="768"/>
          </a:xfrm>
        </p:grpSpPr>
        <p:grpSp>
          <p:nvGrpSpPr>
            <p:cNvPr id="58220" name="Group 876">
              <a:extLst>
                <a:ext uri="{FF2B5EF4-FFF2-40B4-BE49-F238E27FC236}">
                  <a16:creationId xmlns:a16="http://schemas.microsoft.com/office/drawing/2014/main" id="{879C757D-2A05-4361-A542-C3D4FB1D5D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0" y="3158"/>
              <a:ext cx="475" cy="767"/>
              <a:chOff x="5388" y="2358"/>
              <a:chExt cx="475" cy="767"/>
            </a:xfrm>
          </p:grpSpPr>
          <p:grpSp>
            <p:nvGrpSpPr>
              <p:cNvPr id="58221" name="Group 877">
                <a:extLst>
                  <a:ext uri="{FF2B5EF4-FFF2-40B4-BE49-F238E27FC236}">
                    <a16:creationId xmlns:a16="http://schemas.microsoft.com/office/drawing/2014/main" id="{7FA02F98-1C47-46A0-AB43-D161038020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8" y="2358"/>
                <a:ext cx="475" cy="767"/>
                <a:chOff x="1124" y="487"/>
                <a:chExt cx="475" cy="767"/>
              </a:xfrm>
            </p:grpSpPr>
            <p:sp>
              <p:nvSpPr>
                <p:cNvPr id="58222" name="Oval 878">
                  <a:extLst>
                    <a:ext uri="{FF2B5EF4-FFF2-40B4-BE49-F238E27FC236}">
                      <a16:creationId xmlns:a16="http://schemas.microsoft.com/office/drawing/2014/main" id="{E5B353F1-F883-4628-A279-828AD375F3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23" name="AutoShape 879">
                  <a:extLst>
                    <a:ext uri="{FF2B5EF4-FFF2-40B4-BE49-F238E27FC236}">
                      <a16:creationId xmlns:a16="http://schemas.microsoft.com/office/drawing/2014/main" id="{9C3D62F7-7DF7-428B-B32C-85C6CAE413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24" name="Rectangle 880">
                  <a:extLst>
                    <a:ext uri="{FF2B5EF4-FFF2-40B4-BE49-F238E27FC236}">
                      <a16:creationId xmlns:a16="http://schemas.microsoft.com/office/drawing/2014/main" id="{1BE37505-9F53-4284-A232-CDE9CAF3CF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225" name="Freeform 881">
                <a:extLst>
                  <a:ext uri="{FF2B5EF4-FFF2-40B4-BE49-F238E27FC236}">
                    <a16:creationId xmlns:a16="http://schemas.microsoft.com/office/drawing/2014/main" id="{11166090-1B07-437B-ACB4-210EAE26A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" y="2840"/>
                <a:ext cx="312" cy="240"/>
              </a:xfrm>
              <a:custGeom>
                <a:avLst/>
                <a:gdLst>
                  <a:gd name="T0" fmla="*/ 170 w 369"/>
                  <a:gd name="T1" fmla="*/ 312 h 312"/>
                  <a:gd name="T2" fmla="*/ 28 w 369"/>
                  <a:gd name="T3" fmla="*/ 283 h 312"/>
                  <a:gd name="T4" fmla="*/ 0 w 369"/>
                  <a:gd name="T5" fmla="*/ 0 h 312"/>
                  <a:gd name="T6" fmla="*/ 170 w 369"/>
                  <a:gd name="T7" fmla="*/ 28 h 312"/>
                  <a:gd name="T8" fmla="*/ 198 w 369"/>
                  <a:gd name="T9" fmla="*/ 28 h 312"/>
                  <a:gd name="T10" fmla="*/ 369 w 369"/>
                  <a:gd name="T11" fmla="*/ 0 h 312"/>
                  <a:gd name="T12" fmla="*/ 340 w 369"/>
                  <a:gd name="T13" fmla="*/ 283 h 312"/>
                  <a:gd name="T14" fmla="*/ 198 w 369"/>
                  <a:gd name="T15" fmla="*/ 312 h 312"/>
                  <a:gd name="T16" fmla="*/ 170 w 369"/>
                  <a:gd name="T1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9" h="312">
                    <a:moveTo>
                      <a:pt x="170" y="312"/>
                    </a:moveTo>
                    <a:lnTo>
                      <a:pt x="28" y="283"/>
                    </a:lnTo>
                    <a:lnTo>
                      <a:pt x="0" y="0"/>
                    </a:lnTo>
                    <a:lnTo>
                      <a:pt x="170" y="28"/>
                    </a:lnTo>
                    <a:lnTo>
                      <a:pt x="198" y="28"/>
                    </a:lnTo>
                    <a:lnTo>
                      <a:pt x="369" y="0"/>
                    </a:lnTo>
                    <a:lnTo>
                      <a:pt x="340" y="283"/>
                    </a:lnTo>
                    <a:lnTo>
                      <a:pt x="198" y="312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852" name="Group 1484">
              <a:extLst>
                <a:ext uri="{FF2B5EF4-FFF2-40B4-BE49-F238E27FC236}">
                  <a16:creationId xmlns:a16="http://schemas.microsoft.com/office/drawing/2014/main" id="{56A682C2-6BA8-4577-881B-0116B1A50A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90" y="3157"/>
              <a:ext cx="475" cy="767"/>
              <a:chOff x="5388" y="2358"/>
              <a:chExt cx="475" cy="767"/>
            </a:xfrm>
          </p:grpSpPr>
          <p:grpSp>
            <p:nvGrpSpPr>
              <p:cNvPr id="59853" name="Group 1485">
                <a:extLst>
                  <a:ext uri="{FF2B5EF4-FFF2-40B4-BE49-F238E27FC236}">
                    <a16:creationId xmlns:a16="http://schemas.microsoft.com/office/drawing/2014/main" id="{8E2C31B2-0860-4714-8B69-62D155D2E8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88" y="2358"/>
                <a:ext cx="475" cy="767"/>
                <a:chOff x="1124" y="487"/>
                <a:chExt cx="475" cy="767"/>
              </a:xfrm>
            </p:grpSpPr>
            <p:sp>
              <p:nvSpPr>
                <p:cNvPr id="59854" name="Oval 1486">
                  <a:extLst>
                    <a:ext uri="{FF2B5EF4-FFF2-40B4-BE49-F238E27FC236}">
                      <a16:creationId xmlns:a16="http://schemas.microsoft.com/office/drawing/2014/main" id="{35445B92-72BD-4F9D-8358-9E971B9410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55" name="AutoShape 1487">
                  <a:extLst>
                    <a:ext uri="{FF2B5EF4-FFF2-40B4-BE49-F238E27FC236}">
                      <a16:creationId xmlns:a16="http://schemas.microsoft.com/office/drawing/2014/main" id="{A4CEBFCD-C9A9-4EB1-AE8A-9CAA6851DD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56" name="Rectangle 1488">
                  <a:extLst>
                    <a:ext uri="{FF2B5EF4-FFF2-40B4-BE49-F238E27FC236}">
                      <a16:creationId xmlns:a16="http://schemas.microsoft.com/office/drawing/2014/main" id="{DA27972B-B464-4B19-BCED-B6B09A89F6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57" name="Freeform 1489">
                <a:extLst>
                  <a:ext uri="{FF2B5EF4-FFF2-40B4-BE49-F238E27FC236}">
                    <a16:creationId xmlns:a16="http://schemas.microsoft.com/office/drawing/2014/main" id="{9A470836-F0F9-4BD5-BC69-8E323DBF2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" y="2840"/>
                <a:ext cx="312" cy="240"/>
              </a:xfrm>
              <a:custGeom>
                <a:avLst/>
                <a:gdLst>
                  <a:gd name="T0" fmla="*/ 170 w 369"/>
                  <a:gd name="T1" fmla="*/ 312 h 312"/>
                  <a:gd name="T2" fmla="*/ 28 w 369"/>
                  <a:gd name="T3" fmla="*/ 283 h 312"/>
                  <a:gd name="T4" fmla="*/ 0 w 369"/>
                  <a:gd name="T5" fmla="*/ 0 h 312"/>
                  <a:gd name="T6" fmla="*/ 170 w 369"/>
                  <a:gd name="T7" fmla="*/ 28 h 312"/>
                  <a:gd name="T8" fmla="*/ 198 w 369"/>
                  <a:gd name="T9" fmla="*/ 28 h 312"/>
                  <a:gd name="T10" fmla="*/ 369 w 369"/>
                  <a:gd name="T11" fmla="*/ 0 h 312"/>
                  <a:gd name="T12" fmla="*/ 340 w 369"/>
                  <a:gd name="T13" fmla="*/ 283 h 312"/>
                  <a:gd name="T14" fmla="*/ 198 w 369"/>
                  <a:gd name="T15" fmla="*/ 312 h 312"/>
                  <a:gd name="T16" fmla="*/ 170 w 369"/>
                  <a:gd name="T17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9" h="312">
                    <a:moveTo>
                      <a:pt x="170" y="312"/>
                    </a:moveTo>
                    <a:lnTo>
                      <a:pt x="28" y="283"/>
                    </a:lnTo>
                    <a:lnTo>
                      <a:pt x="0" y="0"/>
                    </a:lnTo>
                    <a:lnTo>
                      <a:pt x="170" y="28"/>
                    </a:lnTo>
                    <a:lnTo>
                      <a:pt x="198" y="28"/>
                    </a:lnTo>
                    <a:lnTo>
                      <a:pt x="369" y="0"/>
                    </a:lnTo>
                    <a:lnTo>
                      <a:pt x="340" y="283"/>
                    </a:lnTo>
                    <a:lnTo>
                      <a:pt x="198" y="312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9926" name="Group 1558">
            <a:extLst>
              <a:ext uri="{FF2B5EF4-FFF2-40B4-BE49-F238E27FC236}">
                <a16:creationId xmlns:a16="http://schemas.microsoft.com/office/drawing/2014/main" id="{9B145CBC-1359-4DC8-8CE9-6A79D401D5A3}"/>
              </a:ext>
            </a:extLst>
          </p:cNvPr>
          <p:cNvGrpSpPr>
            <a:grpSpLocks/>
          </p:cNvGrpSpPr>
          <p:nvPr/>
        </p:nvGrpSpPr>
        <p:grpSpPr bwMode="auto">
          <a:xfrm>
            <a:off x="6049963" y="5011738"/>
            <a:ext cx="754062" cy="1217612"/>
            <a:chOff x="3811" y="3157"/>
            <a:chExt cx="475" cy="767"/>
          </a:xfrm>
        </p:grpSpPr>
        <p:grpSp>
          <p:nvGrpSpPr>
            <p:cNvPr id="58226" name="Group 882">
              <a:extLst>
                <a:ext uri="{FF2B5EF4-FFF2-40B4-BE49-F238E27FC236}">
                  <a16:creationId xmlns:a16="http://schemas.microsoft.com/office/drawing/2014/main" id="{43261A59-CAD3-4984-B108-5655F417B4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1" y="3158"/>
              <a:ext cx="475" cy="766"/>
              <a:chOff x="4849" y="3266"/>
              <a:chExt cx="475" cy="766"/>
            </a:xfrm>
          </p:grpSpPr>
          <p:grpSp>
            <p:nvGrpSpPr>
              <p:cNvPr id="58227" name="Group 883">
                <a:extLst>
                  <a:ext uri="{FF2B5EF4-FFF2-40B4-BE49-F238E27FC236}">
                    <a16:creationId xmlns:a16="http://schemas.microsoft.com/office/drawing/2014/main" id="{EE91DCF3-9E42-4DEB-97FF-2F8F778E43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9" y="3266"/>
                <a:ext cx="475" cy="766"/>
                <a:chOff x="535" y="488"/>
                <a:chExt cx="475" cy="766"/>
              </a:xfrm>
            </p:grpSpPr>
            <p:sp>
              <p:nvSpPr>
                <p:cNvPr id="58228" name="Oval 884">
                  <a:extLst>
                    <a:ext uri="{FF2B5EF4-FFF2-40B4-BE49-F238E27FC236}">
                      <a16:creationId xmlns:a16="http://schemas.microsoft.com/office/drawing/2014/main" id="{81B44766-BC32-41A4-A3ED-09D89A67F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29" name="AutoShape 885">
                  <a:extLst>
                    <a:ext uri="{FF2B5EF4-FFF2-40B4-BE49-F238E27FC236}">
                      <a16:creationId xmlns:a16="http://schemas.microsoft.com/office/drawing/2014/main" id="{7FBF7177-9014-4FE1-9B9F-166D1FFE40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30" name="Rectangle 886">
                  <a:extLst>
                    <a:ext uri="{FF2B5EF4-FFF2-40B4-BE49-F238E27FC236}">
                      <a16:creationId xmlns:a16="http://schemas.microsoft.com/office/drawing/2014/main" id="{A8D00B5D-EFC5-4696-991D-1DFDDE57F1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231" name="Rectangle 887">
                <a:extLst>
                  <a:ext uri="{FF2B5EF4-FFF2-40B4-BE49-F238E27FC236}">
                    <a16:creationId xmlns:a16="http://schemas.microsoft.com/office/drawing/2014/main" id="{86154E54-0465-4481-8DDE-A9E74F48D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991" y="3748"/>
                <a:ext cx="132" cy="225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232" name="Group 888">
                <a:extLst>
                  <a:ext uri="{FF2B5EF4-FFF2-40B4-BE49-F238E27FC236}">
                    <a16:creationId xmlns:a16="http://schemas.microsoft.com/office/drawing/2014/main" id="{1F3A76FC-4C71-4B46-9762-6535F81CE6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00000">
                <a:off x="5016" y="3723"/>
                <a:ext cx="206" cy="256"/>
                <a:chOff x="1447" y="2500"/>
                <a:chExt cx="822" cy="1021"/>
              </a:xfrm>
            </p:grpSpPr>
            <p:sp>
              <p:nvSpPr>
                <p:cNvPr id="58233" name="AutoShape 889">
                  <a:extLst>
                    <a:ext uri="{FF2B5EF4-FFF2-40B4-BE49-F238E27FC236}">
                      <a16:creationId xmlns:a16="http://schemas.microsoft.com/office/drawing/2014/main" id="{B88C7CDC-B547-4929-8328-97530899E3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34" name="AutoShape 890">
                  <a:extLst>
                    <a:ext uri="{FF2B5EF4-FFF2-40B4-BE49-F238E27FC236}">
                      <a16:creationId xmlns:a16="http://schemas.microsoft.com/office/drawing/2014/main" id="{B732DFB5-86A1-4577-8270-A5A958AECD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35" name="AutoShape 891">
                  <a:extLst>
                    <a:ext uri="{FF2B5EF4-FFF2-40B4-BE49-F238E27FC236}">
                      <a16:creationId xmlns:a16="http://schemas.microsoft.com/office/drawing/2014/main" id="{9CA6093D-511F-4E90-BB2E-4493B71E8A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36" name="AutoShape 892">
                  <a:extLst>
                    <a:ext uri="{FF2B5EF4-FFF2-40B4-BE49-F238E27FC236}">
                      <a16:creationId xmlns:a16="http://schemas.microsoft.com/office/drawing/2014/main" id="{10AAD7FC-AC7C-4E2E-BDC2-5D29E8D5E4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37" name="AutoShape 893">
                  <a:extLst>
                    <a:ext uri="{FF2B5EF4-FFF2-40B4-BE49-F238E27FC236}">
                      <a16:creationId xmlns:a16="http://schemas.microsoft.com/office/drawing/2014/main" id="{6E869C2D-1986-4359-811D-DB0DC4943F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38" name="AutoShape 894">
                  <a:extLst>
                    <a:ext uri="{FF2B5EF4-FFF2-40B4-BE49-F238E27FC236}">
                      <a16:creationId xmlns:a16="http://schemas.microsoft.com/office/drawing/2014/main" id="{B6724229-307F-4724-A4D7-B177472912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858" name="Group 1490">
              <a:extLst>
                <a:ext uri="{FF2B5EF4-FFF2-40B4-BE49-F238E27FC236}">
                  <a16:creationId xmlns:a16="http://schemas.microsoft.com/office/drawing/2014/main" id="{031D3901-CA42-41A8-BAA7-EBD14E3DC7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1" y="3157"/>
              <a:ext cx="475" cy="766"/>
              <a:chOff x="4849" y="3266"/>
              <a:chExt cx="475" cy="766"/>
            </a:xfrm>
          </p:grpSpPr>
          <p:grpSp>
            <p:nvGrpSpPr>
              <p:cNvPr id="59859" name="Group 1491">
                <a:extLst>
                  <a:ext uri="{FF2B5EF4-FFF2-40B4-BE49-F238E27FC236}">
                    <a16:creationId xmlns:a16="http://schemas.microsoft.com/office/drawing/2014/main" id="{0353F3BF-6819-4E3D-9579-25B8FD0676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49" y="3266"/>
                <a:ext cx="475" cy="766"/>
                <a:chOff x="535" y="488"/>
                <a:chExt cx="475" cy="766"/>
              </a:xfrm>
            </p:grpSpPr>
            <p:sp>
              <p:nvSpPr>
                <p:cNvPr id="59860" name="Oval 1492">
                  <a:extLst>
                    <a:ext uri="{FF2B5EF4-FFF2-40B4-BE49-F238E27FC236}">
                      <a16:creationId xmlns:a16="http://schemas.microsoft.com/office/drawing/2014/main" id="{402174A5-DEBC-4341-8970-47DE7F600A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61" name="AutoShape 1493">
                  <a:extLst>
                    <a:ext uri="{FF2B5EF4-FFF2-40B4-BE49-F238E27FC236}">
                      <a16:creationId xmlns:a16="http://schemas.microsoft.com/office/drawing/2014/main" id="{7F4A9367-C723-461B-98C8-5B8C0C190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62" name="Rectangle 1494">
                  <a:extLst>
                    <a:ext uri="{FF2B5EF4-FFF2-40B4-BE49-F238E27FC236}">
                      <a16:creationId xmlns:a16="http://schemas.microsoft.com/office/drawing/2014/main" id="{CF68EA54-0648-486B-85BF-318E22D01D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63" name="Rectangle 1495">
                <a:extLst>
                  <a:ext uri="{FF2B5EF4-FFF2-40B4-BE49-F238E27FC236}">
                    <a16:creationId xmlns:a16="http://schemas.microsoft.com/office/drawing/2014/main" id="{3BB7F949-D0CC-4AA1-BDDD-6FD844E44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991" y="3748"/>
                <a:ext cx="132" cy="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864" name="Group 1496">
                <a:extLst>
                  <a:ext uri="{FF2B5EF4-FFF2-40B4-BE49-F238E27FC236}">
                    <a16:creationId xmlns:a16="http://schemas.microsoft.com/office/drawing/2014/main" id="{6A3CABF5-D6D1-45FB-9252-20A2BB9866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00000">
                <a:off x="5016" y="3723"/>
                <a:ext cx="206" cy="256"/>
                <a:chOff x="1447" y="2500"/>
                <a:chExt cx="822" cy="1021"/>
              </a:xfrm>
            </p:grpSpPr>
            <p:sp>
              <p:nvSpPr>
                <p:cNvPr id="59865" name="AutoShape 1497">
                  <a:extLst>
                    <a:ext uri="{FF2B5EF4-FFF2-40B4-BE49-F238E27FC236}">
                      <a16:creationId xmlns:a16="http://schemas.microsoft.com/office/drawing/2014/main" id="{CBDD38C0-8FDE-48B5-8226-C6E5E8CD74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66" name="AutoShape 1498">
                  <a:extLst>
                    <a:ext uri="{FF2B5EF4-FFF2-40B4-BE49-F238E27FC236}">
                      <a16:creationId xmlns:a16="http://schemas.microsoft.com/office/drawing/2014/main" id="{999D177C-3021-4FCE-95B0-5CA891BD75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67" name="AutoShape 1499">
                  <a:extLst>
                    <a:ext uri="{FF2B5EF4-FFF2-40B4-BE49-F238E27FC236}">
                      <a16:creationId xmlns:a16="http://schemas.microsoft.com/office/drawing/2014/main" id="{4B0E42DF-6E0C-4603-82CB-CE41A3BEAB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68" name="AutoShape 1500">
                  <a:extLst>
                    <a:ext uri="{FF2B5EF4-FFF2-40B4-BE49-F238E27FC236}">
                      <a16:creationId xmlns:a16="http://schemas.microsoft.com/office/drawing/2014/main" id="{BFD8AD10-9276-4B72-9E35-C3E7A0443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69" name="AutoShape 1501">
                  <a:extLst>
                    <a:ext uri="{FF2B5EF4-FFF2-40B4-BE49-F238E27FC236}">
                      <a16:creationId xmlns:a16="http://schemas.microsoft.com/office/drawing/2014/main" id="{0C9440D3-8F0F-4B59-8031-BE4D24EC0F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70" name="AutoShape 1502">
                  <a:extLst>
                    <a:ext uri="{FF2B5EF4-FFF2-40B4-BE49-F238E27FC236}">
                      <a16:creationId xmlns:a16="http://schemas.microsoft.com/office/drawing/2014/main" id="{A7CC09E9-9B8D-4D52-B7BE-E15DFCEF23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27" name="Group 1559">
            <a:extLst>
              <a:ext uri="{FF2B5EF4-FFF2-40B4-BE49-F238E27FC236}">
                <a16:creationId xmlns:a16="http://schemas.microsoft.com/office/drawing/2014/main" id="{CACC1A93-681D-4611-B429-510F220F5826}"/>
              </a:ext>
            </a:extLst>
          </p:cNvPr>
          <p:cNvGrpSpPr>
            <a:grpSpLocks/>
          </p:cNvGrpSpPr>
          <p:nvPr/>
        </p:nvGrpSpPr>
        <p:grpSpPr bwMode="auto">
          <a:xfrm>
            <a:off x="6842125" y="5011738"/>
            <a:ext cx="754063" cy="1219200"/>
            <a:chOff x="4310" y="3157"/>
            <a:chExt cx="475" cy="768"/>
          </a:xfrm>
        </p:grpSpPr>
        <p:grpSp>
          <p:nvGrpSpPr>
            <p:cNvPr id="58239" name="Group 895">
              <a:extLst>
                <a:ext uri="{FF2B5EF4-FFF2-40B4-BE49-F238E27FC236}">
                  <a16:creationId xmlns:a16="http://schemas.microsoft.com/office/drawing/2014/main" id="{36F56093-9F5D-4CED-908E-C541D01C52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0" y="3158"/>
              <a:ext cx="475" cy="767"/>
              <a:chOff x="5586" y="3266"/>
              <a:chExt cx="475" cy="767"/>
            </a:xfrm>
          </p:grpSpPr>
          <p:grpSp>
            <p:nvGrpSpPr>
              <p:cNvPr id="58240" name="Group 896">
                <a:extLst>
                  <a:ext uri="{FF2B5EF4-FFF2-40B4-BE49-F238E27FC236}">
                    <a16:creationId xmlns:a16="http://schemas.microsoft.com/office/drawing/2014/main" id="{3312AA02-DD12-4544-AF78-A41EFCAFB9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6" y="3266"/>
                <a:ext cx="475" cy="767"/>
                <a:chOff x="1124" y="487"/>
                <a:chExt cx="475" cy="767"/>
              </a:xfrm>
            </p:grpSpPr>
            <p:sp>
              <p:nvSpPr>
                <p:cNvPr id="58241" name="Oval 897">
                  <a:extLst>
                    <a:ext uri="{FF2B5EF4-FFF2-40B4-BE49-F238E27FC236}">
                      <a16:creationId xmlns:a16="http://schemas.microsoft.com/office/drawing/2014/main" id="{AB0B6701-B475-4376-9D6C-753ED7F363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42" name="AutoShape 898">
                  <a:extLst>
                    <a:ext uri="{FF2B5EF4-FFF2-40B4-BE49-F238E27FC236}">
                      <a16:creationId xmlns:a16="http://schemas.microsoft.com/office/drawing/2014/main" id="{C247456A-37CB-4F25-A891-7A4F3BF2E4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43" name="Rectangle 899">
                  <a:extLst>
                    <a:ext uri="{FF2B5EF4-FFF2-40B4-BE49-F238E27FC236}">
                      <a16:creationId xmlns:a16="http://schemas.microsoft.com/office/drawing/2014/main" id="{A27AF26B-1C86-4CDD-86D1-95A0D9AC36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8244" name="Rectangle 900">
                <a:extLst>
                  <a:ext uri="{FF2B5EF4-FFF2-40B4-BE49-F238E27FC236}">
                    <a16:creationId xmlns:a16="http://schemas.microsoft.com/office/drawing/2014/main" id="{61CC399F-B6D3-4CBE-BA47-19678D9FF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5728" y="3748"/>
                <a:ext cx="132" cy="225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8245" name="Group 901">
                <a:extLst>
                  <a:ext uri="{FF2B5EF4-FFF2-40B4-BE49-F238E27FC236}">
                    <a16:creationId xmlns:a16="http://schemas.microsoft.com/office/drawing/2014/main" id="{BA056966-4D16-456E-83B2-C67F0598F8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00000">
                <a:off x="5753" y="3723"/>
                <a:ext cx="206" cy="256"/>
                <a:chOff x="1447" y="2500"/>
                <a:chExt cx="822" cy="1021"/>
              </a:xfrm>
            </p:grpSpPr>
            <p:sp>
              <p:nvSpPr>
                <p:cNvPr id="58246" name="AutoShape 902">
                  <a:extLst>
                    <a:ext uri="{FF2B5EF4-FFF2-40B4-BE49-F238E27FC236}">
                      <a16:creationId xmlns:a16="http://schemas.microsoft.com/office/drawing/2014/main" id="{42365937-5D36-4320-9FA8-D278A32FEB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47" name="AutoShape 903">
                  <a:extLst>
                    <a:ext uri="{FF2B5EF4-FFF2-40B4-BE49-F238E27FC236}">
                      <a16:creationId xmlns:a16="http://schemas.microsoft.com/office/drawing/2014/main" id="{F2DBAE10-D524-414B-BF69-58E7B25942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48" name="AutoShape 904">
                  <a:extLst>
                    <a:ext uri="{FF2B5EF4-FFF2-40B4-BE49-F238E27FC236}">
                      <a16:creationId xmlns:a16="http://schemas.microsoft.com/office/drawing/2014/main" id="{76D029DA-7654-4EEE-8024-80D20C2D8A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49" name="AutoShape 905">
                  <a:extLst>
                    <a:ext uri="{FF2B5EF4-FFF2-40B4-BE49-F238E27FC236}">
                      <a16:creationId xmlns:a16="http://schemas.microsoft.com/office/drawing/2014/main" id="{CF1713FA-ECC8-45D6-921C-1CA483ED4C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50" name="AutoShape 906">
                  <a:extLst>
                    <a:ext uri="{FF2B5EF4-FFF2-40B4-BE49-F238E27FC236}">
                      <a16:creationId xmlns:a16="http://schemas.microsoft.com/office/drawing/2014/main" id="{E63F954C-216D-4444-9067-F940FB8937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251" name="AutoShape 907">
                  <a:extLst>
                    <a:ext uri="{FF2B5EF4-FFF2-40B4-BE49-F238E27FC236}">
                      <a16:creationId xmlns:a16="http://schemas.microsoft.com/office/drawing/2014/main" id="{A7ACA63C-005E-4311-B66B-6B5D61D590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9871" name="Group 1503">
              <a:extLst>
                <a:ext uri="{FF2B5EF4-FFF2-40B4-BE49-F238E27FC236}">
                  <a16:creationId xmlns:a16="http://schemas.microsoft.com/office/drawing/2014/main" id="{84ADD366-86F5-49A5-AEBD-922443F37C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0" y="3157"/>
              <a:ext cx="475" cy="767"/>
              <a:chOff x="5586" y="3266"/>
              <a:chExt cx="475" cy="767"/>
            </a:xfrm>
          </p:grpSpPr>
          <p:grpSp>
            <p:nvGrpSpPr>
              <p:cNvPr id="59872" name="Group 1504">
                <a:extLst>
                  <a:ext uri="{FF2B5EF4-FFF2-40B4-BE49-F238E27FC236}">
                    <a16:creationId xmlns:a16="http://schemas.microsoft.com/office/drawing/2014/main" id="{D275FCC0-3B95-4BCC-9E7F-7CE50A210D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6" y="3266"/>
                <a:ext cx="475" cy="767"/>
                <a:chOff x="1124" y="487"/>
                <a:chExt cx="475" cy="767"/>
              </a:xfrm>
            </p:grpSpPr>
            <p:sp>
              <p:nvSpPr>
                <p:cNvPr id="59873" name="Oval 1505">
                  <a:extLst>
                    <a:ext uri="{FF2B5EF4-FFF2-40B4-BE49-F238E27FC236}">
                      <a16:creationId xmlns:a16="http://schemas.microsoft.com/office/drawing/2014/main" id="{D9BEA522-2EB5-4DBC-8F7A-8BEEBFE475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74" name="AutoShape 1506">
                  <a:extLst>
                    <a:ext uri="{FF2B5EF4-FFF2-40B4-BE49-F238E27FC236}">
                      <a16:creationId xmlns:a16="http://schemas.microsoft.com/office/drawing/2014/main" id="{D0FC7681-2E85-484B-A9C5-487BA88AB1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75" name="Rectangle 1507">
                  <a:extLst>
                    <a:ext uri="{FF2B5EF4-FFF2-40B4-BE49-F238E27FC236}">
                      <a16:creationId xmlns:a16="http://schemas.microsoft.com/office/drawing/2014/main" id="{AFC300EF-6BD8-4AA1-9214-3DF5F1870F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76" name="Rectangle 1508">
                <a:extLst>
                  <a:ext uri="{FF2B5EF4-FFF2-40B4-BE49-F238E27FC236}">
                    <a16:creationId xmlns:a16="http://schemas.microsoft.com/office/drawing/2014/main" id="{9B5106A2-2521-4489-BE18-91EC00584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5728" y="3748"/>
                <a:ext cx="132" cy="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9877" name="Group 1509">
                <a:extLst>
                  <a:ext uri="{FF2B5EF4-FFF2-40B4-BE49-F238E27FC236}">
                    <a16:creationId xmlns:a16="http://schemas.microsoft.com/office/drawing/2014/main" id="{84B7A216-6343-4D41-91C7-964D209629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00000">
                <a:off x="5753" y="3723"/>
                <a:ext cx="206" cy="256"/>
                <a:chOff x="1447" y="2500"/>
                <a:chExt cx="822" cy="1021"/>
              </a:xfrm>
            </p:grpSpPr>
            <p:sp>
              <p:nvSpPr>
                <p:cNvPr id="59878" name="AutoShape 1510">
                  <a:extLst>
                    <a:ext uri="{FF2B5EF4-FFF2-40B4-BE49-F238E27FC236}">
                      <a16:creationId xmlns:a16="http://schemas.microsoft.com/office/drawing/2014/main" id="{65C420A6-C3FF-4345-9AA5-A0FB71A17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897"/>
                  <a:ext cx="511" cy="624"/>
                </a:xfrm>
                <a:prstGeom prst="roundRect">
                  <a:avLst>
                    <a:gd name="adj" fmla="val 36736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79" name="AutoShape 1511">
                  <a:extLst>
                    <a:ext uri="{FF2B5EF4-FFF2-40B4-BE49-F238E27FC236}">
                      <a16:creationId xmlns:a16="http://schemas.microsoft.com/office/drawing/2014/main" id="{E1614995-FFA7-4D77-9DD3-8EE2D5A11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47" y="2670"/>
                  <a:ext cx="85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80" name="AutoShape 1512">
                  <a:extLst>
                    <a:ext uri="{FF2B5EF4-FFF2-40B4-BE49-F238E27FC236}">
                      <a16:creationId xmlns:a16="http://schemas.microsoft.com/office/drawing/2014/main" id="{C97F91DE-9E3C-4D15-A5B8-1CED106D6C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61" y="2557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81" name="AutoShape 1513">
                  <a:extLst>
                    <a:ext uri="{FF2B5EF4-FFF2-40B4-BE49-F238E27FC236}">
                      <a16:creationId xmlns:a16="http://schemas.microsoft.com/office/drawing/2014/main" id="{6186CBA7-9F46-4849-A715-7C2F58EA5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3" y="2500"/>
                  <a:ext cx="113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82" name="AutoShape 1514">
                  <a:extLst>
                    <a:ext uri="{FF2B5EF4-FFF2-40B4-BE49-F238E27FC236}">
                      <a16:creationId xmlns:a16="http://schemas.microsoft.com/office/drawing/2014/main" id="{BB5CB284-B677-4062-9A1D-D623D48566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44" y="2557"/>
                  <a:ext cx="113" cy="6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83" name="AutoShape 1515">
                  <a:extLst>
                    <a:ext uri="{FF2B5EF4-FFF2-40B4-BE49-F238E27FC236}">
                      <a16:creationId xmlns:a16="http://schemas.microsoft.com/office/drawing/2014/main" id="{E596E1E8-DCF0-414B-817E-8AD8270F4E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1929" y="2954"/>
                  <a:ext cx="170" cy="5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59901" name="Group 1533">
            <a:extLst>
              <a:ext uri="{FF2B5EF4-FFF2-40B4-BE49-F238E27FC236}">
                <a16:creationId xmlns:a16="http://schemas.microsoft.com/office/drawing/2014/main" id="{29FB3B57-5AB6-401A-A232-9A3AC676313D}"/>
              </a:ext>
            </a:extLst>
          </p:cNvPr>
          <p:cNvGrpSpPr>
            <a:grpSpLocks/>
          </p:cNvGrpSpPr>
          <p:nvPr/>
        </p:nvGrpSpPr>
        <p:grpSpPr bwMode="auto">
          <a:xfrm>
            <a:off x="1298575" y="4579938"/>
            <a:ext cx="844550" cy="1658937"/>
            <a:chOff x="818" y="2885"/>
            <a:chExt cx="532" cy="1045"/>
          </a:xfrm>
        </p:grpSpPr>
        <p:grpSp>
          <p:nvGrpSpPr>
            <p:cNvPr id="58141" name="Group 797">
              <a:extLst>
                <a:ext uri="{FF2B5EF4-FFF2-40B4-BE49-F238E27FC236}">
                  <a16:creationId xmlns:a16="http://schemas.microsoft.com/office/drawing/2014/main" id="{568C284D-245A-4B9C-8003-725B786929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3" y="3330"/>
              <a:ext cx="371" cy="600"/>
              <a:chOff x="1124" y="487"/>
              <a:chExt cx="475" cy="767"/>
            </a:xfrm>
          </p:grpSpPr>
          <p:sp>
            <p:nvSpPr>
              <p:cNvPr id="58142" name="Oval 798">
                <a:extLst>
                  <a:ext uri="{FF2B5EF4-FFF2-40B4-BE49-F238E27FC236}">
                    <a16:creationId xmlns:a16="http://schemas.microsoft.com/office/drawing/2014/main" id="{7F8979E9-2146-434E-860E-2E26116BD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487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3" name="AutoShape 799">
                <a:extLst>
                  <a:ext uri="{FF2B5EF4-FFF2-40B4-BE49-F238E27FC236}">
                    <a16:creationId xmlns:a16="http://schemas.microsoft.com/office/drawing/2014/main" id="{BA36B7DB-A379-445E-8C7A-FDE17F5AE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838"/>
                <a:ext cx="475" cy="356"/>
              </a:xfrm>
              <a:prstGeom prst="roundRect">
                <a:avLst>
                  <a:gd name="adj" fmla="val 50000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44" name="Rectangle 800">
                <a:extLst>
                  <a:ext uri="{FF2B5EF4-FFF2-40B4-BE49-F238E27FC236}">
                    <a16:creationId xmlns:a16="http://schemas.microsoft.com/office/drawing/2014/main" id="{980BF778-62F5-4077-BF64-0B02EB4C5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1016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8145" name="AutoShape 801">
              <a:extLst>
                <a:ext uri="{FF2B5EF4-FFF2-40B4-BE49-F238E27FC236}">
                  <a16:creationId xmlns:a16="http://schemas.microsoft.com/office/drawing/2014/main" id="{AFB3D541-A0BD-4FD8-8AB7-FC300F88E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" y="2886"/>
              <a:ext cx="532" cy="377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46" name="AutoShape 802">
              <a:extLst>
                <a:ext uri="{FF2B5EF4-FFF2-40B4-BE49-F238E27FC236}">
                  <a16:creationId xmlns:a16="http://schemas.microsoft.com/office/drawing/2014/main" id="{44AD0B3B-0082-4885-A93B-8EC84464AC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018" y="3241"/>
              <a:ext cx="88" cy="6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9884" name="Group 1516">
              <a:extLst>
                <a:ext uri="{FF2B5EF4-FFF2-40B4-BE49-F238E27FC236}">
                  <a16:creationId xmlns:a16="http://schemas.microsoft.com/office/drawing/2014/main" id="{F273E30A-5237-492F-8829-251322F02E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8" y="2885"/>
              <a:ext cx="532" cy="1044"/>
              <a:chOff x="795" y="2188"/>
              <a:chExt cx="680" cy="1334"/>
            </a:xfrm>
          </p:grpSpPr>
          <p:grpSp>
            <p:nvGrpSpPr>
              <p:cNvPr id="59885" name="Group 1517">
                <a:extLst>
                  <a:ext uri="{FF2B5EF4-FFF2-40B4-BE49-F238E27FC236}">
                    <a16:creationId xmlns:a16="http://schemas.microsoft.com/office/drawing/2014/main" id="{C986022B-30C4-4EDB-9AA3-36274743E4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52" y="2755"/>
                <a:ext cx="475" cy="767"/>
                <a:chOff x="1124" y="487"/>
                <a:chExt cx="475" cy="767"/>
              </a:xfrm>
            </p:grpSpPr>
            <p:sp>
              <p:nvSpPr>
                <p:cNvPr id="59886" name="Oval 1518">
                  <a:extLst>
                    <a:ext uri="{FF2B5EF4-FFF2-40B4-BE49-F238E27FC236}">
                      <a16:creationId xmlns:a16="http://schemas.microsoft.com/office/drawing/2014/main" id="{A6050C07-A9F6-4B82-BC05-FC12A2353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92" y="487"/>
                  <a:ext cx="340" cy="368"/>
                </a:xfrm>
                <a:prstGeom prst="ellipse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87" name="AutoShape 1519">
                  <a:extLst>
                    <a:ext uri="{FF2B5EF4-FFF2-40B4-BE49-F238E27FC236}">
                      <a16:creationId xmlns:a16="http://schemas.microsoft.com/office/drawing/2014/main" id="{891834DE-7C32-48E8-8CB8-941B8E09B1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838"/>
                  <a:ext cx="475" cy="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88" name="Rectangle 1520">
                  <a:extLst>
                    <a:ext uri="{FF2B5EF4-FFF2-40B4-BE49-F238E27FC236}">
                      <a16:creationId xmlns:a16="http://schemas.microsoft.com/office/drawing/2014/main" id="{087B06C9-AEBB-466E-BB21-6728696D29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4" y="1016"/>
                  <a:ext cx="475" cy="238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89" name="AutoShape 1521">
                <a:extLst>
                  <a:ext uri="{FF2B5EF4-FFF2-40B4-BE49-F238E27FC236}">
                    <a16:creationId xmlns:a16="http://schemas.microsoft.com/office/drawing/2014/main" id="{F0C596C4-54C3-4054-91A9-21E1A15EA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5" y="2188"/>
                <a:ext cx="680" cy="482"/>
              </a:xfrm>
              <a:prstGeom prst="roundRect">
                <a:avLst>
                  <a:gd name="adj" fmla="val 16667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890" name="AutoShape 1522">
                <a:extLst>
                  <a:ext uri="{FF2B5EF4-FFF2-40B4-BE49-F238E27FC236}">
                    <a16:creationId xmlns:a16="http://schemas.microsoft.com/office/drawing/2014/main" id="{1B2D5B37-D18C-4C8C-B9FF-7D0878B0F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050" y="2642"/>
                <a:ext cx="113" cy="85"/>
              </a:xfrm>
              <a:prstGeom prst="triangle">
                <a:avLst>
                  <a:gd name="adj" fmla="val 50000"/>
                </a:avLst>
              </a:prstGeom>
              <a:solidFill>
                <a:srgbClr val="FF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891" name="Text Box 1523">
                <a:extLst>
                  <a:ext uri="{FF2B5EF4-FFF2-40B4-BE49-F238E27FC236}">
                    <a16:creationId xmlns:a16="http://schemas.microsoft.com/office/drawing/2014/main" id="{FB8EBAD9-2DAF-409E-8FD9-6D40AE24E6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53" y="2246"/>
                <a:ext cx="594" cy="2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ja-JP" altLang="en-US" sz="800" b="1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台詞を入力してみよう台詞を入力してみよう</a:t>
                </a:r>
              </a:p>
            </p:txBody>
          </p:sp>
        </p:grpSp>
      </p:grpSp>
      <p:grpSp>
        <p:nvGrpSpPr>
          <p:cNvPr id="59900" name="Group 1532">
            <a:extLst>
              <a:ext uri="{FF2B5EF4-FFF2-40B4-BE49-F238E27FC236}">
                <a16:creationId xmlns:a16="http://schemas.microsoft.com/office/drawing/2014/main" id="{EDC8C336-191F-48FB-A725-70C83AF3C0B7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4579938"/>
            <a:ext cx="844550" cy="1657350"/>
            <a:chOff x="285" y="2885"/>
            <a:chExt cx="532" cy="1044"/>
          </a:xfrm>
        </p:grpSpPr>
        <p:grpSp>
          <p:nvGrpSpPr>
            <p:cNvPr id="58149" name="Group 805">
              <a:extLst>
                <a:ext uri="{FF2B5EF4-FFF2-40B4-BE49-F238E27FC236}">
                  <a16:creationId xmlns:a16="http://schemas.microsoft.com/office/drawing/2014/main" id="{805FD539-766A-49B2-94A4-ACA32F0F87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" y="3330"/>
              <a:ext cx="372" cy="599"/>
              <a:chOff x="535" y="488"/>
              <a:chExt cx="475" cy="766"/>
            </a:xfrm>
          </p:grpSpPr>
          <p:sp>
            <p:nvSpPr>
              <p:cNvPr id="58150" name="Oval 806">
                <a:extLst>
                  <a:ext uri="{FF2B5EF4-FFF2-40B4-BE49-F238E27FC236}">
                    <a16:creationId xmlns:a16="http://schemas.microsoft.com/office/drawing/2014/main" id="{E07B2E44-8B1F-46E6-A352-7890C59C7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488"/>
                <a:ext cx="340" cy="368"/>
              </a:xfrm>
              <a:prstGeom prst="ellipse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1" name="AutoShape 807">
                <a:extLst>
                  <a:ext uri="{FF2B5EF4-FFF2-40B4-BE49-F238E27FC236}">
                    <a16:creationId xmlns:a16="http://schemas.microsoft.com/office/drawing/2014/main" id="{73E9F0DA-681E-4C99-9B19-B8BB635EE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838"/>
                <a:ext cx="475" cy="356"/>
              </a:xfrm>
              <a:prstGeom prst="roundRect">
                <a:avLst>
                  <a:gd name="adj" fmla="val 20787"/>
                </a:avLst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52" name="Rectangle 808">
                <a:extLst>
                  <a:ext uri="{FF2B5EF4-FFF2-40B4-BE49-F238E27FC236}">
                    <a16:creationId xmlns:a16="http://schemas.microsoft.com/office/drawing/2014/main" id="{DB3384AC-00A8-4870-8102-AC82D42F6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016"/>
                <a:ext cx="475" cy="238"/>
              </a:xfrm>
              <a:prstGeom prst="rect">
                <a:avLst/>
              </a:prstGeom>
              <a:solidFill>
                <a:srgbClr val="333333"/>
              </a:solidFill>
              <a:ln w="381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8153" name="AutoShape 809">
              <a:extLst>
                <a:ext uri="{FF2B5EF4-FFF2-40B4-BE49-F238E27FC236}">
                  <a16:creationId xmlns:a16="http://schemas.microsoft.com/office/drawing/2014/main" id="{77CF7F4C-0148-400A-BEE5-0EF50EB20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886"/>
              <a:ext cx="532" cy="377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54" name="AutoShape 810">
              <a:extLst>
                <a:ext uri="{FF2B5EF4-FFF2-40B4-BE49-F238E27FC236}">
                  <a16:creationId xmlns:a16="http://schemas.microsoft.com/office/drawing/2014/main" id="{639853AB-57F1-4FC5-904A-7B094B3207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06" y="3241"/>
              <a:ext cx="89" cy="67"/>
            </a:xfrm>
            <a:prstGeom prst="triangle">
              <a:avLst>
                <a:gd name="adj" fmla="val 50000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9892" name="Group 1524">
              <a:extLst>
                <a:ext uri="{FF2B5EF4-FFF2-40B4-BE49-F238E27FC236}">
                  <a16:creationId xmlns:a16="http://schemas.microsoft.com/office/drawing/2014/main" id="{47312E3F-C0CA-467B-A08E-C38E875DD2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5" y="2885"/>
              <a:ext cx="532" cy="1043"/>
              <a:chOff x="87" y="2188"/>
              <a:chExt cx="680" cy="1333"/>
            </a:xfrm>
          </p:grpSpPr>
          <p:grpSp>
            <p:nvGrpSpPr>
              <p:cNvPr id="59893" name="Group 1525">
                <a:extLst>
                  <a:ext uri="{FF2B5EF4-FFF2-40B4-BE49-F238E27FC236}">
                    <a16:creationId xmlns:a16="http://schemas.microsoft.com/office/drawing/2014/main" id="{AA98B1CA-C0F2-450E-8EA4-D67CE6B10F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0" y="2755"/>
                <a:ext cx="475" cy="766"/>
                <a:chOff x="535" y="488"/>
                <a:chExt cx="475" cy="766"/>
              </a:xfrm>
            </p:grpSpPr>
            <p:sp>
              <p:nvSpPr>
                <p:cNvPr id="59894" name="Oval 1526">
                  <a:extLst>
                    <a:ext uri="{FF2B5EF4-FFF2-40B4-BE49-F238E27FC236}">
                      <a16:creationId xmlns:a16="http://schemas.microsoft.com/office/drawing/2014/main" id="{C8D35698-F8B0-4D31-83C4-B1EEA079B3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7" y="488"/>
                  <a:ext cx="340" cy="368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95" name="AutoShape 1527">
                  <a:extLst>
                    <a:ext uri="{FF2B5EF4-FFF2-40B4-BE49-F238E27FC236}">
                      <a16:creationId xmlns:a16="http://schemas.microsoft.com/office/drawing/2014/main" id="{890EF881-8D73-4276-A7E3-2146087F58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838"/>
                  <a:ext cx="475" cy="356"/>
                </a:xfrm>
                <a:prstGeom prst="roundRect">
                  <a:avLst>
                    <a:gd name="adj" fmla="val 20787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896" name="Rectangle 1528">
                  <a:extLst>
                    <a:ext uri="{FF2B5EF4-FFF2-40B4-BE49-F238E27FC236}">
                      <a16:creationId xmlns:a16="http://schemas.microsoft.com/office/drawing/2014/main" id="{C5A3CAD9-E0A8-4026-8DD0-483B81DEA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016"/>
                  <a:ext cx="475" cy="238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9897" name="AutoShape 1529">
                <a:extLst>
                  <a:ext uri="{FF2B5EF4-FFF2-40B4-BE49-F238E27FC236}">
                    <a16:creationId xmlns:a16="http://schemas.microsoft.com/office/drawing/2014/main" id="{F1A64300-1435-4E53-82EC-CAB3AADEB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" y="2188"/>
                <a:ext cx="680" cy="482"/>
              </a:xfrm>
              <a:prstGeom prst="roundRect">
                <a:avLst>
                  <a:gd name="adj" fmla="val 16667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898" name="AutoShape 1530">
                <a:extLst>
                  <a:ext uri="{FF2B5EF4-FFF2-40B4-BE49-F238E27FC236}">
                    <a16:creationId xmlns:a16="http://schemas.microsoft.com/office/drawing/2014/main" id="{9C4223DE-743C-401E-8609-C0B4F9AB6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70" y="2642"/>
                <a:ext cx="113" cy="85"/>
              </a:xfrm>
              <a:prstGeom prst="triangle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899" name="Text Box 1531">
                <a:extLst>
                  <a:ext uri="{FF2B5EF4-FFF2-40B4-BE49-F238E27FC236}">
                    <a16:creationId xmlns:a16="http://schemas.microsoft.com/office/drawing/2014/main" id="{26E89D3E-1A2C-4E9D-927E-7E0897DBF6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3" y="2246"/>
                <a:ext cx="595" cy="2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r>
                  <a:rPr lang="ja-JP" altLang="en-US" sz="800" b="1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台詞を入力してみよう台詞を入力してみよう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12904</TotalTime>
  <Words>44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pptxb84_シンプルな人物のイラスト</dc:title>
  <dc:subject>pptxb84_シンプルな人物のイラスト</dc:subject>
  <dc:creator>でじけろお</dc:creator>
  <cp:revision>2</cp:revision>
  <dcterms:created xsi:type="dcterms:W3CDTF">2010-10-12T01:13:58Z</dcterms:created>
  <dcterms:modified xsi:type="dcterms:W3CDTF">2019-10-15T23:55:05Z</dcterms:modified>
  <cp:version>2</cp:version>
</cp:coreProperties>
</file>