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DDDDDD"/>
    <a:srgbClr val="EAEAEA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D14CC9-C222-4918-B803-FD7DF9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6450B3-590A-4F9D-B48E-6255BC26F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0802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1336A-ECC3-4849-B1E0-EADAECD2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C9D89F-C555-4E94-B56E-DA05C6B4D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5466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3A8EDD1-4249-4CD0-BB5E-A86E3B101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48424C-E213-4FC7-96CA-CCB1B4E5FC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78026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F2104D-F38E-411B-9BEA-CDF086B61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51B555-11D4-4E46-8935-F9BDBE9E7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679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A38143-0978-4EF5-959E-43DDD261B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AAEE10-345C-4003-ADB0-C11C3BFAF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81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78F696-D933-4824-B019-EB202ED06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FF4836-8104-429E-A752-9334542D9C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116299-09CC-4083-9EE3-EAE251273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7937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8C1E1C-72F8-4D8A-8B1F-8E290E3D2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F39A3E-E142-476E-865C-24E885A40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244316-EF87-490E-98CA-C62E71745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B05F8C-E757-43A7-A382-C5BCFAA5F5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C83766-49A0-4773-8FEB-C48E730C46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0077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54F6A-0382-4690-BF98-20A6513C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900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17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61F124-4109-4DE7-8447-273CBFFD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371D21-97F4-45D9-A66D-2DFDC41CB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A735E6-B825-46BA-A015-9EF4198783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434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B28F1-ACAE-47D6-ADFB-29C335592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3928AB5-F621-446C-9D1A-45865CFD9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56DB56-4B42-487B-B965-F175537D1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5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9F0AA81-7357-4567-9BF6-95029C7107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18BBF899-F6AA-40F9-BEF3-A1F35CA5ADD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095082E6-6DA0-4324-851E-7A15C09B87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52703390-7A1F-488B-A016-226D42E046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34E1430-4EFE-4BE6-95E4-08649C7D44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D58A8E8C-AEC4-49A0-81D4-9461C66E08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D4C577D4-4906-4EBC-BBAD-12EAEE9BA8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981FB102-8AED-471A-ADD4-2FF33BB06B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65683B48-E413-4C9E-9137-D024F6798F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C5705E89-E82C-446E-A1D0-12775559EA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DEDA398-DA7B-4182-AE21-753616B112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313E5692-957C-48CB-AFA7-AA87BCDB5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7ADCCD8E-3CF0-461E-80EB-D9153BFECC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89C4A0CE-F256-4D7F-8316-0272255DA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89A71F30-C924-4ED1-995E-D178372D76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0107B87E-3F03-4688-82BF-B432A29868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24C08AF7-2ACF-496E-A427-0E9C27B57C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1FE2837-C9E6-4B8F-9C8B-5ADDA8FD20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234456F-D290-4D58-BA40-A1A853648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液晶ディスプレイ</a:t>
            </a:r>
          </a:p>
        </p:txBody>
      </p:sp>
      <p:grpSp>
        <p:nvGrpSpPr>
          <p:cNvPr id="14436" name="Group 1124">
            <a:extLst>
              <a:ext uri="{FF2B5EF4-FFF2-40B4-BE49-F238E27FC236}">
                <a16:creationId xmlns:a16="http://schemas.microsoft.com/office/drawing/2014/main" id="{9B57A1C6-D029-4374-9E68-A370E0804C2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230312"/>
            <a:chOff x="1487" y="1117"/>
            <a:chExt cx="3856" cy="2993"/>
          </a:xfrm>
        </p:grpSpPr>
        <p:sp>
          <p:nvSpPr>
            <p:cNvPr id="14418" name="Oval 1106">
              <a:extLst>
                <a:ext uri="{FF2B5EF4-FFF2-40B4-BE49-F238E27FC236}">
                  <a16:creationId xmlns:a16="http://schemas.microsoft.com/office/drawing/2014/main" id="{438A6649-4635-4782-BB84-E65E407A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Oval 1107">
              <a:extLst>
                <a:ext uri="{FF2B5EF4-FFF2-40B4-BE49-F238E27FC236}">
                  <a16:creationId xmlns:a16="http://schemas.microsoft.com/office/drawing/2014/main" id="{22469991-4726-4900-9AAC-4AD88FB1A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DDA01335-9AE3-4528-B341-023A68C3E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403B3159-3136-4652-A15A-341D8353B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D01C633B-3350-4821-9477-C1589338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AutoShape 1111">
              <a:extLst>
                <a:ext uri="{FF2B5EF4-FFF2-40B4-BE49-F238E27FC236}">
                  <a16:creationId xmlns:a16="http://schemas.microsoft.com/office/drawing/2014/main" id="{1481E5FE-D9AC-4C29-BCFE-8CBD49F05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CCFBCF57-FAD2-45BD-A341-CE212EBC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358B0DB0-B03D-4893-801E-77E95F5C84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EAAD3B19-ADC6-4C11-8751-216C8F87F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1230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Rectangle 1115">
              <a:extLst>
                <a:ext uri="{FF2B5EF4-FFF2-40B4-BE49-F238E27FC236}">
                  <a16:creationId xmlns:a16="http://schemas.microsoft.com/office/drawing/2014/main" id="{27776AD5-C628-4991-A393-5D8C62CC4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28" name="Group 1116">
              <a:extLst>
                <a:ext uri="{FF2B5EF4-FFF2-40B4-BE49-F238E27FC236}">
                  <a16:creationId xmlns:a16="http://schemas.microsoft.com/office/drawing/2014/main" id="{48F6BFA4-50D7-4933-8A98-A21EF66AB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3468"/>
              <a:ext cx="726" cy="57"/>
              <a:chOff x="262" y="844"/>
              <a:chExt cx="1180" cy="93"/>
            </a:xfrm>
          </p:grpSpPr>
          <p:sp>
            <p:nvSpPr>
              <p:cNvPr id="14429" name="Oval 1117">
                <a:extLst>
                  <a:ext uri="{FF2B5EF4-FFF2-40B4-BE49-F238E27FC236}">
                    <a16:creationId xmlns:a16="http://schemas.microsoft.com/office/drawing/2014/main" id="{3D710AAC-EAB7-4414-8AE7-137B575D4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0" name="Oval 1118">
                <a:extLst>
                  <a:ext uri="{FF2B5EF4-FFF2-40B4-BE49-F238E27FC236}">
                    <a16:creationId xmlns:a16="http://schemas.microsoft.com/office/drawing/2014/main" id="{1CF24023-EB32-4B1A-893E-73FD339A1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1" name="Oval 1119">
                <a:extLst>
                  <a:ext uri="{FF2B5EF4-FFF2-40B4-BE49-F238E27FC236}">
                    <a16:creationId xmlns:a16="http://schemas.microsoft.com/office/drawing/2014/main" id="{CA68894A-0879-4950-AFC4-1CDBB97B4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844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2" name="Oval 1120">
                <a:extLst>
                  <a:ext uri="{FF2B5EF4-FFF2-40B4-BE49-F238E27FC236}">
                    <a16:creationId xmlns:a16="http://schemas.microsoft.com/office/drawing/2014/main" id="{00827EFE-AFDC-4D37-9A61-3CF9B3295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3" name="Oval 1121">
                <a:extLst>
                  <a:ext uri="{FF2B5EF4-FFF2-40B4-BE49-F238E27FC236}">
                    <a16:creationId xmlns:a16="http://schemas.microsoft.com/office/drawing/2014/main" id="{001B7D43-BEFD-4E92-A893-AD024BF09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4" name="Oval 1122">
                <a:extLst>
                  <a:ext uri="{FF2B5EF4-FFF2-40B4-BE49-F238E27FC236}">
                    <a16:creationId xmlns:a16="http://schemas.microsoft.com/office/drawing/2014/main" id="{0122E0C8-5DD1-4EFC-BB52-9F46ABB8D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Oval 1123">
                <a:extLst>
                  <a:ext uri="{FF2B5EF4-FFF2-40B4-BE49-F238E27FC236}">
                    <a16:creationId xmlns:a16="http://schemas.microsoft.com/office/drawing/2014/main" id="{E0CA3CAA-7EA4-4C83-8E1B-51D0A3B5B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86" name="Group 1174">
            <a:extLst>
              <a:ext uri="{FF2B5EF4-FFF2-40B4-BE49-F238E27FC236}">
                <a16:creationId xmlns:a16="http://schemas.microsoft.com/office/drawing/2014/main" id="{A1125D7D-4A10-4EE7-84F0-0CD1A2163CE0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797425"/>
            <a:ext cx="1311275" cy="1404938"/>
            <a:chOff x="852" y="1774"/>
            <a:chExt cx="1452" cy="1555"/>
          </a:xfrm>
        </p:grpSpPr>
        <p:sp>
          <p:nvSpPr>
            <p:cNvPr id="14437" name="Oval 1125">
              <a:extLst>
                <a:ext uri="{FF2B5EF4-FFF2-40B4-BE49-F238E27FC236}">
                  <a16:creationId xmlns:a16="http://schemas.microsoft.com/office/drawing/2014/main" id="{D816571B-3846-45E6-8F8F-53E826A47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" y="3102"/>
              <a:ext cx="1179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8" name="Oval 1126">
              <a:extLst>
                <a:ext uri="{FF2B5EF4-FFF2-40B4-BE49-F238E27FC236}">
                  <a16:creationId xmlns:a16="http://schemas.microsoft.com/office/drawing/2014/main" id="{D9055A91-2B13-45C1-8847-C94CF0C194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17" y="3123"/>
              <a:ext cx="923" cy="15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1" name="AutoShape 1149">
              <a:extLst>
                <a:ext uri="{FF2B5EF4-FFF2-40B4-BE49-F238E27FC236}">
                  <a16:creationId xmlns:a16="http://schemas.microsoft.com/office/drawing/2014/main" id="{B988650B-2913-423B-A67F-4841F16C6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3159"/>
              <a:ext cx="453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0" name="Rectangle 1138">
              <a:extLst>
                <a:ext uri="{FF2B5EF4-FFF2-40B4-BE49-F238E27FC236}">
                  <a16:creationId xmlns:a16="http://schemas.microsoft.com/office/drawing/2014/main" id="{FDA9BF9E-FD1C-4D3E-AA9E-B3A9394D9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044"/>
              <a:ext cx="363" cy="136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89D96192-D7F2-4B5E-868D-3C7B3C3602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90" y="3041"/>
              <a:ext cx="70" cy="13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AutoShape 1146">
              <a:extLst>
                <a:ext uri="{FF2B5EF4-FFF2-40B4-BE49-F238E27FC236}">
                  <a16:creationId xmlns:a16="http://schemas.microsoft.com/office/drawing/2014/main" id="{9E7B2DF8-63AD-4829-8C21-479C94540A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3039"/>
              <a:ext cx="70" cy="13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tint val="60392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0" name="AutoShape 1128">
              <a:extLst>
                <a:ext uri="{FF2B5EF4-FFF2-40B4-BE49-F238E27FC236}">
                  <a16:creationId xmlns:a16="http://schemas.microsoft.com/office/drawing/2014/main" id="{0DFF5C75-A6BC-4143-A30E-B77C6390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774"/>
              <a:ext cx="1451" cy="1270"/>
            </a:xfrm>
            <a:prstGeom prst="roundRect">
              <a:avLst>
                <a:gd name="adj" fmla="val 6426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1" name="AutoShape 1129">
              <a:extLst>
                <a:ext uri="{FF2B5EF4-FFF2-40B4-BE49-F238E27FC236}">
                  <a16:creationId xmlns:a16="http://schemas.microsoft.com/office/drawing/2014/main" id="{1695E5A6-EECB-4515-B432-28B0F9781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865"/>
              <a:ext cx="1271" cy="907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2" name="AutoShape 1130">
              <a:extLst>
                <a:ext uri="{FF2B5EF4-FFF2-40B4-BE49-F238E27FC236}">
                  <a16:creationId xmlns:a16="http://schemas.microsoft.com/office/drawing/2014/main" id="{08E9D1AE-701A-431F-92E6-BA82D6042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863"/>
              <a:ext cx="1271" cy="181"/>
            </a:xfrm>
            <a:prstGeom prst="roundRect">
              <a:avLst>
                <a:gd name="adj" fmla="val 13657"/>
              </a:avLst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3" name="AutoShape 1131">
              <a:extLst>
                <a:ext uri="{FF2B5EF4-FFF2-40B4-BE49-F238E27FC236}">
                  <a16:creationId xmlns:a16="http://schemas.microsoft.com/office/drawing/2014/main" id="{84CE8663-0B2D-4C90-B316-C604DC328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1888"/>
              <a:ext cx="1225" cy="862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60392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4" name="Rectangle 1132">
              <a:extLst>
                <a:ext uri="{FF2B5EF4-FFF2-40B4-BE49-F238E27FC236}">
                  <a16:creationId xmlns:a16="http://schemas.microsoft.com/office/drawing/2014/main" id="{B611972C-8C4B-4969-A43A-80C13FD3B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95"/>
              <a:ext cx="227" cy="45"/>
            </a:xfrm>
            <a:prstGeom prst="rect">
              <a:avLst/>
            </a:prstGeom>
            <a:solidFill>
              <a:srgbClr val="C0C0C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3" name="AutoShape 1141" descr="横線 (反転)">
              <a:extLst>
                <a:ext uri="{FF2B5EF4-FFF2-40B4-BE49-F238E27FC236}">
                  <a16:creationId xmlns:a16="http://schemas.microsoft.com/office/drawing/2014/main" id="{4F615F2E-468C-4E03-A14D-1008C1F61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863"/>
              <a:ext cx="1271" cy="181"/>
            </a:xfrm>
            <a:prstGeom prst="roundRect">
              <a:avLst>
                <a:gd name="adj" fmla="val 13657"/>
              </a:avLst>
            </a:prstGeom>
            <a:pattFill prst="narHorz">
              <a:fgClr>
                <a:srgbClr val="000000">
                  <a:alpha val="50000"/>
                </a:srgbClr>
              </a:fgClr>
              <a:bgClr>
                <a:srgbClr val="656565">
                  <a:alpha val="5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45" name="Group 1133">
              <a:extLst>
                <a:ext uri="{FF2B5EF4-FFF2-40B4-BE49-F238E27FC236}">
                  <a16:creationId xmlns:a16="http://schemas.microsoft.com/office/drawing/2014/main" id="{FEB915E9-4272-471B-93FA-4F0CC77EE4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2" y="2908"/>
              <a:ext cx="453" cy="46"/>
              <a:chOff x="671" y="1933"/>
              <a:chExt cx="726" cy="46"/>
            </a:xfrm>
          </p:grpSpPr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99E3E15C-6031-4664-BC9C-CB7F5AE03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933"/>
                <a:ext cx="72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Rectangle 1135">
                <a:extLst>
                  <a:ext uri="{FF2B5EF4-FFF2-40B4-BE49-F238E27FC236}">
                    <a16:creationId xmlns:a16="http://schemas.microsoft.com/office/drawing/2014/main" id="{3A8DC11E-A879-4E21-9C6A-518457DC0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8" name="Rectangle 1136">
                <a:extLst>
                  <a:ext uri="{FF2B5EF4-FFF2-40B4-BE49-F238E27FC236}">
                    <a16:creationId xmlns:a16="http://schemas.microsoft.com/office/drawing/2014/main" id="{9C324C56-47BF-4F7D-9DED-77FDDE488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Rectangle 1137">
                <a:extLst>
                  <a:ext uri="{FF2B5EF4-FFF2-40B4-BE49-F238E27FC236}">
                    <a16:creationId xmlns:a16="http://schemas.microsoft.com/office/drawing/2014/main" id="{6D98C4EA-4CC1-42F7-B567-3DFDAB8E1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51" name="Oval 1139">
              <a:extLst>
                <a:ext uri="{FF2B5EF4-FFF2-40B4-BE49-F238E27FC236}">
                  <a16:creationId xmlns:a16="http://schemas.microsoft.com/office/drawing/2014/main" id="{0D43BB58-1423-487C-A578-91E3DBDEA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954"/>
              <a:ext cx="46" cy="4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2" name="Oval 1140">
              <a:extLst>
                <a:ext uri="{FF2B5EF4-FFF2-40B4-BE49-F238E27FC236}">
                  <a16:creationId xmlns:a16="http://schemas.microsoft.com/office/drawing/2014/main" id="{673213BC-2CEA-4683-984E-B72867DAB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2965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28627"/>
                    <a:invGamma/>
                  </a:srgbClr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AutoShape 1142">
              <a:extLst>
                <a:ext uri="{FF2B5EF4-FFF2-40B4-BE49-F238E27FC236}">
                  <a16:creationId xmlns:a16="http://schemas.microsoft.com/office/drawing/2014/main" id="{D906E1A8-5A19-49DB-AEC2-B718029CE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97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AutoShape 1143">
              <a:extLst>
                <a:ext uri="{FF2B5EF4-FFF2-40B4-BE49-F238E27FC236}">
                  <a16:creationId xmlns:a16="http://schemas.microsoft.com/office/drawing/2014/main" id="{EA2D0539-843D-432A-8A58-59EF48F865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88" y="1793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2" name="AutoShape 1150">
              <a:extLst>
                <a:ext uri="{FF2B5EF4-FFF2-40B4-BE49-F238E27FC236}">
                  <a16:creationId xmlns:a16="http://schemas.microsoft.com/office/drawing/2014/main" id="{906CE2D3-D0A3-4818-B7BE-0F473A4F5C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542" y="2895"/>
              <a:ext cx="70" cy="36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85" name="Group 1173">
            <a:extLst>
              <a:ext uri="{FF2B5EF4-FFF2-40B4-BE49-F238E27FC236}">
                <a16:creationId xmlns:a16="http://schemas.microsoft.com/office/drawing/2014/main" id="{0F1EED53-98EE-44F9-AA6F-D77BBCA8EFF9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797425"/>
            <a:ext cx="1311275" cy="1404938"/>
            <a:chOff x="2416" y="1774"/>
            <a:chExt cx="1452" cy="1555"/>
          </a:xfrm>
        </p:grpSpPr>
        <p:sp>
          <p:nvSpPr>
            <p:cNvPr id="14463" name="Oval 1151">
              <a:extLst>
                <a:ext uri="{FF2B5EF4-FFF2-40B4-BE49-F238E27FC236}">
                  <a16:creationId xmlns:a16="http://schemas.microsoft.com/office/drawing/2014/main" id="{65D3D7AD-DD62-4015-942E-B2A8FB82E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3102"/>
              <a:ext cx="1179" cy="22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4" name="Oval 1152">
              <a:extLst>
                <a:ext uri="{FF2B5EF4-FFF2-40B4-BE49-F238E27FC236}">
                  <a16:creationId xmlns:a16="http://schemas.microsoft.com/office/drawing/2014/main" id="{C78FC002-120A-4A99-833E-E486302C16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81" y="3123"/>
              <a:ext cx="923" cy="15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5" name="AutoShape 1153">
              <a:extLst>
                <a:ext uri="{FF2B5EF4-FFF2-40B4-BE49-F238E27FC236}">
                  <a16:creationId xmlns:a16="http://schemas.microsoft.com/office/drawing/2014/main" id="{2CE6D7B4-561D-473F-9F27-2D1252D4B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159"/>
              <a:ext cx="453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6" name="Rectangle 1154">
              <a:extLst>
                <a:ext uri="{FF2B5EF4-FFF2-40B4-BE49-F238E27FC236}">
                  <a16:creationId xmlns:a16="http://schemas.microsoft.com/office/drawing/2014/main" id="{9F049F66-7577-42A5-A9DB-73383FE14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1" y="3044"/>
              <a:ext cx="363" cy="13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7" name="AutoShape 1155">
              <a:extLst>
                <a:ext uri="{FF2B5EF4-FFF2-40B4-BE49-F238E27FC236}">
                  <a16:creationId xmlns:a16="http://schemas.microsoft.com/office/drawing/2014/main" id="{1E5854FD-ECEC-4848-84B2-81E548DED2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54" y="3041"/>
              <a:ext cx="70" cy="13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3DE3E488-FD4A-4B2A-86CA-B92178283C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60" y="3039"/>
              <a:ext cx="70" cy="13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tint val="60392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AutoShape 1157">
              <a:extLst>
                <a:ext uri="{FF2B5EF4-FFF2-40B4-BE49-F238E27FC236}">
                  <a16:creationId xmlns:a16="http://schemas.microsoft.com/office/drawing/2014/main" id="{C0580267-57D0-4453-BE8E-B5F1487F1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7" y="1774"/>
              <a:ext cx="1451" cy="1270"/>
            </a:xfrm>
            <a:prstGeom prst="roundRect">
              <a:avLst>
                <a:gd name="adj" fmla="val 642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0" name="AutoShape 1158">
              <a:extLst>
                <a:ext uri="{FF2B5EF4-FFF2-40B4-BE49-F238E27FC236}">
                  <a16:creationId xmlns:a16="http://schemas.microsoft.com/office/drawing/2014/main" id="{9A56B73F-F209-43B5-AE26-F804F0C58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1865"/>
              <a:ext cx="1271" cy="907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1" name="AutoShape 1159">
              <a:extLst>
                <a:ext uri="{FF2B5EF4-FFF2-40B4-BE49-F238E27FC236}">
                  <a16:creationId xmlns:a16="http://schemas.microsoft.com/office/drawing/2014/main" id="{73157D60-2B07-444F-96EB-E994F887A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2863"/>
              <a:ext cx="1271" cy="181"/>
            </a:xfrm>
            <a:prstGeom prst="roundRect">
              <a:avLst>
                <a:gd name="adj" fmla="val 13657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2" name="AutoShape 1160">
              <a:extLst>
                <a:ext uri="{FF2B5EF4-FFF2-40B4-BE49-F238E27FC236}">
                  <a16:creationId xmlns:a16="http://schemas.microsoft.com/office/drawing/2014/main" id="{0622C477-7101-4786-9C1D-57868D353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888"/>
              <a:ext cx="1225" cy="862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60392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3" name="Rectangle 1161">
              <a:extLst>
                <a:ext uri="{FF2B5EF4-FFF2-40B4-BE49-F238E27FC236}">
                  <a16:creationId xmlns:a16="http://schemas.microsoft.com/office/drawing/2014/main" id="{41F79725-4067-4F3E-A567-A94CCF477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795"/>
              <a:ext cx="227" cy="45"/>
            </a:xfrm>
            <a:prstGeom prst="rect">
              <a:avLst/>
            </a:prstGeom>
            <a:solidFill>
              <a:srgbClr val="C0C0C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4" name="AutoShape 1162" descr="横線 (反転)">
              <a:extLst>
                <a:ext uri="{FF2B5EF4-FFF2-40B4-BE49-F238E27FC236}">
                  <a16:creationId xmlns:a16="http://schemas.microsoft.com/office/drawing/2014/main" id="{A6EC852F-B61D-4625-A3E9-D7A9D58D0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6" y="2859"/>
              <a:ext cx="1271" cy="181"/>
            </a:xfrm>
            <a:prstGeom prst="roundRect">
              <a:avLst>
                <a:gd name="adj" fmla="val 13657"/>
              </a:avLst>
            </a:prstGeom>
            <a:pattFill prst="narHorz">
              <a:fgClr>
                <a:srgbClr val="DDDDDD">
                  <a:alpha val="50000"/>
                </a:srgbClr>
              </a:fgClr>
              <a:bgClr>
                <a:srgbClr val="656565">
                  <a:alpha val="5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5" name="Group 1163">
              <a:extLst>
                <a:ext uri="{FF2B5EF4-FFF2-40B4-BE49-F238E27FC236}">
                  <a16:creationId xmlns:a16="http://schemas.microsoft.com/office/drawing/2014/main" id="{EEEDECE0-E958-407A-897C-3F1FA07F2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6" y="2908"/>
              <a:ext cx="453" cy="46"/>
              <a:chOff x="671" y="1933"/>
              <a:chExt cx="726" cy="46"/>
            </a:xfrm>
          </p:grpSpPr>
          <p:sp>
            <p:nvSpPr>
              <p:cNvPr id="14476" name="AutoShape 1164">
                <a:extLst>
                  <a:ext uri="{FF2B5EF4-FFF2-40B4-BE49-F238E27FC236}">
                    <a16:creationId xmlns:a16="http://schemas.microsoft.com/office/drawing/2014/main" id="{C919D755-2250-4ED9-92E3-8D6F58EF9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933"/>
                <a:ext cx="72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7" name="Rectangle 1165">
                <a:extLst>
                  <a:ext uri="{FF2B5EF4-FFF2-40B4-BE49-F238E27FC236}">
                    <a16:creationId xmlns:a16="http://schemas.microsoft.com/office/drawing/2014/main" id="{1A225A5E-13D7-43DF-9F3D-AF4A89B76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8" name="Rectangle 1166">
                <a:extLst>
                  <a:ext uri="{FF2B5EF4-FFF2-40B4-BE49-F238E27FC236}">
                    <a16:creationId xmlns:a16="http://schemas.microsoft.com/office/drawing/2014/main" id="{8CCD0A11-7459-4A58-8009-F049A817A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7D7471FD-C112-4E85-A344-B0F156181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80" name="Oval 1168">
              <a:extLst>
                <a:ext uri="{FF2B5EF4-FFF2-40B4-BE49-F238E27FC236}">
                  <a16:creationId xmlns:a16="http://schemas.microsoft.com/office/drawing/2014/main" id="{0D981FD4-63C0-4642-8780-BF2EE36EA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2954"/>
              <a:ext cx="46" cy="4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1" name="Oval 1169">
              <a:extLst>
                <a:ext uri="{FF2B5EF4-FFF2-40B4-BE49-F238E27FC236}">
                  <a16:creationId xmlns:a16="http://schemas.microsoft.com/office/drawing/2014/main" id="{0F07595D-E6C9-43CD-B1D3-E8BCD493E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6" y="2965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28627"/>
                    <a:invGamma/>
                  </a:srgbClr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2" name="AutoShape 1170">
              <a:extLst>
                <a:ext uri="{FF2B5EF4-FFF2-40B4-BE49-F238E27FC236}">
                  <a16:creationId xmlns:a16="http://schemas.microsoft.com/office/drawing/2014/main" id="{ADCF4F15-3D47-40E7-BA16-664A3B73F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" y="1797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3" name="AutoShape 1171">
              <a:extLst>
                <a:ext uri="{FF2B5EF4-FFF2-40B4-BE49-F238E27FC236}">
                  <a16:creationId xmlns:a16="http://schemas.microsoft.com/office/drawing/2014/main" id="{5E446099-FEF2-4F2C-9E80-D011F323F1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52" y="1793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1912143B-70DF-4F8C-B28A-F60E55610E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106" y="2895"/>
              <a:ext cx="70" cy="36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9" name="Group 1197">
            <a:extLst>
              <a:ext uri="{FF2B5EF4-FFF2-40B4-BE49-F238E27FC236}">
                <a16:creationId xmlns:a16="http://schemas.microsoft.com/office/drawing/2014/main" id="{BCA7434A-02B7-486C-848D-5FE5F13FEBA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1584325" cy="1230312"/>
            <a:chOff x="1487" y="1117"/>
            <a:chExt cx="3856" cy="2993"/>
          </a:xfrm>
        </p:grpSpPr>
        <p:sp>
          <p:nvSpPr>
            <p:cNvPr id="14487" name="AutoShape 1175">
              <a:extLst>
                <a:ext uri="{FF2B5EF4-FFF2-40B4-BE49-F238E27FC236}">
                  <a16:creationId xmlns:a16="http://schemas.microsoft.com/office/drawing/2014/main" id="{BF96789B-6150-4BA7-A49E-E79CB73446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88" y="3045"/>
              <a:ext cx="371" cy="167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AutoShape 1176">
              <a:extLst>
                <a:ext uri="{FF2B5EF4-FFF2-40B4-BE49-F238E27FC236}">
                  <a16:creationId xmlns:a16="http://schemas.microsoft.com/office/drawing/2014/main" id="{9C7235C0-ABD1-41CB-912E-C0ABDFFE0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9" name="AutoShape 1177">
              <a:extLst>
                <a:ext uri="{FF2B5EF4-FFF2-40B4-BE49-F238E27FC236}">
                  <a16:creationId xmlns:a16="http://schemas.microsoft.com/office/drawing/2014/main" id="{013D0F1F-CF23-4C8B-AD77-0EC861029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AutoShape 1178">
              <a:extLst>
                <a:ext uri="{FF2B5EF4-FFF2-40B4-BE49-F238E27FC236}">
                  <a16:creationId xmlns:a16="http://schemas.microsoft.com/office/drawing/2014/main" id="{66716098-A0B4-4F7F-AD71-61E85F3DE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AutoShape 1179">
              <a:extLst>
                <a:ext uri="{FF2B5EF4-FFF2-40B4-BE49-F238E27FC236}">
                  <a16:creationId xmlns:a16="http://schemas.microsoft.com/office/drawing/2014/main" id="{4F315EC1-6506-41E7-BC1A-8452C7C47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AutoShape 1180">
              <a:extLst>
                <a:ext uri="{FF2B5EF4-FFF2-40B4-BE49-F238E27FC236}">
                  <a16:creationId xmlns:a16="http://schemas.microsoft.com/office/drawing/2014/main" id="{A01342F3-5782-48C0-81C6-6C248FD326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1C20FAF4-20DF-4CCA-B927-232AD58FB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207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AE9E497B-888B-4BF3-AE5B-21712124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5" name="AutoShape 1183">
              <a:extLst>
                <a:ext uri="{FF2B5EF4-FFF2-40B4-BE49-F238E27FC236}">
                  <a16:creationId xmlns:a16="http://schemas.microsoft.com/office/drawing/2014/main" id="{4CACA3E9-BA6C-4E36-B660-EDDC94580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117"/>
              <a:ext cx="91" cy="24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AutoShape 1184">
              <a:extLst>
                <a:ext uri="{FF2B5EF4-FFF2-40B4-BE49-F238E27FC236}">
                  <a16:creationId xmlns:a16="http://schemas.microsoft.com/office/drawing/2014/main" id="{DC0B3344-0C8C-4B8D-89A0-6098A9BC7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1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7" name="AutoShape 1185">
              <a:extLst>
                <a:ext uri="{FF2B5EF4-FFF2-40B4-BE49-F238E27FC236}">
                  <a16:creationId xmlns:a16="http://schemas.microsoft.com/office/drawing/2014/main" id="{BC61B2D6-2B75-4DCC-BB84-E5B26C59F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65"/>
              <a:ext cx="1679" cy="45"/>
            </a:xfrm>
            <a:custGeom>
              <a:avLst/>
              <a:gdLst>
                <a:gd name="G0" fmla="+- 1402 0 0"/>
                <a:gd name="G1" fmla="+- 21600 0 1402"/>
                <a:gd name="G2" fmla="*/ 1402 1 2"/>
                <a:gd name="G3" fmla="+- 21600 0 G2"/>
                <a:gd name="G4" fmla="+/ 1402 21600 2"/>
                <a:gd name="G5" fmla="+/ G1 0 2"/>
                <a:gd name="G6" fmla="*/ 21600 21600 1402"/>
                <a:gd name="G7" fmla="*/ G6 1 2"/>
                <a:gd name="G8" fmla="+- 21600 0 G7"/>
                <a:gd name="G9" fmla="*/ 21600 1 2"/>
                <a:gd name="G10" fmla="+- 1402 0 G9"/>
                <a:gd name="G11" fmla="?: G10 G8 0"/>
                <a:gd name="G12" fmla="?: G10 G7 21600"/>
                <a:gd name="T0" fmla="*/ 20899 w 21600"/>
                <a:gd name="T1" fmla="*/ 10800 h 21600"/>
                <a:gd name="T2" fmla="*/ 10800 w 21600"/>
                <a:gd name="T3" fmla="*/ 21600 h 21600"/>
                <a:gd name="T4" fmla="*/ 701 w 21600"/>
                <a:gd name="T5" fmla="*/ 10800 h 21600"/>
                <a:gd name="T6" fmla="*/ 10800 w 21600"/>
                <a:gd name="T7" fmla="*/ 0 h 21600"/>
                <a:gd name="T8" fmla="*/ 2501 w 21600"/>
                <a:gd name="T9" fmla="*/ 2501 h 21600"/>
                <a:gd name="T10" fmla="*/ 19099 w 21600"/>
                <a:gd name="T11" fmla="*/ 190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02" y="21600"/>
                  </a:lnTo>
                  <a:lnTo>
                    <a:pt x="2019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8" name="AutoShape 1186">
              <a:extLst>
                <a:ext uri="{FF2B5EF4-FFF2-40B4-BE49-F238E27FC236}">
                  <a16:creationId xmlns:a16="http://schemas.microsoft.com/office/drawing/2014/main" id="{79A346F8-3108-46FD-A528-B59F5AB2E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20"/>
              <a:ext cx="1679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9" name="Group 1187">
              <a:extLst>
                <a:ext uri="{FF2B5EF4-FFF2-40B4-BE49-F238E27FC236}">
                  <a16:creationId xmlns:a16="http://schemas.microsoft.com/office/drawing/2014/main" id="{80A5DF1E-5335-4708-94C1-DBC449577F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475"/>
              <a:ext cx="862" cy="74"/>
              <a:chOff x="1895" y="3974"/>
              <a:chExt cx="2133" cy="182"/>
            </a:xfrm>
          </p:grpSpPr>
          <p:grpSp>
            <p:nvGrpSpPr>
              <p:cNvPr id="14500" name="Group 1188">
                <a:extLst>
                  <a:ext uri="{FF2B5EF4-FFF2-40B4-BE49-F238E27FC236}">
                    <a16:creationId xmlns:a16="http://schemas.microsoft.com/office/drawing/2014/main" id="{BC451761-0196-4E84-B034-69F364B000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3974"/>
                <a:ext cx="681" cy="182"/>
                <a:chOff x="1895" y="3974"/>
                <a:chExt cx="681" cy="182"/>
              </a:xfrm>
            </p:grpSpPr>
            <p:sp>
              <p:nvSpPr>
                <p:cNvPr id="14501" name="Rectangle 1189">
                  <a:extLst>
                    <a:ext uri="{FF2B5EF4-FFF2-40B4-BE49-F238E27FC236}">
                      <a16:creationId xmlns:a16="http://schemas.microsoft.com/office/drawing/2014/main" id="{93A39866-E069-4057-96AB-878F4941C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2" name="AutoShape 1190">
                  <a:extLst>
                    <a:ext uri="{FF2B5EF4-FFF2-40B4-BE49-F238E27FC236}">
                      <a16:creationId xmlns:a16="http://schemas.microsoft.com/office/drawing/2014/main" id="{73F83EF2-690C-466C-8BDD-CA710230E0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3" name="Group 1191">
                <a:extLst>
                  <a:ext uri="{FF2B5EF4-FFF2-40B4-BE49-F238E27FC236}">
                    <a16:creationId xmlns:a16="http://schemas.microsoft.com/office/drawing/2014/main" id="{3AE18A01-689C-4259-A3AB-3FD420EB6C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974"/>
                <a:ext cx="681" cy="182"/>
                <a:chOff x="1895" y="3974"/>
                <a:chExt cx="681" cy="182"/>
              </a:xfrm>
            </p:grpSpPr>
            <p:sp>
              <p:nvSpPr>
                <p:cNvPr id="14504" name="Rectangle 1192">
                  <a:extLst>
                    <a:ext uri="{FF2B5EF4-FFF2-40B4-BE49-F238E27FC236}">
                      <a16:creationId xmlns:a16="http://schemas.microsoft.com/office/drawing/2014/main" id="{C7A2FD98-79E5-4AC6-81D0-B1C72D473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5" name="AutoShape 1193">
                  <a:extLst>
                    <a:ext uri="{FF2B5EF4-FFF2-40B4-BE49-F238E27FC236}">
                      <a16:creationId xmlns:a16="http://schemas.microsoft.com/office/drawing/2014/main" id="{2C5280B9-8B94-4CCF-BB81-4A67F1B32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6" name="Group 1194">
                <a:extLst>
                  <a:ext uri="{FF2B5EF4-FFF2-40B4-BE49-F238E27FC236}">
                    <a16:creationId xmlns:a16="http://schemas.microsoft.com/office/drawing/2014/main" id="{14B8C24E-1BD9-4B74-ABC2-8412F0C8E5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3974"/>
                <a:ext cx="681" cy="182"/>
                <a:chOff x="1895" y="3974"/>
                <a:chExt cx="681" cy="182"/>
              </a:xfrm>
            </p:grpSpPr>
            <p:sp>
              <p:nvSpPr>
                <p:cNvPr id="14507" name="Rectangle 1195">
                  <a:extLst>
                    <a:ext uri="{FF2B5EF4-FFF2-40B4-BE49-F238E27FC236}">
                      <a16:creationId xmlns:a16="http://schemas.microsoft.com/office/drawing/2014/main" id="{20ACD778-E0EC-4DDE-996E-D32D1071B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8" name="AutoShape 1196">
                  <a:extLst>
                    <a:ext uri="{FF2B5EF4-FFF2-40B4-BE49-F238E27FC236}">
                      <a16:creationId xmlns:a16="http://schemas.microsoft.com/office/drawing/2014/main" id="{ACDDC986-02C2-4334-8F15-C2A4048AF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521" name="Group 1209">
            <a:extLst>
              <a:ext uri="{FF2B5EF4-FFF2-40B4-BE49-F238E27FC236}">
                <a16:creationId xmlns:a16="http://schemas.microsoft.com/office/drawing/2014/main" id="{9DE29770-BB3E-4A69-97FB-DC14025C876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1215" y="890"/>
            <a:chExt cx="3175" cy="3175"/>
          </a:xfrm>
        </p:grpSpPr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59407245-66A2-42D9-881E-916A019719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72" y="3793"/>
              <a:ext cx="1860" cy="182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9152DDBA-3C9C-4D9B-8FFE-12F9E7D5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974"/>
              <a:ext cx="1860" cy="91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C11BF928-4384-41E7-929C-BC9B6B0E13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17" y="3475"/>
              <a:ext cx="771" cy="363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AutoShape 1201">
              <a:extLst>
                <a:ext uri="{FF2B5EF4-FFF2-40B4-BE49-F238E27FC236}">
                  <a16:creationId xmlns:a16="http://schemas.microsoft.com/office/drawing/2014/main" id="{2E493E4D-BD8E-4593-B2A4-51A4D93BD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317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69CE6DE8-BBF6-48B6-AB02-57C99F8A3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90"/>
              <a:ext cx="3175" cy="244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AutoShape 1203">
              <a:extLst>
                <a:ext uri="{FF2B5EF4-FFF2-40B4-BE49-F238E27FC236}">
                  <a16:creationId xmlns:a16="http://schemas.microsoft.com/office/drawing/2014/main" id="{CDEEA7AC-90AC-4957-BAA0-A0E3C12A92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993" cy="2313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8D4EE1B9-8C0F-443B-8137-E24C61975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004"/>
              <a:ext cx="2948" cy="226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B017E21F-BC1F-4F3B-9870-9A1172C6E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430"/>
              <a:ext cx="181" cy="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Oval 1206">
              <a:extLst>
                <a:ext uri="{FF2B5EF4-FFF2-40B4-BE49-F238E27FC236}">
                  <a16:creationId xmlns:a16="http://schemas.microsoft.com/office/drawing/2014/main" id="{34E8489A-C4A9-40EE-B5D5-0797A0364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338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9" name="Oval 1207">
              <a:extLst>
                <a:ext uri="{FF2B5EF4-FFF2-40B4-BE49-F238E27FC236}">
                  <a16:creationId xmlns:a16="http://schemas.microsoft.com/office/drawing/2014/main" id="{1594413D-8F9E-48FB-9FD1-A6AFDAA430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57" y="3408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0" name="AutoShape 1208">
              <a:extLst>
                <a:ext uri="{FF2B5EF4-FFF2-40B4-BE49-F238E27FC236}">
                  <a16:creationId xmlns:a16="http://schemas.microsoft.com/office/drawing/2014/main" id="{6295E5BD-4627-430C-8DCF-E25FF2E45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90"/>
              <a:ext cx="3175" cy="244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2" name="Group 1210">
            <a:extLst>
              <a:ext uri="{FF2B5EF4-FFF2-40B4-BE49-F238E27FC236}">
                <a16:creationId xmlns:a16="http://schemas.microsoft.com/office/drawing/2014/main" id="{3DB56330-C080-4152-A48E-0E5C146AC03F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052513"/>
            <a:ext cx="1584325" cy="1230312"/>
            <a:chOff x="1487" y="1117"/>
            <a:chExt cx="3856" cy="2993"/>
          </a:xfrm>
        </p:grpSpPr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7D6C22D2-226E-4250-B0A1-3DEDB13237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88" y="3045"/>
              <a:ext cx="371" cy="167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AutoShape 1212">
              <a:extLst>
                <a:ext uri="{FF2B5EF4-FFF2-40B4-BE49-F238E27FC236}">
                  <a16:creationId xmlns:a16="http://schemas.microsoft.com/office/drawing/2014/main" id="{EEC5C381-34D6-4662-ADC0-0928D3DCA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AutoShape 1213">
              <a:extLst>
                <a:ext uri="{FF2B5EF4-FFF2-40B4-BE49-F238E27FC236}">
                  <a16:creationId xmlns:a16="http://schemas.microsoft.com/office/drawing/2014/main" id="{6A77A1FF-4285-4EAF-8EAE-E7B446A40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AutoShape 1214">
              <a:extLst>
                <a:ext uri="{FF2B5EF4-FFF2-40B4-BE49-F238E27FC236}">
                  <a16:creationId xmlns:a16="http://schemas.microsoft.com/office/drawing/2014/main" id="{FE1875FC-E641-461C-9338-89FDE4E30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AutoShape 1215">
              <a:extLst>
                <a:ext uri="{FF2B5EF4-FFF2-40B4-BE49-F238E27FC236}">
                  <a16:creationId xmlns:a16="http://schemas.microsoft.com/office/drawing/2014/main" id="{7917750A-F779-4012-ACEF-1CED5685C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8" name="AutoShape 1216">
              <a:extLst>
                <a:ext uri="{FF2B5EF4-FFF2-40B4-BE49-F238E27FC236}">
                  <a16:creationId xmlns:a16="http://schemas.microsoft.com/office/drawing/2014/main" id="{9C6100AE-AB78-4CB1-BB19-A325DFFC68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9" name="Rectangle 1217">
              <a:extLst>
                <a:ext uri="{FF2B5EF4-FFF2-40B4-BE49-F238E27FC236}">
                  <a16:creationId xmlns:a16="http://schemas.microsoft.com/office/drawing/2014/main" id="{4A4AD836-52D9-46D7-9121-2B69E1B73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207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0" name="Rectangle 1218">
              <a:extLst>
                <a:ext uri="{FF2B5EF4-FFF2-40B4-BE49-F238E27FC236}">
                  <a16:creationId xmlns:a16="http://schemas.microsoft.com/office/drawing/2014/main" id="{5B3174DA-92EA-42C1-BC83-60614D8E2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1" name="AutoShape 1219">
              <a:extLst>
                <a:ext uri="{FF2B5EF4-FFF2-40B4-BE49-F238E27FC236}">
                  <a16:creationId xmlns:a16="http://schemas.microsoft.com/office/drawing/2014/main" id="{9AFF6345-7541-4C77-A3BF-C70FDEF81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117"/>
              <a:ext cx="91" cy="24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2" name="AutoShape 1220">
              <a:extLst>
                <a:ext uri="{FF2B5EF4-FFF2-40B4-BE49-F238E27FC236}">
                  <a16:creationId xmlns:a16="http://schemas.microsoft.com/office/drawing/2014/main" id="{DF2BE0A8-9FC7-49C2-9BB3-D80231C8E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1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3" name="AutoShape 1221">
              <a:extLst>
                <a:ext uri="{FF2B5EF4-FFF2-40B4-BE49-F238E27FC236}">
                  <a16:creationId xmlns:a16="http://schemas.microsoft.com/office/drawing/2014/main" id="{95B6F833-07E8-4341-B203-5273D551F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65"/>
              <a:ext cx="1679" cy="45"/>
            </a:xfrm>
            <a:custGeom>
              <a:avLst/>
              <a:gdLst>
                <a:gd name="G0" fmla="+- 1402 0 0"/>
                <a:gd name="G1" fmla="+- 21600 0 1402"/>
                <a:gd name="G2" fmla="*/ 1402 1 2"/>
                <a:gd name="G3" fmla="+- 21600 0 G2"/>
                <a:gd name="G4" fmla="+/ 1402 21600 2"/>
                <a:gd name="G5" fmla="+/ G1 0 2"/>
                <a:gd name="G6" fmla="*/ 21600 21600 1402"/>
                <a:gd name="G7" fmla="*/ G6 1 2"/>
                <a:gd name="G8" fmla="+- 21600 0 G7"/>
                <a:gd name="G9" fmla="*/ 21600 1 2"/>
                <a:gd name="G10" fmla="+- 1402 0 G9"/>
                <a:gd name="G11" fmla="?: G10 G8 0"/>
                <a:gd name="G12" fmla="?: G10 G7 21600"/>
                <a:gd name="T0" fmla="*/ 20899 w 21600"/>
                <a:gd name="T1" fmla="*/ 10800 h 21600"/>
                <a:gd name="T2" fmla="*/ 10800 w 21600"/>
                <a:gd name="T3" fmla="*/ 21600 h 21600"/>
                <a:gd name="T4" fmla="*/ 701 w 21600"/>
                <a:gd name="T5" fmla="*/ 10800 h 21600"/>
                <a:gd name="T6" fmla="*/ 10800 w 21600"/>
                <a:gd name="T7" fmla="*/ 0 h 21600"/>
                <a:gd name="T8" fmla="*/ 2501 w 21600"/>
                <a:gd name="T9" fmla="*/ 2501 h 21600"/>
                <a:gd name="T10" fmla="*/ 19099 w 21600"/>
                <a:gd name="T11" fmla="*/ 190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02" y="21600"/>
                  </a:lnTo>
                  <a:lnTo>
                    <a:pt x="2019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4" name="AutoShape 1222">
              <a:extLst>
                <a:ext uri="{FF2B5EF4-FFF2-40B4-BE49-F238E27FC236}">
                  <a16:creationId xmlns:a16="http://schemas.microsoft.com/office/drawing/2014/main" id="{DF92ADA2-B19E-4E72-BEFB-9CD1C6B6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20"/>
              <a:ext cx="1679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35" name="Group 1223">
              <a:extLst>
                <a:ext uri="{FF2B5EF4-FFF2-40B4-BE49-F238E27FC236}">
                  <a16:creationId xmlns:a16="http://schemas.microsoft.com/office/drawing/2014/main" id="{4D6289CE-C2AA-46BA-AE8B-535BE6C82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475"/>
              <a:ext cx="862" cy="74"/>
              <a:chOff x="1895" y="3974"/>
              <a:chExt cx="2133" cy="182"/>
            </a:xfrm>
          </p:grpSpPr>
          <p:grpSp>
            <p:nvGrpSpPr>
              <p:cNvPr id="14536" name="Group 1224">
                <a:extLst>
                  <a:ext uri="{FF2B5EF4-FFF2-40B4-BE49-F238E27FC236}">
                    <a16:creationId xmlns:a16="http://schemas.microsoft.com/office/drawing/2014/main" id="{165FE8A2-2047-4309-BCE5-D2A5C50559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3974"/>
                <a:ext cx="681" cy="182"/>
                <a:chOff x="1895" y="3974"/>
                <a:chExt cx="681" cy="182"/>
              </a:xfrm>
            </p:grpSpPr>
            <p:sp>
              <p:nvSpPr>
                <p:cNvPr id="14537" name="Rectangle 1225">
                  <a:extLst>
                    <a:ext uri="{FF2B5EF4-FFF2-40B4-BE49-F238E27FC236}">
                      <a16:creationId xmlns:a16="http://schemas.microsoft.com/office/drawing/2014/main" id="{915EB462-6ED6-4086-B3B1-C56867A3C8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38" name="AutoShape 1226">
                  <a:extLst>
                    <a:ext uri="{FF2B5EF4-FFF2-40B4-BE49-F238E27FC236}">
                      <a16:creationId xmlns:a16="http://schemas.microsoft.com/office/drawing/2014/main" id="{1F57FE52-2681-4D94-8F13-AD62E575A9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39" name="Group 1227">
                <a:extLst>
                  <a:ext uri="{FF2B5EF4-FFF2-40B4-BE49-F238E27FC236}">
                    <a16:creationId xmlns:a16="http://schemas.microsoft.com/office/drawing/2014/main" id="{B19CD6E7-1430-496F-BEDF-6D1F7FDCA1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974"/>
                <a:ext cx="681" cy="182"/>
                <a:chOff x="1895" y="3974"/>
                <a:chExt cx="681" cy="182"/>
              </a:xfrm>
            </p:grpSpPr>
            <p:sp>
              <p:nvSpPr>
                <p:cNvPr id="14540" name="Rectangle 1228">
                  <a:extLst>
                    <a:ext uri="{FF2B5EF4-FFF2-40B4-BE49-F238E27FC236}">
                      <a16:creationId xmlns:a16="http://schemas.microsoft.com/office/drawing/2014/main" id="{6268F625-7987-4E3F-A678-B278BCA38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41" name="AutoShape 1229">
                  <a:extLst>
                    <a:ext uri="{FF2B5EF4-FFF2-40B4-BE49-F238E27FC236}">
                      <a16:creationId xmlns:a16="http://schemas.microsoft.com/office/drawing/2014/main" id="{B28598D6-5B68-42D6-96EA-E679BD1C0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42" name="Group 1230">
                <a:extLst>
                  <a:ext uri="{FF2B5EF4-FFF2-40B4-BE49-F238E27FC236}">
                    <a16:creationId xmlns:a16="http://schemas.microsoft.com/office/drawing/2014/main" id="{7E8C7484-2084-4352-B923-285C580A44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3974"/>
                <a:ext cx="681" cy="182"/>
                <a:chOff x="1895" y="3974"/>
                <a:chExt cx="681" cy="182"/>
              </a:xfrm>
            </p:grpSpPr>
            <p:sp>
              <p:nvSpPr>
                <p:cNvPr id="14543" name="Rectangle 1231">
                  <a:extLst>
                    <a:ext uri="{FF2B5EF4-FFF2-40B4-BE49-F238E27FC236}">
                      <a16:creationId xmlns:a16="http://schemas.microsoft.com/office/drawing/2014/main" id="{8D760ABA-D193-43E7-929E-DBA629A977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44" name="AutoShape 1232">
                  <a:extLst>
                    <a:ext uri="{FF2B5EF4-FFF2-40B4-BE49-F238E27FC236}">
                      <a16:creationId xmlns:a16="http://schemas.microsoft.com/office/drawing/2014/main" id="{CAEC5127-1D67-434B-AB03-97D87CB50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545" name="Group 1233">
            <a:extLst>
              <a:ext uri="{FF2B5EF4-FFF2-40B4-BE49-F238E27FC236}">
                <a16:creationId xmlns:a16="http://schemas.microsoft.com/office/drawing/2014/main" id="{5180865C-6AA3-45EC-8A78-6FCA34EE456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230312"/>
            <a:chOff x="1487" y="1117"/>
            <a:chExt cx="3856" cy="2993"/>
          </a:xfrm>
        </p:grpSpPr>
        <p:sp>
          <p:nvSpPr>
            <p:cNvPr id="14546" name="Oval 1234">
              <a:extLst>
                <a:ext uri="{FF2B5EF4-FFF2-40B4-BE49-F238E27FC236}">
                  <a16:creationId xmlns:a16="http://schemas.microsoft.com/office/drawing/2014/main" id="{466F8CB8-4F66-41BF-BF97-0C623182C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Oval 1235">
              <a:extLst>
                <a:ext uri="{FF2B5EF4-FFF2-40B4-BE49-F238E27FC236}">
                  <a16:creationId xmlns:a16="http://schemas.microsoft.com/office/drawing/2014/main" id="{652E7A08-052F-4569-A2FA-DCBC8D4F6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72746093-3D39-4755-B615-9803953EE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AutoShape 1237">
              <a:extLst>
                <a:ext uri="{FF2B5EF4-FFF2-40B4-BE49-F238E27FC236}">
                  <a16:creationId xmlns:a16="http://schemas.microsoft.com/office/drawing/2014/main" id="{F12DDCD6-42A6-4BEB-9C71-D1C6E0EA3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E0AE664F-384D-4E7E-9CB0-3837C32D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EF556DF4-8F58-4C65-BE43-55B344531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AutoShape 1240">
              <a:extLst>
                <a:ext uri="{FF2B5EF4-FFF2-40B4-BE49-F238E27FC236}">
                  <a16:creationId xmlns:a16="http://schemas.microsoft.com/office/drawing/2014/main" id="{49694E78-6A14-40F8-8DAF-9CBE93A78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3" name="AutoShape 1241">
              <a:extLst>
                <a:ext uri="{FF2B5EF4-FFF2-40B4-BE49-F238E27FC236}">
                  <a16:creationId xmlns:a16="http://schemas.microsoft.com/office/drawing/2014/main" id="{31A3D767-8582-4E1E-A647-A99ADD59B2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4" name="Rectangle 1242">
              <a:extLst>
                <a:ext uri="{FF2B5EF4-FFF2-40B4-BE49-F238E27FC236}">
                  <a16:creationId xmlns:a16="http://schemas.microsoft.com/office/drawing/2014/main" id="{FED4DEBD-D8DF-4B74-92D0-E3A8E163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1230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5" name="Rectangle 1243">
              <a:extLst>
                <a:ext uri="{FF2B5EF4-FFF2-40B4-BE49-F238E27FC236}">
                  <a16:creationId xmlns:a16="http://schemas.microsoft.com/office/drawing/2014/main" id="{81733A29-6483-4EB7-836E-4C1DACD3B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56" name="Group 1244">
              <a:extLst>
                <a:ext uri="{FF2B5EF4-FFF2-40B4-BE49-F238E27FC236}">
                  <a16:creationId xmlns:a16="http://schemas.microsoft.com/office/drawing/2014/main" id="{465A138A-3041-43C6-BDF4-E45DF7699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3468"/>
              <a:ext cx="726" cy="57"/>
              <a:chOff x="262" y="844"/>
              <a:chExt cx="1180" cy="93"/>
            </a:xfrm>
          </p:grpSpPr>
          <p:sp>
            <p:nvSpPr>
              <p:cNvPr id="14557" name="Oval 1245">
                <a:extLst>
                  <a:ext uri="{FF2B5EF4-FFF2-40B4-BE49-F238E27FC236}">
                    <a16:creationId xmlns:a16="http://schemas.microsoft.com/office/drawing/2014/main" id="{CFCB0CD7-CFE8-497B-B9AC-B608FD5E4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Oval 1246">
                <a:extLst>
                  <a:ext uri="{FF2B5EF4-FFF2-40B4-BE49-F238E27FC236}">
                    <a16:creationId xmlns:a16="http://schemas.microsoft.com/office/drawing/2014/main" id="{4FAB3E38-34A4-4459-A35D-F1DF8EE46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9" name="Oval 1247">
                <a:extLst>
                  <a:ext uri="{FF2B5EF4-FFF2-40B4-BE49-F238E27FC236}">
                    <a16:creationId xmlns:a16="http://schemas.microsoft.com/office/drawing/2014/main" id="{460B9983-D899-416D-9D81-ED2966BD9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844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0" name="Oval 1248">
                <a:extLst>
                  <a:ext uri="{FF2B5EF4-FFF2-40B4-BE49-F238E27FC236}">
                    <a16:creationId xmlns:a16="http://schemas.microsoft.com/office/drawing/2014/main" id="{1196A36E-23CF-440C-9223-E5CE74D34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1" name="Oval 1249">
                <a:extLst>
                  <a:ext uri="{FF2B5EF4-FFF2-40B4-BE49-F238E27FC236}">
                    <a16:creationId xmlns:a16="http://schemas.microsoft.com/office/drawing/2014/main" id="{65DA8690-11D6-40CE-AA94-FB7032443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2" name="Oval 1250">
                <a:extLst>
                  <a:ext uri="{FF2B5EF4-FFF2-40B4-BE49-F238E27FC236}">
                    <a16:creationId xmlns:a16="http://schemas.microsoft.com/office/drawing/2014/main" id="{809DA88F-78B8-4053-BB9B-6975701B4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3" name="Oval 1251">
                <a:extLst>
                  <a:ext uri="{FF2B5EF4-FFF2-40B4-BE49-F238E27FC236}">
                    <a16:creationId xmlns:a16="http://schemas.microsoft.com/office/drawing/2014/main" id="{6F60BD27-2B7F-4E5E-837D-F6558B0F0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77" name="Group 1265">
            <a:extLst>
              <a:ext uri="{FF2B5EF4-FFF2-40B4-BE49-F238E27FC236}">
                <a16:creationId xmlns:a16="http://schemas.microsoft.com/office/drawing/2014/main" id="{F7F01F10-38A0-4AA0-BBC4-9D15832646A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1487" y="3022"/>
            <a:chExt cx="907" cy="907"/>
          </a:xfrm>
        </p:grpSpPr>
        <p:sp>
          <p:nvSpPr>
            <p:cNvPr id="14565" name="AutoShape 1253">
              <a:extLst>
                <a:ext uri="{FF2B5EF4-FFF2-40B4-BE49-F238E27FC236}">
                  <a16:creationId xmlns:a16="http://schemas.microsoft.com/office/drawing/2014/main" id="{2D257458-F888-4C67-90B7-84CAB47199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75" y="3851"/>
              <a:ext cx="531" cy="52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tint val="7372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Rectangle 1254">
              <a:extLst>
                <a:ext uri="{FF2B5EF4-FFF2-40B4-BE49-F238E27FC236}">
                  <a16:creationId xmlns:a16="http://schemas.microsoft.com/office/drawing/2014/main" id="{33B7A919-E7D9-44EA-A5DB-9BE1F8B99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5" y="3903"/>
              <a:ext cx="531" cy="2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C05AEB46-8066-4E95-A496-E6CBD8840C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30" y="3760"/>
              <a:ext cx="221" cy="104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F794C911-2B65-4715-8E83-FCCCE682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22"/>
              <a:ext cx="907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039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67FF279F-F703-4575-A478-19CE97C55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700"/>
            </a:xfrm>
            <a:prstGeom prst="roundRect">
              <a:avLst>
                <a:gd name="adj" fmla="val 2940"/>
              </a:avLst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AutoShape 1258">
              <a:extLst>
                <a:ext uri="{FF2B5EF4-FFF2-40B4-BE49-F238E27FC236}">
                  <a16:creationId xmlns:a16="http://schemas.microsoft.com/office/drawing/2014/main" id="{E3788DFD-794D-46C5-AE9A-543DC48A2E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13" y="3048"/>
              <a:ext cx="855" cy="661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Rectangle 1259">
              <a:extLst>
                <a:ext uri="{FF2B5EF4-FFF2-40B4-BE49-F238E27FC236}">
                  <a16:creationId xmlns:a16="http://schemas.microsoft.com/office/drawing/2014/main" id="{72A2737D-2553-4E91-BE7F-F9427DD85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3055"/>
              <a:ext cx="842" cy="647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114C8A3C-4E9D-4D90-BED6-30F657D5C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748"/>
              <a:ext cx="52" cy="1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Oval 1261">
              <a:extLst>
                <a:ext uri="{FF2B5EF4-FFF2-40B4-BE49-F238E27FC236}">
                  <a16:creationId xmlns:a16="http://schemas.microsoft.com/office/drawing/2014/main" id="{A1A02B0C-2C46-433B-8D96-82D869F12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3735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Oval 1262">
              <a:extLst>
                <a:ext uri="{FF2B5EF4-FFF2-40B4-BE49-F238E27FC236}">
                  <a16:creationId xmlns:a16="http://schemas.microsoft.com/office/drawing/2014/main" id="{1AA6CCED-4A24-47AF-9CA1-E70ADC6B18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8" y="3741"/>
              <a:ext cx="25" cy="2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AutoShape 1264">
              <a:extLst>
                <a:ext uri="{FF2B5EF4-FFF2-40B4-BE49-F238E27FC236}">
                  <a16:creationId xmlns:a16="http://schemas.microsoft.com/office/drawing/2014/main" id="{F4978B80-3D59-461C-B4CE-53779EF77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700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8" name="Group 1266">
            <a:extLst>
              <a:ext uri="{FF2B5EF4-FFF2-40B4-BE49-F238E27FC236}">
                <a16:creationId xmlns:a16="http://schemas.microsoft.com/office/drawing/2014/main" id="{9F2A3174-E59F-4D01-AD5D-120F95FB4613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376362" cy="1439863"/>
            <a:chOff x="1170" y="845"/>
            <a:chExt cx="3265" cy="3412"/>
          </a:xfrm>
        </p:grpSpPr>
        <p:grpSp>
          <p:nvGrpSpPr>
            <p:cNvPr id="14579" name="Group 1267">
              <a:extLst>
                <a:ext uri="{FF2B5EF4-FFF2-40B4-BE49-F238E27FC236}">
                  <a16:creationId xmlns:a16="http://schemas.microsoft.com/office/drawing/2014/main" id="{2013A46D-AC5F-4C18-8FFA-A96D2DFDB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8" y="3884"/>
              <a:ext cx="2109" cy="373"/>
              <a:chOff x="1669" y="3884"/>
              <a:chExt cx="2313" cy="409"/>
            </a:xfrm>
          </p:grpSpPr>
          <p:sp>
            <p:nvSpPr>
              <p:cNvPr id="14580" name="Rectangle 1268">
                <a:extLst>
                  <a:ext uri="{FF2B5EF4-FFF2-40B4-BE49-F238E27FC236}">
                    <a16:creationId xmlns:a16="http://schemas.microsoft.com/office/drawing/2014/main" id="{AF055B6D-BBED-4CB2-ACEA-97A03705B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930"/>
                <a:ext cx="137" cy="4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1" name="Freeform 1269">
                <a:extLst>
                  <a:ext uri="{FF2B5EF4-FFF2-40B4-BE49-F238E27FC236}">
                    <a16:creationId xmlns:a16="http://schemas.microsoft.com/office/drawing/2014/main" id="{1DE1F831-97F1-485D-B177-4C7514895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4111"/>
                <a:ext cx="272" cy="182"/>
              </a:xfrm>
              <a:custGeom>
                <a:avLst/>
                <a:gdLst>
                  <a:gd name="T0" fmla="*/ 0 w 272"/>
                  <a:gd name="T1" fmla="*/ 0 h 182"/>
                  <a:gd name="T2" fmla="*/ 272 w 272"/>
                  <a:gd name="T3" fmla="*/ 136 h 182"/>
                  <a:gd name="T4" fmla="*/ 272 w 272"/>
                  <a:gd name="T5" fmla="*/ 182 h 182"/>
                  <a:gd name="T6" fmla="*/ 0 w 272"/>
                  <a:gd name="T7" fmla="*/ 46 h 182"/>
                  <a:gd name="T8" fmla="*/ 0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0" y="0"/>
                    </a:moveTo>
                    <a:lnTo>
                      <a:pt x="272" y="136"/>
                    </a:lnTo>
                    <a:lnTo>
                      <a:pt x="272" y="182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2" name="Freeform 1270">
                <a:extLst>
                  <a:ext uri="{FF2B5EF4-FFF2-40B4-BE49-F238E27FC236}">
                    <a16:creationId xmlns:a16="http://schemas.microsoft.com/office/drawing/2014/main" id="{2C02CB1E-0D7C-4005-964F-183321F1B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3930"/>
                <a:ext cx="816" cy="363"/>
              </a:xfrm>
              <a:custGeom>
                <a:avLst/>
                <a:gdLst>
                  <a:gd name="T0" fmla="*/ 816 w 816"/>
                  <a:gd name="T1" fmla="*/ 0 h 363"/>
                  <a:gd name="T2" fmla="*/ 816 w 816"/>
                  <a:gd name="T3" fmla="*/ 45 h 363"/>
                  <a:gd name="T4" fmla="*/ 0 w 816"/>
                  <a:gd name="T5" fmla="*/ 363 h 363"/>
                  <a:gd name="T6" fmla="*/ 0 w 816"/>
                  <a:gd name="T7" fmla="*/ 317 h 363"/>
                  <a:gd name="T8" fmla="*/ 816 w 816"/>
                  <a:gd name="T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363">
                    <a:moveTo>
                      <a:pt x="816" y="0"/>
                    </a:moveTo>
                    <a:lnTo>
                      <a:pt x="816" y="45"/>
                    </a:lnTo>
                    <a:lnTo>
                      <a:pt x="0" y="363"/>
                    </a:lnTo>
                    <a:lnTo>
                      <a:pt x="0" y="317"/>
                    </a:lnTo>
                    <a:lnTo>
                      <a:pt x="8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3" name="Freeform 1271">
                <a:extLst>
                  <a:ext uri="{FF2B5EF4-FFF2-40B4-BE49-F238E27FC236}">
                    <a16:creationId xmlns:a16="http://schemas.microsoft.com/office/drawing/2014/main" id="{AC29B4F2-1D92-4B89-9A7B-3F6B74C6DA4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10" y="4111"/>
                <a:ext cx="272" cy="182"/>
              </a:xfrm>
              <a:custGeom>
                <a:avLst/>
                <a:gdLst>
                  <a:gd name="T0" fmla="*/ 0 w 272"/>
                  <a:gd name="T1" fmla="*/ 0 h 182"/>
                  <a:gd name="T2" fmla="*/ 272 w 272"/>
                  <a:gd name="T3" fmla="*/ 136 h 182"/>
                  <a:gd name="T4" fmla="*/ 272 w 272"/>
                  <a:gd name="T5" fmla="*/ 182 h 182"/>
                  <a:gd name="T6" fmla="*/ 0 w 272"/>
                  <a:gd name="T7" fmla="*/ 46 h 182"/>
                  <a:gd name="T8" fmla="*/ 0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0" y="0"/>
                    </a:moveTo>
                    <a:lnTo>
                      <a:pt x="272" y="136"/>
                    </a:lnTo>
                    <a:lnTo>
                      <a:pt x="272" y="182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4" name="Freeform 1272">
                <a:extLst>
                  <a:ext uri="{FF2B5EF4-FFF2-40B4-BE49-F238E27FC236}">
                    <a16:creationId xmlns:a16="http://schemas.microsoft.com/office/drawing/2014/main" id="{2F159F16-DE11-481F-851E-335ED89A52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94" y="3930"/>
                <a:ext cx="816" cy="363"/>
              </a:xfrm>
              <a:custGeom>
                <a:avLst/>
                <a:gdLst>
                  <a:gd name="T0" fmla="*/ 816 w 816"/>
                  <a:gd name="T1" fmla="*/ 0 h 363"/>
                  <a:gd name="T2" fmla="*/ 816 w 816"/>
                  <a:gd name="T3" fmla="*/ 45 h 363"/>
                  <a:gd name="T4" fmla="*/ 0 w 816"/>
                  <a:gd name="T5" fmla="*/ 363 h 363"/>
                  <a:gd name="T6" fmla="*/ 0 w 816"/>
                  <a:gd name="T7" fmla="*/ 317 h 363"/>
                  <a:gd name="T8" fmla="*/ 816 w 816"/>
                  <a:gd name="T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363">
                    <a:moveTo>
                      <a:pt x="816" y="0"/>
                    </a:moveTo>
                    <a:lnTo>
                      <a:pt x="816" y="45"/>
                    </a:lnTo>
                    <a:lnTo>
                      <a:pt x="0" y="363"/>
                    </a:lnTo>
                    <a:lnTo>
                      <a:pt x="0" y="317"/>
                    </a:lnTo>
                    <a:lnTo>
                      <a:pt x="8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5" name="Freeform 1273">
                <a:extLst>
                  <a:ext uri="{FF2B5EF4-FFF2-40B4-BE49-F238E27FC236}">
                    <a16:creationId xmlns:a16="http://schemas.microsoft.com/office/drawing/2014/main" id="{91210323-0280-4920-9883-DC995FC5A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3884"/>
                <a:ext cx="2313" cy="363"/>
              </a:xfrm>
              <a:custGeom>
                <a:avLst/>
                <a:gdLst>
                  <a:gd name="T0" fmla="*/ 635 w 2313"/>
                  <a:gd name="T1" fmla="*/ 0 h 363"/>
                  <a:gd name="T2" fmla="*/ 0 w 2313"/>
                  <a:gd name="T3" fmla="*/ 227 h 363"/>
                  <a:gd name="T4" fmla="*/ 272 w 2313"/>
                  <a:gd name="T5" fmla="*/ 363 h 363"/>
                  <a:gd name="T6" fmla="*/ 1088 w 2313"/>
                  <a:gd name="T7" fmla="*/ 46 h 363"/>
                  <a:gd name="T8" fmla="*/ 1225 w 2313"/>
                  <a:gd name="T9" fmla="*/ 46 h 363"/>
                  <a:gd name="T10" fmla="*/ 2041 w 2313"/>
                  <a:gd name="T11" fmla="*/ 363 h 363"/>
                  <a:gd name="T12" fmla="*/ 2313 w 2313"/>
                  <a:gd name="T13" fmla="*/ 227 h 363"/>
                  <a:gd name="T14" fmla="*/ 1678 w 2313"/>
                  <a:gd name="T15" fmla="*/ 0 h 363"/>
                  <a:gd name="T16" fmla="*/ 635 w 2313"/>
                  <a:gd name="T1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3" h="363">
                    <a:moveTo>
                      <a:pt x="635" y="0"/>
                    </a:moveTo>
                    <a:lnTo>
                      <a:pt x="0" y="227"/>
                    </a:lnTo>
                    <a:lnTo>
                      <a:pt x="272" y="363"/>
                    </a:lnTo>
                    <a:lnTo>
                      <a:pt x="1088" y="46"/>
                    </a:lnTo>
                    <a:lnTo>
                      <a:pt x="1225" y="46"/>
                    </a:lnTo>
                    <a:lnTo>
                      <a:pt x="2041" y="363"/>
                    </a:lnTo>
                    <a:lnTo>
                      <a:pt x="2313" y="227"/>
                    </a:lnTo>
                    <a:lnTo>
                      <a:pt x="1678" y="0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586" name="AutoShape 1274">
              <a:extLst>
                <a:ext uri="{FF2B5EF4-FFF2-40B4-BE49-F238E27FC236}">
                  <a16:creationId xmlns:a16="http://schemas.microsoft.com/office/drawing/2014/main" id="{49C05215-E699-4678-8A2D-9DDCCACD660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530" y="3385"/>
              <a:ext cx="545" cy="408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Rectangle 1275">
              <a:extLst>
                <a:ext uri="{FF2B5EF4-FFF2-40B4-BE49-F238E27FC236}">
                  <a16:creationId xmlns:a16="http://schemas.microsoft.com/office/drawing/2014/main" id="{5D0E79BF-351C-479D-85D3-C92B1B48E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845"/>
              <a:ext cx="3265" cy="258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8" name="AutoShape 1276">
              <a:extLst>
                <a:ext uri="{FF2B5EF4-FFF2-40B4-BE49-F238E27FC236}">
                  <a16:creationId xmlns:a16="http://schemas.microsoft.com/office/drawing/2014/main" id="{EC872DEB-198A-4773-BFF9-658056AC58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58" y="3793"/>
              <a:ext cx="1088" cy="136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9" name="AutoShape 1277">
              <a:extLst>
                <a:ext uri="{FF2B5EF4-FFF2-40B4-BE49-F238E27FC236}">
                  <a16:creationId xmlns:a16="http://schemas.microsoft.com/office/drawing/2014/main" id="{E404D95B-CD5B-4893-B688-7AF0584452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993" cy="2313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Rectangle 1278">
              <a:extLst>
                <a:ext uri="{FF2B5EF4-FFF2-40B4-BE49-F238E27FC236}">
                  <a16:creationId xmlns:a16="http://schemas.microsoft.com/office/drawing/2014/main" id="{D9A090AA-3330-453C-83C5-43AE54D1E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004"/>
              <a:ext cx="2948" cy="226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1" name="AutoShape 1279">
              <a:extLst>
                <a:ext uri="{FF2B5EF4-FFF2-40B4-BE49-F238E27FC236}">
                  <a16:creationId xmlns:a16="http://schemas.microsoft.com/office/drawing/2014/main" id="{DBF07A6E-75B8-4E38-9745-E616C7757D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394" y="3748"/>
              <a:ext cx="816" cy="90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2" name="Rectangle 1280">
              <a:extLst>
                <a:ext uri="{FF2B5EF4-FFF2-40B4-BE49-F238E27FC236}">
                  <a16:creationId xmlns:a16="http://schemas.microsoft.com/office/drawing/2014/main" id="{937EC3DF-1579-4800-8509-0367E32E9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339"/>
              <a:ext cx="408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93" name="Group 1281">
            <a:extLst>
              <a:ext uri="{FF2B5EF4-FFF2-40B4-BE49-F238E27FC236}">
                <a16:creationId xmlns:a16="http://schemas.microsoft.com/office/drawing/2014/main" id="{D9DCB3EC-841E-4A85-85E2-7593C5DEE2B9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81075"/>
            <a:ext cx="1584325" cy="1336675"/>
            <a:chOff x="262" y="440"/>
            <a:chExt cx="4491" cy="3790"/>
          </a:xfrm>
        </p:grpSpPr>
        <p:sp>
          <p:nvSpPr>
            <p:cNvPr id="14594" name="Oval 1282">
              <a:extLst>
                <a:ext uri="{FF2B5EF4-FFF2-40B4-BE49-F238E27FC236}">
                  <a16:creationId xmlns:a16="http://schemas.microsoft.com/office/drawing/2014/main" id="{E86136B6-E9F3-4D6E-8892-0159DC90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838"/>
              <a:ext cx="1479" cy="39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5" name="Oval 1283">
              <a:extLst>
                <a:ext uri="{FF2B5EF4-FFF2-40B4-BE49-F238E27FC236}">
                  <a16:creationId xmlns:a16="http://schemas.microsoft.com/office/drawing/2014/main" id="{A0C34EC9-D7D6-4CF1-96EC-6329F39C8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832"/>
              <a:ext cx="1479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96" name="Group 1284">
              <a:extLst>
                <a:ext uri="{FF2B5EF4-FFF2-40B4-BE49-F238E27FC236}">
                  <a16:creationId xmlns:a16="http://schemas.microsoft.com/office/drawing/2014/main" id="{4BC13DB6-A71A-4759-B408-FD66028AD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3339"/>
              <a:ext cx="635" cy="634"/>
              <a:chOff x="2164" y="3409"/>
              <a:chExt cx="635" cy="634"/>
            </a:xfrm>
          </p:grpSpPr>
          <p:sp>
            <p:nvSpPr>
              <p:cNvPr id="14597" name="AutoShape 1285">
                <a:extLst>
                  <a:ext uri="{FF2B5EF4-FFF2-40B4-BE49-F238E27FC236}">
                    <a16:creationId xmlns:a16="http://schemas.microsoft.com/office/drawing/2014/main" id="{8E1F3627-9323-4D7D-89D1-1A57426A0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3409"/>
                <a:ext cx="634" cy="63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8" name="AutoShape 1286">
                <a:extLst>
                  <a:ext uri="{FF2B5EF4-FFF2-40B4-BE49-F238E27FC236}">
                    <a16:creationId xmlns:a16="http://schemas.microsoft.com/office/drawing/2014/main" id="{A499479A-FC1A-4D70-B5D6-1266616B2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3409"/>
                <a:ext cx="106" cy="6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9" name="AutoShape 1287">
                <a:extLst>
                  <a:ext uri="{FF2B5EF4-FFF2-40B4-BE49-F238E27FC236}">
                    <a16:creationId xmlns:a16="http://schemas.microsoft.com/office/drawing/2014/main" id="{3E25B359-44A8-4455-9BF3-16F2B879D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409"/>
                <a:ext cx="106" cy="6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00" name="AutoShape 1288">
              <a:extLst>
                <a:ext uri="{FF2B5EF4-FFF2-40B4-BE49-F238E27FC236}">
                  <a16:creationId xmlns:a16="http://schemas.microsoft.com/office/drawing/2014/main" id="{34B4E0A8-EBE2-46E3-BD35-AD042EF30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440"/>
              <a:ext cx="4491" cy="308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1" name="AutoShape 1289">
              <a:extLst>
                <a:ext uri="{FF2B5EF4-FFF2-40B4-BE49-F238E27FC236}">
                  <a16:creationId xmlns:a16="http://schemas.microsoft.com/office/drawing/2014/main" id="{19B4DAFA-FBD6-4259-A426-4655F781A3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8" y="545"/>
              <a:ext cx="4279" cy="253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Rectangle 1290">
              <a:extLst>
                <a:ext uri="{FF2B5EF4-FFF2-40B4-BE49-F238E27FC236}">
                  <a16:creationId xmlns:a16="http://schemas.microsoft.com/office/drawing/2014/main" id="{3786EA9B-20A7-453A-8723-A7493CD61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" y="572"/>
              <a:ext cx="4226" cy="2484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3" name="Rectangle 1291">
              <a:extLst>
                <a:ext uri="{FF2B5EF4-FFF2-40B4-BE49-F238E27FC236}">
                  <a16:creationId xmlns:a16="http://schemas.microsoft.com/office/drawing/2014/main" id="{B9A5CF25-5DF7-468E-8557-C084CA009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5" y="3430"/>
              <a:ext cx="212" cy="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4" name="AutoShape 1292" descr="30%">
              <a:extLst>
                <a:ext uri="{FF2B5EF4-FFF2-40B4-BE49-F238E27FC236}">
                  <a16:creationId xmlns:a16="http://schemas.microsoft.com/office/drawing/2014/main" id="{31EC00BE-2483-4079-9A22-5920025A9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03"/>
              <a:ext cx="1043" cy="272"/>
            </a:xfrm>
            <a:prstGeom prst="roundRect">
              <a:avLst>
                <a:gd name="adj" fmla="val 16667"/>
              </a:avLst>
            </a:prstGeom>
            <a:pattFill prst="pct30">
              <a:fgClr>
                <a:schemeClr val="bg1">
                  <a:alpha val="50000"/>
                </a:schemeClr>
              </a:fgClr>
              <a:bgClr>
                <a:schemeClr val="tx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5" name="AutoShape 1293" descr="30%">
              <a:extLst>
                <a:ext uri="{FF2B5EF4-FFF2-40B4-BE49-F238E27FC236}">
                  <a16:creationId xmlns:a16="http://schemas.microsoft.com/office/drawing/2014/main" id="{B07B271B-661D-4C90-A657-ACF0D636F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203"/>
              <a:ext cx="1043" cy="272"/>
            </a:xfrm>
            <a:prstGeom prst="roundRect">
              <a:avLst>
                <a:gd name="adj" fmla="val 16667"/>
              </a:avLst>
            </a:prstGeom>
            <a:pattFill prst="pct30">
              <a:fgClr>
                <a:schemeClr val="bg1">
                  <a:alpha val="50000"/>
                </a:schemeClr>
              </a:fgClr>
              <a:bgClr>
                <a:schemeClr val="tx2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06" name="Group 1294">
              <a:extLst>
                <a:ext uri="{FF2B5EF4-FFF2-40B4-BE49-F238E27FC236}">
                  <a16:creationId xmlns:a16="http://schemas.microsoft.com/office/drawing/2014/main" id="{EB2BD446-9C36-42E2-9195-1DAF4D879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203"/>
              <a:ext cx="2132" cy="182"/>
              <a:chOff x="1442" y="3203"/>
              <a:chExt cx="2132" cy="182"/>
            </a:xfrm>
          </p:grpSpPr>
          <p:sp>
            <p:nvSpPr>
              <p:cNvPr id="14607" name="Oval 1295">
                <a:extLst>
                  <a:ext uri="{FF2B5EF4-FFF2-40B4-BE49-F238E27FC236}">
                    <a16:creationId xmlns:a16="http://schemas.microsoft.com/office/drawing/2014/main" id="{3713899D-9B38-4E74-9F01-E50738C36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03"/>
                <a:ext cx="2132" cy="18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08" name="Group 1296">
                <a:extLst>
                  <a:ext uri="{FF2B5EF4-FFF2-40B4-BE49-F238E27FC236}">
                    <a16:creationId xmlns:a16="http://schemas.microsoft.com/office/drawing/2014/main" id="{C9CDE1A4-6CFE-402F-9B62-6090551B5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85" y="3261"/>
                <a:ext cx="846" cy="66"/>
                <a:chOff x="262" y="844"/>
                <a:chExt cx="1180" cy="93"/>
              </a:xfrm>
            </p:grpSpPr>
            <p:sp>
              <p:nvSpPr>
                <p:cNvPr id="14609" name="Oval 1297">
                  <a:extLst>
                    <a:ext uri="{FF2B5EF4-FFF2-40B4-BE49-F238E27FC236}">
                      <a16:creationId xmlns:a16="http://schemas.microsoft.com/office/drawing/2014/main" id="{1B877A33-DEC0-492B-891A-50EBAF666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0" name="Oval 1298">
                  <a:extLst>
                    <a:ext uri="{FF2B5EF4-FFF2-40B4-BE49-F238E27FC236}">
                      <a16:creationId xmlns:a16="http://schemas.microsoft.com/office/drawing/2014/main" id="{646FE88C-1B6A-4005-B929-8827C8A117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1" name="Oval 1299">
                  <a:extLst>
                    <a:ext uri="{FF2B5EF4-FFF2-40B4-BE49-F238E27FC236}">
                      <a16:creationId xmlns:a16="http://schemas.microsoft.com/office/drawing/2014/main" id="{7A16B29C-A421-4115-8A96-3E04EFAE6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6" y="844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2" name="Oval 1300">
                  <a:extLst>
                    <a:ext uri="{FF2B5EF4-FFF2-40B4-BE49-F238E27FC236}">
                      <a16:creationId xmlns:a16="http://schemas.microsoft.com/office/drawing/2014/main" id="{9533219A-05E0-4491-9255-072B37FCF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9" y="84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3" name="Oval 1301">
                  <a:extLst>
                    <a:ext uri="{FF2B5EF4-FFF2-40B4-BE49-F238E27FC236}">
                      <a16:creationId xmlns:a16="http://schemas.microsoft.com/office/drawing/2014/main" id="{939E0C2F-5E06-475E-A504-49873E4E8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84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4" name="Oval 1302">
                  <a:extLst>
                    <a:ext uri="{FF2B5EF4-FFF2-40B4-BE49-F238E27FC236}">
                      <a16:creationId xmlns:a16="http://schemas.microsoft.com/office/drawing/2014/main" id="{07216C3D-D417-4CB0-9FB6-71535F8C0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5" name="Oval 1303">
                  <a:extLst>
                    <a:ext uri="{FF2B5EF4-FFF2-40B4-BE49-F238E27FC236}">
                      <a16:creationId xmlns:a16="http://schemas.microsoft.com/office/drawing/2014/main" id="{289D5A05-7071-4D19-BFA1-7AE7012F4D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16" name="Group 1304">
            <a:extLst>
              <a:ext uri="{FF2B5EF4-FFF2-40B4-BE49-F238E27FC236}">
                <a16:creationId xmlns:a16="http://schemas.microsoft.com/office/drawing/2014/main" id="{0756B990-05CA-4173-84EA-66FF6BBF69D2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24175"/>
            <a:ext cx="1312863" cy="1368425"/>
            <a:chOff x="852" y="572"/>
            <a:chExt cx="3221" cy="3357"/>
          </a:xfrm>
        </p:grpSpPr>
        <p:grpSp>
          <p:nvGrpSpPr>
            <p:cNvPr id="14617" name="Group 1305">
              <a:extLst>
                <a:ext uri="{FF2B5EF4-FFF2-40B4-BE49-F238E27FC236}">
                  <a16:creationId xmlns:a16="http://schemas.microsoft.com/office/drawing/2014/main" id="{BC7B151E-532D-4E0C-A6C4-D5E94CCD7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113"/>
              <a:ext cx="1769" cy="816"/>
              <a:chOff x="1578" y="3113"/>
              <a:chExt cx="1769" cy="816"/>
            </a:xfrm>
          </p:grpSpPr>
          <p:sp>
            <p:nvSpPr>
              <p:cNvPr id="14618" name="Oval 1306">
                <a:extLst>
                  <a:ext uri="{FF2B5EF4-FFF2-40B4-BE49-F238E27FC236}">
                    <a16:creationId xmlns:a16="http://schemas.microsoft.com/office/drawing/2014/main" id="{60CD6C5C-07AC-4CA4-AE0E-84D63759C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7"/>
                <a:ext cx="1769" cy="362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5000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9" name="Oval 1307">
                <a:extLst>
                  <a:ext uri="{FF2B5EF4-FFF2-40B4-BE49-F238E27FC236}">
                    <a16:creationId xmlns:a16="http://schemas.microsoft.com/office/drawing/2014/main" id="{B5B52FB7-F789-4E12-8533-B1D367B5D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7"/>
                <a:ext cx="1769" cy="31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0" name="AutoShape 1308">
                <a:extLst>
                  <a:ext uri="{FF2B5EF4-FFF2-40B4-BE49-F238E27FC236}">
                    <a16:creationId xmlns:a16="http://schemas.microsoft.com/office/drawing/2014/main" id="{873C238A-7E69-45EB-B853-2F47B4873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113"/>
                <a:ext cx="590" cy="590"/>
              </a:xfrm>
              <a:prstGeom prst="roundRect">
                <a:avLst>
                  <a:gd name="adj" fmla="val 8644"/>
                </a:avLst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5000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C82CA94B-E75A-445A-AF34-6F3413FA3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3221" cy="2767"/>
            </a:xfrm>
            <a:prstGeom prst="roundRect">
              <a:avLst>
                <a:gd name="adj" fmla="val 2458"/>
              </a:avLst>
            </a:prstGeom>
            <a:gradFill rotWithShape="1">
              <a:gsLst>
                <a:gs pos="0">
                  <a:srgbClr val="EAEAEA">
                    <a:gamma/>
                    <a:shade val="69804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22" name="Group 1310">
              <a:extLst>
                <a:ext uri="{FF2B5EF4-FFF2-40B4-BE49-F238E27FC236}">
                  <a16:creationId xmlns:a16="http://schemas.microsoft.com/office/drawing/2014/main" id="{37BB6FFD-FE12-4382-9986-C7BE094E42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203"/>
              <a:ext cx="499" cy="91"/>
              <a:chOff x="2167" y="3203"/>
              <a:chExt cx="499" cy="91"/>
            </a:xfrm>
          </p:grpSpPr>
          <p:sp>
            <p:nvSpPr>
              <p:cNvPr id="14623" name="Oval 1311">
                <a:extLst>
                  <a:ext uri="{FF2B5EF4-FFF2-40B4-BE49-F238E27FC236}">
                    <a16:creationId xmlns:a16="http://schemas.microsoft.com/office/drawing/2014/main" id="{434CF7F4-D8CA-40E2-9BDB-82C5ED46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4" name="Oval 1312">
                <a:extLst>
                  <a:ext uri="{FF2B5EF4-FFF2-40B4-BE49-F238E27FC236}">
                    <a16:creationId xmlns:a16="http://schemas.microsoft.com/office/drawing/2014/main" id="{6F1A901E-C9B8-4183-9DD6-D987E9473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5" name="Oval 1313">
                <a:extLst>
                  <a:ext uri="{FF2B5EF4-FFF2-40B4-BE49-F238E27FC236}">
                    <a16:creationId xmlns:a16="http://schemas.microsoft.com/office/drawing/2014/main" id="{1837E3CF-3D17-43EB-82EE-8A2EA2AF6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6" name="Oval 1314">
                <a:extLst>
                  <a:ext uri="{FF2B5EF4-FFF2-40B4-BE49-F238E27FC236}">
                    <a16:creationId xmlns:a16="http://schemas.microsoft.com/office/drawing/2014/main" id="{FE99D078-31BE-41DA-9F6A-477BE2173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7" name="AutoShape 1315">
              <a:extLst>
                <a:ext uri="{FF2B5EF4-FFF2-40B4-BE49-F238E27FC236}">
                  <a16:creationId xmlns:a16="http://schemas.microsoft.com/office/drawing/2014/main" id="{332F5C60-D9FC-45DD-B734-8D3DB0DC3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" y="595"/>
              <a:ext cx="3176" cy="2654"/>
            </a:xfrm>
            <a:prstGeom prst="roundRect">
              <a:avLst>
                <a:gd name="adj" fmla="val 2458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72941"/>
                    <a:invGamma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AutoShape 1316">
              <a:extLst>
                <a:ext uri="{FF2B5EF4-FFF2-40B4-BE49-F238E27FC236}">
                  <a16:creationId xmlns:a16="http://schemas.microsoft.com/office/drawing/2014/main" id="{2EDBBB5B-0E06-4EA5-BB02-751392352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09"/>
              <a:ext cx="2948" cy="2404"/>
            </a:xfrm>
            <a:prstGeom prst="roundRect">
              <a:avLst>
                <a:gd name="adj" fmla="val 583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E0EB4CE1-A741-40E0-AAE3-E8E2F56F1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732"/>
              <a:ext cx="2903" cy="2359"/>
            </a:xfrm>
            <a:prstGeom prst="roundRect">
              <a:avLst>
                <a:gd name="adj" fmla="val 58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63" name="Group 1351">
            <a:extLst>
              <a:ext uri="{FF2B5EF4-FFF2-40B4-BE49-F238E27FC236}">
                <a16:creationId xmlns:a16="http://schemas.microsoft.com/office/drawing/2014/main" id="{EFBA1E7A-B3CF-4192-86EF-D6F895F37D5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255713"/>
            <a:chOff x="1124" y="1117"/>
            <a:chExt cx="3946" cy="3129"/>
          </a:xfrm>
        </p:grpSpPr>
        <p:grpSp>
          <p:nvGrpSpPr>
            <p:cNvPr id="14630" name="Group 1318">
              <a:extLst>
                <a:ext uri="{FF2B5EF4-FFF2-40B4-BE49-F238E27FC236}">
                  <a16:creationId xmlns:a16="http://schemas.microsoft.com/office/drawing/2014/main" id="{DF873BC6-EE4F-40D1-B494-CA25F4194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7" y="3566"/>
              <a:ext cx="1679" cy="680"/>
              <a:chOff x="2076" y="3430"/>
              <a:chExt cx="1679" cy="680"/>
            </a:xfrm>
          </p:grpSpPr>
          <p:sp>
            <p:nvSpPr>
              <p:cNvPr id="14631" name="AutoShape 1319">
                <a:extLst>
                  <a:ext uri="{FF2B5EF4-FFF2-40B4-BE49-F238E27FC236}">
                    <a16:creationId xmlns:a16="http://schemas.microsoft.com/office/drawing/2014/main" id="{005F9E41-589E-4338-941C-7C953CB2F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2" name="AutoShape 1320">
                <a:extLst>
                  <a:ext uri="{FF2B5EF4-FFF2-40B4-BE49-F238E27FC236}">
                    <a16:creationId xmlns:a16="http://schemas.microsoft.com/office/drawing/2014/main" id="{EC4C56E6-7ADD-4AD2-9B73-9357B77C8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3" name="AutoShape 1321">
                <a:extLst>
                  <a:ext uri="{FF2B5EF4-FFF2-40B4-BE49-F238E27FC236}">
                    <a16:creationId xmlns:a16="http://schemas.microsoft.com/office/drawing/2014/main" id="{8F5BAB41-5C8B-490C-B18B-13CA18E28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4" name="AutoShape 1322">
                <a:extLst>
                  <a:ext uri="{FF2B5EF4-FFF2-40B4-BE49-F238E27FC236}">
                    <a16:creationId xmlns:a16="http://schemas.microsoft.com/office/drawing/2014/main" id="{74616D12-2D6F-42A4-AD61-0067CB74E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5" name="AutoShape 1323">
                <a:extLst>
                  <a:ext uri="{FF2B5EF4-FFF2-40B4-BE49-F238E27FC236}">
                    <a16:creationId xmlns:a16="http://schemas.microsoft.com/office/drawing/2014/main" id="{04885E78-E29E-47CF-91F0-FCBB6F47D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6" name="AutoShape 1324">
                <a:extLst>
                  <a:ext uri="{FF2B5EF4-FFF2-40B4-BE49-F238E27FC236}">
                    <a16:creationId xmlns:a16="http://schemas.microsoft.com/office/drawing/2014/main" id="{8BDE0D72-95A2-4626-82B4-DB5E4C8F2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7" name="AutoShape 1325">
              <a:extLst>
                <a:ext uri="{FF2B5EF4-FFF2-40B4-BE49-F238E27FC236}">
                  <a16:creationId xmlns:a16="http://schemas.microsoft.com/office/drawing/2014/main" id="{BDC38F93-4DB2-4A6D-AF0A-1B7AD71E2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7"/>
              <a:ext cx="3946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8" name="AutoShape 1326">
              <a:extLst>
                <a:ext uri="{FF2B5EF4-FFF2-40B4-BE49-F238E27FC236}">
                  <a16:creationId xmlns:a16="http://schemas.microsoft.com/office/drawing/2014/main" id="{A671E742-32D0-489E-8D0E-8306403E5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9" name="AutoShape 1327" descr="60%">
              <a:extLst>
                <a:ext uri="{FF2B5EF4-FFF2-40B4-BE49-F238E27FC236}">
                  <a16:creationId xmlns:a16="http://schemas.microsoft.com/office/drawing/2014/main" id="{14996D4B-BAC7-4CCD-B870-6DEC9C8E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0" name="AutoShape 1328">
              <a:extLst>
                <a:ext uri="{FF2B5EF4-FFF2-40B4-BE49-F238E27FC236}">
                  <a16:creationId xmlns:a16="http://schemas.microsoft.com/office/drawing/2014/main" id="{B76079AB-EDE3-49D8-983A-9E9B40890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475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1" name="AutoShape 1329">
              <a:extLst>
                <a:ext uri="{FF2B5EF4-FFF2-40B4-BE49-F238E27FC236}">
                  <a16:creationId xmlns:a16="http://schemas.microsoft.com/office/drawing/2014/main" id="{779346DD-B543-48BD-A8D5-EBED02EC4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3"/>
              <a:ext cx="3856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2" name="AutoShape 1330">
              <a:extLst>
                <a:ext uri="{FF2B5EF4-FFF2-40B4-BE49-F238E27FC236}">
                  <a16:creationId xmlns:a16="http://schemas.microsoft.com/office/drawing/2014/main" id="{7277B82E-49A0-457B-828B-7BBBE9418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1253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3" name="Rectangle 1331">
              <a:extLst>
                <a:ext uri="{FF2B5EF4-FFF2-40B4-BE49-F238E27FC236}">
                  <a16:creationId xmlns:a16="http://schemas.microsoft.com/office/drawing/2014/main" id="{6AD34447-6B7A-4C0F-91F2-D1001F957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" y="1253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4" name="AutoShape 1332">
              <a:extLst>
                <a:ext uri="{FF2B5EF4-FFF2-40B4-BE49-F238E27FC236}">
                  <a16:creationId xmlns:a16="http://schemas.microsoft.com/office/drawing/2014/main" id="{44D22DA0-1CDE-4C54-BE1F-87B59C56A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5" name="AutoShape 1333">
              <a:extLst>
                <a:ext uri="{FF2B5EF4-FFF2-40B4-BE49-F238E27FC236}">
                  <a16:creationId xmlns:a16="http://schemas.microsoft.com/office/drawing/2014/main" id="{FEEF6EF1-20DF-4BDE-A511-D96734908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162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6" name="AutoShape 1334">
              <a:extLst>
                <a:ext uri="{FF2B5EF4-FFF2-40B4-BE49-F238E27FC236}">
                  <a16:creationId xmlns:a16="http://schemas.microsoft.com/office/drawing/2014/main" id="{5634DD35-7CAC-403D-8177-6E5A0B7CC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3856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7" name="Group 1335">
              <a:extLst>
                <a:ext uri="{FF2B5EF4-FFF2-40B4-BE49-F238E27FC236}">
                  <a16:creationId xmlns:a16="http://schemas.microsoft.com/office/drawing/2014/main" id="{DA9B6128-99DF-4B10-91DB-637AE09DC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521"/>
              <a:ext cx="726" cy="99"/>
              <a:chOff x="1759" y="482"/>
              <a:chExt cx="1996" cy="272"/>
            </a:xfrm>
          </p:grpSpPr>
          <p:sp>
            <p:nvSpPr>
              <p:cNvPr id="14648" name="AutoShape 1336">
                <a:extLst>
                  <a:ext uri="{FF2B5EF4-FFF2-40B4-BE49-F238E27FC236}">
                    <a16:creationId xmlns:a16="http://schemas.microsoft.com/office/drawing/2014/main" id="{A282AE45-698E-4236-A626-5585F8212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9" name="AutoShape 1337">
                <a:extLst>
                  <a:ext uri="{FF2B5EF4-FFF2-40B4-BE49-F238E27FC236}">
                    <a16:creationId xmlns:a16="http://schemas.microsoft.com/office/drawing/2014/main" id="{D300A50F-9CAA-4657-846E-9585B3ED1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50" name="Group 1338">
                <a:extLst>
                  <a:ext uri="{FF2B5EF4-FFF2-40B4-BE49-F238E27FC236}">
                    <a16:creationId xmlns:a16="http://schemas.microsoft.com/office/drawing/2014/main" id="{34A8E1BB-7A9A-4C58-9D76-5BE8516E74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651" name="Rectangle 1339">
                  <a:extLst>
                    <a:ext uri="{FF2B5EF4-FFF2-40B4-BE49-F238E27FC236}">
                      <a16:creationId xmlns:a16="http://schemas.microsoft.com/office/drawing/2014/main" id="{6369C646-386B-4407-9EDE-7EDD0F69D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2" name="Rectangle 1340">
                  <a:extLst>
                    <a:ext uri="{FF2B5EF4-FFF2-40B4-BE49-F238E27FC236}">
                      <a16:creationId xmlns:a16="http://schemas.microsoft.com/office/drawing/2014/main" id="{C224302C-F2BE-42D0-B8E7-B5CB2AC78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3" name="Group 1341">
                <a:extLst>
                  <a:ext uri="{FF2B5EF4-FFF2-40B4-BE49-F238E27FC236}">
                    <a16:creationId xmlns:a16="http://schemas.microsoft.com/office/drawing/2014/main" id="{29AF023F-D0DD-4D3B-8427-C35BD4FD6B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654" name="Rectangle 1342">
                  <a:extLst>
                    <a:ext uri="{FF2B5EF4-FFF2-40B4-BE49-F238E27FC236}">
                      <a16:creationId xmlns:a16="http://schemas.microsoft.com/office/drawing/2014/main" id="{F5EEC44C-8FC9-4AFF-B9CF-017E0BC4F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5" name="Rectangle 1343">
                  <a:extLst>
                    <a:ext uri="{FF2B5EF4-FFF2-40B4-BE49-F238E27FC236}">
                      <a16:creationId xmlns:a16="http://schemas.microsoft.com/office/drawing/2014/main" id="{E7D51733-4CEB-4E71-98BB-F90CB876DC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6" name="Group 1344">
                <a:extLst>
                  <a:ext uri="{FF2B5EF4-FFF2-40B4-BE49-F238E27FC236}">
                    <a16:creationId xmlns:a16="http://schemas.microsoft.com/office/drawing/2014/main" id="{F7344FF9-B794-4177-B34B-EFE9D1CDA6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657" name="Rectangle 1345">
                  <a:extLst>
                    <a:ext uri="{FF2B5EF4-FFF2-40B4-BE49-F238E27FC236}">
                      <a16:creationId xmlns:a16="http://schemas.microsoft.com/office/drawing/2014/main" id="{EF1CEFAE-613F-4EB7-B2E5-B11742F489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8" name="Rectangle 1346">
                  <a:extLst>
                    <a:ext uri="{FF2B5EF4-FFF2-40B4-BE49-F238E27FC236}">
                      <a16:creationId xmlns:a16="http://schemas.microsoft.com/office/drawing/2014/main" id="{D2129D2C-8332-4AB4-BC80-285A70461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9" name="Group 1347">
                <a:extLst>
                  <a:ext uri="{FF2B5EF4-FFF2-40B4-BE49-F238E27FC236}">
                    <a16:creationId xmlns:a16="http://schemas.microsoft.com/office/drawing/2014/main" id="{1F3F4EA1-FE9A-44D1-B03C-AA92745B46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660" name="Rectangle 1348">
                  <a:extLst>
                    <a:ext uri="{FF2B5EF4-FFF2-40B4-BE49-F238E27FC236}">
                      <a16:creationId xmlns:a16="http://schemas.microsoft.com/office/drawing/2014/main" id="{14700BE0-79F1-425B-B008-4F79B61F5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1" name="Rectangle 1349">
                  <a:extLst>
                    <a:ext uri="{FF2B5EF4-FFF2-40B4-BE49-F238E27FC236}">
                      <a16:creationId xmlns:a16="http://schemas.microsoft.com/office/drawing/2014/main" id="{082C2E4F-3694-4281-A67C-200790C1C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662" name="Rectangle 1350">
              <a:extLst>
                <a:ext uri="{FF2B5EF4-FFF2-40B4-BE49-F238E27FC236}">
                  <a16:creationId xmlns:a16="http://schemas.microsoft.com/office/drawing/2014/main" id="{13978254-DAB5-4694-83CF-2D7593AB3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1"/>
              <a:ext cx="182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7" name="Group 1385">
            <a:extLst>
              <a:ext uri="{FF2B5EF4-FFF2-40B4-BE49-F238E27FC236}">
                <a16:creationId xmlns:a16="http://schemas.microsoft.com/office/drawing/2014/main" id="{7C11642A-440D-4874-A2D3-3244B3634FD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41663"/>
            <a:ext cx="1584325" cy="993775"/>
            <a:chOff x="773" y="1026"/>
            <a:chExt cx="4989" cy="3129"/>
          </a:xfrm>
        </p:grpSpPr>
        <p:grpSp>
          <p:nvGrpSpPr>
            <p:cNvPr id="14664" name="Group 1352">
              <a:extLst>
                <a:ext uri="{FF2B5EF4-FFF2-40B4-BE49-F238E27FC236}">
                  <a16:creationId xmlns:a16="http://schemas.microsoft.com/office/drawing/2014/main" id="{C8520D0B-DAB9-4A70-8257-A6A953826D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9" y="3475"/>
              <a:ext cx="1679" cy="680"/>
              <a:chOff x="2076" y="3430"/>
              <a:chExt cx="1679" cy="680"/>
            </a:xfrm>
          </p:grpSpPr>
          <p:sp>
            <p:nvSpPr>
              <p:cNvPr id="14665" name="AutoShape 1353">
                <a:extLst>
                  <a:ext uri="{FF2B5EF4-FFF2-40B4-BE49-F238E27FC236}">
                    <a16:creationId xmlns:a16="http://schemas.microsoft.com/office/drawing/2014/main" id="{93D7A341-28B3-40AF-B413-A336A30E1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6" name="AutoShape 1354">
                <a:extLst>
                  <a:ext uri="{FF2B5EF4-FFF2-40B4-BE49-F238E27FC236}">
                    <a16:creationId xmlns:a16="http://schemas.microsoft.com/office/drawing/2014/main" id="{778349CD-C633-428C-9370-12BECE902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7" name="AutoShape 1355">
                <a:extLst>
                  <a:ext uri="{FF2B5EF4-FFF2-40B4-BE49-F238E27FC236}">
                    <a16:creationId xmlns:a16="http://schemas.microsoft.com/office/drawing/2014/main" id="{779E47E9-AB1C-4E8F-90C6-BAFF8F1A7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8" name="AutoShape 1356">
                <a:extLst>
                  <a:ext uri="{FF2B5EF4-FFF2-40B4-BE49-F238E27FC236}">
                    <a16:creationId xmlns:a16="http://schemas.microsoft.com/office/drawing/2014/main" id="{A8623E32-8497-44E2-8003-DBD5B9A71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9" name="AutoShape 1357">
                <a:extLst>
                  <a:ext uri="{FF2B5EF4-FFF2-40B4-BE49-F238E27FC236}">
                    <a16:creationId xmlns:a16="http://schemas.microsoft.com/office/drawing/2014/main" id="{3840919F-1749-4DA3-A5A3-F7AFEAF2B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0" name="AutoShape 1358">
                <a:extLst>
                  <a:ext uri="{FF2B5EF4-FFF2-40B4-BE49-F238E27FC236}">
                    <a16:creationId xmlns:a16="http://schemas.microsoft.com/office/drawing/2014/main" id="{08F6CC38-51AB-468F-91EE-EA5BC68ED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B93A95CD-7C96-4D6B-B76A-198630B1E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" y="1026"/>
              <a:ext cx="4989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2" name="AutoShape 1360">
              <a:extLst>
                <a:ext uri="{FF2B5EF4-FFF2-40B4-BE49-F238E27FC236}">
                  <a16:creationId xmlns:a16="http://schemas.microsoft.com/office/drawing/2014/main" id="{5A80910E-E02E-430C-969E-E4CB70C0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3430"/>
              <a:ext cx="4899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3" name="AutoShape 1361" descr="60%">
              <a:extLst>
                <a:ext uri="{FF2B5EF4-FFF2-40B4-BE49-F238E27FC236}">
                  <a16:creationId xmlns:a16="http://schemas.microsoft.com/office/drawing/2014/main" id="{B2176CA8-BA81-4401-9768-F7F969260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3430"/>
              <a:ext cx="4899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4" name="AutoShape 1362">
              <a:extLst>
                <a:ext uri="{FF2B5EF4-FFF2-40B4-BE49-F238E27FC236}">
                  <a16:creationId xmlns:a16="http://schemas.microsoft.com/office/drawing/2014/main" id="{768A2E39-0925-424B-84FE-8E4D3B2FE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4" y="3384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5" name="AutoShape 1363">
              <a:extLst>
                <a:ext uri="{FF2B5EF4-FFF2-40B4-BE49-F238E27FC236}">
                  <a16:creationId xmlns:a16="http://schemas.microsoft.com/office/drawing/2014/main" id="{2AC03951-749E-4A82-8ADE-DF9E9B7F8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72"/>
              <a:ext cx="4899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6" name="AutoShape 1364">
              <a:extLst>
                <a:ext uri="{FF2B5EF4-FFF2-40B4-BE49-F238E27FC236}">
                  <a16:creationId xmlns:a16="http://schemas.microsoft.com/office/drawing/2014/main" id="{BDB3D878-9B92-4437-8115-0ADF6ABA58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10" y="1162"/>
              <a:ext cx="4717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7" name="Rectangle 1365">
              <a:extLst>
                <a:ext uri="{FF2B5EF4-FFF2-40B4-BE49-F238E27FC236}">
                  <a16:creationId xmlns:a16="http://schemas.microsoft.com/office/drawing/2014/main" id="{4141C084-FE6A-4725-BA75-30C649274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162"/>
              <a:ext cx="464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17540289-3C6D-4896-9896-2307E1D58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0" y="1071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AutoShape 1367">
              <a:extLst>
                <a:ext uri="{FF2B5EF4-FFF2-40B4-BE49-F238E27FC236}">
                  <a16:creationId xmlns:a16="http://schemas.microsoft.com/office/drawing/2014/main" id="{772B58B3-8749-4FCD-854A-C36F342D4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" y="1071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0" name="Group 1368">
              <a:extLst>
                <a:ext uri="{FF2B5EF4-FFF2-40B4-BE49-F238E27FC236}">
                  <a16:creationId xmlns:a16="http://schemas.microsoft.com/office/drawing/2014/main" id="{E88BD948-B1D2-42FB-89E5-3AA89D6F8D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05" y="3430"/>
              <a:ext cx="726" cy="99"/>
              <a:chOff x="1759" y="482"/>
              <a:chExt cx="1996" cy="272"/>
            </a:xfrm>
          </p:grpSpPr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21BF6E51-0322-4B49-8EEF-046ACAAB4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3443F98B-4D94-42B4-9A2E-D83B516DA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83" name="Group 1371">
                <a:extLst>
                  <a:ext uri="{FF2B5EF4-FFF2-40B4-BE49-F238E27FC236}">
                    <a16:creationId xmlns:a16="http://schemas.microsoft.com/office/drawing/2014/main" id="{F3BC3819-7CBD-4602-BD53-80BE557C7B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684" name="Rectangle 1372">
                  <a:extLst>
                    <a:ext uri="{FF2B5EF4-FFF2-40B4-BE49-F238E27FC236}">
                      <a16:creationId xmlns:a16="http://schemas.microsoft.com/office/drawing/2014/main" id="{F395C068-87C5-47A4-A2FC-9ED1A14B49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5" name="Rectangle 1373">
                  <a:extLst>
                    <a:ext uri="{FF2B5EF4-FFF2-40B4-BE49-F238E27FC236}">
                      <a16:creationId xmlns:a16="http://schemas.microsoft.com/office/drawing/2014/main" id="{8DA6E705-D85F-4B5B-AA01-A6BBE4D0F7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6" name="Group 1374">
                <a:extLst>
                  <a:ext uri="{FF2B5EF4-FFF2-40B4-BE49-F238E27FC236}">
                    <a16:creationId xmlns:a16="http://schemas.microsoft.com/office/drawing/2014/main" id="{B36E180B-5D26-462C-A64A-C9EB1B6865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687" name="Rectangle 1375">
                  <a:extLst>
                    <a:ext uri="{FF2B5EF4-FFF2-40B4-BE49-F238E27FC236}">
                      <a16:creationId xmlns:a16="http://schemas.microsoft.com/office/drawing/2014/main" id="{BE628F7E-8130-459E-B932-A64A96922E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8" name="Rectangle 1376">
                  <a:extLst>
                    <a:ext uri="{FF2B5EF4-FFF2-40B4-BE49-F238E27FC236}">
                      <a16:creationId xmlns:a16="http://schemas.microsoft.com/office/drawing/2014/main" id="{4C6BE18E-AF28-4D50-B8DD-31A0D785A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9" name="Group 1377">
                <a:extLst>
                  <a:ext uri="{FF2B5EF4-FFF2-40B4-BE49-F238E27FC236}">
                    <a16:creationId xmlns:a16="http://schemas.microsoft.com/office/drawing/2014/main" id="{06B50BA3-1A3B-40B9-B3D9-55381ECF7B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690" name="Rectangle 1378">
                  <a:extLst>
                    <a:ext uri="{FF2B5EF4-FFF2-40B4-BE49-F238E27FC236}">
                      <a16:creationId xmlns:a16="http://schemas.microsoft.com/office/drawing/2014/main" id="{1D5DB264-89D6-4D01-B6A7-673A7A107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1" name="Rectangle 1379">
                  <a:extLst>
                    <a:ext uri="{FF2B5EF4-FFF2-40B4-BE49-F238E27FC236}">
                      <a16:creationId xmlns:a16="http://schemas.microsoft.com/office/drawing/2014/main" id="{75EA16D0-A017-4E19-8BFA-3B5520EF1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2" name="Group 1380">
                <a:extLst>
                  <a:ext uri="{FF2B5EF4-FFF2-40B4-BE49-F238E27FC236}">
                    <a16:creationId xmlns:a16="http://schemas.microsoft.com/office/drawing/2014/main" id="{FBE446C1-7262-48BE-9F63-3960B19984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693" name="Rectangle 1381">
                  <a:extLst>
                    <a:ext uri="{FF2B5EF4-FFF2-40B4-BE49-F238E27FC236}">
                      <a16:creationId xmlns:a16="http://schemas.microsoft.com/office/drawing/2014/main" id="{950C5D3B-68F2-47A2-896B-5AD604405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4" name="Rectangle 1382">
                  <a:extLst>
                    <a:ext uri="{FF2B5EF4-FFF2-40B4-BE49-F238E27FC236}">
                      <a16:creationId xmlns:a16="http://schemas.microsoft.com/office/drawing/2014/main" id="{43D1C534-AC31-4A23-B6FD-65A804306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695" name="Rectangle 1383">
              <a:extLst>
                <a:ext uri="{FF2B5EF4-FFF2-40B4-BE49-F238E27FC236}">
                  <a16:creationId xmlns:a16="http://schemas.microsoft.com/office/drawing/2014/main" id="{E5095D32-DD8C-405C-BFBD-D7A9FB5C9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3370"/>
              <a:ext cx="182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6" name="AutoShape 1384">
              <a:extLst>
                <a:ext uri="{FF2B5EF4-FFF2-40B4-BE49-F238E27FC236}">
                  <a16:creationId xmlns:a16="http://schemas.microsoft.com/office/drawing/2014/main" id="{99AB13BF-8151-4122-BCCF-E9BEBB8AB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71"/>
              <a:ext cx="4899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8" name="Group 1386">
            <a:extLst>
              <a:ext uri="{FF2B5EF4-FFF2-40B4-BE49-F238E27FC236}">
                <a16:creationId xmlns:a16="http://schemas.microsoft.com/office/drawing/2014/main" id="{F4EB1CC4-80B7-442A-A6BD-E6A01AEBEE4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255713"/>
            <a:chOff x="1124" y="1117"/>
            <a:chExt cx="3946" cy="3129"/>
          </a:xfrm>
        </p:grpSpPr>
        <p:grpSp>
          <p:nvGrpSpPr>
            <p:cNvPr id="14699" name="Group 1387">
              <a:extLst>
                <a:ext uri="{FF2B5EF4-FFF2-40B4-BE49-F238E27FC236}">
                  <a16:creationId xmlns:a16="http://schemas.microsoft.com/office/drawing/2014/main" id="{22C17B20-541E-4DAA-B7F6-5DA2D8DEB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7" y="3566"/>
              <a:ext cx="1679" cy="680"/>
              <a:chOff x="2076" y="3430"/>
              <a:chExt cx="1679" cy="680"/>
            </a:xfrm>
          </p:grpSpPr>
          <p:sp>
            <p:nvSpPr>
              <p:cNvPr id="14700" name="AutoShape 1388">
                <a:extLst>
                  <a:ext uri="{FF2B5EF4-FFF2-40B4-BE49-F238E27FC236}">
                    <a16:creationId xmlns:a16="http://schemas.microsoft.com/office/drawing/2014/main" id="{3AFDF422-FDCF-43C9-9F46-6139C7EE3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05D2683D-23CD-441C-A6F4-5E4620DEB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F1E70032-0483-4EC6-AF21-CA92A589C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AutoShape 1391">
                <a:extLst>
                  <a:ext uri="{FF2B5EF4-FFF2-40B4-BE49-F238E27FC236}">
                    <a16:creationId xmlns:a16="http://schemas.microsoft.com/office/drawing/2014/main" id="{5E8FA8C4-E288-4A81-93A4-596E48B25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AutoShape 1392">
                <a:extLst>
                  <a:ext uri="{FF2B5EF4-FFF2-40B4-BE49-F238E27FC236}">
                    <a16:creationId xmlns:a16="http://schemas.microsoft.com/office/drawing/2014/main" id="{B7D0ED7E-1E0A-453B-B2C5-113D223C2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AutoShape 1393">
                <a:extLst>
                  <a:ext uri="{FF2B5EF4-FFF2-40B4-BE49-F238E27FC236}">
                    <a16:creationId xmlns:a16="http://schemas.microsoft.com/office/drawing/2014/main" id="{CCC8CF69-34B8-4D7E-A6C7-2D35E75EC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E2768AA2-E14D-4E06-ABBB-7AD28B720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7"/>
              <a:ext cx="3946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AutoShape 1395">
              <a:extLst>
                <a:ext uri="{FF2B5EF4-FFF2-40B4-BE49-F238E27FC236}">
                  <a16:creationId xmlns:a16="http://schemas.microsoft.com/office/drawing/2014/main" id="{E4F74B97-59A2-4610-9C43-EF11F4810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 descr="60%">
              <a:extLst>
                <a:ext uri="{FF2B5EF4-FFF2-40B4-BE49-F238E27FC236}">
                  <a16:creationId xmlns:a16="http://schemas.microsoft.com/office/drawing/2014/main" id="{2BB0694A-55A5-438C-9F55-8BF04B219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AutoShape 1397">
              <a:extLst>
                <a:ext uri="{FF2B5EF4-FFF2-40B4-BE49-F238E27FC236}">
                  <a16:creationId xmlns:a16="http://schemas.microsoft.com/office/drawing/2014/main" id="{E9DCB1F3-D195-4100-B0D0-9706385F5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475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AutoShape 1398">
              <a:extLst>
                <a:ext uri="{FF2B5EF4-FFF2-40B4-BE49-F238E27FC236}">
                  <a16:creationId xmlns:a16="http://schemas.microsoft.com/office/drawing/2014/main" id="{52CEC1AF-F6ED-4E2F-8A06-59D72798F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3"/>
              <a:ext cx="3856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B0FD6E4F-4531-47DA-BE80-C84A015608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1253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Rectangle 1400">
              <a:extLst>
                <a:ext uri="{FF2B5EF4-FFF2-40B4-BE49-F238E27FC236}">
                  <a16:creationId xmlns:a16="http://schemas.microsoft.com/office/drawing/2014/main" id="{B3C89699-E555-44F5-940E-4B1040AD7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" y="1253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03811AFE-E091-4F4A-943F-1553FA4F9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AutoShape 1402">
              <a:extLst>
                <a:ext uri="{FF2B5EF4-FFF2-40B4-BE49-F238E27FC236}">
                  <a16:creationId xmlns:a16="http://schemas.microsoft.com/office/drawing/2014/main" id="{139DE3EB-81E5-4AD4-9B05-13D3DAEF6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162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AutoShape 1403">
              <a:extLst>
                <a:ext uri="{FF2B5EF4-FFF2-40B4-BE49-F238E27FC236}">
                  <a16:creationId xmlns:a16="http://schemas.microsoft.com/office/drawing/2014/main" id="{BBAC927F-7007-4E4B-AF2A-B6E50D788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3856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16" name="Group 1404">
              <a:extLst>
                <a:ext uri="{FF2B5EF4-FFF2-40B4-BE49-F238E27FC236}">
                  <a16:creationId xmlns:a16="http://schemas.microsoft.com/office/drawing/2014/main" id="{69B357CD-7C29-440C-AF83-9B70F7AE1C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521"/>
              <a:ext cx="726" cy="99"/>
              <a:chOff x="1759" y="482"/>
              <a:chExt cx="1996" cy="272"/>
            </a:xfrm>
          </p:grpSpPr>
          <p:sp>
            <p:nvSpPr>
              <p:cNvPr id="14717" name="AutoShape 1405">
                <a:extLst>
                  <a:ext uri="{FF2B5EF4-FFF2-40B4-BE49-F238E27FC236}">
                    <a16:creationId xmlns:a16="http://schemas.microsoft.com/office/drawing/2014/main" id="{43A76BA7-2FE3-4C2B-94EA-C65DDA5E6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AutoShape 1406">
                <a:extLst>
                  <a:ext uri="{FF2B5EF4-FFF2-40B4-BE49-F238E27FC236}">
                    <a16:creationId xmlns:a16="http://schemas.microsoft.com/office/drawing/2014/main" id="{F65E489D-EC38-4876-BA77-14670F316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19" name="Group 1407">
                <a:extLst>
                  <a:ext uri="{FF2B5EF4-FFF2-40B4-BE49-F238E27FC236}">
                    <a16:creationId xmlns:a16="http://schemas.microsoft.com/office/drawing/2014/main" id="{5D871530-8039-492E-9945-2E941E19DF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720" name="Rectangle 1408">
                  <a:extLst>
                    <a:ext uri="{FF2B5EF4-FFF2-40B4-BE49-F238E27FC236}">
                      <a16:creationId xmlns:a16="http://schemas.microsoft.com/office/drawing/2014/main" id="{593CF5FA-851F-436D-808D-FDD2128A5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1" name="Rectangle 1409">
                  <a:extLst>
                    <a:ext uri="{FF2B5EF4-FFF2-40B4-BE49-F238E27FC236}">
                      <a16:creationId xmlns:a16="http://schemas.microsoft.com/office/drawing/2014/main" id="{A9D12D08-4968-4287-AE7D-2A4F4E96B5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2" name="Group 1410">
                <a:extLst>
                  <a:ext uri="{FF2B5EF4-FFF2-40B4-BE49-F238E27FC236}">
                    <a16:creationId xmlns:a16="http://schemas.microsoft.com/office/drawing/2014/main" id="{2AA513B8-204A-4ACC-97FD-AE76B25330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723" name="Rectangle 1411">
                  <a:extLst>
                    <a:ext uri="{FF2B5EF4-FFF2-40B4-BE49-F238E27FC236}">
                      <a16:creationId xmlns:a16="http://schemas.microsoft.com/office/drawing/2014/main" id="{FDF40704-6C3E-44AA-A08B-C04EF05AC6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4" name="Rectangle 1412">
                  <a:extLst>
                    <a:ext uri="{FF2B5EF4-FFF2-40B4-BE49-F238E27FC236}">
                      <a16:creationId xmlns:a16="http://schemas.microsoft.com/office/drawing/2014/main" id="{AEC1C867-37ED-4A3B-8AA1-960A26B836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5" name="Group 1413">
                <a:extLst>
                  <a:ext uri="{FF2B5EF4-FFF2-40B4-BE49-F238E27FC236}">
                    <a16:creationId xmlns:a16="http://schemas.microsoft.com/office/drawing/2014/main" id="{9954126C-4829-43A9-A1FC-1F7DABF31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726" name="Rectangle 1414">
                  <a:extLst>
                    <a:ext uri="{FF2B5EF4-FFF2-40B4-BE49-F238E27FC236}">
                      <a16:creationId xmlns:a16="http://schemas.microsoft.com/office/drawing/2014/main" id="{6721F159-9D9C-4B48-A736-22716AAB3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7" name="Rectangle 1415">
                  <a:extLst>
                    <a:ext uri="{FF2B5EF4-FFF2-40B4-BE49-F238E27FC236}">
                      <a16:creationId xmlns:a16="http://schemas.microsoft.com/office/drawing/2014/main" id="{95137B8B-9CC7-4E7F-A166-956C74F84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8" name="Group 1416">
                <a:extLst>
                  <a:ext uri="{FF2B5EF4-FFF2-40B4-BE49-F238E27FC236}">
                    <a16:creationId xmlns:a16="http://schemas.microsoft.com/office/drawing/2014/main" id="{00EAF0DC-5DFE-44C6-B792-6D6E05739F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729" name="Rectangle 1417">
                  <a:extLst>
                    <a:ext uri="{FF2B5EF4-FFF2-40B4-BE49-F238E27FC236}">
                      <a16:creationId xmlns:a16="http://schemas.microsoft.com/office/drawing/2014/main" id="{1680CF75-6F7F-4152-B510-0ACE3E615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0" name="Rectangle 1418">
                  <a:extLst>
                    <a:ext uri="{FF2B5EF4-FFF2-40B4-BE49-F238E27FC236}">
                      <a16:creationId xmlns:a16="http://schemas.microsoft.com/office/drawing/2014/main" id="{E729EA2B-15DE-4673-B58E-3193E36CD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31" name="Rectangle 1419">
              <a:extLst>
                <a:ext uri="{FF2B5EF4-FFF2-40B4-BE49-F238E27FC236}">
                  <a16:creationId xmlns:a16="http://schemas.microsoft.com/office/drawing/2014/main" id="{5D9AF5F3-EFC5-4C77-8102-275BA5B3A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1"/>
              <a:ext cx="182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32" name="Group 1420">
            <a:extLst>
              <a:ext uri="{FF2B5EF4-FFF2-40B4-BE49-F238E27FC236}">
                <a16:creationId xmlns:a16="http://schemas.microsoft.com/office/drawing/2014/main" id="{64BE1EAD-E3AD-4480-A368-E2DD70DB516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14650"/>
            <a:ext cx="1584325" cy="1377950"/>
            <a:chOff x="807" y="482"/>
            <a:chExt cx="4173" cy="3629"/>
          </a:xfrm>
        </p:grpSpPr>
        <p:grpSp>
          <p:nvGrpSpPr>
            <p:cNvPr id="14733" name="Group 1421">
              <a:extLst>
                <a:ext uri="{FF2B5EF4-FFF2-40B4-BE49-F238E27FC236}">
                  <a16:creationId xmlns:a16="http://schemas.microsoft.com/office/drawing/2014/main" id="{94B463A7-7EBC-426A-BCD7-0FC0B2060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976"/>
              <a:ext cx="1543" cy="1135"/>
              <a:chOff x="2167" y="2976"/>
              <a:chExt cx="1543" cy="1135"/>
            </a:xfrm>
          </p:grpSpPr>
          <p:sp>
            <p:nvSpPr>
              <p:cNvPr id="14734" name="AutoShape 1422">
                <a:extLst>
                  <a:ext uri="{FF2B5EF4-FFF2-40B4-BE49-F238E27FC236}">
                    <a16:creationId xmlns:a16="http://schemas.microsoft.com/office/drawing/2014/main" id="{CD8C1D42-3FAE-431F-AE05-CAF0C9123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7" y="3158"/>
                <a:ext cx="363" cy="1543"/>
              </a:xfrm>
              <a:prstGeom prst="flowChartDelay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65F82494-92D7-4DA5-AB0C-06281B1FA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7" y="3067"/>
                <a:ext cx="363" cy="1543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36" name="Group 1424">
                <a:extLst>
                  <a:ext uri="{FF2B5EF4-FFF2-40B4-BE49-F238E27FC236}">
                    <a16:creationId xmlns:a16="http://schemas.microsoft.com/office/drawing/2014/main" id="{F8C05544-E883-4BE5-9171-5DAAF210CB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" y="2976"/>
                <a:ext cx="725" cy="809"/>
                <a:chOff x="2689" y="3150"/>
                <a:chExt cx="629" cy="627"/>
              </a:xfrm>
            </p:grpSpPr>
            <p:sp>
              <p:nvSpPr>
                <p:cNvPr id="14737" name="AutoShape 1425">
                  <a:extLst>
                    <a:ext uri="{FF2B5EF4-FFF2-40B4-BE49-F238E27FC236}">
                      <a16:creationId xmlns:a16="http://schemas.microsoft.com/office/drawing/2014/main" id="{3BA47B1F-55C3-42CC-8318-42EB81EDF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3150"/>
                  <a:ext cx="628" cy="627"/>
                </a:xfrm>
                <a:prstGeom prst="roundRect">
                  <a:avLst>
                    <a:gd name="adj" fmla="val 10847"/>
                  </a:avLst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8" name="AutoShape 1426">
                  <a:extLst>
                    <a:ext uri="{FF2B5EF4-FFF2-40B4-BE49-F238E27FC236}">
                      <a16:creationId xmlns:a16="http://schemas.microsoft.com/office/drawing/2014/main" id="{531BE765-C0DB-4719-8B1F-6FD69FD34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3150"/>
                  <a:ext cx="105" cy="6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9" name="AutoShape 1427">
                  <a:extLst>
                    <a:ext uri="{FF2B5EF4-FFF2-40B4-BE49-F238E27FC236}">
                      <a16:creationId xmlns:a16="http://schemas.microsoft.com/office/drawing/2014/main" id="{BA45BE0C-08AE-40D9-B985-F691189C7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3" y="3150"/>
                  <a:ext cx="105" cy="6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  <a:gs pos="100000">
                      <a:schemeClr val="bg1">
                        <a:alpha val="60001"/>
                      </a:scheme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40" name="AutoShape 1428">
              <a:extLst>
                <a:ext uri="{FF2B5EF4-FFF2-40B4-BE49-F238E27FC236}">
                  <a16:creationId xmlns:a16="http://schemas.microsoft.com/office/drawing/2014/main" id="{3C3E8551-1BDD-465F-AD0B-88253865D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4173" cy="2585"/>
            </a:xfrm>
            <a:prstGeom prst="roundRect">
              <a:avLst>
                <a:gd name="adj" fmla="val 294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1" name="AutoShape 1429">
              <a:extLst>
                <a:ext uri="{FF2B5EF4-FFF2-40B4-BE49-F238E27FC236}">
                  <a16:creationId xmlns:a16="http://schemas.microsoft.com/office/drawing/2014/main" id="{DE59C45F-7CB7-42FB-A1FF-9703FD366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113"/>
              <a:ext cx="4173" cy="317"/>
            </a:xfrm>
            <a:prstGeom prst="roundRect">
              <a:avLst>
                <a:gd name="adj" fmla="val 20819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2" name="AutoShape 1430">
              <a:extLst>
                <a:ext uri="{FF2B5EF4-FFF2-40B4-BE49-F238E27FC236}">
                  <a16:creationId xmlns:a16="http://schemas.microsoft.com/office/drawing/2014/main" id="{9C0613B0-D8C8-4D0B-A3DF-D96F455A6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" y="3136"/>
              <a:ext cx="4128" cy="272"/>
            </a:xfrm>
            <a:prstGeom prst="roundRect">
              <a:avLst>
                <a:gd name="adj" fmla="val 20819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3" name="AutoShape 1431">
              <a:extLst>
                <a:ext uri="{FF2B5EF4-FFF2-40B4-BE49-F238E27FC236}">
                  <a16:creationId xmlns:a16="http://schemas.microsoft.com/office/drawing/2014/main" id="{2B687994-2DD9-42A0-824E-7AA4169B72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88" y="663"/>
              <a:ext cx="3856" cy="2223"/>
            </a:xfrm>
            <a:prstGeom prst="bevel">
              <a:avLst>
                <a:gd name="adj" fmla="val 391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4" name="Rectangle 1432">
              <a:extLst>
                <a:ext uri="{FF2B5EF4-FFF2-40B4-BE49-F238E27FC236}">
                  <a16:creationId xmlns:a16="http://schemas.microsoft.com/office/drawing/2014/main" id="{BE4F7984-0662-4BBC-BC9F-42870729A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685"/>
              <a:ext cx="3810" cy="217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AutoShape 1433" descr="60%">
              <a:extLst>
                <a:ext uri="{FF2B5EF4-FFF2-40B4-BE49-F238E27FC236}">
                  <a16:creationId xmlns:a16="http://schemas.microsoft.com/office/drawing/2014/main" id="{62E1785C-694B-420B-8A7A-3FA3CAACA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3136"/>
              <a:ext cx="4128" cy="272"/>
            </a:xfrm>
            <a:prstGeom prst="roundRect">
              <a:avLst>
                <a:gd name="adj" fmla="val 20819"/>
              </a:avLst>
            </a:prstGeom>
            <a:pattFill prst="pct60">
              <a:fgClr>
                <a:srgbClr val="DDDDDD">
                  <a:alpha val="30000"/>
                </a:srgbClr>
              </a:fgClr>
              <a:bgClr>
                <a:srgbClr val="666666">
                  <a:alpha val="30000"/>
                </a:srgb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Rectangle 1434">
              <a:extLst>
                <a:ext uri="{FF2B5EF4-FFF2-40B4-BE49-F238E27FC236}">
                  <a16:creationId xmlns:a16="http://schemas.microsoft.com/office/drawing/2014/main" id="{2DF3C6D4-401C-49D0-821D-DAD5AC6D9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" y="2931"/>
              <a:ext cx="209" cy="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7" name="AutoShape 1435">
              <a:extLst>
                <a:ext uri="{FF2B5EF4-FFF2-40B4-BE49-F238E27FC236}">
                  <a16:creationId xmlns:a16="http://schemas.microsoft.com/office/drawing/2014/main" id="{F6DA907A-FBD3-4BC1-BD04-C77981408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4173" cy="2585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234456F-D290-4D58-BA40-A1A853648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液晶ディスプレイ</a:t>
            </a:r>
          </a:p>
        </p:txBody>
      </p:sp>
      <p:grpSp>
        <p:nvGrpSpPr>
          <p:cNvPr id="14436" name="Group 1124">
            <a:extLst>
              <a:ext uri="{FF2B5EF4-FFF2-40B4-BE49-F238E27FC236}">
                <a16:creationId xmlns:a16="http://schemas.microsoft.com/office/drawing/2014/main" id="{9B57A1C6-D029-4374-9E68-A370E0804C2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230312"/>
            <a:chOff x="1487" y="1117"/>
            <a:chExt cx="3856" cy="2993"/>
          </a:xfrm>
        </p:grpSpPr>
        <p:sp>
          <p:nvSpPr>
            <p:cNvPr id="14418" name="Oval 1106">
              <a:extLst>
                <a:ext uri="{FF2B5EF4-FFF2-40B4-BE49-F238E27FC236}">
                  <a16:creationId xmlns:a16="http://schemas.microsoft.com/office/drawing/2014/main" id="{438A6649-4635-4782-BB84-E65E407A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Oval 1107">
              <a:extLst>
                <a:ext uri="{FF2B5EF4-FFF2-40B4-BE49-F238E27FC236}">
                  <a16:creationId xmlns:a16="http://schemas.microsoft.com/office/drawing/2014/main" id="{22469991-4726-4900-9AAC-4AD88FB1A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DDA01335-9AE3-4528-B341-023A68C3E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1" name="AutoShape 1109">
              <a:extLst>
                <a:ext uri="{FF2B5EF4-FFF2-40B4-BE49-F238E27FC236}">
                  <a16:creationId xmlns:a16="http://schemas.microsoft.com/office/drawing/2014/main" id="{403B3159-3136-4652-A15A-341D8353B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2" name="AutoShape 1110">
              <a:extLst>
                <a:ext uri="{FF2B5EF4-FFF2-40B4-BE49-F238E27FC236}">
                  <a16:creationId xmlns:a16="http://schemas.microsoft.com/office/drawing/2014/main" id="{D01C633B-3350-4821-9477-C1589338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3" name="AutoShape 1111">
              <a:extLst>
                <a:ext uri="{FF2B5EF4-FFF2-40B4-BE49-F238E27FC236}">
                  <a16:creationId xmlns:a16="http://schemas.microsoft.com/office/drawing/2014/main" id="{1481E5FE-D9AC-4C29-BCFE-8CBD49F05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4" name="AutoShape 1112">
              <a:extLst>
                <a:ext uri="{FF2B5EF4-FFF2-40B4-BE49-F238E27FC236}">
                  <a16:creationId xmlns:a16="http://schemas.microsoft.com/office/drawing/2014/main" id="{CCFBCF57-FAD2-45BD-A341-CE212EBC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5" name="AutoShape 1113">
              <a:extLst>
                <a:ext uri="{FF2B5EF4-FFF2-40B4-BE49-F238E27FC236}">
                  <a16:creationId xmlns:a16="http://schemas.microsoft.com/office/drawing/2014/main" id="{358B0DB0-B03D-4893-801E-77E95F5C84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6" name="Rectangle 1114">
              <a:extLst>
                <a:ext uri="{FF2B5EF4-FFF2-40B4-BE49-F238E27FC236}">
                  <a16:creationId xmlns:a16="http://schemas.microsoft.com/office/drawing/2014/main" id="{EAAD3B19-ADC6-4C11-8751-216C8F87F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1230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7" name="Rectangle 1115">
              <a:extLst>
                <a:ext uri="{FF2B5EF4-FFF2-40B4-BE49-F238E27FC236}">
                  <a16:creationId xmlns:a16="http://schemas.microsoft.com/office/drawing/2014/main" id="{27776AD5-C628-4991-A393-5D8C62CC4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28" name="Group 1116">
              <a:extLst>
                <a:ext uri="{FF2B5EF4-FFF2-40B4-BE49-F238E27FC236}">
                  <a16:creationId xmlns:a16="http://schemas.microsoft.com/office/drawing/2014/main" id="{48F6BFA4-50D7-4933-8A98-A21EF66AB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3468"/>
              <a:ext cx="726" cy="57"/>
              <a:chOff x="262" y="844"/>
              <a:chExt cx="1180" cy="93"/>
            </a:xfrm>
          </p:grpSpPr>
          <p:sp>
            <p:nvSpPr>
              <p:cNvPr id="14429" name="Oval 1117">
                <a:extLst>
                  <a:ext uri="{FF2B5EF4-FFF2-40B4-BE49-F238E27FC236}">
                    <a16:creationId xmlns:a16="http://schemas.microsoft.com/office/drawing/2014/main" id="{3D710AAC-EAB7-4414-8AE7-137B575D4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0" name="Oval 1118">
                <a:extLst>
                  <a:ext uri="{FF2B5EF4-FFF2-40B4-BE49-F238E27FC236}">
                    <a16:creationId xmlns:a16="http://schemas.microsoft.com/office/drawing/2014/main" id="{1CF24023-EB32-4B1A-893E-73FD339A1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1" name="Oval 1119">
                <a:extLst>
                  <a:ext uri="{FF2B5EF4-FFF2-40B4-BE49-F238E27FC236}">
                    <a16:creationId xmlns:a16="http://schemas.microsoft.com/office/drawing/2014/main" id="{CA68894A-0879-4950-AFC4-1CDBB97B4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844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2" name="Oval 1120">
                <a:extLst>
                  <a:ext uri="{FF2B5EF4-FFF2-40B4-BE49-F238E27FC236}">
                    <a16:creationId xmlns:a16="http://schemas.microsoft.com/office/drawing/2014/main" id="{00827EFE-AFDC-4D37-9A61-3CF9B3295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3" name="Oval 1121">
                <a:extLst>
                  <a:ext uri="{FF2B5EF4-FFF2-40B4-BE49-F238E27FC236}">
                    <a16:creationId xmlns:a16="http://schemas.microsoft.com/office/drawing/2014/main" id="{001B7D43-BEFD-4E92-A893-AD024BF09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4" name="Oval 1122">
                <a:extLst>
                  <a:ext uri="{FF2B5EF4-FFF2-40B4-BE49-F238E27FC236}">
                    <a16:creationId xmlns:a16="http://schemas.microsoft.com/office/drawing/2014/main" id="{0122E0C8-5DD1-4EFC-BB52-9F46ABB8D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Oval 1123">
                <a:extLst>
                  <a:ext uri="{FF2B5EF4-FFF2-40B4-BE49-F238E27FC236}">
                    <a16:creationId xmlns:a16="http://schemas.microsoft.com/office/drawing/2014/main" id="{E0CA3CAA-7EA4-4C83-8E1B-51D0A3B5B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86" name="Group 1174">
            <a:extLst>
              <a:ext uri="{FF2B5EF4-FFF2-40B4-BE49-F238E27FC236}">
                <a16:creationId xmlns:a16="http://schemas.microsoft.com/office/drawing/2014/main" id="{A1125D7D-4A10-4EE7-84F0-0CD1A2163CE0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797425"/>
            <a:ext cx="1311275" cy="1404938"/>
            <a:chOff x="852" y="1774"/>
            <a:chExt cx="1452" cy="1555"/>
          </a:xfrm>
        </p:grpSpPr>
        <p:sp>
          <p:nvSpPr>
            <p:cNvPr id="14437" name="Oval 1125">
              <a:extLst>
                <a:ext uri="{FF2B5EF4-FFF2-40B4-BE49-F238E27FC236}">
                  <a16:creationId xmlns:a16="http://schemas.microsoft.com/office/drawing/2014/main" id="{D816571B-3846-45E6-8F8F-53E826A47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" y="3102"/>
              <a:ext cx="1179" cy="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8" name="Oval 1126">
              <a:extLst>
                <a:ext uri="{FF2B5EF4-FFF2-40B4-BE49-F238E27FC236}">
                  <a16:creationId xmlns:a16="http://schemas.microsoft.com/office/drawing/2014/main" id="{D9055A91-2B13-45C1-8847-C94CF0C194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17" y="3123"/>
              <a:ext cx="923" cy="15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1" name="AutoShape 1149">
              <a:extLst>
                <a:ext uri="{FF2B5EF4-FFF2-40B4-BE49-F238E27FC236}">
                  <a16:creationId xmlns:a16="http://schemas.microsoft.com/office/drawing/2014/main" id="{B988650B-2913-423B-A67F-4841F16C6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3159"/>
              <a:ext cx="453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0" name="Rectangle 1138">
              <a:extLst>
                <a:ext uri="{FF2B5EF4-FFF2-40B4-BE49-F238E27FC236}">
                  <a16:creationId xmlns:a16="http://schemas.microsoft.com/office/drawing/2014/main" id="{FDA9BF9E-FD1C-4D3E-AA9E-B3A9394D9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044"/>
              <a:ext cx="363" cy="13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6" name="AutoShape 1144">
              <a:extLst>
                <a:ext uri="{FF2B5EF4-FFF2-40B4-BE49-F238E27FC236}">
                  <a16:creationId xmlns:a16="http://schemas.microsoft.com/office/drawing/2014/main" id="{89D96192-D7F2-4B5E-868D-3C7B3C3602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90" y="3041"/>
              <a:ext cx="70" cy="13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8" name="AutoShape 1146">
              <a:extLst>
                <a:ext uri="{FF2B5EF4-FFF2-40B4-BE49-F238E27FC236}">
                  <a16:creationId xmlns:a16="http://schemas.microsoft.com/office/drawing/2014/main" id="{9E7B2DF8-63AD-4829-8C21-479C94540A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3039"/>
              <a:ext cx="70" cy="13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tint val="60392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0" name="AutoShape 1128">
              <a:extLst>
                <a:ext uri="{FF2B5EF4-FFF2-40B4-BE49-F238E27FC236}">
                  <a16:creationId xmlns:a16="http://schemas.microsoft.com/office/drawing/2014/main" id="{0DFF5C75-A6BC-4143-A30E-B77C6390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774"/>
              <a:ext cx="1451" cy="1270"/>
            </a:xfrm>
            <a:prstGeom prst="roundRect">
              <a:avLst>
                <a:gd name="adj" fmla="val 6426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1" name="AutoShape 1129">
              <a:extLst>
                <a:ext uri="{FF2B5EF4-FFF2-40B4-BE49-F238E27FC236}">
                  <a16:creationId xmlns:a16="http://schemas.microsoft.com/office/drawing/2014/main" id="{1695E5A6-EECB-4515-B432-28B0F9781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865"/>
              <a:ext cx="1271" cy="907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2" name="AutoShape 1130">
              <a:extLst>
                <a:ext uri="{FF2B5EF4-FFF2-40B4-BE49-F238E27FC236}">
                  <a16:creationId xmlns:a16="http://schemas.microsoft.com/office/drawing/2014/main" id="{08E9D1AE-701A-431F-92E6-BA82D6042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863"/>
              <a:ext cx="1271" cy="181"/>
            </a:xfrm>
            <a:prstGeom prst="roundRect">
              <a:avLst>
                <a:gd name="adj" fmla="val 13657"/>
              </a:avLst>
            </a:prstGeom>
            <a:gradFill rotWithShape="1">
              <a:gsLst>
                <a:gs pos="0">
                  <a:srgbClr val="000000">
                    <a:gamma/>
                    <a:tint val="60392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3" name="AutoShape 1131">
              <a:extLst>
                <a:ext uri="{FF2B5EF4-FFF2-40B4-BE49-F238E27FC236}">
                  <a16:creationId xmlns:a16="http://schemas.microsoft.com/office/drawing/2014/main" id="{84CE8663-0B2D-4C90-B316-C604DC328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1888"/>
              <a:ext cx="1225" cy="862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60392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4" name="Rectangle 1132">
              <a:extLst>
                <a:ext uri="{FF2B5EF4-FFF2-40B4-BE49-F238E27FC236}">
                  <a16:creationId xmlns:a16="http://schemas.microsoft.com/office/drawing/2014/main" id="{B611972C-8C4B-4969-A43A-80C13FD3B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95"/>
              <a:ext cx="227" cy="45"/>
            </a:xfrm>
            <a:prstGeom prst="rect">
              <a:avLst/>
            </a:prstGeom>
            <a:solidFill>
              <a:srgbClr val="C0C0C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3" name="AutoShape 1141" descr="横線 (反転)">
              <a:extLst>
                <a:ext uri="{FF2B5EF4-FFF2-40B4-BE49-F238E27FC236}">
                  <a16:creationId xmlns:a16="http://schemas.microsoft.com/office/drawing/2014/main" id="{4F615F2E-468C-4E03-A14D-1008C1F61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863"/>
              <a:ext cx="1271" cy="181"/>
            </a:xfrm>
            <a:prstGeom prst="roundRect">
              <a:avLst>
                <a:gd name="adj" fmla="val 13657"/>
              </a:avLst>
            </a:prstGeom>
            <a:pattFill prst="narHorz">
              <a:fgClr>
                <a:srgbClr val="000000">
                  <a:alpha val="50000"/>
                </a:srgbClr>
              </a:fgClr>
              <a:bgClr>
                <a:srgbClr val="656565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45" name="Group 1133">
              <a:extLst>
                <a:ext uri="{FF2B5EF4-FFF2-40B4-BE49-F238E27FC236}">
                  <a16:creationId xmlns:a16="http://schemas.microsoft.com/office/drawing/2014/main" id="{FEB915E9-4272-471B-93FA-4F0CC77EE4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2" y="2908"/>
              <a:ext cx="453" cy="46"/>
              <a:chOff x="671" y="1933"/>
              <a:chExt cx="726" cy="46"/>
            </a:xfrm>
          </p:grpSpPr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99E3E15C-6031-4664-BC9C-CB7F5AE03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933"/>
                <a:ext cx="72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7" name="Rectangle 1135">
                <a:extLst>
                  <a:ext uri="{FF2B5EF4-FFF2-40B4-BE49-F238E27FC236}">
                    <a16:creationId xmlns:a16="http://schemas.microsoft.com/office/drawing/2014/main" id="{3A8DC11E-A879-4E21-9C6A-518457DC0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8" name="Rectangle 1136">
                <a:extLst>
                  <a:ext uri="{FF2B5EF4-FFF2-40B4-BE49-F238E27FC236}">
                    <a16:creationId xmlns:a16="http://schemas.microsoft.com/office/drawing/2014/main" id="{9C324C56-47BF-4F7D-9DED-77FDDE488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Rectangle 1137">
                <a:extLst>
                  <a:ext uri="{FF2B5EF4-FFF2-40B4-BE49-F238E27FC236}">
                    <a16:creationId xmlns:a16="http://schemas.microsoft.com/office/drawing/2014/main" id="{6D98C4EA-4CC1-42F7-B567-3DFDAB8E1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000000"/>
                  </a:gs>
                  <a:gs pos="50000">
                    <a:srgbClr val="000000">
                      <a:gamma/>
                      <a:tint val="60392"/>
                      <a:invGamma/>
                    </a:srgbClr>
                  </a:gs>
                  <a:gs pos="100000">
                    <a:srgbClr val="00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51" name="Oval 1139">
              <a:extLst>
                <a:ext uri="{FF2B5EF4-FFF2-40B4-BE49-F238E27FC236}">
                  <a16:creationId xmlns:a16="http://schemas.microsoft.com/office/drawing/2014/main" id="{0D43BB58-1423-487C-A578-91E3DBDEA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954"/>
              <a:ext cx="46" cy="4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2" name="Oval 1140">
              <a:extLst>
                <a:ext uri="{FF2B5EF4-FFF2-40B4-BE49-F238E27FC236}">
                  <a16:creationId xmlns:a16="http://schemas.microsoft.com/office/drawing/2014/main" id="{673213BC-2CEA-4683-984E-B72867DAB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2965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28627"/>
                    <a:invGamma/>
                  </a:srgbClr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4" name="AutoShape 1142">
              <a:extLst>
                <a:ext uri="{FF2B5EF4-FFF2-40B4-BE49-F238E27FC236}">
                  <a16:creationId xmlns:a16="http://schemas.microsoft.com/office/drawing/2014/main" id="{D906E1A8-5A19-49DB-AEC2-B718029CE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97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5" name="AutoShape 1143">
              <a:extLst>
                <a:ext uri="{FF2B5EF4-FFF2-40B4-BE49-F238E27FC236}">
                  <a16:creationId xmlns:a16="http://schemas.microsoft.com/office/drawing/2014/main" id="{EA2D0539-843D-432A-8A58-59EF48F865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88" y="1793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2" name="AutoShape 1150">
              <a:extLst>
                <a:ext uri="{FF2B5EF4-FFF2-40B4-BE49-F238E27FC236}">
                  <a16:creationId xmlns:a16="http://schemas.microsoft.com/office/drawing/2014/main" id="{906CE2D3-D0A3-4818-B7BE-0F473A4F5C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542" y="2895"/>
              <a:ext cx="70" cy="36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85" name="Group 1173">
            <a:extLst>
              <a:ext uri="{FF2B5EF4-FFF2-40B4-BE49-F238E27FC236}">
                <a16:creationId xmlns:a16="http://schemas.microsoft.com/office/drawing/2014/main" id="{0F1EED53-98EE-44F9-AA6F-D77BBCA8EFF9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797425"/>
            <a:ext cx="1311275" cy="1404938"/>
            <a:chOff x="2416" y="1774"/>
            <a:chExt cx="1452" cy="1555"/>
          </a:xfrm>
        </p:grpSpPr>
        <p:sp>
          <p:nvSpPr>
            <p:cNvPr id="14463" name="Oval 1151">
              <a:extLst>
                <a:ext uri="{FF2B5EF4-FFF2-40B4-BE49-F238E27FC236}">
                  <a16:creationId xmlns:a16="http://schemas.microsoft.com/office/drawing/2014/main" id="{65D3D7AD-DD62-4015-942E-B2A8FB82E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3102"/>
              <a:ext cx="1179" cy="22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4" name="Oval 1152">
              <a:extLst>
                <a:ext uri="{FF2B5EF4-FFF2-40B4-BE49-F238E27FC236}">
                  <a16:creationId xmlns:a16="http://schemas.microsoft.com/office/drawing/2014/main" id="{C78FC002-120A-4A99-833E-E486302C16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81" y="3123"/>
              <a:ext cx="923" cy="15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5" name="AutoShape 1153">
              <a:extLst>
                <a:ext uri="{FF2B5EF4-FFF2-40B4-BE49-F238E27FC236}">
                  <a16:creationId xmlns:a16="http://schemas.microsoft.com/office/drawing/2014/main" id="{2CE6D7B4-561D-473F-9F27-2D1252D4B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159"/>
              <a:ext cx="453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6" name="Rectangle 1154">
              <a:extLst>
                <a:ext uri="{FF2B5EF4-FFF2-40B4-BE49-F238E27FC236}">
                  <a16:creationId xmlns:a16="http://schemas.microsoft.com/office/drawing/2014/main" id="{9F049F66-7577-42A5-A9DB-73383FE14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1" y="3044"/>
              <a:ext cx="363" cy="13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7" name="AutoShape 1155">
              <a:extLst>
                <a:ext uri="{FF2B5EF4-FFF2-40B4-BE49-F238E27FC236}">
                  <a16:creationId xmlns:a16="http://schemas.microsoft.com/office/drawing/2014/main" id="{1E5854FD-ECEC-4848-84B2-81E548DED2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54" y="3041"/>
              <a:ext cx="70" cy="13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3DE3E488-FD4A-4B2A-86CA-B92178283C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60" y="3039"/>
              <a:ext cx="70" cy="13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tint val="60392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AutoShape 1157">
              <a:extLst>
                <a:ext uri="{FF2B5EF4-FFF2-40B4-BE49-F238E27FC236}">
                  <a16:creationId xmlns:a16="http://schemas.microsoft.com/office/drawing/2014/main" id="{C0580267-57D0-4453-BE8E-B5F1487F1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7" y="1774"/>
              <a:ext cx="1451" cy="1270"/>
            </a:xfrm>
            <a:prstGeom prst="roundRect">
              <a:avLst>
                <a:gd name="adj" fmla="val 6426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0" name="AutoShape 1158">
              <a:extLst>
                <a:ext uri="{FF2B5EF4-FFF2-40B4-BE49-F238E27FC236}">
                  <a16:creationId xmlns:a16="http://schemas.microsoft.com/office/drawing/2014/main" id="{9A56B73F-F209-43B5-AE26-F804F0C58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1865"/>
              <a:ext cx="1271" cy="907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039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1" name="AutoShape 1159">
              <a:extLst>
                <a:ext uri="{FF2B5EF4-FFF2-40B4-BE49-F238E27FC236}">
                  <a16:creationId xmlns:a16="http://schemas.microsoft.com/office/drawing/2014/main" id="{73157D60-2B07-444F-96EB-E994F887A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" y="2863"/>
              <a:ext cx="1271" cy="181"/>
            </a:xfrm>
            <a:prstGeom prst="roundRect">
              <a:avLst>
                <a:gd name="adj" fmla="val 13657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2" name="AutoShape 1160">
              <a:extLst>
                <a:ext uri="{FF2B5EF4-FFF2-40B4-BE49-F238E27FC236}">
                  <a16:creationId xmlns:a16="http://schemas.microsoft.com/office/drawing/2014/main" id="{0622C477-7101-4786-9C1D-57868D353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888"/>
              <a:ext cx="1225" cy="862"/>
            </a:xfrm>
            <a:prstGeom prst="roundRect">
              <a:avLst>
                <a:gd name="adj" fmla="val 1542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60392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3" name="Rectangle 1161">
              <a:extLst>
                <a:ext uri="{FF2B5EF4-FFF2-40B4-BE49-F238E27FC236}">
                  <a16:creationId xmlns:a16="http://schemas.microsoft.com/office/drawing/2014/main" id="{41F79725-4067-4F3E-A567-A94CCF477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795"/>
              <a:ext cx="227" cy="45"/>
            </a:xfrm>
            <a:prstGeom prst="rect">
              <a:avLst/>
            </a:prstGeom>
            <a:solidFill>
              <a:srgbClr val="C0C0C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4" name="AutoShape 1162" descr="横線 (反転)">
              <a:extLst>
                <a:ext uri="{FF2B5EF4-FFF2-40B4-BE49-F238E27FC236}">
                  <a16:creationId xmlns:a16="http://schemas.microsoft.com/office/drawing/2014/main" id="{A6EC852F-B61D-4625-A3E9-D7A9D58D0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6" y="2859"/>
              <a:ext cx="1271" cy="181"/>
            </a:xfrm>
            <a:prstGeom prst="roundRect">
              <a:avLst>
                <a:gd name="adj" fmla="val 13657"/>
              </a:avLst>
            </a:prstGeom>
            <a:pattFill prst="narHorz">
              <a:fgClr>
                <a:srgbClr val="DDDDDD">
                  <a:alpha val="50000"/>
                </a:srgbClr>
              </a:fgClr>
              <a:bgClr>
                <a:srgbClr val="656565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5" name="Group 1163">
              <a:extLst>
                <a:ext uri="{FF2B5EF4-FFF2-40B4-BE49-F238E27FC236}">
                  <a16:creationId xmlns:a16="http://schemas.microsoft.com/office/drawing/2014/main" id="{EEEDECE0-E958-407A-897C-3F1FA07F2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6" y="2908"/>
              <a:ext cx="453" cy="46"/>
              <a:chOff x="671" y="1933"/>
              <a:chExt cx="726" cy="46"/>
            </a:xfrm>
          </p:grpSpPr>
          <p:sp>
            <p:nvSpPr>
              <p:cNvPr id="14476" name="AutoShape 1164">
                <a:extLst>
                  <a:ext uri="{FF2B5EF4-FFF2-40B4-BE49-F238E27FC236}">
                    <a16:creationId xmlns:a16="http://schemas.microsoft.com/office/drawing/2014/main" id="{C919D755-2250-4ED9-92E3-8D6F58EF9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933"/>
                <a:ext cx="72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7" name="Rectangle 1165">
                <a:extLst>
                  <a:ext uri="{FF2B5EF4-FFF2-40B4-BE49-F238E27FC236}">
                    <a16:creationId xmlns:a16="http://schemas.microsoft.com/office/drawing/2014/main" id="{1A225A5E-13D7-43DF-9F3D-AF4A89B76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8" name="Rectangle 1166">
                <a:extLst>
                  <a:ext uri="{FF2B5EF4-FFF2-40B4-BE49-F238E27FC236}">
                    <a16:creationId xmlns:a16="http://schemas.microsoft.com/office/drawing/2014/main" id="{8CCD0A11-7459-4A58-8009-F049A817A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9" name="Rectangle 1167">
                <a:extLst>
                  <a:ext uri="{FF2B5EF4-FFF2-40B4-BE49-F238E27FC236}">
                    <a16:creationId xmlns:a16="http://schemas.microsoft.com/office/drawing/2014/main" id="{7D7471FD-C112-4E85-A344-B0F156181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933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80" name="Oval 1168">
              <a:extLst>
                <a:ext uri="{FF2B5EF4-FFF2-40B4-BE49-F238E27FC236}">
                  <a16:creationId xmlns:a16="http://schemas.microsoft.com/office/drawing/2014/main" id="{0D981FD4-63C0-4642-8780-BF2EE36EA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2954"/>
              <a:ext cx="46" cy="4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1" name="Oval 1169">
              <a:extLst>
                <a:ext uri="{FF2B5EF4-FFF2-40B4-BE49-F238E27FC236}">
                  <a16:creationId xmlns:a16="http://schemas.microsoft.com/office/drawing/2014/main" id="{0F07595D-E6C9-43CD-B1D3-E8BCD493E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6" y="2965"/>
              <a:ext cx="22" cy="2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gamma/>
                    <a:tint val="28627"/>
                    <a:invGamma/>
                  </a:srgbClr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2" name="AutoShape 1170">
              <a:extLst>
                <a:ext uri="{FF2B5EF4-FFF2-40B4-BE49-F238E27FC236}">
                  <a16:creationId xmlns:a16="http://schemas.microsoft.com/office/drawing/2014/main" id="{ADCF4F15-3D47-40E7-BA16-664A3B73F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" y="1797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3" name="AutoShape 1171">
              <a:extLst>
                <a:ext uri="{FF2B5EF4-FFF2-40B4-BE49-F238E27FC236}">
                  <a16:creationId xmlns:a16="http://schemas.microsoft.com/office/drawing/2014/main" id="{5E446099-FEF2-4F2C-9E80-D011F323F1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52" y="1793"/>
              <a:ext cx="113" cy="12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60392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4" name="AutoShape 1172">
              <a:extLst>
                <a:ext uri="{FF2B5EF4-FFF2-40B4-BE49-F238E27FC236}">
                  <a16:creationId xmlns:a16="http://schemas.microsoft.com/office/drawing/2014/main" id="{1912143B-70DF-4F8C-B28A-F60E55610E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106" y="2895"/>
              <a:ext cx="70" cy="36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tint val="60392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09" name="Group 1197">
            <a:extLst>
              <a:ext uri="{FF2B5EF4-FFF2-40B4-BE49-F238E27FC236}">
                <a16:creationId xmlns:a16="http://schemas.microsoft.com/office/drawing/2014/main" id="{BCA7434A-02B7-486C-848D-5FE5F13FEBA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1584325" cy="1230312"/>
            <a:chOff x="1487" y="1117"/>
            <a:chExt cx="3856" cy="2993"/>
          </a:xfrm>
        </p:grpSpPr>
        <p:sp>
          <p:nvSpPr>
            <p:cNvPr id="14487" name="AutoShape 1175">
              <a:extLst>
                <a:ext uri="{FF2B5EF4-FFF2-40B4-BE49-F238E27FC236}">
                  <a16:creationId xmlns:a16="http://schemas.microsoft.com/office/drawing/2014/main" id="{BF96789B-6150-4BA7-A49E-E79CB73446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88" y="3045"/>
              <a:ext cx="371" cy="167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AutoShape 1176">
              <a:extLst>
                <a:ext uri="{FF2B5EF4-FFF2-40B4-BE49-F238E27FC236}">
                  <a16:creationId xmlns:a16="http://schemas.microsoft.com/office/drawing/2014/main" id="{9C7235C0-ABD1-41CB-912E-C0ABDFFE0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9" name="AutoShape 1177">
              <a:extLst>
                <a:ext uri="{FF2B5EF4-FFF2-40B4-BE49-F238E27FC236}">
                  <a16:creationId xmlns:a16="http://schemas.microsoft.com/office/drawing/2014/main" id="{013D0F1F-CF23-4C8B-AD77-0EC861029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AutoShape 1178">
              <a:extLst>
                <a:ext uri="{FF2B5EF4-FFF2-40B4-BE49-F238E27FC236}">
                  <a16:creationId xmlns:a16="http://schemas.microsoft.com/office/drawing/2014/main" id="{66716098-A0B4-4F7F-AD71-61E85F3DE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1" name="AutoShape 1179">
              <a:extLst>
                <a:ext uri="{FF2B5EF4-FFF2-40B4-BE49-F238E27FC236}">
                  <a16:creationId xmlns:a16="http://schemas.microsoft.com/office/drawing/2014/main" id="{4F315EC1-6506-41E7-BC1A-8452C7C47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2" name="AutoShape 1180">
              <a:extLst>
                <a:ext uri="{FF2B5EF4-FFF2-40B4-BE49-F238E27FC236}">
                  <a16:creationId xmlns:a16="http://schemas.microsoft.com/office/drawing/2014/main" id="{A01342F3-5782-48C0-81C6-6C248FD326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Rectangle 1181">
              <a:extLst>
                <a:ext uri="{FF2B5EF4-FFF2-40B4-BE49-F238E27FC236}">
                  <a16:creationId xmlns:a16="http://schemas.microsoft.com/office/drawing/2014/main" id="{1C20FAF4-20DF-4CCA-B927-232AD58FB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207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AE9E497B-888B-4BF3-AE5B-21712124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5" name="AutoShape 1183">
              <a:extLst>
                <a:ext uri="{FF2B5EF4-FFF2-40B4-BE49-F238E27FC236}">
                  <a16:creationId xmlns:a16="http://schemas.microsoft.com/office/drawing/2014/main" id="{4CACA3E9-BA6C-4E36-B660-EDDC94580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117"/>
              <a:ext cx="91" cy="24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AutoShape 1184">
              <a:extLst>
                <a:ext uri="{FF2B5EF4-FFF2-40B4-BE49-F238E27FC236}">
                  <a16:creationId xmlns:a16="http://schemas.microsoft.com/office/drawing/2014/main" id="{DC0B3344-0C8C-4B8D-89A0-6098A9BC7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1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7" name="AutoShape 1185">
              <a:extLst>
                <a:ext uri="{FF2B5EF4-FFF2-40B4-BE49-F238E27FC236}">
                  <a16:creationId xmlns:a16="http://schemas.microsoft.com/office/drawing/2014/main" id="{BC61B2D6-2B75-4DCC-BB84-E5B26C59F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65"/>
              <a:ext cx="1679" cy="45"/>
            </a:xfrm>
            <a:custGeom>
              <a:avLst/>
              <a:gdLst>
                <a:gd name="G0" fmla="+- 1402 0 0"/>
                <a:gd name="G1" fmla="+- 21600 0 1402"/>
                <a:gd name="G2" fmla="*/ 1402 1 2"/>
                <a:gd name="G3" fmla="+- 21600 0 G2"/>
                <a:gd name="G4" fmla="+/ 1402 21600 2"/>
                <a:gd name="G5" fmla="+/ G1 0 2"/>
                <a:gd name="G6" fmla="*/ 21600 21600 1402"/>
                <a:gd name="G7" fmla="*/ G6 1 2"/>
                <a:gd name="G8" fmla="+- 21600 0 G7"/>
                <a:gd name="G9" fmla="*/ 21600 1 2"/>
                <a:gd name="G10" fmla="+- 1402 0 G9"/>
                <a:gd name="G11" fmla="?: G10 G8 0"/>
                <a:gd name="G12" fmla="?: G10 G7 21600"/>
                <a:gd name="T0" fmla="*/ 20899 w 21600"/>
                <a:gd name="T1" fmla="*/ 10800 h 21600"/>
                <a:gd name="T2" fmla="*/ 10800 w 21600"/>
                <a:gd name="T3" fmla="*/ 21600 h 21600"/>
                <a:gd name="T4" fmla="*/ 701 w 21600"/>
                <a:gd name="T5" fmla="*/ 10800 h 21600"/>
                <a:gd name="T6" fmla="*/ 10800 w 21600"/>
                <a:gd name="T7" fmla="*/ 0 h 21600"/>
                <a:gd name="T8" fmla="*/ 2501 w 21600"/>
                <a:gd name="T9" fmla="*/ 2501 h 21600"/>
                <a:gd name="T10" fmla="*/ 19099 w 21600"/>
                <a:gd name="T11" fmla="*/ 190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02" y="21600"/>
                  </a:lnTo>
                  <a:lnTo>
                    <a:pt x="2019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8" name="AutoShape 1186">
              <a:extLst>
                <a:ext uri="{FF2B5EF4-FFF2-40B4-BE49-F238E27FC236}">
                  <a16:creationId xmlns:a16="http://schemas.microsoft.com/office/drawing/2014/main" id="{79A346F8-3108-46FD-A528-B59F5AB2E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20"/>
              <a:ext cx="1679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9" name="Group 1187">
              <a:extLst>
                <a:ext uri="{FF2B5EF4-FFF2-40B4-BE49-F238E27FC236}">
                  <a16:creationId xmlns:a16="http://schemas.microsoft.com/office/drawing/2014/main" id="{80A5DF1E-5335-4708-94C1-DBC449577F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475"/>
              <a:ext cx="862" cy="74"/>
              <a:chOff x="1895" y="3974"/>
              <a:chExt cx="2133" cy="182"/>
            </a:xfrm>
          </p:grpSpPr>
          <p:grpSp>
            <p:nvGrpSpPr>
              <p:cNvPr id="14500" name="Group 1188">
                <a:extLst>
                  <a:ext uri="{FF2B5EF4-FFF2-40B4-BE49-F238E27FC236}">
                    <a16:creationId xmlns:a16="http://schemas.microsoft.com/office/drawing/2014/main" id="{BC451761-0196-4E84-B034-69F364B000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3974"/>
                <a:ext cx="681" cy="182"/>
                <a:chOff x="1895" y="3974"/>
                <a:chExt cx="681" cy="182"/>
              </a:xfrm>
            </p:grpSpPr>
            <p:sp>
              <p:nvSpPr>
                <p:cNvPr id="14501" name="Rectangle 1189">
                  <a:extLst>
                    <a:ext uri="{FF2B5EF4-FFF2-40B4-BE49-F238E27FC236}">
                      <a16:creationId xmlns:a16="http://schemas.microsoft.com/office/drawing/2014/main" id="{93A39866-E069-4057-96AB-878F4941C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2" name="AutoShape 1190">
                  <a:extLst>
                    <a:ext uri="{FF2B5EF4-FFF2-40B4-BE49-F238E27FC236}">
                      <a16:creationId xmlns:a16="http://schemas.microsoft.com/office/drawing/2014/main" id="{73F83EF2-690C-466C-8BDD-CA710230E0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3" name="Group 1191">
                <a:extLst>
                  <a:ext uri="{FF2B5EF4-FFF2-40B4-BE49-F238E27FC236}">
                    <a16:creationId xmlns:a16="http://schemas.microsoft.com/office/drawing/2014/main" id="{3AE18A01-689C-4259-A3AB-3FD420EB6C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974"/>
                <a:ext cx="681" cy="182"/>
                <a:chOff x="1895" y="3974"/>
                <a:chExt cx="681" cy="182"/>
              </a:xfrm>
            </p:grpSpPr>
            <p:sp>
              <p:nvSpPr>
                <p:cNvPr id="14504" name="Rectangle 1192">
                  <a:extLst>
                    <a:ext uri="{FF2B5EF4-FFF2-40B4-BE49-F238E27FC236}">
                      <a16:creationId xmlns:a16="http://schemas.microsoft.com/office/drawing/2014/main" id="{C7A2FD98-79E5-4AC6-81D0-B1C72D473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5" name="AutoShape 1193">
                  <a:extLst>
                    <a:ext uri="{FF2B5EF4-FFF2-40B4-BE49-F238E27FC236}">
                      <a16:creationId xmlns:a16="http://schemas.microsoft.com/office/drawing/2014/main" id="{2C5280B9-8B94-4CCF-BB81-4A67F1B329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06" name="Group 1194">
                <a:extLst>
                  <a:ext uri="{FF2B5EF4-FFF2-40B4-BE49-F238E27FC236}">
                    <a16:creationId xmlns:a16="http://schemas.microsoft.com/office/drawing/2014/main" id="{14B8C24E-1BD9-4B74-ABC2-8412F0C8E5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3974"/>
                <a:ext cx="681" cy="182"/>
                <a:chOff x="1895" y="3974"/>
                <a:chExt cx="681" cy="182"/>
              </a:xfrm>
            </p:grpSpPr>
            <p:sp>
              <p:nvSpPr>
                <p:cNvPr id="14507" name="Rectangle 1195">
                  <a:extLst>
                    <a:ext uri="{FF2B5EF4-FFF2-40B4-BE49-F238E27FC236}">
                      <a16:creationId xmlns:a16="http://schemas.microsoft.com/office/drawing/2014/main" id="{20ACD778-E0EC-4DDE-996E-D32D1071B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08" name="AutoShape 1196">
                  <a:extLst>
                    <a:ext uri="{FF2B5EF4-FFF2-40B4-BE49-F238E27FC236}">
                      <a16:creationId xmlns:a16="http://schemas.microsoft.com/office/drawing/2014/main" id="{ACDDC986-02C2-4334-8F15-C2A4048AF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521" name="Group 1209">
            <a:extLst>
              <a:ext uri="{FF2B5EF4-FFF2-40B4-BE49-F238E27FC236}">
                <a16:creationId xmlns:a16="http://schemas.microsoft.com/office/drawing/2014/main" id="{9DE29770-BB3E-4A69-97FB-DC14025C876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1215" y="890"/>
            <a:chExt cx="3175" cy="3175"/>
          </a:xfrm>
        </p:grpSpPr>
        <p:sp>
          <p:nvSpPr>
            <p:cNvPr id="14510" name="AutoShape 1198">
              <a:extLst>
                <a:ext uri="{FF2B5EF4-FFF2-40B4-BE49-F238E27FC236}">
                  <a16:creationId xmlns:a16="http://schemas.microsoft.com/office/drawing/2014/main" id="{59407245-66A2-42D9-881E-916A019719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72" y="3793"/>
              <a:ext cx="1860" cy="182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9152DDBA-3C9C-4D9B-8FFE-12F9E7D5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974"/>
              <a:ext cx="1860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AutoShape 1200">
              <a:extLst>
                <a:ext uri="{FF2B5EF4-FFF2-40B4-BE49-F238E27FC236}">
                  <a16:creationId xmlns:a16="http://schemas.microsoft.com/office/drawing/2014/main" id="{C11BF928-4384-41E7-929C-BC9B6B0E13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17" y="3475"/>
              <a:ext cx="771" cy="363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AutoShape 1201">
              <a:extLst>
                <a:ext uri="{FF2B5EF4-FFF2-40B4-BE49-F238E27FC236}">
                  <a16:creationId xmlns:a16="http://schemas.microsoft.com/office/drawing/2014/main" id="{2E493E4D-BD8E-4593-B2A4-51A4D93BD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3339"/>
              <a:ext cx="317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0392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69CE6DE8-BBF6-48B6-AB02-57C99F8A3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90"/>
              <a:ext cx="3175" cy="244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AutoShape 1203">
              <a:extLst>
                <a:ext uri="{FF2B5EF4-FFF2-40B4-BE49-F238E27FC236}">
                  <a16:creationId xmlns:a16="http://schemas.microsoft.com/office/drawing/2014/main" id="{CDEEA7AC-90AC-4957-BAA0-A0E3C12A92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993" cy="2313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8D4EE1B9-8C0F-443B-8137-E24C61975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004"/>
              <a:ext cx="2948" cy="226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B017E21F-BC1F-4F3B-9870-9A1172C6E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430"/>
              <a:ext cx="181" cy="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8" name="Oval 1206">
              <a:extLst>
                <a:ext uri="{FF2B5EF4-FFF2-40B4-BE49-F238E27FC236}">
                  <a16:creationId xmlns:a16="http://schemas.microsoft.com/office/drawing/2014/main" id="{34E8489A-C4A9-40EE-B5D5-0797A0364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338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9" name="Oval 1207">
              <a:extLst>
                <a:ext uri="{FF2B5EF4-FFF2-40B4-BE49-F238E27FC236}">
                  <a16:creationId xmlns:a16="http://schemas.microsoft.com/office/drawing/2014/main" id="{1594413D-8F9E-48FB-9FD1-A6AFDAA430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57" y="3408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0" name="AutoShape 1208">
              <a:extLst>
                <a:ext uri="{FF2B5EF4-FFF2-40B4-BE49-F238E27FC236}">
                  <a16:creationId xmlns:a16="http://schemas.microsoft.com/office/drawing/2014/main" id="{6295E5BD-4627-430C-8DCF-E25FF2E45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890"/>
              <a:ext cx="3175" cy="2449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22" name="Group 1210">
            <a:extLst>
              <a:ext uri="{FF2B5EF4-FFF2-40B4-BE49-F238E27FC236}">
                <a16:creationId xmlns:a16="http://schemas.microsoft.com/office/drawing/2014/main" id="{3DB56330-C080-4152-A48E-0E5C146AC03F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052513"/>
            <a:ext cx="1584325" cy="1230312"/>
            <a:chOff x="1487" y="1117"/>
            <a:chExt cx="3856" cy="2993"/>
          </a:xfrm>
        </p:grpSpPr>
        <p:sp>
          <p:nvSpPr>
            <p:cNvPr id="14523" name="AutoShape 1211">
              <a:extLst>
                <a:ext uri="{FF2B5EF4-FFF2-40B4-BE49-F238E27FC236}">
                  <a16:creationId xmlns:a16="http://schemas.microsoft.com/office/drawing/2014/main" id="{7D6C22D2-226E-4250-B0A1-3DEDB13237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88" y="3045"/>
              <a:ext cx="371" cy="1670"/>
            </a:xfrm>
            <a:prstGeom prst="flowChartDelay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AutoShape 1212">
              <a:extLst>
                <a:ext uri="{FF2B5EF4-FFF2-40B4-BE49-F238E27FC236}">
                  <a16:creationId xmlns:a16="http://schemas.microsoft.com/office/drawing/2014/main" id="{EEC5C381-34D6-4662-ADC0-0928D3DCA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5" name="AutoShape 1213">
              <a:extLst>
                <a:ext uri="{FF2B5EF4-FFF2-40B4-BE49-F238E27FC236}">
                  <a16:creationId xmlns:a16="http://schemas.microsoft.com/office/drawing/2014/main" id="{6A77A1FF-4285-4EAF-8EAE-E7B446A40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6" name="AutoShape 1214">
              <a:extLst>
                <a:ext uri="{FF2B5EF4-FFF2-40B4-BE49-F238E27FC236}">
                  <a16:creationId xmlns:a16="http://schemas.microsoft.com/office/drawing/2014/main" id="{FE1875FC-E641-461C-9338-89FDE4E30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7" name="AutoShape 1215">
              <a:extLst>
                <a:ext uri="{FF2B5EF4-FFF2-40B4-BE49-F238E27FC236}">
                  <a16:creationId xmlns:a16="http://schemas.microsoft.com/office/drawing/2014/main" id="{7917750A-F779-4012-ACEF-1CED5685C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8" name="AutoShape 1216">
              <a:extLst>
                <a:ext uri="{FF2B5EF4-FFF2-40B4-BE49-F238E27FC236}">
                  <a16:creationId xmlns:a16="http://schemas.microsoft.com/office/drawing/2014/main" id="{9C6100AE-AB78-4CB1-BB19-A325DFFC68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9" name="Rectangle 1217">
              <a:extLst>
                <a:ext uri="{FF2B5EF4-FFF2-40B4-BE49-F238E27FC236}">
                  <a16:creationId xmlns:a16="http://schemas.microsoft.com/office/drawing/2014/main" id="{4A4AD836-52D9-46D7-9121-2B69E1B73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207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0" name="Rectangle 1218">
              <a:extLst>
                <a:ext uri="{FF2B5EF4-FFF2-40B4-BE49-F238E27FC236}">
                  <a16:creationId xmlns:a16="http://schemas.microsoft.com/office/drawing/2014/main" id="{5B3174DA-92EA-42C1-BC83-60614D8E2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1" name="AutoShape 1219">
              <a:extLst>
                <a:ext uri="{FF2B5EF4-FFF2-40B4-BE49-F238E27FC236}">
                  <a16:creationId xmlns:a16="http://schemas.microsoft.com/office/drawing/2014/main" id="{9AFF6345-7541-4C77-A3BF-C70FDEF81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117"/>
              <a:ext cx="91" cy="24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2" name="AutoShape 1220">
              <a:extLst>
                <a:ext uri="{FF2B5EF4-FFF2-40B4-BE49-F238E27FC236}">
                  <a16:creationId xmlns:a16="http://schemas.microsoft.com/office/drawing/2014/main" id="{DF2BE0A8-9FC7-49C2-9BB3-D80231C8E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91" cy="24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3" name="AutoShape 1221">
              <a:extLst>
                <a:ext uri="{FF2B5EF4-FFF2-40B4-BE49-F238E27FC236}">
                  <a16:creationId xmlns:a16="http://schemas.microsoft.com/office/drawing/2014/main" id="{95B6F833-07E8-4341-B203-5273D551F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65"/>
              <a:ext cx="1679" cy="45"/>
            </a:xfrm>
            <a:custGeom>
              <a:avLst/>
              <a:gdLst>
                <a:gd name="G0" fmla="+- 1402 0 0"/>
                <a:gd name="G1" fmla="+- 21600 0 1402"/>
                <a:gd name="G2" fmla="*/ 1402 1 2"/>
                <a:gd name="G3" fmla="+- 21600 0 G2"/>
                <a:gd name="G4" fmla="+/ 1402 21600 2"/>
                <a:gd name="G5" fmla="+/ G1 0 2"/>
                <a:gd name="G6" fmla="*/ 21600 21600 1402"/>
                <a:gd name="G7" fmla="*/ G6 1 2"/>
                <a:gd name="G8" fmla="+- 21600 0 G7"/>
                <a:gd name="G9" fmla="*/ 21600 1 2"/>
                <a:gd name="G10" fmla="+- 1402 0 G9"/>
                <a:gd name="G11" fmla="?: G10 G8 0"/>
                <a:gd name="G12" fmla="?: G10 G7 21600"/>
                <a:gd name="T0" fmla="*/ 20899 w 21600"/>
                <a:gd name="T1" fmla="*/ 10800 h 21600"/>
                <a:gd name="T2" fmla="*/ 10800 w 21600"/>
                <a:gd name="T3" fmla="*/ 21600 h 21600"/>
                <a:gd name="T4" fmla="*/ 701 w 21600"/>
                <a:gd name="T5" fmla="*/ 10800 h 21600"/>
                <a:gd name="T6" fmla="*/ 10800 w 21600"/>
                <a:gd name="T7" fmla="*/ 0 h 21600"/>
                <a:gd name="T8" fmla="*/ 2501 w 21600"/>
                <a:gd name="T9" fmla="*/ 2501 h 21600"/>
                <a:gd name="T10" fmla="*/ 19099 w 21600"/>
                <a:gd name="T11" fmla="*/ 190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02" y="21600"/>
                  </a:lnTo>
                  <a:lnTo>
                    <a:pt x="2019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4" name="AutoShape 1222">
              <a:extLst>
                <a:ext uri="{FF2B5EF4-FFF2-40B4-BE49-F238E27FC236}">
                  <a16:creationId xmlns:a16="http://schemas.microsoft.com/office/drawing/2014/main" id="{DF92ADA2-B19E-4E72-BEFB-9CD1C6B6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4020"/>
              <a:ext cx="1679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35" name="Group 1223">
              <a:extLst>
                <a:ext uri="{FF2B5EF4-FFF2-40B4-BE49-F238E27FC236}">
                  <a16:creationId xmlns:a16="http://schemas.microsoft.com/office/drawing/2014/main" id="{4D6289CE-C2AA-46BA-AE8B-535BE6C82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475"/>
              <a:ext cx="862" cy="74"/>
              <a:chOff x="1895" y="3974"/>
              <a:chExt cx="2133" cy="182"/>
            </a:xfrm>
          </p:grpSpPr>
          <p:grpSp>
            <p:nvGrpSpPr>
              <p:cNvPr id="14536" name="Group 1224">
                <a:extLst>
                  <a:ext uri="{FF2B5EF4-FFF2-40B4-BE49-F238E27FC236}">
                    <a16:creationId xmlns:a16="http://schemas.microsoft.com/office/drawing/2014/main" id="{165FE8A2-2047-4309-BCE5-D2A5C50559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95" y="3974"/>
                <a:ext cx="681" cy="182"/>
                <a:chOff x="1895" y="3974"/>
                <a:chExt cx="681" cy="182"/>
              </a:xfrm>
            </p:grpSpPr>
            <p:sp>
              <p:nvSpPr>
                <p:cNvPr id="14537" name="Rectangle 1225">
                  <a:extLst>
                    <a:ext uri="{FF2B5EF4-FFF2-40B4-BE49-F238E27FC236}">
                      <a16:creationId xmlns:a16="http://schemas.microsoft.com/office/drawing/2014/main" id="{915EB462-6ED6-4086-B3B1-C56867A3C8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38" name="AutoShape 1226">
                  <a:extLst>
                    <a:ext uri="{FF2B5EF4-FFF2-40B4-BE49-F238E27FC236}">
                      <a16:creationId xmlns:a16="http://schemas.microsoft.com/office/drawing/2014/main" id="{1F57FE52-2681-4D94-8F13-AD62E575A9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39" name="Group 1227">
                <a:extLst>
                  <a:ext uri="{FF2B5EF4-FFF2-40B4-BE49-F238E27FC236}">
                    <a16:creationId xmlns:a16="http://schemas.microsoft.com/office/drawing/2014/main" id="{B19CD6E7-1430-496F-BEDF-6D1F7FDCA1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3974"/>
                <a:ext cx="681" cy="182"/>
                <a:chOff x="1895" y="3974"/>
                <a:chExt cx="681" cy="182"/>
              </a:xfrm>
            </p:grpSpPr>
            <p:sp>
              <p:nvSpPr>
                <p:cNvPr id="14540" name="Rectangle 1228">
                  <a:extLst>
                    <a:ext uri="{FF2B5EF4-FFF2-40B4-BE49-F238E27FC236}">
                      <a16:creationId xmlns:a16="http://schemas.microsoft.com/office/drawing/2014/main" id="{6268F625-7987-4E3F-A678-B278BCA38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41" name="AutoShape 1229">
                  <a:extLst>
                    <a:ext uri="{FF2B5EF4-FFF2-40B4-BE49-F238E27FC236}">
                      <a16:creationId xmlns:a16="http://schemas.microsoft.com/office/drawing/2014/main" id="{B28598D6-5B68-42D6-96EA-E679BD1C0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42" name="Group 1230">
                <a:extLst>
                  <a:ext uri="{FF2B5EF4-FFF2-40B4-BE49-F238E27FC236}">
                    <a16:creationId xmlns:a16="http://schemas.microsoft.com/office/drawing/2014/main" id="{7E8C7484-2084-4352-B923-285C580A44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3974"/>
                <a:ext cx="681" cy="182"/>
                <a:chOff x="1895" y="3974"/>
                <a:chExt cx="681" cy="182"/>
              </a:xfrm>
            </p:grpSpPr>
            <p:sp>
              <p:nvSpPr>
                <p:cNvPr id="14543" name="Rectangle 1231">
                  <a:extLst>
                    <a:ext uri="{FF2B5EF4-FFF2-40B4-BE49-F238E27FC236}">
                      <a16:creationId xmlns:a16="http://schemas.microsoft.com/office/drawing/2014/main" id="{8D760ABA-D193-43E7-929E-DBA629A977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3974"/>
                  <a:ext cx="681" cy="182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15686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44" name="AutoShape 1232">
                  <a:extLst>
                    <a:ext uri="{FF2B5EF4-FFF2-40B4-BE49-F238E27FC236}">
                      <a16:creationId xmlns:a16="http://schemas.microsoft.com/office/drawing/2014/main" id="{CAEC5127-1D67-434B-AB03-97D87CB50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8" y="3997"/>
                  <a:ext cx="635" cy="136"/>
                </a:xfrm>
                <a:prstGeom prst="bevel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69804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545" name="Group 1233">
            <a:extLst>
              <a:ext uri="{FF2B5EF4-FFF2-40B4-BE49-F238E27FC236}">
                <a16:creationId xmlns:a16="http://schemas.microsoft.com/office/drawing/2014/main" id="{5180865C-6AA3-45EC-8A78-6FCA34EE456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230312"/>
            <a:chOff x="1487" y="1117"/>
            <a:chExt cx="3856" cy="2993"/>
          </a:xfrm>
        </p:grpSpPr>
        <p:sp>
          <p:nvSpPr>
            <p:cNvPr id="14546" name="Oval 1234">
              <a:extLst>
                <a:ext uri="{FF2B5EF4-FFF2-40B4-BE49-F238E27FC236}">
                  <a16:creationId xmlns:a16="http://schemas.microsoft.com/office/drawing/2014/main" id="{466F8CB8-4F66-41BF-BF97-0C623182C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7" name="Oval 1235">
              <a:extLst>
                <a:ext uri="{FF2B5EF4-FFF2-40B4-BE49-F238E27FC236}">
                  <a16:creationId xmlns:a16="http://schemas.microsoft.com/office/drawing/2014/main" id="{652E7A08-052F-4569-A2FA-DCBC8D4F6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793"/>
              <a:ext cx="1270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8" name="AutoShape 1236">
              <a:extLst>
                <a:ext uri="{FF2B5EF4-FFF2-40B4-BE49-F238E27FC236}">
                  <a16:creationId xmlns:a16="http://schemas.microsoft.com/office/drawing/2014/main" id="{72746093-3D39-4755-B615-9803953EE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544" cy="544"/>
            </a:xfrm>
            <a:prstGeom prst="roundRect">
              <a:avLst>
                <a:gd name="adj" fmla="val 1084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9" name="AutoShape 1237">
              <a:extLst>
                <a:ext uri="{FF2B5EF4-FFF2-40B4-BE49-F238E27FC236}">
                  <a16:creationId xmlns:a16="http://schemas.microsoft.com/office/drawing/2014/main" id="{F12DDCD6-42A6-4BEB-9C71-D1C6E0EA3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0" name="AutoShape 1238">
              <a:extLst>
                <a:ext uri="{FF2B5EF4-FFF2-40B4-BE49-F238E27FC236}">
                  <a16:creationId xmlns:a16="http://schemas.microsoft.com/office/drawing/2014/main" id="{E0AE664F-384D-4E7E-9CB0-3837C32D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3430"/>
              <a:ext cx="91" cy="5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1" name="AutoShape 1239">
              <a:extLst>
                <a:ext uri="{FF2B5EF4-FFF2-40B4-BE49-F238E27FC236}">
                  <a16:creationId xmlns:a16="http://schemas.microsoft.com/office/drawing/2014/main" id="{EF556DF4-8F58-4C65-BE43-55B344531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2" name="AutoShape 1240">
              <a:extLst>
                <a:ext uri="{FF2B5EF4-FFF2-40B4-BE49-F238E27FC236}">
                  <a16:creationId xmlns:a16="http://schemas.microsoft.com/office/drawing/2014/main" id="{49694E78-6A14-40F8-8DAF-9CBE93A78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117"/>
              <a:ext cx="3856" cy="2495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3" name="AutoShape 1241">
              <a:extLst>
                <a:ext uri="{FF2B5EF4-FFF2-40B4-BE49-F238E27FC236}">
                  <a16:creationId xmlns:a16="http://schemas.microsoft.com/office/drawing/2014/main" id="{31A3D767-8582-4E1E-A647-A99ADD59B2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1207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4" name="Rectangle 1242">
              <a:extLst>
                <a:ext uri="{FF2B5EF4-FFF2-40B4-BE49-F238E27FC236}">
                  <a16:creationId xmlns:a16="http://schemas.microsoft.com/office/drawing/2014/main" id="{FED4DEBD-D8DF-4B74-92D0-E3A8E163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1230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5" name="Rectangle 1243">
              <a:extLst>
                <a:ext uri="{FF2B5EF4-FFF2-40B4-BE49-F238E27FC236}">
                  <a16:creationId xmlns:a16="http://schemas.microsoft.com/office/drawing/2014/main" id="{81733A29-6483-4EB7-836E-4C1DACD3B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475"/>
              <a:ext cx="182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56" name="Group 1244">
              <a:extLst>
                <a:ext uri="{FF2B5EF4-FFF2-40B4-BE49-F238E27FC236}">
                  <a16:creationId xmlns:a16="http://schemas.microsoft.com/office/drawing/2014/main" id="{465A138A-3041-43C6-BDF4-E45DF7699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3468"/>
              <a:ext cx="726" cy="57"/>
              <a:chOff x="262" y="844"/>
              <a:chExt cx="1180" cy="93"/>
            </a:xfrm>
          </p:grpSpPr>
          <p:sp>
            <p:nvSpPr>
              <p:cNvPr id="14557" name="Oval 1245">
                <a:extLst>
                  <a:ext uri="{FF2B5EF4-FFF2-40B4-BE49-F238E27FC236}">
                    <a16:creationId xmlns:a16="http://schemas.microsoft.com/office/drawing/2014/main" id="{CFCB0CD7-CFE8-497B-B9AC-B608FD5E4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8" name="Oval 1246">
                <a:extLst>
                  <a:ext uri="{FF2B5EF4-FFF2-40B4-BE49-F238E27FC236}">
                    <a16:creationId xmlns:a16="http://schemas.microsoft.com/office/drawing/2014/main" id="{4FAB3E38-34A4-4459-A35D-F1DF8EE46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9" name="Oval 1247">
                <a:extLst>
                  <a:ext uri="{FF2B5EF4-FFF2-40B4-BE49-F238E27FC236}">
                    <a16:creationId xmlns:a16="http://schemas.microsoft.com/office/drawing/2014/main" id="{460B9983-D899-416D-9D81-ED2966BD9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844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0" name="Oval 1248">
                <a:extLst>
                  <a:ext uri="{FF2B5EF4-FFF2-40B4-BE49-F238E27FC236}">
                    <a16:creationId xmlns:a16="http://schemas.microsoft.com/office/drawing/2014/main" id="{1196A36E-23CF-440C-9223-E5CE74D34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1" name="Oval 1249">
                <a:extLst>
                  <a:ext uri="{FF2B5EF4-FFF2-40B4-BE49-F238E27FC236}">
                    <a16:creationId xmlns:a16="http://schemas.microsoft.com/office/drawing/2014/main" id="{65DA8690-11D6-40CE-AA94-FB7032443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846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2" name="Oval 1250">
                <a:extLst>
                  <a:ext uri="{FF2B5EF4-FFF2-40B4-BE49-F238E27FC236}">
                    <a16:creationId xmlns:a16="http://schemas.microsoft.com/office/drawing/2014/main" id="{809DA88F-78B8-4053-BB9B-6975701B4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3" name="Oval 1251">
                <a:extLst>
                  <a:ext uri="{FF2B5EF4-FFF2-40B4-BE49-F238E27FC236}">
                    <a16:creationId xmlns:a16="http://schemas.microsoft.com/office/drawing/2014/main" id="{6F60BD27-2B7F-4E5E-837D-F6558B0F0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845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34902"/>
                      <a:invGamma/>
                    </a:srgbClr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577" name="Group 1265">
            <a:extLst>
              <a:ext uri="{FF2B5EF4-FFF2-40B4-BE49-F238E27FC236}">
                <a16:creationId xmlns:a16="http://schemas.microsoft.com/office/drawing/2014/main" id="{F7F01F10-38A0-4AA0-BBC4-9D15832646A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1487" y="3022"/>
            <a:chExt cx="907" cy="907"/>
          </a:xfrm>
        </p:grpSpPr>
        <p:sp>
          <p:nvSpPr>
            <p:cNvPr id="14565" name="AutoShape 1253">
              <a:extLst>
                <a:ext uri="{FF2B5EF4-FFF2-40B4-BE49-F238E27FC236}">
                  <a16:creationId xmlns:a16="http://schemas.microsoft.com/office/drawing/2014/main" id="{2D257458-F888-4C67-90B7-84CAB47199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75" y="3851"/>
              <a:ext cx="531" cy="52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tint val="7372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6" name="Rectangle 1254">
              <a:extLst>
                <a:ext uri="{FF2B5EF4-FFF2-40B4-BE49-F238E27FC236}">
                  <a16:creationId xmlns:a16="http://schemas.microsoft.com/office/drawing/2014/main" id="{33B7A919-E7D9-44EA-A5DB-9BE1F8B99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5" y="3903"/>
              <a:ext cx="531" cy="2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7" name="AutoShape 1255">
              <a:extLst>
                <a:ext uri="{FF2B5EF4-FFF2-40B4-BE49-F238E27FC236}">
                  <a16:creationId xmlns:a16="http://schemas.microsoft.com/office/drawing/2014/main" id="{C05AEB46-8066-4E95-A496-E6CBD8840C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30" y="3760"/>
              <a:ext cx="221" cy="104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8" name="AutoShape 1256">
              <a:extLst>
                <a:ext uri="{FF2B5EF4-FFF2-40B4-BE49-F238E27FC236}">
                  <a16:creationId xmlns:a16="http://schemas.microsoft.com/office/drawing/2014/main" id="{F794C911-2B65-4715-8E83-FCCCE682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22"/>
              <a:ext cx="907" cy="6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039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9" name="AutoShape 1257">
              <a:extLst>
                <a:ext uri="{FF2B5EF4-FFF2-40B4-BE49-F238E27FC236}">
                  <a16:creationId xmlns:a16="http://schemas.microsoft.com/office/drawing/2014/main" id="{67FF279F-F703-4575-A478-19CE97C55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700"/>
            </a:xfrm>
            <a:prstGeom prst="roundRect">
              <a:avLst>
                <a:gd name="adj" fmla="val 294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0" name="AutoShape 1258">
              <a:extLst>
                <a:ext uri="{FF2B5EF4-FFF2-40B4-BE49-F238E27FC236}">
                  <a16:creationId xmlns:a16="http://schemas.microsoft.com/office/drawing/2014/main" id="{E3788DFD-794D-46C5-AE9A-543DC48A2E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13" y="3048"/>
              <a:ext cx="855" cy="661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1" name="Rectangle 1259">
              <a:extLst>
                <a:ext uri="{FF2B5EF4-FFF2-40B4-BE49-F238E27FC236}">
                  <a16:creationId xmlns:a16="http://schemas.microsoft.com/office/drawing/2014/main" id="{72A2737D-2553-4E91-BE7F-F9427DD85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3055"/>
              <a:ext cx="842" cy="647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2" name="Rectangle 1260">
              <a:extLst>
                <a:ext uri="{FF2B5EF4-FFF2-40B4-BE49-F238E27FC236}">
                  <a16:creationId xmlns:a16="http://schemas.microsoft.com/office/drawing/2014/main" id="{114C8A3C-4E9D-4D90-BED6-30F657D5C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748"/>
              <a:ext cx="52" cy="1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3" name="Oval 1261">
              <a:extLst>
                <a:ext uri="{FF2B5EF4-FFF2-40B4-BE49-F238E27FC236}">
                  <a16:creationId xmlns:a16="http://schemas.microsoft.com/office/drawing/2014/main" id="{A1A02B0C-2C46-433B-8D96-82D869F12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3735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Oval 1262">
              <a:extLst>
                <a:ext uri="{FF2B5EF4-FFF2-40B4-BE49-F238E27FC236}">
                  <a16:creationId xmlns:a16="http://schemas.microsoft.com/office/drawing/2014/main" id="{1AA6CCED-4A24-47AF-9CA1-E70ADC6B18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28" y="3741"/>
              <a:ext cx="25" cy="2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6" name="AutoShape 1264">
              <a:extLst>
                <a:ext uri="{FF2B5EF4-FFF2-40B4-BE49-F238E27FC236}">
                  <a16:creationId xmlns:a16="http://schemas.microsoft.com/office/drawing/2014/main" id="{F4978B80-3D59-461C-B4CE-53779EF77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700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8" name="Group 1266">
            <a:extLst>
              <a:ext uri="{FF2B5EF4-FFF2-40B4-BE49-F238E27FC236}">
                <a16:creationId xmlns:a16="http://schemas.microsoft.com/office/drawing/2014/main" id="{9F2A3174-E59F-4D01-AD5D-120F95FB4613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376362" cy="1439863"/>
            <a:chOff x="1170" y="845"/>
            <a:chExt cx="3265" cy="3412"/>
          </a:xfrm>
        </p:grpSpPr>
        <p:grpSp>
          <p:nvGrpSpPr>
            <p:cNvPr id="14579" name="Group 1267">
              <a:extLst>
                <a:ext uri="{FF2B5EF4-FFF2-40B4-BE49-F238E27FC236}">
                  <a16:creationId xmlns:a16="http://schemas.microsoft.com/office/drawing/2014/main" id="{2013A46D-AC5F-4C18-8FFA-A96D2DFDBF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8" y="3884"/>
              <a:ext cx="2109" cy="373"/>
              <a:chOff x="1669" y="3884"/>
              <a:chExt cx="2313" cy="409"/>
            </a:xfrm>
          </p:grpSpPr>
          <p:sp>
            <p:nvSpPr>
              <p:cNvPr id="14580" name="Rectangle 1268">
                <a:extLst>
                  <a:ext uri="{FF2B5EF4-FFF2-40B4-BE49-F238E27FC236}">
                    <a16:creationId xmlns:a16="http://schemas.microsoft.com/office/drawing/2014/main" id="{AF055B6D-BBED-4CB2-ACEA-97A03705B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930"/>
                <a:ext cx="137" cy="4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81" name="Freeform 1269">
                <a:extLst>
                  <a:ext uri="{FF2B5EF4-FFF2-40B4-BE49-F238E27FC236}">
                    <a16:creationId xmlns:a16="http://schemas.microsoft.com/office/drawing/2014/main" id="{1DE1F831-97F1-485D-B177-4C7514895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4111"/>
                <a:ext cx="272" cy="182"/>
              </a:xfrm>
              <a:custGeom>
                <a:avLst/>
                <a:gdLst>
                  <a:gd name="T0" fmla="*/ 0 w 272"/>
                  <a:gd name="T1" fmla="*/ 0 h 182"/>
                  <a:gd name="T2" fmla="*/ 272 w 272"/>
                  <a:gd name="T3" fmla="*/ 136 h 182"/>
                  <a:gd name="T4" fmla="*/ 272 w 272"/>
                  <a:gd name="T5" fmla="*/ 182 h 182"/>
                  <a:gd name="T6" fmla="*/ 0 w 272"/>
                  <a:gd name="T7" fmla="*/ 46 h 182"/>
                  <a:gd name="T8" fmla="*/ 0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0" y="0"/>
                    </a:moveTo>
                    <a:lnTo>
                      <a:pt x="272" y="136"/>
                    </a:lnTo>
                    <a:lnTo>
                      <a:pt x="272" y="182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2" name="Freeform 1270">
                <a:extLst>
                  <a:ext uri="{FF2B5EF4-FFF2-40B4-BE49-F238E27FC236}">
                    <a16:creationId xmlns:a16="http://schemas.microsoft.com/office/drawing/2014/main" id="{2C02CB1E-0D7C-4005-964F-183321F1B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3930"/>
                <a:ext cx="816" cy="363"/>
              </a:xfrm>
              <a:custGeom>
                <a:avLst/>
                <a:gdLst>
                  <a:gd name="T0" fmla="*/ 816 w 816"/>
                  <a:gd name="T1" fmla="*/ 0 h 363"/>
                  <a:gd name="T2" fmla="*/ 816 w 816"/>
                  <a:gd name="T3" fmla="*/ 45 h 363"/>
                  <a:gd name="T4" fmla="*/ 0 w 816"/>
                  <a:gd name="T5" fmla="*/ 363 h 363"/>
                  <a:gd name="T6" fmla="*/ 0 w 816"/>
                  <a:gd name="T7" fmla="*/ 317 h 363"/>
                  <a:gd name="T8" fmla="*/ 816 w 816"/>
                  <a:gd name="T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363">
                    <a:moveTo>
                      <a:pt x="816" y="0"/>
                    </a:moveTo>
                    <a:lnTo>
                      <a:pt x="816" y="45"/>
                    </a:lnTo>
                    <a:lnTo>
                      <a:pt x="0" y="363"/>
                    </a:lnTo>
                    <a:lnTo>
                      <a:pt x="0" y="317"/>
                    </a:lnTo>
                    <a:lnTo>
                      <a:pt x="8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3" name="Freeform 1271">
                <a:extLst>
                  <a:ext uri="{FF2B5EF4-FFF2-40B4-BE49-F238E27FC236}">
                    <a16:creationId xmlns:a16="http://schemas.microsoft.com/office/drawing/2014/main" id="{AC29B4F2-1D92-4B89-9A7B-3F6B74C6DA4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10" y="4111"/>
                <a:ext cx="272" cy="182"/>
              </a:xfrm>
              <a:custGeom>
                <a:avLst/>
                <a:gdLst>
                  <a:gd name="T0" fmla="*/ 0 w 272"/>
                  <a:gd name="T1" fmla="*/ 0 h 182"/>
                  <a:gd name="T2" fmla="*/ 272 w 272"/>
                  <a:gd name="T3" fmla="*/ 136 h 182"/>
                  <a:gd name="T4" fmla="*/ 272 w 272"/>
                  <a:gd name="T5" fmla="*/ 182 h 182"/>
                  <a:gd name="T6" fmla="*/ 0 w 272"/>
                  <a:gd name="T7" fmla="*/ 46 h 182"/>
                  <a:gd name="T8" fmla="*/ 0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0" y="0"/>
                    </a:moveTo>
                    <a:lnTo>
                      <a:pt x="272" y="136"/>
                    </a:lnTo>
                    <a:lnTo>
                      <a:pt x="272" y="182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4" name="Freeform 1272">
                <a:extLst>
                  <a:ext uri="{FF2B5EF4-FFF2-40B4-BE49-F238E27FC236}">
                    <a16:creationId xmlns:a16="http://schemas.microsoft.com/office/drawing/2014/main" id="{2F159F16-DE11-481F-851E-335ED89A523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94" y="3930"/>
                <a:ext cx="816" cy="363"/>
              </a:xfrm>
              <a:custGeom>
                <a:avLst/>
                <a:gdLst>
                  <a:gd name="T0" fmla="*/ 816 w 816"/>
                  <a:gd name="T1" fmla="*/ 0 h 363"/>
                  <a:gd name="T2" fmla="*/ 816 w 816"/>
                  <a:gd name="T3" fmla="*/ 45 h 363"/>
                  <a:gd name="T4" fmla="*/ 0 w 816"/>
                  <a:gd name="T5" fmla="*/ 363 h 363"/>
                  <a:gd name="T6" fmla="*/ 0 w 816"/>
                  <a:gd name="T7" fmla="*/ 317 h 363"/>
                  <a:gd name="T8" fmla="*/ 816 w 816"/>
                  <a:gd name="T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363">
                    <a:moveTo>
                      <a:pt x="816" y="0"/>
                    </a:moveTo>
                    <a:lnTo>
                      <a:pt x="816" y="45"/>
                    </a:lnTo>
                    <a:lnTo>
                      <a:pt x="0" y="363"/>
                    </a:lnTo>
                    <a:lnTo>
                      <a:pt x="0" y="317"/>
                    </a:lnTo>
                    <a:lnTo>
                      <a:pt x="8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5" name="Freeform 1273">
                <a:extLst>
                  <a:ext uri="{FF2B5EF4-FFF2-40B4-BE49-F238E27FC236}">
                    <a16:creationId xmlns:a16="http://schemas.microsoft.com/office/drawing/2014/main" id="{91210323-0280-4920-9883-DC995FC5A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3884"/>
                <a:ext cx="2313" cy="363"/>
              </a:xfrm>
              <a:custGeom>
                <a:avLst/>
                <a:gdLst>
                  <a:gd name="T0" fmla="*/ 635 w 2313"/>
                  <a:gd name="T1" fmla="*/ 0 h 363"/>
                  <a:gd name="T2" fmla="*/ 0 w 2313"/>
                  <a:gd name="T3" fmla="*/ 227 h 363"/>
                  <a:gd name="T4" fmla="*/ 272 w 2313"/>
                  <a:gd name="T5" fmla="*/ 363 h 363"/>
                  <a:gd name="T6" fmla="*/ 1088 w 2313"/>
                  <a:gd name="T7" fmla="*/ 46 h 363"/>
                  <a:gd name="T8" fmla="*/ 1225 w 2313"/>
                  <a:gd name="T9" fmla="*/ 46 h 363"/>
                  <a:gd name="T10" fmla="*/ 2041 w 2313"/>
                  <a:gd name="T11" fmla="*/ 363 h 363"/>
                  <a:gd name="T12" fmla="*/ 2313 w 2313"/>
                  <a:gd name="T13" fmla="*/ 227 h 363"/>
                  <a:gd name="T14" fmla="*/ 1678 w 2313"/>
                  <a:gd name="T15" fmla="*/ 0 h 363"/>
                  <a:gd name="T16" fmla="*/ 635 w 2313"/>
                  <a:gd name="T1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3" h="363">
                    <a:moveTo>
                      <a:pt x="635" y="0"/>
                    </a:moveTo>
                    <a:lnTo>
                      <a:pt x="0" y="227"/>
                    </a:lnTo>
                    <a:lnTo>
                      <a:pt x="272" y="363"/>
                    </a:lnTo>
                    <a:lnTo>
                      <a:pt x="1088" y="46"/>
                    </a:lnTo>
                    <a:lnTo>
                      <a:pt x="1225" y="46"/>
                    </a:lnTo>
                    <a:lnTo>
                      <a:pt x="2041" y="363"/>
                    </a:lnTo>
                    <a:lnTo>
                      <a:pt x="2313" y="227"/>
                    </a:lnTo>
                    <a:lnTo>
                      <a:pt x="1678" y="0"/>
                    </a:lnTo>
                    <a:lnTo>
                      <a:pt x="63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586" name="AutoShape 1274">
              <a:extLst>
                <a:ext uri="{FF2B5EF4-FFF2-40B4-BE49-F238E27FC236}">
                  <a16:creationId xmlns:a16="http://schemas.microsoft.com/office/drawing/2014/main" id="{49C05215-E699-4678-8A2D-9DDCCACD660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530" y="3385"/>
              <a:ext cx="545" cy="408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7" name="Rectangle 1275">
              <a:extLst>
                <a:ext uri="{FF2B5EF4-FFF2-40B4-BE49-F238E27FC236}">
                  <a16:creationId xmlns:a16="http://schemas.microsoft.com/office/drawing/2014/main" id="{5D0E79BF-351C-479D-85D3-C92B1B48E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845"/>
              <a:ext cx="3265" cy="258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8" name="AutoShape 1276">
              <a:extLst>
                <a:ext uri="{FF2B5EF4-FFF2-40B4-BE49-F238E27FC236}">
                  <a16:creationId xmlns:a16="http://schemas.microsoft.com/office/drawing/2014/main" id="{EC872DEB-198A-4773-BFF9-658056AC58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258" y="3793"/>
              <a:ext cx="1088" cy="136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9" name="AutoShape 1277">
              <a:extLst>
                <a:ext uri="{FF2B5EF4-FFF2-40B4-BE49-F238E27FC236}">
                  <a16:creationId xmlns:a16="http://schemas.microsoft.com/office/drawing/2014/main" id="{E404D95B-CD5B-4893-B688-7AF0584452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993" cy="2313"/>
            </a:xfrm>
            <a:prstGeom prst="bevel">
              <a:avLst>
                <a:gd name="adj" fmla="val 5921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Rectangle 1278">
              <a:extLst>
                <a:ext uri="{FF2B5EF4-FFF2-40B4-BE49-F238E27FC236}">
                  <a16:creationId xmlns:a16="http://schemas.microsoft.com/office/drawing/2014/main" id="{D9A090AA-3330-453C-83C5-43AE54D1E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004"/>
              <a:ext cx="2948" cy="226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1" name="AutoShape 1279">
              <a:extLst>
                <a:ext uri="{FF2B5EF4-FFF2-40B4-BE49-F238E27FC236}">
                  <a16:creationId xmlns:a16="http://schemas.microsoft.com/office/drawing/2014/main" id="{DBF07A6E-75B8-4E38-9745-E616C7757D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394" y="3748"/>
              <a:ext cx="816" cy="90"/>
            </a:xfrm>
            <a:custGeom>
              <a:avLst/>
              <a:gdLst>
                <a:gd name="G0" fmla="+- 896 0 0"/>
                <a:gd name="G1" fmla="+- 21600 0 896"/>
                <a:gd name="G2" fmla="*/ 896 1 2"/>
                <a:gd name="G3" fmla="+- 21600 0 G2"/>
                <a:gd name="G4" fmla="+/ 896 21600 2"/>
                <a:gd name="G5" fmla="+/ G1 0 2"/>
                <a:gd name="G6" fmla="*/ 21600 21600 896"/>
                <a:gd name="G7" fmla="*/ G6 1 2"/>
                <a:gd name="G8" fmla="+- 21600 0 G7"/>
                <a:gd name="G9" fmla="*/ 21600 1 2"/>
                <a:gd name="G10" fmla="+- 896 0 G9"/>
                <a:gd name="G11" fmla="?: G10 G8 0"/>
                <a:gd name="G12" fmla="?: G10 G7 21600"/>
                <a:gd name="T0" fmla="*/ 21152 w 21600"/>
                <a:gd name="T1" fmla="*/ 10800 h 21600"/>
                <a:gd name="T2" fmla="*/ 10800 w 21600"/>
                <a:gd name="T3" fmla="*/ 21600 h 21600"/>
                <a:gd name="T4" fmla="*/ 448 w 21600"/>
                <a:gd name="T5" fmla="*/ 10800 h 21600"/>
                <a:gd name="T6" fmla="*/ 10800 w 21600"/>
                <a:gd name="T7" fmla="*/ 0 h 21600"/>
                <a:gd name="T8" fmla="*/ 2248 w 21600"/>
                <a:gd name="T9" fmla="*/ 2248 h 21600"/>
                <a:gd name="T10" fmla="*/ 19352 w 21600"/>
                <a:gd name="T11" fmla="*/ 193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96" y="21600"/>
                  </a:lnTo>
                  <a:lnTo>
                    <a:pt x="2070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2" name="Rectangle 1280">
              <a:extLst>
                <a:ext uri="{FF2B5EF4-FFF2-40B4-BE49-F238E27FC236}">
                  <a16:creationId xmlns:a16="http://schemas.microsoft.com/office/drawing/2014/main" id="{937EC3DF-1579-4800-8509-0367E32E9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339"/>
              <a:ext cx="408" cy="4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93" name="Group 1281">
            <a:extLst>
              <a:ext uri="{FF2B5EF4-FFF2-40B4-BE49-F238E27FC236}">
                <a16:creationId xmlns:a16="http://schemas.microsoft.com/office/drawing/2014/main" id="{D9DCB3EC-841E-4A85-85E2-7593C5DEE2B9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81075"/>
            <a:ext cx="1584325" cy="1336675"/>
            <a:chOff x="262" y="440"/>
            <a:chExt cx="4491" cy="3790"/>
          </a:xfrm>
        </p:grpSpPr>
        <p:sp>
          <p:nvSpPr>
            <p:cNvPr id="14594" name="Oval 1282">
              <a:extLst>
                <a:ext uri="{FF2B5EF4-FFF2-40B4-BE49-F238E27FC236}">
                  <a16:creationId xmlns:a16="http://schemas.microsoft.com/office/drawing/2014/main" id="{E86136B6-E9F3-4D6E-8892-0159DC90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838"/>
              <a:ext cx="1479" cy="3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5" name="Oval 1283">
              <a:extLst>
                <a:ext uri="{FF2B5EF4-FFF2-40B4-BE49-F238E27FC236}">
                  <a16:creationId xmlns:a16="http://schemas.microsoft.com/office/drawing/2014/main" id="{A0C34EC9-D7D6-4CF1-96EC-6329F39C8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832"/>
              <a:ext cx="1479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96" name="Group 1284">
              <a:extLst>
                <a:ext uri="{FF2B5EF4-FFF2-40B4-BE49-F238E27FC236}">
                  <a16:creationId xmlns:a16="http://schemas.microsoft.com/office/drawing/2014/main" id="{4BC13DB6-A71A-4759-B408-FD66028AD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3339"/>
              <a:ext cx="635" cy="634"/>
              <a:chOff x="2164" y="3409"/>
              <a:chExt cx="635" cy="634"/>
            </a:xfrm>
          </p:grpSpPr>
          <p:sp>
            <p:nvSpPr>
              <p:cNvPr id="14597" name="AutoShape 1285">
                <a:extLst>
                  <a:ext uri="{FF2B5EF4-FFF2-40B4-BE49-F238E27FC236}">
                    <a16:creationId xmlns:a16="http://schemas.microsoft.com/office/drawing/2014/main" id="{8E1F3627-9323-4D7D-89D1-1A57426A0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3409"/>
                <a:ext cx="634" cy="63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8" name="AutoShape 1286">
                <a:extLst>
                  <a:ext uri="{FF2B5EF4-FFF2-40B4-BE49-F238E27FC236}">
                    <a16:creationId xmlns:a16="http://schemas.microsoft.com/office/drawing/2014/main" id="{A499479A-FC1A-4D70-B5D6-1266616B2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3409"/>
                <a:ext cx="106" cy="6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99" name="AutoShape 1287">
                <a:extLst>
                  <a:ext uri="{FF2B5EF4-FFF2-40B4-BE49-F238E27FC236}">
                    <a16:creationId xmlns:a16="http://schemas.microsoft.com/office/drawing/2014/main" id="{3E25B359-44A8-4455-9BF3-16F2B879D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409"/>
                <a:ext cx="106" cy="6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00" name="AutoShape 1288">
              <a:extLst>
                <a:ext uri="{FF2B5EF4-FFF2-40B4-BE49-F238E27FC236}">
                  <a16:creationId xmlns:a16="http://schemas.microsoft.com/office/drawing/2014/main" id="{34B4E0A8-EBE2-46E3-BD35-AD042EF30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440"/>
              <a:ext cx="4491" cy="3085"/>
            </a:xfrm>
            <a:prstGeom prst="roundRect">
              <a:avLst>
                <a:gd name="adj" fmla="val 2005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1" name="AutoShape 1289">
              <a:extLst>
                <a:ext uri="{FF2B5EF4-FFF2-40B4-BE49-F238E27FC236}">
                  <a16:creationId xmlns:a16="http://schemas.microsoft.com/office/drawing/2014/main" id="{19B4DAFA-FBD6-4259-A426-4655F781A3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8" y="545"/>
              <a:ext cx="4279" cy="253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Rectangle 1290">
              <a:extLst>
                <a:ext uri="{FF2B5EF4-FFF2-40B4-BE49-F238E27FC236}">
                  <a16:creationId xmlns:a16="http://schemas.microsoft.com/office/drawing/2014/main" id="{3786EA9B-20A7-453A-8723-A7493CD61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" y="572"/>
              <a:ext cx="4226" cy="2484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3" name="Rectangle 1291">
              <a:extLst>
                <a:ext uri="{FF2B5EF4-FFF2-40B4-BE49-F238E27FC236}">
                  <a16:creationId xmlns:a16="http://schemas.microsoft.com/office/drawing/2014/main" id="{B9A5CF25-5DF7-468E-8557-C084CA009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5" y="3430"/>
              <a:ext cx="212" cy="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4" name="AutoShape 1292" descr="30%">
              <a:extLst>
                <a:ext uri="{FF2B5EF4-FFF2-40B4-BE49-F238E27FC236}">
                  <a16:creationId xmlns:a16="http://schemas.microsoft.com/office/drawing/2014/main" id="{31EC00BE-2483-4079-9A22-5920025A9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203"/>
              <a:ext cx="1043" cy="272"/>
            </a:xfrm>
            <a:prstGeom prst="roundRect">
              <a:avLst>
                <a:gd name="adj" fmla="val 16667"/>
              </a:avLst>
            </a:prstGeom>
            <a:pattFill prst="pct30">
              <a:fgClr>
                <a:schemeClr val="bg1">
                  <a:alpha val="50000"/>
                </a:schemeClr>
              </a:fgClr>
              <a:bgClr>
                <a:schemeClr val="tx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5" name="AutoShape 1293" descr="30%">
              <a:extLst>
                <a:ext uri="{FF2B5EF4-FFF2-40B4-BE49-F238E27FC236}">
                  <a16:creationId xmlns:a16="http://schemas.microsoft.com/office/drawing/2014/main" id="{B07B271B-661D-4C90-A657-ACF0D636F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3203"/>
              <a:ext cx="1043" cy="272"/>
            </a:xfrm>
            <a:prstGeom prst="roundRect">
              <a:avLst>
                <a:gd name="adj" fmla="val 16667"/>
              </a:avLst>
            </a:prstGeom>
            <a:pattFill prst="pct30">
              <a:fgClr>
                <a:schemeClr val="bg1">
                  <a:alpha val="50000"/>
                </a:schemeClr>
              </a:fgClr>
              <a:bgClr>
                <a:schemeClr val="tx2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06" name="Group 1294">
              <a:extLst>
                <a:ext uri="{FF2B5EF4-FFF2-40B4-BE49-F238E27FC236}">
                  <a16:creationId xmlns:a16="http://schemas.microsoft.com/office/drawing/2014/main" id="{EB2BD446-9C36-42E2-9195-1DAF4D879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203"/>
              <a:ext cx="2132" cy="182"/>
              <a:chOff x="1442" y="3203"/>
              <a:chExt cx="2132" cy="182"/>
            </a:xfrm>
          </p:grpSpPr>
          <p:sp>
            <p:nvSpPr>
              <p:cNvPr id="14607" name="Oval 1295">
                <a:extLst>
                  <a:ext uri="{FF2B5EF4-FFF2-40B4-BE49-F238E27FC236}">
                    <a16:creationId xmlns:a16="http://schemas.microsoft.com/office/drawing/2014/main" id="{3713899D-9B38-4E74-9F01-E50738C36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03"/>
                <a:ext cx="2132" cy="182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08" name="Group 1296">
                <a:extLst>
                  <a:ext uri="{FF2B5EF4-FFF2-40B4-BE49-F238E27FC236}">
                    <a16:creationId xmlns:a16="http://schemas.microsoft.com/office/drawing/2014/main" id="{C9CDE1A4-6CFE-402F-9B62-6090551B5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85" y="3261"/>
                <a:ext cx="846" cy="66"/>
                <a:chOff x="262" y="844"/>
                <a:chExt cx="1180" cy="93"/>
              </a:xfrm>
            </p:grpSpPr>
            <p:sp>
              <p:nvSpPr>
                <p:cNvPr id="14609" name="Oval 1297">
                  <a:extLst>
                    <a:ext uri="{FF2B5EF4-FFF2-40B4-BE49-F238E27FC236}">
                      <a16:creationId xmlns:a16="http://schemas.microsoft.com/office/drawing/2014/main" id="{1B877A33-DEC0-492B-891A-50EBAF666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0" name="Oval 1298">
                  <a:extLst>
                    <a:ext uri="{FF2B5EF4-FFF2-40B4-BE49-F238E27FC236}">
                      <a16:creationId xmlns:a16="http://schemas.microsoft.com/office/drawing/2014/main" id="{646FE88C-1B6A-4005-B929-8827C8A117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1" name="Oval 1299">
                  <a:extLst>
                    <a:ext uri="{FF2B5EF4-FFF2-40B4-BE49-F238E27FC236}">
                      <a16:creationId xmlns:a16="http://schemas.microsoft.com/office/drawing/2014/main" id="{7A16B29C-A421-4115-8A96-3E04EFAE6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6" y="844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2" name="Oval 1300">
                  <a:extLst>
                    <a:ext uri="{FF2B5EF4-FFF2-40B4-BE49-F238E27FC236}">
                      <a16:creationId xmlns:a16="http://schemas.microsoft.com/office/drawing/2014/main" id="{9533219A-05E0-4491-9255-072B37FCF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9" y="84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3" name="Oval 1301">
                  <a:extLst>
                    <a:ext uri="{FF2B5EF4-FFF2-40B4-BE49-F238E27FC236}">
                      <a16:creationId xmlns:a16="http://schemas.microsoft.com/office/drawing/2014/main" id="{939E0C2F-5E06-475E-A504-49873E4E8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846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4" name="Oval 1302">
                  <a:extLst>
                    <a:ext uri="{FF2B5EF4-FFF2-40B4-BE49-F238E27FC236}">
                      <a16:creationId xmlns:a16="http://schemas.microsoft.com/office/drawing/2014/main" id="{07216C3D-D417-4CB0-9FB6-71535F8C0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15" name="Oval 1303">
                  <a:extLst>
                    <a:ext uri="{FF2B5EF4-FFF2-40B4-BE49-F238E27FC236}">
                      <a16:creationId xmlns:a16="http://schemas.microsoft.com/office/drawing/2014/main" id="{289D5A05-7071-4D19-BFA1-7AE7012F4D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" y="845"/>
                  <a:ext cx="91" cy="9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gamma/>
                        <a:tint val="34902"/>
                        <a:invGamma/>
                      </a:srgbClr>
                    </a:gs>
                    <a:gs pos="100000">
                      <a:srgbClr val="96969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616" name="Group 1304">
            <a:extLst>
              <a:ext uri="{FF2B5EF4-FFF2-40B4-BE49-F238E27FC236}">
                <a16:creationId xmlns:a16="http://schemas.microsoft.com/office/drawing/2014/main" id="{0756B990-05CA-4173-84EA-66FF6BBF69D2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24175"/>
            <a:ext cx="1312863" cy="1368425"/>
            <a:chOff x="852" y="572"/>
            <a:chExt cx="3221" cy="3357"/>
          </a:xfrm>
        </p:grpSpPr>
        <p:grpSp>
          <p:nvGrpSpPr>
            <p:cNvPr id="14617" name="Group 1305">
              <a:extLst>
                <a:ext uri="{FF2B5EF4-FFF2-40B4-BE49-F238E27FC236}">
                  <a16:creationId xmlns:a16="http://schemas.microsoft.com/office/drawing/2014/main" id="{BC7B151E-532D-4E0C-A6C4-D5E94CCD7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113"/>
              <a:ext cx="1769" cy="816"/>
              <a:chOff x="1578" y="3113"/>
              <a:chExt cx="1769" cy="816"/>
            </a:xfrm>
          </p:grpSpPr>
          <p:sp>
            <p:nvSpPr>
              <p:cNvPr id="14618" name="Oval 1306">
                <a:extLst>
                  <a:ext uri="{FF2B5EF4-FFF2-40B4-BE49-F238E27FC236}">
                    <a16:creationId xmlns:a16="http://schemas.microsoft.com/office/drawing/2014/main" id="{60CD6C5C-07AC-4CA4-AE0E-84D63759C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7"/>
                <a:ext cx="1769" cy="362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5000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19" name="Oval 1307">
                <a:extLst>
                  <a:ext uri="{FF2B5EF4-FFF2-40B4-BE49-F238E27FC236}">
                    <a16:creationId xmlns:a16="http://schemas.microsoft.com/office/drawing/2014/main" id="{B5B52FB7-F789-4E12-8533-B1D367B5D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567"/>
                <a:ext cx="1769" cy="317"/>
              </a:xfrm>
              <a:prstGeom prst="ellipse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0" name="AutoShape 1308">
                <a:extLst>
                  <a:ext uri="{FF2B5EF4-FFF2-40B4-BE49-F238E27FC236}">
                    <a16:creationId xmlns:a16="http://schemas.microsoft.com/office/drawing/2014/main" id="{873C238A-7E69-45EB-B853-2F47B4873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113"/>
                <a:ext cx="590" cy="590"/>
              </a:xfrm>
              <a:prstGeom prst="roundRect">
                <a:avLst>
                  <a:gd name="adj" fmla="val 8644"/>
                </a:avLst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50000">
                    <a:srgbClr val="EAEAEA"/>
                  </a:gs>
                  <a:gs pos="100000">
                    <a:srgbClr val="EAEAEA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C82CA94B-E75A-445A-AF34-6F3413FA3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3221" cy="2767"/>
            </a:xfrm>
            <a:prstGeom prst="roundRect">
              <a:avLst>
                <a:gd name="adj" fmla="val 2458"/>
              </a:avLst>
            </a:prstGeom>
            <a:gradFill rotWithShape="1">
              <a:gsLst>
                <a:gs pos="0">
                  <a:srgbClr val="EAEAEA">
                    <a:gamma/>
                    <a:shade val="69804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6980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22" name="Group 1310">
              <a:extLst>
                <a:ext uri="{FF2B5EF4-FFF2-40B4-BE49-F238E27FC236}">
                  <a16:creationId xmlns:a16="http://schemas.microsoft.com/office/drawing/2014/main" id="{37BB6FFD-FE12-4382-9986-C7BE094E42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203"/>
              <a:ext cx="499" cy="91"/>
              <a:chOff x="2167" y="3203"/>
              <a:chExt cx="499" cy="91"/>
            </a:xfrm>
          </p:grpSpPr>
          <p:sp>
            <p:nvSpPr>
              <p:cNvPr id="14623" name="Oval 1311">
                <a:extLst>
                  <a:ext uri="{FF2B5EF4-FFF2-40B4-BE49-F238E27FC236}">
                    <a16:creationId xmlns:a16="http://schemas.microsoft.com/office/drawing/2014/main" id="{434CF7F4-D8CA-40E2-9BDB-82C5ED46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4" name="Oval 1312">
                <a:extLst>
                  <a:ext uri="{FF2B5EF4-FFF2-40B4-BE49-F238E27FC236}">
                    <a16:creationId xmlns:a16="http://schemas.microsoft.com/office/drawing/2014/main" id="{6F1A901E-C9B8-4183-9DD6-D987E9473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5" name="Oval 1313">
                <a:extLst>
                  <a:ext uri="{FF2B5EF4-FFF2-40B4-BE49-F238E27FC236}">
                    <a16:creationId xmlns:a16="http://schemas.microsoft.com/office/drawing/2014/main" id="{1837E3CF-3D17-43EB-82EE-8A2EA2AF6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6" name="Oval 1314">
                <a:extLst>
                  <a:ext uri="{FF2B5EF4-FFF2-40B4-BE49-F238E27FC236}">
                    <a16:creationId xmlns:a16="http://schemas.microsoft.com/office/drawing/2014/main" id="{FE99D078-31BE-41DA-9F6A-477BE2173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3203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27" name="AutoShape 1315">
              <a:extLst>
                <a:ext uri="{FF2B5EF4-FFF2-40B4-BE49-F238E27FC236}">
                  <a16:creationId xmlns:a16="http://schemas.microsoft.com/office/drawing/2014/main" id="{332F5C60-D9FC-45DD-B734-8D3DB0DC3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" y="595"/>
              <a:ext cx="3176" cy="2654"/>
            </a:xfrm>
            <a:prstGeom prst="roundRect">
              <a:avLst>
                <a:gd name="adj" fmla="val 2458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72941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AutoShape 1316">
              <a:extLst>
                <a:ext uri="{FF2B5EF4-FFF2-40B4-BE49-F238E27FC236}">
                  <a16:creationId xmlns:a16="http://schemas.microsoft.com/office/drawing/2014/main" id="{2EDBBB5B-0E06-4EA5-BB02-751392352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09"/>
              <a:ext cx="2948" cy="2404"/>
            </a:xfrm>
            <a:prstGeom prst="roundRect">
              <a:avLst>
                <a:gd name="adj" fmla="val 583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E0EB4CE1-A741-40E0-AAE3-E8E2F56F1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732"/>
              <a:ext cx="2903" cy="2359"/>
            </a:xfrm>
            <a:prstGeom prst="roundRect">
              <a:avLst>
                <a:gd name="adj" fmla="val 583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63" name="Group 1351">
            <a:extLst>
              <a:ext uri="{FF2B5EF4-FFF2-40B4-BE49-F238E27FC236}">
                <a16:creationId xmlns:a16="http://schemas.microsoft.com/office/drawing/2014/main" id="{EFBA1E7A-B3CF-4192-86EF-D6F895F37D5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255713"/>
            <a:chOff x="1124" y="1117"/>
            <a:chExt cx="3946" cy="3129"/>
          </a:xfrm>
        </p:grpSpPr>
        <p:grpSp>
          <p:nvGrpSpPr>
            <p:cNvPr id="14630" name="Group 1318">
              <a:extLst>
                <a:ext uri="{FF2B5EF4-FFF2-40B4-BE49-F238E27FC236}">
                  <a16:creationId xmlns:a16="http://schemas.microsoft.com/office/drawing/2014/main" id="{DF873BC6-EE4F-40D1-B494-CA25F4194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7" y="3566"/>
              <a:ext cx="1679" cy="680"/>
              <a:chOff x="2076" y="3430"/>
              <a:chExt cx="1679" cy="680"/>
            </a:xfrm>
          </p:grpSpPr>
          <p:sp>
            <p:nvSpPr>
              <p:cNvPr id="14631" name="AutoShape 1319">
                <a:extLst>
                  <a:ext uri="{FF2B5EF4-FFF2-40B4-BE49-F238E27FC236}">
                    <a16:creationId xmlns:a16="http://schemas.microsoft.com/office/drawing/2014/main" id="{005F9E41-589E-4338-941C-7C953CB2F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2" name="AutoShape 1320">
                <a:extLst>
                  <a:ext uri="{FF2B5EF4-FFF2-40B4-BE49-F238E27FC236}">
                    <a16:creationId xmlns:a16="http://schemas.microsoft.com/office/drawing/2014/main" id="{EC4C56E6-7ADD-4AD2-9B73-9357B77C8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3" name="AutoShape 1321">
                <a:extLst>
                  <a:ext uri="{FF2B5EF4-FFF2-40B4-BE49-F238E27FC236}">
                    <a16:creationId xmlns:a16="http://schemas.microsoft.com/office/drawing/2014/main" id="{8F5BAB41-5C8B-490C-B18B-13CA18E28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4" name="AutoShape 1322">
                <a:extLst>
                  <a:ext uri="{FF2B5EF4-FFF2-40B4-BE49-F238E27FC236}">
                    <a16:creationId xmlns:a16="http://schemas.microsoft.com/office/drawing/2014/main" id="{74616D12-2D6F-42A4-AD61-0067CB74E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5" name="AutoShape 1323">
                <a:extLst>
                  <a:ext uri="{FF2B5EF4-FFF2-40B4-BE49-F238E27FC236}">
                    <a16:creationId xmlns:a16="http://schemas.microsoft.com/office/drawing/2014/main" id="{04885E78-E29E-47CF-91F0-FCBB6F47D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6" name="AutoShape 1324">
                <a:extLst>
                  <a:ext uri="{FF2B5EF4-FFF2-40B4-BE49-F238E27FC236}">
                    <a16:creationId xmlns:a16="http://schemas.microsoft.com/office/drawing/2014/main" id="{8BDE0D72-95A2-4626-82B4-DB5E4C8F2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37" name="AutoShape 1325">
              <a:extLst>
                <a:ext uri="{FF2B5EF4-FFF2-40B4-BE49-F238E27FC236}">
                  <a16:creationId xmlns:a16="http://schemas.microsoft.com/office/drawing/2014/main" id="{BDC38F93-4DB2-4A6D-AF0A-1B7AD71E2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7"/>
              <a:ext cx="3946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8" name="AutoShape 1326">
              <a:extLst>
                <a:ext uri="{FF2B5EF4-FFF2-40B4-BE49-F238E27FC236}">
                  <a16:creationId xmlns:a16="http://schemas.microsoft.com/office/drawing/2014/main" id="{A671E742-32D0-489E-8D0E-8306403E5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9" name="AutoShape 1327" descr="60%">
              <a:extLst>
                <a:ext uri="{FF2B5EF4-FFF2-40B4-BE49-F238E27FC236}">
                  <a16:creationId xmlns:a16="http://schemas.microsoft.com/office/drawing/2014/main" id="{14996D4B-BAC7-4CCD-B870-6DEC9C8E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0" name="AutoShape 1328">
              <a:extLst>
                <a:ext uri="{FF2B5EF4-FFF2-40B4-BE49-F238E27FC236}">
                  <a16:creationId xmlns:a16="http://schemas.microsoft.com/office/drawing/2014/main" id="{B76079AB-EDE3-49D8-983A-9E9B40890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475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1" name="AutoShape 1329">
              <a:extLst>
                <a:ext uri="{FF2B5EF4-FFF2-40B4-BE49-F238E27FC236}">
                  <a16:creationId xmlns:a16="http://schemas.microsoft.com/office/drawing/2014/main" id="{779346DD-B543-48BD-A8D5-EBED02EC4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3"/>
              <a:ext cx="3856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2" name="AutoShape 1330">
              <a:extLst>
                <a:ext uri="{FF2B5EF4-FFF2-40B4-BE49-F238E27FC236}">
                  <a16:creationId xmlns:a16="http://schemas.microsoft.com/office/drawing/2014/main" id="{7277B82E-49A0-457B-828B-7BBBE94181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1253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3" name="Rectangle 1331">
              <a:extLst>
                <a:ext uri="{FF2B5EF4-FFF2-40B4-BE49-F238E27FC236}">
                  <a16:creationId xmlns:a16="http://schemas.microsoft.com/office/drawing/2014/main" id="{6AD34447-6B7A-4C0F-91F2-D1001F957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" y="1253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4" name="AutoShape 1332">
              <a:extLst>
                <a:ext uri="{FF2B5EF4-FFF2-40B4-BE49-F238E27FC236}">
                  <a16:creationId xmlns:a16="http://schemas.microsoft.com/office/drawing/2014/main" id="{44D22DA0-1CDE-4C54-BE1F-87B59C56A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5" name="AutoShape 1333">
              <a:extLst>
                <a:ext uri="{FF2B5EF4-FFF2-40B4-BE49-F238E27FC236}">
                  <a16:creationId xmlns:a16="http://schemas.microsoft.com/office/drawing/2014/main" id="{FEEF6EF1-20DF-4BDE-A511-D96734908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162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6" name="AutoShape 1334">
              <a:extLst>
                <a:ext uri="{FF2B5EF4-FFF2-40B4-BE49-F238E27FC236}">
                  <a16:creationId xmlns:a16="http://schemas.microsoft.com/office/drawing/2014/main" id="{5634DD35-7CAC-403D-8177-6E5A0B7CC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3856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47" name="Group 1335">
              <a:extLst>
                <a:ext uri="{FF2B5EF4-FFF2-40B4-BE49-F238E27FC236}">
                  <a16:creationId xmlns:a16="http://schemas.microsoft.com/office/drawing/2014/main" id="{DA9B6128-99DF-4B10-91DB-637AE09DC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521"/>
              <a:ext cx="726" cy="99"/>
              <a:chOff x="1759" y="482"/>
              <a:chExt cx="1996" cy="272"/>
            </a:xfrm>
          </p:grpSpPr>
          <p:sp>
            <p:nvSpPr>
              <p:cNvPr id="14648" name="AutoShape 1336">
                <a:extLst>
                  <a:ext uri="{FF2B5EF4-FFF2-40B4-BE49-F238E27FC236}">
                    <a16:creationId xmlns:a16="http://schemas.microsoft.com/office/drawing/2014/main" id="{A282AE45-698E-4236-A626-5585F8212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9" name="AutoShape 1337">
                <a:extLst>
                  <a:ext uri="{FF2B5EF4-FFF2-40B4-BE49-F238E27FC236}">
                    <a16:creationId xmlns:a16="http://schemas.microsoft.com/office/drawing/2014/main" id="{D300A50F-9CAA-4657-846E-9585B3ED1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50" name="Group 1338">
                <a:extLst>
                  <a:ext uri="{FF2B5EF4-FFF2-40B4-BE49-F238E27FC236}">
                    <a16:creationId xmlns:a16="http://schemas.microsoft.com/office/drawing/2014/main" id="{34A8E1BB-7A9A-4C58-9D76-5BE8516E74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651" name="Rectangle 1339">
                  <a:extLst>
                    <a:ext uri="{FF2B5EF4-FFF2-40B4-BE49-F238E27FC236}">
                      <a16:creationId xmlns:a16="http://schemas.microsoft.com/office/drawing/2014/main" id="{6369C646-386B-4407-9EDE-7EDD0F69D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2" name="Rectangle 1340">
                  <a:extLst>
                    <a:ext uri="{FF2B5EF4-FFF2-40B4-BE49-F238E27FC236}">
                      <a16:creationId xmlns:a16="http://schemas.microsoft.com/office/drawing/2014/main" id="{C224302C-F2BE-42D0-B8E7-B5CB2AC78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3" name="Group 1341">
                <a:extLst>
                  <a:ext uri="{FF2B5EF4-FFF2-40B4-BE49-F238E27FC236}">
                    <a16:creationId xmlns:a16="http://schemas.microsoft.com/office/drawing/2014/main" id="{29AF023F-D0DD-4D3B-8427-C35BD4FD6B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654" name="Rectangle 1342">
                  <a:extLst>
                    <a:ext uri="{FF2B5EF4-FFF2-40B4-BE49-F238E27FC236}">
                      <a16:creationId xmlns:a16="http://schemas.microsoft.com/office/drawing/2014/main" id="{F5EEC44C-8FC9-4AFF-B9CF-017E0BC4F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5" name="Rectangle 1343">
                  <a:extLst>
                    <a:ext uri="{FF2B5EF4-FFF2-40B4-BE49-F238E27FC236}">
                      <a16:creationId xmlns:a16="http://schemas.microsoft.com/office/drawing/2014/main" id="{E7D51733-4CEB-4E71-98BB-F90CB876DC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6" name="Group 1344">
                <a:extLst>
                  <a:ext uri="{FF2B5EF4-FFF2-40B4-BE49-F238E27FC236}">
                    <a16:creationId xmlns:a16="http://schemas.microsoft.com/office/drawing/2014/main" id="{F7344FF9-B794-4177-B34B-EFE9D1CDA6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657" name="Rectangle 1345">
                  <a:extLst>
                    <a:ext uri="{FF2B5EF4-FFF2-40B4-BE49-F238E27FC236}">
                      <a16:creationId xmlns:a16="http://schemas.microsoft.com/office/drawing/2014/main" id="{EF1CEFAE-613F-4EB7-B2E5-B11742F489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58" name="Rectangle 1346">
                  <a:extLst>
                    <a:ext uri="{FF2B5EF4-FFF2-40B4-BE49-F238E27FC236}">
                      <a16:creationId xmlns:a16="http://schemas.microsoft.com/office/drawing/2014/main" id="{D2129D2C-8332-4AB4-BC80-285A70461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59" name="Group 1347">
                <a:extLst>
                  <a:ext uri="{FF2B5EF4-FFF2-40B4-BE49-F238E27FC236}">
                    <a16:creationId xmlns:a16="http://schemas.microsoft.com/office/drawing/2014/main" id="{1F3F4EA1-FE9A-44D1-B03C-AA92745B46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660" name="Rectangle 1348">
                  <a:extLst>
                    <a:ext uri="{FF2B5EF4-FFF2-40B4-BE49-F238E27FC236}">
                      <a16:creationId xmlns:a16="http://schemas.microsoft.com/office/drawing/2014/main" id="{14700BE0-79F1-425B-B008-4F79B61F5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61" name="Rectangle 1349">
                  <a:extLst>
                    <a:ext uri="{FF2B5EF4-FFF2-40B4-BE49-F238E27FC236}">
                      <a16:creationId xmlns:a16="http://schemas.microsoft.com/office/drawing/2014/main" id="{082C2E4F-3694-4281-A67C-200790C1C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662" name="Rectangle 1350">
              <a:extLst>
                <a:ext uri="{FF2B5EF4-FFF2-40B4-BE49-F238E27FC236}">
                  <a16:creationId xmlns:a16="http://schemas.microsoft.com/office/drawing/2014/main" id="{13978254-DAB5-4694-83CF-2D7593AB3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1"/>
              <a:ext cx="182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7" name="Group 1385">
            <a:extLst>
              <a:ext uri="{FF2B5EF4-FFF2-40B4-BE49-F238E27FC236}">
                <a16:creationId xmlns:a16="http://schemas.microsoft.com/office/drawing/2014/main" id="{7C11642A-440D-4874-A2D3-3244B3634FD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41663"/>
            <a:ext cx="1584325" cy="993775"/>
            <a:chOff x="773" y="1026"/>
            <a:chExt cx="4989" cy="3129"/>
          </a:xfrm>
        </p:grpSpPr>
        <p:grpSp>
          <p:nvGrpSpPr>
            <p:cNvPr id="14664" name="Group 1352">
              <a:extLst>
                <a:ext uri="{FF2B5EF4-FFF2-40B4-BE49-F238E27FC236}">
                  <a16:creationId xmlns:a16="http://schemas.microsoft.com/office/drawing/2014/main" id="{C8520D0B-DAB9-4A70-8257-A6A953826D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9" y="3475"/>
              <a:ext cx="1679" cy="680"/>
              <a:chOff x="2076" y="3430"/>
              <a:chExt cx="1679" cy="680"/>
            </a:xfrm>
          </p:grpSpPr>
          <p:sp>
            <p:nvSpPr>
              <p:cNvPr id="14665" name="AutoShape 1353">
                <a:extLst>
                  <a:ext uri="{FF2B5EF4-FFF2-40B4-BE49-F238E27FC236}">
                    <a16:creationId xmlns:a16="http://schemas.microsoft.com/office/drawing/2014/main" id="{93D7A341-28B3-40AF-B413-A336A30E1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6" name="AutoShape 1354">
                <a:extLst>
                  <a:ext uri="{FF2B5EF4-FFF2-40B4-BE49-F238E27FC236}">
                    <a16:creationId xmlns:a16="http://schemas.microsoft.com/office/drawing/2014/main" id="{778349CD-C633-428C-9370-12BECE902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7" name="AutoShape 1355">
                <a:extLst>
                  <a:ext uri="{FF2B5EF4-FFF2-40B4-BE49-F238E27FC236}">
                    <a16:creationId xmlns:a16="http://schemas.microsoft.com/office/drawing/2014/main" id="{779E47E9-AB1C-4E8F-90C6-BAFF8F1A7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8" name="AutoShape 1356">
                <a:extLst>
                  <a:ext uri="{FF2B5EF4-FFF2-40B4-BE49-F238E27FC236}">
                    <a16:creationId xmlns:a16="http://schemas.microsoft.com/office/drawing/2014/main" id="{A8623E32-8497-44E2-8003-DBD5B9A71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9" name="AutoShape 1357">
                <a:extLst>
                  <a:ext uri="{FF2B5EF4-FFF2-40B4-BE49-F238E27FC236}">
                    <a16:creationId xmlns:a16="http://schemas.microsoft.com/office/drawing/2014/main" id="{3840919F-1749-4DA3-A5A3-F7AFEAF2B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0" name="AutoShape 1358">
                <a:extLst>
                  <a:ext uri="{FF2B5EF4-FFF2-40B4-BE49-F238E27FC236}">
                    <a16:creationId xmlns:a16="http://schemas.microsoft.com/office/drawing/2014/main" id="{08F6CC38-51AB-468F-91EE-EA5BC68ED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71" name="AutoShape 1359">
              <a:extLst>
                <a:ext uri="{FF2B5EF4-FFF2-40B4-BE49-F238E27FC236}">
                  <a16:creationId xmlns:a16="http://schemas.microsoft.com/office/drawing/2014/main" id="{B93A95CD-7C96-4D6B-B76A-198630B1E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" y="1026"/>
              <a:ext cx="4989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2" name="AutoShape 1360">
              <a:extLst>
                <a:ext uri="{FF2B5EF4-FFF2-40B4-BE49-F238E27FC236}">
                  <a16:creationId xmlns:a16="http://schemas.microsoft.com/office/drawing/2014/main" id="{5A80910E-E02E-430C-969E-E4CB70C0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3430"/>
              <a:ext cx="4899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3" name="AutoShape 1361" descr="60%">
              <a:extLst>
                <a:ext uri="{FF2B5EF4-FFF2-40B4-BE49-F238E27FC236}">
                  <a16:creationId xmlns:a16="http://schemas.microsoft.com/office/drawing/2014/main" id="{B2176CA8-BA81-4401-9768-F7F969260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3430"/>
              <a:ext cx="4899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4" name="AutoShape 1362">
              <a:extLst>
                <a:ext uri="{FF2B5EF4-FFF2-40B4-BE49-F238E27FC236}">
                  <a16:creationId xmlns:a16="http://schemas.microsoft.com/office/drawing/2014/main" id="{768A2E39-0925-424B-84FE-8E4D3B2FE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4" y="3384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5" name="AutoShape 1363">
              <a:extLst>
                <a:ext uri="{FF2B5EF4-FFF2-40B4-BE49-F238E27FC236}">
                  <a16:creationId xmlns:a16="http://schemas.microsoft.com/office/drawing/2014/main" id="{2AC03951-749E-4A82-8ADE-DF9E9B7F8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72"/>
              <a:ext cx="4899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6" name="AutoShape 1364">
              <a:extLst>
                <a:ext uri="{FF2B5EF4-FFF2-40B4-BE49-F238E27FC236}">
                  <a16:creationId xmlns:a16="http://schemas.microsoft.com/office/drawing/2014/main" id="{BDB3D878-9B92-4437-8115-0ADF6ABA58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10" y="1162"/>
              <a:ext cx="4717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7" name="Rectangle 1365">
              <a:extLst>
                <a:ext uri="{FF2B5EF4-FFF2-40B4-BE49-F238E27FC236}">
                  <a16:creationId xmlns:a16="http://schemas.microsoft.com/office/drawing/2014/main" id="{4141C084-FE6A-4725-BA75-30C649274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162"/>
              <a:ext cx="4649" cy="213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8" name="AutoShape 1366">
              <a:extLst>
                <a:ext uri="{FF2B5EF4-FFF2-40B4-BE49-F238E27FC236}">
                  <a16:creationId xmlns:a16="http://schemas.microsoft.com/office/drawing/2014/main" id="{17540289-3C6D-4896-9896-2307E1D58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0" y="1071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9" name="AutoShape 1367">
              <a:extLst>
                <a:ext uri="{FF2B5EF4-FFF2-40B4-BE49-F238E27FC236}">
                  <a16:creationId xmlns:a16="http://schemas.microsoft.com/office/drawing/2014/main" id="{772B58B3-8749-4FCD-854A-C36F342D4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" y="1071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0" name="Group 1368">
              <a:extLst>
                <a:ext uri="{FF2B5EF4-FFF2-40B4-BE49-F238E27FC236}">
                  <a16:creationId xmlns:a16="http://schemas.microsoft.com/office/drawing/2014/main" id="{E88BD948-B1D2-42FB-89E5-3AA89D6F8D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05" y="3430"/>
              <a:ext cx="726" cy="99"/>
              <a:chOff x="1759" y="482"/>
              <a:chExt cx="1996" cy="272"/>
            </a:xfrm>
          </p:grpSpPr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21BF6E51-0322-4B49-8EEF-046ACAAB4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3443F98B-4D94-42B4-9A2E-D83B516DA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683" name="Group 1371">
                <a:extLst>
                  <a:ext uri="{FF2B5EF4-FFF2-40B4-BE49-F238E27FC236}">
                    <a16:creationId xmlns:a16="http://schemas.microsoft.com/office/drawing/2014/main" id="{F3BC3819-7CBD-4602-BD53-80BE557C7B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684" name="Rectangle 1372">
                  <a:extLst>
                    <a:ext uri="{FF2B5EF4-FFF2-40B4-BE49-F238E27FC236}">
                      <a16:creationId xmlns:a16="http://schemas.microsoft.com/office/drawing/2014/main" id="{F395C068-87C5-47A4-A2FC-9ED1A14B49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5" name="Rectangle 1373">
                  <a:extLst>
                    <a:ext uri="{FF2B5EF4-FFF2-40B4-BE49-F238E27FC236}">
                      <a16:creationId xmlns:a16="http://schemas.microsoft.com/office/drawing/2014/main" id="{8DA6E705-D85F-4B5B-AA01-A6BBE4D0F7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6" name="Group 1374">
                <a:extLst>
                  <a:ext uri="{FF2B5EF4-FFF2-40B4-BE49-F238E27FC236}">
                    <a16:creationId xmlns:a16="http://schemas.microsoft.com/office/drawing/2014/main" id="{B36E180B-5D26-462C-A64A-C9EB1B6865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687" name="Rectangle 1375">
                  <a:extLst>
                    <a:ext uri="{FF2B5EF4-FFF2-40B4-BE49-F238E27FC236}">
                      <a16:creationId xmlns:a16="http://schemas.microsoft.com/office/drawing/2014/main" id="{BE628F7E-8130-459E-B932-A64A96922E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88" name="Rectangle 1376">
                  <a:extLst>
                    <a:ext uri="{FF2B5EF4-FFF2-40B4-BE49-F238E27FC236}">
                      <a16:creationId xmlns:a16="http://schemas.microsoft.com/office/drawing/2014/main" id="{4C6BE18E-AF28-4D50-B8DD-31A0D785A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89" name="Group 1377">
                <a:extLst>
                  <a:ext uri="{FF2B5EF4-FFF2-40B4-BE49-F238E27FC236}">
                    <a16:creationId xmlns:a16="http://schemas.microsoft.com/office/drawing/2014/main" id="{06B50BA3-1A3B-40B9-B3D9-55381ECF7B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690" name="Rectangle 1378">
                  <a:extLst>
                    <a:ext uri="{FF2B5EF4-FFF2-40B4-BE49-F238E27FC236}">
                      <a16:creationId xmlns:a16="http://schemas.microsoft.com/office/drawing/2014/main" id="{1D5DB264-89D6-4D01-B6A7-673A7A107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1" name="Rectangle 1379">
                  <a:extLst>
                    <a:ext uri="{FF2B5EF4-FFF2-40B4-BE49-F238E27FC236}">
                      <a16:creationId xmlns:a16="http://schemas.microsoft.com/office/drawing/2014/main" id="{75EA16D0-A017-4E19-8BFA-3B5520EF1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92" name="Group 1380">
                <a:extLst>
                  <a:ext uri="{FF2B5EF4-FFF2-40B4-BE49-F238E27FC236}">
                    <a16:creationId xmlns:a16="http://schemas.microsoft.com/office/drawing/2014/main" id="{FBE446C1-7262-48BE-9F63-3960B19984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693" name="Rectangle 1381">
                  <a:extLst>
                    <a:ext uri="{FF2B5EF4-FFF2-40B4-BE49-F238E27FC236}">
                      <a16:creationId xmlns:a16="http://schemas.microsoft.com/office/drawing/2014/main" id="{950C5D3B-68F2-47A2-896B-5AD604405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94" name="Rectangle 1382">
                  <a:extLst>
                    <a:ext uri="{FF2B5EF4-FFF2-40B4-BE49-F238E27FC236}">
                      <a16:creationId xmlns:a16="http://schemas.microsoft.com/office/drawing/2014/main" id="{43D1C534-AC31-4A23-B6FD-65A804306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695" name="Rectangle 1383">
              <a:extLst>
                <a:ext uri="{FF2B5EF4-FFF2-40B4-BE49-F238E27FC236}">
                  <a16:creationId xmlns:a16="http://schemas.microsoft.com/office/drawing/2014/main" id="{E5095D32-DD8C-405C-BFBD-D7A9FB5C9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3370"/>
              <a:ext cx="182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6" name="AutoShape 1384">
              <a:extLst>
                <a:ext uri="{FF2B5EF4-FFF2-40B4-BE49-F238E27FC236}">
                  <a16:creationId xmlns:a16="http://schemas.microsoft.com/office/drawing/2014/main" id="{99AB13BF-8151-4122-BCCF-E9BEBB8AB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1071"/>
              <a:ext cx="4899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98" name="Group 1386">
            <a:extLst>
              <a:ext uri="{FF2B5EF4-FFF2-40B4-BE49-F238E27FC236}">
                <a16:creationId xmlns:a16="http://schemas.microsoft.com/office/drawing/2014/main" id="{F4EB1CC4-80B7-442A-A6BD-E6A01AEBEE4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255713"/>
            <a:chOff x="1124" y="1117"/>
            <a:chExt cx="3946" cy="3129"/>
          </a:xfrm>
        </p:grpSpPr>
        <p:grpSp>
          <p:nvGrpSpPr>
            <p:cNvPr id="14699" name="Group 1387">
              <a:extLst>
                <a:ext uri="{FF2B5EF4-FFF2-40B4-BE49-F238E27FC236}">
                  <a16:creationId xmlns:a16="http://schemas.microsoft.com/office/drawing/2014/main" id="{22C17B20-541E-4DAA-B7F6-5DA2D8DEB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7" y="3566"/>
              <a:ext cx="1679" cy="680"/>
              <a:chOff x="2076" y="3430"/>
              <a:chExt cx="1679" cy="680"/>
            </a:xfrm>
          </p:grpSpPr>
          <p:sp>
            <p:nvSpPr>
              <p:cNvPr id="14700" name="AutoShape 1388">
                <a:extLst>
                  <a:ext uri="{FF2B5EF4-FFF2-40B4-BE49-F238E27FC236}">
                    <a16:creationId xmlns:a16="http://schemas.microsoft.com/office/drawing/2014/main" id="{3AFDF422-FDCF-43C9-9F46-6139C7EE3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734" y="3045"/>
                <a:ext cx="371" cy="1670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05D2683D-23CD-441C-A6F4-5E4620DEB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544" cy="544"/>
              </a:xfrm>
              <a:prstGeom prst="roundRect">
                <a:avLst>
                  <a:gd name="adj" fmla="val 1084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F1E70032-0483-4EC6-AF21-CA92A589C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AutoShape 1391">
                <a:extLst>
                  <a:ext uri="{FF2B5EF4-FFF2-40B4-BE49-F238E27FC236}">
                    <a16:creationId xmlns:a16="http://schemas.microsoft.com/office/drawing/2014/main" id="{5E8FA8C4-E288-4A81-93A4-596E48B25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430"/>
                <a:ext cx="91" cy="5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AutoShape 1392">
                <a:extLst>
                  <a:ext uri="{FF2B5EF4-FFF2-40B4-BE49-F238E27FC236}">
                    <a16:creationId xmlns:a16="http://schemas.microsoft.com/office/drawing/2014/main" id="{B7D0ED7E-1E0A-453B-B2C5-113D223C2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65"/>
                <a:ext cx="1679" cy="45"/>
              </a:xfrm>
              <a:custGeom>
                <a:avLst/>
                <a:gdLst>
                  <a:gd name="G0" fmla="+- 1402 0 0"/>
                  <a:gd name="G1" fmla="+- 21600 0 1402"/>
                  <a:gd name="G2" fmla="*/ 1402 1 2"/>
                  <a:gd name="G3" fmla="+- 21600 0 G2"/>
                  <a:gd name="G4" fmla="+/ 1402 21600 2"/>
                  <a:gd name="G5" fmla="+/ G1 0 2"/>
                  <a:gd name="G6" fmla="*/ 21600 21600 1402"/>
                  <a:gd name="G7" fmla="*/ G6 1 2"/>
                  <a:gd name="G8" fmla="+- 21600 0 G7"/>
                  <a:gd name="G9" fmla="*/ 21600 1 2"/>
                  <a:gd name="G10" fmla="+- 1402 0 G9"/>
                  <a:gd name="G11" fmla="?: G10 G8 0"/>
                  <a:gd name="G12" fmla="?: G10 G7 21600"/>
                  <a:gd name="T0" fmla="*/ 20899 w 21600"/>
                  <a:gd name="T1" fmla="*/ 10800 h 21600"/>
                  <a:gd name="T2" fmla="*/ 10800 w 21600"/>
                  <a:gd name="T3" fmla="*/ 21600 h 21600"/>
                  <a:gd name="T4" fmla="*/ 701 w 21600"/>
                  <a:gd name="T5" fmla="*/ 10800 h 21600"/>
                  <a:gd name="T6" fmla="*/ 10800 w 21600"/>
                  <a:gd name="T7" fmla="*/ 0 h 21600"/>
                  <a:gd name="T8" fmla="*/ 2501 w 21600"/>
                  <a:gd name="T9" fmla="*/ 2501 h 21600"/>
                  <a:gd name="T10" fmla="*/ 19099 w 21600"/>
                  <a:gd name="T11" fmla="*/ 190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02" y="21600"/>
                    </a:lnTo>
                    <a:lnTo>
                      <a:pt x="2019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AutoShape 1393">
                <a:extLst>
                  <a:ext uri="{FF2B5EF4-FFF2-40B4-BE49-F238E27FC236}">
                    <a16:creationId xmlns:a16="http://schemas.microsoft.com/office/drawing/2014/main" id="{CCC8CF69-34B8-4D7E-A6C7-2D35E75EC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4020"/>
                <a:ext cx="1679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bg1">
                      <a:alpha val="60001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6" name="AutoShape 1394">
              <a:extLst>
                <a:ext uri="{FF2B5EF4-FFF2-40B4-BE49-F238E27FC236}">
                  <a16:creationId xmlns:a16="http://schemas.microsoft.com/office/drawing/2014/main" id="{E2768AA2-E14D-4E06-ABBB-7AD28B720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7"/>
              <a:ext cx="3946" cy="2722"/>
            </a:xfrm>
            <a:prstGeom prst="roundRect">
              <a:avLst>
                <a:gd name="adj" fmla="val 31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7" name="AutoShape 1395">
              <a:extLst>
                <a:ext uri="{FF2B5EF4-FFF2-40B4-BE49-F238E27FC236}">
                  <a16:creationId xmlns:a16="http://schemas.microsoft.com/office/drawing/2014/main" id="{E4F74B97-59A2-4610-9C43-EF11F4810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gradFill rotWithShape="1">
              <a:gsLst>
                <a:gs pos="0">
                  <a:srgbClr val="000000">
                    <a:gamma/>
                    <a:tint val="69804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 descr="60%">
              <a:extLst>
                <a:ext uri="{FF2B5EF4-FFF2-40B4-BE49-F238E27FC236}">
                  <a16:creationId xmlns:a16="http://schemas.microsoft.com/office/drawing/2014/main" id="{2BB0694A-55A5-438C-9F55-8BF04B219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3521"/>
              <a:ext cx="3856" cy="272"/>
            </a:xfrm>
            <a:prstGeom prst="roundRect">
              <a:avLst>
                <a:gd name="adj" fmla="val 25366"/>
              </a:avLst>
            </a:prstGeom>
            <a:pattFill prst="pct60">
              <a:fgClr>
                <a:schemeClr val="bg2">
                  <a:alpha val="30000"/>
                </a:schemeClr>
              </a:fgClr>
              <a:bgClr>
                <a:srgbClr val="FFFFFF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AutoShape 1397">
              <a:extLst>
                <a:ext uri="{FF2B5EF4-FFF2-40B4-BE49-F238E27FC236}">
                  <a16:creationId xmlns:a16="http://schemas.microsoft.com/office/drawing/2014/main" id="{E9DCB1F3-D195-4100-B0D0-9706385F5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475"/>
              <a:ext cx="1587" cy="182"/>
            </a:xfrm>
            <a:custGeom>
              <a:avLst/>
              <a:gdLst>
                <a:gd name="G0" fmla="+- 2464 0 0"/>
                <a:gd name="G1" fmla="+- 21600 0 2464"/>
                <a:gd name="G2" fmla="*/ 2464 1 2"/>
                <a:gd name="G3" fmla="+- 21600 0 G2"/>
                <a:gd name="G4" fmla="+/ 2464 21600 2"/>
                <a:gd name="G5" fmla="+/ G1 0 2"/>
                <a:gd name="G6" fmla="*/ 21600 21600 2464"/>
                <a:gd name="G7" fmla="*/ G6 1 2"/>
                <a:gd name="G8" fmla="+- 21600 0 G7"/>
                <a:gd name="G9" fmla="*/ 21600 1 2"/>
                <a:gd name="G10" fmla="+- 2464 0 G9"/>
                <a:gd name="G11" fmla="?: G10 G8 0"/>
                <a:gd name="G12" fmla="?: G10 G7 21600"/>
                <a:gd name="T0" fmla="*/ 20368 w 21600"/>
                <a:gd name="T1" fmla="*/ 10800 h 21600"/>
                <a:gd name="T2" fmla="*/ 10800 w 21600"/>
                <a:gd name="T3" fmla="*/ 21600 h 21600"/>
                <a:gd name="T4" fmla="*/ 1232 w 21600"/>
                <a:gd name="T5" fmla="*/ 10800 h 21600"/>
                <a:gd name="T6" fmla="*/ 10800 w 21600"/>
                <a:gd name="T7" fmla="*/ 0 h 21600"/>
                <a:gd name="T8" fmla="*/ 3032 w 21600"/>
                <a:gd name="T9" fmla="*/ 3032 h 21600"/>
                <a:gd name="T10" fmla="*/ 18568 w 21600"/>
                <a:gd name="T11" fmla="*/ 185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64" y="21600"/>
                  </a:lnTo>
                  <a:lnTo>
                    <a:pt x="1913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AutoShape 1398">
              <a:extLst>
                <a:ext uri="{FF2B5EF4-FFF2-40B4-BE49-F238E27FC236}">
                  <a16:creationId xmlns:a16="http://schemas.microsoft.com/office/drawing/2014/main" id="{52CEC1AF-F6ED-4E2F-8A06-59D72798F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3"/>
              <a:ext cx="3856" cy="2358"/>
            </a:xfrm>
            <a:prstGeom prst="roundRect">
              <a:avLst>
                <a:gd name="adj" fmla="val 2005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79216"/>
                    <a:invGamma/>
                  </a:srgbClr>
                </a:gs>
                <a:gs pos="100000">
                  <a:srgbClr val="0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B0FD6E4F-4531-47DA-BE80-C84A015608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60" y="1253"/>
              <a:ext cx="3674" cy="2178"/>
            </a:xfrm>
            <a:prstGeom prst="bevel">
              <a:avLst>
                <a:gd name="adj" fmla="val 2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Rectangle 1400">
              <a:extLst>
                <a:ext uri="{FF2B5EF4-FFF2-40B4-BE49-F238E27FC236}">
                  <a16:creationId xmlns:a16="http://schemas.microsoft.com/office/drawing/2014/main" id="{B3C89699-E555-44F5-940E-4B1040AD7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" y="1253"/>
              <a:ext cx="3629" cy="213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03811AFE-E091-4F4A-943F-1553FA4F9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91" cy="23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AutoShape 1402">
              <a:extLst>
                <a:ext uri="{FF2B5EF4-FFF2-40B4-BE49-F238E27FC236}">
                  <a16:creationId xmlns:a16="http://schemas.microsoft.com/office/drawing/2014/main" id="{139DE3EB-81E5-4AD4-9B05-13D3DAEF6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162"/>
              <a:ext cx="91" cy="235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AutoShape 1403">
              <a:extLst>
                <a:ext uri="{FF2B5EF4-FFF2-40B4-BE49-F238E27FC236}">
                  <a16:creationId xmlns:a16="http://schemas.microsoft.com/office/drawing/2014/main" id="{BBAC927F-7007-4E4B-AF2A-B6E50D788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162"/>
              <a:ext cx="3856" cy="2631"/>
            </a:xfrm>
            <a:prstGeom prst="roundRect">
              <a:avLst>
                <a:gd name="adj" fmla="val 2005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16" name="Group 1404">
              <a:extLst>
                <a:ext uri="{FF2B5EF4-FFF2-40B4-BE49-F238E27FC236}">
                  <a16:creationId xmlns:a16="http://schemas.microsoft.com/office/drawing/2014/main" id="{69B357CD-7C29-440C-AF83-9B70F7AE1C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3521"/>
              <a:ext cx="726" cy="99"/>
              <a:chOff x="1759" y="482"/>
              <a:chExt cx="1996" cy="272"/>
            </a:xfrm>
          </p:grpSpPr>
          <p:sp>
            <p:nvSpPr>
              <p:cNvPr id="14717" name="AutoShape 1405">
                <a:extLst>
                  <a:ext uri="{FF2B5EF4-FFF2-40B4-BE49-F238E27FC236}">
                    <a16:creationId xmlns:a16="http://schemas.microsoft.com/office/drawing/2014/main" id="{43A76BA7-2FE3-4C2B-94EA-C65DDA5E6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482"/>
                <a:ext cx="1996" cy="27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18" name="AutoShape 1406">
                <a:extLst>
                  <a:ext uri="{FF2B5EF4-FFF2-40B4-BE49-F238E27FC236}">
                    <a16:creationId xmlns:a16="http://schemas.microsoft.com/office/drawing/2014/main" id="{F65E489D-EC38-4876-BA77-14670F316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504"/>
                <a:ext cx="1950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19" name="Group 1407">
                <a:extLst>
                  <a:ext uri="{FF2B5EF4-FFF2-40B4-BE49-F238E27FC236}">
                    <a16:creationId xmlns:a16="http://schemas.microsoft.com/office/drawing/2014/main" id="{5D871530-8039-492E-9945-2E941E19DF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8" y="504"/>
                <a:ext cx="21" cy="227"/>
                <a:chOff x="2984" y="482"/>
                <a:chExt cx="90" cy="227"/>
              </a:xfrm>
            </p:grpSpPr>
            <p:sp>
              <p:nvSpPr>
                <p:cNvPr id="14720" name="Rectangle 1408">
                  <a:extLst>
                    <a:ext uri="{FF2B5EF4-FFF2-40B4-BE49-F238E27FC236}">
                      <a16:creationId xmlns:a16="http://schemas.microsoft.com/office/drawing/2014/main" id="{593CF5FA-851F-436D-808D-FDD2128A5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1" name="Rectangle 1409">
                  <a:extLst>
                    <a:ext uri="{FF2B5EF4-FFF2-40B4-BE49-F238E27FC236}">
                      <a16:creationId xmlns:a16="http://schemas.microsoft.com/office/drawing/2014/main" id="{A9D12D08-4968-4287-AE7D-2A4F4E96B5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2" name="Group 1410">
                <a:extLst>
                  <a:ext uri="{FF2B5EF4-FFF2-40B4-BE49-F238E27FC236}">
                    <a16:creationId xmlns:a16="http://schemas.microsoft.com/office/drawing/2014/main" id="{2AA513B8-204A-4ACC-97FD-AE76B25330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504"/>
                <a:ext cx="21" cy="227"/>
                <a:chOff x="2984" y="482"/>
                <a:chExt cx="90" cy="227"/>
              </a:xfrm>
            </p:grpSpPr>
            <p:sp>
              <p:nvSpPr>
                <p:cNvPr id="14723" name="Rectangle 1411">
                  <a:extLst>
                    <a:ext uri="{FF2B5EF4-FFF2-40B4-BE49-F238E27FC236}">
                      <a16:creationId xmlns:a16="http://schemas.microsoft.com/office/drawing/2014/main" id="{FDF40704-6C3E-44AA-A08B-C04EF05AC6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4" name="Rectangle 1412">
                  <a:extLst>
                    <a:ext uri="{FF2B5EF4-FFF2-40B4-BE49-F238E27FC236}">
                      <a16:creationId xmlns:a16="http://schemas.microsoft.com/office/drawing/2014/main" id="{AEC1C867-37ED-4A3B-8AA1-960A26B836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5" name="Group 1413">
                <a:extLst>
                  <a:ext uri="{FF2B5EF4-FFF2-40B4-BE49-F238E27FC236}">
                    <a16:creationId xmlns:a16="http://schemas.microsoft.com/office/drawing/2014/main" id="{9954126C-4829-43A9-A1FC-1F7DABF31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1" y="504"/>
                <a:ext cx="21" cy="227"/>
                <a:chOff x="2984" y="482"/>
                <a:chExt cx="90" cy="227"/>
              </a:xfrm>
            </p:grpSpPr>
            <p:sp>
              <p:nvSpPr>
                <p:cNvPr id="14726" name="Rectangle 1414">
                  <a:extLst>
                    <a:ext uri="{FF2B5EF4-FFF2-40B4-BE49-F238E27FC236}">
                      <a16:creationId xmlns:a16="http://schemas.microsoft.com/office/drawing/2014/main" id="{6721F159-9D9C-4B48-A736-22716AAB3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7" name="Rectangle 1415">
                  <a:extLst>
                    <a:ext uri="{FF2B5EF4-FFF2-40B4-BE49-F238E27FC236}">
                      <a16:creationId xmlns:a16="http://schemas.microsoft.com/office/drawing/2014/main" id="{95137B8B-9CC7-4E7F-A166-956C74F84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28" name="Group 1416">
                <a:extLst>
                  <a:ext uri="{FF2B5EF4-FFF2-40B4-BE49-F238E27FC236}">
                    <a16:creationId xmlns:a16="http://schemas.microsoft.com/office/drawing/2014/main" id="{00EAF0DC-5DFE-44C6-B792-6D6E05739F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504"/>
                <a:ext cx="21" cy="227"/>
                <a:chOff x="2984" y="482"/>
                <a:chExt cx="90" cy="227"/>
              </a:xfrm>
            </p:grpSpPr>
            <p:sp>
              <p:nvSpPr>
                <p:cNvPr id="14729" name="Rectangle 1417">
                  <a:extLst>
                    <a:ext uri="{FF2B5EF4-FFF2-40B4-BE49-F238E27FC236}">
                      <a16:creationId xmlns:a16="http://schemas.microsoft.com/office/drawing/2014/main" id="{1680CF75-6F7F-4152-B510-0ACE3E615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482"/>
                  <a:ext cx="45" cy="22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0" name="Rectangle 1418">
                  <a:extLst>
                    <a:ext uri="{FF2B5EF4-FFF2-40B4-BE49-F238E27FC236}">
                      <a16:creationId xmlns:a16="http://schemas.microsoft.com/office/drawing/2014/main" id="{E729EA2B-15DE-4673-B58E-3193E36CD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482"/>
                  <a:ext cx="45" cy="2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31" name="Rectangle 1419">
              <a:extLst>
                <a:ext uri="{FF2B5EF4-FFF2-40B4-BE49-F238E27FC236}">
                  <a16:creationId xmlns:a16="http://schemas.microsoft.com/office/drawing/2014/main" id="{5D9AF5F3-EFC5-4C77-8102-275BA5B3A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1"/>
              <a:ext cx="182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32" name="Group 1420">
            <a:extLst>
              <a:ext uri="{FF2B5EF4-FFF2-40B4-BE49-F238E27FC236}">
                <a16:creationId xmlns:a16="http://schemas.microsoft.com/office/drawing/2014/main" id="{64BE1EAD-E3AD-4480-A368-E2DD70DB516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14650"/>
            <a:ext cx="1584325" cy="1377950"/>
            <a:chOff x="807" y="482"/>
            <a:chExt cx="4173" cy="3629"/>
          </a:xfrm>
        </p:grpSpPr>
        <p:grpSp>
          <p:nvGrpSpPr>
            <p:cNvPr id="14733" name="Group 1421">
              <a:extLst>
                <a:ext uri="{FF2B5EF4-FFF2-40B4-BE49-F238E27FC236}">
                  <a16:creationId xmlns:a16="http://schemas.microsoft.com/office/drawing/2014/main" id="{94B463A7-7EBC-426A-BCD7-0FC0B2060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2976"/>
              <a:ext cx="1543" cy="1135"/>
              <a:chOff x="2167" y="2976"/>
              <a:chExt cx="1543" cy="1135"/>
            </a:xfrm>
          </p:grpSpPr>
          <p:sp>
            <p:nvSpPr>
              <p:cNvPr id="14734" name="AutoShape 1422">
                <a:extLst>
                  <a:ext uri="{FF2B5EF4-FFF2-40B4-BE49-F238E27FC236}">
                    <a16:creationId xmlns:a16="http://schemas.microsoft.com/office/drawing/2014/main" id="{CD8C1D42-3FAE-431F-AE05-CAF0C9123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7" y="3158"/>
                <a:ext cx="363" cy="1543"/>
              </a:xfrm>
              <a:prstGeom prst="flowChartDelay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5" name="AutoShape 1423">
                <a:extLst>
                  <a:ext uri="{FF2B5EF4-FFF2-40B4-BE49-F238E27FC236}">
                    <a16:creationId xmlns:a16="http://schemas.microsoft.com/office/drawing/2014/main" id="{65F82494-92D7-4DA5-AB0C-06281B1FA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57" y="3067"/>
                <a:ext cx="363" cy="1543"/>
              </a:xfrm>
              <a:prstGeom prst="flowChartDelay">
                <a:avLst/>
              </a:prstGeom>
              <a:gradFill rotWithShape="1">
                <a:gsLst>
                  <a:gs pos="0">
                    <a:schemeClr val="tx2">
                      <a:gamma/>
                      <a:tint val="5098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36" name="Group 1424">
                <a:extLst>
                  <a:ext uri="{FF2B5EF4-FFF2-40B4-BE49-F238E27FC236}">
                    <a16:creationId xmlns:a16="http://schemas.microsoft.com/office/drawing/2014/main" id="{F8C05544-E883-4BE5-9171-5DAAF210CB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" y="2976"/>
                <a:ext cx="725" cy="809"/>
                <a:chOff x="2689" y="3150"/>
                <a:chExt cx="629" cy="627"/>
              </a:xfrm>
            </p:grpSpPr>
            <p:sp>
              <p:nvSpPr>
                <p:cNvPr id="14737" name="AutoShape 1425">
                  <a:extLst>
                    <a:ext uri="{FF2B5EF4-FFF2-40B4-BE49-F238E27FC236}">
                      <a16:creationId xmlns:a16="http://schemas.microsoft.com/office/drawing/2014/main" id="{3BA47B1F-55C3-42CC-8318-42EB81EDF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3150"/>
                  <a:ext cx="628" cy="627"/>
                </a:xfrm>
                <a:prstGeom prst="roundRect">
                  <a:avLst>
                    <a:gd name="adj" fmla="val 1084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8" name="AutoShape 1426">
                  <a:extLst>
                    <a:ext uri="{FF2B5EF4-FFF2-40B4-BE49-F238E27FC236}">
                      <a16:creationId xmlns:a16="http://schemas.microsoft.com/office/drawing/2014/main" id="{531BE765-C0DB-4719-8B1F-6FD69FD34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3150"/>
                  <a:ext cx="105" cy="6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9" name="AutoShape 1427">
                  <a:extLst>
                    <a:ext uri="{FF2B5EF4-FFF2-40B4-BE49-F238E27FC236}">
                      <a16:creationId xmlns:a16="http://schemas.microsoft.com/office/drawing/2014/main" id="{BA45BE0C-08AE-40D9-B985-F691189C7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3" y="3150"/>
                  <a:ext cx="105" cy="62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  <a:gs pos="100000">
                      <a:schemeClr val="bg1">
                        <a:alpha val="60001"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740" name="AutoShape 1428">
              <a:extLst>
                <a:ext uri="{FF2B5EF4-FFF2-40B4-BE49-F238E27FC236}">
                  <a16:creationId xmlns:a16="http://schemas.microsoft.com/office/drawing/2014/main" id="{3C3E8551-1BDD-465F-AD0B-88253865D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4173" cy="2585"/>
            </a:xfrm>
            <a:prstGeom prst="roundRect">
              <a:avLst>
                <a:gd name="adj" fmla="val 294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1" name="AutoShape 1429">
              <a:extLst>
                <a:ext uri="{FF2B5EF4-FFF2-40B4-BE49-F238E27FC236}">
                  <a16:creationId xmlns:a16="http://schemas.microsoft.com/office/drawing/2014/main" id="{DE59C45F-7CB7-42FB-A1FF-9703FD366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113"/>
              <a:ext cx="4173" cy="317"/>
            </a:xfrm>
            <a:prstGeom prst="roundRect">
              <a:avLst>
                <a:gd name="adj" fmla="val 20819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2" name="AutoShape 1430">
              <a:extLst>
                <a:ext uri="{FF2B5EF4-FFF2-40B4-BE49-F238E27FC236}">
                  <a16:creationId xmlns:a16="http://schemas.microsoft.com/office/drawing/2014/main" id="{9C0613B0-D8C8-4D0B-A3DF-D96F455A6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" y="3136"/>
              <a:ext cx="4128" cy="272"/>
            </a:xfrm>
            <a:prstGeom prst="roundRect">
              <a:avLst>
                <a:gd name="adj" fmla="val 20819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3" name="AutoShape 1431">
              <a:extLst>
                <a:ext uri="{FF2B5EF4-FFF2-40B4-BE49-F238E27FC236}">
                  <a16:creationId xmlns:a16="http://schemas.microsoft.com/office/drawing/2014/main" id="{2B687994-2DD9-42A0-824E-7AA4169B72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88" y="663"/>
              <a:ext cx="3856" cy="2223"/>
            </a:xfrm>
            <a:prstGeom prst="bevel">
              <a:avLst>
                <a:gd name="adj" fmla="val 3912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4" name="Rectangle 1432">
              <a:extLst>
                <a:ext uri="{FF2B5EF4-FFF2-40B4-BE49-F238E27FC236}">
                  <a16:creationId xmlns:a16="http://schemas.microsoft.com/office/drawing/2014/main" id="{BE4F7984-0662-4BBC-BC9F-42870729A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685"/>
              <a:ext cx="3810" cy="2177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5" name="AutoShape 1433" descr="60%">
              <a:extLst>
                <a:ext uri="{FF2B5EF4-FFF2-40B4-BE49-F238E27FC236}">
                  <a16:creationId xmlns:a16="http://schemas.microsoft.com/office/drawing/2014/main" id="{62E1785C-694B-420B-8A7A-3FA3CAACA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3136"/>
              <a:ext cx="4128" cy="272"/>
            </a:xfrm>
            <a:prstGeom prst="roundRect">
              <a:avLst>
                <a:gd name="adj" fmla="val 20819"/>
              </a:avLst>
            </a:prstGeom>
            <a:pattFill prst="pct60">
              <a:fgClr>
                <a:srgbClr val="DDDDDD">
                  <a:alpha val="30000"/>
                </a:srgbClr>
              </a:fgClr>
              <a:bgClr>
                <a:srgbClr val="666666">
                  <a:alpha val="3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6" name="Rectangle 1434">
              <a:extLst>
                <a:ext uri="{FF2B5EF4-FFF2-40B4-BE49-F238E27FC236}">
                  <a16:creationId xmlns:a16="http://schemas.microsoft.com/office/drawing/2014/main" id="{2DF3C6D4-401C-49D0-821D-DAD5AC6D9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" y="2931"/>
              <a:ext cx="209" cy="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47" name="AutoShape 1435">
              <a:extLst>
                <a:ext uri="{FF2B5EF4-FFF2-40B4-BE49-F238E27FC236}">
                  <a16:creationId xmlns:a16="http://schemas.microsoft.com/office/drawing/2014/main" id="{F6DA907A-FBD3-4BC1-BD04-C77981408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482"/>
              <a:ext cx="4173" cy="2585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03494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液晶ディスプレイ</vt:lpstr>
      <vt:lpstr>液晶ディスプレイ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pptxb81_液晶ディスプレイのイラスト</dc:title>
  <dc:subject>pptxb81_液晶ディスプレイのイラスト</dc:subject>
  <dc:creator>でじけろお</dc:creator>
  <cp:revision>2</cp:revision>
  <dcterms:created xsi:type="dcterms:W3CDTF">2010-10-12T01:13:58Z</dcterms:created>
  <dcterms:modified xsi:type="dcterms:W3CDTF">2019-10-12T21:26:30Z</dcterms:modified>
  <cp:version>2</cp:version>
</cp:coreProperties>
</file>