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E5E2B9"/>
    <a:srgbClr val="B2B2B2"/>
    <a:srgbClr val="DDDDDD"/>
    <a:srgbClr val="F9FBA3"/>
    <a:srgbClr val="CC6600"/>
    <a:srgbClr val="1C1C1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3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27BDF6-B3F9-4CEF-8A84-E835473A0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68BD296-B0F1-4EF8-8904-CFDB3DA38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5710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D92CA1-06F3-4A67-AEBF-0EC86AD73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44289E-7B59-4E07-8771-4AA9B83D6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7541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314490-1E87-4D02-BE38-4CF2838855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65A9EE-810E-44C6-B72A-769A3C31B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1016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F91BE9-5F4F-4313-A44E-F61F04CDE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A860D2-CD18-457A-B33E-FCB104E1B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733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AC2EA-668C-4A5A-9BC0-B606E2BA2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B064E5-C15B-4484-A9F1-161BC6A1C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4558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046C4-A704-481A-9B9F-A3BABAFF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F81A0E-24DC-46C0-98FC-64172B2BE5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DF26507-FAF4-4093-92D5-ABE18EED2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44418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FE66FC-842B-4D92-B522-910DAE61A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9B14F8-33C7-452E-8FB1-A2B125EEE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6DCB88-F9D1-4C05-83E0-5682A1470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9F06E66-CB9A-4476-9BAE-847095322B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5D977A5-E999-4E24-A5E0-293B58A65C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2297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14631C-EED5-4325-B6B7-AC7E8AE0C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69208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7600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E7C51-0A40-48BF-B0D6-EA200DF55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D35CB9-6D1D-46F0-8B5A-542D9AD5B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80036BF-911A-47F5-BF28-AE1E4387C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887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48310B-7214-463E-AB21-126D9B7B9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2807B04-4A4D-4D42-B82A-811B44A764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5AEA3A-F34E-49A7-8EA7-2504F62E0D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0187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039A14FA-1BDC-4857-AA73-C0DA1FC85A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4F40707C-E13B-43C6-8631-C74E9C8FEC0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4173F226-C922-4464-9C2B-538757E25D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2AA242D6-025F-4FFE-96E7-DA2F360D67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D81BE4EC-A4D4-407A-A2A7-DAACF0D27B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6099AE61-3AEB-4601-AC8E-5F0EAACA4F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7B17B827-4926-4BA9-8ACB-E4759E45CF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8870C796-4D7A-401A-8455-889697FEAD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0533FAC9-FA7E-40E8-A121-383C05A421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E937D113-5007-4D12-B05A-625BC811F1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325B570E-40C9-4CBF-BCC8-D00F98DAF9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6935F115-3123-4DD9-97CB-2F4BF6A94F6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97A2FEDF-CDCF-454E-9A03-510FA9BF9F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3F547221-4479-4E6B-9178-01EB676C76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33B32C17-B1AC-4B43-A6D5-A375BA6E55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4E17A18C-D09D-4399-B6D2-42F27ADB62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6A80D927-2E4A-4D6B-8B41-BE0E1551A2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5006731E-FFA2-433C-BC0F-3A533E7581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23C5AB0-12F9-4019-A51A-96AFC14A2A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/>
              <a:t>HUB</a:t>
            </a:r>
          </a:p>
        </p:txBody>
      </p:sp>
      <p:grpSp>
        <p:nvGrpSpPr>
          <p:cNvPr id="14497" name="Group 1185">
            <a:extLst>
              <a:ext uri="{FF2B5EF4-FFF2-40B4-BE49-F238E27FC236}">
                <a16:creationId xmlns:a16="http://schemas.microsoft.com/office/drawing/2014/main" id="{FB37E101-1954-4BDF-B49E-5BCEC246E88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484313"/>
            <a:ext cx="1439863" cy="414337"/>
            <a:chOff x="716" y="255"/>
            <a:chExt cx="3311" cy="952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CBFDC356-C892-43E8-967C-57D756336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00"/>
              <a:ext cx="3311" cy="862"/>
            </a:xfrm>
            <a:prstGeom prst="rect">
              <a:avLst/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100000">
                  <a:srgbClr val="006699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7" name="Group 1125">
              <a:extLst>
                <a:ext uri="{FF2B5EF4-FFF2-40B4-BE49-F238E27FC236}">
                  <a16:creationId xmlns:a16="http://schemas.microsoft.com/office/drawing/2014/main" id="{0D86C3C8-B1F7-43A9-BC15-5AD45981A5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482"/>
              <a:ext cx="545" cy="453"/>
              <a:chOff x="1895" y="1344"/>
              <a:chExt cx="553" cy="453"/>
            </a:xfrm>
          </p:grpSpPr>
          <p:sp>
            <p:nvSpPr>
              <p:cNvPr id="14420" name="Rectangle 1108">
                <a:extLst>
                  <a:ext uri="{FF2B5EF4-FFF2-40B4-BE49-F238E27FC236}">
                    <a16:creationId xmlns:a16="http://schemas.microsoft.com/office/drawing/2014/main" id="{46D85A60-4F7A-451C-A999-0CB33FBC6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2" name="Rectangle 1110">
                <a:extLst>
                  <a:ext uri="{FF2B5EF4-FFF2-40B4-BE49-F238E27FC236}">
                    <a16:creationId xmlns:a16="http://schemas.microsoft.com/office/drawing/2014/main" id="{649B69F0-C68F-43E6-BA89-3A7EDB563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1" name="Freeform 1109">
                <a:extLst>
                  <a:ext uri="{FF2B5EF4-FFF2-40B4-BE49-F238E27FC236}">
                    <a16:creationId xmlns:a16="http://schemas.microsoft.com/office/drawing/2014/main" id="{F746EC83-91E0-4BB7-9B59-DCB5E06C6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31" name="Group 1119">
                <a:extLst>
                  <a:ext uri="{FF2B5EF4-FFF2-40B4-BE49-F238E27FC236}">
                    <a16:creationId xmlns:a16="http://schemas.microsoft.com/office/drawing/2014/main" id="{D4B72F11-4D3A-4DB7-BF23-A70E46AC14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23" name="Rectangle 1111">
                  <a:extLst>
                    <a:ext uri="{FF2B5EF4-FFF2-40B4-BE49-F238E27FC236}">
                      <a16:creationId xmlns:a16="http://schemas.microsoft.com/office/drawing/2014/main" id="{4B8E2E8B-4A02-4567-92D6-373EA23FF9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4" name="Rectangle 1112">
                  <a:extLst>
                    <a:ext uri="{FF2B5EF4-FFF2-40B4-BE49-F238E27FC236}">
                      <a16:creationId xmlns:a16="http://schemas.microsoft.com/office/drawing/2014/main" id="{2BB98BC6-BED1-4BD3-8152-722C909280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5" name="Rectangle 1113">
                  <a:extLst>
                    <a:ext uri="{FF2B5EF4-FFF2-40B4-BE49-F238E27FC236}">
                      <a16:creationId xmlns:a16="http://schemas.microsoft.com/office/drawing/2014/main" id="{FBA41841-E777-4FBD-A008-E11EC9975D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6" name="Rectangle 1114">
                  <a:extLst>
                    <a:ext uri="{FF2B5EF4-FFF2-40B4-BE49-F238E27FC236}">
                      <a16:creationId xmlns:a16="http://schemas.microsoft.com/office/drawing/2014/main" id="{C369837A-6839-4954-8849-EBAEED102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7" name="Rectangle 1115">
                  <a:extLst>
                    <a:ext uri="{FF2B5EF4-FFF2-40B4-BE49-F238E27FC236}">
                      <a16:creationId xmlns:a16="http://schemas.microsoft.com/office/drawing/2014/main" id="{B5E88CAA-1A60-45A4-8319-F605F57A7A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8" name="Rectangle 1116">
                  <a:extLst>
                    <a:ext uri="{FF2B5EF4-FFF2-40B4-BE49-F238E27FC236}">
                      <a16:creationId xmlns:a16="http://schemas.microsoft.com/office/drawing/2014/main" id="{4CD16DA5-3A12-4430-BAD7-CD9E75C7FD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9" name="Rectangle 1117">
                  <a:extLst>
                    <a:ext uri="{FF2B5EF4-FFF2-40B4-BE49-F238E27FC236}">
                      <a16:creationId xmlns:a16="http://schemas.microsoft.com/office/drawing/2014/main" id="{359FCC65-7131-47C2-A734-010958824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0" name="Rectangle 1118">
                  <a:extLst>
                    <a:ext uri="{FF2B5EF4-FFF2-40B4-BE49-F238E27FC236}">
                      <a16:creationId xmlns:a16="http://schemas.microsoft.com/office/drawing/2014/main" id="{45546167-1616-4955-8E09-B2E4992856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34" name="Rectangle 1122">
                <a:extLst>
                  <a:ext uri="{FF2B5EF4-FFF2-40B4-BE49-F238E27FC236}">
                    <a16:creationId xmlns:a16="http://schemas.microsoft.com/office/drawing/2014/main" id="{2E2EC845-0DE9-4879-AB01-7A01082C3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38" name="Group 1126">
              <a:extLst>
                <a:ext uri="{FF2B5EF4-FFF2-40B4-BE49-F238E27FC236}">
                  <a16:creationId xmlns:a16="http://schemas.microsoft.com/office/drawing/2014/main" id="{EC9B638C-8FF3-4EED-8950-537BDA6260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4" y="482"/>
              <a:ext cx="545" cy="453"/>
              <a:chOff x="1895" y="1344"/>
              <a:chExt cx="553" cy="453"/>
            </a:xfrm>
          </p:grpSpPr>
          <p:sp>
            <p:nvSpPr>
              <p:cNvPr id="14439" name="Rectangle 1127">
                <a:extLst>
                  <a:ext uri="{FF2B5EF4-FFF2-40B4-BE49-F238E27FC236}">
                    <a16:creationId xmlns:a16="http://schemas.microsoft.com/office/drawing/2014/main" id="{0A9B86E5-8365-41E6-B10B-4B98666BB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Rectangle 1128">
                <a:extLst>
                  <a:ext uri="{FF2B5EF4-FFF2-40B4-BE49-F238E27FC236}">
                    <a16:creationId xmlns:a16="http://schemas.microsoft.com/office/drawing/2014/main" id="{057B2ED1-6667-4D2E-AE99-091877004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Freeform 1129">
                <a:extLst>
                  <a:ext uri="{FF2B5EF4-FFF2-40B4-BE49-F238E27FC236}">
                    <a16:creationId xmlns:a16="http://schemas.microsoft.com/office/drawing/2014/main" id="{3A09B29A-A242-4029-B9D0-1F7A16961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42" name="Group 1130">
                <a:extLst>
                  <a:ext uri="{FF2B5EF4-FFF2-40B4-BE49-F238E27FC236}">
                    <a16:creationId xmlns:a16="http://schemas.microsoft.com/office/drawing/2014/main" id="{EDB1F6EC-DFB0-4615-9E01-7386FAA5B9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43" name="Rectangle 1131">
                  <a:extLst>
                    <a:ext uri="{FF2B5EF4-FFF2-40B4-BE49-F238E27FC236}">
                      <a16:creationId xmlns:a16="http://schemas.microsoft.com/office/drawing/2014/main" id="{6FA0FA94-B07D-4C04-8C78-D957718260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4" name="Rectangle 1132">
                  <a:extLst>
                    <a:ext uri="{FF2B5EF4-FFF2-40B4-BE49-F238E27FC236}">
                      <a16:creationId xmlns:a16="http://schemas.microsoft.com/office/drawing/2014/main" id="{9724BEE5-62D1-4994-A6E0-A76DF96897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5" name="Rectangle 1133">
                  <a:extLst>
                    <a:ext uri="{FF2B5EF4-FFF2-40B4-BE49-F238E27FC236}">
                      <a16:creationId xmlns:a16="http://schemas.microsoft.com/office/drawing/2014/main" id="{FDA1D060-57C1-4249-A0DE-E60BFA843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6" name="Rectangle 1134">
                  <a:extLst>
                    <a:ext uri="{FF2B5EF4-FFF2-40B4-BE49-F238E27FC236}">
                      <a16:creationId xmlns:a16="http://schemas.microsoft.com/office/drawing/2014/main" id="{23E3739D-061E-4659-96AE-15E5C9C5E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7" name="Rectangle 1135">
                  <a:extLst>
                    <a:ext uri="{FF2B5EF4-FFF2-40B4-BE49-F238E27FC236}">
                      <a16:creationId xmlns:a16="http://schemas.microsoft.com/office/drawing/2014/main" id="{15B74EA7-AA31-4FB0-9E27-BC76712CD4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8" name="Rectangle 1136">
                  <a:extLst>
                    <a:ext uri="{FF2B5EF4-FFF2-40B4-BE49-F238E27FC236}">
                      <a16:creationId xmlns:a16="http://schemas.microsoft.com/office/drawing/2014/main" id="{B2BA5671-9BA4-45FC-A044-C6AA57F7E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9" name="Rectangle 1137">
                  <a:extLst>
                    <a:ext uri="{FF2B5EF4-FFF2-40B4-BE49-F238E27FC236}">
                      <a16:creationId xmlns:a16="http://schemas.microsoft.com/office/drawing/2014/main" id="{312AEA2E-6986-484C-977C-2E662DB6A1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0" name="Rectangle 1138">
                  <a:extLst>
                    <a:ext uri="{FF2B5EF4-FFF2-40B4-BE49-F238E27FC236}">
                      <a16:creationId xmlns:a16="http://schemas.microsoft.com/office/drawing/2014/main" id="{4A7A3DB6-F49F-4C0E-AF01-F6C16D268F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51" name="Rectangle 1139">
                <a:extLst>
                  <a:ext uri="{FF2B5EF4-FFF2-40B4-BE49-F238E27FC236}">
                    <a16:creationId xmlns:a16="http://schemas.microsoft.com/office/drawing/2014/main" id="{0C6DA338-421C-487F-9D6F-A20994C8B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52" name="Group 1140">
              <a:extLst>
                <a:ext uri="{FF2B5EF4-FFF2-40B4-BE49-F238E27FC236}">
                  <a16:creationId xmlns:a16="http://schemas.microsoft.com/office/drawing/2014/main" id="{DC03321F-A2AE-459F-8C6A-9BE2E9249B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482"/>
              <a:ext cx="545" cy="453"/>
              <a:chOff x="1895" y="1344"/>
              <a:chExt cx="553" cy="453"/>
            </a:xfrm>
          </p:grpSpPr>
          <p:sp>
            <p:nvSpPr>
              <p:cNvPr id="14453" name="Rectangle 1141">
                <a:extLst>
                  <a:ext uri="{FF2B5EF4-FFF2-40B4-BE49-F238E27FC236}">
                    <a16:creationId xmlns:a16="http://schemas.microsoft.com/office/drawing/2014/main" id="{57C3464F-66D6-41C5-9B7A-3A01CF7A6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4" name="Rectangle 1142">
                <a:extLst>
                  <a:ext uri="{FF2B5EF4-FFF2-40B4-BE49-F238E27FC236}">
                    <a16:creationId xmlns:a16="http://schemas.microsoft.com/office/drawing/2014/main" id="{8DEEE966-FEDC-4766-8EC4-D097EA072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5" name="Freeform 1143">
                <a:extLst>
                  <a:ext uri="{FF2B5EF4-FFF2-40B4-BE49-F238E27FC236}">
                    <a16:creationId xmlns:a16="http://schemas.microsoft.com/office/drawing/2014/main" id="{C56B279A-1020-4666-9FF9-112B5C32D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56" name="Group 1144">
                <a:extLst>
                  <a:ext uri="{FF2B5EF4-FFF2-40B4-BE49-F238E27FC236}">
                    <a16:creationId xmlns:a16="http://schemas.microsoft.com/office/drawing/2014/main" id="{88C34FA0-7BD4-4D9F-90E1-91C1EBB12D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57" name="Rectangle 1145">
                  <a:extLst>
                    <a:ext uri="{FF2B5EF4-FFF2-40B4-BE49-F238E27FC236}">
                      <a16:creationId xmlns:a16="http://schemas.microsoft.com/office/drawing/2014/main" id="{BB8261A0-5C3B-45AC-A4C7-1A54ABE72C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8" name="Rectangle 1146">
                  <a:extLst>
                    <a:ext uri="{FF2B5EF4-FFF2-40B4-BE49-F238E27FC236}">
                      <a16:creationId xmlns:a16="http://schemas.microsoft.com/office/drawing/2014/main" id="{AAD29C8C-8655-4276-8B3F-B0DE103487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9" name="Rectangle 1147">
                  <a:extLst>
                    <a:ext uri="{FF2B5EF4-FFF2-40B4-BE49-F238E27FC236}">
                      <a16:creationId xmlns:a16="http://schemas.microsoft.com/office/drawing/2014/main" id="{0C928A38-2A4F-4F81-8F81-24C1975E5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0" name="Rectangle 1148">
                  <a:extLst>
                    <a:ext uri="{FF2B5EF4-FFF2-40B4-BE49-F238E27FC236}">
                      <a16:creationId xmlns:a16="http://schemas.microsoft.com/office/drawing/2014/main" id="{DB531F71-C5C1-4AEB-859F-987365E3D2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1" name="Rectangle 1149">
                  <a:extLst>
                    <a:ext uri="{FF2B5EF4-FFF2-40B4-BE49-F238E27FC236}">
                      <a16:creationId xmlns:a16="http://schemas.microsoft.com/office/drawing/2014/main" id="{4BF302F3-08A6-4B5E-BD19-5C06D2173A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2" name="Rectangle 1150">
                  <a:extLst>
                    <a:ext uri="{FF2B5EF4-FFF2-40B4-BE49-F238E27FC236}">
                      <a16:creationId xmlns:a16="http://schemas.microsoft.com/office/drawing/2014/main" id="{E9182329-92BB-463C-ACCF-9B6E9FD76C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3" name="Rectangle 1151">
                  <a:extLst>
                    <a:ext uri="{FF2B5EF4-FFF2-40B4-BE49-F238E27FC236}">
                      <a16:creationId xmlns:a16="http://schemas.microsoft.com/office/drawing/2014/main" id="{92945A85-8F67-4062-AFD5-CBC2AACCB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4" name="Rectangle 1152">
                  <a:extLst>
                    <a:ext uri="{FF2B5EF4-FFF2-40B4-BE49-F238E27FC236}">
                      <a16:creationId xmlns:a16="http://schemas.microsoft.com/office/drawing/2014/main" id="{E2B784B1-DCE5-4D78-9CC0-9908C02E8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65" name="Rectangle 1153">
                <a:extLst>
                  <a:ext uri="{FF2B5EF4-FFF2-40B4-BE49-F238E27FC236}">
                    <a16:creationId xmlns:a16="http://schemas.microsoft.com/office/drawing/2014/main" id="{EE00F3BD-56F1-47E5-881A-8A73D3757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66" name="Group 1154">
              <a:extLst>
                <a:ext uri="{FF2B5EF4-FFF2-40B4-BE49-F238E27FC236}">
                  <a16:creationId xmlns:a16="http://schemas.microsoft.com/office/drawing/2014/main" id="{74B7C9C0-C557-4418-892F-5A0558FCD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482"/>
              <a:ext cx="545" cy="453"/>
              <a:chOff x="1895" y="1344"/>
              <a:chExt cx="553" cy="453"/>
            </a:xfrm>
          </p:grpSpPr>
          <p:sp>
            <p:nvSpPr>
              <p:cNvPr id="14467" name="Rectangle 1155">
                <a:extLst>
                  <a:ext uri="{FF2B5EF4-FFF2-40B4-BE49-F238E27FC236}">
                    <a16:creationId xmlns:a16="http://schemas.microsoft.com/office/drawing/2014/main" id="{89FDEA4F-2781-4551-A0CA-33ECDC3D2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8" name="Rectangle 1156">
                <a:extLst>
                  <a:ext uri="{FF2B5EF4-FFF2-40B4-BE49-F238E27FC236}">
                    <a16:creationId xmlns:a16="http://schemas.microsoft.com/office/drawing/2014/main" id="{86538B42-E8FD-4621-A30E-F94AE6B81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9" name="Freeform 1157">
                <a:extLst>
                  <a:ext uri="{FF2B5EF4-FFF2-40B4-BE49-F238E27FC236}">
                    <a16:creationId xmlns:a16="http://schemas.microsoft.com/office/drawing/2014/main" id="{C5240885-92BB-4CD0-BF7F-855E1821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70" name="Group 1158">
                <a:extLst>
                  <a:ext uri="{FF2B5EF4-FFF2-40B4-BE49-F238E27FC236}">
                    <a16:creationId xmlns:a16="http://schemas.microsoft.com/office/drawing/2014/main" id="{2D62F2B6-D150-4CA2-ACA0-7928E2CD3D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71" name="Rectangle 1159">
                  <a:extLst>
                    <a:ext uri="{FF2B5EF4-FFF2-40B4-BE49-F238E27FC236}">
                      <a16:creationId xmlns:a16="http://schemas.microsoft.com/office/drawing/2014/main" id="{C04E80C6-42D7-4FCC-A3D9-B7AB8A215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2" name="Rectangle 1160">
                  <a:extLst>
                    <a:ext uri="{FF2B5EF4-FFF2-40B4-BE49-F238E27FC236}">
                      <a16:creationId xmlns:a16="http://schemas.microsoft.com/office/drawing/2014/main" id="{47C28129-F0F9-4213-89B6-30FF5492D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3" name="Rectangle 1161">
                  <a:extLst>
                    <a:ext uri="{FF2B5EF4-FFF2-40B4-BE49-F238E27FC236}">
                      <a16:creationId xmlns:a16="http://schemas.microsoft.com/office/drawing/2014/main" id="{AAC2BC9F-F378-4058-91FE-6230120559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4" name="Rectangle 1162">
                  <a:extLst>
                    <a:ext uri="{FF2B5EF4-FFF2-40B4-BE49-F238E27FC236}">
                      <a16:creationId xmlns:a16="http://schemas.microsoft.com/office/drawing/2014/main" id="{FC8299E0-E7DD-4468-A82A-79D6174A4B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5" name="Rectangle 1163">
                  <a:extLst>
                    <a:ext uri="{FF2B5EF4-FFF2-40B4-BE49-F238E27FC236}">
                      <a16:creationId xmlns:a16="http://schemas.microsoft.com/office/drawing/2014/main" id="{510A5175-79F7-4204-972D-4A5F357B1D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6" name="Rectangle 1164">
                  <a:extLst>
                    <a:ext uri="{FF2B5EF4-FFF2-40B4-BE49-F238E27FC236}">
                      <a16:creationId xmlns:a16="http://schemas.microsoft.com/office/drawing/2014/main" id="{F1D4F5B4-A03C-4606-95BC-6DC037B4BF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7" name="Rectangle 1165">
                  <a:extLst>
                    <a:ext uri="{FF2B5EF4-FFF2-40B4-BE49-F238E27FC236}">
                      <a16:creationId xmlns:a16="http://schemas.microsoft.com/office/drawing/2014/main" id="{96314CA4-7273-4776-A7CA-F74407FDE4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8" name="Rectangle 1166">
                  <a:extLst>
                    <a:ext uri="{FF2B5EF4-FFF2-40B4-BE49-F238E27FC236}">
                      <a16:creationId xmlns:a16="http://schemas.microsoft.com/office/drawing/2014/main" id="{885D8F0C-3E3D-4528-9B0B-350D90E7A2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79" name="Rectangle 1167">
                <a:extLst>
                  <a:ext uri="{FF2B5EF4-FFF2-40B4-BE49-F238E27FC236}">
                    <a16:creationId xmlns:a16="http://schemas.microsoft.com/office/drawing/2014/main" id="{3EA393B0-0CBE-4079-97BA-C367CFFEB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80" name="Group 1168">
              <a:extLst>
                <a:ext uri="{FF2B5EF4-FFF2-40B4-BE49-F238E27FC236}">
                  <a16:creationId xmlns:a16="http://schemas.microsoft.com/office/drawing/2014/main" id="{8C2C4CB4-D60B-40D3-9596-23E724F86E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482"/>
              <a:ext cx="545" cy="453"/>
              <a:chOff x="1895" y="1344"/>
              <a:chExt cx="553" cy="453"/>
            </a:xfrm>
          </p:grpSpPr>
          <p:sp>
            <p:nvSpPr>
              <p:cNvPr id="14481" name="Rectangle 1169">
                <a:extLst>
                  <a:ext uri="{FF2B5EF4-FFF2-40B4-BE49-F238E27FC236}">
                    <a16:creationId xmlns:a16="http://schemas.microsoft.com/office/drawing/2014/main" id="{F10A1A5B-996B-4628-AA3F-FE12CD860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2" name="Rectangle 1170">
                <a:extLst>
                  <a:ext uri="{FF2B5EF4-FFF2-40B4-BE49-F238E27FC236}">
                    <a16:creationId xmlns:a16="http://schemas.microsoft.com/office/drawing/2014/main" id="{93FF2D3E-647B-4DD6-BCEA-5533EAE21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Freeform 1171">
                <a:extLst>
                  <a:ext uri="{FF2B5EF4-FFF2-40B4-BE49-F238E27FC236}">
                    <a16:creationId xmlns:a16="http://schemas.microsoft.com/office/drawing/2014/main" id="{6EE8B09C-D61A-422F-990F-0BCE4668F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84" name="Group 1172">
                <a:extLst>
                  <a:ext uri="{FF2B5EF4-FFF2-40B4-BE49-F238E27FC236}">
                    <a16:creationId xmlns:a16="http://schemas.microsoft.com/office/drawing/2014/main" id="{405F1FE4-99B3-4345-B9AF-414C572329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85" name="Rectangle 1173">
                  <a:extLst>
                    <a:ext uri="{FF2B5EF4-FFF2-40B4-BE49-F238E27FC236}">
                      <a16:creationId xmlns:a16="http://schemas.microsoft.com/office/drawing/2014/main" id="{AB292653-E543-4302-9190-AD80E8DD44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6" name="Rectangle 1174">
                  <a:extLst>
                    <a:ext uri="{FF2B5EF4-FFF2-40B4-BE49-F238E27FC236}">
                      <a16:creationId xmlns:a16="http://schemas.microsoft.com/office/drawing/2014/main" id="{EA05AA2A-A2F5-4F2F-AF1C-1CD8A7559B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7" name="Rectangle 1175">
                  <a:extLst>
                    <a:ext uri="{FF2B5EF4-FFF2-40B4-BE49-F238E27FC236}">
                      <a16:creationId xmlns:a16="http://schemas.microsoft.com/office/drawing/2014/main" id="{D2CB458D-00D9-475F-8A07-76D125D3AD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8" name="Rectangle 1176">
                  <a:extLst>
                    <a:ext uri="{FF2B5EF4-FFF2-40B4-BE49-F238E27FC236}">
                      <a16:creationId xmlns:a16="http://schemas.microsoft.com/office/drawing/2014/main" id="{ED8F6A6D-683B-44C3-8105-C2B441F9E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9" name="Rectangle 1177">
                  <a:extLst>
                    <a:ext uri="{FF2B5EF4-FFF2-40B4-BE49-F238E27FC236}">
                      <a16:creationId xmlns:a16="http://schemas.microsoft.com/office/drawing/2014/main" id="{9F3E473F-F7A9-4FCF-BDE1-F4CBB77326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0" name="Rectangle 1178">
                  <a:extLst>
                    <a:ext uri="{FF2B5EF4-FFF2-40B4-BE49-F238E27FC236}">
                      <a16:creationId xmlns:a16="http://schemas.microsoft.com/office/drawing/2014/main" id="{CC27E94D-9E8F-41ED-8D6F-D41372A54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1" name="Rectangle 1179">
                  <a:extLst>
                    <a:ext uri="{FF2B5EF4-FFF2-40B4-BE49-F238E27FC236}">
                      <a16:creationId xmlns:a16="http://schemas.microsoft.com/office/drawing/2014/main" id="{2875474F-0A7A-4579-B760-39FAB19805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2" name="Rectangle 1180">
                  <a:extLst>
                    <a:ext uri="{FF2B5EF4-FFF2-40B4-BE49-F238E27FC236}">
                      <a16:creationId xmlns:a16="http://schemas.microsoft.com/office/drawing/2014/main" id="{02CE34F8-AF8B-4E84-9457-F9CBA7AC2F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93" name="Rectangle 1181">
                <a:extLst>
                  <a:ext uri="{FF2B5EF4-FFF2-40B4-BE49-F238E27FC236}">
                    <a16:creationId xmlns:a16="http://schemas.microsoft.com/office/drawing/2014/main" id="{64A423F6-AF93-45BD-9957-DEEF28179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B82C8F2D-6CB3-4E18-BF74-AF59E70F2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62"/>
              <a:ext cx="3311" cy="45"/>
            </a:xfrm>
            <a:prstGeom prst="rect">
              <a:avLst/>
            </a:prstGeom>
            <a:solidFill>
              <a:srgbClr val="00213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5F762959-4811-4ABD-9826-6B32A3579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55"/>
              <a:ext cx="3311" cy="45"/>
            </a:xfrm>
            <a:prstGeom prst="rect">
              <a:avLst/>
            </a:prstGeom>
            <a:solidFill>
              <a:srgbClr val="00679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87" name="Group 1375">
            <a:extLst>
              <a:ext uri="{FF2B5EF4-FFF2-40B4-BE49-F238E27FC236}">
                <a16:creationId xmlns:a16="http://schemas.microsoft.com/office/drawing/2014/main" id="{28BB6756-B515-4F39-A483-0A2E8D399C9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557338"/>
            <a:ext cx="1439862" cy="269875"/>
            <a:chOff x="398" y="2251"/>
            <a:chExt cx="4809" cy="901"/>
          </a:xfrm>
        </p:grpSpPr>
        <p:grpSp>
          <p:nvGrpSpPr>
            <p:cNvPr id="14686" name="Group 1374">
              <a:extLst>
                <a:ext uri="{FF2B5EF4-FFF2-40B4-BE49-F238E27FC236}">
                  <a16:creationId xmlns:a16="http://schemas.microsoft.com/office/drawing/2014/main" id="{B4042AA4-021E-4B7B-BEB4-492EF341ED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251"/>
              <a:ext cx="4809" cy="901"/>
              <a:chOff x="398" y="2251"/>
              <a:chExt cx="3130" cy="901"/>
            </a:xfrm>
          </p:grpSpPr>
          <p:sp>
            <p:nvSpPr>
              <p:cNvPr id="14500" name="Rectangle 1188">
                <a:extLst>
                  <a:ext uri="{FF2B5EF4-FFF2-40B4-BE49-F238E27FC236}">
                    <a16:creationId xmlns:a16="http://schemas.microsoft.com/office/drawing/2014/main" id="{0BCB52B3-87E9-4B01-9B8C-47F4813A9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94"/>
                <a:ext cx="3130" cy="815"/>
              </a:xfrm>
              <a:prstGeom prst="rect">
                <a:avLst/>
              </a:prstGeom>
              <a:gradFill rotWithShape="1">
                <a:gsLst>
                  <a:gs pos="0">
                    <a:srgbClr val="006699">
                      <a:gamma/>
                      <a:shade val="46275"/>
                      <a:invGamma/>
                    </a:srgbClr>
                  </a:gs>
                  <a:gs pos="100000">
                    <a:srgbClr val="006699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71" name="Rectangle 1259">
                <a:extLst>
                  <a:ext uri="{FF2B5EF4-FFF2-40B4-BE49-F238E27FC236}">
                    <a16:creationId xmlns:a16="http://schemas.microsoft.com/office/drawing/2014/main" id="{29013466-5E03-4229-BDD5-BCEBC25CC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109"/>
                <a:ext cx="3130" cy="43"/>
              </a:xfrm>
              <a:prstGeom prst="rect">
                <a:avLst/>
              </a:prstGeom>
              <a:solidFill>
                <a:srgbClr val="00213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72" name="Rectangle 1260">
                <a:extLst>
                  <a:ext uri="{FF2B5EF4-FFF2-40B4-BE49-F238E27FC236}">
                    <a16:creationId xmlns:a16="http://schemas.microsoft.com/office/drawing/2014/main" id="{B0D499CD-F642-4EE1-AF62-9AB74EA92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51"/>
                <a:ext cx="3130" cy="43"/>
              </a:xfrm>
              <a:prstGeom prst="rect">
                <a:avLst/>
              </a:prstGeom>
              <a:solidFill>
                <a:srgbClr val="00679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85" name="Group 1373">
              <a:extLst>
                <a:ext uri="{FF2B5EF4-FFF2-40B4-BE49-F238E27FC236}">
                  <a16:creationId xmlns:a16="http://schemas.microsoft.com/office/drawing/2014/main" id="{44FC64C4-0B63-43F5-B095-A37E0A81F7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3" y="2457"/>
              <a:ext cx="4118" cy="429"/>
              <a:chOff x="743" y="2457"/>
              <a:chExt cx="4118" cy="429"/>
            </a:xfrm>
          </p:grpSpPr>
          <p:grpSp>
            <p:nvGrpSpPr>
              <p:cNvPr id="14573" name="Group 1261">
                <a:extLst>
                  <a:ext uri="{FF2B5EF4-FFF2-40B4-BE49-F238E27FC236}">
                    <a16:creationId xmlns:a16="http://schemas.microsoft.com/office/drawing/2014/main" id="{C7A1A786-47B2-4802-85D9-CAF94FD55D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02" y="2457"/>
                <a:ext cx="515" cy="429"/>
                <a:chOff x="1895" y="1344"/>
                <a:chExt cx="553" cy="453"/>
              </a:xfrm>
            </p:grpSpPr>
            <p:sp>
              <p:nvSpPr>
                <p:cNvPr id="14574" name="Rectangle 1262">
                  <a:extLst>
                    <a:ext uri="{FF2B5EF4-FFF2-40B4-BE49-F238E27FC236}">
                      <a16:creationId xmlns:a16="http://schemas.microsoft.com/office/drawing/2014/main" id="{3D28DDC1-7FB9-42A8-A6BC-D54102E54D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5" name="Rectangle 1263">
                  <a:extLst>
                    <a:ext uri="{FF2B5EF4-FFF2-40B4-BE49-F238E27FC236}">
                      <a16:creationId xmlns:a16="http://schemas.microsoft.com/office/drawing/2014/main" id="{7CADE32A-2008-4587-9784-D6F53EE9F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6" name="Freeform 1264">
                  <a:extLst>
                    <a:ext uri="{FF2B5EF4-FFF2-40B4-BE49-F238E27FC236}">
                      <a16:creationId xmlns:a16="http://schemas.microsoft.com/office/drawing/2014/main" id="{818FF189-EDBE-43CD-8451-AE80A4D2B3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577" name="Group 1265">
                  <a:extLst>
                    <a:ext uri="{FF2B5EF4-FFF2-40B4-BE49-F238E27FC236}">
                      <a16:creationId xmlns:a16="http://schemas.microsoft.com/office/drawing/2014/main" id="{7FE6D5D9-0A8F-4ABB-8F14-7BB6D7388E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578" name="Rectangle 1266">
                    <a:extLst>
                      <a:ext uri="{FF2B5EF4-FFF2-40B4-BE49-F238E27FC236}">
                        <a16:creationId xmlns:a16="http://schemas.microsoft.com/office/drawing/2014/main" id="{AD646E43-0211-45A0-8857-049B06FB32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79" name="Rectangle 1267">
                    <a:extLst>
                      <a:ext uri="{FF2B5EF4-FFF2-40B4-BE49-F238E27FC236}">
                        <a16:creationId xmlns:a16="http://schemas.microsoft.com/office/drawing/2014/main" id="{7498446C-9D7C-4100-A207-7337B90029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0" name="Rectangle 1268">
                    <a:extLst>
                      <a:ext uri="{FF2B5EF4-FFF2-40B4-BE49-F238E27FC236}">
                        <a16:creationId xmlns:a16="http://schemas.microsoft.com/office/drawing/2014/main" id="{2578EA5C-4D6D-4ACA-97F4-3366CBBB54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1" name="Rectangle 1269">
                    <a:extLst>
                      <a:ext uri="{FF2B5EF4-FFF2-40B4-BE49-F238E27FC236}">
                        <a16:creationId xmlns:a16="http://schemas.microsoft.com/office/drawing/2014/main" id="{AF4BB336-E36A-452F-8D3A-62D0146A08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2" name="Rectangle 1270">
                    <a:extLst>
                      <a:ext uri="{FF2B5EF4-FFF2-40B4-BE49-F238E27FC236}">
                        <a16:creationId xmlns:a16="http://schemas.microsoft.com/office/drawing/2014/main" id="{59BDE538-8549-461F-8C7F-ABB7CBEDE6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3" name="Rectangle 1271">
                    <a:extLst>
                      <a:ext uri="{FF2B5EF4-FFF2-40B4-BE49-F238E27FC236}">
                        <a16:creationId xmlns:a16="http://schemas.microsoft.com/office/drawing/2014/main" id="{2E0A2BA4-06F7-4DDF-B0A7-1D591E473D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4" name="Rectangle 1272">
                    <a:extLst>
                      <a:ext uri="{FF2B5EF4-FFF2-40B4-BE49-F238E27FC236}">
                        <a16:creationId xmlns:a16="http://schemas.microsoft.com/office/drawing/2014/main" id="{F08FFCF2-B680-4119-9BC8-E92C4E19D3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5" name="Rectangle 1273">
                    <a:extLst>
                      <a:ext uri="{FF2B5EF4-FFF2-40B4-BE49-F238E27FC236}">
                        <a16:creationId xmlns:a16="http://schemas.microsoft.com/office/drawing/2014/main" id="{7558C2CD-CC7A-4C9A-B90E-A001B08E0B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586" name="Rectangle 1274">
                  <a:extLst>
                    <a:ext uri="{FF2B5EF4-FFF2-40B4-BE49-F238E27FC236}">
                      <a16:creationId xmlns:a16="http://schemas.microsoft.com/office/drawing/2014/main" id="{CCF60989-6804-42B7-9E44-5B84556E7F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87" name="Group 1275">
                <a:extLst>
                  <a:ext uri="{FF2B5EF4-FFF2-40B4-BE49-F238E27FC236}">
                    <a16:creationId xmlns:a16="http://schemas.microsoft.com/office/drawing/2014/main" id="{33652EC5-1797-45A2-946B-D11852D535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7" y="2457"/>
                <a:ext cx="516" cy="429"/>
                <a:chOff x="1895" y="1344"/>
                <a:chExt cx="553" cy="453"/>
              </a:xfrm>
            </p:grpSpPr>
            <p:sp>
              <p:nvSpPr>
                <p:cNvPr id="14588" name="Rectangle 1276">
                  <a:extLst>
                    <a:ext uri="{FF2B5EF4-FFF2-40B4-BE49-F238E27FC236}">
                      <a16:creationId xmlns:a16="http://schemas.microsoft.com/office/drawing/2014/main" id="{744E972E-5402-487D-B01A-70BBEAC949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89" name="Rectangle 1277">
                  <a:extLst>
                    <a:ext uri="{FF2B5EF4-FFF2-40B4-BE49-F238E27FC236}">
                      <a16:creationId xmlns:a16="http://schemas.microsoft.com/office/drawing/2014/main" id="{F80CA630-96B8-4084-8DA0-36497EF14C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90" name="Freeform 1278">
                  <a:extLst>
                    <a:ext uri="{FF2B5EF4-FFF2-40B4-BE49-F238E27FC236}">
                      <a16:creationId xmlns:a16="http://schemas.microsoft.com/office/drawing/2014/main" id="{AC20C1CB-0D55-448F-8B19-552307BA61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591" name="Group 1279">
                  <a:extLst>
                    <a:ext uri="{FF2B5EF4-FFF2-40B4-BE49-F238E27FC236}">
                      <a16:creationId xmlns:a16="http://schemas.microsoft.com/office/drawing/2014/main" id="{08791D84-9F15-4CA4-A35A-A7B03F3F8B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592" name="Rectangle 1280">
                    <a:extLst>
                      <a:ext uri="{FF2B5EF4-FFF2-40B4-BE49-F238E27FC236}">
                        <a16:creationId xmlns:a16="http://schemas.microsoft.com/office/drawing/2014/main" id="{067CF616-5328-4019-B487-91D6521360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3" name="Rectangle 1281">
                    <a:extLst>
                      <a:ext uri="{FF2B5EF4-FFF2-40B4-BE49-F238E27FC236}">
                        <a16:creationId xmlns:a16="http://schemas.microsoft.com/office/drawing/2014/main" id="{7F7E26CF-A5F2-4490-9249-B266FC9E12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4" name="Rectangle 1282">
                    <a:extLst>
                      <a:ext uri="{FF2B5EF4-FFF2-40B4-BE49-F238E27FC236}">
                        <a16:creationId xmlns:a16="http://schemas.microsoft.com/office/drawing/2014/main" id="{D82F900D-7F82-4F27-8994-DEE2DB37F7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5" name="Rectangle 1283">
                    <a:extLst>
                      <a:ext uri="{FF2B5EF4-FFF2-40B4-BE49-F238E27FC236}">
                        <a16:creationId xmlns:a16="http://schemas.microsoft.com/office/drawing/2014/main" id="{9A25DAF6-CFD2-4BAB-90BB-AABECE1729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6" name="Rectangle 1284">
                    <a:extLst>
                      <a:ext uri="{FF2B5EF4-FFF2-40B4-BE49-F238E27FC236}">
                        <a16:creationId xmlns:a16="http://schemas.microsoft.com/office/drawing/2014/main" id="{4B4BA3D4-72A7-42DD-A3F8-E6F657AFA9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7" name="Rectangle 1285">
                    <a:extLst>
                      <a:ext uri="{FF2B5EF4-FFF2-40B4-BE49-F238E27FC236}">
                        <a16:creationId xmlns:a16="http://schemas.microsoft.com/office/drawing/2014/main" id="{7EAC2385-D1DC-4929-A7BA-26E49A9C73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8" name="Rectangle 1286">
                    <a:extLst>
                      <a:ext uri="{FF2B5EF4-FFF2-40B4-BE49-F238E27FC236}">
                        <a16:creationId xmlns:a16="http://schemas.microsoft.com/office/drawing/2014/main" id="{77A820AA-0EA3-4712-A28E-4C12B891C3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9" name="Rectangle 1287">
                    <a:extLst>
                      <a:ext uri="{FF2B5EF4-FFF2-40B4-BE49-F238E27FC236}">
                        <a16:creationId xmlns:a16="http://schemas.microsoft.com/office/drawing/2014/main" id="{BC4DA62A-6F98-4B50-8AE2-D2079FBF46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00" name="Rectangle 1288">
                  <a:extLst>
                    <a:ext uri="{FF2B5EF4-FFF2-40B4-BE49-F238E27FC236}">
                      <a16:creationId xmlns:a16="http://schemas.microsoft.com/office/drawing/2014/main" id="{86BB9CCA-133D-41A2-B065-5A0EEA44C5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01" name="Group 1289">
                <a:extLst>
                  <a:ext uri="{FF2B5EF4-FFF2-40B4-BE49-F238E27FC236}">
                    <a16:creationId xmlns:a16="http://schemas.microsoft.com/office/drawing/2014/main" id="{919AC3E6-4E9C-4094-AE9B-06B896B933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1" y="2457"/>
                <a:ext cx="515" cy="429"/>
                <a:chOff x="1895" y="1344"/>
                <a:chExt cx="553" cy="453"/>
              </a:xfrm>
            </p:grpSpPr>
            <p:sp>
              <p:nvSpPr>
                <p:cNvPr id="14602" name="Rectangle 1290">
                  <a:extLst>
                    <a:ext uri="{FF2B5EF4-FFF2-40B4-BE49-F238E27FC236}">
                      <a16:creationId xmlns:a16="http://schemas.microsoft.com/office/drawing/2014/main" id="{C1191E5B-F6CC-46A1-AE50-DDBB7D4F8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3" name="Rectangle 1291">
                  <a:extLst>
                    <a:ext uri="{FF2B5EF4-FFF2-40B4-BE49-F238E27FC236}">
                      <a16:creationId xmlns:a16="http://schemas.microsoft.com/office/drawing/2014/main" id="{4D596B71-E90B-46FD-93E8-F578637320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4" name="Freeform 1292">
                  <a:extLst>
                    <a:ext uri="{FF2B5EF4-FFF2-40B4-BE49-F238E27FC236}">
                      <a16:creationId xmlns:a16="http://schemas.microsoft.com/office/drawing/2014/main" id="{0773F646-A08A-4B3A-944D-04C427658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05" name="Group 1293">
                  <a:extLst>
                    <a:ext uri="{FF2B5EF4-FFF2-40B4-BE49-F238E27FC236}">
                      <a16:creationId xmlns:a16="http://schemas.microsoft.com/office/drawing/2014/main" id="{ED7B2DE9-8226-4327-869A-6CC8403D20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06" name="Rectangle 1294">
                    <a:extLst>
                      <a:ext uri="{FF2B5EF4-FFF2-40B4-BE49-F238E27FC236}">
                        <a16:creationId xmlns:a16="http://schemas.microsoft.com/office/drawing/2014/main" id="{C883E205-F885-4CEB-AFEC-544608025A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07" name="Rectangle 1295">
                    <a:extLst>
                      <a:ext uri="{FF2B5EF4-FFF2-40B4-BE49-F238E27FC236}">
                        <a16:creationId xmlns:a16="http://schemas.microsoft.com/office/drawing/2014/main" id="{2D39C9C7-D1E7-4A26-9E56-996E4E2F29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08" name="Rectangle 1296">
                    <a:extLst>
                      <a:ext uri="{FF2B5EF4-FFF2-40B4-BE49-F238E27FC236}">
                        <a16:creationId xmlns:a16="http://schemas.microsoft.com/office/drawing/2014/main" id="{E1995926-E11C-4B47-8FF5-0DADE076FA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09" name="Rectangle 1297">
                    <a:extLst>
                      <a:ext uri="{FF2B5EF4-FFF2-40B4-BE49-F238E27FC236}">
                        <a16:creationId xmlns:a16="http://schemas.microsoft.com/office/drawing/2014/main" id="{C33D17D8-75BE-4C77-A676-2730164F91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0" name="Rectangle 1298">
                    <a:extLst>
                      <a:ext uri="{FF2B5EF4-FFF2-40B4-BE49-F238E27FC236}">
                        <a16:creationId xmlns:a16="http://schemas.microsoft.com/office/drawing/2014/main" id="{1B9B0CD7-D936-4FF1-9D5C-ABDDE0891A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1" name="Rectangle 1299">
                    <a:extLst>
                      <a:ext uri="{FF2B5EF4-FFF2-40B4-BE49-F238E27FC236}">
                        <a16:creationId xmlns:a16="http://schemas.microsoft.com/office/drawing/2014/main" id="{5D450F40-83A8-4102-ADD5-ED471032A1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2" name="Rectangle 1300">
                    <a:extLst>
                      <a:ext uri="{FF2B5EF4-FFF2-40B4-BE49-F238E27FC236}">
                        <a16:creationId xmlns:a16="http://schemas.microsoft.com/office/drawing/2014/main" id="{F6050A5F-FD8D-4837-B403-4945374C9F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3" name="Rectangle 1301">
                    <a:extLst>
                      <a:ext uri="{FF2B5EF4-FFF2-40B4-BE49-F238E27FC236}">
                        <a16:creationId xmlns:a16="http://schemas.microsoft.com/office/drawing/2014/main" id="{B4831733-4A27-4A65-8599-2AE391F87D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14" name="Rectangle 1302">
                  <a:extLst>
                    <a:ext uri="{FF2B5EF4-FFF2-40B4-BE49-F238E27FC236}">
                      <a16:creationId xmlns:a16="http://schemas.microsoft.com/office/drawing/2014/main" id="{483B2DC3-593D-480C-9067-426B5129AB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15" name="Group 1303">
                <a:extLst>
                  <a:ext uri="{FF2B5EF4-FFF2-40B4-BE49-F238E27FC236}">
                    <a16:creationId xmlns:a16="http://schemas.microsoft.com/office/drawing/2014/main" id="{67BE7AC8-A007-4ECA-A9E2-BDA6A55802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46" y="2457"/>
                <a:ext cx="515" cy="429"/>
                <a:chOff x="1895" y="1344"/>
                <a:chExt cx="553" cy="453"/>
              </a:xfrm>
            </p:grpSpPr>
            <p:sp>
              <p:nvSpPr>
                <p:cNvPr id="14616" name="Rectangle 1304">
                  <a:extLst>
                    <a:ext uri="{FF2B5EF4-FFF2-40B4-BE49-F238E27FC236}">
                      <a16:creationId xmlns:a16="http://schemas.microsoft.com/office/drawing/2014/main" id="{F530A38C-6A59-45BE-A1F6-41DAE40962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7" name="Rectangle 1305">
                  <a:extLst>
                    <a:ext uri="{FF2B5EF4-FFF2-40B4-BE49-F238E27FC236}">
                      <a16:creationId xmlns:a16="http://schemas.microsoft.com/office/drawing/2014/main" id="{AAB6865B-6074-46EB-AB91-FC9745279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8" name="Freeform 1306">
                  <a:extLst>
                    <a:ext uri="{FF2B5EF4-FFF2-40B4-BE49-F238E27FC236}">
                      <a16:creationId xmlns:a16="http://schemas.microsoft.com/office/drawing/2014/main" id="{BE05288A-269C-4704-A662-E0D2459C66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19" name="Group 1307">
                  <a:extLst>
                    <a:ext uri="{FF2B5EF4-FFF2-40B4-BE49-F238E27FC236}">
                      <a16:creationId xmlns:a16="http://schemas.microsoft.com/office/drawing/2014/main" id="{D2FB420C-0F72-42C5-A447-2DB867A5CB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20" name="Rectangle 1308">
                    <a:extLst>
                      <a:ext uri="{FF2B5EF4-FFF2-40B4-BE49-F238E27FC236}">
                        <a16:creationId xmlns:a16="http://schemas.microsoft.com/office/drawing/2014/main" id="{DD7F4873-B159-4F02-ABEC-C32238D90E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1" name="Rectangle 1309">
                    <a:extLst>
                      <a:ext uri="{FF2B5EF4-FFF2-40B4-BE49-F238E27FC236}">
                        <a16:creationId xmlns:a16="http://schemas.microsoft.com/office/drawing/2014/main" id="{2273C33F-C63E-4115-A7A7-57E467BFE2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2" name="Rectangle 1310">
                    <a:extLst>
                      <a:ext uri="{FF2B5EF4-FFF2-40B4-BE49-F238E27FC236}">
                        <a16:creationId xmlns:a16="http://schemas.microsoft.com/office/drawing/2014/main" id="{A364010F-3DA4-419C-8954-904BC5B068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3" name="Rectangle 1311">
                    <a:extLst>
                      <a:ext uri="{FF2B5EF4-FFF2-40B4-BE49-F238E27FC236}">
                        <a16:creationId xmlns:a16="http://schemas.microsoft.com/office/drawing/2014/main" id="{BA61690E-0F61-4707-B67E-80CDC408E0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4" name="Rectangle 1312">
                    <a:extLst>
                      <a:ext uri="{FF2B5EF4-FFF2-40B4-BE49-F238E27FC236}">
                        <a16:creationId xmlns:a16="http://schemas.microsoft.com/office/drawing/2014/main" id="{EE02900F-F7FF-4856-848F-40E8D0AD4D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5" name="Rectangle 1313">
                    <a:extLst>
                      <a:ext uri="{FF2B5EF4-FFF2-40B4-BE49-F238E27FC236}">
                        <a16:creationId xmlns:a16="http://schemas.microsoft.com/office/drawing/2014/main" id="{8F20DBCC-6E98-484A-9868-30C27D044F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6" name="Rectangle 1314">
                    <a:extLst>
                      <a:ext uri="{FF2B5EF4-FFF2-40B4-BE49-F238E27FC236}">
                        <a16:creationId xmlns:a16="http://schemas.microsoft.com/office/drawing/2014/main" id="{E4B35CBA-FD6E-49DC-BF04-5278983766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7" name="Rectangle 1315">
                    <a:extLst>
                      <a:ext uri="{FF2B5EF4-FFF2-40B4-BE49-F238E27FC236}">
                        <a16:creationId xmlns:a16="http://schemas.microsoft.com/office/drawing/2014/main" id="{BD09FE52-3650-4198-8DB5-447B4C2F21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28" name="Rectangle 1316">
                  <a:extLst>
                    <a:ext uri="{FF2B5EF4-FFF2-40B4-BE49-F238E27FC236}">
                      <a16:creationId xmlns:a16="http://schemas.microsoft.com/office/drawing/2014/main" id="{62326EA4-338A-4C56-8627-642F6F368A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29" name="Group 1317">
                <a:extLst>
                  <a:ext uri="{FF2B5EF4-FFF2-40B4-BE49-F238E27FC236}">
                    <a16:creationId xmlns:a16="http://schemas.microsoft.com/office/drawing/2014/main" id="{0F8DCFBA-7640-475D-8B09-E8647EFE78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3" y="2457"/>
                <a:ext cx="515" cy="429"/>
                <a:chOff x="1895" y="1344"/>
                <a:chExt cx="553" cy="453"/>
              </a:xfrm>
            </p:grpSpPr>
            <p:sp>
              <p:nvSpPr>
                <p:cNvPr id="14630" name="Rectangle 1318">
                  <a:extLst>
                    <a:ext uri="{FF2B5EF4-FFF2-40B4-BE49-F238E27FC236}">
                      <a16:creationId xmlns:a16="http://schemas.microsoft.com/office/drawing/2014/main" id="{7EA8C71E-8951-4F08-BA4D-A2E3F7343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1" name="Rectangle 1319">
                  <a:extLst>
                    <a:ext uri="{FF2B5EF4-FFF2-40B4-BE49-F238E27FC236}">
                      <a16:creationId xmlns:a16="http://schemas.microsoft.com/office/drawing/2014/main" id="{CD0442F4-7F1A-4B3A-8190-866CD38A4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2" name="Freeform 1320">
                  <a:extLst>
                    <a:ext uri="{FF2B5EF4-FFF2-40B4-BE49-F238E27FC236}">
                      <a16:creationId xmlns:a16="http://schemas.microsoft.com/office/drawing/2014/main" id="{17BFA95D-BE6A-4634-A5A1-3B3B732CF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33" name="Group 1321">
                  <a:extLst>
                    <a:ext uri="{FF2B5EF4-FFF2-40B4-BE49-F238E27FC236}">
                      <a16:creationId xmlns:a16="http://schemas.microsoft.com/office/drawing/2014/main" id="{10A356F6-73D7-4F78-BE9A-2E8C1D6EE1F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34" name="Rectangle 1322">
                    <a:extLst>
                      <a:ext uri="{FF2B5EF4-FFF2-40B4-BE49-F238E27FC236}">
                        <a16:creationId xmlns:a16="http://schemas.microsoft.com/office/drawing/2014/main" id="{A46B5FE3-A3D9-4138-806E-0FD9970B95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5" name="Rectangle 1323">
                    <a:extLst>
                      <a:ext uri="{FF2B5EF4-FFF2-40B4-BE49-F238E27FC236}">
                        <a16:creationId xmlns:a16="http://schemas.microsoft.com/office/drawing/2014/main" id="{B5A02CDC-B9BB-495B-96A7-E2F81406F3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6" name="Rectangle 1324">
                    <a:extLst>
                      <a:ext uri="{FF2B5EF4-FFF2-40B4-BE49-F238E27FC236}">
                        <a16:creationId xmlns:a16="http://schemas.microsoft.com/office/drawing/2014/main" id="{07FBAF3E-3C2D-4F26-9A73-95DDFA3501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7" name="Rectangle 1325">
                    <a:extLst>
                      <a:ext uri="{FF2B5EF4-FFF2-40B4-BE49-F238E27FC236}">
                        <a16:creationId xmlns:a16="http://schemas.microsoft.com/office/drawing/2014/main" id="{C76C2F10-54B7-4FA2-897E-0D590D7D4B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8" name="Rectangle 1326">
                    <a:extLst>
                      <a:ext uri="{FF2B5EF4-FFF2-40B4-BE49-F238E27FC236}">
                        <a16:creationId xmlns:a16="http://schemas.microsoft.com/office/drawing/2014/main" id="{4335001E-2D98-4A30-9485-AC820E8897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9" name="Rectangle 1327">
                    <a:extLst>
                      <a:ext uri="{FF2B5EF4-FFF2-40B4-BE49-F238E27FC236}">
                        <a16:creationId xmlns:a16="http://schemas.microsoft.com/office/drawing/2014/main" id="{D4C1ED88-F2C0-4190-9B6E-5F0083B638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0" name="Rectangle 1328">
                    <a:extLst>
                      <a:ext uri="{FF2B5EF4-FFF2-40B4-BE49-F238E27FC236}">
                        <a16:creationId xmlns:a16="http://schemas.microsoft.com/office/drawing/2014/main" id="{919422DF-BF8E-453F-99C3-0817B10614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1" name="Rectangle 1329">
                    <a:extLst>
                      <a:ext uri="{FF2B5EF4-FFF2-40B4-BE49-F238E27FC236}">
                        <a16:creationId xmlns:a16="http://schemas.microsoft.com/office/drawing/2014/main" id="{8F4A8940-8719-470B-A0FA-2154A81D3C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42" name="Rectangle 1330">
                  <a:extLst>
                    <a:ext uri="{FF2B5EF4-FFF2-40B4-BE49-F238E27FC236}">
                      <a16:creationId xmlns:a16="http://schemas.microsoft.com/office/drawing/2014/main" id="{198C5324-D87E-4200-B687-869A8F1BE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3" name="Group 1331">
                <a:extLst>
                  <a:ext uri="{FF2B5EF4-FFF2-40B4-BE49-F238E27FC236}">
                    <a16:creationId xmlns:a16="http://schemas.microsoft.com/office/drawing/2014/main" id="{1822ABC4-E62D-4495-9193-0C72411E95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58" y="2457"/>
                <a:ext cx="516" cy="429"/>
                <a:chOff x="1895" y="1344"/>
                <a:chExt cx="553" cy="453"/>
              </a:xfrm>
            </p:grpSpPr>
            <p:sp>
              <p:nvSpPr>
                <p:cNvPr id="14644" name="Rectangle 1332">
                  <a:extLst>
                    <a:ext uri="{FF2B5EF4-FFF2-40B4-BE49-F238E27FC236}">
                      <a16:creationId xmlns:a16="http://schemas.microsoft.com/office/drawing/2014/main" id="{151D123C-1B55-4D04-91D4-D75AF0B23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5" name="Rectangle 1333">
                  <a:extLst>
                    <a:ext uri="{FF2B5EF4-FFF2-40B4-BE49-F238E27FC236}">
                      <a16:creationId xmlns:a16="http://schemas.microsoft.com/office/drawing/2014/main" id="{E9BA0005-83F7-4C50-8C83-6BFB26DEC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6" name="Freeform 1334">
                  <a:extLst>
                    <a:ext uri="{FF2B5EF4-FFF2-40B4-BE49-F238E27FC236}">
                      <a16:creationId xmlns:a16="http://schemas.microsoft.com/office/drawing/2014/main" id="{6867ED0D-8AA4-420B-B894-E3EE0AD30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47" name="Group 1335">
                  <a:extLst>
                    <a:ext uri="{FF2B5EF4-FFF2-40B4-BE49-F238E27FC236}">
                      <a16:creationId xmlns:a16="http://schemas.microsoft.com/office/drawing/2014/main" id="{B6F3CBF5-9014-4CF3-9FE7-DE8B86FFA0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48" name="Rectangle 1336">
                    <a:extLst>
                      <a:ext uri="{FF2B5EF4-FFF2-40B4-BE49-F238E27FC236}">
                        <a16:creationId xmlns:a16="http://schemas.microsoft.com/office/drawing/2014/main" id="{8F54C32F-B3F5-4803-AD1B-17E048B013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9" name="Rectangle 1337">
                    <a:extLst>
                      <a:ext uri="{FF2B5EF4-FFF2-40B4-BE49-F238E27FC236}">
                        <a16:creationId xmlns:a16="http://schemas.microsoft.com/office/drawing/2014/main" id="{FD5EDAD7-F14F-49B9-9153-4CCF0A418F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0" name="Rectangle 1338">
                    <a:extLst>
                      <a:ext uri="{FF2B5EF4-FFF2-40B4-BE49-F238E27FC236}">
                        <a16:creationId xmlns:a16="http://schemas.microsoft.com/office/drawing/2014/main" id="{C4009E1A-0EF5-4D19-8DFC-36A3F01074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1" name="Rectangle 1339">
                    <a:extLst>
                      <a:ext uri="{FF2B5EF4-FFF2-40B4-BE49-F238E27FC236}">
                        <a16:creationId xmlns:a16="http://schemas.microsoft.com/office/drawing/2014/main" id="{B95BB56C-F48C-4824-80CA-E764C9F015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2" name="Rectangle 1340">
                    <a:extLst>
                      <a:ext uri="{FF2B5EF4-FFF2-40B4-BE49-F238E27FC236}">
                        <a16:creationId xmlns:a16="http://schemas.microsoft.com/office/drawing/2014/main" id="{BD989084-7581-4CAA-9FBE-5892FB68CF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3" name="Rectangle 1341">
                    <a:extLst>
                      <a:ext uri="{FF2B5EF4-FFF2-40B4-BE49-F238E27FC236}">
                        <a16:creationId xmlns:a16="http://schemas.microsoft.com/office/drawing/2014/main" id="{0FA31167-5AE7-49D3-AD9B-5D5A4F9DD0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4" name="Rectangle 1342">
                    <a:extLst>
                      <a:ext uri="{FF2B5EF4-FFF2-40B4-BE49-F238E27FC236}">
                        <a16:creationId xmlns:a16="http://schemas.microsoft.com/office/drawing/2014/main" id="{61C70A1B-BD2E-4B6E-9806-F0D69D5636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5" name="Rectangle 1343">
                    <a:extLst>
                      <a:ext uri="{FF2B5EF4-FFF2-40B4-BE49-F238E27FC236}">
                        <a16:creationId xmlns:a16="http://schemas.microsoft.com/office/drawing/2014/main" id="{64DEB36C-F5D4-41A9-BF50-7FA0EDC054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56" name="Rectangle 1344">
                  <a:extLst>
                    <a:ext uri="{FF2B5EF4-FFF2-40B4-BE49-F238E27FC236}">
                      <a16:creationId xmlns:a16="http://schemas.microsoft.com/office/drawing/2014/main" id="{8D43D7F1-875E-42F8-AE38-1B7A26C5CA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7" name="Group 1345">
                <a:extLst>
                  <a:ext uri="{FF2B5EF4-FFF2-40B4-BE49-F238E27FC236}">
                    <a16:creationId xmlns:a16="http://schemas.microsoft.com/office/drawing/2014/main" id="{21C42F8E-0D0B-4FB0-BF30-373E0E6345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2" y="2457"/>
                <a:ext cx="515" cy="429"/>
                <a:chOff x="1895" y="1344"/>
                <a:chExt cx="553" cy="453"/>
              </a:xfrm>
            </p:grpSpPr>
            <p:sp>
              <p:nvSpPr>
                <p:cNvPr id="14658" name="Rectangle 1346">
                  <a:extLst>
                    <a:ext uri="{FF2B5EF4-FFF2-40B4-BE49-F238E27FC236}">
                      <a16:creationId xmlns:a16="http://schemas.microsoft.com/office/drawing/2014/main" id="{ACDFAE04-4225-427F-9CDB-A53A64B313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9" name="Rectangle 1347">
                  <a:extLst>
                    <a:ext uri="{FF2B5EF4-FFF2-40B4-BE49-F238E27FC236}">
                      <a16:creationId xmlns:a16="http://schemas.microsoft.com/office/drawing/2014/main" id="{156D29B7-7413-4A76-8011-2812A077CE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0" name="Freeform 1348">
                  <a:extLst>
                    <a:ext uri="{FF2B5EF4-FFF2-40B4-BE49-F238E27FC236}">
                      <a16:creationId xmlns:a16="http://schemas.microsoft.com/office/drawing/2014/main" id="{81BAD609-F796-4FA5-B21D-7D6641BE8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61" name="Group 1349">
                  <a:extLst>
                    <a:ext uri="{FF2B5EF4-FFF2-40B4-BE49-F238E27FC236}">
                      <a16:creationId xmlns:a16="http://schemas.microsoft.com/office/drawing/2014/main" id="{64CC8CF4-8609-4ED0-9937-6351DC5447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62" name="Rectangle 1350">
                    <a:extLst>
                      <a:ext uri="{FF2B5EF4-FFF2-40B4-BE49-F238E27FC236}">
                        <a16:creationId xmlns:a16="http://schemas.microsoft.com/office/drawing/2014/main" id="{A60DC42A-3B04-4E3A-846D-7BF9DBCBEB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3" name="Rectangle 1351">
                    <a:extLst>
                      <a:ext uri="{FF2B5EF4-FFF2-40B4-BE49-F238E27FC236}">
                        <a16:creationId xmlns:a16="http://schemas.microsoft.com/office/drawing/2014/main" id="{33B45FD0-7939-443C-8960-C8FF4D11E3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4" name="Rectangle 1352">
                    <a:extLst>
                      <a:ext uri="{FF2B5EF4-FFF2-40B4-BE49-F238E27FC236}">
                        <a16:creationId xmlns:a16="http://schemas.microsoft.com/office/drawing/2014/main" id="{E6AEA6C0-BD9C-412E-8FD5-575BC4E678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5" name="Rectangle 1353">
                    <a:extLst>
                      <a:ext uri="{FF2B5EF4-FFF2-40B4-BE49-F238E27FC236}">
                        <a16:creationId xmlns:a16="http://schemas.microsoft.com/office/drawing/2014/main" id="{EAE3206E-EE85-4CC9-89FF-ACDA28072B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6" name="Rectangle 1354">
                    <a:extLst>
                      <a:ext uri="{FF2B5EF4-FFF2-40B4-BE49-F238E27FC236}">
                        <a16:creationId xmlns:a16="http://schemas.microsoft.com/office/drawing/2014/main" id="{FBD57E8D-C118-484B-A8F7-F298374D1C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7" name="Rectangle 1355">
                    <a:extLst>
                      <a:ext uri="{FF2B5EF4-FFF2-40B4-BE49-F238E27FC236}">
                        <a16:creationId xmlns:a16="http://schemas.microsoft.com/office/drawing/2014/main" id="{30F814B9-01C5-4FC1-AE62-E4C1FDA1E7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8" name="Rectangle 1356">
                    <a:extLst>
                      <a:ext uri="{FF2B5EF4-FFF2-40B4-BE49-F238E27FC236}">
                        <a16:creationId xmlns:a16="http://schemas.microsoft.com/office/drawing/2014/main" id="{E82CB6CF-76E7-4683-BD2E-E2D4F1130E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9" name="Rectangle 1357">
                    <a:extLst>
                      <a:ext uri="{FF2B5EF4-FFF2-40B4-BE49-F238E27FC236}">
                        <a16:creationId xmlns:a16="http://schemas.microsoft.com/office/drawing/2014/main" id="{C87396B4-39A2-4647-AFA9-B9C9BFCCCB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70" name="Rectangle 1358">
                  <a:extLst>
                    <a:ext uri="{FF2B5EF4-FFF2-40B4-BE49-F238E27FC236}">
                      <a16:creationId xmlns:a16="http://schemas.microsoft.com/office/drawing/2014/main" id="{C026EC16-2C51-4C68-9FAE-86177E1F7D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71" name="Group 1359">
                <a:extLst>
                  <a:ext uri="{FF2B5EF4-FFF2-40B4-BE49-F238E27FC236}">
                    <a16:creationId xmlns:a16="http://schemas.microsoft.com/office/drawing/2014/main" id="{7FEAB6E9-F61F-4227-A0D8-3B5538BCA7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7" y="2457"/>
                <a:ext cx="515" cy="429"/>
                <a:chOff x="1895" y="1344"/>
                <a:chExt cx="553" cy="453"/>
              </a:xfrm>
            </p:grpSpPr>
            <p:sp>
              <p:nvSpPr>
                <p:cNvPr id="14672" name="Rectangle 1360">
                  <a:extLst>
                    <a:ext uri="{FF2B5EF4-FFF2-40B4-BE49-F238E27FC236}">
                      <a16:creationId xmlns:a16="http://schemas.microsoft.com/office/drawing/2014/main" id="{B49AA9B9-DA3F-4E3A-8390-419821B441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73" name="Rectangle 1361">
                  <a:extLst>
                    <a:ext uri="{FF2B5EF4-FFF2-40B4-BE49-F238E27FC236}">
                      <a16:creationId xmlns:a16="http://schemas.microsoft.com/office/drawing/2014/main" id="{9B938A87-C9B5-4820-9265-2DD97B5F9B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74" name="Freeform 1362">
                  <a:extLst>
                    <a:ext uri="{FF2B5EF4-FFF2-40B4-BE49-F238E27FC236}">
                      <a16:creationId xmlns:a16="http://schemas.microsoft.com/office/drawing/2014/main" id="{921A1FF5-8706-4CF8-80A5-0938A99889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75" name="Group 1363">
                  <a:extLst>
                    <a:ext uri="{FF2B5EF4-FFF2-40B4-BE49-F238E27FC236}">
                      <a16:creationId xmlns:a16="http://schemas.microsoft.com/office/drawing/2014/main" id="{7E4D02C4-192E-45F7-8CC1-094ABDFE5D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76" name="Rectangle 1364">
                    <a:extLst>
                      <a:ext uri="{FF2B5EF4-FFF2-40B4-BE49-F238E27FC236}">
                        <a16:creationId xmlns:a16="http://schemas.microsoft.com/office/drawing/2014/main" id="{0F0CA260-2C5B-44BB-9406-32CDE1F917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77" name="Rectangle 1365">
                    <a:extLst>
                      <a:ext uri="{FF2B5EF4-FFF2-40B4-BE49-F238E27FC236}">
                        <a16:creationId xmlns:a16="http://schemas.microsoft.com/office/drawing/2014/main" id="{CC3BE3C8-8C21-4221-B8E4-DD708D4299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78" name="Rectangle 1366">
                    <a:extLst>
                      <a:ext uri="{FF2B5EF4-FFF2-40B4-BE49-F238E27FC236}">
                        <a16:creationId xmlns:a16="http://schemas.microsoft.com/office/drawing/2014/main" id="{AFD85D73-C1FE-442B-B5E5-CF49FB99BF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79" name="Rectangle 1367">
                    <a:extLst>
                      <a:ext uri="{FF2B5EF4-FFF2-40B4-BE49-F238E27FC236}">
                        <a16:creationId xmlns:a16="http://schemas.microsoft.com/office/drawing/2014/main" id="{AD04D8EA-5D4C-435E-926E-DEB67CAD61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0" name="Rectangle 1368">
                    <a:extLst>
                      <a:ext uri="{FF2B5EF4-FFF2-40B4-BE49-F238E27FC236}">
                        <a16:creationId xmlns:a16="http://schemas.microsoft.com/office/drawing/2014/main" id="{BF1BC1BF-0A84-4B0A-AEC5-64BB9BB32F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1" name="Rectangle 1369">
                    <a:extLst>
                      <a:ext uri="{FF2B5EF4-FFF2-40B4-BE49-F238E27FC236}">
                        <a16:creationId xmlns:a16="http://schemas.microsoft.com/office/drawing/2014/main" id="{71D90090-B0E9-427B-A99B-BB5FF3D82A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2" name="Rectangle 1370">
                    <a:extLst>
                      <a:ext uri="{FF2B5EF4-FFF2-40B4-BE49-F238E27FC236}">
                        <a16:creationId xmlns:a16="http://schemas.microsoft.com/office/drawing/2014/main" id="{4662F9C4-083F-449E-B597-8EFCA64102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3" name="Rectangle 1371">
                    <a:extLst>
                      <a:ext uri="{FF2B5EF4-FFF2-40B4-BE49-F238E27FC236}">
                        <a16:creationId xmlns:a16="http://schemas.microsoft.com/office/drawing/2014/main" id="{8273F75C-A49C-439D-B308-E00CB9525F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84" name="Rectangle 1372">
                  <a:extLst>
                    <a:ext uri="{FF2B5EF4-FFF2-40B4-BE49-F238E27FC236}">
                      <a16:creationId xmlns:a16="http://schemas.microsoft.com/office/drawing/2014/main" id="{42838743-AEE2-4291-8085-0BD0ABB373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711" name="Group 1399">
            <a:extLst>
              <a:ext uri="{FF2B5EF4-FFF2-40B4-BE49-F238E27FC236}">
                <a16:creationId xmlns:a16="http://schemas.microsoft.com/office/drawing/2014/main" id="{7C909C81-A09F-41C9-B9F4-FF602214DF3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460750"/>
            <a:ext cx="1439863" cy="328613"/>
            <a:chOff x="-373" y="3067"/>
            <a:chExt cx="3584" cy="817"/>
          </a:xfrm>
        </p:grpSpPr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D99931B0-2550-49C8-A197-5034D0E9C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3" y="3067"/>
              <a:ext cx="3584" cy="81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09" name="Group 1397">
              <a:extLst>
                <a:ext uri="{FF2B5EF4-FFF2-40B4-BE49-F238E27FC236}">
                  <a16:creationId xmlns:a16="http://schemas.microsoft.com/office/drawing/2014/main" id="{3B550F19-C3CD-43E5-90C3-32BB52BAA2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350" y="3090"/>
              <a:ext cx="3538" cy="771"/>
              <a:chOff x="-327" y="3113"/>
              <a:chExt cx="3538" cy="771"/>
            </a:xfrm>
          </p:grpSpPr>
          <p:sp>
            <p:nvSpPr>
              <p:cNvPr id="14690" name="Rectangle 1378">
                <a:extLst>
                  <a:ext uri="{FF2B5EF4-FFF2-40B4-BE49-F238E27FC236}">
                    <a16:creationId xmlns:a16="http://schemas.microsoft.com/office/drawing/2014/main" id="{70510317-326E-40F8-9693-BF9FF0145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27" y="3158"/>
                <a:ext cx="3538" cy="726"/>
              </a:xfrm>
              <a:prstGeom prst="rect">
                <a:avLst/>
              </a:prstGeom>
              <a:gradFill rotWithShape="1">
                <a:gsLst>
                  <a:gs pos="0">
                    <a:srgbClr val="E5E2B9"/>
                  </a:gs>
                  <a:gs pos="100000">
                    <a:srgbClr val="E5E2B9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1" name="Rectangle 1379">
                <a:extLst>
                  <a:ext uri="{FF2B5EF4-FFF2-40B4-BE49-F238E27FC236}">
                    <a16:creationId xmlns:a16="http://schemas.microsoft.com/office/drawing/2014/main" id="{3723939F-51DF-4003-B590-BA84299D0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249"/>
                <a:ext cx="1542" cy="454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2" name="Rectangle 1380">
                <a:extLst>
                  <a:ext uri="{FF2B5EF4-FFF2-40B4-BE49-F238E27FC236}">
                    <a16:creationId xmlns:a16="http://schemas.microsoft.com/office/drawing/2014/main" id="{27C2BD18-AA02-44A4-869B-7775E4333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27" y="3113"/>
                <a:ext cx="3538" cy="4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3" name="Rectangle 1381">
                <a:extLst>
                  <a:ext uri="{FF2B5EF4-FFF2-40B4-BE49-F238E27FC236}">
                    <a16:creationId xmlns:a16="http://schemas.microsoft.com/office/drawing/2014/main" id="{91D6E36A-115E-4839-AD4E-227CC6E76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4" name="Rectangle 1382">
                <a:extLst>
                  <a:ext uri="{FF2B5EF4-FFF2-40B4-BE49-F238E27FC236}">
                    <a16:creationId xmlns:a16="http://schemas.microsoft.com/office/drawing/2014/main" id="{50A04FEE-2AF1-4E90-8195-7D39B72D3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5" name="Rectangle 1383">
                <a:extLst>
                  <a:ext uri="{FF2B5EF4-FFF2-40B4-BE49-F238E27FC236}">
                    <a16:creationId xmlns:a16="http://schemas.microsoft.com/office/drawing/2014/main" id="{B067E968-E3A3-4A62-B2EE-1C0A14D1B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3294"/>
                <a:ext cx="46" cy="1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Rectangle 1384">
                <a:extLst>
                  <a:ext uri="{FF2B5EF4-FFF2-40B4-BE49-F238E27FC236}">
                    <a16:creationId xmlns:a16="http://schemas.microsoft.com/office/drawing/2014/main" id="{D1069F89-C10D-493F-8DA7-398DAD99D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7" name="Rectangle 1385">
                <a:extLst>
                  <a:ext uri="{FF2B5EF4-FFF2-40B4-BE49-F238E27FC236}">
                    <a16:creationId xmlns:a16="http://schemas.microsoft.com/office/drawing/2014/main" id="{D8B9679D-6167-47C6-A478-594D5B69E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8" name="Rectangle 1386">
                <a:extLst>
                  <a:ext uri="{FF2B5EF4-FFF2-40B4-BE49-F238E27FC236}">
                    <a16:creationId xmlns:a16="http://schemas.microsoft.com/office/drawing/2014/main" id="{83684634-DD2F-4101-95AB-BDFC85AA2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9" name="Rectangle 1387">
                <a:extLst>
                  <a:ext uri="{FF2B5EF4-FFF2-40B4-BE49-F238E27FC236}">
                    <a16:creationId xmlns:a16="http://schemas.microsoft.com/office/drawing/2014/main" id="{94A83CDA-7ED9-4944-BAAE-E05565DA9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0" name="Rectangle 1388">
                <a:extLst>
                  <a:ext uri="{FF2B5EF4-FFF2-40B4-BE49-F238E27FC236}">
                    <a16:creationId xmlns:a16="http://schemas.microsoft.com/office/drawing/2014/main" id="{135B67EC-BEE5-40C8-AEF3-B5D8BD7C1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1" name="Rectangle 1389">
                <a:extLst>
                  <a:ext uri="{FF2B5EF4-FFF2-40B4-BE49-F238E27FC236}">
                    <a16:creationId xmlns:a16="http://schemas.microsoft.com/office/drawing/2014/main" id="{A4F4901E-59E8-4B0B-B93F-31521B6C1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Rectangle 1390">
                <a:extLst>
                  <a:ext uri="{FF2B5EF4-FFF2-40B4-BE49-F238E27FC236}">
                    <a16:creationId xmlns:a16="http://schemas.microsoft.com/office/drawing/2014/main" id="{CB016523-94ED-4E17-90B8-3F197C062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3" name="Rectangle 1391">
                <a:extLst>
                  <a:ext uri="{FF2B5EF4-FFF2-40B4-BE49-F238E27FC236}">
                    <a16:creationId xmlns:a16="http://schemas.microsoft.com/office/drawing/2014/main" id="{91496E51-E030-44C4-9ACD-C6706D9A3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4" name="Rectangle 1392">
                <a:extLst>
                  <a:ext uri="{FF2B5EF4-FFF2-40B4-BE49-F238E27FC236}">
                    <a16:creationId xmlns:a16="http://schemas.microsoft.com/office/drawing/2014/main" id="{9AA6F481-EC74-47FF-A686-AE0195891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5" name="Rectangle 1393">
                <a:extLst>
                  <a:ext uri="{FF2B5EF4-FFF2-40B4-BE49-F238E27FC236}">
                    <a16:creationId xmlns:a16="http://schemas.microsoft.com/office/drawing/2014/main" id="{46D35657-AEE4-444A-80BD-78AA7E9D2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6" name="Rectangle 1394">
                <a:extLst>
                  <a:ext uri="{FF2B5EF4-FFF2-40B4-BE49-F238E27FC236}">
                    <a16:creationId xmlns:a16="http://schemas.microsoft.com/office/drawing/2014/main" id="{E73EA53D-F73B-4A4E-91BA-13557E3AA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476"/>
                <a:ext cx="46" cy="1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7" name="Rectangle 1395">
                <a:extLst>
                  <a:ext uri="{FF2B5EF4-FFF2-40B4-BE49-F238E27FC236}">
                    <a16:creationId xmlns:a16="http://schemas.microsoft.com/office/drawing/2014/main" id="{9A0CDC44-FAE8-41CD-A08C-79CD26F6F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8" name="Rectangle 1396">
                <a:extLst>
                  <a:ext uri="{FF2B5EF4-FFF2-40B4-BE49-F238E27FC236}">
                    <a16:creationId xmlns:a16="http://schemas.microsoft.com/office/drawing/2014/main" id="{6153CF87-7851-4CF6-B1C2-017257B24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34" name="Group 1422">
            <a:extLst>
              <a:ext uri="{FF2B5EF4-FFF2-40B4-BE49-F238E27FC236}">
                <a16:creationId xmlns:a16="http://schemas.microsoft.com/office/drawing/2014/main" id="{38F178DD-B523-491C-90F1-63223F39D347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357563"/>
            <a:ext cx="1439862" cy="385762"/>
            <a:chOff x="1714" y="2296"/>
            <a:chExt cx="3221" cy="862"/>
          </a:xfrm>
        </p:grpSpPr>
        <p:sp>
          <p:nvSpPr>
            <p:cNvPr id="14712" name="AutoShape 1400">
              <a:extLst>
                <a:ext uri="{FF2B5EF4-FFF2-40B4-BE49-F238E27FC236}">
                  <a16:creationId xmlns:a16="http://schemas.microsoft.com/office/drawing/2014/main" id="{4999C399-2EB5-4719-9FA0-5B91FBAD5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96"/>
              <a:ext cx="3221" cy="862"/>
            </a:xfrm>
            <a:prstGeom prst="roundRect">
              <a:avLst>
                <a:gd name="adj" fmla="val 145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410595DF-EB35-4680-94AF-5C5D12E05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319"/>
              <a:ext cx="3176" cy="817"/>
            </a:xfrm>
            <a:prstGeom prst="roundRect">
              <a:avLst>
                <a:gd name="adj" fmla="val 145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AutoShape 1402">
              <a:extLst>
                <a:ext uri="{FF2B5EF4-FFF2-40B4-BE49-F238E27FC236}">
                  <a16:creationId xmlns:a16="http://schemas.microsoft.com/office/drawing/2014/main" id="{D4DA4563-99D2-4EB0-B793-0ABBE6D3F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" y="2364"/>
              <a:ext cx="3085" cy="726"/>
            </a:xfrm>
            <a:prstGeom prst="roundRect">
              <a:avLst>
                <a:gd name="adj" fmla="val 6889"/>
              </a:avLst>
            </a:prstGeom>
            <a:gradFill rotWithShape="1">
              <a:gsLst>
                <a:gs pos="0">
                  <a:srgbClr val="EAEAEA">
                    <a:gamma/>
                    <a:shade val="76078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7D28D32C-B9B7-4706-8A08-A3D634282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931"/>
              <a:ext cx="545" cy="91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AutoShape 1404">
              <a:extLst>
                <a:ext uri="{FF2B5EF4-FFF2-40B4-BE49-F238E27FC236}">
                  <a16:creationId xmlns:a16="http://schemas.microsoft.com/office/drawing/2014/main" id="{BDE8CD6B-63D7-488B-B0DF-78BF74489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432"/>
              <a:ext cx="1270" cy="544"/>
            </a:xfrm>
            <a:prstGeom prst="roundRect">
              <a:avLst>
                <a:gd name="adj" fmla="val 11023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3" name="Group 1421">
              <a:extLst>
                <a:ext uri="{FF2B5EF4-FFF2-40B4-BE49-F238E27FC236}">
                  <a16:creationId xmlns:a16="http://schemas.microsoft.com/office/drawing/2014/main" id="{6F81CAF1-12F2-4213-98E0-C4229DE2DE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2599"/>
              <a:ext cx="998" cy="241"/>
              <a:chOff x="2530" y="3430"/>
              <a:chExt cx="2450" cy="590"/>
            </a:xfrm>
          </p:grpSpPr>
          <p:sp>
            <p:nvSpPr>
              <p:cNvPr id="14717" name="Oval 1405">
                <a:extLst>
                  <a:ext uri="{FF2B5EF4-FFF2-40B4-BE49-F238E27FC236}">
                    <a16:creationId xmlns:a16="http://schemas.microsoft.com/office/drawing/2014/main" id="{5E578B20-9611-4482-BF16-5A145DD64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8" name="Oval 1406">
                <a:extLst>
                  <a:ext uri="{FF2B5EF4-FFF2-40B4-BE49-F238E27FC236}">
                    <a16:creationId xmlns:a16="http://schemas.microsoft.com/office/drawing/2014/main" id="{DA4C5C3B-72EF-46EB-8ECF-DE5F5904E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9" name="Oval 1407">
                <a:extLst>
                  <a:ext uri="{FF2B5EF4-FFF2-40B4-BE49-F238E27FC236}">
                    <a16:creationId xmlns:a16="http://schemas.microsoft.com/office/drawing/2014/main" id="{D13759EE-F45E-4E3E-A6FD-0005A9727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FF3300">
                      <a:gamma/>
                      <a:tint val="28627"/>
                      <a:invGamma/>
                    </a:srgbClr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0" name="Oval 1408">
                <a:extLst>
                  <a:ext uri="{FF2B5EF4-FFF2-40B4-BE49-F238E27FC236}">
                    <a16:creationId xmlns:a16="http://schemas.microsoft.com/office/drawing/2014/main" id="{774BEF40-084C-4231-AE18-8D6DF862C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1" name="Oval 1409">
                <a:extLst>
                  <a:ext uri="{FF2B5EF4-FFF2-40B4-BE49-F238E27FC236}">
                    <a16:creationId xmlns:a16="http://schemas.microsoft.com/office/drawing/2014/main" id="{70B5A085-F4F0-4766-A88B-57F7BB8EC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2" name="Oval 1410">
                <a:extLst>
                  <a:ext uri="{FF2B5EF4-FFF2-40B4-BE49-F238E27FC236}">
                    <a16:creationId xmlns:a16="http://schemas.microsoft.com/office/drawing/2014/main" id="{A65402CE-2B78-4239-892E-77B7767EE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3" name="Oval 1411">
                <a:extLst>
                  <a:ext uri="{FF2B5EF4-FFF2-40B4-BE49-F238E27FC236}">
                    <a16:creationId xmlns:a16="http://schemas.microsoft.com/office/drawing/2014/main" id="{75BEC7B7-4226-418B-93B0-03CF2D9C1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4" name="Oval 1412">
                <a:extLst>
                  <a:ext uri="{FF2B5EF4-FFF2-40B4-BE49-F238E27FC236}">
                    <a16:creationId xmlns:a16="http://schemas.microsoft.com/office/drawing/2014/main" id="{0D92C1ED-0B42-4941-A46A-8A1F3D41B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5" name="Oval 1413">
                <a:extLst>
                  <a:ext uri="{FF2B5EF4-FFF2-40B4-BE49-F238E27FC236}">
                    <a16:creationId xmlns:a16="http://schemas.microsoft.com/office/drawing/2014/main" id="{8FEA284D-D911-41EF-B734-CA4292106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6" name="Oval 1414">
                <a:extLst>
                  <a:ext uri="{FF2B5EF4-FFF2-40B4-BE49-F238E27FC236}">
                    <a16:creationId xmlns:a16="http://schemas.microsoft.com/office/drawing/2014/main" id="{FD4FF3F0-3EF8-4B62-9BA4-E46DD95E0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7" name="Oval 1415">
                <a:extLst>
                  <a:ext uri="{FF2B5EF4-FFF2-40B4-BE49-F238E27FC236}">
                    <a16:creationId xmlns:a16="http://schemas.microsoft.com/office/drawing/2014/main" id="{A4D6C26B-142A-492D-9945-D3A4C3B05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8" name="Oval 1416">
                <a:extLst>
                  <a:ext uri="{FF2B5EF4-FFF2-40B4-BE49-F238E27FC236}">
                    <a16:creationId xmlns:a16="http://schemas.microsoft.com/office/drawing/2014/main" id="{1931E218-8816-40DE-BDFD-D0407FD83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9" name="Oval 1417">
                <a:extLst>
                  <a:ext uri="{FF2B5EF4-FFF2-40B4-BE49-F238E27FC236}">
                    <a16:creationId xmlns:a16="http://schemas.microsoft.com/office/drawing/2014/main" id="{97ED94E9-5BBD-4A92-A3DC-0BD0D4CF2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0" name="Oval 1418">
                <a:extLst>
                  <a:ext uri="{FF2B5EF4-FFF2-40B4-BE49-F238E27FC236}">
                    <a16:creationId xmlns:a16="http://schemas.microsoft.com/office/drawing/2014/main" id="{0379DA40-C066-49DD-B120-2E07E4122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1" name="Oval 1419">
                <a:extLst>
                  <a:ext uri="{FF2B5EF4-FFF2-40B4-BE49-F238E27FC236}">
                    <a16:creationId xmlns:a16="http://schemas.microsoft.com/office/drawing/2014/main" id="{42E6193A-0363-4870-9606-E483AF150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FF3300">
                      <a:gamma/>
                      <a:tint val="28627"/>
                      <a:invGamma/>
                    </a:srgbClr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2" name="Oval 1420">
                <a:extLst>
                  <a:ext uri="{FF2B5EF4-FFF2-40B4-BE49-F238E27FC236}">
                    <a16:creationId xmlns:a16="http://schemas.microsoft.com/office/drawing/2014/main" id="{777270BB-4369-40D7-974F-C74BAA208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35" name="Group 1423">
            <a:extLst>
              <a:ext uri="{FF2B5EF4-FFF2-40B4-BE49-F238E27FC236}">
                <a16:creationId xmlns:a16="http://schemas.microsoft.com/office/drawing/2014/main" id="{0B231FFF-0322-43E5-8C4A-CBBA7D6D9BE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300663"/>
            <a:ext cx="1439863" cy="449262"/>
            <a:chOff x="308" y="2024"/>
            <a:chExt cx="907" cy="283"/>
          </a:xfrm>
        </p:grpSpPr>
        <p:grpSp>
          <p:nvGrpSpPr>
            <p:cNvPr id="14736" name="Group 1424">
              <a:extLst>
                <a:ext uri="{FF2B5EF4-FFF2-40B4-BE49-F238E27FC236}">
                  <a16:creationId xmlns:a16="http://schemas.microsoft.com/office/drawing/2014/main" id="{970997BA-CF57-4591-9A5A-665261FF8B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3" y="2087"/>
              <a:ext cx="380" cy="164"/>
              <a:chOff x="1870" y="2153"/>
              <a:chExt cx="358" cy="154"/>
            </a:xfrm>
          </p:grpSpPr>
          <p:sp>
            <p:nvSpPr>
              <p:cNvPr id="14737" name="AutoShape 1425">
                <a:extLst>
                  <a:ext uri="{FF2B5EF4-FFF2-40B4-BE49-F238E27FC236}">
                    <a16:creationId xmlns:a16="http://schemas.microsoft.com/office/drawing/2014/main" id="{98D3925B-4D21-497E-8CDE-60F387D37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153"/>
                <a:ext cx="358" cy="154"/>
              </a:xfrm>
              <a:prstGeom prst="roundRect">
                <a:avLst>
                  <a:gd name="adj" fmla="val 11023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2941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38" name="Group 1426">
                <a:extLst>
                  <a:ext uri="{FF2B5EF4-FFF2-40B4-BE49-F238E27FC236}">
                    <a16:creationId xmlns:a16="http://schemas.microsoft.com/office/drawing/2014/main" id="{7EE1C3CD-CF92-4C35-BD6A-CDD78685BE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9" y="2200"/>
                <a:ext cx="281" cy="68"/>
                <a:chOff x="2530" y="3430"/>
                <a:chExt cx="2450" cy="590"/>
              </a:xfrm>
            </p:grpSpPr>
            <p:sp>
              <p:nvSpPr>
                <p:cNvPr id="14739" name="Oval 1427">
                  <a:extLst>
                    <a:ext uri="{FF2B5EF4-FFF2-40B4-BE49-F238E27FC236}">
                      <a16:creationId xmlns:a16="http://schemas.microsoft.com/office/drawing/2014/main" id="{04170B06-BB1F-4827-8D72-9AC96D1A2D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0" name="Oval 1428">
                  <a:extLst>
                    <a:ext uri="{FF2B5EF4-FFF2-40B4-BE49-F238E27FC236}">
                      <a16:creationId xmlns:a16="http://schemas.microsoft.com/office/drawing/2014/main" id="{1A55C13C-1813-4639-9D9E-217F5EA9A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1" name="Oval 1429">
                  <a:extLst>
                    <a:ext uri="{FF2B5EF4-FFF2-40B4-BE49-F238E27FC236}">
                      <a16:creationId xmlns:a16="http://schemas.microsoft.com/office/drawing/2014/main" id="{327E44B0-3BAD-455B-AEFA-997881A40E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tint val="28627"/>
                        <a:invGamma/>
                      </a:srgbClr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2" name="Oval 1430">
                  <a:extLst>
                    <a:ext uri="{FF2B5EF4-FFF2-40B4-BE49-F238E27FC236}">
                      <a16:creationId xmlns:a16="http://schemas.microsoft.com/office/drawing/2014/main" id="{279E7B27-2F64-4D09-899F-5E6B9D9CC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3" name="Oval 1431">
                  <a:extLst>
                    <a:ext uri="{FF2B5EF4-FFF2-40B4-BE49-F238E27FC236}">
                      <a16:creationId xmlns:a16="http://schemas.microsoft.com/office/drawing/2014/main" id="{F827CF93-2B91-4011-867F-96EACF20A3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4" name="Oval 1432">
                  <a:extLst>
                    <a:ext uri="{FF2B5EF4-FFF2-40B4-BE49-F238E27FC236}">
                      <a16:creationId xmlns:a16="http://schemas.microsoft.com/office/drawing/2014/main" id="{C8F9D8BB-7671-488E-9DEC-DE8B084E3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5" name="Oval 1433">
                  <a:extLst>
                    <a:ext uri="{FF2B5EF4-FFF2-40B4-BE49-F238E27FC236}">
                      <a16:creationId xmlns:a16="http://schemas.microsoft.com/office/drawing/2014/main" id="{85CC05C1-8CCD-40A6-80A9-E8136A913C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6" name="Oval 1434">
                  <a:extLst>
                    <a:ext uri="{FF2B5EF4-FFF2-40B4-BE49-F238E27FC236}">
                      <a16:creationId xmlns:a16="http://schemas.microsoft.com/office/drawing/2014/main" id="{A8403050-C7A6-44BC-A4B1-4BFBE6DBE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7" name="Oval 1435">
                  <a:extLst>
                    <a:ext uri="{FF2B5EF4-FFF2-40B4-BE49-F238E27FC236}">
                      <a16:creationId xmlns:a16="http://schemas.microsoft.com/office/drawing/2014/main" id="{C79CCEA2-6CA6-46C1-AEEA-DA4B2000E8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8" name="Oval 1436">
                  <a:extLst>
                    <a:ext uri="{FF2B5EF4-FFF2-40B4-BE49-F238E27FC236}">
                      <a16:creationId xmlns:a16="http://schemas.microsoft.com/office/drawing/2014/main" id="{E3AB739C-FFDF-4CCF-9C1B-E93BA2046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9" name="Oval 1437">
                  <a:extLst>
                    <a:ext uri="{FF2B5EF4-FFF2-40B4-BE49-F238E27FC236}">
                      <a16:creationId xmlns:a16="http://schemas.microsoft.com/office/drawing/2014/main" id="{6E6A2E16-F60F-448B-B827-6815AEAB85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0" name="Oval 1438">
                  <a:extLst>
                    <a:ext uri="{FF2B5EF4-FFF2-40B4-BE49-F238E27FC236}">
                      <a16:creationId xmlns:a16="http://schemas.microsoft.com/office/drawing/2014/main" id="{9C7F4DC7-9C40-4B7A-8E4F-D718F828C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1" name="Oval 1439">
                  <a:extLst>
                    <a:ext uri="{FF2B5EF4-FFF2-40B4-BE49-F238E27FC236}">
                      <a16:creationId xmlns:a16="http://schemas.microsoft.com/office/drawing/2014/main" id="{B2A83F72-25D1-4141-8A2B-5858702D89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2" name="Oval 1440">
                  <a:extLst>
                    <a:ext uri="{FF2B5EF4-FFF2-40B4-BE49-F238E27FC236}">
                      <a16:creationId xmlns:a16="http://schemas.microsoft.com/office/drawing/2014/main" id="{CEB2EE8B-ADE1-4D60-AD9F-10E8D08961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3" name="Oval 1441">
                  <a:extLst>
                    <a:ext uri="{FF2B5EF4-FFF2-40B4-BE49-F238E27FC236}">
                      <a16:creationId xmlns:a16="http://schemas.microsoft.com/office/drawing/2014/main" id="{79A55F33-1A84-4263-9C8D-F1740FD74B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tint val="28627"/>
                        <a:invGamma/>
                      </a:srgbClr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4" name="Oval 1442">
                  <a:extLst>
                    <a:ext uri="{FF2B5EF4-FFF2-40B4-BE49-F238E27FC236}">
                      <a16:creationId xmlns:a16="http://schemas.microsoft.com/office/drawing/2014/main" id="{8195DE1E-9653-444C-9E6D-3EEE18740A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55" name="Rectangle 1443">
              <a:extLst>
                <a:ext uri="{FF2B5EF4-FFF2-40B4-BE49-F238E27FC236}">
                  <a16:creationId xmlns:a16="http://schemas.microsoft.com/office/drawing/2014/main" id="{455538D2-756E-4FAD-BBBC-B8F88D073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080"/>
              <a:ext cx="851" cy="17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6" name="Rectangle 1444">
              <a:extLst>
                <a:ext uri="{FF2B5EF4-FFF2-40B4-BE49-F238E27FC236}">
                  <a16:creationId xmlns:a16="http://schemas.microsoft.com/office/drawing/2014/main" id="{49DEB59F-6765-4F6C-BB50-2E9FBEE5B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080"/>
              <a:ext cx="14" cy="170"/>
            </a:xfrm>
            <a:prstGeom prst="rect">
              <a:avLst/>
            </a:prstGeom>
            <a:solidFill>
              <a:srgbClr val="3333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7" name="Rectangle 1445">
              <a:extLst>
                <a:ext uri="{FF2B5EF4-FFF2-40B4-BE49-F238E27FC236}">
                  <a16:creationId xmlns:a16="http://schemas.microsoft.com/office/drawing/2014/main" id="{61E99260-39B5-41BB-B236-1B6388C9E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3" y="2080"/>
              <a:ext cx="14" cy="170"/>
            </a:xfrm>
            <a:prstGeom prst="rect">
              <a:avLst/>
            </a:prstGeom>
            <a:solidFill>
              <a:srgbClr val="3333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58" name="Group 1446">
              <a:extLst>
                <a:ext uri="{FF2B5EF4-FFF2-40B4-BE49-F238E27FC236}">
                  <a16:creationId xmlns:a16="http://schemas.microsoft.com/office/drawing/2014/main" id="{94D74ECD-7A6B-459B-8B9E-60AC0C97C4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2250"/>
              <a:ext cx="907" cy="57"/>
              <a:chOff x="852" y="3339"/>
              <a:chExt cx="2903" cy="227"/>
            </a:xfrm>
          </p:grpSpPr>
          <p:sp>
            <p:nvSpPr>
              <p:cNvPr id="14759" name="Rectangle 1447">
                <a:extLst>
                  <a:ext uri="{FF2B5EF4-FFF2-40B4-BE49-F238E27FC236}">
                    <a16:creationId xmlns:a16="http://schemas.microsoft.com/office/drawing/2014/main" id="{564867AF-01C7-4BAD-8EC3-C8EDB50BC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339"/>
                <a:ext cx="2903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60" name="Rectangle 1448">
                <a:extLst>
                  <a:ext uri="{FF2B5EF4-FFF2-40B4-BE49-F238E27FC236}">
                    <a16:creationId xmlns:a16="http://schemas.microsoft.com/office/drawing/2014/main" id="{96333199-1C75-4954-8E97-D20F737A8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521"/>
                <a:ext cx="2903" cy="45"/>
              </a:xfrm>
              <a:prstGeom prst="rect">
                <a:avLst/>
              </a:prstGeom>
              <a:solidFill>
                <a:srgbClr val="EAEAEA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61" name="Group 1449">
              <a:extLst>
                <a:ext uri="{FF2B5EF4-FFF2-40B4-BE49-F238E27FC236}">
                  <a16:creationId xmlns:a16="http://schemas.microsoft.com/office/drawing/2014/main" id="{3EF171D2-1351-43B8-8237-A0FDA583B86A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08" y="2024"/>
              <a:ext cx="907" cy="57"/>
              <a:chOff x="852" y="3339"/>
              <a:chExt cx="2903" cy="227"/>
            </a:xfrm>
          </p:grpSpPr>
          <p:sp>
            <p:nvSpPr>
              <p:cNvPr id="14762" name="Rectangle 1450">
                <a:extLst>
                  <a:ext uri="{FF2B5EF4-FFF2-40B4-BE49-F238E27FC236}">
                    <a16:creationId xmlns:a16="http://schemas.microsoft.com/office/drawing/2014/main" id="{C573206A-8374-4F9B-870B-779CFE6B7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339"/>
                <a:ext cx="2903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63" name="Rectangle 1451">
                <a:extLst>
                  <a:ext uri="{FF2B5EF4-FFF2-40B4-BE49-F238E27FC236}">
                    <a16:creationId xmlns:a16="http://schemas.microsoft.com/office/drawing/2014/main" id="{C1D31F70-922B-4C8E-BE43-8889ABFBF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521"/>
                <a:ext cx="2903" cy="45"/>
              </a:xfrm>
              <a:prstGeom prst="rect">
                <a:avLst/>
              </a:prstGeom>
              <a:solidFill>
                <a:srgbClr val="EAEAEA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922" name="Group 1610">
            <a:extLst>
              <a:ext uri="{FF2B5EF4-FFF2-40B4-BE49-F238E27FC236}">
                <a16:creationId xmlns:a16="http://schemas.microsoft.com/office/drawing/2014/main" id="{C5BE37AD-F7E5-4799-8B7F-C8C906ABDFC7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357563"/>
            <a:ext cx="1441450" cy="458787"/>
            <a:chOff x="2609" y="2329"/>
            <a:chExt cx="975" cy="310"/>
          </a:xfrm>
        </p:grpSpPr>
        <p:sp>
          <p:nvSpPr>
            <p:cNvPr id="14921" name="AutoShape 1609">
              <a:extLst>
                <a:ext uri="{FF2B5EF4-FFF2-40B4-BE49-F238E27FC236}">
                  <a16:creationId xmlns:a16="http://schemas.microsoft.com/office/drawing/2014/main" id="{DA20CD16-CBD7-409E-AD65-712105595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478"/>
              <a:ext cx="947" cy="161"/>
            </a:xfrm>
            <a:prstGeom prst="roundRect">
              <a:avLst>
                <a:gd name="adj" fmla="val 9866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1" name="AutoShape 1559">
              <a:extLst>
                <a:ext uri="{FF2B5EF4-FFF2-40B4-BE49-F238E27FC236}">
                  <a16:creationId xmlns:a16="http://schemas.microsoft.com/office/drawing/2014/main" id="{FE68AE5B-5C6E-4990-BB77-8649AD719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29"/>
              <a:ext cx="975" cy="29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72" name="Group 1560">
              <a:extLst>
                <a:ext uri="{FF2B5EF4-FFF2-40B4-BE49-F238E27FC236}">
                  <a16:creationId xmlns:a16="http://schemas.microsoft.com/office/drawing/2014/main" id="{39C2856B-3AE6-4723-805D-D09EAC7E1E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2" y="2341"/>
              <a:ext cx="295" cy="272"/>
              <a:chOff x="2632" y="2341"/>
              <a:chExt cx="295" cy="272"/>
            </a:xfrm>
          </p:grpSpPr>
          <p:sp>
            <p:nvSpPr>
              <p:cNvPr id="14839" name="AutoShape 1527">
                <a:extLst>
                  <a:ext uri="{FF2B5EF4-FFF2-40B4-BE49-F238E27FC236}">
                    <a16:creationId xmlns:a16="http://schemas.microsoft.com/office/drawing/2014/main" id="{E031CA07-CB8A-45BD-BC66-933904989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1"/>
                <a:ext cx="295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7451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67" name="Group 1455">
                <a:extLst>
                  <a:ext uri="{FF2B5EF4-FFF2-40B4-BE49-F238E27FC236}">
                    <a16:creationId xmlns:a16="http://schemas.microsoft.com/office/drawing/2014/main" id="{59FD3103-FC75-4228-B3B5-F37D0E747C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387"/>
                <a:ext cx="227" cy="188"/>
                <a:chOff x="1895" y="1344"/>
                <a:chExt cx="553" cy="453"/>
              </a:xfrm>
            </p:grpSpPr>
            <p:sp>
              <p:nvSpPr>
                <p:cNvPr id="14768" name="Rectangle 1456">
                  <a:extLst>
                    <a:ext uri="{FF2B5EF4-FFF2-40B4-BE49-F238E27FC236}">
                      <a16:creationId xmlns:a16="http://schemas.microsoft.com/office/drawing/2014/main" id="{CEC8CB6B-33B9-4F55-807C-7843198510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9" name="Rectangle 1457">
                  <a:extLst>
                    <a:ext uri="{FF2B5EF4-FFF2-40B4-BE49-F238E27FC236}">
                      <a16:creationId xmlns:a16="http://schemas.microsoft.com/office/drawing/2014/main" id="{AFF0B1AF-565B-4BEB-A7CE-6B71B1E71D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0" name="Freeform 1458">
                  <a:extLst>
                    <a:ext uri="{FF2B5EF4-FFF2-40B4-BE49-F238E27FC236}">
                      <a16:creationId xmlns:a16="http://schemas.microsoft.com/office/drawing/2014/main" id="{FE620C4B-4E47-4ECD-84AC-3FCF4BD35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771" name="Group 1459">
                  <a:extLst>
                    <a:ext uri="{FF2B5EF4-FFF2-40B4-BE49-F238E27FC236}">
                      <a16:creationId xmlns:a16="http://schemas.microsoft.com/office/drawing/2014/main" id="{C31CE394-3C2B-4617-A01C-B23ECB6EB4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772" name="Rectangle 1460">
                    <a:extLst>
                      <a:ext uri="{FF2B5EF4-FFF2-40B4-BE49-F238E27FC236}">
                        <a16:creationId xmlns:a16="http://schemas.microsoft.com/office/drawing/2014/main" id="{74F25253-29FC-46FF-8F63-A1B9DB6B17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3" name="Rectangle 1461">
                    <a:extLst>
                      <a:ext uri="{FF2B5EF4-FFF2-40B4-BE49-F238E27FC236}">
                        <a16:creationId xmlns:a16="http://schemas.microsoft.com/office/drawing/2014/main" id="{6482E88C-F607-4D73-992E-29C9DFE5F8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4" name="Rectangle 1462">
                    <a:extLst>
                      <a:ext uri="{FF2B5EF4-FFF2-40B4-BE49-F238E27FC236}">
                        <a16:creationId xmlns:a16="http://schemas.microsoft.com/office/drawing/2014/main" id="{C97759F0-F205-4F74-948F-FB601BD6A5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5" name="Rectangle 1463">
                    <a:extLst>
                      <a:ext uri="{FF2B5EF4-FFF2-40B4-BE49-F238E27FC236}">
                        <a16:creationId xmlns:a16="http://schemas.microsoft.com/office/drawing/2014/main" id="{6E279A1F-DE9F-47D9-A574-1F8AB0C358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6" name="Rectangle 1464">
                    <a:extLst>
                      <a:ext uri="{FF2B5EF4-FFF2-40B4-BE49-F238E27FC236}">
                        <a16:creationId xmlns:a16="http://schemas.microsoft.com/office/drawing/2014/main" id="{D8190402-E646-46FD-B76C-89E18FEE7E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7" name="Rectangle 1465">
                    <a:extLst>
                      <a:ext uri="{FF2B5EF4-FFF2-40B4-BE49-F238E27FC236}">
                        <a16:creationId xmlns:a16="http://schemas.microsoft.com/office/drawing/2014/main" id="{6C866FCF-2B06-4C9D-B222-619F778032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8" name="Rectangle 1466">
                    <a:extLst>
                      <a:ext uri="{FF2B5EF4-FFF2-40B4-BE49-F238E27FC236}">
                        <a16:creationId xmlns:a16="http://schemas.microsoft.com/office/drawing/2014/main" id="{05B95951-B919-4A00-9BA7-9DB7D25099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9" name="Rectangle 1467">
                    <a:extLst>
                      <a:ext uri="{FF2B5EF4-FFF2-40B4-BE49-F238E27FC236}">
                        <a16:creationId xmlns:a16="http://schemas.microsoft.com/office/drawing/2014/main" id="{7BF58D5C-F3BF-4E5C-AF5A-655D142AE6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780" name="Rectangle 1468">
                  <a:extLst>
                    <a:ext uri="{FF2B5EF4-FFF2-40B4-BE49-F238E27FC236}">
                      <a16:creationId xmlns:a16="http://schemas.microsoft.com/office/drawing/2014/main" id="{7AD10FD8-FA08-4B07-9A11-AE8B3716F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873" name="Group 1561">
              <a:extLst>
                <a:ext uri="{FF2B5EF4-FFF2-40B4-BE49-F238E27FC236}">
                  <a16:creationId xmlns:a16="http://schemas.microsoft.com/office/drawing/2014/main" id="{76D8CC33-D05E-4BC0-A58E-9B045C1121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7" y="2341"/>
              <a:ext cx="295" cy="272"/>
              <a:chOff x="2632" y="2341"/>
              <a:chExt cx="295" cy="272"/>
            </a:xfrm>
          </p:grpSpPr>
          <p:sp>
            <p:nvSpPr>
              <p:cNvPr id="14874" name="AutoShape 1562">
                <a:extLst>
                  <a:ext uri="{FF2B5EF4-FFF2-40B4-BE49-F238E27FC236}">
                    <a16:creationId xmlns:a16="http://schemas.microsoft.com/office/drawing/2014/main" id="{844E8ABC-888A-46CB-8060-BDF81398D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1"/>
                <a:ext cx="295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7451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875" name="Group 1563">
                <a:extLst>
                  <a:ext uri="{FF2B5EF4-FFF2-40B4-BE49-F238E27FC236}">
                    <a16:creationId xmlns:a16="http://schemas.microsoft.com/office/drawing/2014/main" id="{E9B1E9AD-951D-4F57-B8DA-971E0C3BB4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387"/>
                <a:ext cx="227" cy="188"/>
                <a:chOff x="1895" y="1344"/>
                <a:chExt cx="553" cy="453"/>
              </a:xfrm>
            </p:grpSpPr>
            <p:sp>
              <p:nvSpPr>
                <p:cNvPr id="14876" name="Rectangle 1564">
                  <a:extLst>
                    <a:ext uri="{FF2B5EF4-FFF2-40B4-BE49-F238E27FC236}">
                      <a16:creationId xmlns:a16="http://schemas.microsoft.com/office/drawing/2014/main" id="{CDCF5EE1-283D-45D1-9F63-AEEEC288B8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7" name="Rectangle 1565">
                  <a:extLst>
                    <a:ext uri="{FF2B5EF4-FFF2-40B4-BE49-F238E27FC236}">
                      <a16:creationId xmlns:a16="http://schemas.microsoft.com/office/drawing/2014/main" id="{631AA8EB-6BA7-4312-8C41-F5BA0939EE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8" name="Freeform 1566">
                  <a:extLst>
                    <a:ext uri="{FF2B5EF4-FFF2-40B4-BE49-F238E27FC236}">
                      <a16:creationId xmlns:a16="http://schemas.microsoft.com/office/drawing/2014/main" id="{037016F7-E7B5-45A3-B053-EFB4E3179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879" name="Group 1567">
                  <a:extLst>
                    <a:ext uri="{FF2B5EF4-FFF2-40B4-BE49-F238E27FC236}">
                      <a16:creationId xmlns:a16="http://schemas.microsoft.com/office/drawing/2014/main" id="{05B514D9-906E-48AE-B829-DDB46471882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880" name="Rectangle 1568">
                    <a:extLst>
                      <a:ext uri="{FF2B5EF4-FFF2-40B4-BE49-F238E27FC236}">
                        <a16:creationId xmlns:a16="http://schemas.microsoft.com/office/drawing/2014/main" id="{ABAC8F3A-9F83-455C-8152-2C074AA709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1" name="Rectangle 1569">
                    <a:extLst>
                      <a:ext uri="{FF2B5EF4-FFF2-40B4-BE49-F238E27FC236}">
                        <a16:creationId xmlns:a16="http://schemas.microsoft.com/office/drawing/2014/main" id="{E96FDBD5-CC00-4BD0-8EFB-68E250E453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2" name="Rectangle 1570">
                    <a:extLst>
                      <a:ext uri="{FF2B5EF4-FFF2-40B4-BE49-F238E27FC236}">
                        <a16:creationId xmlns:a16="http://schemas.microsoft.com/office/drawing/2014/main" id="{C3BDAE33-BE44-4334-8AB4-6E2D1D3B8B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3" name="Rectangle 1571">
                    <a:extLst>
                      <a:ext uri="{FF2B5EF4-FFF2-40B4-BE49-F238E27FC236}">
                        <a16:creationId xmlns:a16="http://schemas.microsoft.com/office/drawing/2014/main" id="{FF424798-5B44-470F-AC2C-404ECF35E7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4" name="Rectangle 1572">
                    <a:extLst>
                      <a:ext uri="{FF2B5EF4-FFF2-40B4-BE49-F238E27FC236}">
                        <a16:creationId xmlns:a16="http://schemas.microsoft.com/office/drawing/2014/main" id="{C22FF644-6962-42BB-ACDC-C93A0064B8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5" name="Rectangle 1573">
                    <a:extLst>
                      <a:ext uri="{FF2B5EF4-FFF2-40B4-BE49-F238E27FC236}">
                        <a16:creationId xmlns:a16="http://schemas.microsoft.com/office/drawing/2014/main" id="{052304A6-8503-45BD-84CB-234131A987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6" name="Rectangle 1574">
                    <a:extLst>
                      <a:ext uri="{FF2B5EF4-FFF2-40B4-BE49-F238E27FC236}">
                        <a16:creationId xmlns:a16="http://schemas.microsoft.com/office/drawing/2014/main" id="{F5FB79CD-59B9-4CD3-BF15-9A55E153E7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7" name="Rectangle 1575">
                    <a:extLst>
                      <a:ext uri="{FF2B5EF4-FFF2-40B4-BE49-F238E27FC236}">
                        <a16:creationId xmlns:a16="http://schemas.microsoft.com/office/drawing/2014/main" id="{6676EC7B-DBC6-42B2-A1EA-1B17240D1A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888" name="Rectangle 1576">
                  <a:extLst>
                    <a:ext uri="{FF2B5EF4-FFF2-40B4-BE49-F238E27FC236}">
                      <a16:creationId xmlns:a16="http://schemas.microsoft.com/office/drawing/2014/main" id="{C33C900A-2D97-4878-92D9-790E8F06AA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905" name="Group 1593">
              <a:extLst>
                <a:ext uri="{FF2B5EF4-FFF2-40B4-BE49-F238E27FC236}">
                  <a16:creationId xmlns:a16="http://schemas.microsoft.com/office/drawing/2014/main" id="{4D75D090-91CF-4AFF-A03F-BB1DB61208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3" y="2341"/>
              <a:ext cx="295" cy="272"/>
              <a:chOff x="2632" y="2341"/>
              <a:chExt cx="295" cy="272"/>
            </a:xfrm>
          </p:grpSpPr>
          <p:sp>
            <p:nvSpPr>
              <p:cNvPr id="14906" name="AutoShape 1594">
                <a:extLst>
                  <a:ext uri="{FF2B5EF4-FFF2-40B4-BE49-F238E27FC236}">
                    <a16:creationId xmlns:a16="http://schemas.microsoft.com/office/drawing/2014/main" id="{A8AC4D97-FE7F-40F0-A793-E9B533A37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1"/>
                <a:ext cx="295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7451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07" name="Group 1595">
                <a:extLst>
                  <a:ext uri="{FF2B5EF4-FFF2-40B4-BE49-F238E27FC236}">
                    <a16:creationId xmlns:a16="http://schemas.microsoft.com/office/drawing/2014/main" id="{6021163E-54FF-4C91-B303-3922580384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387"/>
                <a:ext cx="227" cy="188"/>
                <a:chOff x="1895" y="1344"/>
                <a:chExt cx="553" cy="453"/>
              </a:xfrm>
            </p:grpSpPr>
            <p:sp>
              <p:nvSpPr>
                <p:cNvPr id="14908" name="Rectangle 1596">
                  <a:extLst>
                    <a:ext uri="{FF2B5EF4-FFF2-40B4-BE49-F238E27FC236}">
                      <a16:creationId xmlns:a16="http://schemas.microsoft.com/office/drawing/2014/main" id="{C4110D75-01F1-4408-AC70-8224F01E3A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9" name="Rectangle 1597">
                  <a:extLst>
                    <a:ext uri="{FF2B5EF4-FFF2-40B4-BE49-F238E27FC236}">
                      <a16:creationId xmlns:a16="http://schemas.microsoft.com/office/drawing/2014/main" id="{30A85524-11E6-4F7C-8F38-001AD47A61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10" name="Freeform 1598">
                  <a:extLst>
                    <a:ext uri="{FF2B5EF4-FFF2-40B4-BE49-F238E27FC236}">
                      <a16:creationId xmlns:a16="http://schemas.microsoft.com/office/drawing/2014/main" id="{79ECBDFB-0257-4BC1-877D-6FC2ABE450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911" name="Group 1599">
                  <a:extLst>
                    <a:ext uri="{FF2B5EF4-FFF2-40B4-BE49-F238E27FC236}">
                      <a16:creationId xmlns:a16="http://schemas.microsoft.com/office/drawing/2014/main" id="{23AE77E5-53E5-44B7-90C6-08735F28F1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912" name="Rectangle 1600">
                    <a:extLst>
                      <a:ext uri="{FF2B5EF4-FFF2-40B4-BE49-F238E27FC236}">
                        <a16:creationId xmlns:a16="http://schemas.microsoft.com/office/drawing/2014/main" id="{EC60DD37-8FB9-4CBE-83DE-8C49BB595D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3" name="Rectangle 1601">
                    <a:extLst>
                      <a:ext uri="{FF2B5EF4-FFF2-40B4-BE49-F238E27FC236}">
                        <a16:creationId xmlns:a16="http://schemas.microsoft.com/office/drawing/2014/main" id="{23B2B650-FF38-43F3-9BE7-896EECCC79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4" name="Rectangle 1602">
                    <a:extLst>
                      <a:ext uri="{FF2B5EF4-FFF2-40B4-BE49-F238E27FC236}">
                        <a16:creationId xmlns:a16="http://schemas.microsoft.com/office/drawing/2014/main" id="{FAEF8B0A-A26B-4138-B3BF-130FB7ACC6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5" name="Rectangle 1603">
                    <a:extLst>
                      <a:ext uri="{FF2B5EF4-FFF2-40B4-BE49-F238E27FC236}">
                        <a16:creationId xmlns:a16="http://schemas.microsoft.com/office/drawing/2014/main" id="{CCC7DD81-2C91-4623-8352-CBE9DA879F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6" name="Rectangle 1604">
                    <a:extLst>
                      <a:ext uri="{FF2B5EF4-FFF2-40B4-BE49-F238E27FC236}">
                        <a16:creationId xmlns:a16="http://schemas.microsoft.com/office/drawing/2014/main" id="{95946133-E176-4E0B-896C-86F64A0BD0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7" name="Rectangle 1605">
                    <a:extLst>
                      <a:ext uri="{FF2B5EF4-FFF2-40B4-BE49-F238E27FC236}">
                        <a16:creationId xmlns:a16="http://schemas.microsoft.com/office/drawing/2014/main" id="{D62065A8-473A-4C85-9A83-2A03348068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8" name="Rectangle 1606">
                    <a:extLst>
                      <a:ext uri="{FF2B5EF4-FFF2-40B4-BE49-F238E27FC236}">
                        <a16:creationId xmlns:a16="http://schemas.microsoft.com/office/drawing/2014/main" id="{6631092F-02D9-4213-B7C8-FE733D54AF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9" name="Rectangle 1607">
                    <a:extLst>
                      <a:ext uri="{FF2B5EF4-FFF2-40B4-BE49-F238E27FC236}">
                        <a16:creationId xmlns:a16="http://schemas.microsoft.com/office/drawing/2014/main" id="{80CC9F57-98A9-4CD2-A8BD-14B4E1011A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920" name="Rectangle 1608">
                  <a:extLst>
                    <a:ext uri="{FF2B5EF4-FFF2-40B4-BE49-F238E27FC236}">
                      <a16:creationId xmlns:a16="http://schemas.microsoft.com/office/drawing/2014/main" id="{A58D4230-D7D1-45A9-ABD6-D4CDAD5AD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014" name="Group 1702">
            <a:extLst>
              <a:ext uri="{FF2B5EF4-FFF2-40B4-BE49-F238E27FC236}">
                <a16:creationId xmlns:a16="http://schemas.microsoft.com/office/drawing/2014/main" id="{9B6893D0-BC93-42AB-90B5-5F772CBAAD2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391150"/>
            <a:ext cx="1439862" cy="269875"/>
            <a:chOff x="1759" y="3067"/>
            <a:chExt cx="3629" cy="681"/>
          </a:xfrm>
        </p:grpSpPr>
        <p:sp>
          <p:nvSpPr>
            <p:cNvPr id="14924" name="AutoShape 1612">
              <a:extLst>
                <a:ext uri="{FF2B5EF4-FFF2-40B4-BE49-F238E27FC236}">
                  <a16:creationId xmlns:a16="http://schemas.microsoft.com/office/drawing/2014/main" id="{440F292D-2487-4E0E-AFEE-C849694CA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067"/>
              <a:ext cx="3629" cy="681"/>
            </a:xfrm>
            <a:prstGeom prst="roundRect">
              <a:avLst>
                <a:gd name="adj" fmla="val 6019"/>
              </a:avLst>
            </a:prstGeom>
            <a:solidFill>
              <a:srgbClr val="EAEAEA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5" name="Rectangle 1613">
              <a:extLst>
                <a:ext uri="{FF2B5EF4-FFF2-40B4-BE49-F238E27FC236}">
                  <a16:creationId xmlns:a16="http://schemas.microsoft.com/office/drawing/2014/main" id="{20EA5756-596A-4E68-A5AE-A9B00AAF5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3113"/>
              <a:ext cx="3538" cy="58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6" name="Rectangle 1614">
              <a:extLst>
                <a:ext uri="{FF2B5EF4-FFF2-40B4-BE49-F238E27FC236}">
                  <a16:creationId xmlns:a16="http://schemas.microsoft.com/office/drawing/2014/main" id="{9503E408-8F06-4BBE-B5FD-43977DE32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160"/>
              <a:ext cx="1088" cy="49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7" name="AutoShape 1615">
              <a:extLst>
                <a:ext uri="{FF2B5EF4-FFF2-40B4-BE49-F238E27FC236}">
                  <a16:creationId xmlns:a16="http://schemas.microsoft.com/office/drawing/2014/main" id="{23C9F464-A9B2-4704-8B13-BAD362393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158"/>
              <a:ext cx="2313" cy="499"/>
            </a:xfrm>
            <a:prstGeom prst="roundRect">
              <a:avLst>
                <a:gd name="adj" fmla="val 7014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28" name="Group 1616">
              <a:extLst>
                <a:ext uri="{FF2B5EF4-FFF2-40B4-BE49-F238E27FC236}">
                  <a16:creationId xmlns:a16="http://schemas.microsoft.com/office/drawing/2014/main" id="{8DE5A694-FEB6-447E-A117-1B00387FCD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3158"/>
              <a:ext cx="2223" cy="500"/>
              <a:chOff x="1985" y="2341"/>
              <a:chExt cx="3634" cy="818"/>
            </a:xfrm>
          </p:grpSpPr>
          <p:grpSp>
            <p:nvGrpSpPr>
              <p:cNvPr id="14929" name="Group 1617">
                <a:extLst>
                  <a:ext uri="{FF2B5EF4-FFF2-40B4-BE49-F238E27FC236}">
                    <a16:creationId xmlns:a16="http://schemas.microsoft.com/office/drawing/2014/main" id="{9AA29CD1-50DC-40EB-920C-D5CBC02EBE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5" y="2341"/>
                <a:ext cx="3633" cy="409"/>
                <a:chOff x="1985" y="2341"/>
                <a:chExt cx="3633" cy="409"/>
              </a:xfrm>
            </p:grpSpPr>
            <p:grpSp>
              <p:nvGrpSpPr>
                <p:cNvPr id="14930" name="Group 1618">
                  <a:extLst>
                    <a:ext uri="{FF2B5EF4-FFF2-40B4-BE49-F238E27FC236}">
                      <a16:creationId xmlns:a16="http://schemas.microsoft.com/office/drawing/2014/main" id="{CA1093A5-19C4-4E0A-9249-3AE0395B1C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5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31" name="Freeform 1619">
                    <a:extLst>
                      <a:ext uri="{FF2B5EF4-FFF2-40B4-BE49-F238E27FC236}">
                        <a16:creationId xmlns:a16="http://schemas.microsoft.com/office/drawing/2014/main" id="{16826207-8577-42A3-98A1-FBBFBFFD74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32" name="Freeform 1620">
                    <a:extLst>
                      <a:ext uri="{FF2B5EF4-FFF2-40B4-BE49-F238E27FC236}">
                        <a16:creationId xmlns:a16="http://schemas.microsoft.com/office/drawing/2014/main" id="{6FE7B523-E563-4AC2-8A3B-223B33D6F9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33" name="Group 1621">
                  <a:extLst>
                    <a:ext uri="{FF2B5EF4-FFF2-40B4-BE49-F238E27FC236}">
                      <a16:creationId xmlns:a16="http://schemas.microsoft.com/office/drawing/2014/main" id="{1F44CB87-C4A1-4DBE-B242-0D9AD42171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0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34" name="Freeform 1622">
                    <a:extLst>
                      <a:ext uri="{FF2B5EF4-FFF2-40B4-BE49-F238E27FC236}">
                        <a16:creationId xmlns:a16="http://schemas.microsoft.com/office/drawing/2014/main" id="{6F8F08EF-FF09-4E80-8442-3D97381B7B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35" name="Freeform 1623">
                    <a:extLst>
                      <a:ext uri="{FF2B5EF4-FFF2-40B4-BE49-F238E27FC236}">
                        <a16:creationId xmlns:a16="http://schemas.microsoft.com/office/drawing/2014/main" id="{3543CB38-F720-4AF1-A47A-7B471E33D9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36" name="Group 1624">
                  <a:extLst>
                    <a:ext uri="{FF2B5EF4-FFF2-40B4-BE49-F238E27FC236}">
                      <a16:creationId xmlns:a16="http://schemas.microsoft.com/office/drawing/2014/main" id="{DBD53344-7FC6-4E7D-9872-E88D640CBB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3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37" name="Freeform 1625">
                    <a:extLst>
                      <a:ext uri="{FF2B5EF4-FFF2-40B4-BE49-F238E27FC236}">
                        <a16:creationId xmlns:a16="http://schemas.microsoft.com/office/drawing/2014/main" id="{7BACCCDF-EC3A-41DC-97CB-B33E1F4D7B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38" name="Freeform 1626">
                    <a:extLst>
                      <a:ext uri="{FF2B5EF4-FFF2-40B4-BE49-F238E27FC236}">
                        <a16:creationId xmlns:a16="http://schemas.microsoft.com/office/drawing/2014/main" id="{7417B45C-518E-48E6-ADBA-DFF9AC5D95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39" name="Group 1627">
                  <a:extLst>
                    <a:ext uri="{FF2B5EF4-FFF2-40B4-BE49-F238E27FC236}">
                      <a16:creationId xmlns:a16="http://schemas.microsoft.com/office/drawing/2014/main" id="{8FA3F01B-3354-4F74-9023-133D341395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8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0" name="Freeform 1628">
                    <a:extLst>
                      <a:ext uri="{FF2B5EF4-FFF2-40B4-BE49-F238E27FC236}">
                        <a16:creationId xmlns:a16="http://schemas.microsoft.com/office/drawing/2014/main" id="{4DA1FCD2-DCE7-4527-BDB6-8A2B868521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1" name="Freeform 1629">
                    <a:extLst>
                      <a:ext uri="{FF2B5EF4-FFF2-40B4-BE49-F238E27FC236}">
                        <a16:creationId xmlns:a16="http://schemas.microsoft.com/office/drawing/2014/main" id="{1D56AA6B-C68B-44BB-89A1-CFBB53B6B4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42" name="Group 1630">
                  <a:extLst>
                    <a:ext uri="{FF2B5EF4-FFF2-40B4-BE49-F238E27FC236}">
                      <a16:creationId xmlns:a16="http://schemas.microsoft.com/office/drawing/2014/main" id="{A63EC121-CF6E-4247-AF4B-9CEA42D24C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0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3" name="Freeform 1631">
                    <a:extLst>
                      <a:ext uri="{FF2B5EF4-FFF2-40B4-BE49-F238E27FC236}">
                        <a16:creationId xmlns:a16="http://schemas.microsoft.com/office/drawing/2014/main" id="{99FCDF58-305B-4C05-98D8-6E684FA635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4" name="Freeform 1632">
                    <a:extLst>
                      <a:ext uri="{FF2B5EF4-FFF2-40B4-BE49-F238E27FC236}">
                        <a16:creationId xmlns:a16="http://schemas.microsoft.com/office/drawing/2014/main" id="{5EAE7C9A-0E9D-4694-B0EF-F19C20FC36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45" name="Group 1633">
                  <a:extLst>
                    <a:ext uri="{FF2B5EF4-FFF2-40B4-BE49-F238E27FC236}">
                      <a16:creationId xmlns:a16="http://schemas.microsoft.com/office/drawing/2014/main" id="{E8CF4502-553C-4A5D-9DF8-8382418E74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55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6" name="Freeform 1634">
                    <a:extLst>
                      <a:ext uri="{FF2B5EF4-FFF2-40B4-BE49-F238E27FC236}">
                        <a16:creationId xmlns:a16="http://schemas.microsoft.com/office/drawing/2014/main" id="{787326CE-A774-4220-A41F-55CCBDBD87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7" name="Freeform 1635">
                    <a:extLst>
                      <a:ext uri="{FF2B5EF4-FFF2-40B4-BE49-F238E27FC236}">
                        <a16:creationId xmlns:a16="http://schemas.microsoft.com/office/drawing/2014/main" id="{0C706B62-3B26-4C0A-B811-9BF38A5F78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48" name="Group 1636">
                  <a:extLst>
                    <a:ext uri="{FF2B5EF4-FFF2-40B4-BE49-F238E27FC236}">
                      <a16:creationId xmlns:a16="http://schemas.microsoft.com/office/drawing/2014/main" id="{44BB08C1-D919-4E36-9299-F69688E20C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08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9" name="Freeform 1637">
                    <a:extLst>
                      <a:ext uri="{FF2B5EF4-FFF2-40B4-BE49-F238E27FC236}">
                        <a16:creationId xmlns:a16="http://schemas.microsoft.com/office/drawing/2014/main" id="{9ECEFB97-5CB0-481A-A3A3-9162FDF4C3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50" name="Freeform 1638">
                    <a:extLst>
                      <a:ext uri="{FF2B5EF4-FFF2-40B4-BE49-F238E27FC236}">
                        <a16:creationId xmlns:a16="http://schemas.microsoft.com/office/drawing/2014/main" id="{290E63DB-87AE-4136-907C-EFFD0C1F13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51" name="Group 1639">
                  <a:extLst>
                    <a:ext uri="{FF2B5EF4-FFF2-40B4-BE49-F238E27FC236}">
                      <a16:creationId xmlns:a16="http://schemas.microsoft.com/office/drawing/2014/main" id="{33E04AF0-D5E7-4CD8-8DA0-9ED0CE9C1C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63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52" name="Freeform 1640">
                    <a:extLst>
                      <a:ext uri="{FF2B5EF4-FFF2-40B4-BE49-F238E27FC236}">
                        <a16:creationId xmlns:a16="http://schemas.microsoft.com/office/drawing/2014/main" id="{E6B5044D-6468-4E83-8BC8-042B736AB3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53" name="Freeform 1641">
                    <a:extLst>
                      <a:ext uri="{FF2B5EF4-FFF2-40B4-BE49-F238E27FC236}">
                        <a16:creationId xmlns:a16="http://schemas.microsoft.com/office/drawing/2014/main" id="{E23D8195-3F35-4EDA-83CF-FF10CAEE6F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954" name="Group 1642">
                <a:extLst>
                  <a:ext uri="{FF2B5EF4-FFF2-40B4-BE49-F238E27FC236}">
                    <a16:creationId xmlns:a16="http://schemas.microsoft.com/office/drawing/2014/main" id="{08B6AF0A-5DB2-4A7E-9B5A-9908394BD7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986" y="2750"/>
                <a:ext cx="3633" cy="409"/>
                <a:chOff x="2121" y="2477"/>
                <a:chExt cx="3633" cy="409"/>
              </a:xfrm>
            </p:grpSpPr>
            <p:grpSp>
              <p:nvGrpSpPr>
                <p:cNvPr id="14955" name="Group 1643">
                  <a:extLst>
                    <a:ext uri="{FF2B5EF4-FFF2-40B4-BE49-F238E27FC236}">
                      <a16:creationId xmlns:a16="http://schemas.microsoft.com/office/drawing/2014/main" id="{EBF34D44-B67B-4339-B6D6-A5695975F5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21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56" name="Freeform 1644">
                    <a:extLst>
                      <a:ext uri="{FF2B5EF4-FFF2-40B4-BE49-F238E27FC236}">
                        <a16:creationId xmlns:a16="http://schemas.microsoft.com/office/drawing/2014/main" id="{42A868A7-7204-4DF1-9990-1640385255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57" name="Freeform 1645">
                    <a:extLst>
                      <a:ext uri="{FF2B5EF4-FFF2-40B4-BE49-F238E27FC236}">
                        <a16:creationId xmlns:a16="http://schemas.microsoft.com/office/drawing/2014/main" id="{11A66A85-D17A-4B68-9D91-6E7996C65D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58" name="Group 1646">
                  <a:extLst>
                    <a:ext uri="{FF2B5EF4-FFF2-40B4-BE49-F238E27FC236}">
                      <a16:creationId xmlns:a16="http://schemas.microsoft.com/office/drawing/2014/main" id="{B1F47A24-450A-42C1-BF56-F61C932118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76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59" name="Freeform 1647">
                    <a:extLst>
                      <a:ext uri="{FF2B5EF4-FFF2-40B4-BE49-F238E27FC236}">
                        <a16:creationId xmlns:a16="http://schemas.microsoft.com/office/drawing/2014/main" id="{3838C895-ACFF-4C8F-A375-C0F8A870C4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0" name="Freeform 1648">
                    <a:extLst>
                      <a:ext uri="{FF2B5EF4-FFF2-40B4-BE49-F238E27FC236}">
                        <a16:creationId xmlns:a16="http://schemas.microsoft.com/office/drawing/2014/main" id="{5234E2E6-13FE-4CAE-8861-28ECE061F4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61" name="Group 1649">
                  <a:extLst>
                    <a:ext uri="{FF2B5EF4-FFF2-40B4-BE49-F238E27FC236}">
                      <a16:creationId xmlns:a16="http://schemas.microsoft.com/office/drawing/2014/main" id="{96881ECC-5871-4913-8093-AF0242D7AD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29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62" name="Freeform 1650">
                    <a:extLst>
                      <a:ext uri="{FF2B5EF4-FFF2-40B4-BE49-F238E27FC236}">
                        <a16:creationId xmlns:a16="http://schemas.microsoft.com/office/drawing/2014/main" id="{075D9FDA-DCFE-4E7F-8910-C5C1EB5072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3" name="Freeform 1651">
                    <a:extLst>
                      <a:ext uri="{FF2B5EF4-FFF2-40B4-BE49-F238E27FC236}">
                        <a16:creationId xmlns:a16="http://schemas.microsoft.com/office/drawing/2014/main" id="{C1CED8E6-3D29-493C-9FC4-E8048229B5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64" name="Group 1652">
                  <a:extLst>
                    <a:ext uri="{FF2B5EF4-FFF2-40B4-BE49-F238E27FC236}">
                      <a16:creationId xmlns:a16="http://schemas.microsoft.com/office/drawing/2014/main" id="{D33E69A0-DBAE-40EB-B5D1-04A8A17DF7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4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65" name="Freeform 1653">
                    <a:extLst>
                      <a:ext uri="{FF2B5EF4-FFF2-40B4-BE49-F238E27FC236}">
                        <a16:creationId xmlns:a16="http://schemas.microsoft.com/office/drawing/2014/main" id="{A94F48AC-4457-41BD-BF79-CA08205586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6" name="Freeform 1654">
                    <a:extLst>
                      <a:ext uri="{FF2B5EF4-FFF2-40B4-BE49-F238E27FC236}">
                        <a16:creationId xmlns:a16="http://schemas.microsoft.com/office/drawing/2014/main" id="{406A2BA4-1576-4B6C-BD74-E16DD3ADB8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67" name="Group 1655">
                  <a:extLst>
                    <a:ext uri="{FF2B5EF4-FFF2-40B4-BE49-F238E27FC236}">
                      <a16:creationId xmlns:a16="http://schemas.microsoft.com/office/drawing/2014/main" id="{3D81A710-1914-4AED-B217-F9452FFCF5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36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68" name="Freeform 1656">
                    <a:extLst>
                      <a:ext uri="{FF2B5EF4-FFF2-40B4-BE49-F238E27FC236}">
                        <a16:creationId xmlns:a16="http://schemas.microsoft.com/office/drawing/2014/main" id="{B1DE9604-5DAB-47D3-9EC3-F1804CBF92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9" name="Freeform 1657">
                    <a:extLst>
                      <a:ext uri="{FF2B5EF4-FFF2-40B4-BE49-F238E27FC236}">
                        <a16:creationId xmlns:a16="http://schemas.microsoft.com/office/drawing/2014/main" id="{ED651C19-2AC7-433A-8E8F-0A2295D2B1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70" name="Group 1658">
                  <a:extLst>
                    <a:ext uri="{FF2B5EF4-FFF2-40B4-BE49-F238E27FC236}">
                      <a16:creationId xmlns:a16="http://schemas.microsoft.com/office/drawing/2014/main" id="{CAF1185E-6F42-426D-8DCE-5656991CAF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91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71" name="Freeform 1659">
                    <a:extLst>
                      <a:ext uri="{FF2B5EF4-FFF2-40B4-BE49-F238E27FC236}">
                        <a16:creationId xmlns:a16="http://schemas.microsoft.com/office/drawing/2014/main" id="{00221F49-5A13-4E5F-A5BC-444A932B99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72" name="Freeform 1660">
                    <a:extLst>
                      <a:ext uri="{FF2B5EF4-FFF2-40B4-BE49-F238E27FC236}">
                        <a16:creationId xmlns:a16="http://schemas.microsoft.com/office/drawing/2014/main" id="{E685BFD0-D2A9-4502-9BC4-BD1AD921A7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73" name="Group 1661">
                  <a:extLst>
                    <a:ext uri="{FF2B5EF4-FFF2-40B4-BE49-F238E27FC236}">
                      <a16:creationId xmlns:a16="http://schemas.microsoft.com/office/drawing/2014/main" id="{C2D3A609-576C-4A22-9094-C48C1894ED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44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74" name="Freeform 1662">
                    <a:extLst>
                      <a:ext uri="{FF2B5EF4-FFF2-40B4-BE49-F238E27FC236}">
                        <a16:creationId xmlns:a16="http://schemas.microsoft.com/office/drawing/2014/main" id="{03E4779F-DC7D-4305-A424-5543B6BFE4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75" name="Freeform 1663">
                    <a:extLst>
                      <a:ext uri="{FF2B5EF4-FFF2-40B4-BE49-F238E27FC236}">
                        <a16:creationId xmlns:a16="http://schemas.microsoft.com/office/drawing/2014/main" id="{FDB60FB3-9177-418A-A642-DBB63A6856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76" name="Group 1664">
                  <a:extLst>
                    <a:ext uri="{FF2B5EF4-FFF2-40B4-BE49-F238E27FC236}">
                      <a16:creationId xmlns:a16="http://schemas.microsoft.com/office/drawing/2014/main" id="{137B04F6-8D0B-40FC-B4F5-92ADEFCEB3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99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77" name="Freeform 1665">
                    <a:extLst>
                      <a:ext uri="{FF2B5EF4-FFF2-40B4-BE49-F238E27FC236}">
                        <a16:creationId xmlns:a16="http://schemas.microsoft.com/office/drawing/2014/main" id="{366E6B68-23DC-48DE-8414-961E17F62C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78" name="Freeform 1666">
                    <a:extLst>
                      <a:ext uri="{FF2B5EF4-FFF2-40B4-BE49-F238E27FC236}">
                        <a16:creationId xmlns:a16="http://schemas.microsoft.com/office/drawing/2014/main" id="{AB3B16B8-5D39-4CE5-B43D-2C782A3BB4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4979" name="Rectangle 1667">
              <a:extLst>
                <a:ext uri="{FF2B5EF4-FFF2-40B4-BE49-F238E27FC236}">
                  <a16:creationId xmlns:a16="http://schemas.microsoft.com/office/drawing/2014/main" id="{CF0FE0E2-37CC-4047-BD39-E06E9A4C5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181"/>
              <a:ext cx="1043" cy="45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80" name="Group 1668">
              <a:extLst>
                <a:ext uri="{FF2B5EF4-FFF2-40B4-BE49-F238E27FC236}">
                  <a16:creationId xmlns:a16="http://schemas.microsoft.com/office/drawing/2014/main" id="{A2AB28C1-4743-4ECD-9D83-BFF8D2DF89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294"/>
              <a:ext cx="817" cy="260"/>
              <a:chOff x="1170" y="2478"/>
              <a:chExt cx="997" cy="317"/>
            </a:xfrm>
          </p:grpSpPr>
          <p:sp>
            <p:nvSpPr>
              <p:cNvPr id="14981" name="Oval 1669">
                <a:extLst>
                  <a:ext uri="{FF2B5EF4-FFF2-40B4-BE49-F238E27FC236}">
                    <a16:creationId xmlns:a16="http://schemas.microsoft.com/office/drawing/2014/main" id="{7363BD69-FCC3-475A-B2F7-24EE8F11B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2" name="Oval 1670">
                <a:extLst>
                  <a:ext uri="{FF2B5EF4-FFF2-40B4-BE49-F238E27FC236}">
                    <a16:creationId xmlns:a16="http://schemas.microsoft.com/office/drawing/2014/main" id="{917BECF5-F6F3-4EF0-BC1B-4DB0A8855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3" name="Oval 1671">
                <a:extLst>
                  <a:ext uri="{FF2B5EF4-FFF2-40B4-BE49-F238E27FC236}">
                    <a16:creationId xmlns:a16="http://schemas.microsoft.com/office/drawing/2014/main" id="{E6E32E26-F262-4938-AAE7-BAB8020FF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4" name="Oval 1672">
                <a:extLst>
                  <a:ext uri="{FF2B5EF4-FFF2-40B4-BE49-F238E27FC236}">
                    <a16:creationId xmlns:a16="http://schemas.microsoft.com/office/drawing/2014/main" id="{3756F4B9-6E8E-4D32-9FD8-A6C14D428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5" name="Oval 1673">
                <a:extLst>
                  <a:ext uri="{FF2B5EF4-FFF2-40B4-BE49-F238E27FC236}">
                    <a16:creationId xmlns:a16="http://schemas.microsoft.com/office/drawing/2014/main" id="{0EFD0F6B-0F7E-412A-8C01-5AF2D9B5C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6" name="Oval 1674">
                <a:extLst>
                  <a:ext uri="{FF2B5EF4-FFF2-40B4-BE49-F238E27FC236}">
                    <a16:creationId xmlns:a16="http://schemas.microsoft.com/office/drawing/2014/main" id="{B342AA4A-E04F-452C-86EB-E9658B7F2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7" name="Oval 1675">
                <a:extLst>
                  <a:ext uri="{FF2B5EF4-FFF2-40B4-BE49-F238E27FC236}">
                    <a16:creationId xmlns:a16="http://schemas.microsoft.com/office/drawing/2014/main" id="{C7BD1677-C8E9-4FFF-BF5B-691F01FDD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8" name="Oval 1676">
                <a:extLst>
                  <a:ext uri="{FF2B5EF4-FFF2-40B4-BE49-F238E27FC236}">
                    <a16:creationId xmlns:a16="http://schemas.microsoft.com/office/drawing/2014/main" id="{D3C50203-FDA9-4671-84F3-417554C0A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9" name="Oval 1677">
                <a:extLst>
                  <a:ext uri="{FF2B5EF4-FFF2-40B4-BE49-F238E27FC236}">
                    <a16:creationId xmlns:a16="http://schemas.microsoft.com/office/drawing/2014/main" id="{DC5B1375-F0AF-4CE6-AD13-DC0988840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0" name="Oval 1678">
                <a:extLst>
                  <a:ext uri="{FF2B5EF4-FFF2-40B4-BE49-F238E27FC236}">
                    <a16:creationId xmlns:a16="http://schemas.microsoft.com/office/drawing/2014/main" id="{71E6F8E1-D30B-41B2-846F-A35A5704D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1" name="Oval 1679">
                <a:extLst>
                  <a:ext uri="{FF2B5EF4-FFF2-40B4-BE49-F238E27FC236}">
                    <a16:creationId xmlns:a16="http://schemas.microsoft.com/office/drawing/2014/main" id="{272FAA37-B4BF-43BC-96D7-1A463CB04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2" name="Oval 1680">
                <a:extLst>
                  <a:ext uri="{FF2B5EF4-FFF2-40B4-BE49-F238E27FC236}">
                    <a16:creationId xmlns:a16="http://schemas.microsoft.com/office/drawing/2014/main" id="{726CA5D1-D67B-4D3D-9834-07BECB4B8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3" name="Oval 1681">
                <a:extLst>
                  <a:ext uri="{FF2B5EF4-FFF2-40B4-BE49-F238E27FC236}">
                    <a16:creationId xmlns:a16="http://schemas.microsoft.com/office/drawing/2014/main" id="{D3276C07-58E6-40BB-B18A-CD98EDDCF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4" name="Oval 1682">
                <a:extLst>
                  <a:ext uri="{FF2B5EF4-FFF2-40B4-BE49-F238E27FC236}">
                    <a16:creationId xmlns:a16="http://schemas.microsoft.com/office/drawing/2014/main" id="{157FD961-0D39-4A81-933F-6769229E6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5" name="Oval 1683">
                <a:extLst>
                  <a:ext uri="{FF2B5EF4-FFF2-40B4-BE49-F238E27FC236}">
                    <a16:creationId xmlns:a16="http://schemas.microsoft.com/office/drawing/2014/main" id="{D5E8CF56-DE52-45BA-B37C-F582F832A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6" name="Oval 1684">
                <a:extLst>
                  <a:ext uri="{FF2B5EF4-FFF2-40B4-BE49-F238E27FC236}">
                    <a16:creationId xmlns:a16="http://schemas.microsoft.com/office/drawing/2014/main" id="{418E8F83-C8BE-4C62-A0A6-076DC79C2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7" name="Oval 1685">
                <a:extLst>
                  <a:ext uri="{FF2B5EF4-FFF2-40B4-BE49-F238E27FC236}">
                    <a16:creationId xmlns:a16="http://schemas.microsoft.com/office/drawing/2014/main" id="{9F21C676-ACCA-4DE5-AA7F-26BE3329D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8" name="Oval 1686">
                <a:extLst>
                  <a:ext uri="{FF2B5EF4-FFF2-40B4-BE49-F238E27FC236}">
                    <a16:creationId xmlns:a16="http://schemas.microsoft.com/office/drawing/2014/main" id="{A2ECCFC0-B412-4B15-8B83-6ECE8E3A3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9" name="Oval 1687">
                <a:extLst>
                  <a:ext uri="{FF2B5EF4-FFF2-40B4-BE49-F238E27FC236}">
                    <a16:creationId xmlns:a16="http://schemas.microsoft.com/office/drawing/2014/main" id="{F9D0749C-E9EC-48E2-8D50-120453E89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0" name="Oval 1688">
                <a:extLst>
                  <a:ext uri="{FF2B5EF4-FFF2-40B4-BE49-F238E27FC236}">
                    <a16:creationId xmlns:a16="http://schemas.microsoft.com/office/drawing/2014/main" id="{B9B076EF-EEA6-4A10-A1D2-56E4E99A6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1" name="Oval 1689">
                <a:extLst>
                  <a:ext uri="{FF2B5EF4-FFF2-40B4-BE49-F238E27FC236}">
                    <a16:creationId xmlns:a16="http://schemas.microsoft.com/office/drawing/2014/main" id="{2E08AFB7-AAD3-4E36-B22A-F3A6C3C94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2" name="Oval 1690">
                <a:extLst>
                  <a:ext uri="{FF2B5EF4-FFF2-40B4-BE49-F238E27FC236}">
                    <a16:creationId xmlns:a16="http://schemas.microsoft.com/office/drawing/2014/main" id="{E3F92524-38E9-4777-85DC-4C4A2BF27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3" name="Oval 1691">
                <a:extLst>
                  <a:ext uri="{FF2B5EF4-FFF2-40B4-BE49-F238E27FC236}">
                    <a16:creationId xmlns:a16="http://schemas.microsoft.com/office/drawing/2014/main" id="{CCE79FFE-7D3C-4E07-876C-904EFBA3E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4" name="Oval 1692">
                <a:extLst>
                  <a:ext uri="{FF2B5EF4-FFF2-40B4-BE49-F238E27FC236}">
                    <a16:creationId xmlns:a16="http://schemas.microsoft.com/office/drawing/2014/main" id="{273604D5-3AD7-4234-8EE8-D2EB936A6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5" name="Oval 1693">
                <a:extLst>
                  <a:ext uri="{FF2B5EF4-FFF2-40B4-BE49-F238E27FC236}">
                    <a16:creationId xmlns:a16="http://schemas.microsoft.com/office/drawing/2014/main" id="{7A7046D5-75D1-4E14-A096-5081BF96B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6" name="Oval 1694">
                <a:extLst>
                  <a:ext uri="{FF2B5EF4-FFF2-40B4-BE49-F238E27FC236}">
                    <a16:creationId xmlns:a16="http://schemas.microsoft.com/office/drawing/2014/main" id="{C8262985-C519-47E1-ACA5-0DD93F653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7" name="Oval 1695">
                <a:extLst>
                  <a:ext uri="{FF2B5EF4-FFF2-40B4-BE49-F238E27FC236}">
                    <a16:creationId xmlns:a16="http://schemas.microsoft.com/office/drawing/2014/main" id="{E84D0E23-960C-414B-B555-441A96264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8" name="Oval 1696">
                <a:extLst>
                  <a:ext uri="{FF2B5EF4-FFF2-40B4-BE49-F238E27FC236}">
                    <a16:creationId xmlns:a16="http://schemas.microsoft.com/office/drawing/2014/main" id="{4265EE8E-DBD1-4A5A-BE46-6AE94ED62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9" name="Oval 1697">
                <a:extLst>
                  <a:ext uri="{FF2B5EF4-FFF2-40B4-BE49-F238E27FC236}">
                    <a16:creationId xmlns:a16="http://schemas.microsoft.com/office/drawing/2014/main" id="{6899F50E-B564-470D-919E-E21B72B31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0" name="Oval 1698">
                <a:extLst>
                  <a:ext uri="{FF2B5EF4-FFF2-40B4-BE49-F238E27FC236}">
                    <a16:creationId xmlns:a16="http://schemas.microsoft.com/office/drawing/2014/main" id="{78545A44-1ABF-47DD-B756-BE06C800A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1" name="Oval 1699">
                <a:extLst>
                  <a:ext uri="{FF2B5EF4-FFF2-40B4-BE49-F238E27FC236}">
                    <a16:creationId xmlns:a16="http://schemas.microsoft.com/office/drawing/2014/main" id="{8C00D25A-DBE1-4AE1-863B-9E1525F79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2" name="Oval 1700">
                <a:extLst>
                  <a:ext uri="{FF2B5EF4-FFF2-40B4-BE49-F238E27FC236}">
                    <a16:creationId xmlns:a16="http://schemas.microsoft.com/office/drawing/2014/main" id="{A78DBC71-61FE-489A-8142-EA2F171D2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13" name="Rectangle 1701">
              <a:extLst>
                <a:ext uri="{FF2B5EF4-FFF2-40B4-BE49-F238E27FC236}">
                  <a16:creationId xmlns:a16="http://schemas.microsoft.com/office/drawing/2014/main" id="{85F2979D-03F3-4CA0-B809-1E406B3B9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203"/>
              <a:ext cx="91" cy="409"/>
            </a:xfrm>
            <a:prstGeom prst="rect">
              <a:avLst/>
            </a:prstGeom>
            <a:gradFill rotWithShape="1">
              <a:gsLst>
                <a:gs pos="0">
                  <a:srgbClr val="1C1C1C">
                    <a:alpha val="50000"/>
                  </a:srgbClr>
                </a:gs>
                <a:gs pos="100000">
                  <a:srgbClr val="1C1C1C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5" name="Group 1703">
            <a:extLst>
              <a:ext uri="{FF2B5EF4-FFF2-40B4-BE49-F238E27FC236}">
                <a16:creationId xmlns:a16="http://schemas.microsoft.com/office/drawing/2014/main" id="{C25CE73E-C909-49C6-BF6A-E1527B8D3B1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373688"/>
            <a:ext cx="1423988" cy="223837"/>
            <a:chOff x="0" y="3022"/>
            <a:chExt cx="4345" cy="681"/>
          </a:xfrm>
        </p:grpSpPr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6CA23386-EBED-420C-B1F8-C88F7E2A2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022"/>
              <a:ext cx="4345" cy="681"/>
            </a:xfrm>
            <a:prstGeom prst="roundRect">
              <a:avLst>
                <a:gd name="adj" fmla="val 6019"/>
              </a:avLst>
            </a:prstGeom>
            <a:solidFill>
              <a:srgbClr val="EAEAEA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7" name="Rectangle 1705">
              <a:extLst>
                <a:ext uri="{FF2B5EF4-FFF2-40B4-BE49-F238E27FC236}">
                  <a16:creationId xmlns:a16="http://schemas.microsoft.com/office/drawing/2014/main" id="{73535C31-9FC0-4C39-B028-52236ECEF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" y="3068"/>
              <a:ext cx="4318" cy="58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8" name="Rectangle 1706">
              <a:extLst>
                <a:ext uri="{FF2B5EF4-FFF2-40B4-BE49-F238E27FC236}">
                  <a16:creationId xmlns:a16="http://schemas.microsoft.com/office/drawing/2014/main" id="{9963A61B-5D45-45FA-9FC7-C4974870B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" y="3115"/>
              <a:ext cx="1088" cy="49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9" name="Rectangle 1707">
              <a:extLst>
                <a:ext uri="{FF2B5EF4-FFF2-40B4-BE49-F238E27FC236}">
                  <a16:creationId xmlns:a16="http://schemas.microsoft.com/office/drawing/2014/main" id="{6F11970F-36FC-4675-A740-DCC9DF9D3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" y="3136"/>
              <a:ext cx="1043" cy="45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20" name="Group 1708">
              <a:extLst>
                <a:ext uri="{FF2B5EF4-FFF2-40B4-BE49-F238E27FC236}">
                  <a16:creationId xmlns:a16="http://schemas.microsoft.com/office/drawing/2014/main" id="{4A1EA5D2-51F4-4513-9BC2-447238CBFD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" y="3249"/>
              <a:ext cx="817" cy="260"/>
              <a:chOff x="1170" y="2478"/>
              <a:chExt cx="997" cy="317"/>
            </a:xfrm>
          </p:grpSpPr>
          <p:sp>
            <p:nvSpPr>
              <p:cNvPr id="15021" name="Oval 1709">
                <a:extLst>
                  <a:ext uri="{FF2B5EF4-FFF2-40B4-BE49-F238E27FC236}">
                    <a16:creationId xmlns:a16="http://schemas.microsoft.com/office/drawing/2014/main" id="{9D1904D1-6489-4063-81CE-F7081ED42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2" name="Oval 1710">
                <a:extLst>
                  <a:ext uri="{FF2B5EF4-FFF2-40B4-BE49-F238E27FC236}">
                    <a16:creationId xmlns:a16="http://schemas.microsoft.com/office/drawing/2014/main" id="{8B4DE2CA-42AF-4C00-85CE-CC6CAD538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3" name="Oval 1711">
                <a:extLst>
                  <a:ext uri="{FF2B5EF4-FFF2-40B4-BE49-F238E27FC236}">
                    <a16:creationId xmlns:a16="http://schemas.microsoft.com/office/drawing/2014/main" id="{82292E72-36FF-4E93-9C3E-3E279211F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4" name="Oval 1712">
                <a:extLst>
                  <a:ext uri="{FF2B5EF4-FFF2-40B4-BE49-F238E27FC236}">
                    <a16:creationId xmlns:a16="http://schemas.microsoft.com/office/drawing/2014/main" id="{B1E9E061-9490-4A5C-B1CF-54BB87606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5" name="Oval 1713">
                <a:extLst>
                  <a:ext uri="{FF2B5EF4-FFF2-40B4-BE49-F238E27FC236}">
                    <a16:creationId xmlns:a16="http://schemas.microsoft.com/office/drawing/2014/main" id="{2DDCB873-7C61-410B-9DCC-3ADC73419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6" name="Oval 1714">
                <a:extLst>
                  <a:ext uri="{FF2B5EF4-FFF2-40B4-BE49-F238E27FC236}">
                    <a16:creationId xmlns:a16="http://schemas.microsoft.com/office/drawing/2014/main" id="{272706BF-BE85-427E-8F9D-C26F2CB7C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7" name="Oval 1715">
                <a:extLst>
                  <a:ext uri="{FF2B5EF4-FFF2-40B4-BE49-F238E27FC236}">
                    <a16:creationId xmlns:a16="http://schemas.microsoft.com/office/drawing/2014/main" id="{24876ECB-797E-47D8-84FE-96DB1F511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8" name="Oval 1716">
                <a:extLst>
                  <a:ext uri="{FF2B5EF4-FFF2-40B4-BE49-F238E27FC236}">
                    <a16:creationId xmlns:a16="http://schemas.microsoft.com/office/drawing/2014/main" id="{0C95FC62-BE81-4124-93DD-DC40DD21C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9" name="Oval 1717">
                <a:extLst>
                  <a:ext uri="{FF2B5EF4-FFF2-40B4-BE49-F238E27FC236}">
                    <a16:creationId xmlns:a16="http://schemas.microsoft.com/office/drawing/2014/main" id="{4D249E71-D032-4C28-9292-BD97BEAA5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0" name="Oval 1718">
                <a:extLst>
                  <a:ext uri="{FF2B5EF4-FFF2-40B4-BE49-F238E27FC236}">
                    <a16:creationId xmlns:a16="http://schemas.microsoft.com/office/drawing/2014/main" id="{17627A7D-678C-460F-A39D-0E8D17F38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1" name="Oval 1719">
                <a:extLst>
                  <a:ext uri="{FF2B5EF4-FFF2-40B4-BE49-F238E27FC236}">
                    <a16:creationId xmlns:a16="http://schemas.microsoft.com/office/drawing/2014/main" id="{B419F848-9162-4E53-8110-0167CC05D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2" name="Oval 1720">
                <a:extLst>
                  <a:ext uri="{FF2B5EF4-FFF2-40B4-BE49-F238E27FC236}">
                    <a16:creationId xmlns:a16="http://schemas.microsoft.com/office/drawing/2014/main" id="{0915D405-8381-4C2F-9EF3-AB1E04D7A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3" name="Oval 1721">
                <a:extLst>
                  <a:ext uri="{FF2B5EF4-FFF2-40B4-BE49-F238E27FC236}">
                    <a16:creationId xmlns:a16="http://schemas.microsoft.com/office/drawing/2014/main" id="{C61F7DC0-3CE5-41E1-AB03-C01820BE9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4" name="Oval 1722">
                <a:extLst>
                  <a:ext uri="{FF2B5EF4-FFF2-40B4-BE49-F238E27FC236}">
                    <a16:creationId xmlns:a16="http://schemas.microsoft.com/office/drawing/2014/main" id="{764B9EED-D6F6-455A-834D-18ACC85C1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5" name="Oval 1723">
                <a:extLst>
                  <a:ext uri="{FF2B5EF4-FFF2-40B4-BE49-F238E27FC236}">
                    <a16:creationId xmlns:a16="http://schemas.microsoft.com/office/drawing/2014/main" id="{CFE440AD-48B2-48A6-B4BB-6849D1EE4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6" name="Oval 1724">
                <a:extLst>
                  <a:ext uri="{FF2B5EF4-FFF2-40B4-BE49-F238E27FC236}">
                    <a16:creationId xmlns:a16="http://schemas.microsoft.com/office/drawing/2014/main" id="{B51B6887-1405-42DB-8B24-1D4C871B0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7" name="Oval 1725">
                <a:extLst>
                  <a:ext uri="{FF2B5EF4-FFF2-40B4-BE49-F238E27FC236}">
                    <a16:creationId xmlns:a16="http://schemas.microsoft.com/office/drawing/2014/main" id="{44AB7066-87FD-4CE6-A88D-42B0D3876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8" name="Oval 1726">
                <a:extLst>
                  <a:ext uri="{FF2B5EF4-FFF2-40B4-BE49-F238E27FC236}">
                    <a16:creationId xmlns:a16="http://schemas.microsoft.com/office/drawing/2014/main" id="{C5CCC6A5-E939-4751-8DF4-6882F4DDE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9" name="Oval 1727">
                <a:extLst>
                  <a:ext uri="{FF2B5EF4-FFF2-40B4-BE49-F238E27FC236}">
                    <a16:creationId xmlns:a16="http://schemas.microsoft.com/office/drawing/2014/main" id="{A57F0519-2725-4CBE-8F99-5CCD3581A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0" name="Oval 1728">
                <a:extLst>
                  <a:ext uri="{FF2B5EF4-FFF2-40B4-BE49-F238E27FC236}">
                    <a16:creationId xmlns:a16="http://schemas.microsoft.com/office/drawing/2014/main" id="{7BAA3A41-BAB6-4E34-A2B7-69DACD5CC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1" name="Oval 1729">
                <a:extLst>
                  <a:ext uri="{FF2B5EF4-FFF2-40B4-BE49-F238E27FC236}">
                    <a16:creationId xmlns:a16="http://schemas.microsoft.com/office/drawing/2014/main" id="{F2E0AD2E-5488-43D7-9778-40D41AF47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2" name="Oval 1730">
                <a:extLst>
                  <a:ext uri="{FF2B5EF4-FFF2-40B4-BE49-F238E27FC236}">
                    <a16:creationId xmlns:a16="http://schemas.microsoft.com/office/drawing/2014/main" id="{DEECD4A6-9B88-47E3-A5CF-A3D1D3F51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3" name="Oval 1731">
                <a:extLst>
                  <a:ext uri="{FF2B5EF4-FFF2-40B4-BE49-F238E27FC236}">
                    <a16:creationId xmlns:a16="http://schemas.microsoft.com/office/drawing/2014/main" id="{AE1DA877-8DA8-4197-A433-74E3A078A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4" name="Oval 1732">
                <a:extLst>
                  <a:ext uri="{FF2B5EF4-FFF2-40B4-BE49-F238E27FC236}">
                    <a16:creationId xmlns:a16="http://schemas.microsoft.com/office/drawing/2014/main" id="{8D0703BF-35F7-4369-839D-233BD8898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5" name="Oval 1733">
                <a:extLst>
                  <a:ext uri="{FF2B5EF4-FFF2-40B4-BE49-F238E27FC236}">
                    <a16:creationId xmlns:a16="http://schemas.microsoft.com/office/drawing/2014/main" id="{B0387C0B-72DB-4D82-9804-F96BC1B2A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6" name="Oval 1734">
                <a:extLst>
                  <a:ext uri="{FF2B5EF4-FFF2-40B4-BE49-F238E27FC236}">
                    <a16:creationId xmlns:a16="http://schemas.microsoft.com/office/drawing/2014/main" id="{C2E10FD7-B33B-4B7C-ABEB-BB3DAF671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7" name="Oval 1735">
                <a:extLst>
                  <a:ext uri="{FF2B5EF4-FFF2-40B4-BE49-F238E27FC236}">
                    <a16:creationId xmlns:a16="http://schemas.microsoft.com/office/drawing/2014/main" id="{3E062330-3A5E-4F0E-9D25-F1E5A830C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8" name="Oval 1736">
                <a:extLst>
                  <a:ext uri="{FF2B5EF4-FFF2-40B4-BE49-F238E27FC236}">
                    <a16:creationId xmlns:a16="http://schemas.microsoft.com/office/drawing/2014/main" id="{894A3A44-BA96-4E4A-B901-ACCD5FB86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9" name="Oval 1737">
                <a:extLst>
                  <a:ext uri="{FF2B5EF4-FFF2-40B4-BE49-F238E27FC236}">
                    <a16:creationId xmlns:a16="http://schemas.microsoft.com/office/drawing/2014/main" id="{030D7526-1444-4E27-A368-5E8721EEA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0" name="Oval 1738">
                <a:extLst>
                  <a:ext uri="{FF2B5EF4-FFF2-40B4-BE49-F238E27FC236}">
                    <a16:creationId xmlns:a16="http://schemas.microsoft.com/office/drawing/2014/main" id="{F19C27EA-E9E1-443B-B186-9F6825708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1" name="Oval 1739">
                <a:extLst>
                  <a:ext uri="{FF2B5EF4-FFF2-40B4-BE49-F238E27FC236}">
                    <a16:creationId xmlns:a16="http://schemas.microsoft.com/office/drawing/2014/main" id="{840CDBAC-4B51-4E0F-9E4E-C1C5D14A4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2" name="Oval 1740">
                <a:extLst>
                  <a:ext uri="{FF2B5EF4-FFF2-40B4-BE49-F238E27FC236}">
                    <a16:creationId xmlns:a16="http://schemas.microsoft.com/office/drawing/2014/main" id="{1156A528-BA12-4969-ABFD-1768E7209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53" name="Rectangle 1741">
              <a:extLst>
                <a:ext uri="{FF2B5EF4-FFF2-40B4-BE49-F238E27FC236}">
                  <a16:creationId xmlns:a16="http://schemas.microsoft.com/office/drawing/2014/main" id="{2BDD5664-0302-4AD9-BA1A-3357658CA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" y="3158"/>
              <a:ext cx="91" cy="409"/>
            </a:xfrm>
            <a:prstGeom prst="rect">
              <a:avLst/>
            </a:prstGeom>
            <a:gradFill rotWithShape="1">
              <a:gsLst>
                <a:gs pos="0">
                  <a:srgbClr val="1C1C1C">
                    <a:alpha val="50000"/>
                  </a:srgbClr>
                </a:gs>
                <a:gs pos="100000">
                  <a:srgbClr val="1C1C1C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54" name="Group 1742">
              <a:extLst>
                <a:ext uri="{FF2B5EF4-FFF2-40B4-BE49-F238E27FC236}">
                  <a16:creationId xmlns:a16="http://schemas.microsoft.com/office/drawing/2014/main" id="{D5B73AD3-9DC5-41E5-A2D3-24CED9B2ED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3158"/>
              <a:ext cx="2630" cy="416"/>
              <a:chOff x="912" y="2190"/>
              <a:chExt cx="3604" cy="570"/>
            </a:xfrm>
          </p:grpSpPr>
          <p:sp>
            <p:nvSpPr>
              <p:cNvPr id="15055" name="AutoShape 1743">
                <a:extLst>
                  <a:ext uri="{FF2B5EF4-FFF2-40B4-BE49-F238E27FC236}">
                    <a16:creationId xmlns:a16="http://schemas.microsoft.com/office/drawing/2014/main" id="{C8287541-C6F5-443E-8F3E-FDE767F81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1" y="2190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6" name="AutoShape 1744">
                <a:extLst>
                  <a:ext uri="{FF2B5EF4-FFF2-40B4-BE49-F238E27FC236}">
                    <a16:creationId xmlns:a16="http://schemas.microsoft.com/office/drawing/2014/main" id="{65030307-17FC-4EAC-9654-42F2BB66D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1" y="2497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7" name="AutoShape 1745">
                <a:extLst>
                  <a:ext uri="{FF2B5EF4-FFF2-40B4-BE49-F238E27FC236}">
                    <a16:creationId xmlns:a16="http://schemas.microsoft.com/office/drawing/2014/main" id="{5F4A1906-72DB-4A6C-9B2A-8116F9E0A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4" y="2190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8" name="AutoShape 1746">
                <a:extLst>
                  <a:ext uri="{FF2B5EF4-FFF2-40B4-BE49-F238E27FC236}">
                    <a16:creationId xmlns:a16="http://schemas.microsoft.com/office/drawing/2014/main" id="{FF6E2DC9-A057-4723-B6D3-0CD9821B3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4" y="2497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9" name="AutoShape 1747">
                <a:extLst>
                  <a:ext uri="{FF2B5EF4-FFF2-40B4-BE49-F238E27FC236}">
                    <a16:creationId xmlns:a16="http://schemas.microsoft.com/office/drawing/2014/main" id="{8B62C5FA-D6AC-4F8E-86D7-F55D74528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190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60" name="AutoShape 1748">
                <a:extLst>
                  <a:ext uri="{FF2B5EF4-FFF2-40B4-BE49-F238E27FC236}">
                    <a16:creationId xmlns:a16="http://schemas.microsoft.com/office/drawing/2014/main" id="{C32B86FA-8DEE-4FCC-AB91-E28C265DA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497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61" name="Group 1749">
                <a:extLst>
                  <a:ext uri="{FF2B5EF4-FFF2-40B4-BE49-F238E27FC236}">
                    <a16:creationId xmlns:a16="http://schemas.microsoft.com/office/drawing/2014/main" id="{3EA0705D-F01E-4E9E-BAA3-0D4A888AC9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5" y="2205"/>
                <a:ext cx="278" cy="250"/>
                <a:chOff x="1985" y="2341"/>
                <a:chExt cx="907" cy="816"/>
              </a:xfrm>
            </p:grpSpPr>
            <p:sp>
              <p:nvSpPr>
                <p:cNvPr id="15062" name="Freeform 1750">
                  <a:extLst>
                    <a:ext uri="{FF2B5EF4-FFF2-40B4-BE49-F238E27FC236}">
                      <a16:creationId xmlns:a16="http://schemas.microsoft.com/office/drawing/2014/main" id="{B035C27B-0D15-4CC0-9223-6B5B20FB2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3" name="Freeform 1751">
                  <a:extLst>
                    <a:ext uri="{FF2B5EF4-FFF2-40B4-BE49-F238E27FC236}">
                      <a16:creationId xmlns:a16="http://schemas.microsoft.com/office/drawing/2014/main" id="{0655B6DD-4B81-4D89-831A-70EF5EFC95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64" name="Group 1752">
                <a:extLst>
                  <a:ext uri="{FF2B5EF4-FFF2-40B4-BE49-F238E27FC236}">
                    <a16:creationId xmlns:a16="http://schemas.microsoft.com/office/drawing/2014/main" id="{1266E4C2-E09B-4CC2-93F1-CEB3C315F2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3" y="2205"/>
                <a:ext cx="279" cy="250"/>
                <a:chOff x="1985" y="2341"/>
                <a:chExt cx="907" cy="816"/>
              </a:xfrm>
            </p:grpSpPr>
            <p:sp>
              <p:nvSpPr>
                <p:cNvPr id="15065" name="Freeform 1753">
                  <a:extLst>
                    <a:ext uri="{FF2B5EF4-FFF2-40B4-BE49-F238E27FC236}">
                      <a16:creationId xmlns:a16="http://schemas.microsoft.com/office/drawing/2014/main" id="{35F3976F-2123-4C1A-8884-1068327E0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6" name="Freeform 1754">
                  <a:extLst>
                    <a:ext uri="{FF2B5EF4-FFF2-40B4-BE49-F238E27FC236}">
                      <a16:creationId xmlns:a16="http://schemas.microsoft.com/office/drawing/2014/main" id="{E1E3246B-6D52-4700-A298-A49B16E9A7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67" name="Group 1755">
                <a:extLst>
                  <a:ext uri="{FF2B5EF4-FFF2-40B4-BE49-F238E27FC236}">
                    <a16:creationId xmlns:a16="http://schemas.microsoft.com/office/drawing/2014/main" id="{1237E80C-6480-4915-B48F-C2304123EF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0" y="2205"/>
                <a:ext cx="279" cy="250"/>
                <a:chOff x="1985" y="2341"/>
                <a:chExt cx="907" cy="816"/>
              </a:xfrm>
            </p:grpSpPr>
            <p:sp>
              <p:nvSpPr>
                <p:cNvPr id="15068" name="Freeform 1756">
                  <a:extLst>
                    <a:ext uri="{FF2B5EF4-FFF2-40B4-BE49-F238E27FC236}">
                      <a16:creationId xmlns:a16="http://schemas.microsoft.com/office/drawing/2014/main" id="{D76A0F33-2072-4774-8938-F19A9CB60C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9" name="Freeform 1757">
                  <a:extLst>
                    <a:ext uri="{FF2B5EF4-FFF2-40B4-BE49-F238E27FC236}">
                      <a16:creationId xmlns:a16="http://schemas.microsoft.com/office/drawing/2014/main" id="{B9AD1925-777B-40A0-B6AD-0D6C2831D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0" name="Group 1758">
                <a:extLst>
                  <a:ext uri="{FF2B5EF4-FFF2-40B4-BE49-F238E27FC236}">
                    <a16:creationId xmlns:a16="http://schemas.microsoft.com/office/drawing/2014/main" id="{41947500-5C0A-4A61-B6CC-0B02FB04B0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205"/>
                <a:ext cx="278" cy="250"/>
                <a:chOff x="1985" y="2341"/>
                <a:chExt cx="907" cy="816"/>
              </a:xfrm>
            </p:grpSpPr>
            <p:sp>
              <p:nvSpPr>
                <p:cNvPr id="15071" name="Freeform 1759">
                  <a:extLst>
                    <a:ext uri="{FF2B5EF4-FFF2-40B4-BE49-F238E27FC236}">
                      <a16:creationId xmlns:a16="http://schemas.microsoft.com/office/drawing/2014/main" id="{174AD071-98BE-42CC-8E2C-F594BFF14B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2" name="Freeform 1760">
                  <a:extLst>
                    <a:ext uri="{FF2B5EF4-FFF2-40B4-BE49-F238E27FC236}">
                      <a16:creationId xmlns:a16="http://schemas.microsoft.com/office/drawing/2014/main" id="{83E2F1F9-C694-4855-AE28-839D9E709C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3" name="Group 1761">
                <a:extLst>
                  <a:ext uri="{FF2B5EF4-FFF2-40B4-BE49-F238E27FC236}">
                    <a16:creationId xmlns:a16="http://schemas.microsoft.com/office/drawing/2014/main" id="{60B96E49-E540-4615-989D-D3D2D304F5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759" y="2499"/>
                <a:ext cx="278" cy="250"/>
                <a:chOff x="1985" y="2341"/>
                <a:chExt cx="907" cy="816"/>
              </a:xfrm>
            </p:grpSpPr>
            <p:sp>
              <p:nvSpPr>
                <p:cNvPr id="15074" name="Freeform 1762">
                  <a:extLst>
                    <a:ext uri="{FF2B5EF4-FFF2-40B4-BE49-F238E27FC236}">
                      <a16:creationId xmlns:a16="http://schemas.microsoft.com/office/drawing/2014/main" id="{C8F44DD8-CF44-409E-AE18-218C5A8CD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5" name="Freeform 1763">
                  <a:extLst>
                    <a:ext uri="{FF2B5EF4-FFF2-40B4-BE49-F238E27FC236}">
                      <a16:creationId xmlns:a16="http://schemas.microsoft.com/office/drawing/2014/main" id="{2E588BC3-C8AF-4C9E-91E5-7FEBEDB579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6" name="Group 1764">
                <a:extLst>
                  <a:ext uri="{FF2B5EF4-FFF2-40B4-BE49-F238E27FC236}">
                    <a16:creationId xmlns:a16="http://schemas.microsoft.com/office/drawing/2014/main" id="{963339F9-B03A-4D59-9855-17022FC0E0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479" y="2499"/>
                <a:ext cx="279" cy="250"/>
                <a:chOff x="1985" y="2341"/>
                <a:chExt cx="907" cy="816"/>
              </a:xfrm>
            </p:grpSpPr>
            <p:sp>
              <p:nvSpPr>
                <p:cNvPr id="15077" name="Freeform 1765">
                  <a:extLst>
                    <a:ext uri="{FF2B5EF4-FFF2-40B4-BE49-F238E27FC236}">
                      <a16:creationId xmlns:a16="http://schemas.microsoft.com/office/drawing/2014/main" id="{0695EDA2-8727-43F4-AE02-723711EAD5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8" name="Freeform 1766">
                  <a:extLst>
                    <a:ext uri="{FF2B5EF4-FFF2-40B4-BE49-F238E27FC236}">
                      <a16:creationId xmlns:a16="http://schemas.microsoft.com/office/drawing/2014/main" id="{62010F44-3344-4F9E-9DB2-6666617F5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9" name="Group 1767">
                <a:extLst>
                  <a:ext uri="{FF2B5EF4-FFF2-40B4-BE49-F238E27FC236}">
                    <a16:creationId xmlns:a16="http://schemas.microsoft.com/office/drawing/2014/main" id="{A2A7A149-F1E9-48E3-AB8E-D3520D4CFB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202" y="2499"/>
                <a:ext cx="279" cy="250"/>
                <a:chOff x="1985" y="2341"/>
                <a:chExt cx="907" cy="816"/>
              </a:xfrm>
            </p:grpSpPr>
            <p:sp>
              <p:nvSpPr>
                <p:cNvPr id="15080" name="Freeform 1768">
                  <a:extLst>
                    <a:ext uri="{FF2B5EF4-FFF2-40B4-BE49-F238E27FC236}">
                      <a16:creationId xmlns:a16="http://schemas.microsoft.com/office/drawing/2014/main" id="{0F1DB9A9-B617-41A8-8556-1CA90EBC87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1" name="Freeform 1769">
                  <a:extLst>
                    <a:ext uri="{FF2B5EF4-FFF2-40B4-BE49-F238E27FC236}">
                      <a16:creationId xmlns:a16="http://schemas.microsoft.com/office/drawing/2014/main" id="{91804800-E370-4466-AC1B-08FDDB77D9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82" name="Group 1770">
                <a:extLst>
                  <a:ext uri="{FF2B5EF4-FFF2-40B4-BE49-F238E27FC236}">
                    <a16:creationId xmlns:a16="http://schemas.microsoft.com/office/drawing/2014/main" id="{1F16DB58-5B80-4583-9987-4C6EE92511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925" y="2499"/>
                <a:ext cx="278" cy="250"/>
                <a:chOff x="1985" y="2341"/>
                <a:chExt cx="907" cy="816"/>
              </a:xfrm>
            </p:grpSpPr>
            <p:sp>
              <p:nvSpPr>
                <p:cNvPr id="15083" name="Freeform 1771">
                  <a:extLst>
                    <a:ext uri="{FF2B5EF4-FFF2-40B4-BE49-F238E27FC236}">
                      <a16:creationId xmlns:a16="http://schemas.microsoft.com/office/drawing/2014/main" id="{12E6651F-B314-46B2-8119-BF1A5C929E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4" name="Freeform 1772">
                  <a:extLst>
                    <a:ext uri="{FF2B5EF4-FFF2-40B4-BE49-F238E27FC236}">
                      <a16:creationId xmlns:a16="http://schemas.microsoft.com/office/drawing/2014/main" id="{97F6B197-3D93-497D-953E-44602DEDBE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85" name="Group 1773">
                <a:extLst>
                  <a:ext uri="{FF2B5EF4-FFF2-40B4-BE49-F238E27FC236}">
                    <a16:creationId xmlns:a16="http://schemas.microsoft.com/office/drawing/2014/main" id="{61A35B8F-9B63-413D-9BEA-902AED411A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0" y="2205"/>
                <a:ext cx="278" cy="250"/>
                <a:chOff x="1985" y="2341"/>
                <a:chExt cx="907" cy="816"/>
              </a:xfrm>
            </p:grpSpPr>
            <p:sp>
              <p:nvSpPr>
                <p:cNvPr id="15086" name="Freeform 1774">
                  <a:extLst>
                    <a:ext uri="{FF2B5EF4-FFF2-40B4-BE49-F238E27FC236}">
                      <a16:creationId xmlns:a16="http://schemas.microsoft.com/office/drawing/2014/main" id="{95A2BE16-9301-4CB0-AC17-CC3EFC3CE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7" name="Freeform 1775">
                  <a:extLst>
                    <a:ext uri="{FF2B5EF4-FFF2-40B4-BE49-F238E27FC236}">
                      <a16:creationId xmlns:a16="http://schemas.microsoft.com/office/drawing/2014/main" id="{F66689A0-F55F-4FD0-BB38-2AF5EFAB00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88" name="Group 1776">
                <a:extLst>
                  <a:ext uri="{FF2B5EF4-FFF2-40B4-BE49-F238E27FC236}">
                    <a16:creationId xmlns:a16="http://schemas.microsoft.com/office/drawing/2014/main" id="{BA9128A6-7960-4BBB-AE81-BEC22B7EFF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8" y="2205"/>
                <a:ext cx="279" cy="250"/>
                <a:chOff x="1985" y="2341"/>
                <a:chExt cx="907" cy="816"/>
              </a:xfrm>
            </p:grpSpPr>
            <p:sp>
              <p:nvSpPr>
                <p:cNvPr id="15089" name="Freeform 1777">
                  <a:extLst>
                    <a:ext uri="{FF2B5EF4-FFF2-40B4-BE49-F238E27FC236}">
                      <a16:creationId xmlns:a16="http://schemas.microsoft.com/office/drawing/2014/main" id="{9380AEFA-038D-45BB-B885-C4A1DAE2C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0" name="Freeform 1778">
                  <a:extLst>
                    <a:ext uri="{FF2B5EF4-FFF2-40B4-BE49-F238E27FC236}">
                      <a16:creationId xmlns:a16="http://schemas.microsoft.com/office/drawing/2014/main" id="{D176C2A1-A66D-48C6-B90C-4CF75003F6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1" name="Group 1779">
                <a:extLst>
                  <a:ext uri="{FF2B5EF4-FFF2-40B4-BE49-F238E27FC236}">
                    <a16:creationId xmlns:a16="http://schemas.microsoft.com/office/drawing/2014/main" id="{6C0CF5F8-0751-48DE-9AB7-CC0BEC7B21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5" y="2205"/>
                <a:ext cx="279" cy="250"/>
                <a:chOff x="1985" y="2341"/>
                <a:chExt cx="907" cy="816"/>
              </a:xfrm>
            </p:grpSpPr>
            <p:sp>
              <p:nvSpPr>
                <p:cNvPr id="15092" name="Freeform 1780">
                  <a:extLst>
                    <a:ext uri="{FF2B5EF4-FFF2-40B4-BE49-F238E27FC236}">
                      <a16:creationId xmlns:a16="http://schemas.microsoft.com/office/drawing/2014/main" id="{715FF979-DCBE-42F8-B972-CAFE1952BB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3" name="Freeform 1781">
                  <a:extLst>
                    <a:ext uri="{FF2B5EF4-FFF2-40B4-BE49-F238E27FC236}">
                      <a16:creationId xmlns:a16="http://schemas.microsoft.com/office/drawing/2014/main" id="{FDEFE92F-F58F-4C8A-8E1B-03ABA15380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4" name="Group 1782">
                <a:extLst>
                  <a:ext uri="{FF2B5EF4-FFF2-40B4-BE49-F238E27FC236}">
                    <a16:creationId xmlns:a16="http://schemas.microsoft.com/office/drawing/2014/main" id="{7F328EA7-AEF5-4D66-8E27-1EB969A956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2205"/>
                <a:ext cx="278" cy="250"/>
                <a:chOff x="1985" y="2341"/>
                <a:chExt cx="907" cy="816"/>
              </a:xfrm>
            </p:grpSpPr>
            <p:sp>
              <p:nvSpPr>
                <p:cNvPr id="15095" name="Freeform 1783">
                  <a:extLst>
                    <a:ext uri="{FF2B5EF4-FFF2-40B4-BE49-F238E27FC236}">
                      <a16:creationId xmlns:a16="http://schemas.microsoft.com/office/drawing/2014/main" id="{F5D872E9-1C40-4C7B-B829-525C92F0C1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6" name="Freeform 1784">
                  <a:extLst>
                    <a:ext uri="{FF2B5EF4-FFF2-40B4-BE49-F238E27FC236}">
                      <a16:creationId xmlns:a16="http://schemas.microsoft.com/office/drawing/2014/main" id="{137ADEBD-3B41-439D-A7F7-646628BC42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7" name="Group 1785">
                <a:extLst>
                  <a:ext uri="{FF2B5EF4-FFF2-40B4-BE49-F238E27FC236}">
                    <a16:creationId xmlns:a16="http://schemas.microsoft.com/office/drawing/2014/main" id="{9DC23C68-E7C0-410D-8D0C-25E9FF1E0D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984" y="2499"/>
                <a:ext cx="278" cy="250"/>
                <a:chOff x="1985" y="2341"/>
                <a:chExt cx="907" cy="816"/>
              </a:xfrm>
            </p:grpSpPr>
            <p:sp>
              <p:nvSpPr>
                <p:cNvPr id="15098" name="Freeform 1786">
                  <a:extLst>
                    <a:ext uri="{FF2B5EF4-FFF2-40B4-BE49-F238E27FC236}">
                      <a16:creationId xmlns:a16="http://schemas.microsoft.com/office/drawing/2014/main" id="{60E70B09-BE79-4F1F-AA28-5192C86C0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9" name="Freeform 1787">
                  <a:extLst>
                    <a:ext uri="{FF2B5EF4-FFF2-40B4-BE49-F238E27FC236}">
                      <a16:creationId xmlns:a16="http://schemas.microsoft.com/office/drawing/2014/main" id="{69D328F8-BDF5-431B-A522-BA2AA737A6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0" name="Group 1788">
                <a:extLst>
                  <a:ext uri="{FF2B5EF4-FFF2-40B4-BE49-F238E27FC236}">
                    <a16:creationId xmlns:a16="http://schemas.microsoft.com/office/drawing/2014/main" id="{532CF29B-4247-45D6-9586-D3A354F4A0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704" y="2499"/>
                <a:ext cx="279" cy="250"/>
                <a:chOff x="1985" y="2341"/>
                <a:chExt cx="907" cy="816"/>
              </a:xfrm>
            </p:grpSpPr>
            <p:sp>
              <p:nvSpPr>
                <p:cNvPr id="15101" name="Freeform 1789">
                  <a:extLst>
                    <a:ext uri="{FF2B5EF4-FFF2-40B4-BE49-F238E27FC236}">
                      <a16:creationId xmlns:a16="http://schemas.microsoft.com/office/drawing/2014/main" id="{908D2ECC-2166-4166-AF5A-B1A4615670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2" name="Freeform 1790">
                  <a:extLst>
                    <a:ext uri="{FF2B5EF4-FFF2-40B4-BE49-F238E27FC236}">
                      <a16:creationId xmlns:a16="http://schemas.microsoft.com/office/drawing/2014/main" id="{7706D7D7-C1F0-431B-94F5-EE4F44D9C8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3" name="Group 1791">
                <a:extLst>
                  <a:ext uri="{FF2B5EF4-FFF2-40B4-BE49-F238E27FC236}">
                    <a16:creationId xmlns:a16="http://schemas.microsoft.com/office/drawing/2014/main" id="{9AFBD6ED-312C-4C58-A6D1-8A211C085E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427" y="2499"/>
                <a:ext cx="279" cy="250"/>
                <a:chOff x="1985" y="2341"/>
                <a:chExt cx="907" cy="816"/>
              </a:xfrm>
            </p:grpSpPr>
            <p:sp>
              <p:nvSpPr>
                <p:cNvPr id="15104" name="Freeform 1792">
                  <a:extLst>
                    <a:ext uri="{FF2B5EF4-FFF2-40B4-BE49-F238E27FC236}">
                      <a16:creationId xmlns:a16="http://schemas.microsoft.com/office/drawing/2014/main" id="{405F2E6A-F62E-48BB-B13D-48FB77D607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5" name="Freeform 1793">
                  <a:extLst>
                    <a:ext uri="{FF2B5EF4-FFF2-40B4-BE49-F238E27FC236}">
                      <a16:creationId xmlns:a16="http://schemas.microsoft.com/office/drawing/2014/main" id="{3771C8F2-9188-4464-A3AF-91BABCC578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6" name="Group 1794">
                <a:extLst>
                  <a:ext uri="{FF2B5EF4-FFF2-40B4-BE49-F238E27FC236}">
                    <a16:creationId xmlns:a16="http://schemas.microsoft.com/office/drawing/2014/main" id="{044C69B7-5BCF-48FD-9260-0888088189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150" y="2499"/>
                <a:ext cx="278" cy="250"/>
                <a:chOff x="1985" y="2341"/>
                <a:chExt cx="907" cy="816"/>
              </a:xfrm>
            </p:grpSpPr>
            <p:sp>
              <p:nvSpPr>
                <p:cNvPr id="15107" name="Freeform 1795">
                  <a:extLst>
                    <a:ext uri="{FF2B5EF4-FFF2-40B4-BE49-F238E27FC236}">
                      <a16:creationId xmlns:a16="http://schemas.microsoft.com/office/drawing/2014/main" id="{5C62F9BC-6FC6-44DE-B479-655E54ECE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8" name="Freeform 1796">
                  <a:extLst>
                    <a:ext uri="{FF2B5EF4-FFF2-40B4-BE49-F238E27FC236}">
                      <a16:creationId xmlns:a16="http://schemas.microsoft.com/office/drawing/2014/main" id="{BFBA4295-4E59-4D8B-8AD9-B0ABD8A2AB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9" name="Group 1797">
                <a:extLst>
                  <a:ext uri="{FF2B5EF4-FFF2-40B4-BE49-F238E27FC236}">
                    <a16:creationId xmlns:a16="http://schemas.microsoft.com/office/drawing/2014/main" id="{10AB4924-516C-4CD0-B0B0-8F5031CB94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92" y="2205"/>
                <a:ext cx="278" cy="250"/>
                <a:chOff x="1985" y="2341"/>
                <a:chExt cx="907" cy="816"/>
              </a:xfrm>
            </p:grpSpPr>
            <p:sp>
              <p:nvSpPr>
                <p:cNvPr id="15110" name="Freeform 1798">
                  <a:extLst>
                    <a:ext uri="{FF2B5EF4-FFF2-40B4-BE49-F238E27FC236}">
                      <a16:creationId xmlns:a16="http://schemas.microsoft.com/office/drawing/2014/main" id="{E5E6B38F-0808-477B-87F5-509202E34D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1" name="Freeform 1799">
                  <a:extLst>
                    <a:ext uri="{FF2B5EF4-FFF2-40B4-BE49-F238E27FC236}">
                      <a16:creationId xmlns:a16="http://schemas.microsoft.com/office/drawing/2014/main" id="{A31C4728-3573-4A8F-B87F-D531479725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12" name="Group 1800">
                <a:extLst>
                  <a:ext uri="{FF2B5EF4-FFF2-40B4-BE49-F238E27FC236}">
                    <a16:creationId xmlns:a16="http://schemas.microsoft.com/office/drawing/2014/main" id="{12D80E50-12FD-4726-AAEB-C56A8D285B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70" y="2205"/>
                <a:ext cx="279" cy="250"/>
                <a:chOff x="1985" y="2341"/>
                <a:chExt cx="907" cy="816"/>
              </a:xfrm>
            </p:grpSpPr>
            <p:sp>
              <p:nvSpPr>
                <p:cNvPr id="15113" name="Freeform 1801">
                  <a:extLst>
                    <a:ext uri="{FF2B5EF4-FFF2-40B4-BE49-F238E27FC236}">
                      <a16:creationId xmlns:a16="http://schemas.microsoft.com/office/drawing/2014/main" id="{C5412C0A-C75F-4B4F-B366-3D742DDB06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4" name="Freeform 1802">
                  <a:extLst>
                    <a:ext uri="{FF2B5EF4-FFF2-40B4-BE49-F238E27FC236}">
                      <a16:creationId xmlns:a16="http://schemas.microsoft.com/office/drawing/2014/main" id="{09CAB594-DD82-45A1-9943-E9132A5518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15" name="Group 1803">
                <a:extLst>
                  <a:ext uri="{FF2B5EF4-FFF2-40B4-BE49-F238E27FC236}">
                    <a16:creationId xmlns:a16="http://schemas.microsoft.com/office/drawing/2014/main" id="{1DF32B3D-F720-4F1A-A0B8-37843C61A1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7" y="2205"/>
                <a:ext cx="279" cy="250"/>
                <a:chOff x="1985" y="2341"/>
                <a:chExt cx="907" cy="816"/>
              </a:xfrm>
            </p:grpSpPr>
            <p:sp>
              <p:nvSpPr>
                <p:cNvPr id="15116" name="Freeform 1804">
                  <a:extLst>
                    <a:ext uri="{FF2B5EF4-FFF2-40B4-BE49-F238E27FC236}">
                      <a16:creationId xmlns:a16="http://schemas.microsoft.com/office/drawing/2014/main" id="{A1B47ED1-0ED1-411D-A1AA-DACB893FCB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7" name="Freeform 1805">
                  <a:extLst>
                    <a:ext uri="{FF2B5EF4-FFF2-40B4-BE49-F238E27FC236}">
                      <a16:creationId xmlns:a16="http://schemas.microsoft.com/office/drawing/2014/main" id="{C8546D5E-08D2-40C2-9EF3-8AA0C0632F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18" name="Group 1806">
                <a:extLst>
                  <a:ext uri="{FF2B5EF4-FFF2-40B4-BE49-F238E27FC236}">
                    <a16:creationId xmlns:a16="http://schemas.microsoft.com/office/drawing/2014/main" id="{9EBABA14-B7CB-4C47-9129-9E0B7181B9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6" y="2205"/>
                <a:ext cx="278" cy="250"/>
                <a:chOff x="1985" y="2341"/>
                <a:chExt cx="907" cy="816"/>
              </a:xfrm>
            </p:grpSpPr>
            <p:sp>
              <p:nvSpPr>
                <p:cNvPr id="15119" name="Freeform 1807">
                  <a:extLst>
                    <a:ext uri="{FF2B5EF4-FFF2-40B4-BE49-F238E27FC236}">
                      <a16:creationId xmlns:a16="http://schemas.microsoft.com/office/drawing/2014/main" id="{0D3C1208-B025-4486-8384-1523D314D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0" name="Freeform 1808">
                  <a:extLst>
                    <a:ext uri="{FF2B5EF4-FFF2-40B4-BE49-F238E27FC236}">
                      <a16:creationId xmlns:a16="http://schemas.microsoft.com/office/drawing/2014/main" id="{7317A07A-8B23-4EC6-B9D6-3723B8E74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21" name="Group 1809">
                <a:extLst>
                  <a:ext uri="{FF2B5EF4-FFF2-40B4-BE49-F238E27FC236}">
                    <a16:creationId xmlns:a16="http://schemas.microsoft.com/office/drawing/2014/main" id="{64D84CD9-65A9-411D-8B30-458607D8E4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4226" y="2499"/>
                <a:ext cx="278" cy="250"/>
                <a:chOff x="1985" y="2341"/>
                <a:chExt cx="907" cy="816"/>
              </a:xfrm>
            </p:grpSpPr>
            <p:sp>
              <p:nvSpPr>
                <p:cNvPr id="15122" name="Freeform 1810">
                  <a:extLst>
                    <a:ext uri="{FF2B5EF4-FFF2-40B4-BE49-F238E27FC236}">
                      <a16:creationId xmlns:a16="http://schemas.microsoft.com/office/drawing/2014/main" id="{607036AE-0865-4BDE-B6AC-E32B1B732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3" name="Freeform 1811">
                  <a:extLst>
                    <a:ext uri="{FF2B5EF4-FFF2-40B4-BE49-F238E27FC236}">
                      <a16:creationId xmlns:a16="http://schemas.microsoft.com/office/drawing/2014/main" id="{17403765-6609-405C-9B6E-1C4ABAC070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24" name="Group 1812">
                <a:extLst>
                  <a:ext uri="{FF2B5EF4-FFF2-40B4-BE49-F238E27FC236}">
                    <a16:creationId xmlns:a16="http://schemas.microsoft.com/office/drawing/2014/main" id="{AD3D6B03-B770-456E-9217-7707F9B46E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946" y="2499"/>
                <a:ext cx="279" cy="250"/>
                <a:chOff x="1985" y="2341"/>
                <a:chExt cx="907" cy="816"/>
              </a:xfrm>
            </p:grpSpPr>
            <p:sp>
              <p:nvSpPr>
                <p:cNvPr id="15125" name="Freeform 1813">
                  <a:extLst>
                    <a:ext uri="{FF2B5EF4-FFF2-40B4-BE49-F238E27FC236}">
                      <a16:creationId xmlns:a16="http://schemas.microsoft.com/office/drawing/2014/main" id="{781CCF71-FC2B-4664-B264-04E89E6AC0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6" name="Freeform 1814">
                  <a:extLst>
                    <a:ext uri="{FF2B5EF4-FFF2-40B4-BE49-F238E27FC236}">
                      <a16:creationId xmlns:a16="http://schemas.microsoft.com/office/drawing/2014/main" id="{4EFE2C3A-DD8D-47DB-8860-5F4B3395D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27" name="Group 1815">
                <a:extLst>
                  <a:ext uri="{FF2B5EF4-FFF2-40B4-BE49-F238E27FC236}">
                    <a16:creationId xmlns:a16="http://schemas.microsoft.com/office/drawing/2014/main" id="{69FF3196-942A-4C9E-82BD-2284B3A70A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669" y="2499"/>
                <a:ext cx="279" cy="250"/>
                <a:chOff x="1985" y="2341"/>
                <a:chExt cx="907" cy="816"/>
              </a:xfrm>
            </p:grpSpPr>
            <p:sp>
              <p:nvSpPr>
                <p:cNvPr id="15128" name="Freeform 1816">
                  <a:extLst>
                    <a:ext uri="{FF2B5EF4-FFF2-40B4-BE49-F238E27FC236}">
                      <a16:creationId xmlns:a16="http://schemas.microsoft.com/office/drawing/2014/main" id="{0FEB8C47-5846-4A9F-A288-DB5280B5C0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9" name="Freeform 1817">
                  <a:extLst>
                    <a:ext uri="{FF2B5EF4-FFF2-40B4-BE49-F238E27FC236}">
                      <a16:creationId xmlns:a16="http://schemas.microsoft.com/office/drawing/2014/main" id="{04CA1F43-2FE2-4E9F-B027-579644EE76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30" name="Group 1818">
                <a:extLst>
                  <a:ext uri="{FF2B5EF4-FFF2-40B4-BE49-F238E27FC236}">
                    <a16:creationId xmlns:a16="http://schemas.microsoft.com/office/drawing/2014/main" id="{47345AF4-770A-4344-8B2C-7326FC6DDF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392" y="2499"/>
                <a:ext cx="278" cy="250"/>
                <a:chOff x="1985" y="2341"/>
                <a:chExt cx="907" cy="816"/>
              </a:xfrm>
            </p:grpSpPr>
            <p:sp>
              <p:nvSpPr>
                <p:cNvPr id="15131" name="Freeform 1819">
                  <a:extLst>
                    <a:ext uri="{FF2B5EF4-FFF2-40B4-BE49-F238E27FC236}">
                      <a16:creationId xmlns:a16="http://schemas.microsoft.com/office/drawing/2014/main" id="{3CB1C842-04BB-45C9-869B-14EA56AEFF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32" name="Freeform 1820">
                  <a:extLst>
                    <a:ext uri="{FF2B5EF4-FFF2-40B4-BE49-F238E27FC236}">
                      <a16:creationId xmlns:a16="http://schemas.microsoft.com/office/drawing/2014/main" id="{ADA3D1C8-8706-4DBA-9430-B35DC07DA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133" name="Group 1821">
            <a:extLst>
              <a:ext uri="{FF2B5EF4-FFF2-40B4-BE49-F238E27FC236}">
                <a16:creationId xmlns:a16="http://schemas.microsoft.com/office/drawing/2014/main" id="{64729CA4-6225-46E6-892C-A0BC79019D5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229225"/>
            <a:ext cx="1439863" cy="441325"/>
            <a:chOff x="262" y="3113"/>
            <a:chExt cx="3256" cy="998"/>
          </a:xfrm>
        </p:grpSpPr>
        <p:sp>
          <p:nvSpPr>
            <p:cNvPr id="15134" name="AutoShape 1822">
              <a:extLst>
                <a:ext uri="{FF2B5EF4-FFF2-40B4-BE49-F238E27FC236}">
                  <a16:creationId xmlns:a16="http://schemas.microsoft.com/office/drawing/2014/main" id="{7A14F9DB-B746-4C9A-B5A3-807A6CB2A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113"/>
              <a:ext cx="3256" cy="998"/>
            </a:xfrm>
            <a:prstGeom prst="roundRect">
              <a:avLst>
                <a:gd name="adj" fmla="val 7815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5" name="AutoShape 1823">
              <a:extLst>
                <a:ext uri="{FF2B5EF4-FFF2-40B4-BE49-F238E27FC236}">
                  <a16:creationId xmlns:a16="http://schemas.microsoft.com/office/drawing/2014/main" id="{B368DFC9-4579-4C3F-AC56-D6399DAD3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" y="3131"/>
              <a:ext cx="3199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8431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6" name="AutoShape 1824">
              <a:extLst>
                <a:ext uri="{FF2B5EF4-FFF2-40B4-BE49-F238E27FC236}">
                  <a16:creationId xmlns:a16="http://schemas.microsoft.com/office/drawing/2014/main" id="{64DFC9DD-EC19-4FDD-9921-27B6B938F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385"/>
              <a:ext cx="2495" cy="5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7" name="AutoShape 1825">
              <a:extLst>
                <a:ext uri="{FF2B5EF4-FFF2-40B4-BE49-F238E27FC236}">
                  <a16:creationId xmlns:a16="http://schemas.microsoft.com/office/drawing/2014/main" id="{4DF89E87-8FEA-401A-848C-EA4C0E801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3408"/>
              <a:ext cx="2450" cy="499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38" name="Group 1826">
              <a:extLst>
                <a:ext uri="{FF2B5EF4-FFF2-40B4-BE49-F238E27FC236}">
                  <a16:creationId xmlns:a16="http://schemas.microsoft.com/office/drawing/2014/main" id="{5AE67032-6754-4FC5-A92F-248B6C7A41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475"/>
              <a:ext cx="136" cy="136"/>
              <a:chOff x="1623" y="2614"/>
              <a:chExt cx="136" cy="136"/>
            </a:xfrm>
          </p:grpSpPr>
          <p:sp>
            <p:nvSpPr>
              <p:cNvPr id="15139" name="Oval 1827">
                <a:extLst>
                  <a:ext uri="{FF2B5EF4-FFF2-40B4-BE49-F238E27FC236}">
                    <a16:creationId xmlns:a16="http://schemas.microsoft.com/office/drawing/2014/main" id="{C762AB8E-6C43-4064-9571-DA25173C7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0" name="Oval 1828">
                <a:extLst>
                  <a:ext uri="{FF2B5EF4-FFF2-40B4-BE49-F238E27FC236}">
                    <a16:creationId xmlns:a16="http://schemas.microsoft.com/office/drawing/2014/main" id="{AF77E0D6-3B51-462E-9766-63A1FBD87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41" name="Group 1829">
              <a:extLst>
                <a:ext uri="{FF2B5EF4-FFF2-40B4-BE49-F238E27FC236}">
                  <a16:creationId xmlns:a16="http://schemas.microsoft.com/office/drawing/2014/main" id="{24831027-1DC1-4863-9C15-DA4EEE89E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657"/>
              <a:ext cx="136" cy="136"/>
              <a:chOff x="1623" y="2614"/>
              <a:chExt cx="136" cy="136"/>
            </a:xfrm>
          </p:grpSpPr>
          <p:sp>
            <p:nvSpPr>
              <p:cNvPr id="15142" name="Oval 1830">
                <a:extLst>
                  <a:ext uri="{FF2B5EF4-FFF2-40B4-BE49-F238E27FC236}">
                    <a16:creationId xmlns:a16="http://schemas.microsoft.com/office/drawing/2014/main" id="{7DF1C2BC-432A-4ED7-A8A6-45E4033A6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3" name="Oval 1831">
                <a:extLst>
                  <a:ext uri="{FF2B5EF4-FFF2-40B4-BE49-F238E27FC236}">
                    <a16:creationId xmlns:a16="http://schemas.microsoft.com/office/drawing/2014/main" id="{6FC4F451-DFC3-48EB-8177-B4B36329B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44" name="Group 1832">
              <a:extLst>
                <a:ext uri="{FF2B5EF4-FFF2-40B4-BE49-F238E27FC236}">
                  <a16:creationId xmlns:a16="http://schemas.microsoft.com/office/drawing/2014/main" id="{DC9EE6FF-BF62-495F-839A-B8D04FB6F3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3475"/>
              <a:ext cx="136" cy="136"/>
              <a:chOff x="1623" y="2614"/>
              <a:chExt cx="136" cy="136"/>
            </a:xfrm>
          </p:grpSpPr>
          <p:sp>
            <p:nvSpPr>
              <p:cNvPr id="15145" name="Oval 1833">
                <a:extLst>
                  <a:ext uri="{FF2B5EF4-FFF2-40B4-BE49-F238E27FC236}">
                    <a16:creationId xmlns:a16="http://schemas.microsoft.com/office/drawing/2014/main" id="{0C31B16D-18DA-4B62-BFFD-D9060EB84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6" name="Oval 1834">
                <a:extLst>
                  <a:ext uri="{FF2B5EF4-FFF2-40B4-BE49-F238E27FC236}">
                    <a16:creationId xmlns:a16="http://schemas.microsoft.com/office/drawing/2014/main" id="{E95D1D03-1D30-49EB-900E-759E3956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47" name="Group 1835">
              <a:extLst>
                <a:ext uri="{FF2B5EF4-FFF2-40B4-BE49-F238E27FC236}">
                  <a16:creationId xmlns:a16="http://schemas.microsoft.com/office/drawing/2014/main" id="{16E5C5DE-43ED-43AD-9385-7C6A11519F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3657"/>
              <a:ext cx="136" cy="136"/>
              <a:chOff x="1623" y="2614"/>
              <a:chExt cx="136" cy="136"/>
            </a:xfrm>
          </p:grpSpPr>
          <p:sp>
            <p:nvSpPr>
              <p:cNvPr id="15148" name="Oval 1836">
                <a:extLst>
                  <a:ext uri="{FF2B5EF4-FFF2-40B4-BE49-F238E27FC236}">
                    <a16:creationId xmlns:a16="http://schemas.microsoft.com/office/drawing/2014/main" id="{6CFFCBC9-59F7-49D6-B605-A74148424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9" name="Oval 1837">
                <a:extLst>
                  <a:ext uri="{FF2B5EF4-FFF2-40B4-BE49-F238E27FC236}">
                    <a16:creationId xmlns:a16="http://schemas.microsoft.com/office/drawing/2014/main" id="{80A127AC-3B9C-41FA-B44F-4EEE770F1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0" name="Group 1838">
              <a:extLst>
                <a:ext uri="{FF2B5EF4-FFF2-40B4-BE49-F238E27FC236}">
                  <a16:creationId xmlns:a16="http://schemas.microsoft.com/office/drawing/2014/main" id="{D2128876-528A-4548-B9E6-62C58FDE66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475"/>
              <a:ext cx="136" cy="136"/>
              <a:chOff x="1623" y="2614"/>
              <a:chExt cx="136" cy="136"/>
            </a:xfrm>
          </p:grpSpPr>
          <p:sp>
            <p:nvSpPr>
              <p:cNvPr id="15151" name="Oval 1839">
                <a:extLst>
                  <a:ext uri="{FF2B5EF4-FFF2-40B4-BE49-F238E27FC236}">
                    <a16:creationId xmlns:a16="http://schemas.microsoft.com/office/drawing/2014/main" id="{A2F19B0B-434F-4BBE-95DB-4E2829FE8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2" name="Oval 1840">
                <a:extLst>
                  <a:ext uri="{FF2B5EF4-FFF2-40B4-BE49-F238E27FC236}">
                    <a16:creationId xmlns:a16="http://schemas.microsoft.com/office/drawing/2014/main" id="{ED5E025D-F05C-4C1D-8612-9B6319601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3" name="Group 1841">
              <a:extLst>
                <a:ext uri="{FF2B5EF4-FFF2-40B4-BE49-F238E27FC236}">
                  <a16:creationId xmlns:a16="http://schemas.microsoft.com/office/drawing/2014/main" id="{67229D40-49F8-45BB-8FE7-39AA59C556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657"/>
              <a:ext cx="136" cy="136"/>
              <a:chOff x="1623" y="2614"/>
              <a:chExt cx="136" cy="136"/>
            </a:xfrm>
          </p:grpSpPr>
          <p:sp>
            <p:nvSpPr>
              <p:cNvPr id="15154" name="Oval 1842">
                <a:extLst>
                  <a:ext uri="{FF2B5EF4-FFF2-40B4-BE49-F238E27FC236}">
                    <a16:creationId xmlns:a16="http://schemas.microsoft.com/office/drawing/2014/main" id="{295FEBDF-1A42-4289-82B1-C9CB48F0A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5" name="Oval 1843">
                <a:extLst>
                  <a:ext uri="{FF2B5EF4-FFF2-40B4-BE49-F238E27FC236}">
                    <a16:creationId xmlns:a16="http://schemas.microsoft.com/office/drawing/2014/main" id="{B1145A50-B455-415C-A539-174CB4586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6" name="Group 1844">
              <a:extLst>
                <a:ext uri="{FF2B5EF4-FFF2-40B4-BE49-F238E27FC236}">
                  <a16:creationId xmlns:a16="http://schemas.microsoft.com/office/drawing/2014/main" id="{FD31605A-636F-4E56-B60F-C4E6066123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475"/>
              <a:ext cx="136" cy="136"/>
              <a:chOff x="1623" y="2614"/>
              <a:chExt cx="136" cy="136"/>
            </a:xfrm>
          </p:grpSpPr>
          <p:sp>
            <p:nvSpPr>
              <p:cNvPr id="15157" name="Oval 1845">
                <a:extLst>
                  <a:ext uri="{FF2B5EF4-FFF2-40B4-BE49-F238E27FC236}">
                    <a16:creationId xmlns:a16="http://schemas.microsoft.com/office/drawing/2014/main" id="{786096DB-9212-4F9F-AFE6-63ABCDEF6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8" name="Oval 1846">
                <a:extLst>
                  <a:ext uri="{FF2B5EF4-FFF2-40B4-BE49-F238E27FC236}">
                    <a16:creationId xmlns:a16="http://schemas.microsoft.com/office/drawing/2014/main" id="{330CDB22-D907-41B4-B817-A2C8B7E5B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9" name="Group 1847">
              <a:extLst>
                <a:ext uri="{FF2B5EF4-FFF2-40B4-BE49-F238E27FC236}">
                  <a16:creationId xmlns:a16="http://schemas.microsoft.com/office/drawing/2014/main" id="{30165EB8-1CB3-4169-9B5C-928B23A0AE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657"/>
              <a:ext cx="136" cy="136"/>
              <a:chOff x="1623" y="2614"/>
              <a:chExt cx="136" cy="136"/>
            </a:xfrm>
          </p:grpSpPr>
          <p:sp>
            <p:nvSpPr>
              <p:cNvPr id="15160" name="Oval 1848">
                <a:extLst>
                  <a:ext uri="{FF2B5EF4-FFF2-40B4-BE49-F238E27FC236}">
                    <a16:creationId xmlns:a16="http://schemas.microsoft.com/office/drawing/2014/main" id="{07DD1A27-E81F-4941-B594-64DEB21FE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1" name="Oval 1849">
                <a:extLst>
                  <a:ext uri="{FF2B5EF4-FFF2-40B4-BE49-F238E27FC236}">
                    <a16:creationId xmlns:a16="http://schemas.microsoft.com/office/drawing/2014/main" id="{51F9DFC8-FBCC-4BE3-9F98-E467120ED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62" name="Group 1850">
              <a:extLst>
                <a:ext uri="{FF2B5EF4-FFF2-40B4-BE49-F238E27FC236}">
                  <a16:creationId xmlns:a16="http://schemas.microsoft.com/office/drawing/2014/main" id="{4917B3A0-4D55-4109-8B68-37E808200A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475"/>
              <a:ext cx="136" cy="136"/>
              <a:chOff x="1623" y="2614"/>
              <a:chExt cx="136" cy="136"/>
            </a:xfrm>
          </p:grpSpPr>
          <p:sp>
            <p:nvSpPr>
              <p:cNvPr id="15163" name="Oval 1851">
                <a:extLst>
                  <a:ext uri="{FF2B5EF4-FFF2-40B4-BE49-F238E27FC236}">
                    <a16:creationId xmlns:a16="http://schemas.microsoft.com/office/drawing/2014/main" id="{D654C565-98A1-4022-B1B3-3B332591E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4" name="Oval 1852">
                <a:extLst>
                  <a:ext uri="{FF2B5EF4-FFF2-40B4-BE49-F238E27FC236}">
                    <a16:creationId xmlns:a16="http://schemas.microsoft.com/office/drawing/2014/main" id="{9906CD40-1545-441B-B9C1-C2E1748AE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65" name="Group 1853">
              <a:extLst>
                <a:ext uri="{FF2B5EF4-FFF2-40B4-BE49-F238E27FC236}">
                  <a16:creationId xmlns:a16="http://schemas.microsoft.com/office/drawing/2014/main" id="{C2E85D32-B21E-4CBA-9408-09C40B331A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657"/>
              <a:ext cx="136" cy="136"/>
              <a:chOff x="1623" y="2614"/>
              <a:chExt cx="136" cy="136"/>
            </a:xfrm>
          </p:grpSpPr>
          <p:sp>
            <p:nvSpPr>
              <p:cNvPr id="15166" name="Oval 1854">
                <a:extLst>
                  <a:ext uri="{FF2B5EF4-FFF2-40B4-BE49-F238E27FC236}">
                    <a16:creationId xmlns:a16="http://schemas.microsoft.com/office/drawing/2014/main" id="{5844450C-972C-4F25-BA1E-0F2293AA0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7" name="Oval 1855">
                <a:extLst>
                  <a:ext uri="{FF2B5EF4-FFF2-40B4-BE49-F238E27FC236}">
                    <a16:creationId xmlns:a16="http://schemas.microsoft.com/office/drawing/2014/main" id="{3987CCE8-125E-4FAC-9C65-282C50DA2E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168" name="Group 1856">
            <a:extLst>
              <a:ext uri="{FF2B5EF4-FFF2-40B4-BE49-F238E27FC236}">
                <a16:creationId xmlns:a16="http://schemas.microsoft.com/office/drawing/2014/main" id="{9E08BFAF-10EB-427E-AD75-2AC09C4EE9D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429000"/>
            <a:ext cx="1439863" cy="304800"/>
            <a:chOff x="1442" y="3339"/>
            <a:chExt cx="2993" cy="635"/>
          </a:xfrm>
        </p:grpSpPr>
        <p:sp>
          <p:nvSpPr>
            <p:cNvPr id="15169" name="Rectangle 1857">
              <a:extLst>
                <a:ext uri="{FF2B5EF4-FFF2-40B4-BE49-F238E27FC236}">
                  <a16:creationId xmlns:a16="http://schemas.microsoft.com/office/drawing/2014/main" id="{2A5A289D-3A3D-4B28-8197-0CE553D42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430"/>
              <a:ext cx="2993" cy="453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0" name="Rectangle 1858">
              <a:extLst>
                <a:ext uri="{FF2B5EF4-FFF2-40B4-BE49-F238E27FC236}">
                  <a16:creationId xmlns:a16="http://schemas.microsoft.com/office/drawing/2014/main" id="{F25B120A-376F-48AC-A645-936D57C48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3486"/>
              <a:ext cx="2928" cy="3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1" name="Rectangle 1859">
              <a:extLst>
                <a:ext uri="{FF2B5EF4-FFF2-40B4-BE49-F238E27FC236}">
                  <a16:creationId xmlns:a16="http://schemas.microsoft.com/office/drawing/2014/main" id="{A96B75D1-0CEF-4DA9-8D22-6D85C4CE6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884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2" name="Rectangle 1860">
              <a:extLst>
                <a:ext uri="{FF2B5EF4-FFF2-40B4-BE49-F238E27FC236}">
                  <a16:creationId xmlns:a16="http://schemas.microsoft.com/office/drawing/2014/main" id="{B0B9A74A-94E7-4BA7-9B13-B54419D59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929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3" name="Rectangle 1861">
              <a:extLst>
                <a:ext uri="{FF2B5EF4-FFF2-40B4-BE49-F238E27FC236}">
                  <a16:creationId xmlns:a16="http://schemas.microsoft.com/office/drawing/2014/main" id="{9B5215BD-499D-41D3-9BF7-3412B3531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85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4" name="Rectangle 1862">
              <a:extLst>
                <a:ext uri="{FF2B5EF4-FFF2-40B4-BE49-F238E27FC236}">
                  <a16:creationId xmlns:a16="http://schemas.microsoft.com/office/drawing/2014/main" id="{B723064B-3310-49CB-A530-50ADB6624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39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75" name="Group 1863">
              <a:extLst>
                <a:ext uri="{FF2B5EF4-FFF2-40B4-BE49-F238E27FC236}">
                  <a16:creationId xmlns:a16="http://schemas.microsoft.com/office/drawing/2014/main" id="{A161551C-5A3C-471D-BC03-C71F6E43F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498"/>
              <a:ext cx="2903" cy="330"/>
              <a:chOff x="671" y="2160"/>
              <a:chExt cx="3991" cy="454"/>
            </a:xfrm>
          </p:grpSpPr>
          <p:grpSp>
            <p:nvGrpSpPr>
              <p:cNvPr id="15176" name="Group 1864">
                <a:extLst>
                  <a:ext uri="{FF2B5EF4-FFF2-40B4-BE49-F238E27FC236}">
                    <a16:creationId xmlns:a16="http://schemas.microsoft.com/office/drawing/2014/main" id="{32BAC77A-1931-4F46-AB0C-07CE706CDE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1" y="2160"/>
                <a:ext cx="499" cy="454"/>
                <a:chOff x="671" y="2160"/>
                <a:chExt cx="499" cy="454"/>
              </a:xfrm>
            </p:grpSpPr>
            <p:sp>
              <p:nvSpPr>
                <p:cNvPr id="15177" name="Rectangle 1865">
                  <a:extLst>
                    <a:ext uri="{FF2B5EF4-FFF2-40B4-BE49-F238E27FC236}">
                      <a16:creationId xmlns:a16="http://schemas.microsoft.com/office/drawing/2014/main" id="{DD28F1A7-0258-4F55-A85C-265E9E898B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8" name="Freeform 1866">
                  <a:extLst>
                    <a:ext uri="{FF2B5EF4-FFF2-40B4-BE49-F238E27FC236}">
                      <a16:creationId xmlns:a16="http://schemas.microsoft.com/office/drawing/2014/main" id="{6396D9CF-A272-416D-9095-A5F62B737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79" name="Group 1867">
                <a:extLst>
                  <a:ext uri="{FF2B5EF4-FFF2-40B4-BE49-F238E27FC236}">
                    <a16:creationId xmlns:a16="http://schemas.microsoft.com/office/drawing/2014/main" id="{D2C98ED7-7A8B-404A-B3C9-B885E19EE2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160"/>
                <a:ext cx="499" cy="454"/>
                <a:chOff x="671" y="2160"/>
                <a:chExt cx="499" cy="454"/>
              </a:xfrm>
            </p:grpSpPr>
            <p:sp>
              <p:nvSpPr>
                <p:cNvPr id="15180" name="Rectangle 1868">
                  <a:extLst>
                    <a:ext uri="{FF2B5EF4-FFF2-40B4-BE49-F238E27FC236}">
                      <a16:creationId xmlns:a16="http://schemas.microsoft.com/office/drawing/2014/main" id="{C2A9202E-ABD0-4C67-B2BE-C84F52D359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1" name="Freeform 1869">
                  <a:extLst>
                    <a:ext uri="{FF2B5EF4-FFF2-40B4-BE49-F238E27FC236}">
                      <a16:creationId xmlns:a16="http://schemas.microsoft.com/office/drawing/2014/main" id="{CBC4CF39-E62F-4294-BB20-C4BEE6C5EA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82" name="Group 1870">
                <a:extLst>
                  <a:ext uri="{FF2B5EF4-FFF2-40B4-BE49-F238E27FC236}">
                    <a16:creationId xmlns:a16="http://schemas.microsoft.com/office/drawing/2014/main" id="{0FB49461-21FD-49DD-A222-3EAF3C2DDC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2160"/>
                <a:ext cx="499" cy="454"/>
                <a:chOff x="671" y="2160"/>
                <a:chExt cx="499" cy="454"/>
              </a:xfrm>
            </p:grpSpPr>
            <p:sp>
              <p:nvSpPr>
                <p:cNvPr id="15183" name="Rectangle 1871">
                  <a:extLst>
                    <a:ext uri="{FF2B5EF4-FFF2-40B4-BE49-F238E27FC236}">
                      <a16:creationId xmlns:a16="http://schemas.microsoft.com/office/drawing/2014/main" id="{FCA2AC9D-18FB-4868-A19C-C7C1A3B033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4" name="Freeform 1872">
                  <a:extLst>
                    <a:ext uri="{FF2B5EF4-FFF2-40B4-BE49-F238E27FC236}">
                      <a16:creationId xmlns:a16="http://schemas.microsoft.com/office/drawing/2014/main" id="{A7F7EB35-1951-42EB-85C9-1AC433C52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85" name="Group 1873">
                <a:extLst>
                  <a:ext uri="{FF2B5EF4-FFF2-40B4-BE49-F238E27FC236}">
                    <a16:creationId xmlns:a16="http://schemas.microsoft.com/office/drawing/2014/main" id="{C4AB1F63-5C30-4E52-B9D7-B8DA79FB2F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8" y="2160"/>
                <a:ext cx="499" cy="454"/>
                <a:chOff x="671" y="2160"/>
                <a:chExt cx="499" cy="454"/>
              </a:xfrm>
            </p:grpSpPr>
            <p:sp>
              <p:nvSpPr>
                <p:cNvPr id="15186" name="Rectangle 1874">
                  <a:extLst>
                    <a:ext uri="{FF2B5EF4-FFF2-40B4-BE49-F238E27FC236}">
                      <a16:creationId xmlns:a16="http://schemas.microsoft.com/office/drawing/2014/main" id="{95DAE8EC-F196-404F-8557-8BEE1D07C0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7" name="Freeform 1875">
                  <a:extLst>
                    <a:ext uri="{FF2B5EF4-FFF2-40B4-BE49-F238E27FC236}">
                      <a16:creationId xmlns:a16="http://schemas.microsoft.com/office/drawing/2014/main" id="{DAD8207D-0463-4090-ABA7-4BFF55A7A3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88" name="Group 1876">
                <a:extLst>
                  <a:ext uri="{FF2B5EF4-FFF2-40B4-BE49-F238E27FC236}">
                    <a16:creationId xmlns:a16="http://schemas.microsoft.com/office/drawing/2014/main" id="{2CAE6D68-A2ED-4578-87F8-68D6ECFB71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160"/>
                <a:ext cx="499" cy="454"/>
                <a:chOff x="671" y="2160"/>
                <a:chExt cx="499" cy="454"/>
              </a:xfrm>
            </p:grpSpPr>
            <p:sp>
              <p:nvSpPr>
                <p:cNvPr id="15189" name="Rectangle 1877">
                  <a:extLst>
                    <a:ext uri="{FF2B5EF4-FFF2-40B4-BE49-F238E27FC236}">
                      <a16:creationId xmlns:a16="http://schemas.microsoft.com/office/drawing/2014/main" id="{4B7CE977-B2D1-49DC-A6CE-D456A3FDEF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0" name="Freeform 1878">
                  <a:extLst>
                    <a:ext uri="{FF2B5EF4-FFF2-40B4-BE49-F238E27FC236}">
                      <a16:creationId xmlns:a16="http://schemas.microsoft.com/office/drawing/2014/main" id="{AF634334-1DA0-4AEB-9D94-D88D48D254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1" name="Group 1879">
                <a:extLst>
                  <a:ext uri="{FF2B5EF4-FFF2-40B4-BE49-F238E27FC236}">
                    <a16:creationId xmlns:a16="http://schemas.microsoft.com/office/drawing/2014/main" id="{02F35F36-5853-4275-AB4C-2AF082A069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5" y="2160"/>
                <a:ext cx="499" cy="454"/>
                <a:chOff x="671" y="2160"/>
                <a:chExt cx="499" cy="454"/>
              </a:xfrm>
            </p:grpSpPr>
            <p:sp>
              <p:nvSpPr>
                <p:cNvPr id="15192" name="Rectangle 1880">
                  <a:extLst>
                    <a:ext uri="{FF2B5EF4-FFF2-40B4-BE49-F238E27FC236}">
                      <a16:creationId xmlns:a16="http://schemas.microsoft.com/office/drawing/2014/main" id="{AF2964C5-D19D-4563-9A27-3EA7DD2B58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3" name="Freeform 1881">
                  <a:extLst>
                    <a:ext uri="{FF2B5EF4-FFF2-40B4-BE49-F238E27FC236}">
                      <a16:creationId xmlns:a16="http://schemas.microsoft.com/office/drawing/2014/main" id="{0BD1AB4C-E016-49E9-A84F-D562F5915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4" name="Group 1882">
                <a:extLst>
                  <a:ext uri="{FF2B5EF4-FFF2-40B4-BE49-F238E27FC236}">
                    <a16:creationId xmlns:a16="http://schemas.microsoft.com/office/drawing/2014/main" id="{584F0B5A-7C7D-4F7B-88E5-9F76868C80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64" y="2160"/>
                <a:ext cx="499" cy="454"/>
                <a:chOff x="671" y="2160"/>
                <a:chExt cx="499" cy="454"/>
              </a:xfrm>
            </p:grpSpPr>
            <p:sp>
              <p:nvSpPr>
                <p:cNvPr id="15195" name="Rectangle 1883">
                  <a:extLst>
                    <a:ext uri="{FF2B5EF4-FFF2-40B4-BE49-F238E27FC236}">
                      <a16:creationId xmlns:a16="http://schemas.microsoft.com/office/drawing/2014/main" id="{DE51DD26-4643-4547-B50F-BD99A70AE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6" name="Freeform 1884">
                  <a:extLst>
                    <a:ext uri="{FF2B5EF4-FFF2-40B4-BE49-F238E27FC236}">
                      <a16:creationId xmlns:a16="http://schemas.microsoft.com/office/drawing/2014/main" id="{CB905B27-ACE9-48B4-B1CB-47089B3ECC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7" name="Group 1885">
                <a:extLst>
                  <a:ext uri="{FF2B5EF4-FFF2-40B4-BE49-F238E27FC236}">
                    <a16:creationId xmlns:a16="http://schemas.microsoft.com/office/drawing/2014/main" id="{07C31184-CF03-4949-BC35-8B8C5838F7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2160"/>
                <a:ext cx="499" cy="454"/>
                <a:chOff x="671" y="2160"/>
                <a:chExt cx="499" cy="454"/>
              </a:xfrm>
            </p:grpSpPr>
            <p:sp>
              <p:nvSpPr>
                <p:cNvPr id="15198" name="Rectangle 1886">
                  <a:extLst>
                    <a:ext uri="{FF2B5EF4-FFF2-40B4-BE49-F238E27FC236}">
                      <a16:creationId xmlns:a16="http://schemas.microsoft.com/office/drawing/2014/main" id="{3903DC8D-DA76-4801-B467-959ED1B1AF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9" name="Freeform 1887">
                  <a:extLst>
                    <a:ext uri="{FF2B5EF4-FFF2-40B4-BE49-F238E27FC236}">
                      <a16:creationId xmlns:a16="http://schemas.microsoft.com/office/drawing/2014/main" id="{6E5A6DB0-E3F0-4FCC-98A9-B79C198C72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200" name="Group 1888">
            <a:extLst>
              <a:ext uri="{FF2B5EF4-FFF2-40B4-BE49-F238E27FC236}">
                <a16:creationId xmlns:a16="http://schemas.microsoft.com/office/drawing/2014/main" id="{481A37B8-D5F7-4A56-9F6E-B451EDB0517D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557338"/>
            <a:ext cx="1439863" cy="277812"/>
            <a:chOff x="353" y="2296"/>
            <a:chExt cx="2586" cy="499"/>
          </a:xfrm>
        </p:grpSpPr>
        <p:sp>
          <p:nvSpPr>
            <p:cNvPr id="15201" name="Rectangle 1889">
              <a:extLst>
                <a:ext uri="{FF2B5EF4-FFF2-40B4-BE49-F238E27FC236}">
                  <a16:creationId xmlns:a16="http://schemas.microsoft.com/office/drawing/2014/main" id="{551097B4-D981-4D37-985B-903A5845D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296"/>
              <a:ext cx="2586" cy="49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2" name="Rectangle 1890">
              <a:extLst>
                <a:ext uri="{FF2B5EF4-FFF2-40B4-BE49-F238E27FC236}">
                  <a16:creationId xmlns:a16="http://schemas.microsoft.com/office/drawing/2014/main" id="{B9495E78-DC9E-47C6-B53F-BF8CB23C0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341"/>
              <a:ext cx="2495" cy="409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3" name="Rectangle 1891">
              <a:extLst>
                <a:ext uri="{FF2B5EF4-FFF2-40B4-BE49-F238E27FC236}">
                  <a16:creationId xmlns:a16="http://schemas.microsoft.com/office/drawing/2014/main" id="{D3967124-D4E1-41D9-BF7F-87C1D955D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614"/>
              <a:ext cx="136" cy="4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4" name="Rectangle 1892">
              <a:extLst>
                <a:ext uri="{FF2B5EF4-FFF2-40B4-BE49-F238E27FC236}">
                  <a16:creationId xmlns:a16="http://schemas.microsoft.com/office/drawing/2014/main" id="{677540CC-0B26-424B-B6FC-C03F538BD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2614"/>
              <a:ext cx="45" cy="4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05" name="Group 1893">
              <a:extLst>
                <a:ext uri="{FF2B5EF4-FFF2-40B4-BE49-F238E27FC236}">
                  <a16:creationId xmlns:a16="http://schemas.microsoft.com/office/drawing/2014/main" id="{101FA6DA-9995-412F-92C2-07D2EBA6BA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2387"/>
              <a:ext cx="499" cy="90"/>
              <a:chOff x="1623" y="2840"/>
              <a:chExt cx="999" cy="227"/>
            </a:xfrm>
          </p:grpSpPr>
          <p:sp>
            <p:nvSpPr>
              <p:cNvPr id="15206" name="Rectangle 1894">
                <a:extLst>
                  <a:ext uri="{FF2B5EF4-FFF2-40B4-BE49-F238E27FC236}">
                    <a16:creationId xmlns:a16="http://schemas.microsoft.com/office/drawing/2014/main" id="{4DFA8DB4-AB6D-420B-84EF-0AD04D655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7" name="Rectangle 1895">
                <a:extLst>
                  <a:ext uri="{FF2B5EF4-FFF2-40B4-BE49-F238E27FC236}">
                    <a16:creationId xmlns:a16="http://schemas.microsoft.com/office/drawing/2014/main" id="{51019A52-5188-4DDD-8C9B-99C90B78E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8" name="Rectangle 1896">
                <a:extLst>
                  <a:ext uri="{FF2B5EF4-FFF2-40B4-BE49-F238E27FC236}">
                    <a16:creationId xmlns:a16="http://schemas.microsoft.com/office/drawing/2014/main" id="{A6CE7CA6-701D-4E1B-9B4F-8125AECA0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9" name="Rectangle 1897">
                <a:extLst>
                  <a:ext uri="{FF2B5EF4-FFF2-40B4-BE49-F238E27FC236}">
                    <a16:creationId xmlns:a16="http://schemas.microsoft.com/office/drawing/2014/main" id="{D01FBAF6-1421-4CDA-808D-41C4BCB1F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0" name="Rectangle 1898">
                <a:extLst>
                  <a:ext uri="{FF2B5EF4-FFF2-40B4-BE49-F238E27FC236}">
                    <a16:creationId xmlns:a16="http://schemas.microsoft.com/office/drawing/2014/main" id="{1B15EFD3-94E1-456C-BDAA-941638820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1" name="Rectangle 1899">
                <a:extLst>
                  <a:ext uri="{FF2B5EF4-FFF2-40B4-BE49-F238E27FC236}">
                    <a16:creationId xmlns:a16="http://schemas.microsoft.com/office/drawing/2014/main" id="{D63FD4B2-7A0A-4728-A617-F72370542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2" name="Rectangle 1900">
                <a:extLst>
                  <a:ext uri="{FF2B5EF4-FFF2-40B4-BE49-F238E27FC236}">
                    <a16:creationId xmlns:a16="http://schemas.microsoft.com/office/drawing/2014/main" id="{A4D53C5E-6B3D-4A95-968A-AC57D85C6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3" name="Rectangle 1901">
                <a:extLst>
                  <a:ext uri="{FF2B5EF4-FFF2-40B4-BE49-F238E27FC236}">
                    <a16:creationId xmlns:a16="http://schemas.microsoft.com/office/drawing/2014/main" id="{17DBFBCF-6126-4A7D-9719-FFA9C6AF5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14" name="Rectangle 1902">
              <a:extLst>
                <a:ext uri="{FF2B5EF4-FFF2-40B4-BE49-F238E27FC236}">
                  <a16:creationId xmlns:a16="http://schemas.microsoft.com/office/drawing/2014/main" id="{5CABB46E-F42D-4D53-9CA1-092E57931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659"/>
              <a:ext cx="272" cy="4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5" name="Rectangle 1903">
              <a:extLst>
                <a:ext uri="{FF2B5EF4-FFF2-40B4-BE49-F238E27FC236}">
                  <a16:creationId xmlns:a16="http://schemas.microsoft.com/office/drawing/2014/main" id="{2381236F-64BF-4CF1-8EC9-50881E4CB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87"/>
              <a:ext cx="182" cy="4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6" name="Group 1904">
              <a:extLst>
                <a:ext uri="{FF2B5EF4-FFF2-40B4-BE49-F238E27FC236}">
                  <a16:creationId xmlns:a16="http://schemas.microsoft.com/office/drawing/2014/main" id="{E1BE8269-28B4-4BF5-A58A-04DC04F5CC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478"/>
              <a:ext cx="409" cy="44"/>
              <a:chOff x="1306" y="2478"/>
              <a:chExt cx="635" cy="68"/>
            </a:xfrm>
          </p:grpSpPr>
          <p:grpSp>
            <p:nvGrpSpPr>
              <p:cNvPr id="15217" name="Group 1905">
                <a:extLst>
                  <a:ext uri="{FF2B5EF4-FFF2-40B4-BE49-F238E27FC236}">
                    <a16:creationId xmlns:a16="http://schemas.microsoft.com/office/drawing/2014/main" id="{FA199FC0-D16A-4C84-AFB5-7683794011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2478"/>
                <a:ext cx="272" cy="68"/>
                <a:chOff x="1714" y="2795"/>
                <a:chExt cx="363" cy="91"/>
              </a:xfrm>
            </p:grpSpPr>
            <p:grpSp>
              <p:nvGrpSpPr>
                <p:cNvPr id="15218" name="Group 1906">
                  <a:extLst>
                    <a:ext uri="{FF2B5EF4-FFF2-40B4-BE49-F238E27FC236}">
                      <a16:creationId xmlns:a16="http://schemas.microsoft.com/office/drawing/2014/main" id="{EE1ED3E9-6396-4EC3-B8FE-D48643F415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14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19" name="Oval 1907">
                    <a:extLst>
                      <a:ext uri="{FF2B5EF4-FFF2-40B4-BE49-F238E27FC236}">
                        <a16:creationId xmlns:a16="http://schemas.microsoft.com/office/drawing/2014/main" id="{460074B5-062C-4C9B-A388-2232B07CB3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0" name="Oval 1908">
                    <a:extLst>
                      <a:ext uri="{FF2B5EF4-FFF2-40B4-BE49-F238E27FC236}">
                        <a16:creationId xmlns:a16="http://schemas.microsoft.com/office/drawing/2014/main" id="{F357A0C4-0BF4-417B-BAF3-B960996949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21" name="Group 1909">
                  <a:extLst>
                    <a:ext uri="{FF2B5EF4-FFF2-40B4-BE49-F238E27FC236}">
                      <a16:creationId xmlns:a16="http://schemas.microsoft.com/office/drawing/2014/main" id="{4B4F7982-1723-4526-8522-FFCC6205A6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22" name="Oval 1910">
                    <a:extLst>
                      <a:ext uri="{FF2B5EF4-FFF2-40B4-BE49-F238E27FC236}">
                        <a16:creationId xmlns:a16="http://schemas.microsoft.com/office/drawing/2014/main" id="{40694B24-8AA6-4695-83A6-368449A802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3" name="Oval 1911">
                    <a:extLst>
                      <a:ext uri="{FF2B5EF4-FFF2-40B4-BE49-F238E27FC236}">
                        <a16:creationId xmlns:a16="http://schemas.microsoft.com/office/drawing/2014/main" id="{1510C734-A4CF-42BA-B053-C53C541916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24" name="Group 1912">
                  <a:extLst>
                    <a:ext uri="{FF2B5EF4-FFF2-40B4-BE49-F238E27FC236}">
                      <a16:creationId xmlns:a16="http://schemas.microsoft.com/office/drawing/2014/main" id="{CDC257D8-1EF2-471F-8BD5-04C1D92DA6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25" name="Oval 1913">
                    <a:extLst>
                      <a:ext uri="{FF2B5EF4-FFF2-40B4-BE49-F238E27FC236}">
                        <a16:creationId xmlns:a16="http://schemas.microsoft.com/office/drawing/2014/main" id="{92320DF2-8B16-4F12-B0B9-3710CE6560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6" name="Oval 1914">
                    <a:extLst>
                      <a:ext uri="{FF2B5EF4-FFF2-40B4-BE49-F238E27FC236}">
                        <a16:creationId xmlns:a16="http://schemas.microsoft.com/office/drawing/2014/main" id="{7ABDF971-9561-4477-B528-C878AE7118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227" name="Group 1915">
                <a:extLst>
                  <a:ext uri="{FF2B5EF4-FFF2-40B4-BE49-F238E27FC236}">
                    <a16:creationId xmlns:a16="http://schemas.microsoft.com/office/drawing/2014/main" id="{2D33B3A8-A84D-4DA2-95A8-EDEE0A8D4B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478"/>
                <a:ext cx="272" cy="68"/>
                <a:chOff x="1714" y="2795"/>
                <a:chExt cx="363" cy="91"/>
              </a:xfrm>
            </p:grpSpPr>
            <p:grpSp>
              <p:nvGrpSpPr>
                <p:cNvPr id="15228" name="Group 1916">
                  <a:extLst>
                    <a:ext uri="{FF2B5EF4-FFF2-40B4-BE49-F238E27FC236}">
                      <a16:creationId xmlns:a16="http://schemas.microsoft.com/office/drawing/2014/main" id="{2D1D57EC-93DA-419D-BC27-DFB6BDBC80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14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29" name="Oval 1917">
                    <a:extLst>
                      <a:ext uri="{FF2B5EF4-FFF2-40B4-BE49-F238E27FC236}">
                        <a16:creationId xmlns:a16="http://schemas.microsoft.com/office/drawing/2014/main" id="{F829D7E0-02C5-4477-B99F-DF070BC9E2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30" name="Oval 1918">
                    <a:extLst>
                      <a:ext uri="{FF2B5EF4-FFF2-40B4-BE49-F238E27FC236}">
                        <a16:creationId xmlns:a16="http://schemas.microsoft.com/office/drawing/2014/main" id="{01318640-4649-4B77-B9C3-AACC776B66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31" name="Group 1919">
                  <a:extLst>
                    <a:ext uri="{FF2B5EF4-FFF2-40B4-BE49-F238E27FC236}">
                      <a16:creationId xmlns:a16="http://schemas.microsoft.com/office/drawing/2014/main" id="{20120DBF-16A0-46E1-B009-2DEB7356FA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32" name="Oval 1920">
                    <a:extLst>
                      <a:ext uri="{FF2B5EF4-FFF2-40B4-BE49-F238E27FC236}">
                        <a16:creationId xmlns:a16="http://schemas.microsoft.com/office/drawing/2014/main" id="{8AAC112B-80CB-4772-ADDF-E80F34DE5F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33" name="Oval 1921">
                    <a:extLst>
                      <a:ext uri="{FF2B5EF4-FFF2-40B4-BE49-F238E27FC236}">
                        <a16:creationId xmlns:a16="http://schemas.microsoft.com/office/drawing/2014/main" id="{02A78BA1-AC28-4848-A917-CE915C3EAF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34" name="Group 1922">
                  <a:extLst>
                    <a:ext uri="{FF2B5EF4-FFF2-40B4-BE49-F238E27FC236}">
                      <a16:creationId xmlns:a16="http://schemas.microsoft.com/office/drawing/2014/main" id="{5E466E63-E747-4FAD-9B2D-A46FC6EC00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35" name="Oval 1923">
                    <a:extLst>
                      <a:ext uri="{FF2B5EF4-FFF2-40B4-BE49-F238E27FC236}">
                        <a16:creationId xmlns:a16="http://schemas.microsoft.com/office/drawing/2014/main" id="{D6D73379-F822-4B4F-9B50-B76334D616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36" name="Oval 1924">
                    <a:extLst>
                      <a:ext uri="{FF2B5EF4-FFF2-40B4-BE49-F238E27FC236}">
                        <a16:creationId xmlns:a16="http://schemas.microsoft.com/office/drawing/2014/main" id="{2545736E-F0DE-43E7-A1EF-DE7B1202C2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5237" name="AutoShape 1925">
              <a:extLst>
                <a:ext uri="{FF2B5EF4-FFF2-40B4-BE49-F238E27FC236}">
                  <a16:creationId xmlns:a16="http://schemas.microsoft.com/office/drawing/2014/main" id="{57EA4CFC-8AD1-4493-AC42-E5B546E713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16" y="2350"/>
              <a:ext cx="363" cy="363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38" name="Group 1926">
            <a:extLst>
              <a:ext uri="{FF2B5EF4-FFF2-40B4-BE49-F238E27FC236}">
                <a16:creationId xmlns:a16="http://schemas.microsoft.com/office/drawing/2014/main" id="{A22DC629-3C8E-4F24-8385-E6C5515F77D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373688"/>
            <a:ext cx="1439862" cy="236537"/>
            <a:chOff x="625" y="1979"/>
            <a:chExt cx="3584" cy="589"/>
          </a:xfrm>
        </p:grpSpPr>
        <p:sp>
          <p:nvSpPr>
            <p:cNvPr id="15239" name="Rectangle 1927">
              <a:extLst>
                <a:ext uri="{FF2B5EF4-FFF2-40B4-BE49-F238E27FC236}">
                  <a16:creationId xmlns:a16="http://schemas.microsoft.com/office/drawing/2014/main" id="{AAD459BC-B024-45F2-A969-E28095981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79"/>
              <a:ext cx="3584" cy="589"/>
            </a:xfrm>
            <a:prstGeom prst="rect">
              <a:avLst/>
            </a:prstGeom>
            <a:solidFill>
              <a:srgbClr val="E5E2B9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0" name="Rectangle 1928">
              <a:extLst>
                <a:ext uri="{FF2B5EF4-FFF2-40B4-BE49-F238E27FC236}">
                  <a16:creationId xmlns:a16="http://schemas.microsoft.com/office/drawing/2014/main" id="{BD51AD49-AB9F-43CD-8252-FD1696B59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069"/>
              <a:ext cx="3402" cy="409"/>
            </a:xfrm>
            <a:prstGeom prst="rect">
              <a:avLst/>
            </a:prstGeom>
            <a:solidFill>
              <a:srgbClr val="E5E2B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1" name="Rectangle 1929">
              <a:extLst>
                <a:ext uri="{FF2B5EF4-FFF2-40B4-BE49-F238E27FC236}">
                  <a16:creationId xmlns:a16="http://schemas.microsoft.com/office/drawing/2014/main" id="{0975D6CF-B2CD-41AA-A6AC-C511B6C61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069"/>
              <a:ext cx="3402" cy="4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42" name="Group 1930">
              <a:extLst>
                <a:ext uri="{FF2B5EF4-FFF2-40B4-BE49-F238E27FC236}">
                  <a16:creationId xmlns:a16="http://schemas.microsoft.com/office/drawing/2014/main" id="{D4F360E5-92A2-4236-A1FC-C6ADC1B188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205"/>
              <a:ext cx="1315" cy="185"/>
              <a:chOff x="1306" y="754"/>
              <a:chExt cx="2585" cy="363"/>
            </a:xfrm>
          </p:grpSpPr>
          <p:grpSp>
            <p:nvGrpSpPr>
              <p:cNvPr id="15243" name="Group 1931">
                <a:extLst>
                  <a:ext uri="{FF2B5EF4-FFF2-40B4-BE49-F238E27FC236}">
                    <a16:creationId xmlns:a16="http://schemas.microsoft.com/office/drawing/2014/main" id="{348EBF9C-9DB0-42D4-B098-1354147280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754"/>
                <a:ext cx="136" cy="136"/>
                <a:chOff x="1850" y="754"/>
                <a:chExt cx="226" cy="226"/>
              </a:xfrm>
            </p:grpSpPr>
            <p:sp>
              <p:nvSpPr>
                <p:cNvPr id="15244" name="Oval 1932">
                  <a:extLst>
                    <a:ext uri="{FF2B5EF4-FFF2-40B4-BE49-F238E27FC236}">
                      <a16:creationId xmlns:a16="http://schemas.microsoft.com/office/drawing/2014/main" id="{0D1B7DF8-5027-49EB-B0F0-98389B72B4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5" name="Oval 1933">
                  <a:extLst>
                    <a:ext uri="{FF2B5EF4-FFF2-40B4-BE49-F238E27FC236}">
                      <a16:creationId xmlns:a16="http://schemas.microsoft.com/office/drawing/2014/main" id="{C2B05ED1-5773-4A49-968D-AC439CB02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46" name="Group 1934">
                <a:extLst>
                  <a:ext uri="{FF2B5EF4-FFF2-40B4-BE49-F238E27FC236}">
                    <a16:creationId xmlns:a16="http://schemas.microsoft.com/office/drawing/2014/main" id="{F69632C1-EF07-4B64-9E43-1D9E3CB6E5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754"/>
                <a:ext cx="136" cy="136"/>
                <a:chOff x="1850" y="754"/>
                <a:chExt cx="226" cy="226"/>
              </a:xfrm>
            </p:grpSpPr>
            <p:sp>
              <p:nvSpPr>
                <p:cNvPr id="15247" name="Oval 1935">
                  <a:extLst>
                    <a:ext uri="{FF2B5EF4-FFF2-40B4-BE49-F238E27FC236}">
                      <a16:creationId xmlns:a16="http://schemas.microsoft.com/office/drawing/2014/main" id="{45034892-B032-46DE-9010-806B236EC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8" name="Oval 1936">
                  <a:extLst>
                    <a:ext uri="{FF2B5EF4-FFF2-40B4-BE49-F238E27FC236}">
                      <a16:creationId xmlns:a16="http://schemas.microsoft.com/office/drawing/2014/main" id="{BD60AF74-F039-4BFB-A7D8-E3F6294B21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49" name="Group 1937">
                <a:extLst>
                  <a:ext uri="{FF2B5EF4-FFF2-40B4-BE49-F238E27FC236}">
                    <a16:creationId xmlns:a16="http://schemas.microsoft.com/office/drawing/2014/main" id="{2995D343-AEA3-4BE5-9B70-0C5F8E1A55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4" y="754"/>
                <a:ext cx="136" cy="136"/>
                <a:chOff x="1850" y="754"/>
                <a:chExt cx="226" cy="226"/>
              </a:xfrm>
            </p:grpSpPr>
            <p:sp>
              <p:nvSpPr>
                <p:cNvPr id="15250" name="Oval 1938">
                  <a:extLst>
                    <a:ext uri="{FF2B5EF4-FFF2-40B4-BE49-F238E27FC236}">
                      <a16:creationId xmlns:a16="http://schemas.microsoft.com/office/drawing/2014/main" id="{0D0E7313-3811-410D-BF05-580366D426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1" name="Oval 1939">
                  <a:extLst>
                    <a:ext uri="{FF2B5EF4-FFF2-40B4-BE49-F238E27FC236}">
                      <a16:creationId xmlns:a16="http://schemas.microsoft.com/office/drawing/2014/main" id="{9B5A2E7C-A5C4-4C05-811F-E397517B54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2" name="Group 1940">
                <a:extLst>
                  <a:ext uri="{FF2B5EF4-FFF2-40B4-BE49-F238E27FC236}">
                    <a16:creationId xmlns:a16="http://schemas.microsoft.com/office/drawing/2014/main" id="{F4AB585B-E57D-45B3-A28E-FA5E1B8D53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754"/>
                <a:ext cx="136" cy="136"/>
                <a:chOff x="1850" y="754"/>
                <a:chExt cx="226" cy="226"/>
              </a:xfrm>
            </p:grpSpPr>
            <p:sp>
              <p:nvSpPr>
                <p:cNvPr id="15253" name="Oval 1941">
                  <a:extLst>
                    <a:ext uri="{FF2B5EF4-FFF2-40B4-BE49-F238E27FC236}">
                      <a16:creationId xmlns:a16="http://schemas.microsoft.com/office/drawing/2014/main" id="{8763A14A-8E6A-4B4C-AA08-DE25E826AF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4" name="Oval 1942">
                  <a:extLst>
                    <a:ext uri="{FF2B5EF4-FFF2-40B4-BE49-F238E27FC236}">
                      <a16:creationId xmlns:a16="http://schemas.microsoft.com/office/drawing/2014/main" id="{1C613974-5B27-4BBB-A71B-F9F5438348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5" name="Group 1943">
                <a:extLst>
                  <a:ext uri="{FF2B5EF4-FFF2-40B4-BE49-F238E27FC236}">
                    <a16:creationId xmlns:a16="http://schemas.microsoft.com/office/drawing/2014/main" id="{FC012A68-8FAA-451A-A016-D9BB15199A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9" y="754"/>
                <a:ext cx="136" cy="136"/>
                <a:chOff x="1850" y="754"/>
                <a:chExt cx="226" cy="226"/>
              </a:xfrm>
            </p:grpSpPr>
            <p:sp>
              <p:nvSpPr>
                <p:cNvPr id="15256" name="Oval 1944">
                  <a:extLst>
                    <a:ext uri="{FF2B5EF4-FFF2-40B4-BE49-F238E27FC236}">
                      <a16:creationId xmlns:a16="http://schemas.microsoft.com/office/drawing/2014/main" id="{CBA397BE-308A-439A-BA2F-AE1469C0A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7" name="Oval 1945">
                  <a:extLst>
                    <a:ext uri="{FF2B5EF4-FFF2-40B4-BE49-F238E27FC236}">
                      <a16:creationId xmlns:a16="http://schemas.microsoft.com/office/drawing/2014/main" id="{B025BA77-019F-441E-BC61-CF4329C935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8" name="Group 1946">
                <a:extLst>
                  <a:ext uri="{FF2B5EF4-FFF2-40B4-BE49-F238E27FC236}">
                    <a16:creationId xmlns:a16="http://schemas.microsoft.com/office/drawing/2014/main" id="{015DACE6-6517-433A-9911-8314364ACA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1" y="754"/>
                <a:ext cx="136" cy="136"/>
                <a:chOff x="1850" y="754"/>
                <a:chExt cx="226" cy="226"/>
              </a:xfrm>
            </p:grpSpPr>
            <p:sp>
              <p:nvSpPr>
                <p:cNvPr id="15259" name="Oval 1947">
                  <a:extLst>
                    <a:ext uri="{FF2B5EF4-FFF2-40B4-BE49-F238E27FC236}">
                      <a16:creationId xmlns:a16="http://schemas.microsoft.com/office/drawing/2014/main" id="{6B9BD136-F7D0-4EA4-9402-4B6C1FE6E4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0" name="Oval 1948">
                  <a:extLst>
                    <a:ext uri="{FF2B5EF4-FFF2-40B4-BE49-F238E27FC236}">
                      <a16:creationId xmlns:a16="http://schemas.microsoft.com/office/drawing/2014/main" id="{5020E8F0-2935-457B-9BB5-08BB11BBAC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1" name="Group 1949">
                <a:extLst>
                  <a:ext uri="{FF2B5EF4-FFF2-40B4-BE49-F238E27FC236}">
                    <a16:creationId xmlns:a16="http://schemas.microsoft.com/office/drawing/2014/main" id="{FFB6C610-DD9C-4F3C-884B-4CE40CE04E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754"/>
                <a:ext cx="136" cy="136"/>
                <a:chOff x="1850" y="754"/>
                <a:chExt cx="226" cy="226"/>
              </a:xfrm>
            </p:grpSpPr>
            <p:sp>
              <p:nvSpPr>
                <p:cNvPr id="15262" name="Oval 1950">
                  <a:extLst>
                    <a:ext uri="{FF2B5EF4-FFF2-40B4-BE49-F238E27FC236}">
                      <a16:creationId xmlns:a16="http://schemas.microsoft.com/office/drawing/2014/main" id="{78CC1F2E-E871-47B4-8A2E-1D45723DE5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3" name="Oval 1951">
                  <a:extLst>
                    <a:ext uri="{FF2B5EF4-FFF2-40B4-BE49-F238E27FC236}">
                      <a16:creationId xmlns:a16="http://schemas.microsoft.com/office/drawing/2014/main" id="{961001F8-2D31-4E61-B6A2-E9172A4B6B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4" name="Group 1952">
                <a:extLst>
                  <a:ext uri="{FF2B5EF4-FFF2-40B4-BE49-F238E27FC236}">
                    <a16:creationId xmlns:a16="http://schemas.microsoft.com/office/drawing/2014/main" id="{CC357C2E-959C-407F-B758-7B6968104F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5" y="754"/>
                <a:ext cx="136" cy="136"/>
                <a:chOff x="1850" y="754"/>
                <a:chExt cx="226" cy="226"/>
              </a:xfrm>
            </p:grpSpPr>
            <p:sp>
              <p:nvSpPr>
                <p:cNvPr id="15265" name="Oval 1953">
                  <a:extLst>
                    <a:ext uri="{FF2B5EF4-FFF2-40B4-BE49-F238E27FC236}">
                      <a16:creationId xmlns:a16="http://schemas.microsoft.com/office/drawing/2014/main" id="{3DB6A2A6-A434-464A-8956-798CE91412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6" name="Oval 1954">
                  <a:extLst>
                    <a:ext uri="{FF2B5EF4-FFF2-40B4-BE49-F238E27FC236}">
                      <a16:creationId xmlns:a16="http://schemas.microsoft.com/office/drawing/2014/main" id="{C6303109-D191-4F98-BEB7-DEB1984A9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7" name="Group 1955">
                <a:extLst>
                  <a:ext uri="{FF2B5EF4-FFF2-40B4-BE49-F238E27FC236}">
                    <a16:creationId xmlns:a16="http://schemas.microsoft.com/office/drawing/2014/main" id="{47A0FCBF-DEBD-4721-B1C1-76518B18EA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754"/>
                <a:ext cx="136" cy="136"/>
                <a:chOff x="1850" y="754"/>
                <a:chExt cx="226" cy="226"/>
              </a:xfrm>
            </p:grpSpPr>
            <p:sp>
              <p:nvSpPr>
                <p:cNvPr id="15268" name="Oval 1956">
                  <a:extLst>
                    <a:ext uri="{FF2B5EF4-FFF2-40B4-BE49-F238E27FC236}">
                      <a16:creationId xmlns:a16="http://schemas.microsoft.com/office/drawing/2014/main" id="{32154218-592B-4B4C-8138-B404232CE6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9" name="Oval 1957">
                  <a:extLst>
                    <a:ext uri="{FF2B5EF4-FFF2-40B4-BE49-F238E27FC236}">
                      <a16:creationId xmlns:a16="http://schemas.microsoft.com/office/drawing/2014/main" id="{875FDA61-E88A-4FA8-8390-0879C42C37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tint val="34902"/>
                        <a:invGamma/>
                      </a:srgbClr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0" name="Group 1958">
                <a:extLst>
                  <a:ext uri="{FF2B5EF4-FFF2-40B4-BE49-F238E27FC236}">
                    <a16:creationId xmlns:a16="http://schemas.microsoft.com/office/drawing/2014/main" id="{BA106551-314E-46B2-A9B9-BB2EC1D529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981"/>
                <a:ext cx="136" cy="136"/>
                <a:chOff x="1850" y="754"/>
                <a:chExt cx="226" cy="226"/>
              </a:xfrm>
            </p:grpSpPr>
            <p:sp>
              <p:nvSpPr>
                <p:cNvPr id="15271" name="Oval 1959">
                  <a:extLst>
                    <a:ext uri="{FF2B5EF4-FFF2-40B4-BE49-F238E27FC236}">
                      <a16:creationId xmlns:a16="http://schemas.microsoft.com/office/drawing/2014/main" id="{D7DAD80C-CAB3-4A59-8955-AFBD096E29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2" name="Oval 1960">
                  <a:extLst>
                    <a:ext uri="{FF2B5EF4-FFF2-40B4-BE49-F238E27FC236}">
                      <a16:creationId xmlns:a16="http://schemas.microsoft.com/office/drawing/2014/main" id="{BFEDD8CD-2B72-42E1-8F04-2188CA4309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3" name="Group 1961">
                <a:extLst>
                  <a:ext uri="{FF2B5EF4-FFF2-40B4-BE49-F238E27FC236}">
                    <a16:creationId xmlns:a16="http://schemas.microsoft.com/office/drawing/2014/main" id="{33CD57A8-BB98-4BE7-B296-CB285B6BA1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981"/>
                <a:ext cx="136" cy="136"/>
                <a:chOff x="1850" y="754"/>
                <a:chExt cx="226" cy="226"/>
              </a:xfrm>
            </p:grpSpPr>
            <p:sp>
              <p:nvSpPr>
                <p:cNvPr id="15274" name="Oval 1962">
                  <a:extLst>
                    <a:ext uri="{FF2B5EF4-FFF2-40B4-BE49-F238E27FC236}">
                      <a16:creationId xmlns:a16="http://schemas.microsoft.com/office/drawing/2014/main" id="{89776F9D-24AA-48EC-9F16-53BE8833D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5" name="Oval 1963">
                  <a:extLst>
                    <a:ext uri="{FF2B5EF4-FFF2-40B4-BE49-F238E27FC236}">
                      <a16:creationId xmlns:a16="http://schemas.microsoft.com/office/drawing/2014/main" id="{DBAA1855-690A-4DFA-9E6E-2DB2466B99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6" name="Group 1964">
                <a:extLst>
                  <a:ext uri="{FF2B5EF4-FFF2-40B4-BE49-F238E27FC236}">
                    <a16:creationId xmlns:a16="http://schemas.microsoft.com/office/drawing/2014/main" id="{D24F7E26-76DC-4DEF-A29E-3B8006158B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4" y="981"/>
                <a:ext cx="136" cy="136"/>
                <a:chOff x="1850" y="754"/>
                <a:chExt cx="226" cy="226"/>
              </a:xfrm>
            </p:grpSpPr>
            <p:sp>
              <p:nvSpPr>
                <p:cNvPr id="15277" name="Oval 1965">
                  <a:extLst>
                    <a:ext uri="{FF2B5EF4-FFF2-40B4-BE49-F238E27FC236}">
                      <a16:creationId xmlns:a16="http://schemas.microsoft.com/office/drawing/2014/main" id="{DE82EE26-75E6-4978-A9F9-582273D547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8" name="Oval 1966">
                  <a:extLst>
                    <a:ext uri="{FF2B5EF4-FFF2-40B4-BE49-F238E27FC236}">
                      <a16:creationId xmlns:a16="http://schemas.microsoft.com/office/drawing/2014/main" id="{14B56B05-58BB-47A4-A4A1-06AB7DDF10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9" name="Group 1967">
                <a:extLst>
                  <a:ext uri="{FF2B5EF4-FFF2-40B4-BE49-F238E27FC236}">
                    <a16:creationId xmlns:a16="http://schemas.microsoft.com/office/drawing/2014/main" id="{BD73082F-CA0E-4B2F-9A76-A430715701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981"/>
                <a:ext cx="136" cy="136"/>
                <a:chOff x="1850" y="754"/>
                <a:chExt cx="226" cy="226"/>
              </a:xfrm>
            </p:grpSpPr>
            <p:sp>
              <p:nvSpPr>
                <p:cNvPr id="15280" name="Oval 1968">
                  <a:extLst>
                    <a:ext uri="{FF2B5EF4-FFF2-40B4-BE49-F238E27FC236}">
                      <a16:creationId xmlns:a16="http://schemas.microsoft.com/office/drawing/2014/main" id="{F4FF14AA-7503-48E5-8E4F-8E51318213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1" name="Oval 1969">
                  <a:extLst>
                    <a:ext uri="{FF2B5EF4-FFF2-40B4-BE49-F238E27FC236}">
                      <a16:creationId xmlns:a16="http://schemas.microsoft.com/office/drawing/2014/main" id="{DDC483A8-09B3-4134-9FAA-6C47DA5D9E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2" name="Group 1970">
                <a:extLst>
                  <a:ext uri="{FF2B5EF4-FFF2-40B4-BE49-F238E27FC236}">
                    <a16:creationId xmlns:a16="http://schemas.microsoft.com/office/drawing/2014/main" id="{7C49D9BA-57EE-48EC-9A85-955275C9AC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9" y="981"/>
                <a:ext cx="136" cy="136"/>
                <a:chOff x="1850" y="754"/>
                <a:chExt cx="226" cy="226"/>
              </a:xfrm>
            </p:grpSpPr>
            <p:sp>
              <p:nvSpPr>
                <p:cNvPr id="15283" name="Oval 1971">
                  <a:extLst>
                    <a:ext uri="{FF2B5EF4-FFF2-40B4-BE49-F238E27FC236}">
                      <a16:creationId xmlns:a16="http://schemas.microsoft.com/office/drawing/2014/main" id="{DECC860D-E686-4041-8312-E1B9221514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4" name="Oval 1972">
                  <a:extLst>
                    <a:ext uri="{FF2B5EF4-FFF2-40B4-BE49-F238E27FC236}">
                      <a16:creationId xmlns:a16="http://schemas.microsoft.com/office/drawing/2014/main" id="{6B59D7E5-B8C9-4A3D-847E-DAFC5D1BCA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5" name="Group 1973">
                <a:extLst>
                  <a:ext uri="{FF2B5EF4-FFF2-40B4-BE49-F238E27FC236}">
                    <a16:creationId xmlns:a16="http://schemas.microsoft.com/office/drawing/2014/main" id="{C6BAC7AD-9BE7-4330-91D2-6A20BB0022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1" y="981"/>
                <a:ext cx="136" cy="136"/>
                <a:chOff x="1850" y="754"/>
                <a:chExt cx="226" cy="226"/>
              </a:xfrm>
            </p:grpSpPr>
            <p:sp>
              <p:nvSpPr>
                <p:cNvPr id="15286" name="Oval 1974">
                  <a:extLst>
                    <a:ext uri="{FF2B5EF4-FFF2-40B4-BE49-F238E27FC236}">
                      <a16:creationId xmlns:a16="http://schemas.microsoft.com/office/drawing/2014/main" id="{646B4CFC-DD0F-4241-B89A-45F05A0308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7" name="Oval 1975">
                  <a:extLst>
                    <a:ext uri="{FF2B5EF4-FFF2-40B4-BE49-F238E27FC236}">
                      <a16:creationId xmlns:a16="http://schemas.microsoft.com/office/drawing/2014/main" id="{32E0F587-967B-4212-8951-4D6C95F08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8" name="Group 1976">
                <a:extLst>
                  <a:ext uri="{FF2B5EF4-FFF2-40B4-BE49-F238E27FC236}">
                    <a16:creationId xmlns:a16="http://schemas.microsoft.com/office/drawing/2014/main" id="{BEEC52C6-B0DB-45EF-B019-5F955B32E2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981"/>
                <a:ext cx="136" cy="136"/>
                <a:chOff x="1850" y="754"/>
                <a:chExt cx="226" cy="226"/>
              </a:xfrm>
            </p:grpSpPr>
            <p:sp>
              <p:nvSpPr>
                <p:cNvPr id="15289" name="Oval 1977">
                  <a:extLst>
                    <a:ext uri="{FF2B5EF4-FFF2-40B4-BE49-F238E27FC236}">
                      <a16:creationId xmlns:a16="http://schemas.microsoft.com/office/drawing/2014/main" id="{B8F74505-EB8D-4163-BAD3-C021CD3350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0" name="Oval 1978">
                  <a:extLst>
                    <a:ext uri="{FF2B5EF4-FFF2-40B4-BE49-F238E27FC236}">
                      <a16:creationId xmlns:a16="http://schemas.microsoft.com/office/drawing/2014/main" id="{A5F366C6-F127-4A20-9426-A969244CD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91" name="Group 1979">
                <a:extLst>
                  <a:ext uri="{FF2B5EF4-FFF2-40B4-BE49-F238E27FC236}">
                    <a16:creationId xmlns:a16="http://schemas.microsoft.com/office/drawing/2014/main" id="{5FB68505-C8F3-41F8-83BE-562F7CA3E0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5" y="981"/>
                <a:ext cx="136" cy="136"/>
                <a:chOff x="1850" y="754"/>
                <a:chExt cx="226" cy="226"/>
              </a:xfrm>
            </p:grpSpPr>
            <p:sp>
              <p:nvSpPr>
                <p:cNvPr id="15292" name="Oval 1980">
                  <a:extLst>
                    <a:ext uri="{FF2B5EF4-FFF2-40B4-BE49-F238E27FC236}">
                      <a16:creationId xmlns:a16="http://schemas.microsoft.com/office/drawing/2014/main" id="{1025FB7E-E05A-4795-94DA-05C6484FA0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3" name="Oval 1981">
                  <a:extLst>
                    <a:ext uri="{FF2B5EF4-FFF2-40B4-BE49-F238E27FC236}">
                      <a16:creationId xmlns:a16="http://schemas.microsoft.com/office/drawing/2014/main" id="{51671C00-CECD-4FB1-9D3C-A0A17253BC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294" name="Rectangle 1982">
              <a:extLst>
                <a:ext uri="{FF2B5EF4-FFF2-40B4-BE49-F238E27FC236}">
                  <a16:creationId xmlns:a16="http://schemas.microsoft.com/office/drawing/2014/main" id="{2B67D5B8-3908-42CE-8302-FE718CEE0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79"/>
              <a:ext cx="3584" cy="90"/>
            </a:xfrm>
            <a:prstGeom prst="rect">
              <a:avLst/>
            </a:prstGeom>
            <a:gradFill rotWithShape="1">
              <a:gsLst>
                <a:gs pos="0">
                  <a:srgbClr val="E5E2B9">
                    <a:gamma/>
                    <a:tint val="41176"/>
                    <a:invGamma/>
                  </a:srgbClr>
                </a:gs>
                <a:gs pos="100000">
                  <a:srgbClr val="E5E2B9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5" name="Rectangle 1983">
              <a:extLst>
                <a:ext uri="{FF2B5EF4-FFF2-40B4-BE49-F238E27FC236}">
                  <a16:creationId xmlns:a16="http://schemas.microsoft.com/office/drawing/2014/main" id="{E3CECCA4-B4C5-4F33-B14F-C166A91AC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78"/>
              <a:ext cx="3584" cy="90"/>
            </a:xfrm>
            <a:prstGeom prst="rect">
              <a:avLst/>
            </a:prstGeom>
            <a:gradFill rotWithShape="1">
              <a:gsLst>
                <a:gs pos="0">
                  <a:srgbClr val="E5E2B9">
                    <a:gamma/>
                    <a:tint val="41176"/>
                    <a:invGamma/>
                  </a:srgbClr>
                </a:gs>
                <a:gs pos="100000">
                  <a:srgbClr val="E5E2B9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6" name="Rectangle 1984">
              <a:extLst>
                <a:ext uri="{FF2B5EF4-FFF2-40B4-BE49-F238E27FC236}">
                  <a16:creationId xmlns:a16="http://schemas.microsoft.com/office/drawing/2014/main" id="{1ED7ACA4-CBDF-43FF-AE6F-7834BCE8F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79"/>
              <a:ext cx="3584" cy="589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5E2B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7" name="Oval 1985">
              <a:extLst>
                <a:ext uri="{FF2B5EF4-FFF2-40B4-BE49-F238E27FC236}">
                  <a16:creationId xmlns:a16="http://schemas.microsoft.com/office/drawing/2014/main" id="{98AB664B-B1B9-4829-8ADC-D3263E7DE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115"/>
              <a:ext cx="363" cy="90"/>
            </a:xfrm>
            <a:prstGeom prst="ellipse">
              <a:avLst/>
            </a:prstGeom>
            <a:solidFill>
              <a:srgbClr val="C0C0C0">
                <a:alpha val="50000"/>
              </a:srgbClr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8" name="Rectangle 1986">
              <a:extLst>
                <a:ext uri="{FF2B5EF4-FFF2-40B4-BE49-F238E27FC236}">
                  <a16:creationId xmlns:a16="http://schemas.microsoft.com/office/drawing/2014/main" id="{C673D36A-9323-44D5-A1FA-55562D36F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41"/>
              <a:ext cx="227" cy="46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9" name="Rectangle 1987">
              <a:extLst>
                <a:ext uri="{FF2B5EF4-FFF2-40B4-BE49-F238E27FC236}">
                  <a16:creationId xmlns:a16="http://schemas.microsoft.com/office/drawing/2014/main" id="{7AB26999-33F0-430D-B0D3-BDF5912C0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341"/>
              <a:ext cx="408" cy="46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0" name="Rectangle 1988">
              <a:extLst>
                <a:ext uri="{FF2B5EF4-FFF2-40B4-BE49-F238E27FC236}">
                  <a16:creationId xmlns:a16="http://schemas.microsoft.com/office/drawing/2014/main" id="{75709D7E-10BE-445F-B1B0-3371FA581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115"/>
              <a:ext cx="227" cy="46"/>
            </a:xfrm>
            <a:prstGeom prst="rect">
              <a:avLst/>
            </a:prstGeom>
            <a:solidFill>
              <a:srgbClr val="C0C0C0">
                <a:alpha val="7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01" name="Group 1989">
            <a:extLst>
              <a:ext uri="{FF2B5EF4-FFF2-40B4-BE49-F238E27FC236}">
                <a16:creationId xmlns:a16="http://schemas.microsoft.com/office/drawing/2014/main" id="{FE3CC3E0-0353-47CD-8085-E08C851A98D0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557338"/>
            <a:ext cx="1439863" cy="279400"/>
            <a:chOff x="1033" y="3067"/>
            <a:chExt cx="2813" cy="545"/>
          </a:xfrm>
        </p:grpSpPr>
        <p:sp>
          <p:nvSpPr>
            <p:cNvPr id="15302" name="AutoShape 1990">
              <a:extLst>
                <a:ext uri="{FF2B5EF4-FFF2-40B4-BE49-F238E27FC236}">
                  <a16:creationId xmlns:a16="http://schemas.microsoft.com/office/drawing/2014/main" id="{8628C8C5-02AF-48A2-9690-AEF55E930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2813" cy="499"/>
            </a:xfrm>
            <a:prstGeom prst="roundRect">
              <a:avLst>
                <a:gd name="adj" fmla="val 32106"/>
              </a:avLst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3" name="AutoShape 1991">
              <a:extLst>
                <a:ext uri="{FF2B5EF4-FFF2-40B4-BE49-F238E27FC236}">
                  <a16:creationId xmlns:a16="http://schemas.microsoft.com/office/drawing/2014/main" id="{8C4190B2-5981-428A-B876-AEFD529C7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067"/>
              <a:ext cx="2813" cy="182"/>
            </a:xfrm>
            <a:prstGeom prst="roundRect">
              <a:avLst>
                <a:gd name="adj" fmla="val 50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4" name="Rectangle 1992">
              <a:extLst>
                <a:ext uri="{FF2B5EF4-FFF2-40B4-BE49-F238E27FC236}">
                  <a16:creationId xmlns:a16="http://schemas.microsoft.com/office/drawing/2014/main" id="{2265579E-0E03-4692-849B-07D8461EE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2813" cy="13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5" name="AutoShape 1993">
              <a:extLst>
                <a:ext uri="{FF2B5EF4-FFF2-40B4-BE49-F238E27FC236}">
                  <a16:creationId xmlns:a16="http://schemas.microsoft.com/office/drawing/2014/main" id="{C6091768-0D3F-473D-956C-F8763ACDA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067"/>
              <a:ext cx="2314" cy="454"/>
            </a:xfrm>
            <a:prstGeom prst="roundRect">
              <a:avLst>
                <a:gd name="adj" fmla="val 50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6" name="AutoShape 1994">
              <a:extLst>
                <a:ext uri="{FF2B5EF4-FFF2-40B4-BE49-F238E27FC236}">
                  <a16:creationId xmlns:a16="http://schemas.microsoft.com/office/drawing/2014/main" id="{E1E8AB9A-DBC8-400B-9062-C3882797F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49"/>
              <a:ext cx="2132" cy="2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7" name="Rectangle 1995">
              <a:extLst>
                <a:ext uri="{FF2B5EF4-FFF2-40B4-BE49-F238E27FC236}">
                  <a16:creationId xmlns:a16="http://schemas.microsoft.com/office/drawing/2014/main" id="{992A6E86-DDB0-48F5-841B-9756CF799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136"/>
              <a:ext cx="2721" cy="2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08" name="Group 1996">
              <a:extLst>
                <a:ext uri="{FF2B5EF4-FFF2-40B4-BE49-F238E27FC236}">
                  <a16:creationId xmlns:a16="http://schemas.microsoft.com/office/drawing/2014/main" id="{D6E9D8A8-0E81-46EA-A9F6-960DDE65A8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339"/>
              <a:ext cx="816" cy="63"/>
              <a:chOff x="1442" y="3113"/>
              <a:chExt cx="1769" cy="136"/>
            </a:xfrm>
          </p:grpSpPr>
          <p:sp>
            <p:nvSpPr>
              <p:cNvPr id="15309" name="Oval 1997">
                <a:extLst>
                  <a:ext uri="{FF2B5EF4-FFF2-40B4-BE49-F238E27FC236}">
                    <a16:creationId xmlns:a16="http://schemas.microsoft.com/office/drawing/2014/main" id="{EE46EA5B-9D75-4B0B-B23D-C35C957C9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3300">
                      <a:gamma/>
                      <a:tint val="60392"/>
                      <a:invGamma/>
                    </a:srgbClr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0" name="Oval 1998">
                <a:extLst>
                  <a:ext uri="{FF2B5EF4-FFF2-40B4-BE49-F238E27FC236}">
                    <a16:creationId xmlns:a16="http://schemas.microsoft.com/office/drawing/2014/main" id="{9D9BB7B7-D470-40A9-8A9B-045753CEF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1" name="Oval 1999">
                <a:extLst>
                  <a:ext uri="{FF2B5EF4-FFF2-40B4-BE49-F238E27FC236}">
                    <a16:creationId xmlns:a16="http://schemas.microsoft.com/office/drawing/2014/main" id="{604EEBF4-AA78-4B9F-8503-0ED36383B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2" name="Oval 2000">
                <a:extLst>
                  <a:ext uri="{FF2B5EF4-FFF2-40B4-BE49-F238E27FC236}">
                    <a16:creationId xmlns:a16="http://schemas.microsoft.com/office/drawing/2014/main" id="{1423C172-5A83-40FF-90E2-4A1BCBEC3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3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3" name="Oval 2001">
                <a:extLst>
                  <a:ext uri="{FF2B5EF4-FFF2-40B4-BE49-F238E27FC236}">
                    <a16:creationId xmlns:a16="http://schemas.microsoft.com/office/drawing/2014/main" id="{A677825F-C28D-4D29-994D-2031C5DFA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4" name="Oval 2002">
                <a:extLst>
                  <a:ext uri="{FF2B5EF4-FFF2-40B4-BE49-F238E27FC236}">
                    <a16:creationId xmlns:a16="http://schemas.microsoft.com/office/drawing/2014/main" id="{2CEF8A84-0A83-4300-9BDB-F3494E4CF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5" name="Oval 2003">
                <a:extLst>
                  <a:ext uri="{FF2B5EF4-FFF2-40B4-BE49-F238E27FC236}">
                    <a16:creationId xmlns:a16="http://schemas.microsoft.com/office/drawing/2014/main" id="{764596DD-E049-4DCF-B944-649736821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16" name="AutoShape 2004">
              <a:extLst>
                <a:ext uri="{FF2B5EF4-FFF2-40B4-BE49-F238E27FC236}">
                  <a16:creationId xmlns:a16="http://schemas.microsoft.com/office/drawing/2014/main" id="{06A3FBB0-E367-4625-887C-39C33BEB4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49"/>
              <a:ext cx="2132" cy="2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>
                    <a:alpha val="1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7" name="Rectangle 2005">
              <a:extLst>
                <a:ext uri="{FF2B5EF4-FFF2-40B4-BE49-F238E27FC236}">
                  <a16:creationId xmlns:a16="http://schemas.microsoft.com/office/drawing/2014/main" id="{0CC02EE4-83A9-427B-8E38-D51CEC06E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339"/>
              <a:ext cx="318" cy="4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18" name="Group 2006">
            <a:extLst>
              <a:ext uri="{FF2B5EF4-FFF2-40B4-BE49-F238E27FC236}">
                <a16:creationId xmlns:a16="http://schemas.microsoft.com/office/drawing/2014/main" id="{6911CFAF-268F-453C-BFCB-719BD2C2B7EC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484313"/>
            <a:ext cx="1439862" cy="376237"/>
            <a:chOff x="126" y="2795"/>
            <a:chExt cx="3131" cy="817"/>
          </a:xfrm>
        </p:grpSpPr>
        <p:sp>
          <p:nvSpPr>
            <p:cNvPr id="15319" name="Rectangle 2007">
              <a:extLst>
                <a:ext uri="{FF2B5EF4-FFF2-40B4-BE49-F238E27FC236}">
                  <a16:creationId xmlns:a16="http://schemas.microsoft.com/office/drawing/2014/main" id="{0A7C4FC9-000A-445F-A5A3-3B4CEBC77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931"/>
              <a:ext cx="3130" cy="5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0" name="AutoShape 2008">
              <a:extLst>
                <a:ext uri="{FF2B5EF4-FFF2-40B4-BE49-F238E27FC236}">
                  <a16:creationId xmlns:a16="http://schemas.microsoft.com/office/drawing/2014/main" id="{656BEDC2-A154-4D3D-88F6-527782606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" y="3475"/>
              <a:ext cx="2976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1" name="AutoShape 2009">
              <a:extLst>
                <a:ext uri="{FF2B5EF4-FFF2-40B4-BE49-F238E27FC236}">
                  <a16:creationId xmlns:a16="http://schemas.microsoft.com/office/drawing/2014/main" id="{65A25F89-7527-46BB-9E23-5F326960C5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3" y="2795"/>
              <a:ext cx="2976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2" name="Rectangle 2010">
              <a:extLst>
                <a:ext uri="{FF2B5EF4-FFF2-40B4-BE49-F238E27FC236}">
                  <a16:creationId xmlns:a16="http://schemas.microsoft.com/office/drawing/2014/main" id="{5E257BB0-58E9-4A0F-AA39-CF3DB86C1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3" name="Rectangle 2011">
              <a:extLst>
                <a:ext uri="{FF2B5EF4-FFF2-40B4-BE49-F238E27FC236}">
                  <a16:creationId xmlns:a16="http://schemas.microsoft.com/office/drawing/2014/main" id="{7F7FD328-9188-4C2B-A486-88B807A31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4" name="Rectangle 2012">
              <a:extLst>
                <a:ext uri="{FF2B5EF4-FFF2-40B4-BE49-F238E27FC236}">
                  <a16:creationId xmlns:a16="http://schemas.microsoft.com/office/drawing/2014/main" id="{1899CA5A-58A5-4240-B400-0EFD3C8C0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931"/>
              <a:ext cx="3130" cy="54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5" name="Rectangle 2013">
              <a:extLst>
                <a:ext uri="{FF2B5EF4-FFF2-40B4-BE49-F238E27FC236}">
                  <a16:creationId xmlns:a16="http://schemas.microsoft.com/office/drawing/2014/main" id="{64F92036-8BA4-45FF-92A9-A0647DCA8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49"/>
              <a:ext cx="182" cy="9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6" name="Rectangle 2014">
              <a:extLst>
                <a:ext uri="{FF2B5EF4-FFF2-40B4-BE49-F238E27FC236}">
                  <a16:creationId xmlns:a16="http://schemas.microsoft.com/office/drawing/2014/main" id="{48B42C32-66D4-48DE-82E7-B5F3DC6F5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249"/>
              <a:ext cx="91" cy="9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27" name="Group 2015">
              <a:extLst>
                <a:ext uri="{FF2B5EF4-FFF2-40B4-BE49-F238E27FC236}">
                  <a16:creationId xmlns:a16="http://schemas.microsoft.com/office/drawing/2014/main" id="{41B61220-4882-4A37-9761-AC91861AE2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2931"/>
              <a:ext cx="1134" cy="415"/>
              <a:chOff x="1079" y="1706"/>
              <a:chExt cx="1860" cy="681"/>
            </a:xfrm>
          </p:grpSpPr>
          <p:sp>
            <p:nvSpPr>
              <p:cNvPr id="15328" name="Rectangle 2016">
                <a:extLst>
                  <a:ext uri="{FF2B5EF4-FFF2-40B4-BE49-F238E27FC236}">
                    <a16:creationId xmlns:a16="http://schemas.microsoft.com/office/drawing/2014/main" id="{E16762E9-AAEE-4A4A-8F6A-04B13457C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29" name="Rectangle 2017">
                <a:extLst>
                  <a:ext uri="{FF2B5EF4-FFF2-40B4-BE49-F238E27FC236}">
                    <a16:creationId xmlns:a16="http://schemas.microsoft.com/office/drawing/2014/main" id="{54018772-149F-49AE-8263-4EA30E356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0" name="Rectangle 2018">
                <a:extLst>
                  <a:ext uri="{FF2B5EF4-FFF2-40B4-BE49-F238E27FC236}">
                    <a16:creationId xmlns:a16="http://schemas.microsoft.com/office/drawing/2014/main" id="{DAB11A05-9CC1-4E83-9295-AB1A185B2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1" name="Rectangle 2019">
                <a:extLst>
                  <a:ext uri="{FF2B5EF4-FFF2-40B4-BE49-F238E27FC236}">
                    <a16:creationId xmlns:a16="http://schemas.microsoft.com/office/drawing/2014/main" id="{71E20206-536C-4B22-8F1B-984B6F764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2" name="Rectangle 2020">
                <a:extLst>
                  <a:ext uri="{FF2B5EF4-FFF2-40B4-BE49-F238E27FC236}">
                    <a16:creationId xmlns:a16="http://schemas.microsoft.com/office/drawing/2014/main" id="{9E522E0C-5C1F-4154-9EDC-BC9AE9DF7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3" name="Rectangle 2021">
                <a:extLst>
                  <a:ext uri="{FF2B5EF4-FFF2-40B4-BE49-F238E27FC236}">
                    <a16:creationId xmlns:a16="http://schemas.microsoft.com/office/drawing/2014/main" id="{FB6862C1-A92A-47C9-9B57-E8C6BD988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4" name="Rectangle 2022">
                <a:extLst>
                  <a:ext uri="{FF2B5EF4-FFF2-40B4-BE49-F238E27FC236}">
                    <a16:creationId xmlns:a16="http://schemas.microsoft.com/office/drawing/2014/main" id="{DFD5CE77-1525-4CCF-834C-008C5113E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5" name="Rectangle 2023">
                <a:extLst>
                  <a:ext uri="{FF2B5EF4-FFF2-40B4-BE49-F238E27FC236}">
                    <a16:creationId xmlns:a16="http://schemas.microsoft.com/office/drawing/2014/main" id="{F2CCED2E-20B1-4E69-B079-21DAB749C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6" name="Rectangle 2024">
                <a:extLst>
                  <a:ext uri="{FF2B5EF4-FFF2-40B4-BE49-F238E27FC236}">
                    <a16:creationId xmlns:a16="http://schemas.microsoft.com/office/drawing/2014/main" id="{4CA5B0DA-F624-426E-8A81-AEF763C79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7" name="Oval 2025">
                <a:extLst>
                  <a:ext uri="{FF2B5EF4-FFF2-40B4-BE49-F238E27FC236}">
                    <a16:creationId xmlns:a16="http://schemas.microsoft.com/office/drawing/2014/main" id="{000E9123-89CC-4548-BF0F-739BB2FC3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8" name="Oval 2026">
                <a:extLst>
                  <a:ext uri="{FF2B5EF4-FFF2-40B4-BE49-F238E27FC236}">
                    <a16:creationId xmlns:a16="http://schemas.microsoft.com/office/drawing/2014/main" id="{2C5472DA-3899-4101-AB2D-51041B8D9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9" name="Oval 2027">
                <a:extLst>
                  <a:ext uri="{FF2B5EF4-FFF2-40B4-BE49-F238E27FC236}">
                    <a16:creationId xmlns:a16="http://schemas.microsoft.com/office/drawing/2014/main" id="{043460A2-9B71-4707-90A6-EF9EFBBC4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0" name="Oval 2028">
                <a:extLst>
                  <a:ext uri="{FF2B5EF4-FFF2-40B4-BE49-F238E27FC236}">
                    <a16:creationId xmlns:a16="http://schemas.microsoft.com/office/drawing/2014/main" id="{89AFF900-3B63-4368-AC1A-298DB6C11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1" name="Oval 2029">
                <a:extLst>
                  <a:ext uri="{FF2B5EF4-FFF2-40B4-BE49-F238E27FC236}">
                    <a16:creationId xmlns:a16="http://schemas.microsoft.com/office/drawing/2014/main" id="{E2035F5A-9A50-4164-8419-8B416E06B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2" name="Oval 2030">
                <a:extLst>
                  <a:ext uri="{FF2B5EF4-FFF2-40B4-BE49-F238E27FC236}">
                    <a16:creationId xmlns:a16="http://schemas.microsoft.com/office/drawing/2014/main" id="{B33E06DE-C15A-423A-B93C-EB266EC60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3" name="Oval 2031">
                <a:extLst>
                  <a:ext uri="{FF2B5EF4-FFF2-40B4-BE49-F238E27FC236}">
                    <a16:creationId xmlns:a16="http://schemas.microsoft.com/office/drawing/2014/main" id="{F9A15F07-37EC-4D4D-AE3E-73EBED184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4" name="Oval 2032">
                <a:extLst>
                  <a:ext uri="{FF2B5EF4-FFF2-40B4-BE49-F238E27FC236}">
                    <a16:creationId xmlns:a16="http://schemas.microsoft.com/office/drawing/2014/main" id="{C20C5969-C8E1-419F-B607-AA7097495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5" name="Oval 2033">
                <a:extLst>
                  <a:ext uri="{FF2B5EF4-FFF2-40B4-BE49-F238E27FC236}">
                    <a16:creationId xmlns:a16="http://schemas.microsoft.com/office/drawing/2014/main" id="{4C42ECF5-3CE9-48C1-9AEF-D23E8E7C3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46" name="Rectangle 2034">
              <a:extLst>
                <a:ext uri="{FF2B5EF4-FFF2-40B4-BE49-F238E27FC236}">
                  <a16:creationId xmlns:a16="http://schemas.microsoft.com/office/drawing/2014/main" id="{7F69670B-12DD-4F85-843D-C9E4FCB1E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067"/>
              <a:ext cx="181" cy="46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7" name="Rectangle 2035">
              <a:extLst>
                <a:ext uri="{FF2B5EF4-FFF2-40B4-BE49-F238E27FC236}">
                  <a16:creationId xmlns:a16="http://schemas.microsoft.com/office/drawing/2014/main" id="{5EF87DE8-8FC9-43F5-BCCC-06B829657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94"/>
              <a:ext cx="181" cy="46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8" name="Rectangle 2036">
              <a:extLst>
                <a:ext uri="{FF2B5EF4-FFF2-40B4-BE49-F238E27FC236}">
                  <a16:creationId xmlns:a16="http://schemas.microsoft.com/office/drawing/2014/main" id="{34D5ACE5-077C-4F43-95F4-52D05B568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22"/>
              <a:ext cx="454" cy="136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49" name="Group 2037">
            <a:extLst>
              <a:ext uri="{FF2B5EF4-FFF2-40B4-BE49-F238E27FC236}">
                <a16:creationId xmlns:a16="http://schemas.microsoft.com/office/drawing/2014/main" id="{9944B6BC-B0EB-4280-B8A8-BFE3F34A76C7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3429000"/>
            <a:ext cx="1152525" cy="365125"/>
            <a:chOff x="3483" y="2795"/>
            <a:chExt cx="2576" cy="817"/>
          </a:xfrm>
        </p:grpSpPr>
        <p:sp>
          <p:nvSpPr>
            <p:cNvPr id="15350" name="Rectangle 2038">
              <a:extLst>
                <a:ext uri="{FF2B5EF4-FFF2-40B4-BE49-F238E27FC236}">
                  <a16:creationId xmlns:a16="http://schemas.microsoft.com/office/drawing/2014/main" id="{C447542C-40E2-43F4-A7DC-7C181BE8A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931"/>
              <a:ext cx="2576" cy="5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1" name="AutoShape 2039">
              <a:extLst>
                <a:ext uri="{FF2B5EF4-FFF2-40B4-BE49-F238E27FC236}">
                  <a16:creationId xmlns:a16="http://schemas.microsoft.com/office/drawing/2014/main" id="{295BA4E0-1387-4505-82D9-A14BE1E6D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" y="3475"/>
              <a:ext cx="2449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2" name="AutoShape 2040">
              <a:extLst>
                <a:ext uri="{FF2B5EF4-FFF2-40B4-BE49-F238E27FC236}">
                  <a16:creationId xmlns:a16="http://schemas.microsoft.com/office/drawing/2014/main" id="{7FA9FFA0-805C-4F86-A286-CC685A8867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52" y="2795"/>
              <a:ext cx="2449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3" name="Rectangle 2041">
              <a:extLst>
                <a:ext uri="{FF2B5EF4-FFF2-40B4-BE49-F238E27FC236}">
                  <a16:creationId xmlns:a16="http://schemas.microsoft.com/office/drawing/2014/main" id="{13B8DE02-1CC8-4FBC-8953-F2A671EF0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4" name="Rectangle 2042">
              <a:extLst>
                <a:ext uri="{FF2B5EF4-FFF2-40B4-BE49-F238E27FC236}">
                  <a16:creationId xmlns:a16="http://schemas.microsoft.com/office/drawing/2014/main" id="{5146570B-FF4C-4FFB-95F4-1A57A5C38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7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5" name="Rectangle 2043">
              <a:extLst>
                <a:ext uri="{FF2B5EF4-FFF2-40B4-BE49-F238E27FC236}">
                  <a16:creationId xmlns:a16="http://schemas.microsoft.com/office/drawing/2014/main" id="{61D3B5EB-FB39-4504-B877-983337FAE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931"/>
              <a:ext cx="2576" cy="54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6" name="Rectangle 2044">
              <a:extLst>
                <a:ext uri="{FF2B5EF4-FFF2-40B4-BE49-F238E27FC236}">
                  <a16:creationId xmlns:a16="http://schemas.microsoft.com/office/drawing/2014/main" id="{8FB361FE-DFCB-4940-AFF8-EB951ABF6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067"/>
              <a:ext cx="454" cy="136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57" name="Group 2045">
              <a:extLst>
                <a:ext uri="{FF2B5EF4-FFF2-40B4-BE49-F238E27FC236}">
                  <a16:creationId xmlns:a16="http://schemas.microsoft.com/office/drawing/2014/main" id="{68DCD735-4ABF-439D-9599-6E2BDBDCDA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2" y="2795"/>
              <a:ext cx="609" cy="91"/>
              <a:chOff x="4472" y="2795"/>
              <a:chExt cx="609" cy="194"/>
            </a:xfrm>
          </p:grpSpPr>
          <p:sp>
            <p:nvSpPr>
              <p:cNvPr id="15358" name="Rectangle 2046">
                <a:extLst>
                  <a:ext uri="{FF2B5EF4-FFF2-40B4-BE49-F238E27FC236}">
                    <a16:creationId xmlns:a16="http://schemas.microsoft.com/office/drawing/2014/main" id="{512D1CE1-DB2B-4000-9F49-7A886A2C2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2" y="2795"/>
                <a:ext cx="56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59" name="Rectangle 2047">
                <a:extLst>
                  <a:ext uri="{FF2B5EF4-FFF2-40B4-BE49-F238E27FC236}">
                    <a16:creationId xmlns:a16="http://schemas.microsoft.com/office/drawing/2014/main" id="{92B765F6-1524-41E1-B54A-FEA3D7042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0" name="Rectangle 2048">
                <a:extLst>
                  <a:ext uri="{FF2B5EF4-FFF2-40B4-BE49-F238E27FC236}">
                    <a16:creationId xmlns:a16="http://schemas.microsoft.com/office/drawing/2014/main" id="{8C89A8EF-7AFA-4318-B8DE-E8A18038B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4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1" name="Rectangle 2049">
                <a:extLst>
                  <a:ext uri="{FF2B5EF4-FFF2-40B4-BE49-F238E27FC236}">
                    <a16:creationId xmlns:a16="http://schemas.microsoft.com/office/drawing/2014/main" id="{E63FD6CE-5D93-45F6-98C3-37EE06D93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4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2" name="Rectangle 2050">
                <a:extLst>
                  <a:ext uri="{FF2B5EF4-FFF2-40B4-BE49-F238E27FC236}">
                    <a16:creationId xmlns:a16="http://schemas.microsoft.com/office/drawing/2014/main" id="{66FE3DED-53C3-430B-82A4-BB2D1A548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5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3" name="Rectangle 2051">
                <a:extLst>
                  <a:ext uri="{FF2B5EF4-FFF2-40B4-BE49-F238E27FC236}">
                    <a16:creationId xmlns:a16="http://schemas.microsoft.com/office/drawing/2014/main" id="{8D221475-0932-44EC-899D-76EC82AED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795"/>
                <a:ext cx="56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484" name="Oval 2052">
              <a:extLst>
                <a:ext uri="{FF2B5EF4-FFF2-40B4-BE49-F238E27FC236}">
                  <a16:creationId xmlns:a16="http://schemas.microsoft.com/office/drawing/2014/main" id="{05C2A23B-5C6D-4327-B7E7-5A9011E0B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5" name="Oval 2053">
              <a:extLst>
                <a:ext uri="{FF2B5EF4-FFF2-40B4-BE49-F238E27FC236}">
                  <a16:creationId xmlns:a16="http://schemas.microsoft.com/office/drawing/2014/main" id="{ECA513FA-0052-4CD4-B793-1FF9C1D71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2" y="3103"/>
              <a:ext cx="56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6" name="Oval 2054">
              <a:extLst>
                <a:ext uri="{FF2B5EF4-FFF2-40B4-BE49-F238E27FC236}">
                  <a16:creationId xmlns:a16="http://schemas.microsoft.com/office/drawing/2014/main" id="{85C07D7C-9B00-42BF-BFD1-8565CBCBD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7" name="Oval 2055">
              <a:extLst>
                <a:ext uri="{FF2B5EF4-FFF2-40B4-BE49-F238E27FC236}">
                  <a16:creationId xmlns:a16="http://schemas.microsoft.com/office/drawing/2014/main" id="{8FB0B019-AA32-43FA-8D2B-A54176A3D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8" name="Oval 2056">
              <a:extLst>
                <a:ext uri="{FF2B5EF4-FFF2-40B4-BE49-F238E27FC236}">
                  <a16:creationId xmlns:a16="http://schemas.microsoft.com/office/drawing/2014/main" id="{C8143E84-55C6-407F-BC6C-D662BA826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4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9" name="Oval 2057">
              <a:extLst>
                <a:ext uri="{FF2B5EF4-FFF2-40B4-BE49-F238E27FC236}">
                  <a16:creationId xmlns:a16="http://schemas.microsoft.com/office/drawing/2014/main" id="{5A8804D6-08B0-446C-A240-A73CD3ED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5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0" name="Oval 2058">
              <a:extLst>
                <a:ext uri="{FF2B5EF4-FFF2-40B4-BE49-F238E27FC236}">
                  <a16:creationId xmlns:a16="http://schemas.microsoft.com/office/drawing/2014/main" id="{F975CA8B-B9C6-41AC-A980-B2B616335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103"/>
              <a:ext cx="56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23C5AB0-12F9-4019-A51A-96AFC14A2A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/>
              <a:t>HUB</a:t>
            </a:r>
          </a:p>
        </p:txBody>
      </p:sp>
      <p:grpSp>
        <p:nvGrpSpPr>
          <p:cNvPr id="14497" name="Group 1185">
            <a:extLst>
              <a:ext uri="{FF2B5EF4-FFF2-40B4-BE49-F238E27FC236}">
                <a16:creationId xmlns:a16="http://schemas.microsoft.com/office/drawing/2014/main" id="{FB37E101-1954-4BDF-B49E-5BCEC246E88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484313"/>
            <a:ext cx="1439863" cy="414337"/>
            <a:chOff x="716" y="255"/>
            <a:chExt cx="3311" cy="952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CBFDC356-C892-43E8-967C-57D756336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00"/>
              <a:ext cx="3311" cy="862"/>
            </a:xfrm>
            <a:prstGeom prst="rect">
              <a:avLst/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100000">
                  <a:srgbClr val="00669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7" name="Group 1125">
              <a:extLst>
                <a:ext uri="{FF2B5EF4-FFF2-40B4-BE49-F238E27FC236}">
                  <a16:creationId xmlns:a16="http://schemas.microsoft.com/office/drawing/2014/main" id="{0D86C3C8-B1F7-43A9-BC15-5AD45981A5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482"/>
              <a:ext cx="545" cy="453"/>
              <a:chOff x="1895" y="1344"/>
              <a:chExt cx="553" cy="453"/>
            </a:xfrm>
          </p:grpSpPr>
          <p:sp>
            <p:nvSpPr>
              <p:cNvPr id="14420" name="Rectangle 1108">
                <a:extLst>
                  <a:ext uri="{FF2B5EF4-FFF2-40B4-BE49-F238E27FC236}">
                    <a16:creationId xmlns:a16="http://schemas.microsoft.com/office/drawing/2014/main" id="{46D85A60-4F7A-451C-A999-0CB33FBC6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2" name="Rectangle 1110">
                <a:extLst>
                  <a:ext uri="{FF2B5EF4-FFF2-40B4-BE49-F238E27FC236}">
                    <a16:creationId xmlns:a16="http://schemas.microsoft.com/office/drawing/2014/main" id="{649B69F0-C68F-43E6-BA89-3A7EDB563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1" name="Freeform 1109">
                <a:extLst>
                  <a:ext uri="{FF2B5EF4-FFF2-40B4-BE49-F238E27FC236}">
                    <a16:creationId xmlns:a16="http://schemas.microsoft.com/office/drawing/2014/main" id="{F746EC83-91E0-4BB7-9B59-DCB5E06C6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31" name="Group 1119">
                <a:extLst>
                  <a:ext uri="{FF2B5EF4-FFF2-40B4-BE49-F238E27FC236}">
                    <a16:creationId xmlns:a16="http://schemas.microsoft.com/office/drawing/2014/main" id="{D4B72F11-4D3A-4DB7-BF23-A70E46AC14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23" name="Rectangle 1111">
                  <a:extLst>
                    <a:ext uri="{FF2B5EF4-FFF2-40B4-BE49-F238E27FC236}">
                      <a16:creationId xmlns:a16="http://schemas.microsoft.com/office/drawing/2014/main" id="{4B8E2E8B-4A02-4567-92D6-373EA23FF9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4" name="Rectangle 1112">
                  <a:extLst>
                    <a:ext uri="{FF2B5EF4-FFF2-40B4-BE49-F238E27FC236}">
                      <a16:creationId xmlns:a16="http://schemas.microsoft.com/office/drawing/2014/main" id="{2BB98BC6-BED1-4BD3-8152-722C909280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5" name="Rectangle 1113">
                  <a:extLst>
                    <a:ext uri="{FF2B5EF4-FFF2-40B4-BE49-F238E27FC236}">
                      <a16:creationId xmlns:a16="http://schemas.microsoft.com/office/drawing/2014/main" id="{FBA41841-E777-4FBD-A008-E11EC9975D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6" name="Rectangle 1114">
                  <a:extLst>
                    <a:ext uri="{FF2B5EF4-FFF2-40B4-BE49-F238E27FC236}">
                      <a16:creationId xmlns:a16="http://schemas.microsoft.com/office/drawing/2014/main" id="{C369837A-6839-4954-8849-EBAEED102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7" name="Rectangle 1115">
                  <a:extLst>
                    <a:ext uri="{FF2B5EF4-FFF2-40B4-BE49-F238E27FC236}">
                      <a16:creationId xmlns:a16="http://schemas.microsoft.com/office/drawing/2014/main" id="{B5E88CAA-1A60-45A4-8319-F605F57A7A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8" name="Rectangle 1116">
                  <a:extLst>
                    <a:ext uri="{FF2B5EF4-FFF2-40B4-BE49-F238E27FC236}">
                      <a16:creationId xmlns:a16="http://schemas.microsoft.com/office/drawing/2014/main" id="{4CD16DA5-3A12-4430-BAD7-CD9E75C7FD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29" name="Rectangle 1117">
                  <a:extLst>
                    <a:ext uri="{FF2B5EF4-FFF2-40B4-BE49-F238E27FC236}">
                      <a16:creationId xmlns:a16="http://schemas.microsoft.com/office/drawing/2014/main" id="{359FCC65-7131-47C2-A734-010958824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0" name="Rectangle 1118">
                  <a:extLst>
                    <a:ext uri="{FF2B5EF4-FFF2-40B4-BE49-F238E27FC236}">
                      <a16:creationId xmlns:a16="http://schemas.microsoft.com/office/drawing/2014/main" id="{45546167-1616-4955-8E09-B2E4992856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34" name="Rectangle 1122">
                <a:extLst>
                  <a:ext uri="{FF2B5EF4-FFF2-40B4-BE49-F238E27FC236}">
                    <a16:creationId xmlns:a16="http://schemas.microsoft.com/office/drawing/2014/main" id="{2E2EC845-0DE9-4879-AB01-7A01082C3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38" name="Group 1126">
              <a:extLst>
                <a:ext uri="{FF2B5EF4-FFF2-40B4-BE49-F238E27FC236}">
                  <a16:creationId xmlns:a16="http://schemas.microsoft.com/office/drawing/2014/main" id="{EC9B638C-8FF3-4EED-8950-537BDA6260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4" y="482"/>
              <a:ext cx="545" cy="453"/>
              <a:chOff x="1895" y="1344"/>
              <a:chExt cx="553" cy="453"/>
            </a:xfrm>
          </p:grpSpPr>
          <p:sp>
            <p:nvSpPr>
              <p:cNvPr id="14439" name="Rectangle 1127">
                <a:extLst>
                  <a:ext uri="{FF2B5EF4-FFF2-40B4-BE49-F238E27FC236}">
                    <a16:creationId xmlns:a16="http://schemas.microsoft.com/office/drawing/2014/main" id="{0A9B86E5-8365-41E6-B10B-4B98666BB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Rectangle 1128">
                <a:extLst>
                  <a:ext uri="{FF2B5EF4-FFF2-40B4-BE49-F238E27FC236}">
                    <a16:creationId xmlns:a16="http://schemas.microsoft.com/office/drawing/2014/main" id="{057B2ED1-6667-4D2E-AE99-091877004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Freeform 1129">
                <a:extLst>
                  <a:ext uri="{FF2B5EF4-FFF2-40B4-BE49-F238E27FC236}">
                    <a16:creationId xmlns:a16="http://schemas.microsoft.com/office/drawing/2014/main" id="{3A09B29A-A242-4029-B9D0-1F7A16961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42" name="Group 1130">
                <a:extLst>
                  <a:ext uri="{FF2B5EF4-FFF2-40B4-BE49-F238E27FC236}">
                    <a16:creationId xmlns:a16="http://schemas.microsoft.com/office/drawing/2014/main" id="{EDB1F6EC-DFB0-4615-9E01-7386FAA5B9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43" name="Rectangle 1131">
                  <a:extLst>
                    <a:ext uri="{FF2B5EF4-FFF2-40B4-BE49-F238E27FC236}">
                      <a16:creationId xmlns:a16="http://schemas.microsoft.com/office/drawing/2014/main" id="{6FA0FA94-B07D-4C04-8C78-D957718260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4" name="Rectangle 1132">
                  <a:extLst>
                    <a:ext uri="{FF2B5EF4-FFF2-40B4-BE49-F238E27FC236}">
                      <a16:creationId xmlns:a16="http://schemas.microsoft.com/office/drawing/2014/main" id="{9724BEE5-62D1-4994-A6E0-A76DF96897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5" name="Rectangle 1133">
                  <a:extLst>
                    <a:ext uri="{FF2B5EF4-FFF2-40B4-BE49-F238E27FC236}">
                      <a16:creationId xmlns:a16="http://schemas.microsoft.com/office/drawing/2014/main" id="{FDA1D060-57C1-4249-A0DE-E60BFA843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6" name="Rectangle 1134">
                  <a:extLst>
                    <a:ext uri="{FF2B5EF4-FFF2-40B4-BE49-F238E27FC236}">
                      <a16:creationId xmlns:a16="http://schemas.microsoft.com/office/drawing/2014/main" id="{23E3739D-061E-4659-96AE-15E5C9C5E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7" name="Rectangle 1135">
                  <a:extLst>
                    <a:ext uri="{FF2B5EF4-FFF2-40B4-BE49-F238E27FC236}">
                      <a16:creationId xmlns:a16="http://schemas.microsoft.com/office/drawing/2014/main" id="{15B74EA7-AA31-4FB0-9E27-BC76712CD4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8" name="Rectangle 1136">
                  <a:extLst>
                    <a:ext uri="{FF2B5EF4-FFF2-40B4-BE49-F238E27FC236}">
                      <a16:creationId xmlns:a16="http://schemas.microsoft.com/office/drawing/2014/main" id="{B2BA5671-9BA4-45FC-A044-C6AA57F7E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9" name="Rectangle 1137">
                  <a:extLst>
                    <a:ext uri="{FF2B5EF4-FFF2-40B4-BE49-F238E27FC236}">
                      <a16:creationId xmlns:a16="http://schemas.microsoft.com/office/drawing/2014/main" id="{312AEA2E-6986-484C-977C-2E662DB6A1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0" name="Rectangle 1138">
                  <a:extLst>
                    <a:ext uri="{FF2B5EF4-FFF2-40B4-BE49-F238E27FC236}">
                      <a16:creationId xmlns:a16="http://schemas.microsoft.com/office/drawing/2014/main" id="{4A7A3DB6-F49F-4C0E-AF01-F6C16D268F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51" name="Rectangle 1139">
                <a:extLst>
                  <a:ext uri="{FF2B5EF4-FFF2-40B4-BE49-F238E27FC236}">
                    <a16:creationId xmlns:a16="http://schemas.microsoft.com/office/drawing/2014/main" id="{0C6DA338-421C-487F-9D6F-A20994C8B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52" name="Group 1140">
              <a:extLst>
                <a:ext uri="{FF2B5EF4-FFF2-40B4-BE49-F238E27FC236}">
                  <a16:creationId xmlns:a16="http://schemas.microsoft.com/office/drawing/2014/main" id="{DC03321F-A2AE-459F-8C6A-9BE2E9249B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482"/>
              <a:ext cx="545" cy="453"/>
              <a:chOff x="1895" y="1344"/>
              <a:chExt cx="553" cy="453"/>
            </a:xfrm>
          </p:grpSpPr>
          <p:sp>
            <p:nvSpPr>
              <p:cNvPr id="14453" name="Rectangle 1141">
                <a:extLst>
                  <a:ext uri="{FF2B5EF4-FFF2-40B4-BE49-F238E27FC236}">
                    <a16:creationId xmlns:a16="http://schemas.microsoft.com/office/drawing/2014/main" id="{57C3464F-66D6-41C5-9B7A-3A01CF7A6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4" name="Rectangle 1142">
                <a:extLst>
                  <a:ext uri="{FF2B5EF4-FFF2-40B4-BE49-F238E27FC236}">
                    <a16:creationId xmlns:a16="http://schemas.microsoft.com/office/drawing/2014/main" id="{8DEEE966-FEDC-4766-8EC4-D097EA072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5" name="Freeform 1143">
                <a:extLst>
                  <a:ext uri="{FF2B5EF4-FFF2-40B4-BE49-F238E27FC236}">
                    <a16:creationId xmlns:a16="http://schemas.microsoft.com/office/drawing/2014/main" id="{C56B279A-1020-4666-9FF9-112B5C32D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56" name="Group 1144">
                <a:extLst>
                  <a:ext uri="{FF2B5EF4-FFF2-40B4-BE49-F238E27FC236}">
                    <a16:creationId xmlns:a16="http://schemas.microsoft.com/office/drawing/2014/main" id="{88C34FA0-7BD4-4D9F-90E1-91C1EBB12D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57" name="Rectangle 1145">
                  <a:extLst>
                    <a:ext uri="{FF2B5EF4-FFF2-40B4-BE49-F238E27FC236}">
                      <a16:creationId xmlns:a16="http://schemas.microsoft.com/office/drawing/2014/main" id="{BB8261A0-5C3B-45AC-A4C7-1A54ABE72C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8" name="Rectangle 1146">
                  <a:extLst>
                    <a:ext uri="{FF2B5EF4-FFF2-40B4-BE49-F238E27FC236}">
                      <a16:creationId xmlns:a16="http://schemas.microsoft.com/office/drawing/2014/main" id="{AAD29C8C-8655-4276-8B3F-B0DE103487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9" name="Rectangle 1147">
                  <a:extLst>
                    <a:ext uri="{FF2B5EF4-FFF2-40B4-BE49-F238E27FC236}">
                      <a16:creationId xmlns:a16="http://schemas.microsoft.com/office/drawing/2014/main" id="{0C928A38-2A4F-4F81-8F81-24C1975E5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0" name="Rectangle 1148">
                  <a:extLst>
                    <a:ext uri="{FF2B5EF4-FFF2-40B4-BE49-F238E27FC236}">
                      <a16:creationId xmlns:a16="http://schemas.microsoft.com/office/drawing/2014/main" id="{DB531F71-C5C1-4AEB-859F-987365E3D2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1" name="Rectangle 1149">
                  <a:extLst>
                    <a:ext uri="{FF2B5EF4-FFF2-40B4-BE49-F238E27FC236}">
                      <a16:creationId xmlns:a16="http://schemas.microsoft.com/office/drawing/2014/main" id="{4BF302F3-08A6-4B5E-BD19-5C06D2173A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2" name="Rectangle 1150">
                  <a:extLst>
                    <a:ext uri="{FF2B5EF4-FFF2-40B4-BE49-F238E27FC236}">
                      <a16:creationId xmlns:a16="http://schemas.microsoft.com/office/drawing/2014/main" id="{E9182329-92BB-463C-ACCF-9B6E9FD76C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3" name="Rectangle 1151">
                  <a:extLst>
                    <a:ext uri="{FF2B5EF4-FFF2-40B4-BE49-F238E27FC236}">
                      <a16:creationId xmlns:a16="http://schemas.microsoft.com/office/drawing/2014/main" id="{92945A85-8F67-4062-AFD5-CBC2AACCB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4" name="Rectangle 1152">
                  <a:extLst>
                    <a:ext uri="{FF2B5EF4-FFF2-40B4-BE49-F238E27FC236}">
                      <a16:creationId xmlns:a16="http://schemas.microsoft.com/office/drawing/2014/main" id="{E2B784B1-DCE5-4D78-9CC0-9908C02E8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65" name="Rectangle 1153">
                <a:extLst>
                  <a:ext uri="{FF2B5EF4-FFF2-40B4-BE49-F238E27FC236}">
                    <a16:creationId xmlns:a16="http://schemas.microsoft.com/office/drawing/2014/main" id="{EE00F3BD-56F1-47E5-881A-8A73D3757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66" name="Group 1154">
              <a:extLst>
                <a:ext uri="{FF2B5EF4-FFF2-40B4-BE49-F238E27FC236}">
                  <a16:creationId xmlns:a16="http://schemas.microsoft.com/office/drawing/2014/main" id="{74B7C9C0-C557-4418-892F-5A0558FCD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482"/>
              <a:ext cx="545" cy="453"/>
              <a:chOff x="1895" y="1344"/>
              <a:chExt cx="553" cy="453"/>
            </a:xfrm>
          </p:grpSpPr>
          <p:sp>
            <p:nvSpPr>
              <p:cNvPr id="14467" name="Rectangle 1155">
                <a:extLst>
                  <a:ext uri="{FF2B5EF4-FFF2-40B4-BE49-F238E27FC236}">
                    <a16:creationId xmlns:a16="http://schemas.microsoft.com/office/drawing/2014/main" id="{89FDEA4F-2781-4551-A0CA-33ECDC3D2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8" name="Rectangle 1156">
                <a:extLst>
                  <a:ext uri="{FF2B5EF4-FFF2-40B4-BE49-F238E27FC236}">
                    <a16:creationId xmlns:a16="http://schemas.microsoft.com/office/drawing/2014/main" id="{86538B42-E8FD-4621-A30E-F94AE6B81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9" name="Freeform 1157">
                <a:extLst>
                  <a:ext uri="{FF2B5EF4-FFF2-40B4-BE49-F238E27FC236}">
                    <a16:creationId xmlns:a16="http://schemas.microsoft.com/office/drawing/2014/main" id="{C5240885-92BB-4CD0-BF7F-855E1821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70" name="Group 1158">
                <a:extLst>
                  <a:ext uri="{FF2B5EF4-FFF2-40B4-BE49-F238E27FC236}">
                    <a16:creationId xmlns:a16="http://schemas.microsoft.com/office/drawing/2014/main" id="{2D62F2B6-D150-4CA2-ACA0-7928E2CD3D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71" name="Rectangle 1159">
                  <a:extLst>
                    <a:ext uri="{FF2B5EF4-FFF2-40B4-BE49-F238E27FC236}">
                      <a16:creationId xmlns:a16="http://schemas.microsoft.com/office/drawing/2014/main" id="{C04E80C6-42D7-4FCC-A3D9-B7AB8A215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2" name="Rectangle 1160">
                  <a:extLst>
                    <a:ext uri="{FF2B5EF4-FFF2-40B4-BE49-F238E27FC236}">
                      <a16:creationId xmlns:a16="http://schemas.microsoft.com/office/drawing/2014/main" id="{47C28129-F0F9-4213-89B6-30FF5492D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3" name="Rectangle 1161">
                  <a:extLst>
                    <a:ext uri="{FF2B5EF4-FFF2-40B4-BE49-F238E27FC236}">
                      <a16:creationId xmlns:a16="http://schemas.microsoft.com/office/drawing/2014/main" id="{AAC2BC9F-F378-4058-91FE-6230120559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4" name="Rectangle 1162">
                  <a:extLst>
                    <a:ext uri="{FF2B5EF4-FFF2-40B4-BE49-F238E27FC236}">
                      <a16:creationId xmlns:a16="http://schemas.microsoft.com/office/drawing/2014/main" id="{FC8299E0-E7DD-4468-A82A-79D6174A4B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5" name="Rectangle 1163">
                  <a:extLst>
                    <a:ext uri="{FF2B5EF4-FFF2-40B4-BE49-F238E27FC236}">
                      <a16:creationId xmlns:a16="http://schemas.microsoft.com/office/drawing/2014/main" id="{510A5175-79F7-4204-972D-4A5F357B1D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6" name="Rectangle 1164">
                  <a:extLst>
                    <a:ext uri="{FF2B5EF4-FFF2-40B4-BE49-F238E27FC236}">
                      <a16:creationId xmlns:a16="http://schemas.microsoft.com/office/drawing/2014/main" id="{F1D4F5B4-A03C-4606-95BC-6DC037B4BF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7" name="Rectangle 1165">
                  <a:extLst>
                    <a:ext uri="{FF2B5EF4-FFF2-40B4-BE49-F238E27FC236}">
                      <a16:creationId xmlns:a16="http://schemas.microsoft.com/office/drawing/2014/main" id="{96314CA4-7273-4776-A7CA-F74407FDE4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8" name="Rectangle 1166">
                  <a:extLst>
                    <a:ext uri="{FF2B5EF4-FFF2-40B4-BE49-F238E27FC236}">
                      <a16:creationId xmlns:a16="http://schemas.microsoft.com/office/drawing/2014/main" id="{885D8F0C-3E3D-4528-9B0B-350D90E7A2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79" name="Rectangle 1167">
                <a:extLst>
                  <a:ext uri="{FF2B5EF4-FFF2-40B4-BE49-F238E27FC236}">
                    <a16:creationId xmlns:a16="http://schemas.microsoft.com/office/drawing/2014/main" id="{3EA393B0-0CBE-4079-97BA-C367CFFEB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80" name="Group 1168">
              <a:extLst>
                <a:ext uri="{FF2B5EF4-FFF2-40B4-BE49-F238E27FC236}">
                  <a16:creationId xmlns:a16="http://schemas.microsoft.com/office/drawing/2014/main" id="{8C2C4CB4-D60B-40D3-9596-23E724F86E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482"/>
              <a:ext cx="545" cy="453"/>
              <a:chOff x="1895" y="1344"/>
              <a:chExt cx="553" cy="453"/>
            </a:xfrm>
          </p:grpSpPr>
          <p:sp>
            <p:nvSpPr>
              <p:cNvPr id="14481" name="Rectangle 1169">
                <a:extLst>
                  <a:ext uri="{FF2B5EF4-FFF2-40B4-BE49-F238E27FC236}">
                    <a16:creationId xmlns:a16="http://schemas.microsoft.com/office/drawing/2014/main" id="{F10A1A5B-996B-4628-AA3F-FE12CD860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4" cy="4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2" name="Rectangle 1170">
                <a:extLst>
                  <a:ext uri="{FF2B5EF4-FFF2-40B4-BE49-F238E27FC236}">
                    <a16:creationId xmlns:a16="http://schemas.microsoft.com/office/drawing/2014/main" id="{93FF2D3E-647B-4DD6-BCEA-5533EAE21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344"/>
                <a:ext cx="545" cy="90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2235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Freeform 1171">
                <a:extLst>
                  <a:ext uri="{FF2B5EF4-FFF2-40B4-BE49-F238E27FC236}">
                    <a16:creationId xmlns:a16="http://schemas.microsoft.com/office/drawing/2014/main" id="{6EE8B09C-D61A-422F-990F-0BCE4668F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344"/>
                <a:ext cx="453" cy="408"/>
              </a:xfrm>
              <a:custGeom>
                <a:avLst/>
                <a:gdLst>
                  <a:gd name="T0" fmla="*/ 0 w 453"/>
                  <a:gd name="T1" fmla="*/ 408 h 408"/>
                  <a:gd name="T2" fmla="*/ 453 w 453"/>
                  <a:gd name="T3" fmla="*/ 408 h 408"/>
                  <a:gd name="T4" fmla="*/ 453 w 453"/>
                  <a:gd name="T5" fmla="*/ 90 h 408"/>
                  <a:gd name="T6" fmla="*/ 317 w 453"/>
                  <a:gd name="T7" fmla="*/ 90 h 408"/>
                  <a:gd name="T8" fmla="*/ 317 w 453"/>
                  <a:gd name="T9" fmla="*/ 0 h 408"/>
                  <a:gd name="T10" fmla="*/ 136 w 453"/>
                  <a:gd name="T11" fmla="*/ 0 h 408"/>
                  <a:gd name="T12" fmla="*/ 136 w 453"/>
                  <a:gd name="T13" fmla="*/ 90 h 408"/>
                  <a:gd name="T14" fmla="*/ 0 w 453"/>
                  <a:gd name="T15" fmla="*/ 90 h 408"/>
                  <a:gd name="T16" fmla="*/ 0 w 453"/>
                  <a:gd name="T17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08">
                    <a:moveTo>
                      <a:pt x="0" y="408"/>
                    </a:moveTo>
                    <a:lnTo>
                      <a:pt x="453" y="408"/>
                    </a:lnTo>
                    <a:lnTo>
                      <a:pt x="453" y="90"/>
                    </a:lnTo>
                    <a:lnTo>
                      <a:pt x="317" y="90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136" y="90"/>
                    </a:lnTo>
                    <a:lnTo>
                      <a:pt x="0" y="90"/>
                    </a:lnTo>
                    <a:lnTo>
                      <a:pt x="0" y="4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alpha val="89999"/>
                    </a:schemeClr>
                  </a:gs>
                  <a:gs pos="100000">
                    <a:srgbClr val="333333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484" name="Group 1172">
                <a:extLst>
                  <a:ext uri="{FF2B5EF4-FFF2-40B4-BE49-F238E27FC236}">
                    <a16:creationId xmlns:a16="http://schemas.microsoft.com/office/drawing/2014/main" id="{405F1FE4-99B3-4345-B9AF-414C572329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1" y="1706"/>
                <a:ext cx="273" cy="46"/>
                <a:chOff x="2033" y="1706"/>
                <a:chExt cx="678" cy="227"/>
              </a:xfrm>
            </p:grpSpPr>
            <p:sp>
              <p:nvSpPr>
                <p:cNvPr id="14485" name="Rectangle 1173">
                  <a:extLst>
                    <a:ext uri="{FF2B5EF4-FFF2-40B4-BE49-F238E27FC236}">
                      <a16:creationId xmlns:a16="http://schemas.microsoft.com/office/drawing/2014/main" id="{AB292653-E543-4302-9190-AD80E8DD44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6" name="Rectangle 1174">
                  <a:extLst>
                    <a:ext uri="{FF2B5EF4-FFF2-40B4-BE49-F238E27FC236}">
                      <a16:creationId xmlns:a16="http://schemas.microsoft.com/office/drawing/2014/main" id="{EA05AA2A-A2F5-4F2F-AF1C-1CD8A7559B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7" name="Rectangle 1175">
                  <a:extLst>
                    <a:ext uri="{FF2B5EF4-FFF2-40B4-BE49-F238E27FC236}">
                      <a16:creationId xmlns:a16="http://schemas.microsoft.com/office/drawing/2014/main" id="{D2CB458D-00D9-475F-8A07-76D125D3AD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8" name="Rectangle 1176">
                  <a:extLst>
                    <a:ext uri="{FF2B5EF4-FFF2-40B4-BE49-F238E27FC236}">
                      <a16:creationId xmlns:a16="http://schemas.microsoft.com/office/drawing/2014/main" id="{ED8F6A6D-683B-44C3-8105-C2B441F9E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9" name="Rectangle 1177">
                  <a:extLst>
                    <a:ext uri="{FF2B5EF4-FFF2-40B4-BE49-F238E27FC236}">
                      <a16:creationId xmlns:a16="http://schemas.microsoft.com/office/drawing/2014/main" id="{9F3E473F-F7A9-4FCF-BDE1-F4CBB77326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0" name="Rectangle 1178">
                  <a:extLst>
                    <a:ext uri="{FF2B5EF4-FFF2-40B4-BE49-F238E27FC236}">
                      <a16:creationId xmlns:a16="http://schemas.microsoft.com/office/drawing/2014/main" id="{CC27E94D-9E8F-41ED-8D6F-D41372A54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1" name="Rectangle 1179">
                  <a:extLst>
                    <a:ext uri="{FF2B5EF4-FFF2-40B4-BE49-F238E27FC236}">
                      <a16:creationId xmlns:a16="http://schemas.microsoft.com/office/drawing/2014/main" id="{2875474F-0A7A-4579-B760-39FAB19805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1706"/>
                  <a:ext cx="44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2" name="Rectangle 1180">
                  <a:extLst>
                    <a:ext uri="{FF2B5EF4-FFF2-40B4-BE49-F238E27FC236}">
                      <a16:creationId xmlns:a16="http://schemas.microsoft.com/office/drawing/2014/main" id="{02CE34F8-AF8B-4E84-9457-F9CBA7AC2F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5" y="1706"/>
                  <a:ext cx="46" cy="227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493" name="Rectangle 1181">
                <a:extLst>
                  <a:ext uri="{FF2B5EF4-FFF2-40B4-BE49-F238E27FC236}">
                    <a16:creationId xmlns:a16="http://schemas.microsoft.com/office/drawing/2014/main" id="{64A423F6-AF93-45BD-9957-DEEF28179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8" cy="45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B82C8F2D-6CB3-4E18-BF74-AF59E70F2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62"/>
              <a:ext cx="3311" cy="45"/>
            </a:xfrm>
            <a:prstGeom prst="rect">
              <a:avLst/>
            </a:prstGeom>
            <a:solidFill>
              <a:srgbClr val="0021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5F762959-4811-4ABD-9826-6B32A3579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55"/>
              <a:ext cx="3311" cy="45"/>
            </a:xfrm>
            <a:prstGeom prst="rect">
              <a:avLst/>
            </a:prstGeom>
            <a:solidFill>
              <a:srgbClr val="0067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87" name="Group 1375">
            <a:extLst>
              <a:ext uri="{FF2B5EF4-FFF2-40B4-BE49-F238E27FC236}">
                <a16:creationId xmlns:a16="http://schemas.microsoft.com/office/drawing/2014/main" id="{28BB6756-B515-4F39-A483-0A2E8D399C9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557338"/>
            <a:ext cx="1439862" cy="269875"/>
            <a:chOff x="398" y="2251"/>
            <a:chExt cx="4809" cy="901"/>
          </a:xfrm>
        </p:grpSpPr>
        <p:grpSp>
          <p:nvGrpSpPr>
            <p:cNvPr id="14686" name="Group 1374">
              <a:extLst>
                <a:ext uri="{FF2B5EF4-FFF2-40B4-BE49-F238E27FC236}">
                  <a16:creationId xmlns:a16="http://schemas.microsoft.com/office/drawing/2014/main" id="{B4042AA4-021E-4B7B-BEB4-492EF341ED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251"/>
              <a:ext cx="4809" cy="901"/>
              <a:chOff x="398" y="2251"/>
              <a:chExt cx="3130" cy="901"/>
            </a:xfrm>
          </p:grpSpPr>
          <p:sp>
            <p:nvSpPr>
              <p:cNvPr id="14500" name="Rectangle 1188">
                <a:extLst>
                  <a:ext uri="{FF2B5EF4-FFF2-40B4-BE49-F238E27FC236}">
                    <a16:creationId xmlns:a16="http://schemas.microsoft.com/office/drawing/2014/main" id="{0BCB52B3-87E9-4B01-9B8C-47F4813A9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94"/>
                <a:ext cx="3130" cy="815"/>
              </a:xfrm>
              <a:prstGeom prst="rect">
                <a:avLst/>
              </a:prstGeom>
              <a:gradFill rotWithShape="1">
                <a:gsLst>
                  <a:gs pos="0">
                    <a:srgbClr val="006699">
                      <a:gamma/>
                      <a:shade val="46275"/>
                      <a:invGamma/>
                    </a:srgbClr>
                  </a:gs>
                  <a:gs pos="100000">
                    <a:srgbClr val="006699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71" name="Rectangle 1259">
                <a:extLst>
                  <a:ext uri="{FF2B5EF4-FFF2-40B4-BE49-F238E27FC236}">
                    <a16:creationId xmlns:a16="http://schemas.microsoft.com/office/drawing/2014/main" id="{29013466-5E03-4229-BDD5-BCEBC25CC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109"/>
                <a:ext cx="3130" cy="43"/>
              </a:xfrm>
              <a:prstGeom prst="rect">
                <a:avLst/>
              </a:prstGeom>
              <a:solidFill>
                <a:srgbClr val="0021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72" name="Rectangle 1260">
                <a:extLst>
                  <a:ext uri="{FF2B5EF4-FFF2-40B4-BE49-F238E27FC236}">
                    <a16:creationId xmlns:a16="http://schemas.microsoft.com/office/drawing/2014/main" id="{B0D499CD-F642-4EE1-AF62-9AB74EA92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51"/>
                <a:ext cx="3130" cy="43"/>
              </a:xfrm>
              <a:prstGeom prst="rect">
                <a:avLst/>
              </a:prstGeom>
              <a:solidFill>
                <a:srgbClr val="00679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85" name="Group 1373">
              <a:extLst>
                <a:ext uri="{FF2B5EF4-FFF2-40B4-BE49-F238E27FC236}">
                  <a16:creationId xmlns:a16="http://schemas.microsoft.com/office/drawing/2014/main" id="{44FC64C4-0B63-43F5-B095-A37E0A81F7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3" y="2457"/>
              <a:ext cx="4118" cy="429"/>
              <a:chOff x="743" y="2457"/>
              <a:chExt cx="4118" cy="429"/>
            </a:xfrm>
          </p:grpSpPr>
          <p:grpSp>
            <p:nvGrpSpPr>
              <p:cNvPr id="14573" name="Group 1261">
                <a:extLst>
                  <a:ext uri="{FF2B5EF4-FFF2-40B4-BE49-F238E27FC236}">
                    <a16:creationId xmlns:a16="http://schemas.microsoft.com/office/drawing/2014/main" id="{C7A1A786-47B2-4802-85D9-CAF94FD55D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02" y="2457"/>
                <a:ext cx="515" cy="429"/>
                <a:chOff x="1895" y="1344"/>
                <a:chExt cx="553" cy="453"/>
              </a:xfrm>
            </p:grpSpPr>
            <p:sp>
              <p:nvSpPr>
                <p:cNvPr id="14574" name="Rectangle 1262">
                  <a:extLst>
                    <a:ext uri="{FF2B5EF4-FFF2-40B4-BE49-F238E27FC236}">
                      <a16:creationId xmlns:a16="http://schemas.microsoft.com/office/drawing/2014/main" id="{3D28DDC1-7FB9-42A8-A6BC-D54102E54D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5" name="Rectangle 1263">
                  <a:extLst>
                    <a:ext uri="{FF2B5EF4-FFF2-40B4-BE49-F238E27FC236}">
                      <a16:creationId xmlns:a16="http://schemas.microsoft.com/office/drawing/2014/main" id="{7CADE32A-2008-4587-9784-D6F53EE9F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6" name="Freeform 1264">
                  <a:extLst>
                    <a:ext uri="{FF2B5EF4-FFF2-40B4-BE49-F238E27FC236}">
                      <a16:creationId xmlns:a16="http://schemas.microsoft.com/office/drawing/2014/main" id="{818FF189-EDBE-43CD-8451-AE80A4D2B3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577" name="Group 1265">
                  <a:extLst>
                    <a:ext uri="{FF2B5EF4-FFF2-40B4-BE49-F238E27FC236}">
                      <a16:creationId xmlns:a16="http://schemas.microsoft.com/office/drawing/2014/main" id="{7FE6D5D9-0A8F-4ABB-8F14-7BB6D7388E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578" name="Rectangle 1266">
                    <a:extLst>
                      <a:ext uri="{FF2B5EF4-FFF2-40B4-BE49-F238E27FC236}">
                        <a16:creationId xmlns:a16="http://schemas.microsoft.com/office/drawing/2014/main" id="{AD646E43-0211-45A0-8857-049B06FB32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79" name="Rectangle 1267">
                    <a:extLst>
                      <a:ext uri="{FF2B5EF4-FFF2-40B4-BE49-F238E27FC236}">
                        <a16:creationId xmlns:a16="http://schemas.microsoft.com/office/drawing/2014/main" id="{7498446C-9D7C-4100-A207-7337B90029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0" name="Rectangle 1268">
                    <a:extLst>
                      <a:ext uri="{FF2B5EF4-FFF2-40B4-BE49-F238E27FC236}">
                        <a16:creationId xmlns:a16="http://schemas.microsoft.com/office/drawing/2014/main" id="{2578EA5C-4D6D-4ACA-97F4-3366CBBB54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1" name="Rectangle 1269">
                    <a:extLst>
                      <a:ext uri="{FF2B5EF4-FFF2-40B4-BE49-F238E27FC236}">
                        <a16:creationId xmlns:a16="http://schemas.microsoft.com/office/drawing/2014/main" id="{AF4BB336-E36A-452F-8D3A-62D0146A08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2" name="Rectangle 1270">
                    <a:extLst>
                      <a:ext uri="{FF2B5EF4-FFF2-40B4-BE49-F238E27FC236}">
                        <a16:creationId xmlns:a16="http://schemas.microsoft.com/office/drawing/2014/main" id="{59BDE538-8549-461F-8C7F-ABB7CBEDE6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3" name="Rectangle 1271">
                    <a:extLst>
                      <a:ext uri="{FF2B5EF4-FFF2-40B4-BE49-F238E27FC236}">
                        <a16:creationId xmlns:a16="http://schemas.microsoft.com/office/drawing/2014/main" id="{2E0A2BA4-06F7-4DDF-B0A7-1D591E473D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4" name="Rectangle 1272">
                    <a:extLst>
                      <a:ext uri="{FF2B5EF4-FFF2-40B4-BE49-F238E27FC236}">
                        <a16:creationId xmlns:a16="http://schemas.microsoft.com/office/drawing/2014/main" id="{F08FFCF2-B680-4119-9BC8-E92C4E19D3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5" name="Rectangle 1273">
                    <a:extLst>
                      <a:ext uri="{FF2B5EF4-FFF2-40B4-BE49-F238E27FC236}">
                        <a16:creationId xmlns:a16="http://schemas.microsoft.com/office/drawing/2014/main" id="{7558C2CD-CC7A-4C9A-B90E-A001B08E0B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586" name="Rectangle 1274">
                  <a:extLst>
                    <a:ext uri="{FF2B5EF4-FFF2-40B4-BE49-F238E27FC236}">
                      <a16:creationId xmlns:a16="http://schemas.microsoft.com/office/drawing/2014/main" id="{CCF60989-6804-42B7-9E44-5B84556E7F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87" name="Group 1275">
                <a:extLst>
                  <a:ext uri="{FF2B5EF4-FFF2-40B4-BE49-F238E27FC236}">
                    <a16:creationId xmlns:a16="http://schemas.microsoft.com/office/drawing/2014/main" id="{33652EC5-1797-45A2-946B-D11852D535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7" y="2457"/>
                <a:ext cx="516" cy="429"/>
                <a:chOff x="1895" y="1344"/>
                <a:chExt cx="553" cy="453"/>
              </a:xfrm>
            </p:grpSpPr>
            <p:sp>
              <p:nvSpPr>
                <p:cNvPr id="14588" name="Rectangle 1276">
                  <a:extLst>
                    <a:ext uri="{FF2B5EF4-FFF2-40B4-BE49-F238E27FC236}">
                      <a16:creationId xmlns:a16="http://schemas.microsoft.com/office/drawing/2014/main" id="{744E972E-5402-487D-B01A-70BBEAC949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89" name="Rectangle 1277">
                  <a:extLst>
                    <a:ext uri="{FF2B5EF4-FFF2-40B4-BE49-F238E27FC236}">
                      <a16:creationId xmlns:a16="http://schemas.microsoft.com/office/drawing/2014/main" id="{F80CA630-96B8-4084-8DA0-36497EF14C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90" name="Freeform 1278">
                  <a:extLst>
                    <a:ext uri="{FF2B5EF4-FFF2-40B4-BE49-F238E27FC236}">
                      <a16:creationId xmlns:a16="http://schemas.microsoft.com/office/drawing/2014/main" id="{AC20C1CB-0D55-448F-8B19-552307BA61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591" name="Group 1279">
                  <a:extLst>
                    <a:ext uri="{FF2B5EF4-FFF2-40B4-BE49-F238E27FC236}">
                      <a16:creationId xmlns:a16="http://schemas.microsoft.com/office/drawing/2014/main" id="{08791D84-9F15-4CA4-A35A-A7B03F3F8B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592" name="Rectangle 1280">
                    <a:extLst>
                      <a:ext uri="{FF2B5EF4-FFF2-40B4-BE49-F238E27FC236}">
                        <a16:creationId xmlns:a16="http://schemas.microsoft.com/office/drawing/2014/main" id="{067CF616-5328-4019-B487-91D6521360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3" name="Rectangle 1281">
                    <a:extLst>
                      <a:ext uri="{FF2B5EF4-FFF2-40B4-BE49-F238E27FC236}">
                        <a16:creationId xmlns:a16="http://schemas.microsoft.com/office/drawing/2014/main" id="{7F7E26CF-A5F2-4490-9249-B266FC9E12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4" name="Rectangle 1282">
                    <a:extLst>
                      <a:ext uri="{FF2B5EF4-FFF2-40B4-BE49-F238E27FC236}">
                        <a16:creationId xmlns:a16="http://schemas.microsoft.com/office/drawing/2014/main" id="{D82F900D-7F82-4F27-8994-DEE2DB37F7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5" name="Rectangle 1283">
                    <a:extLst>
                      <a:ext uri="{FF2B5EF4-FFF2-40B4-BE49-F238E27FC236}">
                        <a16:creationId xmlns:a16="http://schemas.microsoft.com/office/drawing/2014/main" id="{9A25DAF6-CFD2-4BAB-90BB-AABECE1729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6" name="Rectangle 1284">
                    <a:extLst>
                      <a:ext uri="{FF2B5EF4-FFF2-40B4-BE49-F238E27FC236}">
                        <a16:creationId xmlns:a16="http://schemas.microsoft.com/office/drawing/2014/main" id="{4B4BA3D4-72A7-42DD-A3F8-E6F657AFA9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7" name="Rectangle 1285">
                    <a:extLst>
                      <a:ext uri="{FF2B5EF4-FFF2-40B4-BE49-F238E27FC236}">
                        <a16:creationId xmlns:a16="http://schemas.microsoft.com/office/drawing/2014/main" id="{7EAC2385-D1DC-4929-A7BA-26E49A9C73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8" name="Rectangle 1286">
                    <a:extLst>
                      <a:ext uri="{FF2B5EF4-FFF2-40B4-BE49-F238E27FC236}">
                        <a16:creationId xmlns:a16="http://schemas.microsoft.com/office/drawing/2014/main" id="{77A820AA-0EA3-4712-A28E-4C12B891C3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9" name="Rectangle 1287">
                    <a:extLst>
                      <a:ext uri="{FF2B5EF4-FFF2-40B4-BE49-F238E27FC236}">
                        <a16:creationId xmlns:a16="http://schemas.microsoft.com/office/drawing/2014/main" id="{BC4DA62A-6F98-4B50-8AE2-D2079FBF46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00" name="Rectangle 1288">
                  <a:extLst>
                    <a:ext uri="{FF2B5EF4-FFF2-40B4-BE49-F238E27FC236}">
                      <a16:creationId xmlns:a16="http://schemas.microsoft.com/office/drawing/2014/main" id="{86BB9CCA-133D-41A2-B065-5A0EEA44C5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01" name="Group 1289">
                <a:extLst>
                  <a:ext uri="{FF2B5EF4-FFF2-40B4-BE49-F238E27FC236}">
                    <a16:creationId xmlns:a16="http://schemas.microsoft.com/office/drawing/2014/main" id="{919AC3E6-4E9C-4094-AE9B-06B896B933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1" y="2457"/>
                <a:ext cx="515" cy="429"/>
                <a:chOff x="1895" y="1344"/>
                <a:chExt cx="553" cy="453"/>
              </a:xfrm>
            </p:grpSpPr>
            <p:sp>
              <p:nvSpPr>
                <p:cNvPr id="14602" name="Rectangle 1290">
                  <a:extLst>
                    <a:ext uri="{FF2B5EF4-FFF2-40B4-BE49-F238E27FC236}">
                      <a16:creationId xmlns:a16="http://schemas.microsoft.com/office/drawing/2014/main" id="{C1191E5B-F6CC-46A1-AE50-DDBB7D4F8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3" name="Rectangle 1291">
                  <a:extLst>
                    <a:ext uri="{FF2B5EF4-FFF2-40B4-BE49-F238E27FC236}">
                      <a16:creationId xmlns:a16="http://schemas.microsoft.com/office/drawing/2014/main" id="{4D596B71-E90B-46FD-93E8-F578637320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4" name="Freeform 1292">
                  <a:extLst>
                    <a:ext uri="{FF2B5EF4-FFF2-40B4-BE49-F238E27FC236}">
                      <a16:creationId xmlns:a16="http://schemas.microsoft.com/office/drawing/2014/main" id="{0773F646-A08A-4B3A-944D-04C427658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05" name="Group 1293">
                  <a:extLst>
                    <a:ext uri="{FF2B5EF4-FFF2-40B4-BE49-F238E27FC236}">
                      <a16:creationId xmlns:a16="http://schemas.microsoft.com/office/drawing/2014/main" id="{ED7B2DE9-8226-4327-869A-6CC8403D20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06" name="Rectangle 1294">
                    <a:extLst>
                      <a:ext uri="{FF2B5EF4-FFF2-40B4-BE49-F238E27FC236}">
                        <a16:creationId xmlns:a16="http://schemas.microsoft.com/office/drawing/2014/main" id="{C883E205-F885-4CEB-AFEC-544608025A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07" name="Rectangle 1295">
                    <a:extLst>
                      <a:ext uri="{FF2B5EF4-FFF2-40B4-BE49-F238E27FC236}">
                        <a16:creationId xmlns:a16="http://schemas.microsoft.com/office/drawing/2014/main" id="{2D39C9C7-D1E7-4A26-9E56-996E4E2F29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08" name="Rectangle 1296">
                    <a:extLst>
                      <a:ext uri="{FF2B5EF4-FFF2-40B4-BE49-F238E27FC236}">
                        <a16:creationId xmlns:a16="http://schemas.microsoft.com/office/drawing/2014/main" id="{E1995926-E11C-4B47-8FF5-0DADE076FA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09" name="Rectangle 1297">
                    <a:extLst>
                      <a:ext uri="{FF2B5EF4-FFF2-40B4-BE49-F238E27FC236}">
                        <a16:creationId xmlns:a16="http://schemas.microsoft.com/office/drawing/2014/main" id="{C33D17D8-75BE-4C77-A676-2730164F91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0" name="Rectangle 1298">
                    <a:extLst>
                      <a:ext uri="{FF2B5EF4-FFF2-40B4-BE49-F238E27FC236}">
                        <a16:creationId xmlns:a16="http://schemas.microsoft.com/office/drawing/2014/main" id="{1B9B0CD7-D936-4FF1-9D5C-ABDDE0891A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1" name="Rectangle 1299">
                    <a:extLst>
                      <a:ext uri="{FF2B5EF4-FFF2-40B4-BE49-F238E27FC236}">
                        <a16:creationId xmlns:a16="http://schemas.microsoft.com/office/drawing/2014/main" id="{5D450F40-83A8-4102-ADD5-ED471032A1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2" name="Rectangle 1300">
                    <a:extLst>
                      <a:ext uri="{FF2B5EF4-FFF2-40B4-BE49-F238E27FC236}">
                        <a16:creationId xmlns:a16="http://schemas.microsoft.com/office/drawing/2014/main" id="{F6050A5F-FD8D-4837-B403-4945374C9F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3" name="Rectangle 1301">
                    <a:extLst>
                      <a:ext uri="{FF2B5EF4-FFF2-40B4-BE49-F238E27FC236}">
                        <a16:creationId xmlns:a16="http://schemas.microsoft.com/office/drawing/2014/main" id="{B4831733-4A27-4A65-8599-2AE391F87D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14" name="Rectangle 1302">
                  <a:extLst>
                    <a:ext uri="{FF2B5EF4-FFF2-40B4-BE49-F238E27FC236}">
                      <a16:creationId xmlns:a16="http://schemas.microsoft.com/office/drawing/2014/main" id="{483B2DC3-593D-480C-9067-426B5129AB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15" name="Group 1303">
                <a:extLst>
                  <a:ext uri="{FF2B5EF4-FFF2-40B4-BE49-F238E27FC236}">
                    <a16:creationId xmlns:a16="http://schemas.microsoft.com/office/drawing/2014/main" id="{67BE7AC8-A007-4ECA-A9E2-BDA6A55802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46" y="2457"/>
                <a:ext cx="515" cy="429"/>
                <a:chOff x="1895" y="1344"/>
                <a:chExt cx="553" cy="453"/>
              </a:xfrm>
            </p:grpSpPr>
            <p:sp>
              <p:nvSpPr>
                <p:cNvPr id="14616" name="Rectangle 1304">
                  <a:extLst>
                    <a:ext uri="{FF2B5EF4-FFF2-40B4-BE49-F238E27FC236}">
                      <a16:creationId xmlns:a16="http://schemas.microsoft.com/office/drawing/2014/main" id="{F530A38C-6A59-45BE-A1F6-41DAE40962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7" name="Rectangle 1305">
                  <a:extLst>
                    <a:ext uri="{FF2B5EF4-FFF2-40B4-BE49-F238E27FC236}">
                      <a16:creationId xmlns:a16="http://schemas.microsoft.com/office/drawing/2014/main" id="{AAB6865B-6074-46EB-AB91-FC9745279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8" name="Freeform 1306">
                  <a:extLst>
                    <a:ext uri="{FF2B5EF4-FFF2-40B4-BE49-F238E27FC236}">
                      <a16:creationId xmlns:a16="http://schemas.microsoft.com/office/drawing/2014/main" id="{BE05288A-269C-4704-A662-E0D2459C66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19" name="Group 1307">
                  <a:extLst>
                    <a:ext uri="{FF2B5EF4-FFF2-40B4-BE49-F238E27FC236}">
                      <a16:creationId xmlns:a16="http://schemas.microsoft.com/office/drawing/2014/main" id="{D2FB420C-0F72-42C5-A447-2DB867A5CB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20" name="Rectangle 1308">
                    <a:extLst>
                      <a:ext uri="{FF2B5EF4-FFF2-40B4-BE49-F238E27FC236}">
                        <a16:creationId xmlns:a16="http://schemas.microsoft.com/office/drawing/2014/main" id="{DD7F4873-B159-4F02-ABEC-C32238D90E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1" name="Rectangle 1309">
                    <a:extLst>
                      <a:ext uri="{FF2B5EF4-FFF2-40B4-BE49-F238E27FC236}">
                        <a16:creationId xmlns:a16="http://schemas.microsoft.com/office/drawing/2014/main" id="{2273C33F-C63E-4115-A7A7-57E467BFE2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2" name="Rectangle 1310">
                    <a:extLst>
                      <a:ext uri="{FF2B5EF4-FFF2-40B4-BE49-F238E27FC236}">
                        <a16:creationId xmlns:a16="http://schemas.microsoft.com/office/drawing/2014/main" id="{A364010F-3DA4-419C-8954-904BC5B068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3" name="Rectangle 1311">
                    <a:extLst>
                      <a:ext uri="{FF2B5EF4-FFF2-40B4-BE49-F238E27FC236}">
                        <a16:creationId xmlns:a16="http://schemas.microsoft.com/office/drawing/2014/main" id="{BA61690E-0F61-4707-B67E-80CDC408E0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4" name="Rectangle 1312">
                    <a:extLst>
                      <a:ext uri="{FF2B5EF4-FFF2-40B4-BE49-F238E27FC236}">
                        <a16:creationId xmlns:a16="http://schemas.microsoft.com/office/drawing/2014/main" id="{EE02900F-F7FF-4856-848F-40E8D0AD4D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5" name="Rectangle 1313">
                    <a:extLst>
                      <a:ext uri="{FF2B5EF4-FFF2-40B4-BE49-F238E27FC236}">
                        <a16:creationId xmlns:a16="http://schemas.microsoft.com/office/drawing/2014/main" id="{8F20DBCC-6E98-484A-9868-30C27D044F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6" name="Rectangle 1314">
                    <a:extLst>
                      <a:ext uri="{FF2B5EF4-FFF2-40B4-BE49-F238E27FC236}">
                        <a16:creationId xmlns:a16="http://schemas.microsoft.com/office/drawing/2014/main" id="{E4B35CBA-FD6E-49DC-BF04-5278983766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7" name="Rectangle 1315">
                    <a:extLst>
                      <a:ext uri="{FF2B5EF4-FFF2-40B4-BE49-F238E27FC236}">
                        <a16:creationId xmlns:a16="http://schemas.microsoft.com/office/drawing/2014/main" id="{BD09FE52-3650-4198-8DB5-447B4C2F21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28" name="Rectangle 1316">
                  <a:extLst>
                    <a:ext uri="{FF2B5EF4-FFF2-40B4-BE49-F238E27FC236}">
                      <a16:creationId xmlns:a16="http://schemas.microsoft.com/office/drawing/2014/main" id="{62326EA4-338A-4C56-8627-642F6F368A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29" name="Group 1317">
                <a:extLst>
                  <a:ext uri="{FF2B5EF4-FFF2-40B4-BE49-F238E27FC236}">
                    <a16:creationId xmlns:a16="http://schemas.microsoft.com/office/drawing/2014/main" id="{0F8DCFBA-7640-475D-8B09-E8647EFE78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3" y="2457"/>
                <a:ext cx="515" cy="429"/>
                <a:chOff x="1895" y="1344"/>
                <a:chExt cx="553" cy="453"/>
              </a:xfrm>
            </p:grpSpPr>
            <p:sp>
              <p:nvSpPr>
                <p:cNvPr id="14630" name="Rectangle 1318">
                  <a:extLst>
                    <a:ext uri="{FF2B5EF4-FFF2-40B4-BE49-F238E27FC236}">
                      <a16:creationId xmlns:a16="http://schemas.microsoft.com/office/drawing/2014/main" id="{7EA8C71E-8951-4F08-BA4D-A2E3F7343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1" name="Rectangle 1319">
                  <a:extLst>
                    <a:ext uri="{FF2B5EF4-FFF2-40B4-BE49-F238E27FC236}">
                      <a16:creationId xmlns:a16="http://schemas.microsoft.com/office/drawing/2014/main" id="{CD0442F4-7F1A-4B3A-8190-866CD38A4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2" name="Freeform 1320">
                  <a:extLst>
                    <a:ext uri="{FF2B5EF4-FFF2-40B4-BE49-F238E27FC236}">
                      <a16:creationId xmlns:a16="http://schemas.microsoft.com/office/drawing/2014/main" id="{17BFA95D-BE6A-4634-A5A1-3B3B732CF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33" name="Group 1321">
                  <a:extLst>
                    <a:ext uri="{FF2B5EF4-FFF2-40B4-BE49-F238E27FC236}">
                      <a16:creationId xmlns:a16="http://schemas.microsoft.com/office/drawing/2014/main" id="{10A356F6-73D7-4F78-BE9A-2E8C1D6EE1F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34" name="Rectangle 1322">
                    <a:extLst>
                      <a:ext uri="{FF2B5EF4-FFF2-40B4-BE49-F238E27FC236}">
                        <a16:creationId xmlns:a16="http://schemas.microsoft.com/office/drawing/2014/main" id="{A46B5FE3-A3D9-4138-806E-0FD9970B95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5" name="Rectangle 1323">
                    <a:extLst>
                      <a:ext uri="{FF2B5EF4-FFF2-40B4-BE49-F238E27FC236}">
                        <a16:creationId xmlns:a16="http://schemas.microsoft.com/office/drawing/2014/main" id="{B5A02CDC-B9BB-495B-96A7-E2F81406F3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6" name="Rectangle 1324">
                    <a:extLst>
                      <a:ext uri="{FF2B5EF4-FFF2-40B4-BE49-F238E27FC236}">
                        <a16:creationId xmlns:a16="http://schemas.microsoft.com/office/drawing/2014/main" id="{07FBAF3E-3C2D-4F26-9A73-95DDFA3501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7" name="Rectangle 1325">
                    <a:extLst>
                      <a:ext uri="{FF2B5EF4-FFF2-40B4-BE49-F238E27FC236}">
                        <a16:creationId xmlns:a16="http://schemas.microsoft.com/office/drawing/2014/main" id="{C76C2F10-54B7-4FA2-897E-0D590D7D4B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8" name="Rectangle 1326">
                    <a:extLst>
                      <a:ext uri="{FF2B5EF4-FFF2-40B4-BE49-F238E27FC236}">
                        <a16:creationId xmlns:a16="http://schemas.microsoft.com/office/drawing/2014/main" id="{4335001E-2D98-4A30-9485-AC820E8897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9" name="Rectangle 1327">
                    <a:extLst>
                      <a:ext uri="{FF2B5EF4-FFF2-40B4-BE49-F238E27FC236}">
                        <a16:creationId xmlns:a16="http://schemas.microsoft.com/office/drawing/2014/main" id="{D4C1ED88-F2C0-4190-9B6E-5F0083B638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0" name="Rectangle 1328">
                    <a:extLst>
                      <a:ext uri="{FF2B5EF4-FFF2-40B4-BE49-F238E27FC236}">
                        <a16:creationId xmlns:a16="http://schemas.microsoft.com/office/drawing/2014/main" id="{919422DF-BF8E-453F-99C3-0817B10614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1" name="Rectangle 1329">
                    <a:extLst>
                      <a:ext uri="{FF2B5EF4-FFF2-40B4-BE49-F238E27FC236}">
                        <a16:creationId xmlns:a16="http://schemas.microsoft.com/office/drawing/2014/main" id="{8F4A8940-8719-470B-A0FA-2154A81D3C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42" name="Rectangle 1330">
                  <a:extLst>
                    <a:ext uri="{FF2B5EF4-FFF2-40B4-BE49-F238E27FC236}">
                      <a16:creationId xmlns:a16="http://schemas.microsoft.com/office/drawing/2014/main" id="{198C5324-D87E-4200-B687-869A8F1BE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3" name="Group 1331">
                <a:extLst>
                  <a:ext uri="{FF2B5EF4-FFF2-40B4-BE49-F238E27FC236}">
                    <a16:creationId xmlns:a16="http://schemas.microsoft.com/office/drawing/2014/main" id="{1822ABC4-E62D-4495-9193-0C72411E95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58" y="2457"/>
                <a:ext cx="516" cy="429"/>
                <a:chOff x="1895" y="1344"/>
                <a:chExt cx="553" cy="453"/>
              </a:xfrm>
            </p:grpSpPr>
            <p:sp>
              <p:nvSpPr>
                <p:cNvPr id="14644" name="Rectangle 1332">
                  <a:extLst>
                    <a:ext uri="{FF2B5EF4-FFF2-40B4-BE49-F238E27FC236}">
                      <a16:creationId xmlns:a16="http://schemas.microsoft.com/office/drawing/2014/main" id="{151D123C-1B55-4D04-91D4-D75AF0B23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5" name="Rectangle 1333">
                  <a:extLst>
                    <a:ext uri="{FF2B5EF4-FFF2-40B4-BE49-F238E27FC236}">
                      <a16:creationId xmlns:a16="http://schemas.microsoft.com/office/drawing/2014/main" id="{E9BA0005-83F7-4C50-8C83-6BFB26DEC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6" name="Freeform 1334">
                  <a:extLst>
                    <a:ext uri="{FF2B5EF4-FFF2-40B4-BE49-F238E27FC236}">
                      <a16:creationId xmlns:a16="http://schemas.microsoft.com/office/drawing/2014/main" id="{6867ED0D-8AA4-420B-B894-E3EE0AD30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47" name="Group 1335">
                  <a:extLst>
                    <a:ext uri="{FF2B5EF4-FFF2-40B4-BE49-F238E27FC236}">
                      <a16:creationId xmlns:a16="http://schemas.microsoft.com/office/drawing/2014/main" id="{B6F3CBF5-9014-4CF3-9FE7-DE8B86FFA0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48" name="Rectangle 1336">
                    <a:extLst>
                      <a:ext uri="{FF2B5EF4-FFF2-40B4-BE49-F238E27FC236}">
                        <a16:creationId xmlns:a16="http://schemas.microsoft.com/office/drawing/2014/main" id="{8F54C32F-B3F5-4803-AD1B-17E048B013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9" name="Rectangle 1337">
                    <a:extLst>
                      <a:ext uri="{FF2B5EF4-FFF2-40B4-BE49-F238E27FC236}">
                        <a16:creationId xmlns:a16="http://schemas.microsoft.com/office/drawing/2014/main" id="{FD5EDAD7-F14F-49B9-9153-4CCF0A418F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0" name="Rectangle 1338">
                    <a:extLst>
                      <a:ext uri="{FF2B5EF4-FFF2-40B4-BE49-F238E27FC236}">
                        <a16:creationId xmlns:a16="http://schemas.microsoft.com/office/drawing/2014/main" id="{C4009E1A-0EF5-4D19-8DFC-36A3F01074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1" name="Rectangle 1339">
                    <a:extLst>
                      <a:ext uri="{FF2B5EF4-FFF2-40B4-BE49-F238E27FC236}">
                        <a16:creationId xmlns:a16="http://schemas.microsoft.com/office/drawing/2014/main" id="{B95BB56C-F48C-4824-80CA-E764C9F015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2" name="Rectangle 1340">
                    <a:extLst>
                      <a:ext uri="{FF2B5EF4-FFF2-40B4-BE49-F238E27FC236}">
                        <a16:creationId xmlns:a16="http://schemas.microsoft.com/office/drawing/2014/main" id="{BD989084-7581-4CAA-9FBE-5892FB68CF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3" name="Rectangle 1341">
                    <a:extLst>
                      <a:ext uri="{FF2B5EF4-FFF2-40B4-BE49-F238E27FC236}">
                        <a16:creationId xmlns:a16="http://schemas.microsoft.com/office/drawing/2014/main" id="{0FA31167-5AE7-49D3-AD9B-5D5A4F9DD0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4" name="Rectangle 1342">
                    <a:extLst>
                      <a:ext uri="{FF2B5EF4-FFF2-40B4-BE49-F238E27FC236}">
                        <a16:creationId xmlns:a16="http://schemas.microsoft.com/office/drawing/2014/main" id="{61C70A1B-BD2E-4B6E-9806-F0D69D5636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55" name="Rectangle 1343">
                    <a:extLst>
                      <a:ext uri="{FF2B5EF4-FFF2-40B4-BE49-F238E27FC236}">
                        <a16:creationId xmlns:a16="http://schemas.microsoft.com/office/drawing/2014/main" id="{64DEB36C-F5D4-41A9-BF50-7FA0EDC054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56" name="Rectangle 1344">
                  <a:extLst>
                    <a:ext uri="{FF2B5EF4-FFF2-40B4-BE49-F238E27FC236}">
                      <a16:creationId xmlns:a16="http://schemas.microsoft.com/office/drawing/2014/main" id="{8D43D7F1-875E-42F8-AE38-1B7A26C5CA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7" name="Group 1345">
                <a:extLst>
                  <a:ext uri="{FF2B5EF4-FFF2-40B4-BE49-F238E27FC236}">
                    <a16:creationId xmlns:a16="http://schemas.microsoft.com/office/drawing/2014/main" id="{21C42F8E-0D0B-4FB0-BF30-373E0E6345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2" y="2457"/>
                <a:ext cx="515" cy="429"/>
                <a:chOff x="1895" y="1344"/>
                <a:chExt cx="553" cy="453"/>
              </a:xfrm>
            </p:grpSpPr>
            <p:sp>
              <p:nvSpPr>
                <p:cNvPr id="14658" name="Rectangle 1346">
                  <a:extLst>
                    <a:ext uri="{FF2B5EF4-FFF2-40B4-BE49-F238E27FC236}">
                      <a16:creationId xmlns:a16="http://schemas.microsoft.com/office/drawing/2014/main" id="{ACDFAE04-4225-427F-9CDB-A53A64B313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9" name="Rectangle 1347">
                  <a:extLst>
                    <a:ext uri="{FF2B5EF4-FFF2-40B4-BE49-F238E27FC236}">
                      <a16:creationId xmlns:a16="http://schemas.microsoft.com/office/drawing/2014/main" id="{156D29B7-7413-4A76-8011-2812A077CE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0" name="Freeform 1348">
                  <a:extLst>
                    <a:ext uri="{FF2B5EF4-FFF2-40B4-BE49-F238E27FC236}">
                      <a16:creationId xmlns:a16="http://schemas.microsoft.com/office/drawing/2014/main" id="{81BAD609-F796-4FA5-B21D-7D6641BE8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61" name="Group 1349">
                  <a:extLst>
                    <a:ext uri="{FF2B5EF4-FFF2-40B4-BE49-F238E27FC236}">
                      <a16:creationId xmlns:a16="http://schemas.microsoft.com/office/drawing/2014/main" id="{64CC8CF4-8609-4ED0-9937-6351DC5447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62" name="Rectangle 1350">
                    <a:extLst>
                      <a:ext uri="{FF2B5EF4-FFF2-40B4-BE49-F238E27FC236}">
                        <a16:creationId xmlns:a16="http://schemas.microsoft.com/office/drawing/2014/main" id="{A60DC42A-3B04-4E3A-846D-7BF9DBCBEB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3" name="Rectangle 1351">
                    <a:extLst>
                      <a:ext uri="{FF2B5EF4-FFF2-40B4-BE49-F238E27FC236}">
                        <a16:creationId xmlns:a16="http://schemas.microsoft.com/office/drawing/2014/main" id="{33B45FD0-7939-443C-8960-C8FF4D11E3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4" name="Rectangle 1352">
                    <a:extLst>
                      <a:ext uri="{FF2B5EF4-FFF2-40B4-BE49-F238E27FC236}">
                        <a16:creationId xmlns:a16="http://schemas.microsoft.com/office/drawing/2014/main" id="{E6AEA6C0-BD9C-412E-8FD5-575BC4E678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5" name="Rectangle 1353">
                    <a:extLst>
                      <a:ext uri="{FF2B5EF4-FFF2-40B4-BE49-F238E27FC236}">
                        <a16:creationId xmlns:a16="http://schemas.microsoft.com/office/drawing/2014/main" id="{EAE3206E-EE85-4CC9-89FF-ACDA28072B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6" name="Rectangle 1354">
                    <a:extLst>
                      <a:ext uri="{FF2B5EF4-FFF2-40B4-BE49-F238E27FC236}">
                        <a16:creationId xmlns:a16="http://schemas.microsoft.com/office/drawing/2014/main" id="{FBD57E8D-C118-484B-A8F7-F298374D1C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7" name="Rectangle 1355">
                    <a:extLst>
                      <a:ext uri="{FF2B5EF4-FFF2-40B4-BE49-F238E27FC236}">
                        <a16:creationId xmlns:a16="http://schemas.microsoft.com/office/drawing/2014/main" id="{30F814B9-01C5-4FC1-AE62-E4C1FDA1E7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8" name="Rectangle 1356">
                    <a:extLst>
                      <a:ext uri="{FF2B5EF4-FFF2-40B4-BE49-F238E27FC236}">
                        <a16:creationId xmlns:a16="http://schemas.microsoft.com/office/drawing/2014/main" id="{E82CB6CF-76E7-4683-BD2E-E2D4F1130E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9" name="Rectangle 1357">
                    <a:extLst>
                      <a:ext uri="{FF2B5EF4-FFF2-40B4-BE49-F238E27FC236}">
                        <a16:creationId xmlns:a16="http://schemas.microsoft.com/office/drawing/2014/main" id="{C87396B4-39A2-4647-AFA9-B9C9BFCCCB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70" name="Rectangle 1358">
                  <a:extLst>
                    <a:ext uri="{FF2B5EF4-FFF2-40B4-BE49-F238E27FC236}">
                      <a16:creationId xmlns:a16="http://schemas.microsoft.com/office/drawing/2014/main" id="{C026EC16-2C51-4C68-9FAE-86177E1F7D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71" name="Group 1359">
                <a:extLst>
                  <a:ext uri="{FF2B5EF4-FFF2-40B4-BE49-F238E27FC236}">
                    <a16:creationId xmlns:a16="http://schemas.microsoft.com/office/drawing/2014/main" id="{7FEAB6E9-F61F-4227-A0D8-3B5538BCA7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7" y="2457"/>
                <a:ext cx="515" cy="429"/>
                <a:chOff x="1895" y="1344"/>
                <a:chExt cx="553" cy="453"/>
              </a:xfrm>
            </p:grpSpPr>
            <p:sp>
              <p:nvSpPr>
                <p:cNvPr id="14672" name="Rectangle 1360">
                  <a:extLst>
                    <a:ext uri="{FF2B5EF4-FFF2-40B4-BE49-F238E27FC236}">
                      <a16:creationId xmlns:a16="http://schemas.microsoft.com/office/drawing/2014/main" id="{B49AA9B9-DA3F-4E3A-8390-419821B441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73" name="Rectangle 1361">
                  <a:extLst>
                    <a:ext uri="{FF2B5EF4-FFF2-40B4-BE49-F238E27FC236}">
                      <a16:creationId xmlns:a16="http://schemas.microsoft.com/office/drawing/2014/main" id="{9B938A87-C9B5-4820-9265-2DD97B5F9B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74" name="Freeform 1362">
                  <a:extLst>
                    <a:ext uri="{FF2B5EF4-FFF2-40B4-BE49-F238E27FC236}">
                      <a16:creationId xmlns:a16="http://schemas.microsoft.com/office/drawing/2014/main" id="{921A1FF5-8706-4CF8-80A5-0938A99889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675" name="Group 1363">
                  <a:extLst>
                    <a:ext uri="{FF2B5EF4-FFF2-40B4-BE49-F238E27FC236}">
                      <a16:creationId xmlns:a16="http://schemas.microsoft.com/office/drawing/2014/main" id="{7E4D02C4-192E-45F7-8CC1-094ABDFE5D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676" name="Rectangle 1364">
                    <a:extLst>
                      <a:ext uri="{FF2B5EF4-FFF2-40B4-BE49-F238E27FC236}">
                        <a16:creationId xmlns:a16="http://schemas.microsoft.com/office/drawing/2014/main" id="{0F0CA260-2C5B-44BB-9406-32CDE1F917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77" name="Rectangle 1365">
                    <a:extLst>
                      <a:ext uri="{FF2B5EF4-FFF2-40B4-BE49-F238E27FC236}">
                        <a16:creationId xmlns:a16="http://schemas.microsoft.com/office/drawing/2014/main" id="{CC3BE3C8-8C21-4221-B8E4-DD708D4299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78" name="Rectangle 1366">
                    <a:extLst>
                      <a:ext uri="{FF2B5EF4-FFF2-40B4-BE49-F238E27FC236}">
                        <a16:creationId xmlns:a16="http://schemas.microsoft.com/office/drawing/2014/main" id="{AFD85D73-C1FE-442B-B5E5-CF49FB99BF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79" name="Rectangle 1367">
                    <a:extLst>
                      <a:ext uri="{FF2B5EF4-FFF2-40B4-BE49-F238E27FC236}">
                        <a16:creationId xmlns:a16="http://schemas.microsoft.com/office/drawing/2014/main" id="{AD04D8EA-5D4C-435E-926E-DEB67CAD61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0" name="Rectangle 1368">
                    <a:extLst>
                      <a:ext uri="{FF2B5EF4-FFF2-40B4-BE49-F238E27FC236}">
                        <a16:creationId xmlns:a16="http://schemas.microsoft.com/office/drawing/2014/main" id="{BF1BC1BF-0A84-4B0A-AEC5-64BB9BB32F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1" name="Rectangle 1369">
                    <a:extLst>
                      <a:ext uri="{FF2B5EF4-FFF2-40B4-BE49-F238E27FC236}">
                        <a16:creationId xmlns:a16="http://schemas.microsoft.com/office/drawing/2014/main" id="{71D90090-B0E9-427B-A99B-BB5FF3D82A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2" name="Rectangle 1370">
                    <a:extLst>
                      <a:ext uri="{FF2B5EF4-FFF2-40B4-BE49-F238E27FC236}">
                        <a16:creationId xmlns:a16="http://schemas.microsoft.com/office/drawing/2014/main" id="{4662F9C4-083F-449E-B597-8EFCA64102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3" name="Rectangle 1371">
                    <a:extLst>
                      <a:ext uri="{FF2B5EF4-FFF2-40B4-BE49-F238E27FC236}">
                        <a16:creationId xmlns:a16="http://schemas.microsoft.com/office/drawing/2014/main" id="{8273F75C-A49C-439D-B308-E00CB9525F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84" name="Rectangle 1372">
                  <a:extLst>
                    <a:ext uri="{FF2B5EF4-FFF2-40B4-BE49-F238E27FC236}">
                      <a16:creationId xmlns:a16="http://schemas.microsoft.com/office/drawing/2014/main" id="{42838743-AEE2-4291-8085-0BD0ABB373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711" name="Group 1399">
            <a:extLst>
              <a:ext uri="{FF2B5EF4-FFF2-40B4-BE49-F238E27FC236}">
                <a16:creationId xmlns:a16="http://schemas.microsoft.com/office/drawing/2014/main" id="{7C909C81-A09F-41C9-B9F4-FF602214DF3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460750"/>
            <a:ext cx="1439863" cy="328613"/>
            <a:chOff x="-373" y="3067"/>
            <a:chExt cx="3584" cy="817"/>
          </a:xfrm>
        </p:grpSpPr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D99931B0-2550-49C8-A197-5034D0E9C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3" y="3067"/>
              <a:ext cx="3584" cy="81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09" name="Group 1397">
              <a:extLst>
                <a:ext uri="{FF2B5EF4-FFF2-40B4-BE49-F238E27FC236}">
                  <a16:creationId xmlns:a16="http://schemas.microsoft.com/office/drawing/2014/main" id="{3B550F19-C3CD-43E5-90C3-32BB52BAA2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350" y="3090"/>
              <a:ext cx="3538" cy="771"/>
              <a:chOff x="-327" y="3113"/>
              <a:chExt cx="3538" cy="771"/>
            </a:xfrm>
          </p:grpSpPr>
          <p:sp>
            <p:nvSpPr>
              <p:cNvPr id="14690" name="Rectangle 1378">
                <a:extLst>
                  <a:ext uri="{FF2B5EF4-FFF2-40B4-BE49-F238E27FC236}">
                    <a16:creationId xmlns:a16="http://schemas.microsoft.com/office/drawing/2014/main" id="{70510317-326E-40F8-9693-BF9FF0145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27" y="3158"/>
                <a:ext cx="3538" cy="726"/>
              </a:xfrm>
              <a:prstGeom prst="rect">
                <a:avLst/>
              </a:prstGeom>
              <a:gradFill rotWithShape="1">
                <a:gsLst>
                  <a:gs pos="0">
                    <a:srgbClr val="E5E2B9"/>
                  </a:gs>
                  <a:gs pos="100000">
                    <a:srgbClr val="E5E2B9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1" name="Rectangle 1379">
                <a:extLst>
                  <a:ext uri="{FF2B5EF4-FFF2-40B4-BE49-F238E27FC236}">
                    <a16:creationId xmlns:a16="http://schemas.microsoft.com/office/drawing/2014/main" id="{3723939F-51DF-4003-B590-BA84299D0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249"/>
                <a:ext cx="1542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2" name="Rectangle 1380">
                <a:extLst>
                  <a:ext uri="{FF2B5EF4-FFF2-40B4-BE49-F238E27FC236}">
                    <a16:creationId xmlns:a16="http://schemas.microsoft.com/office/drawing/2014/main" id="{27C2BD18-AA02-44A4-869B-7775E4333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27" y="3113"/>
                <a:ext cx="353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3" name="Rectangle 1381">
                <a:extLst>
                  <a:ext uri="{FF2B5EF4-FFF2-40B4-BE49-F238E27FC236}">
                    <a16:creationId xmlns:a16="http://schemas.microsoft.com/office/drawing/2014/main" id="{91D6E36A-115E-4839-AD4E-227CC6E76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4" name="Rectangle 1382">
                <a:extLst>
                  <a:ext uri="{FF2B5EF4-FFF2-40B4-BE49-F238E27FC236}">
                    <a16:creationId xmlns:a16="http://schemas.microsoft.com/office/drawing/2014/main" id="{50A04FEE-2AF1-4E90-8195-7D39B72D3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5" name="Rectangle 1383">
                <a:extLst>
                  <a:ext uri="{FF2B5EF4-FFF2-40B4-BE49-F238E27FC236}">
                    <a16:creationId xmlns:a16="http://schemas.microsoft.com/office/drawing/2014/main" id="{B067E968-E3A3-4A62-B2EE-1C0A14D1B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3294"/>
                <a:ext cx="46" cy="1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Rectangle 1384">
                <a:extLst>
                  <a:ext uri="{FF2B5EF4-FFF2-40B4-BE49-F238E27FC236}">
                    <a16:creationId xmlns:a16="http://schemas.microsoft.com/office/drawing/2014/main" id="{D1069F89-C10D-493F-8DA7-398DAD99D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7" name="Rectangle 1385">
                <a:extLst>
                  <a:ext uri="{FF2B5EF4-FFF2-40B4-BE49-F238E27FC236}">
                    <a16:creationId xmlns:a16="http://schemas.microsoft.com/office/drawing/2014/main" id="{D8B9679D-6167-47C6-A478-594D5B69E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8" name="Rectangle 1386">
                <a:extLst>
                  <a:ext uri="{FF2B5EF4-FFF2-40B4-BE49-F238E27FC236}">
                    <a16:creationId xmlns:a16="http://schemas.microsoft.com/office/drawing/2014/main" id="{83684634-DD2F-4101-95AB-BDFC85AA2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9" name="Rectangle 1387">
                <a:extLst>
                  <a:ext uri="{FF2B5EF4-FFF2-40B4-BE49-F238E27FC236}">
                    <a16:creationId xmlns:a16="http://schemas.microsoft.com/office/drawing/2014/main" id="{94A83CDA-7ED9-4944-BAAE-E05565DA9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0" name="Rectangle 1388">
                <a:extLst>
                  <a:ext uri="{FF2B5EF4-FFF2-40B4-BE49-F238E27FC236}">
                    <a16:creationId xmlns:a16="http://schemas.microsoft.com/office/drawing/2014/main" id="{135B67EC-BEE5-40C8-AEF3-B5D8BD7C1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294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1" name="Rectangle 1389">
                <a:extLst>
                  <a:ext uri="{FF2B5EF4-FFF2-40B4-BE49-F238E27FC236}">
                    <a16:creationId xmlns:a16="http://schemas.microsoft.com/office/drawing/2014/main" id="{A4F4901E-59E8-4B0B-B93F-31521B6C1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Rectangle 1390">
                <a:extLst>
                  <a:ext uri="{FF2B5EF4-FFF2-40B4-BE49-F238E27FC236}">
                    <a16:creationId xmlns:a16="http://schemas.microsoft.com/office/drawing/2014/main" id="{CB016523-94ED-4E17-90B8-3F197C062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3" name="Rectangle 1391">
                <a:extLst>
                  <a:ext uri="{FF2B5EF4-FFF2-40B4-BE49-F238E27FC236}">
                    <a16:creationId xmlns:a16="http://schemas.microsoft.com/office/drawing/2014/main" id="{91496E51-E030-44C4-9ACD-C6706D9A3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4" name="Rectangle 1392">
                <a:extLst>
                  <a:ext uri="{FF2B5EF4-FFF2-40B4-BE49-F238E27FC236}">
                    <a16:creationId xmlns:a16="http://schemas.microsoft.com/office/drawing/2014/main" id="{9AA6F481-EC74-47FF-A686-AE0195891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5" name="Rectangle 1393">
                <a:extLst>
                  <a:ext uri="{FF2B5EF4-FFF2-40B4-BE49-F238E27FC236}">
                    <a16:creationId xmlns:a16="http://schemas.microsoft.com/office/drawing/2014/main" id="{46D35657-AEE4-444A-80BD-78AA7E9D2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6" name="Rectangle 1394">
                <a:extLst>
                  <a:ext uri="{FF2B5EF4-FFF2-40B4-BE49-F238E27FC236}">
                    <a16:creationId xmlns:a16="http://schemas.microsoft.com/office/drawing/2014/main" id="{E73EA53D-F73B-4A4E-91BA-13557E3AA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476"/>
                <a:ext cx="46" cy="1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7" name="Rectangle 1395">
                <a:extLst>
                  <a:ext uri="{FF2B5EF4-FFF2-40B4-BE49-F238E27FC236}">
                    <a16:creationId xmlns:a16="http://schemas.microsoft.com/office/drawing/2014/main" id="{9A0CDC44-FAE8-41CD-A08C-79CD26F6F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8" name="Rectangle 1396">
                <a:extLst>
                  <a:ext uri="{FF2B5EF4-FFF2-40B4-BE49-F238E27FC236}">
                    <a16:creationId xmlns:a16="http://schemas.microsoft.com/office/drawing/2014/main" id="{6153CF87-7851-4CF6-B1C2-017257B24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476"/>
                <a:ext cx="46" cy="136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34" name="Group 1422">
            <a:extLst>
              <a:ext uri="{FF2B5EF4-FFF2-40B4-BE49-F238E27FC236}">
                <a16:creationId xmlns:a16="http://schemas.microsoft.com/office/drawing/2014/main" id="{38F178DD-B523-491C-90F1-63223F39D347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357563"/>
            <a:ext cx="1439862" cy="385762"/>
            <a:chOff x="1714" y="2296"/>
            <a:chExt cx="3221" cy="862"/>
          </a:xfrm>
        </p:grpSpPr>
        <p:sp>
          <p:nvSpPr>
            <p:cNvPr id="14712" name="AutoShape 1400">
              <a:extLst>
                <a:ext uri="{FF2B5EF4-FFF2-40B4-BE49-F238E27FC236}">
                  <a16:creationId xmlns:a16="http://schemas.microsoft.com/office/drawing/2014/main" id="{4999C399-2EB5-4719-9FA0-5B91FBAD5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96"/>
              <a:ext cx="3221" cy="862"/>
            </a:xfrm>
            <a:prstGeom prst="roundRect">
              <a:avLst>
                <a:gd name="adj" fmla="val 145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410595DF-EB35-4680-94AF-5C5D12E05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319"/>
              <a:ext cx="3176" cy="817"/>
            </a:xfrm>
            <a:prstGeom prst="roundRect">
              <a:avLst>
                <a:gd name="adj" fmla="val 1450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AutoShape 1402">
              <a:extLst>
                <a:ext uri="{FF2B5EF4-FFF2-40B4-BE49-F238E27FC236}">
                  <a16:creationId xmlns:a16="http://schemas.microsoft.com/office/drawing/2014/main" id="{D4DA4563-99D2-4EB0-B793-0ABBE6D3F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" y="2364"/>
              <a:ext cx="3085" cy="726"/>
            </a:xfrm>
            <a:prstGeom prst="roundRect">
              <a:avLst>
                <a:gd name="adj" fmla="val 6889"/>
              </a:avLst>
            </a:prstGeom>
            <a:gradFill rotWithShape="1">
              <a:gsLst>
                <a:gs pos="0">
                  <a:srgbClr val="EAEAEA">
                    <a:gamma/>
                    <a:shade val="76078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7D28D32C-B9B7-4706-8A08-A3D634282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931"/>
              <a:ext cx="545" cy="91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AutoShape 1404">
              <a:extLst>
                <a:ext uri="{FF2B5EF4-FFF2-40B4-BE49-F238E27FC236}">
                  <a16:creationId xmlns:a16="http://schemas.microsoft.com/office/drawing/2014/main" id="{BDE8CD6B-63D7-488B-B0DF-78BF74489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432"/>
              <a:ext cx="1270" cy="544"/>
            </a:xfrm>
            <a:prstGeom prst="roundRect">
              <a:avLst>
                <a:gd name="adj" fmla="val 11023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3" name="Group 1421">
              <a:extLst>
                <a:ext uri="{FF2B5EF4-FFF2-40B4-BE49-F238E27FC236}">
                  <a16:creationId xmlns:a16="http://schemas.microsoft.com/office/drawing/2014/main" id="{6F81CAF1-12F2-4213-98E0-C4229DE2DE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2599"/>
              <a:ext cx="998" cy="241"/>
              <a:chOff x="2530" y="3430"/>
              <a:chExt cx="2450" cy="590"/>
            </a:xfrm>
          </p:grpSpPr>
          <p:sp>
            <p:nvSpPr>
              <p:cNvPr id="14717" name="Oval 1405">
                <a:extLst>
                  <a:ext uri="{FF2B5EF4-FFF2-40B4-BE49-F238E27FC236}">
                    <a16:creationId xmlns:a16="http://schemas.microsoft.com/office/drawing/2014/main" id="{5E578B20-9611-4482-BF16-5A145DD64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8" name="Oval 1406">
                <a:extLst>
                  <a:ext uri="{FF2B5EF4-FFF2-40B4-BE49-F238E27FC236}">
                    <a16:creationId xmlns:a16="http://schemas.microsoft.com/office/drawing/2014/main" id="{DA4C5C3B-72EF-46EB-8ECF-DE5F5904E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9" name="Oval 1407">
                <a:extLst>
                  <a:ext uri="{FF2B5EF4-FFF2-40B4-BE49-F238E27FC236}">
                    <a16:creationId xmlns:a16="http://schemas.microsoft.com/office/drawing/2014/main" id="{D13759EE-F45E-4E3E-A6FD-0005A9727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FF3300">
                      <a:gamma/>
                      <a:tint val="28627"/>
                      <a:invGamma/>
                    </a:srgbClr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0" name="Oval 1408">
                <a:extLst>
                  <a:ext uri="{FF2B5EF4-FFF2-40B4-BE49-F238E27FC236}">
                    <a16:creationId xmlns:a16="http://schemas.microsoft.com/office/drawing/2014/main" id="{774BEF40-084C-4231-AE18-8D6DF862C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1" name="Oval 1409">
                <a:extLst>
                  <a:ext uri="{FF2B5EF4-FFF2-40B4-BE49-F238E27FC236}">
                    <a16:creationId xmlns:a16="http://schemas.microsoft.com/office/drawing/2014/main" id="{70B5A085-F4F0-4766-A88B-57F7BB8EC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2" name="Oval 1410">
                <a:extLst>
                  <a:ext uri="{FF2B5EF4-FFF2-40B4-BE49-F238E27FC236}">
                    <a16:creationId xmlns:a16="http://schemas.microsoft.com/office/drawing/2014/main" id="{A65402CE-2B78-4239-892E-77B7767EE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3" name="Oval 1411">
                <a:extLst>
                  <a:ext uri="{FF2B5EF4-FFF2-40B4-BE49-F238E27FC236}">
                    <a16:creationId xmlns:a16="http://schemas.microsoft.com/office/drawing/2014/main" id="{75BEC7B7-4226-418B-93B0-03CF2D9C1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4" name="Oval 1412">
                <a:extLst>
                  <a:ext uri="{FF2B5EF4-FFF2-40B4-BE49-F238E27FC236}">
                    <a16:creationId xmlns:a16="http://schemas.microsoft.com/office/drawing/2014/main" id="{0D92C1ED-0B42-4941-A46A-8A1F3D41B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5" name="Oval 1413">
                <a:extLst>
                  <a:ext uri="{FF2B5EF4-FFF2-40B4-BE49-F238E27FC236}">
                    <a16:creationId xmlns:a16="http://schemas.microsoft.com/office/drawing/2014/main" id="{8FEA284D-D911-41EF-B734-CA4292106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6" name="Oval 1414">
                <a:extLst>
                  <a:ext uri="{FF2B5EF4-FFF2-40B4-BE49-F238E27FC236}">
                    <a16:creationId xmlns:a16="http://schemas.microsoft.com/office/drawing/2014/main" id="{FD4FF3F0-3EF8-4B62-9BA4-E46DD95E0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7" name="Oval 1415">
                <a:extLst>
                  <a:ext uri="{FF2B5EF4-FFF2-40B4-BE49-F238E27FC236}">
                    <a16:creationId xmlns:a16="http://schemas.microsoft.com/office/drawing/2014/main" id="{A4D6C26B-142A-492D-9945-D3A4C3B05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8" name="Oval 1416">
                <a:extLst>
                  <a:ext uri="{FF2B5EF4-FFF2-40B4-BE49-F238E27FC236}">
                    <a16:creationId xmlns:a16="http://schemas.microsoft.com/office/drawing/2014/main" id="{1931E218-8816-40DE-BDFD-D0407FD83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29" name="Oval 1417">
                <a:extLst>
                  <a:ext uri="{FF2B5EF4-FFF2-40B4-BE49-F238E27FC236}">
                    <a16:creationId xmlns:a16="http://schemas.microsoft.com/office/drawing/2014/main" id="{97ED94E9-5BBD-4A92-A3DC-0BD0D4CF2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0" name="Oval 1418">
                <a:extLst>
                  <a:ext uri="{FF2B5EF4-FFF2-40B4-BE49-F238E27FC236}">
                    <a16:creationId xmlns:a16="http://schemas.microsoft.com/office/drawing/2014/main" id="{0379DA40-C066-49DD-B120-2E07E4122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1" name="Oval 1419">
                <a:extLst>
                  <a:ext uri="{FF2B5EF4-FFF2-40B4-BE49-F238E27FC236}">
                    <a16:creationId xmlns:a16="http://schemas.microsoft.com/office/drawing/2014/main" id="{42E6193A-0363-4870-9606-E483AF150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FF3300">
                      <a:gamma/>
                      <a:tint val="28627"/>
                      <a:invGamma/>
                    </a:srgbClr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2" name="Oval 1420">
                <a:extLst>
                  <a:ext uri="{FF2B5EF4-FFF2-40B4-BE49-F238E27FC236}">
                    <a16:creationId xmlns:a16="http://schemas.microsoft.com/office/drawing/2014/main" id="{777270BB-4369-40D7-974F-C74BAA208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79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28627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35" name="Group 1423">
            <a:extLst>
              <a:ext uri="{FF2B5EF4-FFF2-40B4-BE49-F238E27FC236}">
                <a16:creationId xmlns:a16="http://schemas.microsoft.com/office/drawing/2014/main" id="{0B231FFF-0322-43E5-8C4A-CBBA7D6D9BE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300663"/>
            <a:ext cx="1439863" cy="449262"/>
            <a:chOff x="308" y="2024"/>
            <a:chExt cx="907" cy="283"/>
          </a:xfrm>
        </p:grpSpPr>
        <p:grpSp>
          <p:nvGrpSpPr>
            <p:cNvPr id="14736" name="Group 1424">
              <a:extLst>
                <a:ext uri="{FF2B5EF4-FFF2-40B4-BE49-F238E27FC236}">
                  <a16:creationId xmlns:a16="http://schemas.microsoft.com/office/drawing/2014/main" id="{970997BA-CF57-4591-9A5A-665261FF8B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3" y="2087"/>
              <a:ext cx="380" cy="164"/>
              <a:chOff x="1870" y="2153"/>
              <a:chExt cx="358" cy="154"/>
            </a:xfrm>
          </p:grpSpPr>
          <p:sp>
            <p:nvSpPr>
              <p:cNvPr id="14737" name="AutoShape 1425">
                <a:extLst>
                  <a:ext uri="{FF2B5EF4-FFF2-40B4-BE49-F238E27FC236}">
                    <a16:creationId xmlns:a16="http://schemas.microsoft.com/office/drawing/2014/main" id="{98D3925B-4D21-497E-8CDE-60F387D37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153"/>
                <a:ext cx="358" cy="154"/>
              </a:xfrm>
              <a:prstGeom prst="roundRect">
                <a:avLst>
                  <a:gd name="adj" fmla="val 11023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294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38" name="Group 1426">
                <a:extLst>
                  <a:ext uri="{FF2B5EF4-FFF2-40B4-BE49-F238E27FC236}">
                    <a16:creationId xmlns:a16="http://schemas.microsoft.com/office/drawing/2014/main" id="{7EE1C3CD-CF92-4C35-BD6A-CDD78685BE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9" y="2200"/>
                <a:ext cx="281" cy="68"/>
                <a:chOff x="2530" y="3430"/>
                <a:chExt cx="2450" cy="590"/>
              </a:xfrm>
            </p:grpSpPr>
            <p:sp>
              <p:nvSpPr>
                <p:cNvPr id="14739" name="Oval 1427">
                  <a:extLst>
                    <a:ext uri="{FF2B5EF4-FFF2-40B4-BE49-F238E27FC236}">
                      <a16:creationId xmlns:a16="http://schemas.microsoft.com/office/drawing/2014/main" id="{04170B06-BB1F-4827-8D72-9AC96D1A2D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0" name="Oval 1428">
                  <a:extLst>
                    <a:ext uri="{FF2B5EF4-FFF2-40B4-BE49-F238E27FC236}">
                      <a16:creationId xmlns:a16="http://schemas.microsoft.com/office/drawing/2014/main" id="{1A55C13C-1813-4639-9D9E-217F5EA9A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1" name="Oval 1429">
                  <a:extLst>
                    <a:ext uri="{FF2B5EF4-FFF2-40B4-BE49-F238E27FC236}">
                      <a16:creationId xmlns:a16="http://schemas.microsoft.com/office/drawing/2014/main" id="{327E44B0-3BAD-455B-AEFA-997881A40E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tint val="28627"/>
                        <a:invGamma/>
                      </a:srgbClr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2" name="Oval 1430">
                  <a:extLst>
                    <a:ext uri="{FF2B5EF4-FFF2-40B4-BE49-F238E27FC236}">
                      <a16:creationId xmlns:a16="http://schemas.microsoft.com/office/drawing/2014/main" id="{279E7B27-2F64-4D09-899F-5E6B9D9CC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3" name="Oval 1431">
                  <a:extLst>
                    <a:ext uri="{FF2B5EF4-FFF2-40B4-BE49-F238E27FC236}">
                      <a16:creationId xmlns:a16="http://schemas.microsoft.com/office/drawing/2014/main" id="{F827CF93-2B91-4011-867F-96EACF20A3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4" name="Oval 1432">
                  <a:extLst>
                    <a:ext uri="{FF2B5EF4-FFF2-40B4-BE49-F238E27FC236}">
                      <a16:creationId xmlns:a16="http://schemas.microsoft.com/office/drawing/2014/main" id="{C8F9D8BB-7671-488E-9DEC-DE8B084E3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5" name="Oval 1433">
                  <a:extLst>
                    <a:ext uri="{FF2B5EF4-FFF2-40B4-BE49-F238E27FC236}">
                      <a16:creationId xmlns:a16="http://schemas.microsoft.com/office/drawing/2014/main" id="{85CC05C1-8CCD-40A6-80A9-E8136A913C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6" name="Oval 1434">
                  <a:extLst>
                    <a:ext uri="{FF2B5EF4-FFF2-40B4-BE49-F238E27FC236}">
                      <a16:creationId xmlns:a16="http://schemas.microsoft.com/office/drawing/2014/main" id="{A8403050-C7A6-44BC-A4B1-4BFBE6DBE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7" name="Oval 1435">
                  <a:extLst>
                    <a:ext uri="{FF2B5EF4-FFF2-40B4-BE49-F238E27FC236}">
                      <a16:creationId xmlns:a16="http://schemas.microsoft.com/office/drawing/2014/main" id="{C79CCEA2-6CA6-46C1-AEEA-DA4B2000E8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8" name="Oval 1436">
                  <a:extLst>
                    <a:ext uri="{FF2B5EF4-FFF2-40B4-BE49-F238E27FC236}">
                      <a16:creationId xmlns:a16="http://schemas.microsoft.com/office/drawing/2014/main" id="{E3AB739C-FFDF-4CCF-9C1B-E93BA2046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9" name="Oval 1437">
                  <a:extLst>
                    <a:ext uri="{FF2B5EF4-FFF2-40B4-BE49-F238E27FC236}">
                      <a16:creationId xmlns:a16="http://schemas.microsoft.com/office/drawing/2014/main" id="{6E6A2E16-F60F-448B-B827-6815AEAB85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0" name="Oval 1438">
                  <a:extLst>
                    <a:ext uri="{FF2B5EF4-FFF2-40B4-BE49-F238E27FC236}">
                      <a16:creationId xmlns:a16="http://schemas.microsoft.com/office/drawing/2014/main" id="{9C7F4DC7-9C40-4B7A-8E4F-D718F828C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1" name="Oval 1439">
                  <a:extLst>
                    <a:ext uri="{FF2B5EF4-FFF2-40B4-BE49-F238E27FC236}">
                      <a16:creationId xmlns:a16="http://schemas.microsoft.com/office/drawing/2014/main" id="{B2A83F72-25D1-4141-8A2B-5858702D89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2" name="Oval 1440">
                  <a:extLst>
                    <a:ext uri="{FF2B5EF4-FFF2-40B4-BE49-F238E27FC236}">
                      <a16:creationId xmlns:a16="http://schemas.microsoft.com/office/drawing/2014/main" id="{CEB2EE8B-ADE1-4D60-AD9F-10E8D08961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3" name="Oval 1441">
                  <a:extLst>
                    <a:ext uri="{FF2B5EF4-FFF2-40B4-BE49-F238E27FC236}">
                      <a16:creationId xmlns:a16="http://schemas.microsoft.com/office/drawing/2014/main" id="{79A55F33-1A84-4263-9C8D-F1740FD74B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tint val="28627"/>
                        <a:invGamma/>
                      </a:srgbClr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4" name="Oval 1442">
                  <a:extLst>
                    <a:ext uri="{FF2B5EF4-FFF2-40B4-BE49-F238E27FC236}">
                      <a16:creationId xmlns:a16="http://schemas.microsoft.com/office/drawing/2014/main" id="{8195DE1E-9653-444C-9E6D-3EEE18740A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3793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28627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55" name="Rectangle 1443">
              <a:extLst>
                <a:ext uri="{FF2B5EF4-FFF2-40B4-BE49-F238E27FC236}">
                  <a16:creationId xmlns:a16="http://schemas.microsoft.com/office/drawing/2014/main" id="{455538D2-756E-4FAD-BBBC-B8F88D073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080"/>
              <a:ext cx="851" cy="17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6" name="Rectangle 1444">
              <a:extLst>
                <a:ext uri="{FF2B5EF4-FFF2-40B4-BE49-F238E27FC236}">
                  <a16:creationId xmlns:a16="http://schemas.microsoft.com/office/drawing/2014/main" id="{49DEB59F-6765-4F6C-BB50-2E9FBEE5B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080"/>
              <a:ext cx="14" cy="170"/>
            </a:xfrm>
            <a:prstGeom prst="rect">
              <a:avLst/>
            </a:prstGeom>
            <a:solidFill>
              <a:srgbClr val="333399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7" name="Rectangle 1445">
              <a:extLst>
                <a:ext uri="{FF2B5EF4-FFF2-40B4-BE49-F238E27FC236}">
                  <a16:creationId xmlns:a16="http://schemas.microsoft.com/office/drawing/2014/main" id="{61E99260-39B5-41BB-B236-1B6388C9E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3" y="2080"/>
              <a:ext cx="14" cy="170"/>
            </a:xfrm>
            <a:prstGeom prst="rect">
              <a:avLst/>
            </a:prstGeom>
            <a:solidFill>
              <a:srgbClr val="333399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58" name="Group 1446">
              <a:extLst>
                <a:ext uri="{FF2B5EF4-FFF2-40B4-BE49-F238E27FC236}">
                  <a16:creationId xmlns:a16="http://schemas.microsoft.com/office/drawing/2014/main" id="{94D74ECD-7A6B-459B-8B9E-60AC0C97C4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2250"/>
              <a:ext cx="907" cy="57"/>
              <a:chOff x="852" y="3339"/>
              <a:chExt cx="2903" cy="227"/>
            </a:xfrm>
          </p:grpSpPr>
          <p:sp>
            <p:nvSpPr>
              <p:cNvPr id="14759" name="Rectangle 1447">
                <a:extLst>
                  <a:ext uri="{FF2B5EF4-FFF2-40B4-BE49-F238E27FC236}">
                    <a16:creationId xmlns:a16="http://schemas.microsoft.com/office/drawing/2014/main" id="{564867AF-01C7-4BAD-8EC3-C8EDB50BC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339"/>
                <a:ext cx="2903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60" name="Rectangle 1448">
                <a:extLst>
                  <a:ext uri="{FF2B5EF4-FFF2-40B4-BE49-F238E27FC236}">
                    <a16:creationId xmlns:a16="http://schemas.microsoft.com/office/drawing/2014/main" id="{96333199-1C75-4954-8E97-D20F737A8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521"/>
                <a:ext cx="2903" cy="45"/>
              </a:xfrm>
              <a:prstGeom prst="rect">
                <a:avLst/>
              </a:prstGeom>
              <a:solidFill>
                <a:srgbClr val="EAEAEA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61" name="Group 1449">
              <a:extLst>
                <a:ext uri="{FF2B5EF4-FFF2-40B4-BE49-F238E27FC236}">
                  <a16:creationId xmlns:a16="http://schemas.microsoft.com/office/drawing/2014/main" id="{3EF171D2-1351-43B8-8237-A0FDA583B86A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08" y="2024"/>
              <a:ext cx="907" cy="57"/>
              <a:chOff x="852" y="3339"/>
              <a:chExt cx="2903" cy="227"/>
            </a:xfrm>
          </p:grpSpPr>
          <p:sp>
            <p:nvSpPr>
              <p:cNvPr id="14762" name="Rectangle 1450">
                <a:extLst>
                  <a:ext uri="{FF2B5EF4-FFF2-40B4-BE49-F238E27FC236}">
                    <a16:creationId xmlns:a16="http://schemas.microsoft.com/office/drawing/2014/main" id="{C573206A-8374-4F9B-870B-779CFE6B7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339"/>
                <a:ext cx="2903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63" name="Rectangle 1451">
                <a:extLst>
                  <a:ext uri="{FF2B5EF4-FFF2-40B4-BE49-F238E27FC236}">
                    <a16:creationId xmlns:a16="http://schemas.microsoft.com/office/drawing/2014/main" id="{C1D31F70-922B-4C8E-BE43-8889ABFBF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521"/>
                <a:ext cx="2903" cy="45"/>
              </a:xfrm>
              <a:prstGeom prst="rect">
                <a:avLst/>
              </a:prstGeom>
              <a:solidFill>
                <a:srgbClr val="EAEAEA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922" name="Group 1610">
            <a:extLst>
              <a:ext uri="{FF2B5EF4-FFF2-40B4-BE49-F238E27FC236}">
                <a16:creationId xmlns:a16="http://schemas.microsoft.com/office/drawing/2014/main" id="{C5BE37AD-F7E5-4799-8B7F-C8C906ABDFC7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357563"/>
            <a:ext cx="1441450" cy="458787"/>
            <a:chOff x="2609" y="2329"/>
            <a:chExt cx="975" cy="310"/>
          </a:xfrm>
        </p:grpSpPr>
        <p:sp>
          <p:nvSpPr>
            <p:cNvPr id="14921" name="AutoShape 1609">
              <a:extLst>
                <a:ext uri="{FF2B5EF4-FFF2-40B4-BE49-F238E27FC236}">
                  <a16:creationId xmlns:a16="http://schemas.microsoft.com/office/drawing/2014/main" id="{DA20CD16-CBD7-409E-AD65-712105595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478"/>
              <a:ext cx="947" cy="161"/>
            </a:xfrm>
            <a:prstGeom prst="roundRect">
              <a:avLst>
                <a:gd name="adj" fmla="val 9866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1" name="AutoShape 1559">
              <a:extLst>
                <a:ext uri="{FF2B5EF4-FFF2-40B4-BE49-F238E27FC236}">
                  <a16:creationId xmlns:a16="http://schemas.microsoft.com/office/drawing/2014/main" id="{FE68AE5B-5C6E-4990-BB77-8649AD719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29"/>
              <a:ext cx="975" cy="29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72" name="Group 1560">
              <a:extLst>
                <a:ext uri="{FF2B5EF4-FFF2-40B4-BE49-F238E27FC236}">
                  <a16:creationId xmlns:a16="http://schemas.microsoft.com/office/drawing/2014/main" id="{39C2856B-3AE6-4723-805D-D09EAC7E1E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2" y="2341"/>
              <a:ext cx="295" cy="272"/>
              <a:chOff x="2632" y="2341"/>
              <a:chExt cx="295" cy="272"/>
            </a:xfrm>
          </p:grpSpPr>
          <p:sp>
            <p:nvSpPr>
              <p:cNvPr id="14839" name="AutoShape 1527">
                <a:extLst>
                  <a:ext uri="{FF2B5EF4-FFF2-40B4-BE49-F238E27FC236}">
                    <a16:creationId xmlns:a16="http://schemas.microsoft.com/office/drawing/2014/main" id="{E031CA07-CB8A-45BD-BC66-933904989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1"/>
                <a:ext cx="295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67" name="Group 1455">
                <a:extLst>
                  <a:ext uri="{FF2B5EF4-FFF2-40B4-BE49-F238E27FC236}">
                    <a16:creationId xmlns:a16="http://schemas.microsoft.com/office/drawing/2014/main" id="{59FD3103-FC75-4228-B3B5-F37D0E747C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387"/>
                <a:ext cx="227" cy="188"/>
                <a:chOff x="1895" y="1344"/>
                <a:chExt cx="553" cy="453"/>
              </a:xfrm>
            </p:grpSpPr>
            <p:sp>
              <p:nvSpPr>
                <p:cNvPr id="14768" name="Rectangle 1456">
                  <a:extLst>
                    <a:ext uri="{FF2B5EF4-FFF2-40B4-BE49-F238E27FC236}">
                      <a16:creationId xmlns:a16="http://schemas.microsoft.com/office/drawing/2014/main" id="{CEC8CB6B-33B9-4F55-807C-7843198510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9" name="Rectangle 1457">
                  <a:extLst>
                    <a:ext uri="{FF2B5EF4-FFF2-40B4-BE49-F238E27FC236}">
                      <a16:creationId xmlns:a16="http://schemas.microsoft.com/office/drawing/2014/main" id="{AFF0B1AF-565B-4BEB-A7CE-6B71B1E71D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0" name="Freeform 1458">
                  <a:extLst>
                    <a:ext uri="{FF2B5EF4-FFF2-40B4-BE49-F238E27FC236}">
                      <a16:creationId xmlns:a16="http://schemas.microsoft.com/office/drawing/2014/main" id="{FE620C4B-4E47-4ECD-84AC-3FCF4BD35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771" name="Group 1459">
                  <a:extLst>
                    <a:ext uri="{FF2B5EF4-FFF2-40B4-BE49-F238E27FC236}">
                      <a16:creationId xmlns:a16="http://schemas.microsoft.com/office/drawing/2014/main" id="{C31CE394-3C2B-4617-A01C-B23ECB6EB4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772" name="Rectangle 1460">
                    <a:extLst>
                      <a:ext uri="{FF2B5EF4-FFF2-40B4-BE49-F238E27FC236}">
                        <a16:creationId xmlns:a16="http://schemas.microsoft.com/office/drawing/2014/main" id="{74F25253-29FC-46FF-8F63-A1B9DB6B17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3" name="Rectangle 1461">
                    <a:extLst>
                      <a:ext uri="{FF2B5EF4-FFF2-40B4-BE49-F238E27FC236}">
                        <a16:creationId xmlns:a16="http://schemas.microsoft.com/office/drawing/2014/main" id="{6482E88C-F607-4D73-992E-29C9DFE5F8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4" name="Rectangle 1462">
                    <a:extLst>
                      <a:ext uri="{FF2B5EF4-FFF2-40B4-BE49-F238E27FC236}">
                        <a16:creationId xmlns:a16="http://schemas.microsoft.com/office/drawing/2014/main" id="{C97759F0-F205-4F74-948F-FB601BD6A5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5" name="Rectangle 1463">
                    <a:extLst>
                      <a:ext uri="{FF2B5EF4-FFF2-40B4-BE49-F238E27FC236}">
                        <a16:creationId xmlns:a16="http://schemas.microsoft.com/office/drawing/2014/main" id="{6E279A1F-DE9F-47D9-A574-1F8AB0C358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6" name="Rectangle 1464">
                    <a:extLst>
                      <a:ext uri="{FF2B5EF4-FFF2-40B4-BE49-F238E27FC236}">
                        <a16:creationId xmlns:a16="http://schemas.microsoft.com/office/drawing/2014/main" id="{D8190402-E646-46FD-B76C-89E18FEE7E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7" name="Rectangle 1465">
                    <a:extLst>
                      <a:ext uri="{FF2B5EF4-FFF2-40B4-BE49-F238E27FC236}">
                        <a16:creationId xmlns:a16="http://schemas.microsoft.com/office/drawing/2014/main" id="{6C866FCF-2B06-4C9D-B222-619F778032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8" name="Rectangle 1466">
                    <a:extLst>
                      <a:ext uri="{FF2B5EF4-FFF2-40B4-BE49-F238E27FC236}">
                        <a16:creationId xmlns:a16="http://schemas.microsoft.com/office/drawing/2014/main" id="{05B95951-B919-4A00-9BA7-9DB7D25099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9" name="Rectangle 1467">
                    <a:extLst>
                      <a:ext uri="{FF2B5EF4-FFF2-40B4-BE49-F238E27FC236}">
                        <a16:creationId xmlns:a16="http://schemas.microsoft.com/office/drawing/2014/main" id="{7BF58D5C-F3BF-4E5C-AF5A-655D142AE6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780" name="Rectangle 1468">
                  <a:extLst>
                    <a:ext uri="{FF2B5EF4-FFF2-40B4-BE49-F238E27FC236}">
                      <a16:creationId xmlns:a16="http://schemas.microsoft.com/office/drawing/2014/main" id="{7AD10FD8-FA08-4B07-9A11-AE8B3716F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873" name="Group 1561">
              <a:extLst>
                <a:ext uri="{FF2B5EF4-FFF2-40B4-BE49-F238E27FC236}">
                  <a16:creationId xmlns:a16="http://schemas.microsoft.com/office/drawing/2014/main" id="{76D8CC33-D05E-4BC0-A58E-9B045C1121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7" y="2341"/>
              <a:ext cx="295" cy="272"/>
              <a:chOff x="2632" y="2341"/>
              <a:chExt cx="295" cy="272"/>
            </a:xfrm>
          </p:grpSpPr>
          <p:sp>
            <p:nvSpPr>
              <p:cNvPr id="14874" name="AutoShape 1562">
                <a:extLst>
                  <a:ext uri="{FF2B5EF4-FFF2-40B4-BE49-F238E27FC236}">
                    <a16:creationId xmlns:a16="http://schemas.microsoft.com/office/drawing/2014/main" id="{844E8ABC-888A-46CB-8060-BDF81398D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1"/>
                <a:ext cx="295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875" name="Group 1563">
                <a:extLst>
                  <a:ext uri="{FF2B5EF4-FFF2-40B4-BE49-F238E27FC236}">
                    <a16:creationId xmlns:a16="http://schemas.microsoft.com/office/drawing/2014/main" id="{E9B1E9AD-951D-4F57-B8DA-971E0C3BB4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387"/>
                <a:ext cx="227" cy="188"/>
                <a:chOff x="1895" y="1344"/>
                <a:chExt cx="553" cy="453"/>
              </a:xfrm>
            </p:grpSpPr>
            <p:sp>
              <p:nvSpPr>
                <p:cNvPr id="14876" name="Rectangle 1564">
                  <a:extLst>
                    <a:ext uri="{FF2B5EF4-FFF2-40B4-BE49-F238E27FC236}">
                      <a16:creationId xmlns:a16="http://schemas.microsoft.com/office/drawing/2014/main" id="{CDCF5EE1-283D-45D1-9F63-AEEEC288B8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7" name="Rectangle 1565">
                  <a:extLst>
                    <a:ext uri="{FF2B5EF4-FFF2-40B4-BE49-F238E27FC236}">
                      <a16:creationId xmlns:a16="http://schemas.microsoft.com/office/drawing/2014/main" id="{631AA8EB-6BA7-4312-8C41-F5BA0939EE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8" name="Freeform 1566">
                  <a:extLst>
                    <a:ext uri="{FF2B5EF4-FFF2-40B4-BE49-F238E27FC236}">
                      <a16:creationId xmlns:a16="http://schemas.microsoft.com/office/drawing/2014/main" id="{037016F7-E7B5-45A3-B053-EFB4E3179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879" name="Group 1567">
                  <a:extLst>
                    <a:ext uri="{FF2B5EF4-FFF2-40B4-BE49-F238E27FC236}">
                      <a16:creationId xmlns:a16="http://schemas.microsoft.com/office/drawing/2014/main" id="{05B514D9-906E-48AE-B829-DDB46471882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880" name="Rectangle 1568">
                    <a:extLst>
                      <a:ext uri="{FF2B5EF4-FFF2-40B4-BE49-F238E27FC236}">
                        <a16:creationId xmlns:a16="http://schemas.microsoft.com/office/drawing/2014/main" id="{ABAC8F3A-9F83-455C-8152-2C074AA709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1" name="Rectangle 1569">
                    <a:extLst>
                      <a:ext uri="{FF2B5EF4-FFF2-40B4-BE49-F238E27FC236}">
                        <a16:creationId xmlns:a16="http://schemas.microsoft.com/office/drawing/2014/main" id="{E96FDBD5-CC00-4BD0-8EFB-68E250E453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2" name="Rectangle 1570">
                    <a:extLst>
                      <a:ext uri="{FF2B5EF4-FFF2-40B4-BE49-F238E27FC236}">
                        <a16:creationId xmlns:a16="http://schemas.microsoft.com/office/drawing/2014/main" id="{C3BDAE33-BE44-4334-8AB4-6E2D1D3B8B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3" name="Rectangle 1571">
                    <a:extLst>
                      <a:ext uri="{FF2B5EF4-FFF2-40B4-BE49-F238E27FC236}">
                        <a16:creationId xmlns:a16="http://schemas.microsoft.com/office/drawing/2014/main" id="{FF424798-5B44-470F-AC2C-404ECF35E7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4" name="Rectangle 1572">
                    <a:extLst>
                      <a:ext uri="{FF2B5EF4-FFF2-40B4-BE49-F238E27FC236}">
                        <a16:creationId xmlns:a16="http://schemas.microsoft.com/office/drawing/2014/main" id="{C22FF644-6962-42BB-ACDC-C93A0064B8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5" name="Rectangle 1573">
                    <a:extLst>
                      <a:ext uri="{FF2B5EF4-FFF2-40B4-BE49-F238E27FC236}">
                        <a16:creationId xmlns:a16="http://schemas.microsoft.com/office/drawing/2014/main" id="{052304A6-8503-45BD-84CB-234131A987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6" name="Rectangle 1574">
                    <a:extLst>
                      <a:ext uri="{FF2B5EF4-FFF2-40B4-BE49-F238E27FC236}">
                        <a16:creationId xmlns:a16="http://schemas.microsoft.com/office/drawing/2014/main" id="{F5FB79CD-59B9-4CD3-BF15-9A55E153E7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7" name="Rectangle 1575">
                    <a:extLst>
                      <a:ext uri="{FF2B5EF4-FFF2-40B4-BE49-F238E27FC236}">
                        <a16:creationId xmlns:a16="http://schemas.microsoft.com/office/drawing/2014/main" id="{6676EC7B-DBC6-42B2-A1EA-1B17240D1A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888" name="Rectangle 1576">
                  <a:extLst>
                    <a:ext uri="{FF2B5EF4-FFF2-40B4-BE49-F238E27FC236}">
                      <a16:creationId xmlns:a16="http://schemas.microsoft.com/office/drawing/2014/main" id="{C33C900A-2D97-4878-92D9-790E8F06AA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905" name="Group 1593">
              <a:extLst>
                <a:ext uri="{FF2B5EF4-FFF2-40B4-BE49-F238E27FC236}">
                  <a16:creationId xmlns:a16="http://schemas.microsoft.com/office/drawing/2014/main" id="{4D75D090-91CF-4AFF-A03F-BB1DB61208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3" y="2341"/>
              <a:ext cx="295" cy="272"/>
              <a:chOff x="2632" y="2341"/>
              <a:chExt cx="295" cy="272"/>
            </a:xfrm>
          </p:grpSpPr>
          <p:sp>
            <p:nvSpPr>
              <p:cNvPr id="14906" name="AutoShape 1594">
                <a:extLst>
                  <a:ext uri="{FF2B5EF4-FFF2-40B4-BE49-F238E27FC236}">
                    <a16:creationId xmlns:a16="http://schemas.microsoft.com/office/drawing/2014/main" id="{A8AC4D97-FE7F-40F0-A793-E9B533A37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1"/>
                <a:ext cx="295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745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07" name="Group 1595">
                <a:extLst>
                  <a:ext uri="{FF2B5EF4-FFF2-40B4-BE49-F238E27FC236}">
                    <a16:creationId xmlns:a16="http://schemas.microsoft.com/office/drawing/2014/main" id="{6021163E-54FF-4C91-B303-3922580384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387"/>
                <a:ext cx="227" cy="188"/>
                <a:chOff x="1895" y="1344"/>
                <a:chExt cx="553" cy="453"/>
              </a:xfrm>
            </p:grpSpPr>
            <p:sp>
              <p:nvSpPr>
                <p:cNvPr id="14908" name="Rectangle 1596">
                  <a:extLst>
                    <a:ext uri="{FF2B5EF4-FFF2-40B4-BE49-F238E27FC236}">
                      <a16:creationId xmlns:a16="http://schemas.microsoft.com/office/drawing/2014/main" id="{C4110D75-01F1-4408-AC70-8224F01E3A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4" cy="453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9" name="Rectangle 1597">
                  <a:extLst>
                    <a:ext uri="{FF2B5EF4-FFF2-40B4-BE49-F238E27FC236}">
                      <a16:creationId xmlns:a16="http://schemas.microsoft.com/office/drawing/2014/main" id="{30A85524-11E6-4F7C-8F38-001AD47A61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344"/>
                  <a:ext cx="545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22353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10" name="Freeform 1598">
                  <a:extLst>
                    <a:ext uri="{FF2B5EF4-FFF2-40B4-BE49-F238E27FC236}">
                      <a16:creationId xmlns:a16="http://schemas.microsoft.com/office/drawing/2014/main" id="{79ECBDFB-0257-4BC1-877D-6FC2ABE450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1" y="1344"/>
                  <a:ext cx="453" cy="408"/>
                </a:xfrm>
                <a:custGeom>
                  <a:avLst/>
                  <a:gdLst>
                    <a:gd name="T0" fmla="*/ 0 w 453"/>
                    <a:gd name="T1" fmla="*/ 408 h 408"/>
                    <a:gd name="T2" fmla="*/ 453 w 453"/>
                    <a:gd name="T3" fmla="*/ 408 h 408"/>
                    <a:gd name="T4" fmla="*/ 453 w 453"/>
                    <a:gd name="T5" fmla="*/ 90 h 408"/>
                    <a:gd name="T6" fmla="*/ 317 w 453"/>
                    <a:gd name="T7" fmla="*/ 90 h 408"/>
                    <a:gd name="T8" fmla="*/ 317 w 453"/>
                    <a:gd name="T9" fmla="*/ 0 h 408"/>
                    <a:gd name="T10" fmla="*/ 136 w 453"/>
                    <a:gd name="T11" fmla="*/ 0 h 408"/>
                    <a:gd name="T12" fmla="*/ 136 w 453"/>
                    <a:gd name="T13" fmla="*/ 90 h 408"/>
                    <a:gd name="T14" fmla="*/ 0 w 453"/>
                    <a:gd name="T15" fmla="*/ 90 h 408"/>
                    <a:gd name="T16" fmla="*/ 0 w 453"/>
                    <a:gd name="T17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08">
                      <a:moveTo>
                        <a:pt x="0" y="408"/>
                      </a:moveTo>
                      <a:lnTo>
                        <a:pt x="453" y="408"/>
                      </a:lnTo>
                      <a:lnTo>
                        <a:pt x="453" y="90"/>
                      </a:lnTo>
                      <a:lnTo>
                        <a:pt x="317" y="90"/>
                      </a:lnTo>
                      <a:lnTo>
                        <a:pt x="317" y="0"/>
                      </a:lnTo>
                      <a:lnTo>
                        <a:pt x="136" y="0"/>
                      </a:lnTo>
                      <a:lnTo>
                        <a:pt x="136" y="90"/>
                      </a:lnTo>
                      <a:lnTo>
                        <a:pt x="0" y="9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alpha val="89999"/>
                      </a:schemeClr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4911" name="Group 1599">
                  <a:extLst>
                    <a:ext uri="{FF2B5EF4-FFF2-40B4-BE49-F238E27FC236}">
                      <a16:creationId xmlns:a16="http://schemas.microsoft.com/office/drawing/2014/main" id="{23AE77E5-53E5-44B7-90C6-08735F28F1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1706"/>
                  <a:ext cx="273" cy="46"/>
                  <a:chOff x="2033" y="1706"/>
                  <a:chExt cx="678" cy="227"/>
                </a:xfrm>
              </p:grpSpPr>
              <p:sp>
                <p:nvSpPr>
                  <p:cNvPr id="14912" name="Rectangle 1600">
                    <a:extLst>
                      <a:ext uri="{FF2B5EF4-FFF2-40B4-BE49-F238E27FC236}">
                        <a16:creationId xmlns:a16="http://schemas.microsoft.com/office/drawing/2014/main" id="{EC60DD37-8FB9-4CBE-83DE-8C49BB595D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3" name="Rectangle 1601">
                    <a:extLst>
                      <a:ext uri="{FF2B5EF4-FFF2-40B4-BE49-F238E27FC236}">
                        <a16:creationId xmlns:a16="http://schemas.microsoft.com/office/drawing/2014/main" id="{23B2B650-FF38-43F3-9BE7-896EECCC79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4" name="Rectangle 1602">
                    <a:extLst>
                      <a:ext uri="{FF2B5EF4-FFF2-40B4-BE49-F238E27FC236}">
                        <a16:creationId xmlns:a16="http://schemas.microsoft.com/office/drawing/2014/main" id="{FAEF8B0A-A26B-4138-B3BF-130FB7ACC6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5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5" name="Rectangle 1603">
                    <a:extLst>
                      <a:ext uri="{FF2B5EF4-FFF2-40B4-BE49-F238E27FC236}">
                        <a16:creationId xmlns:a16="http://schemas.microsoft.com/office/drawing/2014/main" id="{CCC7DD81-2C91-4623-8352-CBE9DA879F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6" name="Rectangle 1604">
                    <a:extLst>
                      <a:ext uri="{FF2B5EF4-FFF2-40B4-BE49-F238E27FC236}">
                        <a16:creationId xmlns:a16="http://schemas.microsoft.com/office/drawing/2014/main" id="{95946133-E176-4E0B-896C-86F64A0BD0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7" name="Rectangle 1605">
                    <a:extLst>
                      <a:ext uri="{FF2B5EF4-FFF2-40B4-BE49-F238E27FC236}">
                        <a16:creationId xmlns:a16="http://schemas.microsoft.com/office/drawing/2014/main" id="{D62065A8-473A-4C85-9A83-2A03348068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3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8" name="Rectangle 1606">
                    <a:extLst>
                      <a:ext uri="{FF2B5EF4-FFF2-40B4-BE49-F238E27FC236}">
                        <a16:creationId xmlns:a16="http://schemas.microsoft.com/office/drawing/2014/main" id="{6631092F-02D9-4213-B7C8-FE733D54AF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6" y="1706"/>
                    <a:ext cx="44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9" name="Rectangle 1607">
                    <a:extLst>
                      <a:ext uri="{FF2B5EF4-FFF2-40B4-BE49-F238E27FC236}">
                        <a16:creationId xmlns:a16="http://schemas.microsoft.com/office/drawing/2014/main" id="{80CC9F57-98A9-4CD2-A8BD-14B4E1011A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706"/>
                    <a:ext cx="46" cy="227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920" name="Rectangle 1608">
                  <a:extLst>
                    <a:ext uri="{FF2B5EF4-FFF2-40B4-BE49-F238E27FC236}">
                      <a16:creationId xmlns:a16="http://schemas.microsoft.com/office/drawing/2014/main" id="{A58D4230-D7D1-45A9-ABD6-D4CDAD5AD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344"/>
                  <a:ext cx="8" cy="453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014" name="Group 1702">
            <a:extLst>
              <a:ext uri="{FF2B5EF4-FFF2-40B4-BE49-F238E27FC236}">
                <a16:creationId xmlns:a16="http://schemas.microsoft.com/office/drawing/2014/main" id="{9B6893D0-BC93-42AB-90B5-5F772CBAAD2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391150"/>
            <a:ext cx="1439862" cy="269875"/>
            <a:chOff x="1759" y="3067"/>
            <a:chExt cx="3629" cy="681"/>
          </a:xfrm>
        </p:grpSpPr>
        <p:sp>
          <p:nvSpPr>
            <p:cNvPr id="14924" name="AutoShape 1612">
              <a:extLst>
                <a:ext uri="{FF2B5EF4-FFF2-40B4-BE49-F238E27FC236}">
                  <a16:creationId xmlns:a16="http://schemas.microsoft.com/office/drawing/2014/main" id="{440F292D-2487-4E0E-AFEE-C849694CA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067"/>
              <a:ext cx="3629" cy="681"/>
            </a:xfrm>
            <a:prstGeom prst="roundRect">
              <a:avLst>
                <a:gd name="adj" fmla="val 6019"/>
              </a:avLst>
            </a:prstGeom>
            <a:solidFill>
              <a:srgbClr val="EAEAEA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5" name="Rectangle 1613">
              <a:extLst>
                <a:ext uri="{FF2B5EF4-FFF2-40B4-BE49-F238E27FC236}">
                  <a16:creationId xmlns:a16="http://schemas.microsoft.com/office/drawing/2014/main" id="{20EA5756-596A-4E68-A5AE-A9B00AAF5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3113"/>
              <a:ext cx="3538" cy="58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6" name="Rectangle 1614">
              <a:extLst>
                <a:ext uri="{FF2B5EF4-FFF2-40B4-BE49-F238E27FC236}">
                  <a16:creationId xmlns:a16="http://schemas.microsoft.com/office/drawing/2014/main" id="{9503E408-8F06-4BBE-B5FD-43977DE32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160"/>
              <a:ext cx="1088" cy="49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7" name="AutoShape 1615">
              <a:extLst>
                <a:ext uri="{FF2B5EF4-FFF2-40B4-BE49-F238E27FC236}">
                  <a16:creationId xmlns:a16="http://schemas.microsoft.com/office/drawing/2014/main" id="{23C9F464-A9B2-4704-8B13-BAD362393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158"/>
              <a:ext cx="2313" cy="499"/>
            </a:xfrm>
            <a:prstGeom prst="roundRect">
              <a:avLst>
                <a:gd name="adj" fmla="val 701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28" name="Group 1616">
              <a:extLst>
                <a:ext uri="{FF2B5EF4-FFF2-40B4-BE49-F238E27FC236}">
                  <a16:creationId xmlns:a16="http://schemas.microsoft.com/office/drawing/2014/main" id="{8DE5A694-FEB6-447E-A117-1B00387FCD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3158"/>
              <a:ext cx="2223" cy="500"/>
              <a:chOff x="1985" y="2341"/>
              <a:chExt cx="3634" cy="818"/>
            </a:xfrm>
          </p:grpSpPr>
          <p:grpSp>
            <p:nvGrpSpPr>
              <p:cNvPr id="14929" name="Group 1617">
                <a:extLst>
                  <a:ext uri="{FF2B5EF4-FFF2-40B4-BE49-F238E27FC236}">
                    <a16:creationId xmlns:a16="http://schemas.microsoft.com/office/drawing/2014/main" id="{9AA29CD1-50DC-40EB-920C-D5CBC02EBE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5" y="2341"/>
                <a:ext cx="3633" cy="409"/>
                <a:chOff x="1985" y="2341"/>
                <a:chExt cx="3633" cy="409"/>
              </a:xfrm>
            </p:grpSpPr>
            <p:grpSp>
              <p:nvGrpSpPr>
                <p:cNvPr id="14930" name="Group 1618">
                  <a:extLst>
                    <a:ext uri="{FF2B5EF4-FFF2-40B4-BE49-F238E27FC236}">
                      <a16:creationId xmlns:a16="http://schemas.microsoft.com/office/drawing/2014/main" id="{CA1093A5-19C4-4E0A-9249-3AE0395B1C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5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31" name="Freeform 1619">
                    <a:extLst>
                      <a:ext uri="{FF2B5EF4-FFF2-40B4-BE49-F238E27FC236}">
                        <a16:creationId xmlns:a16="http://schemas.microsoft.com/office/drawing/2014/main" id="{16826207-8577-42A3-98A1-FBBFBFFD74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32" name="Freeform 1620">
                    <a:extLst>
                      <a:ext uri="{FF2B5EF4-FFF2-40B4-BE49-F238E27FC236}">
                        <a16:creationId xmlns:a16="http://schemas.microsoft.com/office/drawing/2014/main" id="{6FE7B523-E563-4AC2-8A3B-223B33D6F9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33" name="Group 1621">
                  <a:extLst>
                    <a:ext uri="{FF2B5EF4-FFF2-40B4-BE49-F238E27FC236}">
                      <a16:creationId xmlns:a16="http://schemas.microsoft.com/office/drawing/2014/main" id="{1F44CB87-C4A1-4DBE-B242-0D9AD42171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0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34" name="Freeform 1622">
                    <a:extLst>
                      <a:ext uri="{FF2B5EF4-FFF2-40B4-BE49-F238E27FC236}">
                        <a16:creationId xmlns:a16="http://schemas.microsoft.com/office/drawing/2014/main" id="{6F8F08EF-FF09-4E80-8442-3D97381B7B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35" name="Freeform 1623">
                    <a:extLst>
                      <a:ext uri="{FF2B5EF4-FFF2-40B4-BE49-F238E27FC236}">
                        <a16:creationId xmlns:a16="http://schemas.microsoft.com/office/drawing/2014/main" id="{3543CB38-F720-4AF1-A47A-7B471E33D9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36" name="Group 1624">
                  <a:extLst>
                    <a:ext uri="{FF2B5EF4-FFF2-40B4-BE49-F238E27FC236}">
                      <a16:creationId xmlns:a16="http://schemas.microsoft.com/office/drawing/2014/main" id="{DBD53344-7FC6-4E7D-9872-E88D640CBB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3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37" name="Freeform 1625">
                    <a:extLst>
                      <a:ext uri="{FF2B5EF4-FFF2-40B4-BE49-F238E27FC236}">
                        <a16:creationId xmlns:a16="http://schemas.microsoft.com/office/drawing/2014/main" id="{7BACCCDF-EC3A-41DC-97CB-B33E1F4D7B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38" name="Freeform 1626">
                    <a:extLst>
                      <a:ext uri="{FF2B5EF4-FFF2-40B4-BE49-F238E27FC236}">
                        <a16:creationId xmlns:a16="http://schemas.microsoft.com/office/drawing/2014/main" id="{7417B45C-518E-48E6-ADBA-DFF9AC5D95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39" name="Group 1627">
                  <a:extLst>
                    <a:ext uri="{FF2B5EF4-FFF2-40B4-BE49-F238E27FC236}">
                      <a16:creationId xmlns:a16="http://schemas.microsoft.com/office/drawing/2014/main" id="{8FA3F01B-3354-4F74-9023-133D341395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8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0" name="Freeform 1628">
                    <a:extLst>
                      <a:ext uri="{FF2B5EF4-FFF2-40B4-BE49-F238E27FC236}">
                        <a16:creationId xmlns:a16="http://schemas.microsoft.com/office/drawing/2014/main" id="{4DA1FCD2-DCE7-4527-BDB6-8A2B868521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1" name="Freeform 1629">
                    <a:extLst>
                      <a:ext uri="{FF2B5EF4-FFF2-40B4-BE49-F238E27FC236}">
                        <a16:creationId xmlns:a16="http://schemas.microsoft.com/office/drawing/2014/main" id="{1D56AA6B-C68B-44BB-89A1-CFBB53B6B4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42" name="Group 1630">
                  <a:extLst>
                    <a:ext uri="{FF2B5EF4-FFF2-40B4-BE49-F238E27FC236}">
                      <a16:creationId xmlns:a16="http://schemas.microsoft.com/office/drawing/2014/main" id="{A63EC121-CF6E-4247-AF4B-9CEA42D24C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0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3" name="Freeform 1631">
                    <a:extLst>
                      <a:ext uri="{FF2B5EF4-FFF2-40B4-BE49-F238E27FC236}">
                        <a16:creationId xmlns:a16="http://schemas.microsoft.com/office/drawing/2014/main" id="{99FCDF58-305B-4C05-98D8-6E684FA635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4" name="Freeform 1632">
                    <a:extLst>
                      <a:ext uri="{FF2B5EF4-FFF2-40B4-BE49-F238E27FC236}">
                        <a16:creationId xmlns:a16="http://schemas.microsoft.com/office/drawing/2014/main" id="{5EAE7C9A-0E9D-4694-B0EF-F19C20FC36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45" name="Group 1633">
                  <a:extLst>
                    <a:ext uri="{FF2B5EF4-FFF2-40B4-BE49-F238E27FC236}">
                      <a16:creationId xmlns:a16="http://schemas.microsoft.com/office/drawing/2014/main" id="{E8CF4502-553C-4A5D-9DF8-8382418E74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55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6" name="Freeform 1634">
                    <a:extLst>
                      <a:ext uri="{FF2B5EF4-FFF2-40B4-BE49-F238E27FC236}">
                        <a16:creationId xmlns:a16="http://schemas.microsoft.com/office/drawing/2014/main" id="{787326CE-A774-4220-A41F-55CCBDBD87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7" name="Freeform 1635">
                    <a:extLst>
                      <a:ext uri="{FF2B5EF4-FFF2-40B4-BE49-F238E27FC236}">
                        <a16:creationId xmlns:a16="http://schemas.microsoft.com/office/drawing/2014/main" id="{0C706B62-3B26-4C0A-B811-9BF38A5F78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48" name="Group 1636">
                  <a:extLst>
                    <a:ext uri="{FF2B5EF4-FFF2-40B4-BE49-F238E27FC236}">
                      <a16:creationId xmlns:a16="http://schemas.microsoft.com/office/drawing/2014/main" id="{44BB08C1-D919-4E36-9299-F69688E20C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08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49" name="Freeform 1637">
                    <a:extLst>
                      <a:ext uri="{FF2B5EF4-FFF2-40B4-BE49-F238E27FC236}">
                        <a16:creationId xmlns:a16="http://schemas.microsoft.com/office/drawing/2014/main" id="{9ECEFB97-5CB0-481A-A3A3-9162FDF4C3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50" name="Freeform 1638">
                    <a:extLst>
                      <a:ext uri="{FF2B5EF4-FFF2-40B4-BE49-F238E27FC236}">
                        <a16:creationId xmlns:a16="http://schemas.microsoft.com/office/drawing/2014/main" id="{290E63DB-87AE-4136-907C-EFFD0C1F13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51" name="Group 1639">
                  <a:extLst>
                    <a:ext uri="{FF2B5EF4-FFF2-40B4-BE49-F238E27FC236}">
                      <a16:creationId xmlns:a16="http://schemas.microsoft.com/office/drawing/2014/main" id="{33E04AF0-D5E7-4CD8-8DA0-9ED0CE9C1C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63" y="2341"/>
                  <a:ext cx="455" cy="409"/>
                  <a:chOff x="1985" y="2341"/>
                  <a:chExt cx="907" cy="816"/>
                </a:xfrm>
              </p:grpSpPr>
              <p:sp>
                <p:nvSpPr>
                  <p:cNvPr id="14952" name="Freeform 1640">
                    <a:extLst>
                      <a:ext uri="{FF2B5EF4-FFF2-40B4-BE49-F238E27FC236}">
                        <a16:creationId xmlns:a16="http://schemas.microsoft.com/office/drawing/2014/main" id="{E6B5044D-6468-4E83-8BC8-042B736AB3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53" name="Freeform 1641">
                    <a:extLst>
                      <a:ext uri="{FF2B5EF4-FFF2-40B4-BE49-F238E27FC236}">
                        <a16:creationId xmlns:a16="http://schemas.microsoft.com/office/drawing/2014/main" id="{E23D8195-3F35-4EDA-83CF-FF10CAEE6F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954" name="Group 1642">
                <a:extLst>
                  <a:ext uri="{FF2B5EF4-FFF2-40B4-BE49-F238E27FC236}">
                    <a16:creationId xmlns:a16="http://schemas.microsoft.com/office/drawing/2014/main" id="{08B6AF0A-5DB2-4A7E-9B5A-9908394BD7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986" y="2750"/>
                <a:ext cx="3633" cy="409"/>
                <a:chOff x="2121" y="2477"/>
                <a:chExt cx="3633" cy="409"/>
              </a:xfrm>
            </p:grpSpPr>
            <p:grpSp>
              <p:nvGrpSpPr>
                <p:cNvPr id="14955" name="Group 1643">
                  <a:extLst>
                    <a:ext uri="{FF2B5EF4-FFF2-40B4-BE49-F238E27FC236}">
                      <a16:creationId xmlns:a16="http://schemas.microsoft.com/office/drawing/2014/main" id="{EBF34D44-B67B-4339-B6D6-A5695975F5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21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56" name="Freeform 1644">
                    <a:extLst>
                      <a:ext uri="{FF2B5EF4-FFF2-40B4-BE49-F238E27FC236}">
                        <a16:creationId xmlns:a16="http://schemas.microsoft.com/office/drawing/2014/main" id="{42A868A7-7204-4DF1-9990-1640385255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57" name="Freeform 1645">
                    <a:extLst>
                      <a:ext uri="{FF2B5EF4-FFF2-40B4-BE49-F238E27FC236}">
                        <a16:creationId xmlns:a16="http://schemas.microsoft.com/office/drawing/2014/main" id="{11A66A85-D17A-4B68-9D91-6E7996C65D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58" name="Group 1646">
                  <a:extLst>
                    <a:ext uri="{FF2B5EF4-FFF2-40B4-BE49-F238E27FC236}">
                      <a16:creationId xmlns:a16="http://schemas.microsoft.com/office/drawing/2014/main" id="{B1F47A24-450A-42C1-BF56-F61C932118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76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59" name="Freeform 1647">
                    <a:extLst>
                      <a:ext uri="{FF2B5EF4-FFF2-40B4-BE49-F238E27FC236}">
                        <a16:creationId xmlns:a16="http://schemas.microsoft.com/office/drawing/2014/main" id="{3838C895-ACFF-4C8F-A375-C0F8A870C4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0" name="Freeform 1648">
                    <a:extLst>
                      <a:ext uri="{FF2B5EF4-FFF2-40B4-BE49-F238E27FC236}">
                        <a16:creationId xmlns:a16="http://schemas.microsoft.com/office/drawing/2014/main" id="{5234E2E6-13FE-4CAE-8861-28ECE061F4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61" name="Group 1649">
                  <a:extLst>
                    <a:ext uri="{FF2B5EF4-FFF2-40B4-BE49-F238E27FC236}">
                      <a16:creationId xmlns:a16="http://schemas.microsoft.com/office/drawing/2014/main" id="{96881ECC-5871-4913-8093-AF0242D7AD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29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62" name="Freeform 1650">
                    <a:extLst>
                      <a:ext uri="{FF2B5EF4-FFF2-40B4-BE49-F238E27FC236}">
                        <a16:creationId xmlns:a16="http://schemas.microsoft.com/office/drawing/2014/main" id="{075D9FDA-DCFE-4E7F-8910-C5C1EB5072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3" name="Freeform 1651">
                    <a:extLst>
                      <a:ext uri="{FF2B5EF4-FFF2-40B4-BE49-F238E27FC236}">
                        <a16:creationId xmlns:a16="http://schemas.microsoft.com/office/drawing/2014/main" id="{C1CED8E6-3D29-493C-9FC4-E8048229B5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64" name="Group 1652">
                  <a:extLst>
                    <a:ext uri="{FF2B5EF4-FFF2-40B4-BE49-F238E27FC236}">
                      <a16:creationId xmlns:a16="http://schemas.microsoft.com/office/drawing/2014/main" id="{D33E69A0-DBAE-40EB-B5D1-04A8A17DF7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84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65" name="Freeform 1653">
                    <a:extLst>
                      <a:ext uri="{FF2B5EF4-FFF2-40B4-BE49-F238E27FC236}">
                        <a16:creationId xmlns:a16="http://schemas.microsoft.com/office/drawing/2014/main" id="{A94F48AC-4457-41BD-BF79-CA08205586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6" name="Freeform 1654">
                    <a:extLst>
                      <a:ext uri="{FF2B5EF4-FFF2-40B4-BE49-F238E27FC236}">
                        <a16:creationId xmlns:a16="http://schemas.microsoft.com/office/drawing/2014/main" id="{406A2BA4-1576-4B6C-BD74-E16DD3ADB8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67" name="Group 1655">
                  <a:extLst>
                    <a:ext uri="{FF2B5EF4-FFF2-40B4-BE49-F238E27FC236}">
                      <a16:creationId xmlns:a16="http://schemas.microsoft.com/office/drawing/2014/main" id="{3D81A710-1914-4AED-B217-F9452FFCF5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36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68" name="Freeform 1656">
                    <a:extLst>
                      <a:ext uri="{FF2B5EF4-FFF2-40B4-BE49-F238E27FC236}">
                        <a16:creationId xmlns:a16="http://schemas.microsoft.com/office/drawing/2014/main" id="{B1DE9604-5DAB-47D3-9EC3-F1804CBF92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9" name="Freeform 1657">
                    <a:extLst>
                      <a:ext uri="{FF2B5EF4-FFF2-40B4-BE49-F238E27FC236}">
                        <a16:creationId xmlns:a16="http://schemas.microsoft.com/office/drawing/2014/main" id="{ED651C19-2AC7-433A-8E8F-0A2295D2B1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70" name="Group 1658">
                  <a:extLst>
                    <a:ext uri="{FF2B5EF4-FFF2-40B4-BE49-F238E27FC236}">
                      <a16:creationId xmlns:a16="http://schemas.microsoft.com/office/drawing/2014/main" id="{CAF1185E-6F42-426D-8DCE-5656991CAF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91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71" name="Freeform 1659">
                    <a:extLst>
                      <a:ext uri="{FF2B5EF4-FFF2-40B4-BE49-F238E27FC236}">
                        <a16:creationId xmlns:a16="http://schemas.microsoft.com/office/drawing/2014/main" id="{00221F49-5A13-4E5F-A5BC-444A932B99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72" name="Freeform 1660">
                    <a:extLst>
                      <a:ext uri="{FF2B5EF4-FFF2-40B4-BE49-F238E27FC236}">
                        <a16:creationId xmlns:a16="http://schemas.microsoft.com/office/drawing/2014/main" id="{E685BFD0-D2A9-4502-9BC4-BD1AD921A7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73" name="Group 1661">
                  <a:extLst>
                    <a:ext uri="{FF2B5EF4-FFF2-40B4-BE49-F238E27FC236}">
                      <a16:creationId xmlns:a16="http://schemas.microsoft.com/office/drawing/2014/main" id="{C2D3A609-576C-4A22-9094-C48C1894ED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44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74" name="Freeform 1662">
                    <a:extLst>
                      <a:ext uri="{FF2B5EF4-FFF2-40B4-BE49-F238E27FC236}">
                        <a16:creationId xmlns:a16="http://schemas.microsoft.com/office/drawing/2014/main" id="{03E4779F-DC7D-4305-A424-5543B6BFE4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75" name="Freeform 1663">
                    <a:extLst>
                      <a:ext uri="{FF2B5EF4-FFF2-40B4-BE49-F238E27FC236}">
                        <a16:creationId xmlns:a16="http://schemas.microsoft.com/office/drawing/2014/main" id="{FDB60FB3-9177-418A-A642-DBB63A6856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76" name="Group 1664">
                  <a:extLst>
                    <a:ext uri="{FF2B5EF4-FFF2-40B4-BE49-F238E27FC236}">
                      <a16:creationId xmlns:a16="http://schemas.microsoft.com/office/drawing/2014/main" id="{137B04F6-8D0B-40FC-B4F5-92ADEFCEB3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99" y="2477"/>
                  <a:ext cx="455" cy="409"/>
                  <a:chOff x="1985" y="2341"/>
                  <a:chExt cx="907" cy="816"/>
                </a:xfrm>
              </p:grpSpPr>
              <p:sp>
                <p:nvSpPr>
                  <p:cNvPr id="14977" name="Freeform 1665">
                    <a:extLst>
                      <a:ext uri="{FF2B5EF4-FFF2-40B4-BE49-F238E27FC236}">
                        <a16:creationId xmlns:a16="http://schemas.microsoft.com/office/drawing/2014/main" id="{366E6B68-23DC-48DE-8414-961E17F62C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5" y="2341"/>
                    <a:ext cx="907" cy="816"/>
                  </a:xfrm>
                  <a:custGeom>
                    <a:avLst/>
                    <a:gdLst>
                      <a:gd name="T0" fmla="*/ 181 w 907"/>
                      <a:gd name="T1" fmla="*/ 0 h 816"/>
                      <a:gd name="T2" fmla="*/ 181 w 907"/>
                      <a:gd name="T3" fmla="*/ 90 h 816"/>
                      <a:gd name="T4" fmla="*/ 0 w 907"/>
                      <a:gd name="T5" fmla="*/ 90 h 816"/>
                      <a:gd name="T6" fmla="*/ 0 w 907"/>
                      <a:gd name="T7" fmla="*/ 816 h 816"/>
                      <a:gd name="T8" fmla="*/ 907 w 907"/>
                      <a:gd name="T9" fmla="*/ 816 h 816"/>
                      <a:gd name="T10" fmla="*/ 907 w 907"/>
                      <a:gd name="T11" fmla="*/ 90 h 816"/>
                      <a:gd name="T12" fmla="*/ 726 w 907"/>
                      <a:gd name="T13" fmla="*/ 90 h 816"/>
                      <a:gd name="T14" fmla="*/ 726 w 907"/>
                      <a:gd name="T15" fmla="*/ 0 h 816"/>
                      <a:gd name="T16" fmla="*/ 181 w 907"/>
                      <a:gd name="T17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6">
                        <a:moveTo>
                          <a:pt x="181" y="0"/>
                        </a:moveTo>
                        <a:lnTo>
                          <a:pt x="181" y="90"/>
                        </a:lnTo>
                        <a:lnTo>
                          <a:pt x="0" y="90"/>
                        </a:lnTo>
                        <a:lnTo>
                          <a:pt x="0" y="816"/>
                        </a:lnTo>
                        <a:lnTo>
                          <a:pt x="907" y="816"/>
                        </a:lnTo>
                        <a:lnTo>
                          <a:pt x="907" y="90"/>
                        </a:lnTo>
                        <a:lnTo>
                          <a:pt x="726" y="90"/>
                        </a:lnTo>
                        <a:lnTo>
                          <a:pt x="726" y="0"/>
                        </a:lnTo>
                        <a:lnTo>
                          <a:pt x="18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78" name="Freeform 1666">
                    <a:extLst>
                      <a:ext uri="{FF2B5EF4-FFF2-40B4-BE49-F238E27FC236}">
                        <a16:creationId xmlns:a16="http://schemas.microsoft.com/office/drawing/2014/main" id="{AB3B16B8-5D39-4CE5-B43D-2C782A3BB4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1" y="2341"/>
                    <a:ext cx="817" cy="771"/>
                  </a:xfrm>
                  <a:custGeom>
                    <a:avLst/>
                    <a:gdLst>
                      <a:gd name="T0" fmla="*/ 0 w 817"/>
                      <a:gd name="T1" fmla="*/ 771 h 771"/>
                      <a:gd name="T2" fmla="*/ 817 w 817"/>
                      <a:gd name="T3" fmla="*/ 771 h 771"/>
                      <a:gd name="T4" fmla="*/ 817 w 817"/>
                      <a:gd name="T5" fmla="*/ 136 h 771"/>
                      <a:gd name="T6" fmla="*/ 635 w 817"/>
                      <a:gd name="T7" fmla="*/ 136 h 771"/>
                      <a:gd name="T8" fmla="*/ 635 w 817"/>
                      <a:gd name="T9" fmla="*/ 0 h 771"/>
                      <a:gd name="T10" fmla="*/ 182 w 817"/>
                      <a:gd name="T11" fmla="*/ 0 h 771"/>
                      <a:gd name="T12" fmla="*/ 182 w 817"/>
                      <a:gd name="T13" fmla="*/ 136 h 771"/>
                      <a:gd name="T14" fmla="*/ 0 w 817"/>
                      <a:gd name="T15" fmla="*/ 136 h 771"/>
                      <a:gd name="T16" fmla="*/ 0 w 817"/>
                      <a:gd name="T17" fmla="*/ 771 h 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17" h="771">
                        <a:moveTo>
                          <a:pt x="0" y="771"/>
                        </a:moveTo>
                        <a:lnTo>
                          <a:pt x="817" y="771"/>
                        </a:lnTo>
                        <a:lnTo>
                          <a:pt x="817" y="136"/>
                        </a:lnTo>
                        <a:lnTo>
                          <a:pt x="635" y="136"/>
                        </a:lnTo>
                        <a:lnTo>
                          <a:pt x="635" y="0"/>
                        </a:lnTo>
                        <a:lnTo>
                          <a:pt x="182" y="0"/>
                        </a:lnTo>
                        <a:lnTo>
                          <a:pt x="182" y="136"/>
                        </a:lnTo>
                        <a:lnTo>
                          <a:pt x="0" y="136"/>
                        </a:lnTo>
                        <a:lnTo>
                          <a:pt x="0" y="771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4979" name="Rectangle 1667">
              <a:extLst>
                <a:ext uri="{FF2B5EF4-FFF2-40B4-BE49-F238E27FC236}">
                  <a16:creationId xmlns:a16="http://schemas.microsoft.com/office/drawing/2014/main" id="{CF0FE0E2-37CC-4047-BD39-E06E9A4C5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181"/>
              <a:ext cx="1043" cy="45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80" name="Group 1668">
              <a:extLst>
                <a:ext uri="{FF2B5EF4-FFF2-40B4-BE49-F238E27FC236}">
                  <a16:creationId xmlns:a16="http://schemas.microsoft.com/office/drawing/2014/main" id="{A2AB28C1-4743-4ECD-9D83-BFF8D2DF89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294"/>
              <a:ext cx="817" cy="260"/>
              <a:chOff x="1170" y="2478"/>
              <a:chExt cx="997" cy="317"/>
            </a:xfrm>
          </p:grpSpPr>
          <p:sp>
            <p:nvSpPr>
              <p:cNvPr id="14981" name="Oval 1669">
                <a:extLst>
                  <a:ext uri="{FF2B5EF4-FFF2-40B4-BE49-F238E27FC236}">
                    <a16:creationId xmlns:a16="http://schemas.microsoft.com/office/drawing/2014/main" id="{7363BD69-FCC3-475A-B2F7-24EE8F11B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2" name="Oval 1670">
                <a:extLst>
                  <a:ext uri="{FF2B5EF4-FFF2-40B4-BE49-F238E27FC236}">
                    <a16:creationId xmlns:a16="http://schemas.microsoft.com/office/drawing/2014/main" id="{917BECF5-F6F3-4EF0-BC1B-4DB0A8855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3" name="Oval 1671">
                <a:extLst>
                  <a:ext uri="{FF2B5EF4-FFF2-40B4-BE49-F238E27FC236}">
                    <a16:creationId xmlns:a16="http://schemas.microsoft.com/office/drawing/2014/main" id="{E6E32E26-F262-4938-AAE7-BAB8020FF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4" name="Oval 1672">
                <a:extLst>
                  <a:ext uri="{FF2B5EF4-FFF2-40B4-BE49-F238E27FC236}">
                    <a16:creationId xmlns:a16="http://schemas.microsoft.com/office/drawing/2014/main" id="{3756F4B9-6E8E-4D32-9FD8-A6C14D428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5" name="Oval 1673">
                <a:extLst>
                  <a:ext uri="{FF2B5EF4-FFF2-40B4-BE49-F238E27FC236}">
                    <a16:creationId xmlns:a16="http://schemas.microsoft.com/office/drawing/2014/main" id="{0EFD0F6B-0F7E-412A-8C01-5AF2D9B5C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6" name="Oval 1674">
                <a:extLst>
                  <a:ext uri="{FF2B5EF4-FFF2-40B4-BE49-F238E27FC236}">
                    <a16:creationId xmlns:a16="http://schemas.microsoft.com/office/drawing/2014/main" id="{B342AA4A-E04F-452C-86EB-E9658B7F2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7" name="Oval 1675">
                <a:extLst>
                  <a:ext uri="{FF2B5EF4-FFF2-40B4-BE49-F238E27FC236}">
                    <a16:creationId xmlns:a16="http://schemas.microsoft.com/office/drawing/2014/main" id="{C7BD1677-C8E9-4FFF-BF5B-691F01FDD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8" name="Oval 1676">
                <a:extLst>
                  <a:ext uri="{FF2B5EF4-FFF2-40B4-BE49-F238E27FC236}">
                    <a16:creationId xmlns:a16="http://schemas.microsoft.com/office/drawing/2014/main" id="{D3C50203-FDA9-4671-84F3-417554C0A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89" name="Oval 1677">
                <a:extLst>
                  <a:ext uri="{FF2B5EF4-FFF2-40B4-BE49-F238E27FC236}">
                    <a16:creationId xmlns:a16="http://schemas.microsoft.com/office/drawing/2014/main" id="{DC5B1375-F0AF-4CE6-AD13-DC0988840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0" name="Oval 1678">
                <a:extLst>
                  <a:ext uri="{FF2B5EF4-FFF2-40B4-BE49-F238E27FC236}">
                    <a16:creationId xmlns:a16="http://schemas.microsoft.com/office/drawing/2014/main" id="{71E6F8E1-D30B-41B2-846F-A35A5704D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1" name="Oval 1679">
                <a:extLst>
                  <a:ext uri="{FF2B5EF4-FFF2-40B4-BE49-F238E27FC236}">
                    <a16:creationId xmlns:a16="http://schemas.microsoft.com/office/drawing/2014/main" id="{272FAA37-B4BF-43BC-96D7-1A463CB04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2" name="Oval 1680">
                <a:extLst>
                  <a:ext uri="{FF2B5EF4-FFF2-40B4-BE49-F238E27FC236}">
                    <a16:creationId xmlns:a16="http://schemas.microsoft.com/office/drawing/2014/main" id="{726CA5D1-D67B-4D3D-9834-07BECB4B8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3" name="Oval 1681">
                <a:extLst>
                  <a:ext uri="{FF2B5EF4-FFF2-40B4-BE49-F238E27FC236}">
                    <a16:creationId xmlns:a16="http://schemas.microsoft.com/office/drawing/2014/main" id="{D3276C07-58E6-40BB-B18A-CD98EDDCF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4" name="Oval 1682">
                <a:extLst>
                  <a:ext uri="{FF2B5EF4-FFF2-40B4-BE49-F238E27FC236}">
                    <a16:creationId xmlns:a16="http://schemas.microsoft.com/office/drawing/2014/main" id="{157FD961-0D39-4A81-933F-6769229E6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5" name="Oval 1683">
                <a:extLst>
                  <a:ext uri="{FF2B5EF4-FFF2-40B4-BE49-F238E27FC236}">
                    <a16:creationId xmlns:a16="http://schemas.microsoft.com/office/drawing/2014/main" id="{D5E8CF56-DE52-45BA-B37C-F582F832A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6" name="Oval 1684">
                <a:extLst>
                  <a:ext uri="{FF2B5EF4-FFF2-40B4-BE49-F238E27FC236}">
                    <a16:creationId xmlns:a16="http://schemas.microsoft.com/office/drawing/2014/main" id="{418E8F83-C8BE-4C62-A0A6-076DC79C2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7" name="Oval 1685">
                <a:extLst>
                  <a:ext uri="{FF2B5EF4-FFF2-40B4-BE49-F238E27FC236}">
                    <a16:creationId xmlns:a16="http://schemas.microsoft.com/office/drawing/2014/main" id="{9F21C676-ACCA-4DE5-AA7F-26BE3329D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8" name="Oval 1686">
                <a:extLst>
                  <a:ext uri="{FF2B5EF4-FFF2-40B4-BE49-F238E27FC236}">
                    <a16:creationId xmlns:a16="http://schemas.microsoft.com/office/drawing/2014/main" id="{A2ECCFC0-B412-4B15-8B83-6ECE8E3A3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99" name="Oval 1687">
                <a:extLst>
                  <a:ext uri="{FF2B5EF4-FFF2-40B4-BE49-F238E27FC236}">
                    <a16:creationId xmlns:a16="http://schemas.microsoft.com/office/drawing/2014/main" id="{F9D0749C-E9EC-48E2-8D50-120453E89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0" name="Oval 1688">
                <a:extLst>
                  <a:ext uri="{FF2B5EF4-FFF2-40B4-BE49-F238E27FC236}">
                    <a16:creationId xmlns:a16="http://schemas.microsoft.com/office/drawing/2014/main" id="{B9B076EF-EEA6-4A10-A1D2-56E4E99A6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1" name="Oval 1689">
                <a:extLst>
                  <a:ext uri="{FF2B5EF4-FFF2-40B4-BE49-F238E27FC236}">
                    <a16:creationId xmlns:a16="http://schemas.microsoft.com/office/drawing/2014/main" id="{2E08AFB7-AAD3-4E36-B22A-F3A6C3C94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2" name="Oval 1690">
                <a:extLst>
                  <a:ext uri="{FF2B5EF4-FFF2-40B4-BE49-F238E27FC236}">
                    <a16:creationId xmlns:a16="http://schemas.microsoft.com/office/drawing/2014/main" id="{E3F92524-38E9-4777-85DC-4C4A2BF27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3" name="Oval 1691">
                <a:extLst>
                  <a:ext uri="{FF2B5EF4-FFF2-40B4-BE49-F238E27FC236}">
                    <a16:creationId xmlns:a16="http://schemas.microsoft.com/office/drawing/2014/main" id="{CCE79FFE-7D3C-4E07-876C-904EFBA3E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4" name="Oval 1692">
                <a:extLst>
                  <a:ext uri="{FF2B5EF4-FFF2-40B4-BE49-F238E27FC236}">
                    <a16:creationId xmlns:a16="http://schemas.microsoft.com/office/drawing/2014/main" id="{273604D5-3AD7-4234-8EE8-D2EB936A6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5" name="Oval 1693">
                <a:extLst>
                  <a:ext uri="{FF2B5EF4-FFF2-40B4-BE49-F238E27FC236}">
                    <a16:creationId xmlns:a16="http://schemas.microsoft.com/office/drawing/2014/main" id="{7A7046D5-75D1-4E14-A096-5081BF96B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6" name="Oval 1694">
                <a:extLst>
                  <a:ext uri="{FF2B5EF4-FFF2-40B4-BE49-F238E27FC236}">
                    <a16:creationId xmlns:a16="http://schemas.microsoft.com/office/drawing/2014/main" id="{C8262985-C519-47E1-ACA5-0DD93F653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7" name="Oval 1695">
                <a:extLst>
                  <a:ext uri="{FF2B5EF4-FFF2-40B4-BE49-F238E27FC236}">
                    <a16:creationId xmlns:a16="http://schemas.microsoft.com/office/drawing/2014/main" id="{E84D0E23-960C-414B-B555-441A96264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8" name="Oval 1696">
                <a:extLst>
                  <a:ext uri="{FF2B5EF4-FFF2-40B4-BE49-F238E27FC236}">
                    <a16:creationId xmlns:a16="http://schemas.microsoft.com/office/drawing/2014/main" id="{4265EE8E-DBD1-4A5A-BE46-6AE94ED62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09" name="Oval 1697">
                <a:extLst>
                  <a:ext uri="{FF2B5EF4-FFF2-40B4-BE49-F238E27FC236}">
                    <a16:creationId xmlns:a16="http://schemas.microsoft.com/office/drawing/2014/main" id="{6899F50E-B564-470D-919E-E21B72B31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0" name="Oval 1698">
                <a:extLst>
                  <a:ext uri="{FF2B5EF4-FFF2-40B4-BE49-F238E27FC236}">
                    <a16:creationId xmlns:a16="http://schemas.microsoft.com/office/drawing/2014/main" id="{78545A44-1ABF-47DD-B756-BE06C800A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1" name="Oval 1699">
                <a:extLst>
                  <a:ext uri="{FF2B5EF4-FFF2-40B4-BE49-F238E27FC236}">
                    <a16:creationId xmlns:a16="http://schemas.microsoft.com/office/drawing/2014/main" id="{8C00D25A-DBE1-4AE1-863B-9E1525F79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2" name="Oval 1700">
                <a:extLst>
                  <a:ext uri="{FF2B5EF4-FFF2-40B4-BE49-F238E27FC236}">
                    <a16:creationId xmlns:a16="http://schemas.microsoft.com/office/drawing/2014/main" id="{A78DBC71-61FE-489A-8142-EA2F171D2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13" name="Rectangle 1701">
              <a:extLst>
                <a:ext uri="{FF2B5EF4-FFF2-40B4-BE49-F238E27FC236}">
                  <a16:creationId xmlns:a16="http://schemas.microsoft.com/office/drawing/2014/main" id="{85F2979D-03F3-4CA0-B809-1E406B3B9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203"/>
              <a:ext cx="91" cy="409"/>
            </a:xfrm>
            <a:prstGeom prst="rect">
              <a:avLst/>
            </a:prstGeom>
            <a:gradFill rotWithShape="1">
              <a:gsLst>
                <a:gs pos="0">
                  <a:srgbClr val="1C1C1C">
                    <a:alpha val="50000"/>
                  </a:srgbClr>
                </a:gs>
                <a:gs pos="100000">
                  <a:srgbClr val="1C1C1C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5" name="Group 1703">
            <a:extLst>
              <a:ext uri="{FF2B5EF4-FFF2-40B4-BE49-F238E27FC236}">
                <a16:creationId xmlns:a16="http://schemas.microsoft.com/office/drawing/2014/main" id="{C25CE73E-C909-49C6-BF6A-E1527B8D3B1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373688"/>
            <a:ext cx="1423988" cy="223837"/>
            <a:chOff x="0" y="3022"/>
            <a:chExt cx="4345" cy="681"/>
          </a:xfrm>
        </p:grpSpPr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6CA23386-EBED-420C-B1F8-C88F7E2A2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022"/>
              <a:ext cx="4345" cy="681"/>
            </a:xfrm>
            <a:prstGeom prst="roundRect">
              <a:avLst>
                <a:gd name="adj" fmla="val 6019"/>
              </a:avLst>
            </a:prstGeom>
            <a:solidFill>
              <a:srgbClr val="EAEAEA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7" name="Rectangle 1705">
              <a:extLst>
                <a:ext uri="{FF2B5EF4-FFF2-40B4-BE49-F238E27FC236}">
                  <a16:creationId xmlns:a16="http://schemas.microsoft.com/office/drawing/2014/main" id="{73535C31-9FC0-4C39-B028-52236ECEF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" y="3068"/>
              <a:ext cx="4318" cy="58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8" name="Rectangle 1706">
              <a:extLst>
                <a:ext uri="{FF2B5EF4-FFF2-40B4-BE49-F238E27FC236}">
                  <a16:creationId xmlns:a16="http://schemas.microsoft.com/office/drawing/2014/main" id="{9963A61B-5D45-45FA-9FC7-C4974870B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" y="3115"/>
              <a:ext cx="1088" cy="49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9" name="Rectangle 1707">
              <a:extLst>
                <a:ext uri="{FF2B5EF4-FFF2-40B4-BE49-F238E27FC236}">
                  <a16:creationId xmlns:a16="http://schemas.microsoft.com/office/drawing/2014/main" id="{6F11970F-36FC-4675-A740-DCC9DF9D3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" y="3136"/>
              <a:ext cx="1043" cy="45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20" name="Group 1708">
              <a:extLst>
                <a:ext uri="{FF2B5EF4-FFF2-40B4-BE49-F238E27FC236}">
                  <a16:creationId xmlns:a16="http://schemas.microsoft.com/office/drawing/2014/main" id="{4A1EA5D2-51F4-4513-9BC2-447238CBFD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" y="3249"/>
              <a:ext cx="817" cy="260"/>
              <a:chOff x="1170" y="2478"/>
              <a:chExt cx="997" cy="317"/>
            </a:xfrm>
          </p:grpSpPr>
          <p:sp>
            <p:nvSpPr>
              <p:cNvPr id="15021" name="Oval 1709">
                <a:extLst>
                  <a:ext uri="{FF2B5EF4-FFF2-40B4-BE49-F238E27FC236}">
                    <a16:creationId xmlns:a16="http://schemas.microsoft.com/office/drawing/2014/main" id="{9D1904D1-6489-4063-81CE-F7081ED42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2" name="Oval 1710">
                <a:extLst>
                  <a:ext uri="{FF2B5EF4-FFF2-40B4-BE49-F238E27FC236}">
                    <a16:creationId xmlns:a16="http://schemas.microsoft.com/office/drawing/2014/main" id="{8B4DE2CA-42AF-4C00-85CE-CC6CAD538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3" name="Oval 1711">
                <a:extLst>
                  <a:ext uri="{FF2B5EF4-FFF2-40B4-BE49-F238E27FC236}">
                    <a16:creationId xmlns:a16="http://schemas.microsoft.com/office/drawing/2014/main" id="{82292E72-36FF-4E93-9C3E-3E279211F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4" name="Oval 1712">
                <a:extLst>
                  <a:ext uri="{FF2B5EF4-FFF2-40B4-BE49-F238E27FC236}">
                    <a16:creationId xmlns:a16="http://schemas.microsoft.com/office/drawing/2014/main" id="{B1E9E061-9490-4A5C-B1CF-54BB87606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5" name="Oval 1713">
                <a:extLst>
                  <a:ext uri="{FF2B5EF4-FFF2-40B4-BE49-F238E27FC236}">
                    <a16:creationId xmlns:a16="http://schemas.microsoft.com/office/drawing/2014/main" id="{2DDCB873-7C61-410B-9DCC-3ADC73419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6" name="Oval 1714">
                <a:extLst>
                  <a:ext uri="{FF2B5EF4-FFF2-40B4-BE49-F238E27FC236}">
                    <a16:creationId xmlns:a16="http://schemas.microsoft.com/office/drawing/2014/main" id="{272706BF-BE85-427E-8F9D-C26F2CB7C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7" name="Oval 1715">
                <a:extLst>
                  <a:ext uri="{FF2B5EF4-FFF2-40B4-BE49-F238E27FC236}">
                    <a16:creationId xmlns:a16="http://schemas.microsoft.com/office/drawing/2014/main" id="{24876ECB-797E-47D8-84FE-96DB1F511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8" name="Oval 1716">
                <a:extLst>
                  <a:ext uri="{FF2B5EF4-FFF2-40B4-BE49-F238E27FC236}">
                    <a16:creationId xmlns:a16="http://schemas.microsoft.com/office/drawing/2014/main" id="{0C95FC62-BE81-4124-93DD-DC40DD21C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29" name="Oval 1717">
                <a:extLst>
                  <a:ext uri="{FF2B5EF4-FFF2-40B4-BE49-F238E27FC236}">
                    <a16:creationId xmlns:a16="http://schemas.microsoft.com/office/drawing/2014/main" id="{4D249E71-D032-4C28-9292-BD97BEAA5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0" name="Oval 1718">
                <a:extLst>
                  <a:ext uri="{FF2B5EF4-FFF2-40B4-BE49-F238E27FC236}">
                    <a16:creationId xmlns:a16="http://schemas.microsoft.com/office/drawing/2014/main" id="{17627A7D-678C-460F-A39D-0E8D17F38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1" name="Oval 1719">
                <a:extLst>
                  <a:ext uri="{FF2B5EF4-FFF2-40B4-BE49-F238E27FC236}">
                    <a16:creationId xmlns:a16="http://schemas.microsoft.com/office/drawing/2014/main" id="{B419F848-9162-4E53-8110-0167CC05D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2" name="Oval 1720">
                <a:extLst>
                  <a:ext uri="{FF2B5EF4-FFF2-40B4-BE49-F238E27FC236}">
                    <a16:creationId xmlns:a16="http://schemas.microsoft.com/office/drawing/2014/main" id="{0915D405-8381-4C2F-9EF3-AB1E04D7A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3" name="Oval 1721">
                <a:extLst>
                  <a:ext uri="{FF2B5EF4-FFF2-40B4-BE49-F238E27FC236}">
                    <a16:creationId xmlns:a16="http://schemas.microsoft.com/office/drawing/2014/main" id="{C61F7DC0-3CE5-41E1-AB03-C01820BE9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4" name="Oval 1722">
                <a:extLst>
                  <a:ext uri="{FF2B5EF4-FFF2-40B4-BE49-F238E27FC236}">
                    <a16:creationId xmlns:a16="http://schemas.microsoft.com/office/drawing/2014/main" id="{764B9EED-D6F6-455A-834D-18ACC85C1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5" name="Oval 1723">
                <a:extLst>
                  <a:ext uri="{FF2B5EF4-FFF2-40B4-BE49-F238E27FC236}">
                    <a16:creationId xmlns:a16="http://schemas.microsoft.com/office/drawing/2014/main" id="{CFE440AD-48B2-48A6-B4BB-6849D1EE4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6" name="Oval 1724">
                <a:extLst>
                  <a:ext uri="{FF2B5EF4-FFF2-40B4-BE49-F238E27FC236}">
                    <a16:creationId xmlns:a16="http://schemas.microsoft.com/office/drawing/2014/main" id="{B51B6887-1405-42DB-8B24-1D4C871B0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68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7" name="Oval 1725">
                <a:extLst>
                  <a:ext uri="{FF2B5EF4-FFF2-40B4-BE49-F238E27FC236}">
                    <a16:creationId xmlns:a16="http://schemas.microsoft.com/office/drawing/2014/main" id="{44AB7066-87FD-4CE6-A88D-42B0D3876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8" name="Oval 1726">
                <a:extLst>
                  <a:ext uri="{FF2B5EF4-FFF2-40B4-BE49-F238E27FC236}">
                    <a16:creationId xmlns:a16="http://schemas.microsoft.com/office/drawing/2014/main" id="{C5CCC6A5-E939-4751-8DF4-6882F4DDE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9" name="Oval 1727">
                <a:extLst>
                  <a:ext uri="{FF2B5EF4-FFF2-40B4-BE49-F238E27FC236}">
                    <a16:creationId xmlns:a16="http://schemas.microsoft.com/office/drawing/2014/main" id="{A57F0519-2725-4CBE-8F99-5CCD3581A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0" name="Oval 1728">
                <a:extLst>
                  <a:ext uri="{FF2B5EF4-FFF2-40B4-BE49-F238E27FC236}">
                    <a16:creationId xmlns:a16="http://schemas.microsoft.com/office/drawing/2014/main" id="{7BAA3A41-BAB6-4E34-A2B7-69DACD5CC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1" name="Oval 1729">
                <a:extLst>
                  <a:ext uri="{FF2B5EF4-FFF2-40B4-BE49-F238E27FC236}">
                    <a16:creationId xmlns:a16="http://schemas.microsoft.com/office/drawing/2014/main" id="{F2E0AD2E-5488-43D7-9778-40D41AF47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2" name="Oval 1730">
                <a:extLst>
                  <a:ext uri="{FF2B5EF4-FFF2-40B4-BE49-F238E27FC236}">
                    <a16:creationId xmlns:a16="http://schemas.microsoft.com/office/drawing/2014/main" id="{DEECD4A6-9B88-47E3-A5CF-A3D1D3F51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3" name="Oval 1731">
                <a:extLst>
                  <a:ext uri="{FF2B5EF4-FFF2-40B4-BE49-F238E27FC236}">
                    <a16:creationId xmlns:a16="http://schemas.microsoft.com/office/drawing/2014/main" id="{AE1DA877-8DA8-4197-A433-74E3A078A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4" name="Oval 1732">
                <a:extLst>
                  <a:ext uri="{FF2B5EF4-FFF2-40B4-BE49-F238E27FC236}">
                    <a16:creationId xmlns:a16="http://schemas.microsoft.com/office/drawing/2014/main" id="{8D0703BF-35F7-4369-839D-233BD8898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59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5" name="Oval 1733">
                <a:extLst>
                  <a:ext uri="{FF2B5EF4-FFF2-40B4-BE49-F238E27FC236}">
                    <a16:creationId xmlns:a16="http://schemas.microsoft.com/office/drawing/2014/main" id="{B0387C0B-72DB-4D82-9804-F96BC1B2A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6" name="Oval 1734">
                <a:extLst>
                  <a:ext uri="{FF2B5EF4-FFF2-40B4-BE49-F238E27FC236}">
                    <a16:creationId xmlns:a16="http://schemas.microsoft.com/office/drawing/2014/main" id="{C2E10FD7-B33B-4B7C-ABEB-BB3DAF671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7" name="Oval 1735">
                <a:extLst>
                  <a:ext uri="{FF2B5EF4-FFF2-40B4-BE49-F238E27FC236}">
                    <a16:creationId xmlns:a16="http://schemas.microsoft.com/office/drawing/2014/main" id="{3E062330-3A5E-4F0E-9D25-F1E5A830C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8" name="Oval 1736">
                <a:extLst>
                  <a:ext uri="{FF2B5EF4-FFF2-40B4-BE49-F238E27FC236}">
                    <a16:creationId xmlns:a16="http://schemas.microsoft.com/office/drawing/2014/main" id="{894A3A44-BA96-4E4A-B901-ACCD5FB86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9" name="Oval 1737">
                <a:extLst>
                  <a:ext uri="{FF2B5EF4-FFF2-40B4-BE49-F238E27FC236}">
                    <a16:creationId xmlns:a16="http://schemas.microsoft.com/office/drawing/2014/main" id="{030D7526-1444-4E27-A368-5E8721EEA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0" name="Oval 1738">
                <a:extLst>
                  <a:ext uri="{FF2B5EF4-FFF2-40B4-BE49-F238E27FC236}">
                    <a16:creationId xmlns:a16="http://schemas.microsoft.com/office/drawing/2014/main" id="{F19C27EA-E9E1-443B-B186-9F6825708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1" name="Oval 1739">
                <a:extLst>
                  <a:ext uri="{FF2B5EF4-FFF2-40B4-BE49-F238E27FC236}">
                    <a16:creationId xmlns:a16="http://schemas.microsoft.com/office/drawing/2014/main" id="{840CDBAC-4B51-4E0F-9E4E-C1C5D14A4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2" name="Oval 1740">
                <a:extLst>
                  <a:ext uri="{FF2B5EF4-FFF2-40B4-BE49-F238E27FC236}">
                    <a16:creationId xmlns:a16="http://schemas.microsoft.com/office/drawing/2014/main" id="{1156A528-BA12-4969-ABFD-1768E7209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750"/>
                <a:ext cx="45" cy="4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53" name="Rectangle 1741">
              <a:extLst>
                <a:ext uri="{FF2B5EF4-FFF2-40B4-BE49-F238E27FC236}">
                  <a16:creationId xmlns:a16="http://schemas.microsoft.com/office/drawing/2014/main" id="{2BDD5664-0302-4AD9-BA1A-3357658CA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" y="3158"/>
              <a:ext cx="91" cy="409"/>
            </a:xfrm>
            <a:prstGeom prst="rect">
              <a:avLst/>
            </a:prstGeom>
            <a:gradFill rotWithShape="1">
              <a:gsLst>
                <a:gs pos="0">
                  <a:srgbClr val="1C1C1C">
                    <a:alpha val="50000"/>
                  </a:srgbClr>
                </a:gs>
                <a:gs pos="100000">
                  <a:srgbClr val="1C1C1C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54" name="Group 1742">
              <a:extLst>
                <a:ext uri="{FF2B5EF4-FFF2-40B4-BE49-F238E27FC236}">
                  <a16:creationId xmlns:a16="http://schemas.microsoft.com/office/drawing/2014/main" id="{D5B73AD3-9DC5-41E5-A2D3-24CED9B2ED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3158"/>
              <a:ext cx="2630" cy="416"/>
              <a:chOff x="912" y="2190"/>
              <a:chExt cx="3604" cy="570"/>
            </a:xfrm>
          </p:grpSpPr>
          <p:sp>
            <p:nvSpPr>
              <p:cNvPr id="15055" name="AutoShape 1743">
                <a:extLst>
                  <a:ext uri="{FF2B5EF4-FFF2-40B4-BE49-F238E27FC236}">
                    <a16:creationId xmlns:a16="http://schemas.microsoft.com/office/drawing/2014/main" id="{C8287541-C6F5-443E-8F3E-FDE767F81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1" y="2190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6" name="AutoShape 1744">
                <a:extLst>
                  <a:ext uri="{FF2B5EF4-FFF2-40B4-BE49-F238E27FC236}">
                    <a16:creationId xmlns:a16="http://schemas.microsoft.com/office/drawing/2014/main" id="{65030307-17FC-4EAC-9654-42F2BB66D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1" y="2497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7" name="AutoShape 1745">
                <a:extLst>
                  <a:ext uri="{FF2B5EF4-FFF2-40B4-BE49-F238E27FC236}">
                    <a16:creationId xmlns:a16="http://schemas.microsoft.com/office/drawing/2014/main" id="{5F4A1906-72DB-4A6C-9B2A-8116F9E0A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4" y="2190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8" name="AutoShape 1746">
                <a:extLst>
                  <a:ext uri="{FF2B5EF4-FFF2-40B4-BE49-F238E27FC236}">
                    <a16:creationId xmlns:a16="http://schemas.microsoft.com/office/drawing/2014/main" id="{FF6E2DC9-A057-4723-B6D3-0CD9821B3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4" y="2497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59" name="AutoShape 1747">
                <a:extLst>
                  <a:ext uri="{FF2B5EF4-FFF2-40B4-BE49-F238E27FC236}">
                    <a16:creationId xmlns:a16="http://schemas.microsoft.com/office/drawing/2014/main" id="{8B62C5FA-D6AC-4F8E-86D7-F55D74528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190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60" name="AutoShape 1748">
                <a:extLst>
                  <a:ext uri="{FF2B5EF4-FFF2-40B4-BE49-F238E27FC236}">
                    <a16:creationId xmlns:a16="http://schemas.microsoft.com/office/drawing/2014/main" id="{C32B86FA-8DEE-4FCC-AB91-E28C265DA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497"/>
                <a:ext cx="1142" cy="263"/>
              </a:xfrm>
              <a:prstGeom prst="roundRect">
                <a:avLst>
                  <a:gd name="adj" fmla="val 7014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61" name="Group 1749">
                <a:extLst>
                  <a:ext uri="{FF2B5EF4-FFF2-40B4-BE49-F238E27FC236}">
                    <a16:creationId xmlns:a16="http://schemas.microsoft.com/office/drawing/2014/main" id="{3EA0705D-F01E-4E9E-BAA3-0D4A888AC9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5" y="2205"/>
                <a:ext cx="278" cy="250"/>
                <a:chOff x="1985" y="2341"/>
                <a:chExt cx="907" cy="816"/>
              </a:xfrm>
            </p:grpSpPr>
            <p:sp>
              <p:nvSpPr>
                <p:cNvPr id="15062" name="Freeform 1750">
                  <a:extLst>
                    <a:ext uri="{FF2B5EF4-FFF2-40B4-BE49-F238E27FC236}">
                      <a16:creationId xmlns:a16="http://schemas.microsoft.com/office/drawing/2014/main" id="{B035C27B-0D15-4CC0-9223-6B5B20FB2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3" name="Freeform 1751">
                  <a:extLst>
                    <a:ext uri="{FF2B5EF4-FFF2-40B4-BE49-F238E27FC236}">
                      <a16:creationId xmlns:a16="http://schemas.microsoft.com/office/drawing/2014/main" id="{0655B6DD-4B81-4D89-831A-70EF5EFC95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64" name="Group 1752">
                <a:extLst>
                  <a:ext uri="{FF2B5EF4-FFF2-40B4-BE49-F238E27FC236}">
                    <a16:creationId xmlns:a16="http://schemas.microsoft.com/office/drawing/2014/main" id="{1266E4C2-E09B-4CC2-93F1-CEB3C315F2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3" y="2205"/>
                <a:ext cx="279" cy="250"/>
                <a:chOff x="1985" y="2341"/>
                <a:chExt cx="907" cy="816"/>
              </a:xfrm>
            </p:grpSpPr>
            <p:sp>
              <p:nvSpPr>
                <p:cNvPr id="15065" name="Freeform 1753">
                  <a:extLst>
                    <a:ext uri="{FF2B5EF4-FFF2-40B4-BE49-F238E27FC236}">
                      <a16:creationId xmlns:a16="http://schemas.microsoft.com/office/drawing/2014/main" id="{35F3976F-2123-4C1A-8884-1068327E0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6" name="Freeform 1754">
                  <a:extLst>
                    <a:ext uri="{FF2B5EF4-FFF2-40B4-BE49-F238E27FC236}">
                      <a16:creationId xmlns:a16="http://schemas.microsoft.com/office/drawing/2014/main" id="{E1E3246B-6D52-4700-A298-A49B16E9A7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67" name="Group 1755">
                <a:extLst>
                  <a:ext uri="{FF2B5EF4-FFF2-40B4-BE49-F238E27FC236}">
                    <a16:creationId xmlns:a16="http://schemas.microsoft.com/office/drawing/2014/main" id="{1237E80C-6480-4915-B48F-C2304123EF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0" y="2205"/>
                <a:ext cx="279" cy="250"/>
                <a:chOff x="1985" y="2341"/>
                <a:chExt cx="907" cy="816"/>
              </a:xfrm>
            </p:grpSpPr>
            <p:sp>
              <p:nvSpPr>
                <p:cNvPr id="15068" name="Freeform 1756">
                  <a:extLst>
                    <a:ext uri="{FF2B5EF4-FFF2-40B4-BE49-F238E27FC236}">
                      <a16:creationId xmlns:a16="http://schemas.microsoft.com/office/drawing/2014/main" id="{D76A0F33-2072-4774-8938-F19A9CB60C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9" name="Freeform 1757">
                  <a:extLst>
                    <a:ext uri="{FF2B5EF4-FFF2-40B4-BE49-F238E27FC236}">
                      <a16:creationId xmlns:a16="http://schemas.microsoft.com/office/drawing/2014/main" id="{B9AD1925-777B-40A0-B6AD-0D6C2831D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0" name="Group 1758">
                <a:extLst>
                  <a:ext uri="{FF2B5EF4-FFF2-40B4-BE49-F238E27FC236}">
                    <a16:creationId xmlns:a16="http://schemas.microsoft.com/office/drawing/2014/main" id="{41947500-5C0A-4A61-B6CC-0B02FB04B0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205"/>
                <a:ext cx="278" cy="250"/>
                <a:chOff x="1985" y="2341"/>
                <a:chExt cx="907" cy="816"/>
              </a:xfrm>
            </p:grpSpPr>
            <p:sp>
              <p:nvSpPr>
                <p:cNvPr id="15071" name="Freeform 1759">
                  <a:extLst>
                    <a:ext uri="{FF2B5EF4-FFF2-40B4-BE49-F238E27FC236}">
                      <a16:creationId xmlns:a16="http://schemas.microsoft.com/office/drawing/2014/main" id="{174AD071-98BE-42CC-8E2C-F594BFF14B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2" name="Freeform 1760">
                  <a:extLst>
                    <a:ext uri="{FF2B5EF4-FFF2-40B4-BE49-F238E27FC236}">
                      <a16:creationId xmlns:a16="http://schemas.microsoft.com/office/drawing/2014/main" id="{83E2F1F9-C694-4855-AE28-839D9E709C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3" name="Group 1761">
                <a:extLst>
                  <a:ext uri="{FF2B5EF4-FFF2-40B4-BE49-F238E27FC236}">
                    <a16:creationId xmlns:a16="http://schemas.microsoft.com/office/drawing/2014/main" id="{60B96E49-E540-4615-989D-D3D2D304F5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759" y="2499"/>
                <a:ext cx="278" cy="250"/>
                <a:chOff x="1985" y="2341"/>
                <a:chExt cx="907" cy="816"/>
              </a:xfrm>
            </p:grpSpPr>
            <p:sp>
              <p:nvSpPr>
                <p:cNvPr id="15074" name="Freeform 1762">
                  <a:extLst>
                    <a:ext uri="{FF2B5EF4-FFF2-40B4-BE49-F238E27FC236}">
                      <a16:creationId xmlns:a16="http://schemas.microsoft.com/office/drawing/2014/main" id="{C8F44DD8-CF44-409E-AE18-218C5A8CD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5" name="Freeform 1763">
                  <a:extLst>
                    <a:ext uri="{FF2B5EF4-FFF2-40B4-BE49-F238E27FC236}">
                      <a16:creationId xmlns:a16="http://schemas.microsoft.com/office/drawing/2014/main" id="{2E588BC3-C8AF-4C9E-91E5-7FEBEDB579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6" name="Group 1764">
                <a:extLst>
                  <a:ext uri="{FF2B5EF4-FFF2-40B4-BE49-F238E27FC236}">
                    <a16:creationId xmlns:a16="http://schemas.microsoft.com/office/drawing/2014/main" id="{963339F9-B03A-4D59-9855-17022FC0E0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479" y="2499"/>
                <a:ext cx="279" cy="250"/>
                <a:chOff x="1985" y="2341"/>
                <a:chExt cx="907" cy="816"/>
              </a:xfrm>
            </p:grpSpPr>
            <p:sp>
              <p:nvSpPr>
                <p:cNvPr id="15077" name="Freeform 1765">
                  <a:extLst>
                    <a:ext uri="{FF2B5EF4-FFF2-40B4-BE49-F238E27FC236}">
                      <a16:creationId xmlns:a16="http://schemas.microsoft.com/office/drawing/2014/main" id="{0695EDA2-8727-43F4-AE02-723711EAD5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8" name="Freeform 1766">
                  <a:extLst>
                    <a:ext uri="{FF2B5EF4-FFF2-40B4-BE49-F238E27FC236}">
                      <a16:creationId xmlns:a16="http://schemas.microsoft.com/office/drawing/2014/main" id="{62010F44-3344-4F9E-9DB2-6666617F5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9" name="Group 1767">
                <a:extLst>
                  <a:ext uri="{FF2B5EF4-FFF2-40B4-BE49-F238E27FC236}">
                    <a16:creationId xmlns:a16="http://schemas.microsoft.com/office/drawing/2014/main" id="{A2A7A149-F1E9-48E3-AB8E-D3520D4CFB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202" y="2499"/>
                <a:ext cx="279" cy="250"/>
                <a:chOff x="1985" y="2341"/>
                <a:chExt cx="907" cy="816"/>
              </a:xfrm>
            </p:grpSpPr>
            <p:sp>
              <p:nvSpPr>
                <p:cNvPr id="15080" name="Freeform 1768">
                  <a:extLst>
                    <a:ext uri="{FF2B5EF4-FFF2-40B4-BE49-F238E27FC236}">
                      <a16:creationId xmlns:a16="http://schemas.microsoft.com/office/drawing/2014/main" id="{0F1DB9A9-B617-41A8-8556-1CA90EBC87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1" name="Freeform 1769">
                  <a:extLst>
                    <a:ext uri="{FF2B5EF4-FFF2-40B4-BE49-F238E27FC236}">
                      <a16:creationId xmlns:a16="http://schemas.microsoft.com/office/drawing/2014/main" id="{91804800-E370-4466-AC1B-08FDDB77D9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82" name="Group 1770">
                <a:extLst>
                  <a:ext uri="{FF2B5EF4-FFF2-40B4-BE49-F238E27FC236}">
                    <a16:creationId xmlns:a16="http://schemas.microsoft.com/office/drawing/2014/main" id="{1F16DB58-5B80-4583-9987-4C6EE92511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925" y="2499"/>
                <a:ext cx="278" cy="250"/>
                <a:chOff x="1985" y="2341"/>
                <a:chExt cx="907" cy="816"/>
              </a:xfrm>
            </p:grpSpPr>
            <p:sp>
              <p:nvSpPr>
                <p:cNvPr id="15083" name="Freeform 1771">
                  <a:extLst>
                    <a:ext uri="{FF2B5EF4-FFF2-40B4-BE49-F238E27FC236}">
                      <a16:creationId xmlns:a16="http://schemas.microsoft.com/office/drawing/2014/main" id="{12E6651F-B314-46B2-8119-BF1A5C929E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4" name="Freeform 1772">
                  <a:extLst>
                    <a:ext uri="{FF2B5EF4-FFF2-40B4-BE49-F238E27FC236}">
                      <a16:creationId xmlns:a16="http://schemas.microsoft.com/office/drawing/2014/main" id="{97F6B197-3D93-497D-953E-44602DEDBE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85" name="Group 1773">
                <a:extLst>
                  <a:ext uri="{FF2B5EF4-FFF2-40B4-BE49-F238E27FC236}">
                    <a16:creationId xmlns:a16="http://schemas.microsoft.com/office/drawing/2014/main" id="{61A35B8F-9B63-413D-9BEA-902AED411A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0" y="2205"/>
                <a:ext cx="278" cy="250"/>
                <a:chOff x="1985" y="2341"/>
                <a:chExt cx="907" cy="816"/>
              </a:xfrm>
            </p:grpSpPr>
            <p:sp>
              <p:nvSpPr>
                <p:cNvPr id="15086" name="Freeform 1774">
                  <a:extLst>
                    <a:ext uri="{FF2B5EF4-FFF2-40B4-BE49-F238E27FC236}">
                      <a16:creationId xmlns:a16="http://schemas.microsoft.com/office/drawing/2014/main" id="{95A2BE16-9301-4CB0-AC17-CC3EFC3CE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7" name="Freeform 1775">
                  <a:extLst>
                    <a:ext uri="{FF2B5EF4-FFF2-40B4-BE49-F238E27FC236}">
                      <a16:creationId xmlns:a16="http://schemas.microsoft.com/office/drawing/2014/main" id="{F66689A0-F55F-4FD0-BB38-2AF5EFAB00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88" name="Group 1776">
                <a:extLst>
                  <a:ext uri="{FF2B5EF4-FFF2-40B4-BE49-F238E27FC236}">
                    <a16:creationId xmlns:a16="http://schemas.microsoft.com/office/drawing/2014/main" id="{BA9128A6-7960-4BBB-AE81-BEC22B7EFF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8" y="2205"/>
                <a:ext cx="279" cy="250"/>
                <a:chOff x="1985" y="2341"/>
                <a:chExt cx="907" cy="816"/>
              </a:xfrm>
            </p:grpSpPr>
            <p:sp>
              <p:nvSpPr>
                <p:cNvPr id="15089" name="Freeform 1777">
                  <a:extLst>
                    <a:ext uri="{FF2B5EF4-FFF2-40B4-BE49-F238E27FC236}">
                      <a16:creationId xmlns:a16="http://schemas.microsoft.com/office/drawing/2014/main" id="{9380AEFA-038D-45BB-B885-C4A1DAE2C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0" name="Freeform 1778">
                  <a:extLst>
                    <a:ext uri="{FF2B5EF4-FFF2-40B4-BE49-F238E27FC236}">
                      <a16:creationId xmlns:a16="http://schemas.microsoft.com/office/drawing/2014/main" id="{D176C2A1-A66D-48C6-B90C-4CF75003F6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1" name="Group 1779">
                <a:extLst>
                  <a:ext uri="{FF2B5EF4-FFF2-40B4-BE49-F238E27FC236}">
                    <a16:creationId xmlns:a16="http://schemas.microsoft.com/office/drawing/2014/main" id="{6C0CF5F8-0751-48DE-9AB7-CC0BEC7B21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5" y="2205"/>
                <a:ext cx="279" cy="250"/>
                <a:chOff x="1985" y="2341"/>
                <a:chExt cx="907" cy="816"/>
              </a:xfrm>
            </p:grpSpPr>
            <p:sp>
              <p:nvSpPr>
                <p:cNvPr id="15092" name="Freeform 1780">
                  <a:extLst>
                    <a:ext uri="{FF2B5EF4-FFF2-40B4-BE49-F238E27FC236}">
                      <a16:creationId xmlns:a16="http://schemas.microsoft.com/office/drawing/2014/main" id="{715FF979-DCBE-42F8-B972-CAFE1952BB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3" name="Freeform 1781">
                  <a:extLst>
                    <a:ext uri="{FF2B5EF4-FFF2-40B4-BE49-F238E27FC236}">
                      <a16:creationId xmlns:a16="http://schemas.microsoft.com/office/drawing/2014/main" id="{FDEFE92F-F58F-4C8A-8E1B-03ABA15380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4" name="Group 1782">
                <a:extLst>
                  <a:ext uri="{FF2B5EF4-FFF2-40B4-BE49-F238E27FC236}">
                    <a16:creationId xmlns:a16="http://schemas.microsoft.com/office/drawing/2014/main" id="{7F328EA7-AEF5-4D66-8E27-1EB969A956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2205"/>
                <a:ext cx="278" cy="250"/>
                <a:chOff x="1985" y="2341"/>
                <a:chExt cx="907" cy="816"/>
              </a:xfrm>
            </p:grpSpPr>
            <p:sp>
              <p:nvSpPr>
                <p:cNvPr id="15095" name="Freeform 1783">
                  <a:extLst>
                    <a:ext uri="{FF2B5EF4-FFF2-40B4-BE49-F238E27FC236}">
                      <a16:creationId xmlns:a16="http://schemas.microsoft.com/office/drawing/2014/main" id="{F5D872E9-1C40-4C7B-B829-525C92F0C1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6" name="Freeform 1784">
                  <a:extLst>
                    <a:ext uri="{FF2B5EF4-FFF2-40B4-BE49-F238E27FC236}">
                      <a16:creationId xmlns:a16="http://schemas.microsoft.com/office/drawing/2014/main" id="{137ADEBD-3B41-439D-A7F7-646628BC42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7" name="Group 1785">
                <a:extLst>
                  <a:ext uri="{FF2B5EF4-FFF2-40B4-BE49-F238E27FC236}">
                    <a16:creationId xmlns:a16="http://schemas.microsoft.com/office/drawing/2014/main" id="{9DC23C68-E7C0-410D-8D0C-25E9FF1E0D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984" y="2499"/>
                <a:ext cx="278" cy="250"/>
                <a:chOff x="1985" y="2341"/>
                <a:chExt cx="907" cy="816"/>
              </a:xfrm>
            </p:grpSpPr>
            <p:sp>
              <p:nvSpPr>
                <p:cNvPr id="15098" name="Freeform 1786">
                  <a:extLst>
                    <a:ext uri="{FF2B5EF4-FFF2-40B4-BE49-F238E27FC236}">
                      <a16:creationId xmlns:a16="http://schemas.microsoft.com/office/drawing/2014/main" id="{60E70B09-BE79-4F1F-AA28-5192C86C0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9" name="Freeform 1787">
                  <a:extLst>
                    <a:ext uri="{FF2B5EF4-FFF2-40B4-BE49-F238E27FC236}">
                      <a16:creationId xmlns:a16="http://schemas.microsoft.com/office/drawing/2014/main" id="{69D328F8-BDF5-431B-A522-BA2AA737A6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0" name="Group 1788">
                <a:extLst>
                  <a:ext uri="{FF2B5EF4-FFF2-40B4-BE49-F238E27FC236}">
                    <a16:creationId xmlns:a16="http://schemas.microsoft.com/office/drawing/2014/main" id="{532CF29B-4247-45D6-9586-D3A354F4A0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704" y="2499"/>
                <a:ext cx="279" cy="250"/>
                <a:chOff x="1985" y="2341"/>
                <a:chExt cx="907" cy="816"/>
              </a:xfrm>
            </p:grpSpPr>
            <p:sp>
              <p:nvSpPr>
                <p:cNvPr id="15101" name="Freeform 1789">
                  <a:extLst>
                    <a:ext uri="{FF2B5EF4-FFF2-40B4-BE49-F238E27FC236}">
                      <a16:creationId xmlns:a16="http://schemas.microsoft.com/office/drawing/2014/main" id="{908D2ECC-2166-4166-AF5A-B1A4615670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2" name="Freeform 1790">
                  <a:extLst>
                    <a:ext uri="{FF2B5EF4-FFF2-40B4-BE49-F238E27FC236}">
                      <a16:creationId xmlns:a16="http://schemas.microsoft.com/office/drawing/2014/main" id="{7706D7D7-C1F0-431B-94F5-EE4F44D9C8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3" name="Group 1791">
                <a:extLst>
                  <a:ext uri="{FF2B5EF4-FFF2-40B4-BE49-F238E27FC236}">
                    <a16:creationId xmlns:a16="http://schemas.microsoft.com/office/drawing/2014/main" id="{9AFBD6ED-312C-4C58-A6D1-8A211C085E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427" y="2499"/>
                <a:ext cx="279" cy="250"/>
                <a:chOff x="1985" y="2341"/>
                <a:chExt cx="907" cy="816"/>
              </a:xfrm>
            </p:grpSpPr>
            <p:sp>
              <p:nvSpPr>
                <p:cNvPr id="15104" name="Freeform 1792">
                  <a:extLst>
                    <a:ext uri="{FF2B5EF4-FFF2-40B4-BE49-F238E27FC236}">
                      <a16:creationId xmlns:a16="http://schemas.microsoft.com/office/drawing/2014/main" id="{405F2E6A-F62E-48BB-B13D-48FB77D607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5" name="Freeform 1793">
                  <a:extLst>
                    <a:ext uri="{FF2B5EF4-FFF2-40B4-BE49-F238E27FC236}">
                      <a16:creationId xmlns:a16="http://schemas.microsoft.com/office/drawing/2014/main" id="{3771C8F2-9188-4464-A3AF-91BABCC578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6" name="Group 1794">
                <a:extLst>
                  <a:ext uri="{FF2B5EF4-FFF2-40B4-BE49-F238E27FC236}">
                    <a16:creationId xmlns:a16="http://schemas.microsoft.com/office/drawing/2014/main" id="{044C69B7-5BCF-48FD-9260-0888088189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150" y="2499"/>
                <a:ext cx="278" cy="250"/>
                <a:chOff x="1985" y="2341"/>
                <a:chExt cx="907" cy="816"/>
              </a:xfrm>
            </p:grpSpPr>
            <p:sp>
              <p:nvSpPr>
                <p:cNvPr id="15107" name="Freeform 1795">
                  <a:extLst>
                    <a:ext uri="{FF2B5EF4-FFF2-40B4-BE49-F238E27FC236}">
                      <a16:creationId xmlns:a16="http://schemas.microsoft.com/office/drawing/2014/main" id="{5C62F9BC-6FC6-44DE-B479-655E54ECE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8" name="Freeform 1796">
                  <a:extLst>
                    <a:ext uri="{FF2B5EF4-FFF2-40B4-BE49-F238E27FC236}">
                      <a16:creationId xmlns:a16="http://schemas.microsoft.com/office/drawing/2014/main" id="{BFBA4295-4E59-4D8B-8AD9-B0ABD8A2AB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09" name="Group 1797">
                <a:extLst>
                  <a:ext uri="{FF2B5EF4-FFF2-40B4-BE49-F238E27FC236}">
                    <a16:creationId xmlns:a16="http://schemas.microsoft.com/office/drawing/2014/main" id="{10AB4924-516C-4CD0-B0B0-8F5031CB94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92" y="2205"/>
                <a:ext cx="278" cy="250"/>
                <a:chOff x="1985" y="2341"/>
                <a:chExt cx="907" cy="816"/>
              </a:xfrm>
            </p:grpSpPr>
            <p:sp>
              <p:nvSpPr>
                <p:cNvPr id="15110" name="Freeform 1798">
                  <a:extLst>
                    <a:ext uri="{FF2B5EF4-FFF2-40B4-BE49-F238E27FC236}">
                      <a16:creationId xmlns:a16="http://schemas.microsoft.com/office/drawing/2014/main" id="{E5E6B38F-0808-477B-87F5-509202E34D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1" name="Freeform 1799">
                  <a:extLst>
                    <a:ext uri="{FF2B5EF4-FFF2-40B4-BE49-F238E27FC236}">
                      <a16:creationId xmlns:a16="http://schemas.microsoft.com/office/drawing/2014/main" id="{A31C4728-3573-4A8F-B87F-D531479725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12" name="Group 1800">
                <a:extLst>
                  <a:ext uri="{FF2B5EF4-FFF2-40B4-BE49-F238E27FC236}">
                    <a16:creationId xmlns:a16="http://schemas.microsoft.com/office/drawing/2014/main" id="{12D80E50-12FD-4726-AAEB-C56A8D285B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70" y="2205"/>
                <a:ext cx="279" cy="250"/>
                <a:chOff x="1985" y="2341"/>
                <a:chExt cx="907" cy="816"/>
              </a:xfrm>
            </p:grpSpPr>
            <p:sp>
              <p:nvSpPr>
                <p:cNvPr id="15113" name="Freeform 1801">
                  <a:extLst>
                    <a:ext uri="{FF2B5EF4-FFF2-40B4-BE49-F238E27FC236}">
                      <a16:creationId xmlns:a16="http://schemas.microsoft.com/office/drawing/2014/main" id="{C5412C0A-C75F-4B4F-B366-3D742DDB06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4" name="Freeform 1802">
                  <a:extLst>
                    <a:ext uri="{FF2B5EF4-FFF2-40B4-BE49-F238E27FC236}">
                      <a16:creationId xmlns:a16="http://schemas.microsoft.com/office/drawing/2014/main" id="{09CAB594-DD82-45A1-9943-E9132A5518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15" name="Group 1803">
                <a:extLst>
                  <a:ext uri="{FF2B5EF4-FFF2-40B4-BE49-F238E27FC236}">
                    <a16:creationId xmlns:a16="http://schemas.microsoft.com/office/drawing/2014/main" id="{1DF32B3D-F720-4F1A-A0B8-37843C61A1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7" y="2205"/>
                <a:ext cx="279" cy="250"/>
                <a:chOff x="1985" y="2341"/>
                <a:chExt cx="907" cy="816"/>
              </a:xfrm>
            </p:grpSpPr>
            <p:sp>
              <p:nvSpPr>
                <p:cNvPr id="15116" name="Freeform 1804">
                  <a:extLst>
                    <a:ext uri="{FF2B5EF4-FFF2-40B4-BE49-F238E27FC236}">
                      <a16:creationId xmlns:a16="http://schemas.microsoft.com/office/drawing/2014/main" id="{A1B47ED1-0ED1-411D-A1AA-DACB893FCB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7" name="Freeform 1805">
                  <a:extLst>
                    <a:ext uri="{FF2B5EF4-FFF2-40B4-BE49-F238E27FC236}">
                      <a16:creationId xmlns:a16="http://schemas.microsoft.com/office/drawing/2014/main" id="{C8546D5E-08D2-40C2-9EF3-8AA0C0632F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18" name="Group 1806">
                <a:extLst>
                  <a:ext uri="{FF2B5EF4-FFF2-40B4-BE49-F238E27FC236}">
                    <a16:creationId xmlns:a16="http://schemas.microsoft.com/office/drawing/2014/main" id="{9EBABA14-B7CB-4C47-9129-9E0B7181B9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6" y="2205"/>
                <a:ext cx="278" cy="250"/>
                <a:chOff x="1985" y="2341"/>
                <a:chExt cx="907" cy="816"/>
              </a:xfrm>
            </p:grpSpPr>
            <p:sp>
              <p:nvSpPr>
                <p:cNvPr id="15119" name="Freeform 1807">
                  <a:extLst>
                    <a:ext uri="{FF2B5EF4-FFF2-40B4-BE49-F238E27FC236}">
                      <a16:creationId xmlns:a16="http://schemas.microsoft.com/office/drawing/2014/main" id="{0D3C1208-B025-4486-8384-1523D314D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0" name="Freeform 1808">
                  <a:extLst>
                    <a:ext uri="{FF2B5EF4-FFF2-40B4-BE49-F238E27FC236}">
                      <a16:creationId xmlns:a16="http://schemas.microsoft.com/office/drawing/2014/main" id="{7317A07A-8B23-4EC6-B9D6-3723B8E74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21" name="Group 1809">
                <a:extLst>
                  <a:ext uri="{FF2B5EF4-FFF2-40B4-BE49-F238E27FC236}">
                    <a16:creationId xmlns:a16="http://schemas.microsoft.com/office/drawing/2014/main" id="{64D84CD9-65A9-411D-8B30-458607D8E4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4226" y="2499"/>
                <a:ext cx="278" cy="250"/>
                <a:chOff x="1985" y="2341"/>
                <a:chExt cx="907" cy="816"/>
              </a:xfrm>
            </p:grpSpPr>
            <p:sp>
              <p:nvSpPr>
                <p:cNvPr id="15122" name="Freeform 1810">
                  <a:extLst>
                    <a:ext uri="{FF2B5EF4-FFF2-40B4-BE49-F238E27FC236}">
                      <a16:creationId xmlns:a16="http://schemas.microsoft.com/office/drawing/2014/main" id="{607036AE-0865-4BDE-B6AC-E32B1B732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3" name="Freeform 1811">
                  <a:extLst>
                    <a:ext uri="{FF2B5EF4-FFF2-40B4-BE49-F238E27FC236}">
                      <a16:creationId xmlns:a16="http://schemas.microsoft.com/office/drawing/2014/main" id="{17403765-6609-405C-9B6E-1C4ABAC070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24" name="Group 1812">
                <a:extLst>
                  <a:ext uri="{FF2B5EF4-FFF2-40B4-BE49-F238E27FC236}">
                    <a16:creationId xmlns:a16="http://schemas.microsoft.com/office/drawing/2014/main" id="{AD3D6B03-B770-456E-9217-7707F9B46E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946" y="2499"/>
                <a:ext cx="279" cy="250"/>
                <a:chOff x="1985" y="2341"/>
                <a:chExt cx="907" cy="816"/>
              </a:xfrm>
            </p:grpSpPr>
            <p:sp>
              <p:nvSpPr>
                <p:cNvPr id="15125" name="Freeform 1813">
                  <a:extLst>
                    <a:ext uri="{FF2B5EF4-FFF2-40B4-BE49-F238E27FC236}">
                      <a16:creationId xmlns:a16="http://schemas.microsoft.com/office/drawing/2014/main" id="{781CCF71-FC2B-4664-B264-04E89E6AC0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6" name="Freeform 1814">
                  <a:extLst>
                    <a:ext uri="{FF2B5EF4-FFF2-40B4-BE49-F238E27FC236}">
                      <a16:creationId xmlns:a16="http://schemas.microsoft.com/office/drawing/2014/main" id="{4EFE2C3A-DD8D-47DB-8860-5F4B3395D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27" name="Group 1815">
                <a:extLst>
                  <a:ext uri="{FF2B5EF4-FFF2-40B4-BE49-F238E27FC236}">
                    <a16:creationId xmlns:a16="http://schemas.microsoft.com/office/drawing/2014/main" id="{69FF3196-942A-4C9E-82BD-2284B3A70A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669" y="2499"/>
                <a:ext cx="279" cy="250"/>
                <a:chOff x="1985" y="2341"/>
                <a:chExt cx="907" cy="816"/>
              </a:xfrm>
            </p:grpSpPr>
            <p:sp>
              <p:nvSpPr>
                <p:cNvPr id="15128" name="Freeform 1816">
                  <a:extLst>
                    <a:ext uri="{FF2B5EF4-FFF2-40B4-BE49-F238E27FC236}">
                      <a16:creationId xmlns:a16="http://schemas.microsoft.com/office/drawing/2014/main" id="{0FEB8C47-5846-4A9F-A288-DB5280B5C0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9" name="Freeform 1817">
                  <a:extLst>
                    <a:ext uri="{FF2B5EF4-FFF2-40B4-BE49-F238E27FC236}">
                      <a16:creationId xmlns:a16="http://schemas.microsoft.com/office/drawing/2014/main" id="{04CA1F43-2FE2-4E9F-B027-579644EE76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30" name="Group 1818">
                <a:extLst>
                  <a:ext uri="{FF2B5EF4-FFF2-40B4-BE49-F238E27FC236}">
                    <a16:creationId xmlns:a16="http://schemas.microsoft.com/office/drawing/2014/main" id="{47345AF4-770A-4344-8B2C-7326FC6DDF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392" y="2499"/>
                <a:ext cx="278" cy="250"/>
                <a:chOff x="1985" y="2341"/>
                <a:chExt cx="907" cy="816"/>
              </a:xfrm>
            </p:grpSpPr>
            <p:sp>
              <p:nvSpPr>
                <p:cNvPr id="15131" name="Freeform 1819">
                  <a:extLst>
                    <a:ext uri="{FF2B5EF4-FFF2-40B4-BE49-F238E27FC236}">
                      <a16:creationId xmlns:a16="http://schemas.microsoft.com/office/drawing/2014/main" id="{3CB1C842-04BB-45C9-869B-14EA56AEFF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341"/>
                  <a:ext cx="907" cy="816"/>
                </a:xfrm>
                <a:custGeom>
                  <a:avLst/>
                  <a:gdLst>
                    <a:gd name="T0" fmla="*/ 181 w 907"/>
                    <a:gd name="T1" fmla="*/ 0 h 816"/>
                    <a:gd name="T2" fmla="*/ 181 w 907"/>
                    <a:gd name="T3" fmla="*/ 90 h 816"/>
                    <a:gd name="T4" fmla="*/ 0 w 907"/>
                    <a:gd name="T5" fmla="*/ 90 h 816"/>
                    <a:gd name="T6" fmla="*/ 0 w 907"/>
                    <a:gd name="T7" fmla="*/ 816 h 816"/>
                    <a:gd name="T8" fmla="*/ 907 w 907"/>
                    <a:gd name="T9" fmla="*/ 816 h 816"/>
                    <a:gd name="T10" fmla="*/ 907 w 907"/>
                    <a:gd name="T11" fmla="*/ 90 h 816"/>
                    <a:gd name="T12" fmla="*/ 726 w 907"/>
                    <a:gd name="T13" fmla="*/ 90 h 816"/>
                    <a:gd name="T14" fmla="*/ 726 w 907"/>
                    <a:gd name="T15" fmla="*/ 0 h 816"/>
                    <a:gd name="T16" fmla="*/ 181 w 907"/>
                    <a:gd name="T17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7" h="816">
                      <a:moveTo>
                        <a:pt x="181" y="0"/>
                      </a:moveTo>
                      <a:lnTo>
                        <a:pt x="181" y="90"/>
                      </a:lnTo>
                      <a:lnTo>
                        <a:pt x="0" y="90"/>
                      </a:lnTo>
                      <a:lnTo>
                        <a:pt x="0" y="816"/>
                      </a:lnTo>
                      <a:lnTo>
                        <a:pt x="907" y="816"/>
                      </a:lnTo>
                      <a:lnTo>
                        <a:pt x="907" y="90"/>
                      </a:lnTo>
                      <a:lnTo>
                        <a:pt x="726" y="90"/>
                      </a:lnTo>
                      <a:lnTo>
                        <a:pt x="726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32" name="Freeform 1820">
                  <a:extLst>
                    <a:ext uri="{FF2B5EF4-FFF2-40B4-BE49-F238E27FC236}">
                      <a16:creationId xmlns:a16="http://schemas.microsoft.com/office/drawing/2014/main" id="{ADA3D1C8-8706-4DBA-9430-B35DC07DA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341"/>
                  <a:ext cx="817" cy="771"/>
                </a:xfrm>
                <a:custGeom>
                  <a:avLst/>
                  <a:gdLst>
                    <a:gd name="T0" fmla="*/ 0 w 817"/>
                    <a:gd name="T1" fmla="*/ 771 h 771"/>
                    <a:gd name="T2" fmla="*/ 817 w 817"/>
                    <a:gd name="T3" fmla="*/ 771 h 771"/>
                    <a:gd name="T4" fmla="*/ 817 w 817"/>
                    <a:gd name="T5" fmla="*/ 136 h 771"/>
                    <a:gd name="T6" fmla="*/ 635 w 817"/>
                    <a:gd name="T7" fmla="*/ 136 h 771"/>
                    <a:gd name="T8" fmla="*/ 635 w 817"/>
                    <a:gd name="T9" fmla="*/ 0 h 771"/>
                    <a:gd name="T10" fmla="*/ 182 w 817"/>
                    <a:gd name="T11" fmla="*/ 0 h 771"/>
                    <a:gd name="T12" fmla="*/ 182 w 817"/>
                    <a:gd name="T13" fmla="*/ 136 h 771"/>
                    <a:gd name="T14" fmla="*/ 0 w 817"/>
                    <a:gd name="T15" fmla="*/ 136 h 771"/>
                    <a:gd name="T16" fmla="*/ 0 w 817"/>
                    <a:gd name="T17" fmla="*/ 77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7" h="771">
                      <a:moveTo>
                        <a:pt x="0" y="771"/>
                      </a:moveTo>
                      <a:lnTo>
                        <a:pt x="817" y="771"/>
                      </a:lnTo>
                      <a:lnTo>
                        <a:pt x="817" y="136"/>
                      </a:lnTo>
                      <a:lnTo>
                        <a:pt x="635" y="136"/>
                      </a:lnTo>
                      <a:lnTo>
                        <a:pt x="635" y="0"/>
                      </a:lnTo>
                      <a:lnTo>
                        <a:pt x="182" y="0"/>
                      </a:lnTo>
                      <a:lnTo>
                        <a:pt x="182" y="136"/>
                      </a:lnTo>
                      <a:lnTo>
                        <a:pt x="0" y="136"/>
                      </a:lnTo>
                      <a:lnTo>
                        <a:pt x="0" y="77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133" name="Group 1821">
            <a:extLst>
              <a:ext uri="{FF2B5EF4-FFF2-40B4-BE49-F238E27FC236}">
                <a16:creationId xmlns:a16="http://schemas.microsoft.com/office/drawing/2014/main" id="{64729CA4-6225-46E6-892C-A0BC79019D5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229225"/>
            <a:ext cx="1439863" cy="441325"/>
            <a:chOff x="262" y="3113"/>
            <a:chExt cx="3256" cy="998"/>
          </a:xfrm>
        </p:grpSpPr>
        <p:sp>
          <p:nvSpPr>
            <p:cNvPr id="15134" name="AutoShape 1822">
              <a:extLst>
                <a:ext uri="{FF2B5EF4-FFF2-40B4-BE49-F238E27FC236}">
                  <a16:creationId xmlns:a16="http://schemas.microsoft.com/office/drawing/2014/main" id="{7A14F9DB-B746-4C9A-B5A3-807A6CB2A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113"/>
              <a:ext cx="3256" cy="998"/>
            </a:xfrm>
            <a:prstGeom prst="roundRect">
              <a:avLst>
                <a:gd name="adj" fmla="val 7815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5" name="AutoShape 1823">
              <a:extLst>
                <a:ext uri="{FF2B5EF4-FFF2-40B4-BE49-F238E27FC236}">
                  <a16:creationId xmlns:a16="http://schemas.microsoft.com/office/drawing/2014/main" id="{B368DFC9-4579-4C3F-AC56-D6399DAD3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" y="3131"/>
              <a:ext cx="3199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843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6" name="AutoShape 1824">
              <a:extLst>
                <a:ext uri="{FF2B5EF4-FFF2-40B4-BE49-F238E27FC236}">
                  <a16:creationId xmlns:a16="http://schemas.microsoft.com/office/drawing/2014/main" id="{64DFC9DD-EC19-4FDD-9921-27B6B938F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385"/>
              <a:ext cx="2495" cy="5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7" name="AutoShape 1825">
              <a:extLst>
                <a:ext uri="{FF2B5EF4-FFF2-40B4-BE49-F238E27FC236}">
                  <a16:creationId xmlns:a16="http://schemas.microsoft.com/office/drawing/2014/main" id="{4DF89E87-8FEA-401A-848C-EA4C0E801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3408"/>
              <a:ext cx="2450" cy="499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38" name="Group 1826">
              <a:extLst>
                <a:ext uri="{FF2B5EF4-FFF2-40B4-BE49-F238E27FC236}">
                  <a16:creationId xmlns:a16="http://schemas.microsoft.com/office/drawing/2014/main" id="{5AE67032-6754-4FC5-A92F-248B6C7A41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475"/>
              <a:ext cx="136" cy="136"/>
              <a:chOff x="1623" y="2614"/>
              <a:chExt cx="136" cy="136"/>
            </a:xfrm>
          </p:grpSpPr>
          <p:sp>
            <p:nvSpPr>
              <p:cNvPr id="15139" name="Oval 1827">
                <a:extLst>
                  <a:ext uri="{FF2B5EF4-FFF2-40B4-BE49-F238E27FC236}">
                    <a16:creationId xmlns:a16="http://schemas.microsoft.com/office/drawing/2014/main" id="{C762AB8E-6C43-4064-9571-DA25173C7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0" name="Oval 1828">
                <a:extLst>
                  <a:ext uri="{FF2B5EF4-FFF2-40B4-BE49-F238E27FC236}">
                    <a16:creationId xmlns:a16="http://schemas.microsoft.com/office/drawing/2014/main" id="{AF77E0D6-3B51-462E-9766-63A1FBD87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41" name="Group 1829">
              <a:extLst>
                <a:ext uri="{FF2B5EF4-FFF2-40B4-BE49-F238E27FC236}">
                  <a16:creationId xmlns:a16="http://schemas.microsoft.com/office/drawing/2014/main" id="{24831027-1DC1-4863-9C15-DA4EEE89E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657"/>
              <a:ext cx="136" cy="136"/>
              <a:chOff x="1623" y="2614"/>
              <a:chExt cx="136" cy="136"/>
            </a:xfrm>
          </p:grpSpPr>
          <p:sp>
            <p:nvSpPr>
              <p:cNvPr id="15142" name="Oval 1830">
                <a:extLst>
                  <a:ext uri="{FF2B5EF4-FFF2-40B4-BE49-F238E27FC236}">
                    <a16:creationId xmlns:a16="http://schemas.microsoft.com/office/drawing/2014/main" id="{7DF1C2BC-432A-4ED7-A8A6-45E4033A6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3" name="Oval 1831">
                <a:extLst>
                  <a:ext uri="{FF2B5EF4-FFF2-40B4-BE49-F238E27FC236}">
                    <a16:creationId xmlns:a16="http://schemas.microsoft.com/office/drawing/2014/main" id="{6FC4F451-DFC3-48EB-8177-B4B36329B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44" name="Group 1832">
              <a:extLst>
                <a:ext uri="{FF2B5EF4-FFF2-40B4-BE49-F238E27FC236}">
                  <a16:creationId xmlns:a16="http://schemas.microsoft.com/office/drawing/2014/main" id="{DC9EE6FF-BF62-495F-839A-B8D04FB6F3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3475"/>
              <a:ext cx="136" cy="136"/>
              <a:chOff x="1623" y="2614"/>
              <a:chExt cx="136" cy="136"/>
            </a:xfrm>
          </p:grpSpPr>
          <p:sp>
            <p:nvSpPr>
              <p:cNvPr id="15145" name="Oval 1833">
                <a:extLst>
                  <a:ext uri="{FF2B5EF4-FFF2-40B4-BE49-F238E27FC236}">
                    <a16:creationId xmlns:a16="http://schemas.microsoft.com/office/drawing/2014/main" id="{0C31B16D-18DA-4B62-BFFD-D9060EB84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6" name="Oval 1834">
                <a:extLst>
                  <a:ext uri="{FF2B5EF4-FFF2-40B4-BE49-F238E27FC236}">
                    <a16:creationId xmlns:a16="http://schemas.microsoft.com/office/drawing/2014/main" id="{E95D1D03-1D30-49EB-900E-759E3956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47" name="Group 1835">
              <a:extLst>
                <a:ext uri="{FF2B5EF4-FFF2-40B4-BE49-F238E27FC236}">
                  <a16:creationId xmlns:a16="http://schemas.microsoft.com/office/drawing/2014/main" id="{16E5C5DE-43ED-43AD-9385-7C6A11519F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3657"/>
              <a:ext cx="136" cy="136"/>
              <a:chOff x="1623" y="2614"/>
              <a:chExt cx="136" cy="136"/>
            </a:xfrm>
          </p:grpSpPr>
          <p:sp>
            <p:nvSpPr>
              <p:cNvPr id="15148" name="Oval 1836">
                <a:extLst>
                  <a:ext uri="{FF2B5EF4-FFF2-40B4-BE49-F238E27FC236}">
                    <a16:creationId xmlns:a16="http://schemas.microsoft.com/office/drawing/2014/main" id="{6CFFCBC9-59F7-49D6-B605-A74148424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9" name="Oval 1837">
                <a:extLst>
                  <a:ext uri="{FF2B5EF4-FFF2-40B4-BE49-F238E27FC236}">
                    <a16:creationId xmlns:a16="http://schemas.microsoft.com/office/drawing/2014/main" id="{80A127AC-3B9C-41FA-B44F-4EEE770F1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0" name="Group 1838">
              <a:extLst>
                <a:ext uri="{FF2B5EF4-FFF2-40B4-BE49-F238E27FC236}">
                  <a16:creationId xmlns:a16="http://schemas.microsoft.com/office/drawing/2014/main" id="{D2128876-528A-4548-B9E6-62C58FDE66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475"/>
              <a:ext cx="136" cy="136"/>
              <a:chOff x="1623" y="2614"/>
              <a:chExt cx="136" cy="136"/>
            </a:xfrm>
          </p:grpSpPr>
          <p:sp>
            <p:nvSpPr>
              <p:cNvPr id="15151" name="Oval 1839">
                <a:extLst>
                  <a:ext uri="{FF2B5EF4-FFF2-40B4-BE49-F238E27FC236}">
                    <a16:creationId xmlns:a16="http://schemas.microsoft.com/office/drawing/2014/main" id="{A2F19B0B-434F-4BBE-95DB-4E2829FE8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2" name="Oval 1840">
                <a:extLst>
                  <a:ext uri="{FF2B5EF4-FFF2-40B4-BE49-F238E27FC236}">
                    <a16:creationId xmlns:a16="http://schemas.microsoft.com/office/drawing/2014/main" id="{ED5E025D-F05C-4C1D-8612-9B6319601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3" name="Group 1841">
              <a:extLst>
                <a:ext uri="{FF2B5EF4-FFF2-40B4-BE49-F238E27FC236}">
                  <a16:creationId xmlns:a16="http://schemas.microsoft.com/office/drawing/2014/main" id="{67229D40-49F8-45BB-8FE7-39AA59C556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657"/>
              <a:ext cx="136" cy="136"/>
              <a:chOff x="1623" y="2614"/>
              <a:chExt cx="136" cy="136"/>
            </a:xfrm>
          </p:grpSpPr>
          <p:sp>
            <p:nvSpPr>
              <p:cNvPr id="15154" name="Oval 1842">
                <a:extLst>
                  <a:ext uri="{FF2B5EF4-FFF2-40B4-BE49-F238E27FC236}">
                    <a16:creationId xmlns:a16="http://schemas.microsoft.com/office/drawing/2014/main" id="{295FEBDF-1A42-4289-82B1-C9CB48F0A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5" name="Oval 1843">
                <a:extLst>
                  <a:ext uri="{FF2B5EF4-FFF2-40B4-BE49-F238E27FC236}">
                    <a16:creationId xmlns:a16="http://schemas.microsoft.com/office/drawing/2014/main" id="{B1145A50-B455-415C-A539-174CB4586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6" name="Group 1844">
              <a:extLst>
                <a:ext uri="{FF2B5EF4-FFF2-40B4-BE49-F238E27FC236}">
                  <a16:creationId xmlns:a16="http://schemas.microsoft.com/office/drawing/2014/main" id="{FD31605A-636F-4E56-B60F-C4E6066123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475"/>
              <a:ext cx="136" cy="136"/>
              <a:chOff x="1623" y="2614"/>
              <a:chExt cx="136" cy="136"/>
            </a:xfrm>
          </p:grpSpPr>
          <p:sp>
            <p:nvSpPr>
              <p:cNvPr id="15157" name="Oval 1845">
                <a:extLst>
                  <a:ext uri="{FF2B5EF4-FFF2-40B4-BE49-F238E27FC236}">
                    <a16:creationId xmlns:a16="http://schemas.microsoft.com/office/drawing/2014/main" id="{786096DB-9212-4F9F-AFE6-63ABCDEF6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8" name="Oval 1846">
                <a:extLst>
                  <a:ext uri="{FF2B5EF4-FFF2-40B4-BE49-F238E27FC236}">
                    <a16:creationId xmlns:a16="http://schemas.microsoft.com/office/drawing/2014/main" id="{330CDB22-D907-41B4-B817-A2C8B7E5B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9" name="Group 1847">
              <a:extLst>
                <a:ext uri="{FF2B5EF4-FFF2-40B4-BE49-F238E27FC236}">
                  <a16:creationId xmlns:a16="http://schemas.microsoft.com/office/drawing/2014/main" id="{30165EB8-1CB3-4169-9B5C-928B23A0AE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657"/>
              <a:ext cx="136" cy="136"/>
              <a:chOff x="1623" y="2614"/>
              <a:chExt cx="136" cy="136"/>
            </a:xfrm>
          </p:grpSpPr>
          <p:sp>
            <p:nvSpPr>
              <p:cNvPr id="15160" name="Oval 1848">
                <a:extLst>
                  <a:ext uri="{FF2B5EF4-FFF2-40B4-BE49-F238E27FC236}">
                    <a16:creationId xmlns:a16="http://schemas.microsoft.com/office/drawing/2014/main" id="{07DD1A27-E81F-4941-B594-64DEB21FE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1" name="Oval 1849">
                <a:extLst>
                  <a:ext uri="{FF2B5EF4-FFF2-40B4-BE49-F238E27FC236}">
                    <a16:creationId xmlns:a16="http://schemas.microsoft.com/office/drawing/2014/main" id="{51F9DFC8-FBCC-4BE3-9F98-E467120ED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62" name="Group 1850">
              <a:extLst>
                <a:ext uri="{FF2B5EF4-FFF2-40B4-BE49-F238E27FC236}">
                  <a16:creationId xmlns:a16="http://schemas.microsoft.com/office/drawing/2014/main" id="{4917B3A0-4D55-4109-8B68-37E808200A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475"/>
              <a:ext cx="136" cy="136"/>
              <a:chOff x="1623" y="2614"/>
              <a:chExt cx="136" cy="136"/>
            </a:xfrm>
          </p:grpSpPr>
          <p:sp>
            <p:nvSpPr>
              <p:cNvPr id="15163" name="Oval 1851">
                <a:extLst>
                  <a:ext uri="{FF2B5EF4-FFF2-40B4-BE49-F238E27FC236}">
                    <a16:creationId xmlns:a16="http://schemas.microsoft.com/office/drawing/2014/main" id="{D654C565-98A1-4022-B1B3-3B332591E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4" name="Oval 1852">
                <a:extLst>
                  <a:ext uri="{FF2B5EF4-FFF2-40B4-BE49-F238E27FC236}">
                    <a16:creationId xmlns:a16="http://schemas.microsoft.com/office/drawing/2014/main" id="{9906CD40-1545-441B-B9C1-C2E1748AE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65" name="Group 1853">
              <a:extLst>
                <a:ext uri="{FF2B5EF4-FFF2-40B4-BE49-F238E27FC236}">
                  <a16:creationId xmlns:a16="http://schemas.microsoft.com/office/drawing/2014/main" id="{C2E85D32-B21E-4CBA-9408-09C40B331A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657"/>
              <a:ext cx="136" cy="136"/>
              <a:chOff x="1623" y="2614"/>
              <a:chExt cx="136" cy="136"/>
            </a:xfrm>
          </p:grpSpPr>
          <p:sp>
            <p:nvSpPr>
              <p:cNvPr id="15166" name="Oval 1854">
                <a:extLst>
                  <a:ext uri="{FF2B5EF4-FFF2-40B4-BE49-F238E27FC236}">
                    <a16:creationId xmlns:a16="http://schemas.microsoft.com/office/drawing/2014/main" id="{5844450C-972C-4F25-BA1E-0F2293AA0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7" name="Oval 1855">
                <a:extLst>
                  <a:ext uri="{FF2B5EF4-FFF2-40B4-BE49-F238E27FC236}">
                    <a16:creationId xmlns:a16="http://schemas.microsoft.com/office/drawing/2014/main" id="{3987CCE8-125E-4FAC-9C65-282C50DA2E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63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168" name="Group 1856">
            <a:extLst>
              <a:ext uri="{FF2B5EF4-FFF2-40B4-BE49-F238E27FC236}">
                <a16:creationId xmlns:a16="http://schemas.microsoft.com/office/drawing/2014/main" id="{9E08BFAF-10EB-427E-AD75-2AC09C4EE9D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429000"/>
            <a:ext cx="1439863" cy="304800"/>
            <a:chOff x="1442" y="3339"/>
            <a:chExt cx="2993" cy="635"/>
          </a:xfrm>
        </p:grpSpPr>
        <p:sp>
          <p:nvSpPr>
            <p:cNvPr id="15169" name="Rectangle 1857">
              <a:extLst>
                <a:ext uri="{FF2B5EF4-FFF2-40B4-BE49-F238E27FC236}">
                  <a16:creationId xmlns:a16="http://schemas.microsoft.com/office/drawing/2014/main" id="{2A5A289D-3A3D-4B28-8197-0CE553D42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430"/>
              <a:ext cx="2993" cy="453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0" name="Rectangle 1858">
              <a:extLst>
                <a:ext uri="{FF2B5EF4-FFF2-40B4-BE49-F238E27FC236}">
                  <a16:creationId xmlns:a16="http://schemas.microsoft.com/office/drawing/2014/main" id="{F25B120A-376F-48AC-A645-936D57C48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3486"/>
              <a:ext cx="2928" cy="3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1" name="Rectangle 1859">
              <a:extLst>
                <a:ext uri="{FF2B5EF4-FFF2-40B4-BE49-F238E27FC236}">
                  <a16:creationId xmlns:a16="http://schemas.microsoft.com/office/drawing/2014/main" id="{A96B75D1-0CEF-4DA9-8D22-6D85C4CE6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884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2" name="Rectangle 1860">
              <a:extLst>
                <a:ext uri="{FF2B5EF4-FFF2-40B4-BE49-F238E27FC236}">
                  <a16:creationId xmlns:a16="http://schemas.microsoft.com/office/drawing/2014/main" id="{B0B9A74A-94E7-4BA7-9B13-B54419D59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929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3" name="Rectangle 1861">
              <a:extLst>
                <a:ext uri="{FF2B5EF4-FFF2-40B4-BE49-F238E27FC236}">
                  <a16:creationId xmlns:a16="http://schemas.microsoft.com/office/drawing/2014/main" id="{9B5215BD-499D-41D3-9BF7-3412B3531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85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4" name="Rectangle 1862">
              <a:extLst>
                <a:ext uri="{FF2B5EF4-FFF2-40B4-BE49-F238E27FC236}">
                  <a16:creationId xmlns:a16="http://schemas.microsoft.com/office/drawing/2014/main" id="{B723064B-3310-49CB-A530-50ADB6624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339"/>
              <a:ext cx="2993" cy="4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75" name="Group 1863">
              <a:extLst>
                <a:ext uri="{FF2B5EF4-FFF2-40B4-BE49-F238E27FC236}">
                  <a16:creationId xmlns:a16="http://schemas.microsoft.com/office/drawing/2014/main" id="{A161551C-5A3C-471D-BC03-C71F6E43F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498"/>
              <a:ext cx="2903" cy="330"/>
              <a:chOff x="671" y="2160"/>
              <a:chExt cx="3991" cy="454"/>
            </a:xfrm>
          </p:grpSpPr>
          <p:grpSp>
            <p:nvGrpSpPr>
              <p:cNvPr id="15176" name="Group 1864">
                <a:extLst>
                  <a:ext uri="{FF2B5EF4-FFF2-40B4-BE49-F238E27FC236}">
                    <a16:creationId xmlns:a16="http://schemas.microsoft.com/office/drawing/2014/main" id="{32BAC77A-1931-4F46-AB0C-07CE706CDE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1" y="2160"/>
                <a:ext cx="499" cy="454"/>
                <a:chOff x="671" y="2160"/>
                <a:chExt cx="499" cy="454"/>
              </a:xfrm>
            </p:grpSpPr>
            <p:sp>
              <p:nvSpPr>
                <p:cNvPr id="15177" name="Rectangle 1865">
                  <a:extLst>
                    <a:ext uri="{FF2B5EF4-FFF2-40B4-BE49-F238E27FC236}">
                      <a16:creationId xmlns:a16="http://schemas.microsoft.com/office/drawing/2014/main" id="{DD28F1A7-0258-4F55-A85C-265E9E898B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8" name="Freeform 1866">
                  <a:extLst>
                    <a:ext uri="{FF2B5EF4-FFF2-40B4-BE49-F238E27FC236}">
                      <a16:creationId xmlns:a16="http://schemas.microsoft.com/office/drawing/2014/main" id="{6396D9CF-A272-416D-9095-A5F62B737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79" name="Group 1867">
                <a:extLst>
                  <a:ext uri="{FF2B5EF4-FFF2-40B4-BE49-F238E27FC236}">
                    <a16:creationId xmlns:a16="http://schemas.microsoft.com/office/drawing/2014/main" id="{D2C98ED7-7A8B-404A-B3C9-B885E19EE2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160"/>
                <a:ext cx="499" cy="454"/>
                <a:chOff x="671" y="2160"/>
                <a:chExt cx="499" cy="454"/>
              </a:xfrm>
            </p:grpSpPr>
            <p:sp>
              <p:nvSpPr>
                <p:cNvPr id="15180" name="Rectangle 1868">
                  <a:extLst>
                    <a:ext uri="{FF2B5EF4-FFF2-40B4-BE49-F238E27FC236}">
                      <a16:creationId xmlns:a16="http://schemas.microsoft.com/office/drawing/2014/main" id="{C2A9202E-ABD0-4C67-B2BE-C84F52D359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1" name="Freeform 1869">
                  <a:extLst>
                    <a:ext uri="{FF2B5EF4-FFF2-40B4-BE49-F238E27FC236}">
                      <a16:creationId xmlns:a16="http://schemas.microsoft.com/office/drawing/2014/main" id="{CBC4CF39-E62F-4294-BB20-C4BEE6C5EA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82" name="Group 1870">
                <a:extLst>
                  <a:ext uri="{FF2B5EF4-FFF2-40B4-BE49-F238E27FC236}">
                    <a16:creationId xmlns:a16="http://schemas.microsoft.com/office/drawing/2014/main" id="{0FB49461-21FD-49DD-A222-3EAF3C2DDC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2160"/>
                <a:ext cx="499" cy="454"/>
                <a:chOff x="671" y="2160"/>
                <a:chExt cx="499" cy="454"/>
              </a:xfrm>
            </p:grpSpPr>
            <p:sp>
              <p:nvSpPr>
                <p:cNvPr id="15183" name="Rectangle 1871">
                  <a:extLst>
                    <a:ext uri="{FF2B5EF4-FFF2-40B4-BE49-F238E27FC236}">
                      <a16:creationId xmlns:a16="http://schemas.microsoft.com/office/drawing/2014/main" id="{FCA2AC9D-18FB-4868-A19C-C7C1A3B033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4" name="Freeform 1872">
                  <a:extLst>
                    <a:ext uri="{FF2B5EF4-FFF2-40B4-BE49-F238E27FC236}">
                      <a16:creationId xmlns:a16="http://schemas.microsoft.com/office/drawing/2014/main" id="{A7F7EB35-1951-42EB-85C9-1AC433C52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85" name="Group 1873">
                <a:extLst>
                  <a:ext uri="{FF2B5EF4-FFF2-40B4-BE49-F238E27FC236}">
                    <a16:creationId xmlns:a16="http://schemas.microsoft.com/office/drawing/2014/main" id="{C4AB1F63-5C30-4E52-B9D7-B8DA79FB2F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8" y="2160"/>
                <a:ext cx="499" cy="454"/>
                <a:chOff x="671" y="2160"/>
                <a:chExt cx="499" cy="454"/>
              </a:xfrm>
            </p:grpSpPr>
            <p:sp>
              <p:nvSpPr>
                <p:cNvPr id="15186" name="Rectangle 1874">
                  <a:extLst>
                    <a:ext uri="{FF2B5EF4-FFF2-40B4-BE49-F238E27FC236}">
                      <a16:creationId xmlns:a16="http://schemas.microsoft.com/office/drawing/2014/main" id="{95DAE8EC-F196-404F-8557-8BEE1D07C0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7" name="Freeform 1875">
                  <a:extLst>
                    <a:ext uri="{FF2B5EF4-FFF2-40B4-BE49-F238E27FC236}">
                      <a16:creationId xmlns:a16="http://schemas.microsoft.com/office/drawing/2014/main" id="{DAD8207D-0463-4090-ABA7-4BFF55A7A3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88" name="Group 1876">
                <a:extLst>
                  <a:ext uri="{FF2B5EF4-FFF2-40B4-BE49-F238E27FC236}">
                    <a16:creationId xmlns:a16="http://schemas.microsoft.com/office/drawing/2014/main" id="{2CAE6D68-A2ED-4578-87F8-68D6ECFB71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160"/>
                <a:ext cx="499" cy="454"/>
                <a:chOff x="671" y="2160"/>
                <a:chExt cx="499" cy="454"/>
              </a:xfrm>
            </p:grpSpPr>
            <p:sp>
              <p:nvSpPr>
                <p:cNvPr id="15189" name="Rectangle 1877">
                  <a:extLst>
                    <a:ext uri="{FF2B5EF4-FFF2-40B4-BE49-F238E27FC236}">
                      <a16:creationId xmlns:a16="http://schemas.microsoft.com/office/drawing/2014/main" id="{4B7CE977-B2D1-49DC-A6CE-D456A3FDEF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0" name="Freeform 1878">
                  <a:extLst>
                    <a:ext uri="{FF2B5EF4-FFF2-40B4-BE49-F238E27FC236}">
                      <a16:creationId xmlns:a16="http://schemas.microsoft.com/office/drawing/2014/main" id="{AF634334-1DA0-4AEB-9D94-D88D48D254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1" name="Group 1879">
                <a:extLst>
                  <a:ext uri="{FF2B5EF4-FFF2-40B4-BE49-F238E27FC236}">
                    <a16:creationId xmlns:a16="http://schemas.microsoft.com/office/drawing/2014/main" id="{02F35F36-5853-4275-AB4C-2AF082A069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5" y="2160"/>
                <a:ext cx="499" cy="454"/>
                <a:chOff x="671" y="2160"/>
                <a:chExt cx="499" cy="454"/>
              </a:xfrm>
            </p:grpSpPr>
            <p:sp>
              <p:nvSpPr>
                <p:cNvPr id="15192" name="Rectangle 1880">
                  <a:extLst>
                    <a:ext uri="{FF2B5EF4-FFF2-40B4-BE49-F238E27FC236}">
                      <a16:creationId xmlns:a16="http://schemas.microsoft.com/office/drawing/2014/main" id="{AF2964C5-D19D-4563-9A27-3EA7DD2B58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3" name="Freeform 1881">
                  <a:extLst>
                    <a:ext uri="{FF2B5EF4-FFF2-40B4-BE49-F238E27FC236}">
                      <a16:creationId xmlns:a16="http://schemas.microsoft.com/office/drawing/2014/main" id="{0BD1AB4C-E016-49E9-A84F-D562F5915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4" name="Group 1882">
                <a:extLst>
                  <a:ext uri="{FF2B5EF4-FFF2-40B4-BE49-F238E27FC236}">
                    <a16:creationId xmlns:a16="http://schemas.microsoft.com/office/drawing/2014/main" id="{584F0B5A-7C7D-4F7B-88E5-9F76868C80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64" y="2160"/>
                <a:ext cx="499" cy="454"/>
                <a:chOff x="671" y="2160"/>
                <a:chExt cx="499" cy="454"/>
              </a:xfrm>
            </p:grpSpPr>
            <p:sp>
              <p:nvSpPr>
                <p:cNvPr id="15195" name="Rectangle 1883">
                  <a:extLst>
                    <a:ext uri="{FF2B5EF4-FFF2-40B4-BE49-F238E27FC236}">
                      <a16:creationId xmlns:a16="http://schemas.microsoft.com/office/drawing/2014/main" id="{DE51DD26-4643-4547-B50F-BD99A70AE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6" name="Freeform 1884">
                  <a:extLst>
                    <a:ext uri="{FF2B5EF4-FFF2-40B4-BE49-F238E27FC236}">
                      <a16:creationId xmlns:a16="http://schemas.microsoft.com/office/drawing/2014/main" id="{CB905B27-ACE9-48B4-B1CB-47089B3ECC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7" name="Group 1885">
                <a:extLst>
                  <a:ext uri="{FF2B5EF4-FFF2-40B4-BE49-F238E27FC236}">
                    <a16:creationId xmlns:a16="http://schemas.microsoft.com/office/drawing/2014/main" id="{07C31184-CF03-4949-BC35-8B8C5838F7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2160"/>
                <a:ext cx="499" cy="454"/>
                <a:chOff x="671" y="2160"/>
                <a:chExt cx="499" cy="454"/>
              </a:xfrm>
            </p:grpSpPr>
            <p:sp>
              <p:nvSpPr>
                <p:cNvPr id="15198" name="Rectangle 1886">
                  <a:extLst>
                    <a:ext uri="{FF2B5EF4-FFF2-40B4-BE49-F238E27FC236}">
                      <a16:creationId xmlns:a16="http://schemas.microsoft.com/office/drawing/2014/main" id="{3903DC8D-DA76-4801-B467-959ED1B1AF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160"/>
                  <a:ext cx="499" cy="454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039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9" name="Freeform 1887">
                  <a:extLst>
                    <a:ext uri="{FF2B5EF4-FFF2-40B4-BE49-F238E27FC236}">
                      <a16:creationId xmlns:a16="http://schemas.microsoft.com/office/drawing/2014/main" id="{6E5A6DB0-E3F0-4FCC-98A9-B79C198C72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2205"/>
                  <a:ext cx="408" cy="409"/>
                </a:xfrm>
                <a:custGeom>
                  <a:avLst/>
                  <a:gdLst>
                    <a:gd name="T0" fmla="*/ 0 w 408"/>
                    <a:gd name="T1" fmla="*/ 0 h 409"/>
                    <a:gd name="T2" fmla="*/ 408 w 408"/>
                    <a:gd name="T3" fmla="*/ 0 h 409"/>
                    <a:gd name="T4" fmla="*/ 408 w 408"/>
                    <a:gd name="T5" fmla="*/ 363 h 409"/>
                    <a:gd name="T6" fmla="*/ 317 w 408"/>
                    <a:gd name="T7" fmla="*/ 363 h 409"/>
                    <a:gd name="T8" fmla="*/ 317 w 408"/>
                    <a:gd name="T9" fmla="*/ 409 h 409"/>
                    <a:gd name="T10" fmla="*/ 91 w 408"/>
                    <a:gd name="T11" fmla="*/ 409 h 409"/>
                    <a:gd name="T12" fmla="*/ 91 w 408"/>
                    <a:gd name="T13" fmla="*/ 363 h 409"/>
                    <a:gd name="T14" fmla="*/ 0 w 408"/>
                    <a:gd name="T15" fmla="*/ 363 h 409"/>
                    <a:gd name="T16" fmla="*/ 0 w 408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409">
                      <a:moveTo>
                        <a:pt x="0" y="0"/>
                      </a:moveTo>
                      <a:lnTo>
                        <a:pt x="408" y="0"/>
                      </a:lnTo>
                      <a:lnTo>
                        <a:pt x="408" y="363"/>
                      </a:lnTo>
                      <a:lnTo>
                        <a:pt x="317" y="363"/>
                      </a:lnTo>
                      <a:lnTo>
                        <a:pt x="317" y="409"/>
                      </a:lnTo>
                      <a:lnTo>
                        <a:pt x="91" y="409"/>
                      </a:lnTo>
                      <a:lnTo>
                        <a:pt x="91" y="363"/>
                      </a:lnTo>
                      <a:lnTo>
                        <a:pt x="0" y="3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200" name="Group 1888">
            <a:extLst>
              <a:ext uri="{FF2B5EF4-FFF2-40B4-BE49-F238E27FC236}">
                <a16:creationId xmlns:a16="http://schemas.microsoft.com/office/drawing/2014/main" id="{481A37B8-D5F7-4A56-9F6E-B451EDB0517D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557338"/>
            <a:ext cx="1439863" cy="277812"/>
            <a:chOff x="353" y="2296"/>
            <a:chExt cx="2586" cy="499"/>
          </a:xfrm>
        </p:grpSpPr>
        <p:sp>
          <p:nvSpPr>
            <p:cNvPr id="15201" name="Rectangle 1889">
              <a:extLst>
                <a:ext uri="{FF2B5EF4-FFF2-40B4-BE49-F238E27FC236}">
                  <a16:creationId xmlns:a16="http://schemas.microsoft.com/office/drawing/2014/main" id="{551097B4-D981-4D37-985B-903A5845D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296"/>
              <a:ext cx="2586" cy="49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2" name="Rectangle 1890">
              <a:extLst>
                <a:ext uri="{FF2B5EF4-FFF2-40B4-BE49-F238E27FC236}">
                  <a16:creationId xmlns:a16="http://schemas.microsoft.com/office/drawing/2014/main" id="{B9495E78-DC9E-47C6-B53F-BF8CB23C0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341"/>
              <a:ext cx="2495" cy="40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3" name="Rectangle 1891">
              <a:extLst>
                <a:ext uri="{FF2B5EF4-FFF2-40B4-BE49-F238E27FC236}">
                  <a16:creationId xmlns:a16="http://schemas.microsoft.com/office/drawing/2014/main" id="{D3967124-D4E1-41D9-BF7F-87C1D955D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614"/>
              <a:ext cx="136" cy="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4" name="Rectangle 1892">
              <a:extLst>
                <a:ext uri="{FF2B5EF4-FFF2-40B4-BE49-F238E27FC236}">
                  <a16:creationId xmlns:a16="http://schemas.microsoft.com/office/drawing/2014/main" id="{677540CC-0B26-424B-B6FC-C03F538BD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2614"/>
              <a:ext cx="45" cy="4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05" name="Group 1893">
              <a:extLst>
                <a:ext uri="{FF2B5EF4-FFF2-40B4-BE49-F238E27FC236}">
                  <a16:creationId xmlns:a16="http://schemas.microsoft.com/office/drawing/2014/main" id="{101FA6DA-9995-412F-92C2-07D2EBA6BA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2387"/>
              <a:ext cx="499" cy="90"/>
              <a:chOff x="1623" y="2840"/>
              <a:chExt cx="999" cy="227"/>
            </a:xfrm>
          </p:grpSpPr>
          <p:sp>
            <p:nvSpPr>
              <p:cNvPr id="15206" name="Rectangle 1894">
                <a:extLst>
                  <a:ext uri="{FF2B5EF4-FFF2-40B4-BE49-F238E27FC236}">
                    <a16:creationId xmlns:a16="http://schemas.microsoft.com/office/drawing/2014/main" id="{4DFA8DB4-AB6D-420B-84EF-0AD04D655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7" name="Rectangle 1895">
                <a:extLst>
                  <a:ext uri="{FF2B5EF4-FFF2-40B4-BE49-F238E27FC236}">
                    <a16:creationId xmlns:a16="http://schemas.microsoft.com/office/drawing/2014/main" id="{51019A52-5188-4DDD-8C9B-99C90B78E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8" name="Rectangle 1896">
                <a:extLst>
                  <a:ext uri="{FF2B5EF4-FFF2-40B4-BE49-F238E27FC236}">
                    <a16:creationId xmlns:a16="http://schemas.microsoft.com/office/drawing/2014/main" id="{A6CE7CA6-701D-4E1B-9B4F-8125AECA0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9" name="Rectangle 1897">
                <a:extLst>
                  <a:ext uri="{FF2B5EF4-FFF2-40B4-BE49-F238E27FC236}">
                    <a16:creationId xmlns:a16="http://schemas.microsoft.com/office/drawing/2014/main" id="{D01FBAF6-1421-4CDA-808D-41C4BCB1F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0" name="Rectangle 1898">
                <a:extLst>
                  <a:ext uri="{FF2B5EF4-FFF2-40B4-BE49-F238E27FC236}">
                    <a16:creationId xmlns:a16="http://schemas.microsoft.com/office/drawing/2014/main" id="{1B15EFD3-94E1-456C-BDAA-941638820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1" name="Rectangle 1899">
                <a:extLst>
                  <a:ext uri="{FF2B5EF4-FFF2-40B4-BE49-F238E27FC236}">
                    <a16:creationId xmlns:a16="http://schemas.microsoft.com/office/drawing/2014/main" id="{D63FD4B2-7A0A-4728-A617-F72370542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2" name="Rectangle 1900">
                <a:extLst>
                  <a:ext uri="{FF2B5EF4-FFF2-40B4-BE49-F238E27FC236}">
                    <a16:creationId xmlns:a16="http://schemas.microsoft.com/office/drawing/2014/main" id="{A4D53C5E-6B3D-4A95-968A-AC57D85C6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13" name="Rectangle 1901">
                <a:extLst>
                  <a:ext uri="{FF2B5EF4-FFF2-40B4-BE49-F238E27FC236}">
                    <a16:creationId xmlns:a16="http://schemas.microsoft.com/office/drawing/2014/main" id="{17DBFBCF-6126-4A7D-9719-FFA9C6AF5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46" cy="227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31765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14" name="Rectangle 1902">
              <a:extLst>
                <a:ext uri="{FF2B5EF4-FFF2-40B4-BE49-F238E27FC236}">
                  <a16:creationId xmlns:a16="http://schemas.microsoft.com/office/drawing/2014/main" id="{5CABB46E-F42D-4D53-9CA1-092E57931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659"/>
              <a:ext cx="272" cy="45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5" name="Rectangle 1903">
              <a:extLst>
                <a:ext uri="{FF2B5EF4-FFF2-40B4-BE49-F238E27FC236}">
                  <a16:creationId xmlns:a16="http://schemas.microsoft.com/office/drawing/2014/main" id="{2381236F-64BF-4CF1-8EC9-50881E4CB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87"/>
              <a:ext cx="182" cy="45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6" name="Group 1904">
              <a:extLst>
                <a:ext uri="{FF2B5EF4-FFF2-40B4-BE49-F238E27FC236}">
                  <a16:creationId xmlns:a16="http://schemas.microsoft.com/office/drawing/2014/main" id="{E1BE8269-28B4-4BF5-A58A-04DC04F5CC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478"/>
              <a:ext cx="409" cy="44"/>
              <a:chOff x="1306" y="2478"/>
              <a:chExt cx="635" cy="68"/>
            </a:xfrm>
          </p:grpSpPr>
          <p:grpSp>
            <p:nvGrpSpPr>
              <p:cNvPr id="15217" name="Group 1905">
                <a:extLst>
                  <a:ext uri="{FF2B5EF4-FFF2-40B4-BE49-F238E27FC236}">
                    <a16:creationId xmlns:a16="http://schemas.microsoft.com/office/drawing/2014/main" id="{FA199FC0-D16A-4C84-AFB5-7683794011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2478"/>
                <a:ext cx="272" cy="68"/>
                <a:chOff x="1714" y="2795"/>
                <a:chExt cx="363" cy="91"/>
              </a:xfrm>
            </p:grpSpPr>
            <p:grpSp>
              <p:nvGrpSpPr>
                <p:cNvPr id="15218" name="Group 1906">
                  <a:extLst>
                    <a:ext uri="{FF2B5EF4-FFF2-40B4-BE49-F238E27FC236}">
                      <a16:creationId xmlns:a16="http://schemas.microsoft.com/office/drawing/2014/main" id="{EE1ED3E9-6396-4EC3-B8FE-D48643F415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14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19" name="Oval 1907">
                    <a:extLst>
                      <a:ext uri="{FF2B5EF4-FFF2-40B4-BE49-F238E27FC236}">
                        <a16:creationId xmlns:a16="http://schemas.microsoft.com/office/drawing/2014/main" id="{460074B5-062C-4C9B-A388-2232B07CB3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0" name="Oval 1908">
                    <a:extLst>
                      <a:ext uri="{FF2B5EF4-FFF2-40B4-BE49-F238E27FC236}">
                        <a16:creationId xmlns:a16="http://schemas.microsoft.com/office/drawing/2014/main" id="{F357A0C4-0BF4-417B-BAF3-B960996949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21" name="Group 1909">
                  <a:extLst>
                    <a:ext uri="{FF2B5EF4-FFF2-40B4-BE49-F238E27FC236}">
                      <a16:creationId xmlns:a16="http://schemas.microsoft.com/office/drawing/2014/main" id="{4B4F7982-1723-4526-8522-FFCC6205A6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22" name="Oval 1910">
                    <a:extLst>
                      <a:ext uri="{FF2B5EF4-FFF2-40B4-BE49-F238E27FC236}">
                        <a16:creationId xmlns:a16="http://schemas.microsoft.com/office/drawing/2014/main" id="{40694B24-8AA6-4695-83A6-368449A802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3" name="Oval 1911">
                    <a:extLst>
                      <a:ext uri="{FF2B5EF4-FFF2-40B4-BE49-F238E27FC236}">
                        <a16:creationId xmlns:a16="http://schemas.microsoft.com/office/drawing/2014/main" id="{1510C734-A4CF-42BA-B053-C53C541916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24" name="Group 1912">
                  <a:extLst>
                    <a:ext uri="{FF2B5EF4-FFF2-40B4-BE49-F238E27FC236}">
                      <a16:creationId xmlns:a16="http://schemas.microsoft.com/office/drawing/2014/main" id="{CDC257D8-1EF2-471F-8BD5-04C1D92DA6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25" name="Oval 1913">
                    <a:extLst>
                      <a:ext uri="{FF2B5EF4-FFF2-40B4-BE49-F238E27FC236}">
                        <a16:creationId xmlns:a16="http://schemas.microsoft.com/office/drawing/2014/main" id="{92320DF2-8B16-4F12-B0B9-3710CE6560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6" name="Oval 1914">
                    <a:extLst>
                      <a:ext uri="{FF2B5EF4-FFF2-40B4-BE49-F238E27FC236}">
                        <a16:creationId xmlns:a16="http://schemas.microsoft.com/office/drawing/2014/main" id="{7ABDF971-9561-4477-B528-C878AE7118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227" name="Group 1915">
                <a:extLst>
                  <a:ext uri="{FF2B5EF4-FFF2-40B4-BE49-F238E27FC236}">
                    <a16:creationId xmlns:a16="http://schemas.microsoft.com/office/drawing/2014/main" id="{2D33B3A8-A84D-4DA2-95A8-EDEE0A8D4B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478"/>
                <a:ext cx="272" cy="68"/>
                <a:chOff x="1714" y="2795"/>
                <a:chExt cx="363" cy="91"/>
              </a:xfrm>
            </p:grpSpPr>
            <p:grpSp>
              <p:nvGrpSpPr>
                <p:cNvPr id="15228" name="Group 1916">
                  <a:extLst>
                    <a:ext uri="{FF2B5EF4-FFF2-40B4-BE49-F238E27FC236}">
                      <a16:creationId xmlns:a16="http://schemas.microsoft.com/office/drawing/2014/main" id="{2D1D57EC-93DA-419D-BC27-DFB6BDBC80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14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29" name="Oval 1917">
                    <a:extLst>
                      <a:ext uri="{FF2B5EF4-FFF2-40B4-BE49-F238E27FC236}">
                        <a16:creationId xmlns:a16="http://schemas.microsoft.com/office/drawing/2014/main" id="{F829D7E0-02C5-4477-B99F-DF070BC9E2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30" name="Oval 1918">
                    <a:extLst>
                      <a:ext uri="{FF2B5EF4-FFF2-40B4-BE49-F238E27FC236}">
                        <a16:creationId xmlns:a16="http://schemas.microsoft.com/office/drawing/2014/main" id="{01318640-4649-4B77-B9C3-AACC776B66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31" name="Group 1919">
                  <a:extLst>
                    <a:ext uri="{FF2B5EF4-FFF2-40B4-BE49-F238E27FC236}">
                      <a16:creationId xmlns:a16="http://schemas.microsoft.com/office/drawing/2014/main" id="{20120DBF-16A0-46E1-B009-2DEB7356FA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0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32" name="Oval 1920">
                    <a:extLst>
                      <a:ext uri="{FF2B5EF4-FFF2-40B4-BE49-F238E27FC236}">
                        <a16:creationId xmlns:a16="http://schemas.microsoft.com/office/drawing/2014/main" id="{8AAC112B-80CB-4772-ADDF-E80F34DE5F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33" name="Oval 1921">
                    <a:extLst>
                      <a:ext uri="{FF2B5EF4-FFF2-40B4-BE49-F238E27FC236}">
                        <a16:creationId xmlns:a16="http://schemas.microsoft.com/office/drawing/2014/main" id="{02A78BA1-AC28-4848-A917-CE915C3EAF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34" name="Group 1922">
                  <a:extLst>
                    <a:ext uri="{FF2B5EF4-FFF2-40B4-BE49-F238E27FC236}">
                      <a16:creationId xmlns:a16="http://schemas.microsoft.com/office/drawing/2014/main" id="{5E466E63-E747-4FAD-9B2D-A46FC6EC00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91" cy="91"/>
                  <a:chOff x="1714" y="2795"/>
                  <a:chExt cx="181" cy="181"/>
                </a:xfrm>
              </p:grpSpPr>
              <p:sp>
                <p:nvSpPr>
                  <p:cNvPr id="15235" name="Oval 1923">
                    <a:extLst>
                      <a:ext uri="{FF2B5EF4-FFF2-40B4-BE49-F238E27FC236}">
                        <a16:creationId xmlns:a16="http://schemas.microsoft.com/office/drawing/2014/main" id="{D6D73379-F822-4B4F-9B50-B76334D616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14" y="2795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969696">
                          <a:gamma/>
                          <a:shade val="46275"/>
                          <a:invGamma/>
                        </a:srgbClr>
                      </a:gs>
                      <a:gs pos="100000">
                        <a:srgbClr val="969696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36" name="Oval 1924">
                    <a:extLst>
                      <a:ext uri="{FF2B5EF4-FFF2-40B4-BE49-F238E27FC236}">
                        <a16:creationId xmlns:a16="http://schemas.microsoft.com/office/drawing/2014/main" id="{2545736E-F0DE-43E7-A1EF-DE7B1202C2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818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>
                          <a:gamma/>
                          <a:tint val="47451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5237" name="AutoShape 1925">
              <a:extLst>
                <a:ext uri="{FF2B5EF4-FFF2-40B4-BE49-F238E27FC236}">
                  <a16:creationId xmlns:a16="http://schemas.microsoft.com/office/drawing/2014/main" id="{57EA4CFC-8AD1-4493-AC42-E5B546E713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16" y="2350"/>
              <a:ext cx="363" cy="363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38" name="Group 1926">
            <a:extLst>
              <a:ext uri="{FF2B5EF4-FFF2-40B4-BE49-F238E27FC236}">
                <a16:creationId xmlns:a16="http://schemas.microsoft.com/office/drawing/2014/main" id="{A22DC629-3C8E-4F24-8385-E6C5515F77D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373688"/>
            <a:ext cx="1439862" cy="236537"/>
            <a:chOff x="625" y="1979"/>
            <a:chExt cx="3584" cy="589"/>
          </a:xfrm>
        </p:grpSpPr>
        <p:sp>
          <p:nvSpPr>
            <p:cNvPr id="15239" name="Rectangle 1927">
              <a:extLst>
                <a:ext uri="{FF2B5EF4-FFF2-40B4-BE49-F238E27FC236}">
                  <a16:creationId xmlns:a16="http://schemas.microsoft.com/office/drawing/2014/main" id="{AAD459BC-B024-45F2-A969-E28095981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79"/>
              <a:ext cx="3584" cy="589"/>
            </a:xfrm>
            <a:prstGeom prst="rect">
              <a:avLst/>
            </a:prstGeom>
            <a:solidFill>
              <a:srgbClr val="E5E2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0" name="Rectangle 1928">
              <a:extLst>
                <a:ext uri="{FF2B5EF4-FFF2-40B4-BE49-F238E27FC236}">
                  <a16:creationId xmlns:a16="http://schemas.microsoft.com/office/drawing/2014/main" id="{BD51AD49-AB9F-43CD-8252-FD1696B59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069"/>
              <a:ext cx="3402" cy="409"/>
            </a:xfrm>
            <a:prstGeom prst="rect">
              <a:avLst/>
            </a:prstGeom>
            <a:solidFill>
              <a:srgbClr val="E5E2B9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1" name="Rectangle 1929">
              <a:extLst>
                <a:ext uri="{FF2B5EF4-FFF2-40B4-BE49-F238E27FC236}">
                  <a16:creationId xmlns:a16="http://schemas.microsoft.com/office/drawing/2014/main" id="{0975D6CF-B2CD-41AA-A6AC-C511B6C61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069"/>
              <a:ext cx="3402" cy="4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42" name="Group 1930">
              <a:extLst>
                <a:ext uri="{FF2B5EF4-FFF2-40B4-BE49-F238E27FC236}">
                  <a16:creationId xmlns:a16="http://schemas.microsoft.com/office/drawing/2014/main" id="{D4F360E5-92A2-4236-A1FC-C6ADC1B188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205"/>
              <a:ext cx="1315" cy="185"/>
              <a:chOff x="1306" y="754"/>
              <a:chExt cx="2585" cy="363"/>
            </a:xfrm>
          </p:grpSpPr>
          <p:grpSp>
            <p:nvGrpSpPr>
              <p:cNvPr id="15243" name="Group 1931">
                <a:extLst>
                  <a:ext uri="{FF2B5EF4-FFF2-40B4-BE49-F238E27FC236}">
                    <a16:creationId xmlns:a16="http://schemas.microsoft.com/office/drawing/2014/main" id="{348EBF9C-9DB0-42D4-B098-1354147280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754"/>
                <a:ext cx="136" cy="136"/>
                <a:chOff x="1850" y="754"/>
                <a:chExt cx="226" cy="226"/>
              </a:xfrm>
            </p:grpSpPr>
            <p:sp>
              <p:nvSpPr>
                <p:cNvPr id="15244" name="Oval 1932">
                  <a:extLst>
                    <a:ext uri="{FF2B5EF4-FFF2-40B4-BE49-F238E27FC236}">
                      <a16:creationId xmlns:a16="http://schemas.microsoft.com/office/drawing/2014/main" id="{0D1B7DF8-5027-49EB-B0F0-98389B72B4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5" name="Oval 1933">
                  <a:extLst>
                    <a:ext uri="{FF2B5EF4-FFF2-40B4-BE49-F238E27FC236}">
                      <a16:creationId xmlns:a16="http://schemas.microsoft.com/office/drawing/2014/main" id="{C2B05ED1-5773-4A49-968D-AC439CB02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46" name="Group 1934">
                <a:extLst>
                  <a:ext uri="{FF2B5EF4-FFF2-40B4-BE49-F238E27FC236}">
                    <a16:creationId xmlns:a16="http://schemas.microsoft.com/office/drawing/2014/main" id="{F69632C1-EF07-4B64-9E43-1D9E3CB6E5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754"/>
                <a:ext cx="136" cy="136"/>
                <a:chOff x="1850" y="754"/>
                <a:chExt cx="226" cy="226"/>
              </a:xfrm>
            </p:grpSpPr>
            <p:sp>
              <p:nvSpPr>
                <p:cNvPr id="15247" name="Oval 1935">
                  <a:extLst>
                    <a:ext uri="{FF2B5EF4-FFF2-40B4-BE49-F238E27FC236}">
                      <a16:creationId xmlns:a16="http://schemas.microsoft.com/office/drawing/2014/main" id="{45034892-B032-46DE-9010-806B236EC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8" name="Oval 1936">
                  <a:extLst>
                    <a:ext uri="{FF2B5EF4-FFF2-40B4-BE49-F238E27FC236}">
                      <a16:creationId xmlns:a16="http://schemas.microsoft.com/office/drawing/2014/main" id="{BD60AF74-F039-4BFB-A7D8-E3F6294B21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49" name="Group 1937">
                <a:extLst>
                  <a:ext uri="{FF2B5EF4-FFF2-40B4-BE49-F238E27FC236}">
                    <a16:creationId xmlns:a16="http://schemas.microsoft.com/office/drawing/2014/main" id="{2995D343-AEA3-4BE5-9B70-0C5F8E1A55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4" y="754"/>
                <a:ext cx="136" cy="136"/>
                <a:chOff x="1850" y="754"/>
                <a:chExt cx="226" cy="226"/>
              </a:xfrm>
            </p:grpSpPr>
            <p:sp>
              <p:nvSpPr>
                <p:cNvPr id="15250" name="Oval 1938">
                  <a:extLst>
                    <a:ext uri="{FF2B5EF4-FFF2-40B4-BE49-F238E27FC236}">
                      <a16:creationId xmlns:a16="http://schemas.microsoft.com/office/drawing/2014/main" id="{0D0E7313-3811-410D-BF05-580366D426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1" name="Oval 1939">
                  <a:extLst>
                    <a:ext uri="{FF2B5EF4-FFF2-40B4-BE49-F238E27FC236}">
                      <a16:creationId xmlns:a16="http://schemas.microsoft.com/office/drawing/2014/main" id="{9B5A2E7C-A5C4-4C05-811F-E397517B54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2" name="Group 1940">
                <a:extLst>
                  <a:ext uri="{FF2B5EF4-FFF2-40B4-BE49-F238E27FC236}">
                    <a16:creationId xmlns:a16="http://schemas.microsoft.com/office/drawing/2014/main" id="{F4AB585B-E57D-45B3-A28E-FA5E1B8D53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754"/>
                <a:ext cx="136" cy="136"/>
                <a:chOff x="1850" y="754"/>
                <a:chExt cx="226" cy="226"/>
              </a:xfrm>
            </p:grpSpPr>
            <p:sp>
              <p:nvSpPr>
                <p:cNvPr id="15253" name="Oval 1941">
                  <a:extLst>
                    <a:ext uri="{FF2B5EF4-FFF2-40B4-BE49-F238E27FC236}">
                      <a16:creationId xmlns:a16="http://schemas.microsoft.com/office/drawing/2014/main" id="{8763A14A-8E6A-4B4C-AA08-DE25E826AF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4" name="Oval 1942">
                  <a:extLst>
                    <a:ext uri="{FF2B5EF4-FFF2-40B4-BE49-F238E27FC236}">
                      <a16:creationId xmlns:a16="http://schemas.microsoft.com/office/drawing/2014/main" id="{1C613974-5B27-4BBB-A71B-F9F5438348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5" name="Group 1943">
                <a:extLst>
                  <a:ext uri="{FF2B5EF4-FFF2-40B4-BE49-F238E27FC236}">
                    <a16:creationId xmlns:a16="http://schemas.microsoft.com/office/drawing/2014/main" id="{FC012A68-8FAA-451A-A016-D9BB15199A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9" y="754"/>
                <a:ext cx="136" cy="136"/>
                <a:chOff x="1850" y="754"/>
                <a:chExt cx="226" cy="226"/>
              </a:xfrm>
            </p:grpSpPr>
            <p:sp>
              <p:nvSpPr>
                <p:cNvPr id="15256" name="Oval 1944">
                  <a:extLst>
                    <a:ext uri="{FF2B5EF4-FFF2-40B4-BE49-F238E27FC236}">
                      <a16:creationId xmlns:a16="http://schemas.microsoft.com/office/drawing/2014/main" id="{CBA397BE-308A-439A-BA2F-AE1469C0A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7" name="Oval 1945">
                  <a:extLst>
                    <a:ext uri="{FF2B5EF4-FFF2-40B4-BE49-F238E27FC236}">
                      <a16:creationId xmlns:a16="http://schemas.microsoft.com/office/drawing/2014/main" id="{B025BA77-019F-441E-BC61-CF4329C935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8" name="Group 1946">
                <a:extLst>
                  <a:ext uri="{FF2B5EF4-FFF2-40B4-BE49-F238E27FC236}">
                    <a16:creationId xmlns:a16="http://schemas.microsoft.com/office/drawing/2014/main" id="{015DACE6-6517-433A-9911-8314364ACA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1" y="754"/>
                <a:ext cx="136" cy="136"/>
                <a:chOff x="1850" y="754"/>
                <a:chExt cx="226" cy="226"/>
              </a:xfrm>
            </p:grpSpPr>
            <p:sp>
              <p:nvSpPr>
                <p:cNvPr id="15259" name="Oval 1947">
                  <a:extLst>
                    <a:ext uri="{FF2B5EF4-FFF2-40B4-BE49-F238E27FC236}">
                      <a16:creationId xmlns:a16="http://schemas.microsoft.com/office/drawing/2014/main" id="{6B9BD136-F7D0-4EA4-9402-4B6C1FE6E4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0" name="Oval 1948">
                  <a:extLst>
                    <a:ext uri="{FF2B5EF4-FFF2-40B4-BE49-F238E27FC236}">
                      <a16:creationId xmlns:a16="http://schemas.microsoft.com/office/drawing/2014/main" id="{5020E8F0-2935-457B-9BB5-08BB11BBAC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1" name="Group 1949">
                <a:extLst>
                  <a:ext uri="{FF2B5EF4-FFF2-40B4-BE49-F238E27FC236}">
                    <a16:creationId xmlns:a16="http://schemas.microsoft.com/office/drawing/2014/main" id="{FFB6C610-DD9C-4F3C-884B-4CE40CE04E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754"/>
                <a:ext cx="136" cy="136"/>
                <a:chOff x="1850" y="754"/>
                <a:chExt cx="226" cy="226"/>
              </a:xfrm>
            </p:grpSpPr>
            <p:sp>
              <p:nvSpPr>
                <p:cNvPr id="15262" name="Oval 1950">
                  <a:extLst>
                    <a:ext uri="{FF2B5EF4-FFF2-40B4-BE49-F238E27FC236}">
                      <a16:creationId xmlns:a16="http://schemas.microsoft.com/office/drawing/2014/main" id="{78CC1F2E-E871-47B4-8A2E-1D45723DE5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3" name="Oval 1951">
                  <a:extLst>
                    <a:ext uri="{FF2B5EF4-FFF2-40B4-BE49-F238E27FC236}">
                      <a16:creationId xmlns:a16="http://schemas.microsoft.com/office/drawing/2014/main" id="{961001F8-2D31-4E61-B6A2-E9172A4B6B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4" name="Group 1952">
                <a:extLst>
                  <a:ext uri="{FF2B5EF4-FFF2-40B4-BE49-F238E27FC236}">
                    <a16:creationId xmlns:a16="http://schemas.microsoft.com/office/drawing/2014/main" id="{CC357C2E-959C-407F-B758-7B6968104F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5" y="754"/>
                <a:ext cx="136" cy="136"/>
                <a:chOff x="1850" y="754"/>
                <a:chExt cx="226" cy="226"/>
              </a:xfrm>
            </p:grpSpPr>
            <p:sp>
              <p:nvSpPr>
                <p:cNvPr id="15265" name="Oval 1953">
                  <a:extLst>
                    <a:ext uri="{FF2B5EF4-FFF2-40B4-BE49-F238E27FC236}">
                      <a16:creationId xmlns:a16="http://schemas.microsoft.com/office/drawing/2014/main" id="{3DB6A2A6-A434-464A-8956-798CE91412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6" name="Oval 1954">
                  <a:extLst>
                    <a:ext uri="{FF2B5EF4-FFF2-40B4-BE49-F238E27FC236}">
                      <a16:creationId xmlns:a16="http://schemas.microsoft.com/office/drawing/2014/main" id="{C6303109-D191-4F98-BEB7-DEB1984A9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7" name="Group 1955">
                <a:extLst>
                  <a:ext uri="{FF2B5EF4-FFF2-40B4-BE49-F238E27FC236}">
                    <a16:creationId xmlns:a16="http://schemas.microsoft.com/office/drawing/2014/main" id="{47A0FCBF-DEBD-4721-B1C1-76518B18EA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754"/>
                <a:ext cx="136" cy="136"/>
                <a:chOff x="1850" y="754"/>
                <a:chExt cx="226" cy="226"/>
              </a:xfrm>
            </p:grpSpPr>
            <p:sp>
              <p:nvSpPr>
                <p:cNvPr id="15268" name="Oval 1956">
                  <a:extLst>
                    <a:ext uri="{FF2B5EF4-FFF2-40B4-BE49-F238E27FC236}">
                      <a16:creationId xmlns:a16="http://schemas.microsoft.com/office/drawing/2014/main" id="{32154218-592B-4B4C-8138-B404232CE6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9" name="Oval 1957">
                  <a:extLst>
                    <a:ext uri="{FF2B5EF4-FFF2-40B4-BE49-F238E27FC236}">
                      <a16:creationId xmlns:a16="http://schemas.microsoft.com/office/drawing/2014/main" id="{875FDA61-E88A-4FA8-8390-0879C42C37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>
                        <a:gamma/>
                        <a:tint val="34902"/>
                        <a:invGamma/>
                      </a:srgbClr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0" name="Group 1958">
                <a:extLst>
                  <a:ext uri="{FF2B5EF4-FFF2-40B4-BE49-F238E27FC236}">
                    <a16:creationId xmlns:a16="http://schemas.microsoft.com/office/drawing/2014/main" id="{BA106551-314E-46B2-A9B9-BB2EC1D529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981"/>
                <a:ext cx="136" cy="136"/>
                <a:chOff x="1850" y="754"/>
                <a:chExt cx="226" cy="226"/>
              </a:xfrm>
            </p:grpSpPr>
            <p:sp>
              <p:nvSpPr>
                <p:cNvPr id="15271" name="Oval 1959">
                  <a:extLst>
                    <a:ext uri="{FF2B5EF4-FFF2-40B4-BE49-F238E27FC236}">
                      <a16:creationId xmlns:a16="http://schemas.microsoft.com/office/drawing/2014/main" id="{D7DAD80C-CAB3-4A59-8955-AFBD096E29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2" name="Oval 1960">
                  <a:extLst>
                    <a:ext uri="{FF2B5EF4-FFF2-40B4-BE49-F238E27FC236}">
                      <a16:creationId xmlns:a16="http://schemas.microsoft.com/office/drawing/2014/main" id="{BFEDD8CD-2B72-42E1-8F04-2188CA4309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3" name="Group 1961">
                <a:extLst>
                  <a:ext uri="{FF2B5EF4-FFF2-40B4-BE49-F238E27FC236}">
                    <a16:creationId xmlns:a16="http://schemas.microsoft.com/office/drawing/2014/main" id="{33CD57A8-BB98-4BE7-B296-CB285B6BA1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981"/>
                <a:ext cx="136" cy="136"/>
                <a:chOff x="1850" y="754"/>
                <a:chExt cx="226" cy="226"/>
              </a:xfrm>
            </p:grpSpPr>
            <p:sp>
              <p:nvSpPr>
                <p:cNvPr id="15274" name="Oval 1962">
                  <a:extLst>
                    <a:ext uri="{FF2B5EF4-FFF2-40B4-BE49-F238E27FC236}">
                      <a16:creationId xmlns:a16="http://schemas.microsoft.com/office/drawing/2014/main" id="{89776F9D-24AA-48EC-9F16-53BE8833D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5" name="Oval 1963">
                  <a:extLst>
                    <a:ext uri="{FF2B5EF4-FFF2-40B4-BE49-F238E27FC236}">
                      <a16:creationId xmlns:a16="http://schemas.microsoft.com/office/drawing/2014/main" id="{DBAA1855-690A-4DFA-9E6E-2DB2466B99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6" name="Group 1964">
                <a:extLst>
                  <a:ext uri="{FF2B5EF4-FFF2-40B4-BE49-F238E27FC236}">
                    <a16:creationId xmlns:a16="http://schemas.microsoft.com/office/drawing/2014/main" id="{D24F7E26-76DC-4DEF-A29E-3B8006158B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4" y="981"/>
                <a:ext cx="136" cy="136"/>
                <a:chOff x="1850" y="754"/>
                <a:chExt cx="226" cy="226"/>
              </a:xfrm>
            </p:grpSpPr>
            <p:sp>
              <p:nvSpPr>
                <p:cNvPr id="15277" name="Oval 1965">
                  <a:extLst>
                    <a:ext uri="{FF2B5EF4-FFF2-40B4-BE49-F238E27FC236}">
                      <a16:creationId xmlns:a16="http://schemas.microsoft.com/office/drawing/2014/main" id="{DE82EE26-75E6-4978-A9F9-582273D547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8" name="Oval 1966">
                  <a:extLst>
                    <a:ext uri="{FF2B5EF4-FFF2-40B4-BE49-F238E27FC236}">
                      <a16:creationId xmlns:a16="http://schemas.microsoft.com/office/drawing/2014/main" id="{14B56B05-58BB-47A4-A4A1-06AB7DDF10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79" name="Group 1967">
                <a:extLst>
                  <a:ext uri="{FF2B5EF4-FFF2-40B4-BE49-F238E27FC236}">
                    <a16:creationId xmlns:a16="http://schemas.microsoft.com/office/drawing/2014/main" id="{BD73082F-CA0E-4B2F-9A76-A430715701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981"/>
                <a:ext cx="136" cy="136"/>
                <a:chOff x="1850" y="754"/>
                <a:chExt cx="226" cy="226"/>
              </a:xfrm>
            </p:grpSpPr>
            <p:sp>
              <p:nvSpPr>
                <p:cNvPr id="15280" name="Oval 1968">
                  <a:extLst>
                    <a:ext uri="{FF2B5EF4-FFF2-40B4-BE49-F238E27FC236}">
                      <a16:creationId xmlns:a16="http://schemas.microsoft.com/office/drawing/2014/main" id="{F4FF14AA-7503-48E5-8E4F-8E51318213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1" name="Oval 1969">
                  <a:extLst>
                    <a:ext uri="{FF2B5EF4-FFF2-40B4-BE49-F238E27FC236}">
                      <a16:creationId xmlns:a16="http://schemas.microsoft.com/office/drawing/2014/main" id="{DDC483A8-09B3-4134-9FAA-6C47DA5D9E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2" name="Group 1970">
                <a:extLst>
                  <a:ext uri="{FF2B5EF4-FFF2-40B4-BE49-F238E27FC236}">
                    <a16:creationId xmlns:a16="http://schemas.microsoft.com/office/drawing/2014/main" id="{7C49D9BA-57EE-48EC-9A85-955275C9AC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9" y="981"/>
                <a:ext cx="136" cy="136"/>
                <a:chOff x="1850" y="754"/>
                <a:chExt cx="226" cy="226"/>
              </a:xfrm>
            </p:grpSpPr>
            <p:sp>
              <p:nvSpPr>
                <p:cNvPr id="15283" name="Oval 1971">
                  <a:extLst>
                    <a:ext uri="{FF2B5EF4-FFF2-40B4-BE49-F238E27FC236}">
                      <a16:creationId xmlns:a16="http://schemas.microsoft.com/office/drawing/2014/main" id="{DECC860D-E686-4041-8312-E1B9221514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4" name="Oval 1972">
                  <a:extLst>
                    <a:ext uri="{FF2B5EF4-FFF2-40B4-BE49-F238E27FC236}">
                      <a16:creationId xmlns:a16="http://schemas.microsoft.com/office/drawing/2014/main" id="{6B59D7E5-B8C9-4A3D-847E-DAFC5D1BCA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5" name="Group 1973">
                <a:extLst>
                  <a:ext uri="{FF2B5EF4-FFF2-40B4-BE49-F238E27FC236}">
                    <a16:creationId xmlns:a16="http://schemas.microsoft.com/office/drawing/2014/main" id="{C6BAC7AD-9BE7-4330-91D2-6A20BB0022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1" y="981"/>
                <a:ext cx="136" cy="136"/>
                <a:chOff x="1850" y="754"/>
                <a:chExt cx="226" cy="226"/>
              </a:xfrm>
            </p:grpSpPr>
            <p:sp>
              <p:nvSpPr>
                <p:cNvPr id="15286" name="Oval 1974">
                  <a:extLst>
                    <a:ext uri="{FF2B5EF4-FFF2-40B4-BE49-F238E27FC236}">
                      <a16:creationId xmlns:a16="http://schemas.microsoft.com/office/drawing/2014/main" id="{646B4CFC-DD0F-4241-B89A-45F05A0308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7" name="Oval 1975">
                  <a:extLst>
                    <a:ext uri="{FF2B5EF4-FFF2-40B4-BE49-F238E27FC236}">
                      <a16:creationId xmlns:a16="http://schemas.microsoft.com/office/drawing/2014/main" id="{32E0F587-967B-4212-8951-4D6C95F08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8" name="Group 1976">
                <a:extLst>
                  <a:ext uri="{FF2B5EF4-FFF2-40B4-BE49-F238E27FC236}">
                    <a16:creationId xmlns:a16="http://schemas.microsoft.com/office/drawing/2014/main" id="{BEEC52C6-B0DB-45EF-B019-5F955B32E2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3" y="981"/>
                <a:ext cx="136" cy="136"/>
                <a:chOff x="1850" y="754"/>
                <a:chExt cx="226" cy="226"/>
              </a:xfrm>
            </p:grpSpPr>
            <p:sp>
              <p:nvSpPr>
                <p:cNvPr id="15289" name="Oval 1977">
                  <a:extLst>
                    <a:ext uri="{FF2B5EF4-FFF2-40B4-BE49-F238E27FC236}">
                      <a16:creationId xmlns:a16="http://schemas.microsoft.com/office/drawing/2014/main" id="{B8F74505-EB8D-4163-BAD3-C021CD3350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0" name="Oval 1978">
                  <a:extLst>
                    <a:ext uri="{FF2B5EF4-FFF2-40B4-BE49-F238E27FC236}">
                      <a16:creationId xmlns:a16="http://schemas.microsoft.com/office/drawing/2014/main" id="{A5F366C6-F127-4A20-9426-A969244CD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91" name="Group 1979">
                <a:extLst>
                  <a:ext uri="{FF2B5EF4-FFF2-40B4-BE49-F238E27FC236}">
                    <a16:creationId xmlns:a16="http://schemas.microsoft.com/office/drawing/2014/main" id="{5FB68505-C8F3-41F8-83BE-562F7CA3E0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5" y="981"/>
                <a:ext cx="136" cy="136"/>
                <a:chOff x="1850" y="754"/>
                <a:chExt cx="226" cy="226"/>
              </a:xfrm>
            </p:grpSpPr>
            <p:sp>
              <p:nvSpPr>
                <p:cNvPr id="15292" name="Oval 1980">
                  <a:extLst>
                    <a:ext uri="{FF2B5EF4-FFF2-40B4-BE49-F238E27FC236}">
                      <a16:creationId xmlns:a16="http://schemas.microsoft.com/office/drawing/2014/main" id="{1025FB7E-E05A-4795-94DA-05C6484FA0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754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098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3" name="Oval 1981">
                  <a:extLst>
                    <a:ext uri="{FF2B5EF4-FFF2-40B4-BE49-F238E27FC236}">
                      <a16:creationId xmlns:a16="http://schemas.microsoft.com/office/drawing/2014/main" id="{51671C00-CECD-4FB1-9D3C-A0A17253BC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777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34902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294" name="Rectangle 1982">
              <a:extLst>
                <a:ext uri="{FF2B5EF4-FFF2-40B4-BE49-F238E27FC236}">
                  <a16:creationId xmlns:a16="http://schemas.microsoft.com/office/drawing/2014/main" id="{2B67D5B8-3908-42CE-8302-FE718CEE0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79"/>
              <a:ext cx="3584" cy="90"/>
            </a:xfrm>
            <a:prstGeom prst="rect">
              <a:avLst/>
            </a:prstGeom>
            <a:gradFill rotWithShape="1">
              <a:gsLst>
                <a:gs pos="0">
                  <a:srgbClr val="E5E2B9">
                    <a:gamma/>
                    <a:tint val="41176"/>
                    <a:invGamma/>
                  </a:srgbClr>
                </a:gs>
                <a:gs pos="100000">
                  <a:srgbClr val="E5E2B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5" name="Rectangle 1983">
              <a:extLst>
                <a:ext uri="{FF2B5EF4-FFF2-40B4-BE49-F238E27FC236}">
                  <a16:creationId xmlns:a16="http://schemas.microsoft.com/office/drawing/2014/main" id="{E3CECCA4-B4C5-4F33-B14F-C166A91AC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78"/>
              <a:ext cx="3584" cy="90"/>
            </a:xfrm>
            <a:prstGeom prst="rect">
              <a:avLst/>
            </a:prstGeom>
            <a:gradFill rotWithShape="1">
              <a:gsLst>
                <a:gs pos="0">
                  <a:srgbClr val="E5E2B9">
                    <a:gamma/>
                    <a:tint val="41176"/>
                    <a:invGamma/>
                  </a:srgbClr>
                </a:gs>
                <a:gs pos="100000">
                  <a:srgbClr val="E5E2B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6" name="Rectangle 1984">
              <a:extLst>
                <a:ext uri="{FF2B5EF4-FFF2-40B4-BE49-F238E27FC236}">
                  <a16:creationId xmlns:a16="http://schemas.microsoft.com/office/drawing/2014/main" id="{1ED7ACA4-CBDF-43FF-AE6F-7834BCE8F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79"/>
              <a:ext cx="3584" cy="589"/>
            </a:xfrm>
            <a:prstGeom prst="rect">
              <a:avLst/>
            </a:prstGeom>
            <a:noFill/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5E2B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7" name="Oval 1985">
              <a:extLst>
                <a:ext uri="{FF2B5EF4-FFF2-40B4-BE49-F238E27FC236}">
                  <a16:creationId xmlns:a16="http://schemas.microsoft.com/office/drawing/2014/main" id="{98AB664B-B1B9-4829-8ADC-D3263E7DE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115"/>
              <a:ext cx="363" cy="90"/>
            </a:xfrm>
            <a:prstGeom prst="ellipse">
              <a:avLst/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8" name="Rectangle 1986">
              <a:extLst>
                <a:ext uri="{FF2B5EF4-FFF2-40B4-BE49-F238E27FC236}">
                  <a16:creationId xmlns:a16="http://schemas.microsoft.com/office/drawing/2014/main" id="{C673D36A-9323-44D5-A1FA-55562D36F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41"/>
              <a:ext cx="227" cy="46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9" name="Rectangle 1987">
              <a:extLst>
                <a:ext uri="{FF2B5EF4-FFF2-40B4-BE49-F238E27FC236}">
                  <a16:creationId xmlns:a16="http://schemas.microsoft.com/office/drawing/2014/main" id="{7AB26999-33F0-430D-B0D3-BDF5912C0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341"/>
              <a:ext cx="408" cy="46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0" name="Rectangle 1988">
              <a:extLst>
                <a:ext uri="{FF2B5EF4-FFF2-40B4-BE49-F238E27FC236}">
                  <a16:creationId xmlns:a16="http://schemas.microsoft.com/office/drawing/2014/main" id="{75709D7E-10BE-445F-B1B0-3371FA581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115"/>
              <a:ext cx="227" cy="46"/>
            </a:xfrm>
            <a:prstGeom prst="rect">
              <a:avLst/>
            </a:prstGeom>
            <a:solidFill>
              <a:srgbClr val="C0C0C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01" name="Group 1989">
            <a:extLst>
              <a:ext uri="{FF2B5EF4-FFF2-40B4-BE49-F238E27FC236}">
                <a16:creationId xmlns:a16="http://schemas.microsoft.com/office/drawing/2014/main" id="{FE3CC3E0-0353-47CD-8085-E08C851A98D0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557338"/>
            <a:ext cx="1439863" cy="279400"/>
            <a:chOff x="1033" y="3067"/>
            <a:chExt cx="2813" cy="545"/>
          </a:xfrm>
        </p:grpSpPr>
        <p:sp>
          <p:nvSpPr>
            <p:cNvPr id="15302" name="AutoShape 1990">
              <a:extLst>
                <a:ext uri="{FF2B5EF4-FFF2-40B4-BE49-F238E27FC236}">
                  <a16:creationId xmlns:a16="http://schemas.microsoft.com/office/drawing/2014/main" id="{8628C8C5-02AF-48A2-9690-AEF55E930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2813" cy="499"/>
            </a:xfrm>
            <a:prstGeom prst="roundRect">
              <a:avLst>
                <a:gd name="adj" fmla="val 32106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3" name="AutoShape 1991">
              <a:extLst>
                <a:ext uri="{FF2B5EF4-FFF2-40B4-BE49-F238E27FC236}">
                  <a16:creationId xmlns:a16="http://schemas.microsoft.com/office/drawing/2014/main" id="{8C4190B2-5981-428A-B876-AEFD529C7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067"/>
              <a:ext cx="2813" cy="182"/>
            </a:xfrm>
            <a:prstGeom prst="roundRect">
              <a:avLst>
                <a:gd name="adj" fmla="val 5000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4" name="Rectangle 1992">
              <a:extLst>
                <a:ext uri="{FF2B5EF4-FFF2-40B4-BE49-F238E27FC236}">
                  <a16:creationId xmlns:a16="http://schemas.microsoft.com/office/drawing/2014/main" id="{2265579E-0E03-4692-849B-07D8461EE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2813" cy="13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5" name="AutoShape 1993">
              <a:extLst>
                <a:ext uri="{FF2B5EF4-FFF2-40B4-BE49-F238E27FC236}">
                  <a16:creationId xmlns:a16="http://schemas.microsoft.com/office/drawing/2014/main" id="{C6091768-0D3F-473D-956C-F8763ACDA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067"/>
              <a:ext cx="2314" cy="454"/>
            </a:xfrm>
            <a:prstGeom prst="roundRect">
              <a:avLst>
                <a:gd name="adj" fmla="val 5000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6" name="AutoShape 1994">
              <a:extLst>
                <a:ext uri="{FF2B5EF4-FFF2-40B4-BE49-F238E27FC236}">
                  <a16:creationId xmlns:a16="http://schemas.microsoft.com/office/drawing/2014/main" id="{E1E8AB9A-DBC8-400B-9062-C3882797F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49"/>
              <a:ext cx="2132" cy="2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7" name="Rectangle 1995">
              <a:extLst>
                <a:ext uri="{FF2B5EF4-FFF2-40B4-BE49-F238E27FC236}">
                  <a16:creationId xmlns:a16="http://schemas.microsoft.com/office/drawing/2014/main" id="{992A6E86-DDB0-48F5-841B-9756CF799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136"/>
              <a:ext cx="2721" cy="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08" name="Group 1996">
              <a:extLst>
                <a:ext uri="{FF2B5EF4-FFF2-40B4-BE49-F238E27FC236}">
                  <a16:creationId xmlns:a16="http://schemas.microsoft.com/office/drawing/2014/main" id="{D6E9D8A8-0E81-46EA-A9F6-960DDE65A8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5" y="3339"/>
              <a:ext cx="816" cy="63"/>
              <a:chOff x="1442" y="3113"/>
              <a:chExt cx="1769" cy="136"/>
            </a:xfrm>
          </p:grpSpPr>
          <p:sp>
            <p:nvSpPr>
              <p:cNvPr id="15309" name="Oval 1997">
                <a:extLst>
                  <a:ext uri="{FF2B5EF4-FFF2-40B4-BE49-F238E27FC236}">
                    <a16:creationId xmlns:a16="http://schemas.microsoft.com/office/drawing/2014/main" id="{EE46EA5B-9D75-4B0B-B23D-C35C957C9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3300">
                      <a:gamma/>
                      <a:tint val="60392"/>
                      <a:invGamma/>
                    </a:srgbClr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0" name="Oval 1998">
                <a:extLst>
                  <a:ext uri="{FF2B5EF4-FFF2-40B4-BE49-F238E27FC236}">
                    <a16:creationId xmlns:a16="http://schemas.microsoft.com/office/drawing/2014/main" id="{9D9BB7B7-D470-40A9-8A9B-045753CEF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1" name="Oval 1999">
                <a:extLst>
                  <a:ext uri="{FF2B5EF4-FFF2-40B4-BE49-F238E27FC236}">
                    <a16:creationId xmlns:a16="http://schemas.microsoft.com/office/drawing/2014/main" id="{604EEBF4-AA78-4B9F-8503-0ED36383B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2" name="Oval 2000">
                <a:extLst>
                  <a:ext uri="{FF2B5EF4-FFF2-40B4-BE49-F238E27FC236}">
                    <a16:creationId xmlns:a16="http://schemas.microsoft.com/office/drawing/2014/main" id="{1423C172-5A83-40FF-90E2-4A1BCBEC3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3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3" name="Oval 2001">
                <a:extLst>
                  <a:ext uri="{FF2B5EF4-FFF2-40B4-BE49-F238E27FC236}">
                    <a16:creationId xmlns:a16="http://schemas.microsoft.com/office/drawing/2014/main" id="{A677825F-C28D-4D29-994D-2031C5DFA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4" name="Oval 2002">
                <a:extLst>
                  <a:ext uri="{FF2B5EF4-FFF2-40B4-BE49-F238E27FC236}">
                    <a16:creationId xmlns:a16="http://schemas.microsoft.com/office/drawing/2014/main" id="{2CEF8A84-0A83-4300-9BDB-F3494E4CF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5" name="Oval 2003">
                <a:extLst>
                  <a:ext uri="{FF2B5EF4-FFF2-40B4-BE49-F238E27FC236}">
                    <a16:creationId xmlns:a16="http://schemas.microsoft.com/office/drawing/2014/main" id="{764596DD-E049-4DCF-B944-649736821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11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60392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16" name="AutoShape 2004">
              <a:extLst>
                <a:ext uri="{FF2B5EF4-FFF2-40B4-BE49-F238E27FC236}">
                  <a16:creationId xmlns:a16="http://schemas.microsoft.com/office/drawing/2014/main" id="{06A3FBB0-E367-4625-887C-39C33BEB4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49"/>
              <a:ext cx="2132" cy="2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7" name="Rectangle 2005">
              <a:extLst>
                <a:ext uri="{FF2B5EF4-FFF2-40B4-BE49-F238E27FC236}">
                  <a16:creationId xmlns:a16="http://schemas.microsoft.com/office/drawing/2014/main" id="{0CC02EE4-83A9-427B-8E38-D51CEC06E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339"/>
              <a:ext cx="318" cy="4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18" name="Group 2006">
            <a:extLst>
              <a:ext uri="{FF2B5EF4-FFF2-40B4-BE49-F238E27FC236}">
                <a16:creationId xmlns:a16="http://schemas.microsoft.com/office/drawing/2014/main" id="{6911CFAF-268F-453C-BFCB-719BD2C2B7EC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484313"/>
            <a:ext cx="1439862" cy="376237"/>
            <a:chOff x="126" y="2795"/>
            <a:chExt cx="3131" cy="817"/>
          </a:xfrm>
        </p:grpSpPr>
        <p:sp>
          <p:nvSpPr>
            <p:cNvPr id="15319" name="Rectangle 2007">
              <a:extLst>
                <a:ext uri="{FF2B5EF4-FFF2-40B4-BE49-F238E27FC236}">
                  <a16:creationId xmlns:a16="http://schemas.microsoft.com/office/drawing/2014/main" id="{0A7C4FC9-000A-445F-A5A3-3B4CEBC77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931"/>
              <a:ext cx="3130" cy="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0" name="AutoShape 2008">
              <a:extLst>
                <a:ext uri="{FF2B5EF4-FFF2-40B4-BE49-F238E27FC236}">
                  <a16:creationId xmlns:a16="http://schemas.microsoft.com/office/drawing/2014/main" id="{656BEDC2-A154-4D3D-88F6-527782606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" y="3475"/>
              <a:ext cx="2976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1" name="AutoShape 2009">
              <a:extLst>
                <a:ext uri="{FF2B5EF4-FFF2-40B4-BE49-F238E27FC236}">
                  <a16:creationId xmlns:a16="http://schemas.microsoft.com/office/drawing/2014/main" id="{65A25F89-7527-46BB-9E23-5F326960C5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3" y="2795"/>
              <a:ext cx="2976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2" name="Rectangle 2010">
              <a:extLst>
                <a:ext uri="{FF2B5EF4-FFF2-40B4-BE49-F238E27FC236}">
                  <a16:creationId xmlns:a16="http://schemas.microsoft.com/office/drawing/2014/main" id="{5E257BB0-58E9-4A0F-AA39-CF3DB86C1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3" name="Rectangle 2011">
              <a:extLst>
                <a:ext uri="{FF2B5EF4-FFF2-40B4-BE49-F238E27FC236}">
                  <a16:creationId xmlns:a16="http://schemas.microsoft.com/office/drawing/2014/main" id="{7F7FD328-9188-4C2B-A486-88B807A31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4" name="Rectangle 2012">
              <a:extLst>
                <a:ext uri="{FF2B5EF4-FFF2-40B4-BE49-F238E27FC236}">
                  <a16:creationId xmlns:a16="http://schemas.microsoft.com/office/drawing/2014/main" id="{1899CA5A-58A5-4240-B400-0EFD3C8C0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931"/>
              <a:ext cx="3130" cy="544"/>
            </a:xfrm>
            <a:prstGeom prst="rect">
              <a:avLst/>
            </a:prstGeom>
            <a:noFill/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5" name="Rectangle 2013">
              <a:extLst>
                <a:ext uri="{FF2B5EF4-FFF2-40B4-BE49-F238E27FC236}">
                  <a16:creationId xmlns:a16="http://schemas.microsoft.com/office/drawing/2014/main" id="{64F92036-8BA4-45FF-92A9-A0647DCA8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49"/>
              <a:ext cx="182" cy="9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6" name="Rectangle 2014">
              <a:extLst>
                <a:ext uri="{FF2B5EF4-FFF2-40B4-BE49-F238E27FC236}">
                  <a16:creationId xmlns:a16="http://schemas.microsoft.com/office/drawing/2014/main" id="{48B42C32-66D4-48DE-82E7-B5F3DC6F5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249"/>
              <a:ext cx="91" cy="9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27" name="Group 2015">
              <a:extLst>
                <a:ext uri="{FF2B5EF4-FFF2-40B4-BE49-F238E27FC236}">
                  <a16:creationId xmlns:a16="http://schemas.microsoft.com/office/drawing/2014/main" id="{41B61220-4882-4A37-9761-AC91861AE2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2931"/>
              <a:ext cx="1134" cy="415"/>
              <a:chOff x="1079" y="1706"/>
              <a:chExt cx="1860" cy="681"/>
            </a:xfrm>
          </p:grpSpPr>
          <p:sp>
            <p:nvSpPr>
              <p:cNvPr id="15328" name="Rectangle 2016">
                <a:extLst>
                  <a:ext uri="{FF2B5EF4-FFF2-40B4-BE49-F238E27FC236}">
                    <a16:creationId xmlns:a16="http://schemas.microsoft.com/office/drawing/2014/main" id="{E16762E9-AAEE-4A4A-8F6A-04B13457C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29" name="Rectangle 2017">
                <a:extLst>
                  <a:ext uri="{FF2B5EF4-FFF2-40B4-BE49-F238E27FC236}">
                    <a16:creationId xmlns:a16="http://schemas.microsoft.com/office/drawing/2014/main" id="{54018772-149F-49AE-8263-4EA30E356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0" name="Rectangle 2018">
                <a:extLst>
                  <a:ext uri="{FF2B5EF4-FFF2-40B4-BE49-F238E27FC236}">
                    <a16:creationId xmlns:a16="http://schemas.microsoft.com/office/drawing/2014/main" id="{DAB11A05-9CC1-4E83-9295-AB1A185B2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1" name="Rectangle 2019">
                <a:extLst>
                  <a:ext uri="{FF2B5EF4-FFF2-40B4-BE49-F238E27FC236}">
                    <a16:creationId xmlns:a16="http://schemas.microsoft.com/office/drawing/2014/main" id="{71E20206-536C-4B22-8F1B-984B6F764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2" name="Rectangle 2020">
                <a:extLst>
                  <a:ext uri="{FF2B5EF4-FFF2-40B4-BE49-F238E27FC236}">
                    <a16:creationId xmlns:a16="http://schemas.microsoft.com/office/drawing/2014/main" id="{9E522E0C-5C1F-4154-9EDC-BC9AE9DF7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3" name="Rectangle 2021">
                <a:extLst>
                  <a:ext uri="{FF2B5EF4-FFF2-40B4-BE49-F238E27FC236}">
                    <a16:creationId xmlns:a16="http://schemas.microsoft.com/office/drawing/2014/main" id="{FB6862C1-A92A-47C9-9B57-E8C6BD988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4" name="Rectangle 2022">
                <a:extLst>
                  <a:ext uri="{FF2B5EF4-FFF2-40B4-BE49-F238E27FC236}">
                    <a16:creationId xmlns:a16="http://schemas.microsoft.com/office/drawing/2014/main" id="{DFD5CE77-1525-4CCF-834C-008C5113E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5" name="Rectangle 2023">
                <a:extLst>
                  <a:ext uri="{FF2B5EF4-FFF2-40B4-BE49-F238E27FC236}">
                    <a16:creationId xmlns:a16="http://schemas.microsoft.com/office/drawing/2014/main" id="{F2CCED2E-20B1-4E69-B079-21DAB749C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6" name="Rectangle 2024">
                <a:extLst>
                  <a:ext uri="{FF2B5EF4-FFF2-40B4-BE49-F238E27FC236}">
                    <a16:creationId xmlns:a16="http://schemas.microsoft.com/office/drawing/2014/main" id="{4CA5B0DA-F624-426E-8A81-AEF763C79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706"/>
                <a:ext cx="91" cy="31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7" name="Oval 2025">
                <a:extLst>
                  <a:ext uri="{FF2B5EF4-FFF2-40B4-BE49-F238E27FC236}">
                    <a16:creationId xmlns:a16="http://schemas.microsoft.com/office/drawing/2014/main" id="{000E9123-89CC-4548-BF0F-739BB2FC3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8" name="Oval 2026">
                <a:extLst>
                  <a:ext uri="{FF2B5EF4-FFF2-40B4-BE49-F238E27FC236}">
                    <a16:creationId xmlns:a16="http://schemas.microsoft.com/office/drawing/2014/main" id="{2C5472DA-3899-4101-AB2D-51041B8D9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9" name="Oval 2027">
                <a:extLst>
                  <a:ext uri="{FF2B5EF4-FFF2-40B4-BE49-F238E27FC236}">
                    <a16:creationId xmlns:a16="http://schemas.microsoft.com/office/drawing/2014/main" id="{043460A2-9B71-4707-90A6-EF9EFBBC4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0" name="Oval 2028">
                <a:extLst>
                  <a:ext uri="{FF2B5EF4-FFF2-40B4-BE49-F238E27FC236}">
                    <a16:creationId xmlns:a16="http://schemas.microsoft.com/office/drawing/2014/main" id="{89AFF900-3B63-4368-AC1A-298DB6C11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1" name="Oval 2029">
                <a:extLst>
                  <a:ext uri="{FF2B5EF4-FFF2-40B4-BE49-F238E27FC236}">
                    <a16:creationId xmlns:a16="http://schemas.microsoft.com/office/drawing/2014/main" id="{E2035F5A-9A50-4164-8419-8B416E06B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2" name="Oval 2030">
                <a:extLst>
                  <a:ext uri="{FF2B5EF4-FFF2-40B4-BE49-F238E27FC236}">
                    <a16:creationId xmlns:a16="http://schemas.microsoft.com/office/drawing/2014/main" id="{B33E06DE-C15A-423A-B93C-EB266EC60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3" name="Oval 2031">
                <a:extLst>
                  <a:ext uri="{FF2B5EF4-FFF2-40B4-BE49-F238E27FC236}">
                    <a16:creationId xmlns:a16="http://schemas.microsoft.com/office/drawing/2014/main" id="{F9A15F07-37EC-4D4D-AE3E-73EBED184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4" name="Oval 2032">
                <a:extLst>
                  <a:ext uri="{FF2B5EF4-FFF2-40B4-BE49-F238E27FC236}">
                    <a16:creationId xmlns:a16="http://schemas.microsoft.com/office/drawing/2014/main" id="{C20C5969-C8E1-419F-B607-AA7097495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5" name="Oval 2033">
                <a:extLst>
                  <a:ext uri="{FF2B5EF4-FFF2-40B4-BE49-F238E27FC236}">
                    <a16:creationId xmlns:a16="http://schemas.microsoft.com/office/drawing/2014/main" id="{4C42ECF5-3CE9-48C1-9AEF-D23E8E7C3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46" name="Rectangle 2034">
              <a:extLst>
                <a:ext uri="{FF2B5EF4-FFF2-40B4-BE49-F238E27FC236}">
                  <a16:creationId xmlns:a16="http://schemas.microsoft.com/office/drawing/2014/main" id="{7F69670B-12DD-4F85-843D-C9E4FCB1E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067"/>
              <a:ext cx="181" cy="46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7" name="Rectangle 2035">
              <a:extLst>
                <a:ext uri="{FF2B5EF4-FFF2-40B4-BE49-F238E27FC236}">
                  <a16:creationId xmlns:a16="http://schemas.microsoft.com/office/drawing/2014/main" id="{5EF87DE8-8FC9-43F5-BCCC-06B829657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94"/>
              <a:ext cx="181" cy="46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8" name="Rectangle 2036">
              <a:extLst>
                <a:ext uri="{FF2B5EF4-FFF2-40B4-BE49-F238E27FC236}">
                  <a16:creationId xmlns:a16="http://schemas.microsoft.com/office/drawing/2014/main" id="{34D5ACE5-077C-4F43-95F4-52D05B568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22"/>
              <a:ext cx="454" cy="136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49" name="Group 2037">
            <a:extLst>
              <a:ext uri="{FF2B5EF4-FFF2-40B4-BE49-F238E27FC236}">
                <a16:creationId xmlns:a16="http://schemas.microsoft.com/office/drawing/2014/main" id="{9944B6BC-B0EB-4280-B8A8-BFE3F34A76C7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3429000"/>
            <a:ext cx="1152525" cy="365125"/>
            <a:chOff x="3483" y="2795"/>
            <a:chExt cx="2576" cy="817"/>
          </a:xfrm>
        </p:grpSpPr>
        <p:sp>
          <p:nvSpPr>
            <p:cNvPr id="15350" name="Rectangle 2038">
              <a:extLst>
                <a:ext uri="{FF2B5EF4-FFF2-40B4-BE49-F238E27FC236}">
                  <a16:creationId xmlns:a16="http://schemas.microsoft.com/office/drawing/2014/main" id="{C447542C-40E2-43F4-A7DC-7C181BE8A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931"/>
              <a:ext cx="2576" cy="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1" name="AutoShape 2039">
              <a:extLst>
                <a:ext uri="{FF2B5EF4-FFF2-40B4-BE49-F238E27FC236}">
                  <a16:creationId xmlns:a16="http://schemas.microsoft.com/office/drawing/2014/main" id="{295BA4E0-1387-4505-82D9-A14BE1E6D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" y="3475"/>
              <a:ext cx="2449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2" name="AutoShape 2040">
              <a:extLst>
                <a:ext uri="{FF2B5EF4-FFF2-40B4-BE49-F238E27FC236}">
                  <a16:creationId xmlns:a16="http://schemas.microsoft.com/office/drawing/2014/main" id="{7FA9FFA0-805C-4F86-A286-CC685A8867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52" y="2795"/>
              <a:ext cx="2449" cy="137"/>
            </a:xfrm>
            <a:custGeom>
              <a:avLst/>
              <a:gdLst>
                <a:gd name="G0" fmla="+- 1345 0 0"/>
                <a:gd name="G1" fmla="+- 21600 0 1345"/>
                <a:gd name="G2" fmla="*/ 1345 1 2"/>
                <a:gd name="G3" fmla="+- 21600 0 G2"/>
                <a:gd name="G4" fmla="+/ 1345 21600 2"/>
                <a:gd name="G5" fmla="+/ G1 0 2"/>
                <a:gd name="G6" fmla="*/ 21600 21600 1345"/>
                <a:gd name="G7" fmla="*/ G6 1 2"/>
                <a:gd name="G8" fmla="+- 21600 0 G7"/>
                <a:gd name="G9" fmla="*/ 21600 1 2"/>
                <a:gd name="G10" fmla="+- 1345 0 G9"/>
                <a:gd name="G11" fmla="?: G10 G8 0"/>
                <a:gd name="G12" fmla="?: G10 G7 21600"/>
                <a:gd name="T0" fmla="*/ 20927 w 21600"/>
                <a:gd name="T1" fmla="*/ 10800 h 21600"/>
                <a:gd name="T2" fmla="*/ 10800 w 21600"/>
                <a:gd name="T3" fmla="*/ 21600 h 21600"/>
                <a:gd name="T4" fmla="*/ 673 w 21600"/>
                <a:gd name="T5" fmla="*/ 10800 h 21600"/>
                <a:gd name="T6" fmla="*/ 10800 w 21600"/>
                <a:gd name="T7" fmla="*/ 0 h 21600"/>
                <a:gd name="T8" fmla="*/ 2473 w 21600"/>
                <a:gd name="T9" fmla="*/ 2473 h 21600"/>
                <a:gd name="T10" fmla="*/ 19127 w 21600"/>
                <a:gd name="T11" fmla="*/ 191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45" y="21600"/>
                  </a:lnTo>
                  <a:lnTo>
                    <a:pt x="202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3" name="Rectangle 2041">
              <a:extLst>
                <a:ext uri="{FF2B5EF4-FFF2-40B4-BE49-F238E27FC236}">
                  <a16:creationId xmlns:a16="http://schemas.microsoft.com/office/drawing/2014/main" id="{13B8DE02-1CC8-4FBC-8953-F2A671EF0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4" name="Rectangle 2042">
              <a:extLst>
                <a:ext uri="{FF2B5EF4-FFF2-40B4-BE49-F238E27FC236}">
                  <a16:creationId xmlns:a16="http://schemas.microsoft.com/office/drawing/2014/main" id="{5146570B-FF4C-4FFB-95F4-1A57A5C38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7" y="2931"/>
              <a:ext cx="182" cy="544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5" name="Rectangle 2043">
              <a:extLst>
                <a:ext uri="{FF2B5EF4-FFF2-40B4-BE49-F238E27FC236}">
                  <a16:creationId xmlns:a16="http://schemas.microsoft.com/office/drawing/2014/main" id="{61D3B5EB-FB39-4504-B877-983337FAE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931"/>
              <a:ext cx="2576" cy="544"/>
            </a:xfrm>
            <a:prstGeom prst="rect">
              <a:avLst/>
            </a:prstGeom>
            <a:noFill/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6" name="Rectangle 2044">
              <a:extLst>
                <a:ext uri="{FF2B5EF4-FFF2-40B4-BE49-F238E27FC236}">
                  <a16:creationId xmlns:a16="http://schemas.microsoft.com/office/drawing/2014/main" id="{8FB361FE-DFCB-4940-AFF8-EB951ABF6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067"/>
              <a:ext cx="454" cy="136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57" name="Group 2045">
              <a:extLst>
                <a:ext uri="{FF2B5EF4-FFF2-40B4-BE49-F238E27FC236}">
                  <a16:creationId xmlns:a16="http://schemas.microsoft.com/office/drawing/2014/main" id="{68DCD735-4ABF-439D-9599-6E2BDBDCDA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2" y="2795"/>
              <a:ext cx="609" cy="91"/>
              <a:chOff x="4472" y="2795"/>
              <a:chExt cx="609" cy="194"/>
            </a:xfrm>
          </p:grpSpPr>
          <p:sp>
            <p:nvSpPr>
              <p:cNvPr id="15358" name="Rectangle 2046">
                <a:extLst>
                  <a:ext uri="{FF2B5EF4-FFF2-40B4-BE49-F238E27FC236}">
                    <a16:creationId xmlns:a16="http://schemas.microsoft.com/office/drawing/2014/main" id="{512D1CE1-DB2B-4000-9F49-7A886A2C2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2" y="2795"/>
                <a:ext cx="56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59" name="Rectangle 2047">
                <a:extLst>
                  <a:ext uri="{FF2B5EF4-FFF2-40B4-BE49-F238E27FC236}">
                    <a16:creationId xmlns:a16="http://schemas.microsoft.com/office/drawing/2014/main" id="{92B765F6-1524-41E1-B54A-FEA3D7042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0" name="Rectangle 2048">
                <a:extLst>
                  <a:ext uri="{FF2B5EF4-FFF2-40B4-BE49-F238E27FC236}">
                    <a16:creationId xmlns:a16="http://schemas.microsoft.com/office/drawing/2014/main" id="{8C89A8EF-7AFA-4318-B8DE-E8A18038B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4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1" name="Rectangle 2049">
                <a:extLst>
                  <a:ext uri="{FF2B5EF4-FFF2-40B4-BE49-F238E27FC236}">
                    <a16:creationId xmlns:a16="http://schemas.microsoft.com/office/drawing/2014/main" id="{E63FD6CE-5D93-45F6-98C3-37EE06D93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4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2" name="Rectangle 2050">
                <a:extLst>
                  <a:ext uri="{FF2B5EF4-FFF2-40B4-BE49-F238E27FC236}">
                    <a16:creationId xmlns:a16="http://schemas.microsoft.com/office/drawing/2014/main" id="{66FE3DED-53C3-430B-82A4-BB2D1A548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5" y="2795"/>
                <a:ext cx="55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3" name="Rectangle 2051">
                <a:extLst>
                  <a:ext uri="{FF2B5EF4-FFF2-40B4-BE49-F238E27FC236}">
                    <a16:creationId xmlns:a16="http://schemas.microsoft.com/office/drawing/2014/main" id="{8D221475-0932-44EC-899D-76EC82AED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795"/>
                <a:ext cx="56" cy="19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484" name="Oval 2052">
              <a:extLst>
                <a:ext uri="{FF2B5EF4-FFF2-40B4-BE49-F238E27FC236}">
                  <a16:creationId xmlns:a16="http://schemas.microsoft.com/office/drawing/2014/main" id="{05C2A23B-5C6D-4327-B7E7-5A9011E0B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5" name="Oval 2053">
              <a:extLst>
                <a:ext uri="{FF2B5EF4-FFF2-40B4-BE49-F238E27FC236}">
                  <a16:creationId xmlns:a16="http://schemas.microsoft.com/office/drawing/2014/main" id="{ECA513FA-0052-4CD4-B793-1FF9C1D71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2" y="3103"/>
              <a:ext cx="56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6" name="Oval 2054">
              <a:extLst>
                <a:ext uri="{FF2B5EF4-FFF2-40B4-BE49-F238E27FC236}">
                  <a16:creationId xmlns:a16="http://schemas.microsoft.com/office/drawing/2014/main" id="{85C07D7C-9B00-42BF-BFD1-8565CBCBD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7" name="Oval 2055">
              <a:extLst>
                <a:ext uri="{FF2B5EF4-FFF2-40B4-BE49-F238E27FC236}">
                  <a16:creationId xmlns:a16="http://schemas.microsoft.com/office/drawing/2014/main" id="{8FB0B019-AA32-43FA-8D2B-A54176A3D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8" name="Oval 2056">
              <a:extLst>
                <a:ext uri="{FF2B5EF4-FFF2-40B4-BE49-F238E27FC236}">
                  <a16:creationId xmlns:a16="http://schemas.microsoft.com/office/drawing/2014/main" id="{C8143E84-55C6-407F-BC6C-D662BA826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4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9" name="Oval 2057">
              <a:extLst>
                <a:ext uri="{FF2B5EF4-FFF2-40B4-BE49-F238E27FC236}">
                  <a16:creationId xmlns:a16="http://schemas.microsoft.com/office/drawing/2014/main" id="{5A8804D6-08B0-446C-A240-A73CD3ED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5" y="3103"/>
              <a:ext cx="55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0" name="Oval 2058">
              <a:extLst>
                <a:ext uri="{FF2B5EF4-FFF2-40B4-BE49-F238E27FC236}">
                  <a16:creationId xmlns:a16="http://schemas.microsoft.com/office/drawing/2014/main" id="{F975CA8B-B9C6-41AC-A980-B2B616335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103"/>
              <a:ext cx="56" cy="5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7670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HUB</vt:lpstr>
      <vt:lpstr>HUB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pptxb76_HUB、ハブのイラスト</dc:title>
  <dc:subject>pptxb76_HUB、ハブのイラスト</dc:subject>
  <dc:creator>でじけろお</dc:creator>
  <cp:revision>2</cp:revision>
  <dcterms:created xsi:type="dcterms:W3CDTF">2010-10-12T01:13:58Z</dcterms:created>
  <dcterms:modified xsi:type="dcterms:W3CDTF">2019-10-12T21:17:43Z</dcterms:modified>
  <cp:version>2</cp:version>
</cp:coreProperties>
</file>