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00"/>
    <a:srgbClr val="CC9900"/>
    <a:srgbClr val="CC0000"/>
    <a:srgbClr val="C0C0C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697" autoAdjust="0"/>
    <p:restoredTop sz="94660"/>
  </p:normalViewPr>
  <p:slideViewPr>
    <p:cSldViewPr>
      <p:cViewPr varScale="1">
        <p:scale>
          <a:sx n="77" d="100"/>
          <a:sy n="77" d="100"/>
        </p:scale>
        <p:origin x="102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59EA0-2D76-4007-BBF1-B8223DCDA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387D191-D7DE-47C7-9442-E9E4617C73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6F6D9-3C37-4AEE-A769-9A924EDD8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0E0257-958D-45B3-A761-93E0C9FC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32D3CE-4D2D-4133-802B-2177F9E79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0F99E-AEF0-40A3-9780-767F52A0FD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892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C27FD2-5624-4BC5-8403-ACC6D32A5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353F80-545C-4333-A409-13B308788A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7B0E9A-407E-4A1B-ACA6-04EE6C08F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9C83C3-C927-4967-8F32-12824CA4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0F66F3-A177-4C1F-8383-3AD27918D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8C830-CAA7-4D04-9361-F1C9275D032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46702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2450C8E-4A9B-47DB-A253-693C3366D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120D9B-4A2B-4A08-AC4A-412DF6DB45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2E1362-6FFE-4775-A2E1-F23D1F1DA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B7DCE5-6BA4-43B9-8723-FCB78C54F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20F2DA-26FD-4B6D-A806-83B75E49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952D7-7AC7-4258-8195-097C5766F2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326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1DBD6A-FF4A-4A7A-8CB7-0F4746ABB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D5ADF6-B719-48A5-9D9A-66AC8039C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636643-1287-4E4E-9252-E3D8EC28B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6A2E53-BAC6-4E2B-9EFD-B30CD68D3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DFBAAD-4064-48C4-BC89-516689881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0927D-CB4C-4C07-9A57-F9E3C4AE016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982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FC620E-D617-4F24-86FA-3DD3C83E9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4FD3549-8ACF-40ED-998B-802BA00A2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98FABA-9775-4876-9DB0-3ECE36B72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E55843-81B6-4A8B-B4F6-2CA781AB6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EFAB0F-1427-44FA-97B0-D12481851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7EE85-04B1-4E50-AF2C-A346DBCF417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24034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DE726D-E2A6-4316-94FE-3B8B24B26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D292D9-97F1-4AA5-B31A-55BC36C3E4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09C9A8-B261-41C5-B454-7809216D4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FCB6A8-CEB6-408D-B7F1-B152AAC8D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866146-592B-41DA-976F-2F1BAD12E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28CF62-D4B5-4843-83D6-A2C62CDB7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3AA26-5CD8-49C9-94A5-E26C7DA3ED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5113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3EBF59-A43B-46B8-BC24-2B14D2193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1ACDA4-90D0-4A69-B562-CFACF6BB9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295FD6-4500-4F6B-89E2-B8A4A179D4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13065F-EEA2-49ED-9684-C75C8A6A5D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0A41DB6-C2E7-4066-A74C-2B26B8482A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878D6BB-1F72-47C3-9508-49326BAE7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BFA7547-FE5E-42E5-A579-99F2E8898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54255FC-88A5-4DFE-8E66-A9C3F9CEA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50F12-4DAD-49A4-BE7D-74E15EAAEED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50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C8D412-2923-4141-A30C-724485151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2AFE6B0-AE6A-4D29-9512-522627C95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8FA0B88-CC33-4A71-915C-DC5D1C7B5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CDB643-E58E-4514-9CF6-A0CE850A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0C055-0E9A-4F79-AE78-24CBF6F941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9643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A3C5311-799C-4C77-96F6-324E0FE3C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EB3047C-6D9B-468F-9564-D25385229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D56784-5296-4D12-8123-F618C9E39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DDC6E-9F6C-46B6-9DF4-BB3E0A3D16E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9106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BACE5D-6D72-433A-93E6-86EB36DD7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3B8E1E-E482-4597-8A01-FAD61206D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BEBA54-4407-4F40-A316-4A314B02F5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94B4B5-0768-48D0-8FC4-1981A9A49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81A432-AE81-47A7-BE8E-5B3383B4D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A0C474C-973D-4027-BC6F-F7C47EF62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6065E-7458-4D7E-86E9-1A9E85F006F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820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F66AFB-AF0D-4532-A951-7CD236296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CF7CFA-EE2E-420F-A3AB-638B2AC6E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0A848FD-BC7E-4942-9A53-E6E665F0A9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35AFFB-92E2-4D8E-8049-3C5772B8F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F1E43C-E9FC-436D-9F30-117DB8CA2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E0167CF-A527-46B5-804D-4C3D7D1CA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ABE2D-4B81-46C6-9984-9714220CCC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833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3573D63-4EAB-4E5F-8E0A-17DD7FFE6B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4DAA8A0-3608-475A-9C0D-970ABA0143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046B7E3-A929-4783-9FD9-3178D0E4D31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2B10D76-F514-41E7-8D9C-626B614F0F2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7AD2B4B-5C8A-456E-BD77-08AF49783C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4707655-6D72-4524-80D0-B1C294493B6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5" name="Group 5">
            <a:extLst>
              <a:ext uri="{FF2B5EF4-FFF2-40B4-BE49-F238E27FC236}">
                <a16:creationId xmlns:a16="http://schemas.microsoft.com/office/drawing/2014/main" id="{71824D8F-0D92-4484-9FE6-5544E56C5AF2}"/>
              </a:ext>
            </a:extLst>
          </p:cNvPr>
          <p:cNvGrpSpPr>
            <a:grpSpLocks/>
          </p:cNvGrpSpPr>
          <p:nvPr/>
        </p:nvGrpSpPr>
        <p:grpSpPr bwMode="auto">
          <a:xfrm>
            <a:off x="1870075" y="3519488"/>
            <a:ext cx="406400" cy="2700337"/>
            <a:chOff x="2823" y="2217"/>
            <a:chExt cx="255" cy="1701"/>
          </a:xfrm>
        </p:grpSpPr>
        <p:sp>
          <p:nvSpPr>
            <p:cNvPr id="10246" name="AutoShape 6">
              <a:extLst>
                <a:ext uri="{FF2B5EF4-FFF2-40B4-BE49-F238E27FC236}">
                  <a16:creationId xmlns:a16="http://schemas.microsoft.com/office/drawing/2014/main" id="{F9015F2A-D083-4B31-9AB0-F5E8E22DF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1" y="2302"/>
              <a:ext cx="199" cy="1531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47" name="Oval 7">
              <a:extLst>
                <a:ext uri="{FF2B5EF4-FFF2-40B4-BE49-F238E27FC236}">
                  <a16:creationId xmlns:a16="http://schemas.microsoft.com/office/drawing/2014/main" id="{8B1AC7D9-3CFD-4790-AB6A-724DA5CCC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3" y="3663"/>
              <a:ext cx="255" cy="25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48" name="Oval 8">
              <a:extLst>
                <a:ext uri="{FF2B5EF4-FFF2-40B4-BE49-F238E27FC236}">
                  <a16:creationId xmlns:a16="http://schemas.microsoft.com/office/drawing/2014/main" id="{477D6ECF-9ECF-41A7-87C8-491FBB68C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3" y="2217"/>
              <a:ext cx="255" cy="25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49" name="AutoShape 9">
              <a:extLst>
                <a:ext uri="{FF2B5EF4-FFF2-40B4-BE49-F238E27FC236}">
                  <a16:creationId xmlns:a16="http://schemas.microsoft.com/office/drawing/2014/main" id="{F2B7C04C-F32D-4D41-9148-F0AED5B0B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1" y="3691"/>
              <a:ext cx="199" cy="199"/>
            </a:xfrm>
            <a:prstGeom prst="star16">
              <a:avLst>
                <a:gd name="adj" fmla="val 375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0" name="AutoShape 10">
              <a:extLst>
                <a:ext uri="{FF2B5EF4-FFF2-40B4-BE49-F238E27FC236}">
                  <a16:creationId xmlns:a16="http://schemas.microsoft.com/office/drawing/2014/main" id="{BB90F91D-C04F-4638-8E39-66B08CB49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" y="2259"/>
              <a:ext cx="171" cy="171"/>
            </a:xfrm>
            <a:prstGeom prst="star16">
              <a:avLst>
                <a:gd name="adj" fmla="val 375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269" name="AutoShape 29">
            <a:extLst>
              <a:ext uri="{FF2B5EF4-FFF2-40B4-BE49-F238E27FC236}">
                <a16:creationId xmlns:a16="http://schemas.microsoft.com/office/drawing/2014/main" id="{99768AFB-EFA9-4C73-B3A2-EDA6ADA85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124075"/>
            <a:ext cx="180975" cy="854075"/>
          </a:xfrm>
          <a:prstGeom prst="roundRect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0" name="Rectangle 30">
            <a:extLst>
              <a:ext uri="{FF2B5EF4-FFF2-40B4-BE49-F238E27FC236}">
                <a16:creationId xmlns:a16="http://schemas.microsoft.com/office/drawing/2014/main" id="{52A23673-6C86-4307-9856-18643AFB0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078038"/>
            <a:ext cx="180975" cy="1809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271" name="Group 31">
            <a:extLst>
              <a:ext uri="{FF2B5EF4-FFF2-40B4-BE49-F238E27FC236}">
                <a16:creationId xmlns:a16="http://schemas.microsoft.com/office/drawing/2014/main" id="{5D9B452A-94F2-4A04-AC57-6AF4E17C6D4D}"/>
              </a:ext>
            </a:extLst>
          </p:cNvPr>
          <p:cNvGrpSpPr>
            <a:grpSpLocks/>
          </p:cNvGrpSpPr>
          <p:nvPr/>
        </p:nvGrpSpPr>
        <p:grpSpPr bwMode="auto">
          <a:xfrm>
            <a:off x="1781175" y="1403350"/>
            <a:ext cx="179388" cy="1574800"/>
            <a:chOff x="697" y="2160"/>
            <a:chExt cx="113" cy="992"/>
          </a:xfrm>
        </p:grpSpPr>
        <p:sp>
          <p:nvSpPr>
            <p:cNvPr id="10272" name="AutoShape 32">
              <a:extLst>
                <a:ext uri="{FF2B5EF4-FFF2-40B4-BE49-F238E27FC236}">
                  <a16:creationId xmlns:a16="http://schemas.microsoft.com/office/drawing/2014/main" id="{9BE50DB2-3F34-4E53-B45F-3FDC12463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" y="2614"/>
              <a:ext cx="113" cy="538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3" name="Rectangle 33">
              <a:extLst>
                <a:ext uri="{FF2B5EF4-FFF2-40B4-BE49-F238E27FC236}">
                  <a16:creationId xmlns:a16="http://schemas.microsoft.com/office/drawing/2014/main" id="{FD385BD2-AA83-405F-AF8D-9AE509731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" y="2585"/>
              <a:ext cx="113" cy="11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4" name="Rectangle 34">
              <a:extLst>
                <a:ext uri="{FF2B5EF4-FFF2-40B4-BE49-F238E27FC236}">
                  <a16:creationId xmlns:a16="http://schemas.microsoft.com/office/drawing/2014/main" id="{5B9A4731-4BDE-40AE-8628-9DFD768F3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2217"/>
              <a:ext cx="29" cy="42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5" name="Rectangle 35">
              <a:extLst>
                <a:ext uri="{FF2B5EF4-FFF2-40B4-BE49-F238E27FC236}">
                  <a16:creationId xmlns:a16="http://schemas.microsoft.com/office/drawing/2014/main" id="{E85E0251-9DE7-4B3E-8A57-E664D7FF0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" y="2160"/>
              <a:ext cx="57" cy="8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276" name="Freeform 36">
            <a:extLst>
              <a:ext uri="{FF2B5EF4-FFF2-40B4-BE49-F238E27FC236}">
                <a16:creationId xmlns:a16="http://schemas.microsoft.com/office/drawing/2014/main" id="{905EF682-A78D-4F5C-AA80-ECB53B966CD4}"/>
              </a:ext>
            </a:extLst>
          </p:cNvPr>
          <p:cNvSpPr>
            <a:spLocks/>
          </p:cNvSpPr>
          <p:nvPr/>
        </p:nvSpPr>
        <p:spPr bwMode="auto">
          <a:xfrm>
            <a:off x="2119313" y="1403350"/>
            <a:ext cx="44450" cy="720725"/>
          </a:xfrm>
          <a:custGeom>
            <a:avLst/>
            <a:gdLst>
              <a:gd name="T0" fmla="*/ 0 w 57"/>
              <a:gd name="T1" fmla="*/ 454 h 454"/>
              <a:gd name="T2" fmla="*/ 0 w 57"/>
              <a:gd name="T3" fmla="*/ 57 h 454"/>
              <a:gd name="T4" fmla="*/ 28 w 57"/>
              <a:gd name="T5" fmla="*/ 0 h 454"/>
              <a:gd name="T6" fmla="*/ 57 w 57"/>
              <a:gd name="T7" fmla="*/ 57 h 454"/>
              <a:gd name="T8" fmla="*/ 57 w 57"/>
              <a:gd name="T9" fmla="*/ 454 h 454"/>
              <a:gd name="T10" fmla="*/ 0 w 57"/>
              <a:gd name="T11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" h="454">
                <a:moveTo>
                  <a:pt x="0" y="454"/>
                </a:moveTo>
                <a:lnTo>
                  <a:pt x="0" y="57"/>
                </a:lnTo>
                <a:lnTo>
                  <a:pt x="28" y="0"/>
                </a:lnTo>
                <a:lnTo>
                  <a:pt x="57" y="57"/>
                </a:lnTo>
                <a:lnTo>
                  <a:pt x="57" y="454"/>
                </a:lnTo>
                <a:lnTo>
                  <a:pt x="0" y="454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0281" name="Group 41">
            <a:extLst>
              <a:ext uri="{FF2B5EF4-FFF2-40B4-BE49-F238E27FC236}">
                <a16:creationId xmlns:a16="http://schemas.microsoft.com/office/drawing/2014/main" id="{7153862F-3EEB-4A1C-BDFA-F57C2AD66340}"/>
              </a:ext>
            </a:extLst>
          </p:cNvPr>
          <p:cNvGrpSpPr>
            <a:grpSpLocks/>
          </p:cNvGrpSpPr>
          <p:nvPr/>
        </p:nvGrpSpPr>
        <p:grpSpPr bwMode="auto">
          <a:xfrm>
            <a:off x="2455863" y="1538288"/>
            <a:ext cx="360362" cy="1439862"/>
            <a:chOff x="1122" y="2245"/>
            <a:chExt cx="227" cy="907"/>
          </a:xfrm>
        </p:grpSpPr>
        <p:sp>
          <p:nvSpPr>
            <p:cNvPr id="10282" name="AutoShape 42">
              <a:extLst>
                <a:ext uri="{FF2B5EF4-FFF2-40B4-BE49-F238E27FC236}">
                  <a16:creationId xmlns:a16="http://schemas.microsoft.com/office/drawing/2014/main" id="{CE848078-9E54-49D5-BA1C-3DC031E6FB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22" y="2245"/>
              <a:ext cx="227" cy="227"/>
            </a:xfrm>
            <a:custGeom>
              <a:avLst/>
              <a:gdLst>
                <a:gd name="G0" fmla="+- 5232 0 0"/>
                <a:gd name="G1" fmla="+- 7705960 0 0"/>
                <a:gd name="G2" fmla="+- 0 0 7705960"/>
                <a:gd name="T0" fmla="*/ 0 256 1"/>
                <a:gd name="T1" fmla="*/ 180 256 1"/>
                <a:gd name="G3" fmla="+- 7705960 T0 T1"/>
                <a:gd name="T2" fmla="*/ 0 256 1"/>
                <a:gd name="T3" fmla="*/ 90 256 1"/>
                <a:gd name="G4" fmla="+- 7705960 T2 T3"/>
                <a:gd name="G5" fmla="*/ G4 2 1"/>
                <a:gd name="T4" fmla="*/ 90 256 1"/>
                <a:gd name="T5" fmla="*/ 0 256 1"/>
                <a:gd name="G6" fmla="+- 7705960 T4 T5"/>
                <a:gd name="G7" fmla="*/ G6 2 1"/>
                <a:gd name="G8" fmla="abs 770596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232"/>
                <a:gd name="G18" fmla="*/ 5232 1 2"/>
                <a:gd name="G19" fmla="+- G18 5400 0"/>
                <a:gd name="G20" fmla="cos G19 7705960"/>
                <a:gd name="G21" fmla="sin G19 7705960"/>
                <a:gd name="G22" fmla="+- G20 10800 0"/>
                <a:gd name="G23" fmla="+- G21 10800 0"/>
                <a:gd name="G24" fmla="+- 10800 0 G20"/>
                <a:gd name="G25" fmla="+- 5232 10800 0"/>
                <a:gd name="G26" fmla="?: G9 G17 G25"/>
                <a:gd name="G27" fmla="?: G9 0 21600"/>
                <a:gd name="G28" fmla="cos 10800 7705960"/>
                <a:gd name="G29" fmla="sin 10800 7705960"/>
                <a:gd name="G30" fmla="sin 5232 7705960"/>
                <a:gd name="G31" fmla="+- G28 10800 0"/>
                <a:gd name="G32" fmla="+- G29 10800 0"/>
                <a:gd name="G33" fmla="+- G30 10800 0"/>
                <a:gd name="G34" fmla="?: G4 0 G31"/>
                <a:gd name="G35" fmla="?: 7705960 G34 0"/>
                <a:gd name="G36" fmla="?: G6 G35 G31"/>
                <a:gd name="G37" fmla="+- 21600 0 G36"/>
                <a:gd name="G38" fmla="?: G4 0 G33"/>
                <a:gd name="G39" fmla="?: 770596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088 w 21600"/>
                <a:gd name="T15" fmla="*/ 17904 h 21600"/>
                <a:gd name="T16" fmla="*/ 10800 w 21600"/>
                <a:gd name="T17" fmla="*/ 5568 h 21600"/>
                <a:gd name="T18" fmla="*/ 14512 w 21600"/>
                <a:gd name="T19" fmla="*/ 1790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377" y="15437"/>
                  </a:moveTo>
                  <a:cubicBezTo>
                    <a:pt x="6650" y="14535"/>
                    <a:pt x="5568" y="12748"/>
                    <a:pt x="5568" y="10800"/>
                  </a:cubicBezTo>
                  <a:cubicBezTo>
                    <a:pt x="5568" y="7910"/>
                    <a:pt x="7910" y="5568"/>
                    <a:pt x="10800" y="5568"/>
                  </a:cubicBezTo>
                  <a:cubicBezTo>
                    <a:pt x="13689" y="5568"/>
                    <a:pt x="16032" y="7910"/>
                    <a:pt x="16032" y="10800"/>
                  </a:cubicBezTo>
                  <a:cubicBezTo>
                    <a:pt x="16032" y="12748"/>
                    <a:pt x="14949" y="14535"/>
                    <a:pt x="13222" y="15437"/>
                  </a:cubicBezTo>
                  <a:lnTo>
                    <a:pt x="15800" y="20372"/>
                  </a:lnTo>
                  <a:cubicBezTo>
                    <a:pt x="19365" y="18510"/>
                    <a:pt x="21600" y="1482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4821"/>
                    <a:pt x="2234" y="18510"/>
                    <a:pt x="5799" y="20372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3" name="AutoShape 43">
              <a:extLst>
                <a:ext uri="{FF2B5EF4-FFF2-40B4-BE49-F238E27FC236}">
                  <a16:creationId xmlns:a16="http://schemas.microsoft.com/office/drawing/2014/main" id="{52B21EB7-1C9F-4E8F-A21A-A6D281D37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2925"/>
              <a:ext cx="227" cy="227"/>
            </a:xfrm>
            <a:custGeom>
              <a:avLst/>
              <a:gdLst>
                <a:gd name="G0" fmla="+- 5232 0 0"/>
                <a:gd name="G1" fmla="+- 7705960 0 0"/>
                <a:gd name="G2" fmla="+- 0 0 7705960"/>
                <a:gd name="T0" fmla="*/ 0 256 1"/>
                <a:gd name="T1" fmla="*/ 180 256 1"/>
                <a:gd name="G3" fmla="+- 7705960 T0 T1"/>
                <a:gd name="T2" fmla="*/ 0 256 1"/>
                <a:gd name="T3" fmla="*/ 90 256 1"/>
                <a:gd name="G4" fmla="+- 7705960 T2 T3"/>
                <a:gd name="G5" fmla="*/ G4 2 1"/>
                <a:gd name="T4" fmla="*/ 90 256 1"/>
                <a:gd name="T5" fmla="*/ 0 256 1"/>
                <a:gd name="G6" fmla="+- 7705960 T4 T5"/>
                <a:gd name="G7" fmla="*/ G6 2 1"/>
                <a:gd name="G8" fmla="abs 770596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232"/>
                <a:gd name="G18" fmla="*/ 5232 1 2"/>
                <a:gd name="G19" fmla="+- G18 5400 0"/>
                <a:gd name="G20" fmla="cos G19 7705960"/>
                <a:gd name="G21" fmla="sin G19 7705960"/>
                <a:gd name="G22" fmla="+- G20 10800 0"/>
                <a:gd name="G23" fmla="+- G21 10800 0"/>
                <a:gd name="G24" fmla="+- 10800 0 G20"/>
                <a:gd name="G25" fmla="+- 5232 10800 0"/>
                <a:gd name="G26" fmla="?: G9 G17 G25"/>
                <a:gd name="G27" fmla="?: G9 0 21600"/>
                <a:gd name="G28" fmla="cos 10800 7705960"/>
                <a:gd name="G29" fmla="sin 10800 7705960"/>
                <a:gd name="G30" fmla="sin 5232 7705960"/>
                <a:gd name="G31" fmla="+- G28 10800 0"/>
                <a:gd name="G32" fmla="+- G29 10800 0"/>
                <a:gd name="G33" fmla="+- G30 10800 0"/>
                <a:gd name="G34" fmla="?: G4 0 G31"/>
                <a:gd name="G35" fmla="?: 7705960 G34 0"/>
                <a:gd name="G36" fmla="?: G6 G35 G31"/>
                <a:gd name="G37" fmla="+- 21600 0 G36"/>
                <a:gd name="G38" fmla="?: G4 0 G33"/>
                <a:gd name="G39" fmla="?: 770596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088 w 21600"/>
                <a:gd name="T15" fmla="*/ 17904 h 21600"/>
                <a:gd name="T16" fmla="*/ 10800 w 21600"/>
                <a:gd name="T17" fmla="*/ 5568 h 21600"/>
                <a:gd name="T18" fmla="*/ 14512 w 21600"/>
                <a:gd name="T19" fmla="*/ 1790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377" y="15437"/>
                  </a:moveTo>
                  <a:cubicBezTo>
                    <a:pt x="6650" y="14535"/>
                    <a:pt x="5568" y="12748"/>
                    <a:pt x="5568" y="10800"/>
                  </a:cubicBezTo>
                  <a:cubicBezTo>
                    <a:pt x="5568" y="7910"/>
                    <a:pt x="7910" y="5568"/>
                    <a:pt x="10800" y="5568"/>
                  </a:cubicBezTo>
                  <a:cubicBezTo>
                    <a:pt x="13689" y="5568"/>
                    <a:pt x="16032" y="7910"/>
                    <a:pt x="16032" y="10800"/>
                  </a:cubicBezTo>
                  <a:cubicBezTo>
                    <a:pt x="16032" y="12748"/>
                    <a:pt x="14949" y="14535"/>
                    <a:pt x="13222" y="15437"/>
                  </a:cubicBezTo>
                  <a:lnTo>
                    <a:pt x="15800" y="20372"/>
                  </a:lnTo>
                  <a:cubicBezTo>
                    <a:pt x="19365" y="18510"/>
                    <a:pt x="21600" y="1482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4821"/>
                    <a:pt x="2234" y="18510"/>
                    <a:pt x="5799" y="20372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4" name="Rectangle 44">
              <a:extLst>
                <a:ext uri="{FF2B5EF4-FFF2-40B4-BE49-F238E27FC236}">
                  <a16:creationId xmlns:a16="http://schemas.microsoft.com/office/drawing/2014/main" id="{B3214BAC-89EB-4265-8AF4-36A9638B5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3" y="2443"/>
              <a:ext cx="85" cy="511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285" name="Group 45">
            <a:extLst>
              <a:ext uri="{FF2B5EF4-FFF2-40B4-BE49-F238E27FC236}">
                <a16:creationId xmlns:a16="http://schemas.microsoft.com/office/drawing/2014/main" id="{2CEA3515-A4CD-47A1-9564-886AEA162AAC}"/>
              </a:ext>
            </a:extLst>
          </p:cNvPr>
          <p:cNvGrpSpPr>
            <a:grpSpLocks/>
          </p:cNvGrpSpPr>
          <p:nvPr/>
        </p:nvGrpSpPr>
        <p:grpSpPr bwMode="auto">
          <a:xfrm>
            <a:off x="2860675" y="1538288"/>
            <a:ext cx="271463" cy="1397000"/>
            <a:chOff x="1377" y="2245"/>
            <a:chExt cx="171" cy="880"/>
          </a:xfrm>
        </p:grpSpPr>
        <p:sp>
          <p:nvSpPr>
            <p:cNvPr id="10286" name="AutoShape 46">
              <a:extLst>
                <a:ext uri="{FF2B5EF4-FFF2-40B4-BE49-F238E27FC236}">
                  <a16:creationId xmlns:a16="http://schemas.microsoft.com/office/drawing/2014/main" id="{90D2F25C-FC41-4E0A-B44A-F88FBBB0B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2245"/>
              <a:ext cx="171" cy="171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7" name="AutoShape 47">
              <a:extLst>
                <a:ext uri="{FF2B5EF4-FFF2-40B4-BE49-F238E27FC236}">
                  <a16:creationId xmlns:a16="http://schemas.microsoft.com/office/drawing/2014/main" id="{58AF9614-5FFB-416A-8717-E64970A30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" y="2954"/>
              <a:ext cx="171" cy="171"/>
            </a:xfrm>
            <a:custGeom>
              <a:avLst/>
              <a:gdLst>
                <a:gd name="G0" fmla="+- 4926 0 0"/>
                <a:gd name="G1" fmla="+- 21600 0 4926"/>
                <a:gd name="G2" fmla="+- 21600 0 492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926" y="10800"/>
                  </a:moveTo>
                  <a:cubicBezTo>
                    <a:pt x="4926" y="14044"/>
                    <a:pt x="7556" y="16674"/>
                    <a:pt x="10800" y="16674"/>
                  </a:cubicBezTo>
                  <a:cubicBezTo>
                    <a:pt x="14044" y="16674"/>
                    <a:pt x="16674" y="14044"/>
                    <a:pt x="16674" y="10800"/>
                  </a:cubicBezTo>
                  <a:cubicBezTo>
                    <a:pt x="16674" y="7556"/>
                    <a:pt x="14044" y="4926"/>
                    <a:pt x="10800" y="4926"/>
                  </a:cubicBezTo>
                  <a:cubicBezTo>
                    <a:pt x="7556" y="4926"/>
                    <a:pt x="4926" y="7556"/>
                    <a:pt x="4926" y="1080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88" name="Rectangle 48">
              <a:extLst>
                <a:ext uri="{FF2B5EF4-FFF2-40B4-BE49-F238E27FC236}">
                  <a16:creationId xmlns:a16="http://schemas.microsoft.com/office/drawing/2014/main" id="{6B9FA94F-43E3-4273-9AD0-4D0038263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6" y="2387"/>
              <a:ext cx="113" cy="59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295" name="Group 55">
            <a:extLst>
              <a:ext uri="{FF2B5EF4-FFF2-40B4-BE49-F238E27FC236}">
                <a16:creationId xmlns:a16="http://schemas.microsoft.com/office/drawing/2014/main" id="{3B8B0887-8222-4A86-9E2A-8287D144DB8B}"/>
              </a:ext>
            </a:extLst>
          </p:cNvPr>
          <p:cNvGrpSpPr>
            <a:grpSpLocks/>
          </p:cNvGrpSpPr>
          <p:nvPr/>
        </p:nvGrpSpPr>
        <p:grpSpPr bwMode="auto">
          <a:xfrm>
            <a:off x="341313" y="1898650"/>
            <a:ext cx="647700" cy="4321175"/>
            <a:chOff x="2200" y="1026"/>
            <a:chExt cx="408" cy="2722"/>
          </a:xfrm>
        </p:grpSpPr>
        <p:sp>
          <p:nvSpPr>
            <p:cNvPr id="10296" name="Freeform 56">
              <a:extLst>
                <a:ext uri="{FF2B5EF4-FFF2-40B4-BE49-F238E27FC236}">
                  <a16:creationId xmlns:a16="http://schemas.microsoft.com/office/drawing/2014/main" id="{D908F7F4-EDA1-45AD-8E4C-E6D96FA8B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" y="2432"/>
              <a:ext cx="408" cy="1316"/>
            </a:xfrm>
            <a:custGeom>
              <a:avLst/>
              <a:gdLst>
                <a:gd name="T0" fmla="*/ 45 w 408"/>
                <a:gd name="T1" fmla="*/ 1270 h 1270"/>
                <a:gd name="T2" fmla="*/ 0 w 408"/>
                <a:gd name="T3" fmla="*/ 1224 h 1270"/>
                <a:gd name="T4" fmla="*/ 0 w 408"/>
                <a:gd name="T5" fmla="*/ 589 h 1270"/>
                <a:gd name="T6" fmla="*/ 90 w 408"/>
                <a:gd name="T7" fmla="*/ 0 h 1270"/>
                <a:gd name="T8" fmla="*/ 317 w 408"/>
                <a:gd name="T9" fmla="*/ 0 h 1270"/>
                <a:gd name="T10" fmla="*/ 408 w 408"/>
                <a:gd name="T11" fmla="*/ 589 h 1270"/>
                <a:gd name="T12" fmla="*/ 408 w 408"/>
                <a:gd name="T13" fmla="*/ 1224 h 1270"/>
                <a:gd name="T14" fmla="*/ 362 w 408"/>
                <a:gd name="T15" fmla="*/ 1270 h 1270"/>
                <a:gd name="T16" fmla="*/ 45 w 408"/>
                <a:gd name="T17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1270">
                  <a:moveTo>
                    <a:pt x="45" y="1270"/>
                  </a:moveTo>
                  <a:lnTo>
                    <a:pt x="0" y="1224"/>
                  </a:lnTo>
                  <a:lnTo>
                    <a:pt x="0" y="589"/>
                  </a:lnTo>
                  <a:lnTo>
                    <a:pt x="90" y="0"/>
                  </a:lnTo>
                  <a:lnTo>
                    <a:pt x="317" y="0"/>
                  </a:lnTo>
                  <a:lnTo>
                    <a:pt x="408" y="589"/>
                  </a:lnTo>
                  <a:lnTo>
                    <a:pt x="408" y="1224"/>
                  </a:lnTo>
                  <a:lnTo>
                    <a:pt x="362" y="1270"/>
                  </a:lnTo>
                  <a:lnTo>
                    <a:pt x="45" y="127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7" name="Rectangle 57">
              <a:extLst>
                <a:ext uri="{FF2B5EF4-FFF2-40B4-BE49-F238E27FC236}">
                  <a16:creationId xmlns:a16="http://schemas.microsoft.com/office/drawing/2014/main" id="{0534532A-8C38-42AA-8091-06889C72B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1026"/>
              <a:ext cx="136" cy="2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8" name="Rectangle 58">
              <a:extLst>
                <a:ext uri="{FF2B5EF4-FFF2-40B4-BE49-F238E27FC236}">
                  <a16:creationId xmlns:a16="http://schemas.microsoft.com/office/drawing/2014/main" id="{17149766-0F32-48F5-90AA-3881B7DC9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2" y="1253"/>
              <a:ext cx="45" cy="90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99" name="Rectangle 59">
              <a:extLst>
                <a:ext uri="{FF2B5EF4-FFF2-40B4-BE49-F238E27FC236}">
                  <a16:creationId xmlns:a16="http://schemas.microsoft.com/office/drawing/2014/main" id="{DE1C0C2A-8885-4F49-A16D-AB74FAA2D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1" y="2160"/>
              <a:ext cx="227" cy="4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0" name="Rectangle 60">
              <a:extLst>
                <a:ext uri="{FF2B5EF4-FFF2-40B4-BE49-F238E27FC236}">
                  <a16:creationId xmlns:a16="http://schemas.microsoft.com/office/drawing/2014/main" id="{3453BDC2-829A-4232-88BD-220CE5DE8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2206"/>
              <a:ext cx="136" cy="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1" name="Rectangle 61">
              <a:extLst>
                <a:ext uri="{FF2B5EF4-FFF2-40B4-BE49-F238E27FC236}">
                  <a16:creationId xmlns:a16="http://schemas.microsoft.com/office/drawing/2014/main" id="{3C2D170E-F919-4A55-9C02-E422D5BCD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2251"/>
              <a:ext cx="182" cy="2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2" name="AutoShape 62">
              <a:extLst>
                <a:ext uri="{FF2B5EF4-FFF2-40B4-BE49-F238E27FC236}">
                  <a16:creationId xmlns:a16="http://schemas.microsoft.com/office/drawing/2014/main" id="{265FCD02-D694-4541-9A9D-F27C04519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2432"/>
              <a:ext cx="317" cy="46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03" name="Group 63">
            <a:extLst>
              <a:ext uri="{FF2B5EF4-FFF2-40B4-BE49-F238E27FC236}">
                <a16:creationId xmlns:a16="http://schemas.microsoft.com/office/drawing/2014/main" id="{906AC563-C64D-4597-B77D-155ADACAE1FA}"/>
              </a:ext>
            </a:extLst>
          </p:cNvPr>
          <p:cNvGrpSpPr>
            <a:grpSpLocks/>
          </p:cNvGrpSpPr>
          <p:nvPr/>
        </p:nvGrpSpPr>
        <p:grpSpPr bwMode="auto">
          <a:xfrm>
            <a:off x="1150938" y="2124075"/>
            <a:ext cx="647700" cy="4095750"/>
            <a:chOff x="3673" y="1338"/>
            <a:chExt cx="408" cy="2580"/>
          </a:xfrm>
        </p:grpSpPr>
        <p:sp>
          <p:nvSpPr>
            <p:cNvPr id="10304" name="Freeform 64">
              <a:extLst>
                <a:ext uri="{FF2B5EF4-FFF2-40B4-BE49-F238E27FC236}">
                  <a16:creationId xmlns:a16="http://schemas.microsoft.com/office/drawing/2014/main" id="{8DA69B3A-C559-44B4-AA5A-8E179CF4F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" y="2602"/>
              <a:ext cx="408" cy="1316"/>
            </a:xfrm>
            <a:custGeom>
              <a:avLst/>
              <a:gdLst>
                <a:gd name="T0" fmla="*/ 45 w 408"/>
                <a:gd name="T1" fmla="*/ 1270 h 1270"/>
                <a:gd name="T2" fmla="*/ 0 w 408"/>
                <a:gd name="T3" fmla="*/ 1224 h 1270"/>
                <a:gd name="T4" fmla="*/ 0 w 408"/>
                <a:gd name="T5" fmla="*/ 589 h 1270"/>
                <a:gd name="T6" fmla="*/ 90 w 408"/>
                <a:gd name="T7" fmla="*/ 0 h 1270"/>
                <a:gd name="T8" fmla="*/ 317 w 408"/>
                <a:gd name="T9" fmla="*/ 0 h 1270"/>
                <a:gd name="T10" fmla="*/ 408 w 408"/>
                <a:gd name="T11" fmla="*/ 589 h 1270"/>
                <a:gd name="T12" fmla="*/ 408 w 408"/>
                <a:gd name="T13" fmla="*/ 1224 h 1270"/>
                <a:gd name="T14" fmla="*/ 362 w 408"/>
                <a:gd name="T15" fmla="*/ 1270 h 1270"/>
                <a:gd name="T16" fmla="*/ 45 w 408"/>
                <a:gd name="T17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1270">
                  <a:moveTo>
                    <a:pt x="45" y="1270"/>
                  </a:moveTo>
                  <a:lnTo>
                    <a:pt x="0" y="1224"/>
                  </a:lnTo>
                  <a:lnTo>
                    <a:pt x="0" y="589"/>
                  </a:lnTo>
                  <a:lnTo>
                    <a:pt x="90" y="0"/>
                  </a:lnTo>
                  <a:lnTo>
                    <a:pt x="317" y="0"/>
                  </a:lnTo>
                  <a:lnTo>
                    <a:pt x="408" y="589"/>
                  </a:lnTo>
                  <a:lnTo>
                    <a:pt x="408" y="1224"/>
                  </a:lnTo>
                  <a:lnTo>
                    <a:pt x="362" y="1270"/>
                  </a:lnTo>
                  <a:lnTo>
                    <a:pt x="45" y="127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5" name="Rectangle 65">
              <a:extLst>
                <a:ext uri="{FF2B5EF4-FFF2-40B4-BE49-F238E27FC236}">
                  <a16:creationId xmlns:a16="http://schemas.microsoft.com/office/drawing/2014/main" id="{F2020030-8BE2-4968-B0C2-961E558BB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4" y="2330"/>
              <a:ext cx="227" cy="4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6" name="Rectangle 66">
              <a:extLst>
                <a:ext uri="{FF2B5EF4-FFF2-40B4-BE49-F238E27FC236}">
                  <a16:creationId xmlns:a16="http://schemas.microsoft.com/office/drawing/2014/main" id="{5A7778CE-B712-45E7-89E6-A6383CACC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9" y="2376"/>
              <a:ext cx="136" cy="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7" name="Rectangle 67">
              <a:extLst>
                <a:ext uri="{FF2B5EF4-FFF2-40B4-BE49-F238E27FC236}">
                  <a16:creationId xmlns:a16="http://schemas.microsoft.com/office/drawing/2014/main" id="{4B9D0C4B-A5AE-4E5D-80F1-AD2B19BFE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6" y="2421"/>
              <a:ext cx="182" cy="2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8" name="AutoShape 68">
              <a:extLst>
                <a:ext uri="{FF2B5EF4-FFF2-40B4-BE49-F238E27FC236}">
                  <a16:creationId xmlns:a16="http://schemas.microsoft.com/office/drawing/2014/main" id="{378F0CA4-20DA-458B-B99D-F300EA24B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8" y="2602"/>
              <a:ext cx="317" cy="46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09" name="Freeform 69">
              <a:extLst>
                <a:ext uri="{FF2B5EF4-FFF2-40B4-BE49-F238E27FC236}">
                  <a16:creationId xmlns:a16="http://schemas.microsoft.com/office/drawing/2014/main" id="{EFECB20B-61C2-444E-9258-341C0B1BD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" y="1338"/>
              <a:ext cx="56" cy="993"/>
            </a:xfrm>
            <a:custGeom>
              <a:avLst/>
              <a:gdLst>
                <a:gd name="T0" fmla="*/ 0 w 56"/>
                <a:gd name="T1" fmla="*/ 992 h 993"/>
                <a:gd name="T2" fmla="*/ 56 w 56"/>
                <a:gd name="T3" fmla="*/ 993 h 993"/>
                <a:gd name="T4" fmla="*/ 56 w 56"/>
                <a:gd name="T5" fmla="*/ 85 h 993"/>
                <a:gd name="T6" fmla="*/ 28 w 56"/>
                <a:gd name="T7" fmla="*/ 0 h 993"/>
                <a:gd name="T8" fmla="*/ 0 w 56"/>
                <a:gd name="T9" fmla="*/ 85 h 993"/>
                <a:gd name="T10" fmla="*/ 0 w 56"/>
                <a:gd name="T11" fmla="*/ 992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993">
                  <a:moveTo>
                    <a:pt x="0" y="992"/>
                  </a:moveTo>
                  <a:lnTo>
                    <a:pt x="56" y="993"/>
                  </a:lnTo>
                  <a:lnTo>
                    <a:pt x="56" y="85"/>
                  </a:lnTo>
                  <a:lnTo>
                    <a:pt x="28" y="0"/>
                  </a:lnTo>
                  <a:lnTo>
                    <a:pt x="0" y="85"/>
                  </a:lnTo>
                  <a:lnTo>
                    <a:pt x="0" y="992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310" name="Group 70">
              <a:extLst>
                <a:ext uri="{FF2B5EF4-FFF2-40B4-BE49-F238E27FC236}">
                  <a16:creationId xmlns:a16="http://schemas.microsoft.com/office/drawing/2014/main" id="{7E75C5DB-0A6C-455D-B71D-66974DB633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4" y="1366"/>
              <a:ext cx="56" cy="57"/>
              <a:chOff x="896" y="1338"/>
              <a:chExt cx="84" cy="85"/>
            </a:xfrm>
          </p:grpSpPr>
          <p:sp>
            <p:nvSpPr>
              <p:cNvPr id="10311" name="Freeform 71">
                <a:extLst>
                  <a:ext uri="{FF2B5EF4-FFF2-40B4-BE49-F238E27FC236}">
                    <a16:creationId xmlns:a16="http://schemas.microsoft.com/office/drawing/2014/main" id="{9248587C-AADB-4EF9-BDB5-86D537432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" y="1338"/>
                <a:ext cx="28" cy="85"/>
              </a:xfrm>
              <a:custGeom>
                <a:avLst/>
                <a:gdLst>
                  <a:gd name="T0" fmla="*/ 0 w 28"/>
                  <a:gd name="T1" fmla="*/ 85 h 85"/>
                  <a:gd name="T2" fmla="*/ 28 w 28"/>
                  <a:gd name="T3" fmla="*/ 85 h 85"/>
                  <a:gd name="T4" fmla="*/ 28 w 28"/>
                  <a:gd name="T5" fmla="*/ 0 h 85"/>
                  <a:gd name="T6" fmla="*/ 0 w 28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85">
                    <a:moveTo>
                      <a:pt x="0" y="85"/>
                    </a:moveTo>
                    <a:lnTo>
                      <a:pt x="28" y="85"/>
                    </a:lnTo>
                    <a:lnTo>
                      <a:pt x="28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12" name="Freeform 72">
                <a:extLst>
                  <a:ext uri="{FF2B5EF4-FFF2-40B4-BE49-F238E27FC236}">
                    <a16:creationId xmlns:a16="http://schemas.microsoft.com/office/drawing/2014/main" id="{FEE07AE9-A4B2-458A-A1E2-36B6F9601FC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52" y="1338"/>
                <a:ext cx="28" cy="85"/>
              </a:xfrm>
              <a:custGeom>
                <a:avLst/>
                <a:gdLst>
                  <a:gd name="T0" fmla="*/ 0 w 28"/>
                  <a:gd name="T1" fmla="*/ 85 h 85"/>
                  <a:gd name="T2" fmla="*/ 28 w 28"/>
                  <a:gd name="T3" fmla="*/ 85 h 85"/>
                  <a:gd name="T4" fmla="*/ 28 w 28"/>
                  <a:gd name="T5" fmla="*/ 0 h 85"/>
                  <a:gd name="T6" fmla="*/ 0 w 28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85">
                    <a:moveTo>
                      <a:pt x="0" y="85"/>
                    </a:moveTo>
                    <a:lnTo>
                      <a:pt x="28" y="85"/>
                    </a:lnTo>
                    <a:lnTo>
                      <a:pt x="28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0338" name="Group 98">
            <a:extLst>
              <a:ext uri="{FF2B5EF4-FFF2-40B4-BE49-F238E27FC236}">
                <a16:creationId xmlns:a16="http://schemas.microsoft.com/office/drawing/2014/main" id="{3E44E825-665C-4ADE-B576-FFC6D3CB7739}"/>
              </a:ext>
            </a:extLst>
          </p:cNvPr>
          <p:cNvGrpSpPr>
            <a:grpSpLocks/>
          </p:cNvGrpSpPr>
          <p:nvPr/>
        </p:nvGrpSpPr>
        <p:grpSpPr bwMode="auto">
          <a:xfrm>
            <a:off x="2997200" y="3159125"/>
            <a:ext cx="1393825" cy="3059113"/>
            <a:chOff x="2313" y="1905"/>
            <a:chExt cx="878" cy="1928"/>
          </a:xfrm>
        </p:grpSpPr>
        <p:sp>
          <p:nvSpPr>
            <p:cNvPr id="10339" name="Rectangle 99">
              <a:extLst>
                <a:ext uri="{FF2B5EF4-FFF2-40B4-BE49-F238E27FC236}">
                  <a16:creationId xmlns:a16="http://schemas.microsoft.com/office/drawing/2014/main" id="{83585318-6AE9-48D0-BEAA-4A0019914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1905"/>
              <a:ext cx="113" cy="312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40" name="Rectangle 100">
              <a:extLst>
                <a:ext uri="{FF2B5EF4-FFF2-40B4-BE49-F238E27FC236}">
                  <a16:creationId xmlns:a16="http://schemas.microsoft.com/office/drawing/2014/main" id="{362923EB-74E7-4C2B-8A8B-DCC12D4FC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1905"/>
              <a:ext cx="652" cy="312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41" name="Rectangle 101">
              <a:extLst>
                <a:ext uri="{FF2B5EF4-FFF2-40B4-BE49-F238E27FC236}">
                  <a16:creationId xmlns:a16="http://schemas.microsoft.com/office/drawing/2014/main" id="{F36E28FD-B121-4E45-A0B3-B5D2E7DC2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8" y="1905"/>
              <a:ext cx="113" cy="312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42" name="AutoShape 102">
              <a:extLst>
                <a:ext uri="{FF2B5EF4-FFF2-40B4-BE49-F238E27FC236}">
                  <a16:creationId xmlns:a16="http://schemas.microsoft.com/office/drawing/2014/main" id="{C70C67B6-9BFB-44A1-AB58-3BF18DADDB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39" y="2387"/>
              <a:ext cx="227" cy="1446"/>
            </a:xfrm>
            <a:custGeom>
              <a:avLst/>
              <a:gdLst>
                <a:gd name="G0" fmla="+- 4472 0 0"/>
                <a:gd name="G1" fmla="+- 21600 0 4472"/>
                <a:gd name="G2" fmla="*/ 4472 1 2"/>
                <a:gd name="G3" fmla="+- 21600 0 G2"/>
                <a:gd name="G4" fmla="+/ 4472 21600 2"/>
                <a:gd name="G5" fmla="+/ G1 0 2"/>
                <a:gd name="G6" fmla="*/ 21600 21600 4472"/>
                <a:gd name="G7" fmla="*/ G6 1 2"/>
                <a:gd name="G8" fmla="+- 21600 0 G7"/>
                <a:gd name="G9" fmla="*/ 21600 1 2"/>
                <a:gd name="G10" fmla="+- 4472 0 G9"/>
                <a:gd name="G11" fmla="?: G10 G8 0"/>
                <a:gd name="G12" fmla="?: G10 G7 21600"/>
                <a:gd name="T0" fmla="*/ 19364 w 21600"/>
                <a:gd name="T1" fmla="*/ 10800 h 21600"/>
                <a:gd name="T2" fmla="*/ 10800 w 21600"/>
                <a:gd name="T3" fmla="*/ 21600 h 21600"/>
                <a:gd name="T4" fmla="*/ 2236 w 21600"/>
                <a:gd name="T5" fmla="*/ 10800 h 21600"/>
                <a:gd name="T6" fmla="*/ 10800 w 21600"/>
                <a:gd name="T7" fmla="*/ 0 h 21600"/>
                <a:gd name="T8" fmla="*/ 4036 w 21600"/>
                <a:gd name="T9" fmla="*/ 4036 h 21600"/>
                <a:gd name="T10" fmla="*/ 17564 w 21600"/>
                <a:gd name="T11" fmla="*/ 175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72" y="21600"/>
                  </a:lnTo>
                  <a:lnTo>
                    <a:pt x="1712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43" name="AutoShape 103">
              <a:extLst>
                <a:ext uri="{FF2B5EF4-FFF2-40B4-BE49-F238E27FC236}">
                  <a16:creationId xmlns:a16="http://schemas.microsoft.com/office/drawing/2014/main" id="{1FE2E6F5-C85B-407A-A313-E8C1DD0339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67" y="2188"/>
              <a:ext cx="170" cy="312"/>
            </a:xfrm>
            <a:custGeom>
              <a:avLst/>
              <a:gdLst>
                <a:gd name="G0" fmla="+- 2283 0 0"/>
                <a:gd name="G1" fmla="+- 21600 0 2283"/>
                <a:gd name="G2" fmla="*/ 2283 1 2"/>
                <a:gd name="G3" fmla="+- 21600 0 G2"/>
                <a:gd name="G4" fmla="+/ 2283 21600 2"/>
                <a:gd name="G5" fmla="+/ G1 0 2"/>
                <a:gd name="G6" fmla="*/ 21600 21600 2283"/>
                <a:gd name="G7" fmla="*/ G6 1 2"/>
                <a:gd name="G8" fmla="+- 21600 0 G7"/>
                <a:gd name="G9" fmla="*/ 21600 1 2"/>
                <a:gd name="G10" fmla="+- 2283 0 G9"/>
                <a:gd name="G11" fmla="?: G10 G8 0"/>
                <a:gd name="G12" fmla="?: G10 G7 21600"/>
                <a:gd name="T0" fmla="*/ 20458 w 21600"/>
                <a:gd name="T1" fmla="*/ 10800 h 21600"/>
                <a:gd name="T2" fmla="*/ 10800 w 21600"/>
                <a:gd name="T3" fmla="*/ 21600 h 21600"/>
                <a:gd name="T4" fmla="*/ 1142 w 21600"/>
                <a:gd name="T5" fmla="*/ 10800 h 21600"/>
                <a:gd name="T6" fmla="*/ 10800 w 21600"/>
                <a:gd name="T7" fmla="*/ 0 h 21600"/>
                <a:gd name="T8" fmla="*/ 2942 w 21600"/>
                <a:gd name="T9" fmla="*/ 2942 h 21600"/>
                <a:gd name="T10" fmla="*/ 18658 w 21600"/>
                <a:gd name="T11" fmla="*/ 186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83" y="21600"/>
                  </a:lnTo>
                  <a:lnTo>
                    <a:pt x="1931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44" name="Group 104">
            <a:extLst>
              <a:ext uri="{FF2B5EF4-FFF2-40B4-BE49-F238E27FC236}">
                <a16:creationId xmlns:a16="http://schemas.microsoft.com/office/drawing/2014/main" id="{DE9FC9B7-7F91-46CA-95A5-1372ACD924FE}"/>
              </a:ext>
            </a:extLst>
          </p:cNvPr>
          <p:cNvGrpSpPr>
            <a:grpSpLocks/>
          </p:cNvGrpSpPr>
          <p:nvPr/>
        </p:nvGrpSpPr>
        <p:grpSpPr bwMode="auto">
          <a:xfrm>
            <a:off x="2322513" y="3429000"/>
            <a:ext cx="692150" cy="2790825"/>
            <a:chOff x="1576" y="2387"/>
            <a:chExt cx="271" cy="1092"/>
          </a:xfrm>
        </p:grpSpPr>
        <p:sp>
          <p:nvSpPr>
            <p:cNvPr id="10345" name="AutoShape 105">
              <a:extLst>
                <a:ext uri="{FF2B5EF4-FFF2-40B4-BE49-F238E27FC236}">
                  <a16:creationId xmlns:a16="http://schemas.microsoft.com/office/drawing/2014/main" id="{575D9BB1-D8B2-4877-9069-1534BCD0E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1" y="2557"/>
              <a:ext cx="113" cy="794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46" name="Freeform 106">
              <a:extLst>
                <a:ext uri="{FF2B5EF4-FFF2-40B4-BE49-F238E27FC236}">
                  <a16:creationId xmlns:a16="http://schemas.microsoft.com/office/drawing/2014/main" id="{05951D89-A3F5-4AC3-AE76-2B92DA11C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6" y="2387"/>
              <a:ext cx="255" cy="239"/>
            </a:xfrm>
            <a:custGeom>
              <a:avLst/>
              <a:gdLst>
                <a:gd name="T0" fmla="*/ 138 w 1134"/>
                <a:gd name="T1" fmla="*/ 203 h 1059"/>
                <a:gd name="T2" fmla="*/ 245 w 1134"/>
                <a:gd name="T3" fmla="*/ 598 h 1059"/>
                <a:gd name="T4" fmla="*/ 336 w 1134"/>
                <a:gd name="T5" fmla="*/ 685 h 1059"/>
                <a:gd name="T6" fmla="*/ 534 w 1134"/>
                <a:gd name="T7" fmla="*/ 685 h 1059"/>
                <a:gd name="T8" fmla="*/ 733 w 1134"/>
                <a:gd name="T9" fmla="*/ 600 h 1059"/>
                <a:gd name="T10" fmla="*/ 790 w 1134"/>
                <a:gd name="T11" fmla="*/ 458 h 1059"/>
                <a:gd name="T12" fmla="*/ 677 w 1134"/>
                <a:gd name="T13" fmla="*/ 70 h 1059"/>
                <a:gd name="T14" fmla="*/ 734 w 1134"/>
                <a:gd name="T15" fmla="*/ 41 h 1059"/>
                <a:gd name="T16" fmla="*/ 912 w 1134"/>
                <a:gd name="T17" fmla="*/ 247 h 1059"/>
                <a:gd name="T18" fmla="*/ 1073 w 1134"/>
                <a:gd name="T19" fmla="*/ 515 h 1059"/>
                <a:gd name="T20" fmla="*/ 1101 w 1134"/>
                <a:gd name="T21" fmla="*/ 685 h 1059"/>
                <a:gd name="T22" fmla="*/ 875 w 1134"/>
                <a:gd name="T23" fmla="*/ 940 h 1059"/>
                <a:gd name="T24" fmla="*/ 534 w 1134"/>
                <a:gd name="T25" fmla="*/ 1054 h 1059"/>
                <a:gd name="T26" fmla="*/ 166 w 1134"/>
                <a:gd name="T27" fmla="*/ 969 h 1059"/>
                <a:gd name="T28" fmla="*/ 24 w 1134"/>
                <a:gd name="T29" fmla="*/ 799 h 1059"/>
                <a:gd name="T30" fmla="*/ 24 w 1134"/>
                <a:gd name="T31" fmla="*/ 430 h 1059"/>
                <a:gd name="T32" fmla="*/ 81 w 1134"/>
                <a:gd name="T33" fmla="*/ 203 h 1059"/>
                <a:gd name="T34" fmla="*/ 138 w 1134"/>
                <a:gd name="T35" fmla="*/ 203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1059">
                  <a:moveTo>
                    <a:pt x="138" y="203"/>
                  </a:moveTo>
                  <a:cubicBezTo>
                    <a:pt x="165" y="269"/>
                    <a:pt x="212" y="518"/>
                    <a:pt x="245" y="598"/>
                  </a:cubicBezTo>
                  <a:cubicBezTo>
                    <a:pt x="278" y="678"/>
                    <a:pt x="288" y="671"/>
                    <a:pt x="336" y="685"/>
                  </a:cubicBezTo>
                  <a:cubicBezTo>
                    <a:pt x="384" y="699"/>
                    <a:pt x="468" y="699"/>
                    <a:pt x="534" y="685"/>
                  </a:cubicBezTo>
                  <a:cubicBezTo>
                    <a:pt x="600" y="671"/>
                    <a:pt x="690" y="638"/>
                    <a:pt x="733" y="600"/>
                  </a:cubicBezTo>
                  <a:cubicBezTo>
                    <a:pt x="776" y="562"/>
                    <a:pt x="799" y="546"/>
                    <a:pt x="790" y="458"/>
                  </a:cubicBezTo>
                  <a:cubicBezTo>
                    <a:pt x="781" y="370"/>
                    <a:pt x="686" y="140"/>
                    <a:pt x="677" y="70"/>
                  </a:cubicBezTo>
                  <a:cubicBezTo>
                    <a:pt x="668" y="0"/>
                    <a:pt x="695" y="12"/>
                    <a:pt x="734" y="41"/>
                  </a:cubicBezTo>
                  <a:cubicBezTo>
                    <a:pt x="773" y="70"/>
                    <a:pt x="856" y="168"/>
                    <a:pt x="912" y="247"/>
                  </a:cubicBezTo>
                  <a:cubicBezTo>
                    <a:pt x="968" y="326"/>
                    <a:pt x="1042" y="442"/>
                    <a:pt x="1073" y="515"/>
                  </a:cubicBezTo>
                  <a:cubicBezTo>
                    <a:pt x="1104" y="588"/>
                    <a:pt x="1134" y="614"/>
                    <a:pt x="1101" y="685"/>
                  </a:cubicBezTo>
                  <a:cubicBezTo>
                    <a:pt x="1068" y="756"/>
                    <a:pt x="969" y="879"/>
                    <a:pt x="875" y="940"/>
                  </a:cubicBezTo>
                  <a:cubicBezTo>
                    <a:pt x="781" y="1001"/>
                    <a:pt x="652" y="1049"/>
                    <a:pt x="534" y="1054"/>
                  </a:cubicBezTo>
                  <a:cubicBezTo>
                    <a:pt x="416" y="1059"/>
                    <a:pt x="251" y="1011"/>
                    <a:pt x="166" y="969"/>
                  </a:cubicBezTo>
                  <a:cubicBezTo>
                    <a:pt x="81" y="927"/>
                    <a:pt x="48" y="889"/>
                    <a:pt x="24" y="799"/>
                  </a:cubicBezTo>
                  <a:cubicBezTo>
                    <a:pt x="0" y="709"/>
                    <a:pt x="14" y="529"/>
                    <a:pt x="24" y="430"/>
                  </a:cubicBezTo>
                  <a:cubicBezTo>
                    <a:pt x="34" y="331"/>
                    <a:pt x="62" y="241"/>
                    <a:pt x="81" y="203"/>
                  </a:cubicBezTo>
                  <a:cubicBezTo>
                    <a:pt x="100" y="165"/>
                    <a:pt x="110" y="132"/>
                    <a:pt x="138" y="203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47" name="Freeform 107">
              <a:extLst>
                <a:ext uri="{FF2B5EF4-FFF2-40B4-BE49-F238E27FC236}">
                  <a16:creationId xmlns:a16="http://schemas.microsoft.com/office/drawing/2014/main" id="{50F15814-34BC-4488-8283-5045146C6892}"/>
                </a:ext>
              </a:extLst>
            </p:cNvPr>
            <p:cNvSpPr>
              <a:spLocks/>
            </p:cNvSpPr>
            <p:nvPr/>
          </p:nvSpPr>
          <p:spPr bwMode="auto">
            <a:xfrm rot="9000000" flipH="1">
              <a:off x="1620" y="3266"/>
              <a:ext cx="227" cy="213"/>
            </a:xfrm>
            <a:custGeom>
              <a:avLst/>
              <a:gdLst>
                <a:gd name="T0" fmla="*/ 138 w 1134"/>
                <a:gd name="T1" fmla="*/ 203 h 1059"/>
                <a:gd name="T2" fmla="*/ 245 w 1134"/>
                <a:gd name="T3" fmla="*/ 598 h 1059"/>
                <a:gd name="T4" fmla="*/ 336 w 1134"/>
                <a:gd name="T5" fmla="*/ 685 h 1059"/>
                <a:gd name="T6" fmla="*/ 534 w 1134"/>
                <a:gd name="T7" fmla="*/ 685 h 1059"/>
                <a:gd name="T8" fmla="*/ 733 w 1134"/>
                <a:gd name="T9" fmla="*/ 600 h 1059"/>
                <a:gd name="T10" fmla="*/ 790 w 1134"/>
                <a:gd name="T11" fmla="*/ 458 h 1059"/>
                <a:gd name="T12" fmla="*/ 677 w 1134"/>
                <a:gd name="T13" fmla="*/ 70 h 1059"/>
                <a:gd name="T14" fmla="*/ 734 w 1134"/>
                <a:gd name="T15" fmla="*/ 41 h 1059"/>
                <a:gd name="T16" fmla="*/ 912 w 1134"/>
                <a:gd name="T17" fmla="*/ 247 h 1059"/>
                <a:gd name="T18" fmla="*/ 1073 w 1134"/>
                <a:gd name="T19" fmla="*/ 515 h 1059"/>
                <a:gd name="T20" fmla="*/ 1101 w 1134"/>
                <a:gd name="T21" fmla="*/ 685 h 1059"/>
                <a:gd name="T22" fmla="*/ 875 w 1134"/>
                <a:gd name="T23" fmla="*/ 940 h 1059"/>
                <a:gd name="T24" fmla="*/ 534 w 1134"/>
                <a:gd name="T25" fmla="*/ 1054 h 1059"/>
                <a:gd name="T26" fmla="*/ 166 w 1134"/>
                <a:gd name="T27" fmla="*/ 969 h 1059"/>
                <a:gd name="T28" fmla="*/ 24 w 1134"/>
                <a:gd name="T29" fmla="*/ 799 h 1059"/>
                <a:gd name="T30" fmla="*/ 24 w 1134"/>
                <a:gd name="T31" fmla="*/ 430 h 1059"/>
                <a:gd name="T32" fmla="*/ 81 w 1134"/>
                <a:gd name="T33" fmla="*/ 203 h 1059"/>
                <a:gd name="T34" fmla="*/ 138 w 1134"/>
                <a:gd name="T35" fmla="*/ 203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1059">
                  <a:moveTo>
                    <a:pt x="138" y="203"/>
                  </a:moveTo>
                  <a:cubicBezTo>
                    <a:pt x="165" y="269"/>
                    <a:pt x="212" y="518"/>
                    <a:pt x="245" y="598"/>
                  </a:cubicBezTo>
                  <a:cubicBezTo>
                    <a:pt x="278" y="678"/>
                    <a:pt x="288" y="671"/>
                    <a:pt x="336" y="685"/>
                  </a:cubicBezTo>
                  <a:cubicBezTo>
                    <a:pt x="384" y="699"/>
                    <a:pt x="468" y="699"/>
                    <a:pt x="534" y="685"/>
                  </a:cubicBezTo>
                  <a:cubicBezTo>
                    <a:pt x="600" y="671"/>
                    <a:pt x="690" y="638"/>
                    <a:pt x="733" y="600"/>
                  </a:cubicBezTo>
                  <a:cubicBezTo>
                    <a:pt x="776" y="562"/>
                    <a:pt x="799" y="546"/>
                    <a:pt x="790" y="458"/>
                  </a:cubicBezTo>
                  <a:cubicBezTo>
                    <a:pt x="781" y="370"/>
                    <a:pt x="686" y="140"/>
                    <a:pt x="677" y="70"/>
                  </a:cubicBezTo>
                  <a:cubicBezTo>
                    <a:pt x="668" y="0"/>
                    <a:pt x="695" y="12"/>
                    <a:pt x="734" y="41"/>
                  </a:cubicBezTo>
                  <a:cubicBezTo>
                    <a:pt x="773" y="70"/>
                    <a:pt x="856" y="168"/>
                    <a:pt x="912" y="247"/>
                  </a:cubicBezTo>
                  <a:cubicBezTo>
                    <a:pt x="968" y="326"/>
                    <a:pt x="1042" y="442"/>
                    <a:pt x="1073" y="515"/>
                  </a:cubicBezTo>
                  <a:cubicBezTo>
                    <a:pt x="1104" y="588"/>
                    <a:pt x="1134" y="614"/>
                    <a:pt x="1101" y="685"/>
                  </a:cubicBezTo>
                  <a:cubicBezTo>
                    <a:pt x="1068" y="756"/>
                    <a:pt x="969" y="879"/>
                    <a:pt x="875" y="940"/>
                  </a:cubicBezTo>
                  <a:cubicBezTo>
                    <a:pt x="781" y="1001"/>
                    <a:pt x="652" y="1049"/>
                    <a:pt x="534" y="1054"/>
                  </a:cubicBezTo>
                  <a:cubicBezTo>
                    <a:pt x="416" y="1059"/>
                    <a:pt x="251" y="1011"/>
                    <a:pt x="166" y="969"/>
                  </a:cubicBezTo>
                  <a:cubicBezTo>
                    <a:pt x="81" y="927"/>
                    <a:pt x="48" y="889"/>
                    <a:pt x="24" y="799"/>
                  </a:cubicBezTo>
                  <a:cubicBezTo>
                    <a:pt x="0" y="709"/>
                    <a:pt x="14" y="529"/>
                    <a:pt x="24" y="430"/>
                  </a:cubicBezTo>
                  <a:cubicBezTo>
                    <a:pt x="34" y="331"/>
                    <a:pt x="62" y="241"/>
                    <a:pt x="81" y="203"/>
                  </a:cubicBezTo>
                  <a:cubicBezTo>
                    <a:pt x="100" y="165"/>
                    <a:pt x="110" y="132"/>
                    <a:pt x="138" y="203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76" name="Group 136">
            <a:extLst>
              <a:ext uri="{FF2B5EF4-FFF2-40B4-BE49-F238E27FC236}">
                <a16:creationId xmlns:a16="http://schemas.microsoft.com/office/drawing/2014/main" id="{CB80D536-EDD0-4BEB-8449-F7E5572B16DC}"/>
              </a:ext>
            </a:extLst>
          </p:cNvPr>
          <p:cNvGrpSpPr>
            <a:grpSpLocks/>
          </p:cNvGrpSpPr>
          <p:nvPr/>
        </p:nvGrpSpPr>
        <p:grpSpPr bwMode="auto">
          <a:xfrm>
            <a:off x="4032250" y="3743325"/>
            <a:ext cx="666750" cy="2565400"/>
            <a:chOff x="2540" y="2358"/>
            <a:chExt cx="420" cy="1616"/>
          </a:xfrm>
        </p:grpSpPr>
        <p:sp>
          <p:nvSpPr>
            <p:cNvPr id="10366" name="AutoShape 126">
              <a:extLst>
                <a:ext uri="{FF2B5EF4-FFF2-40B4-BE49-F238E27FC236}">
                  <a16:creationId xmlns:a16="http://schemas.microsoft.com/office/drawing/2014/main" id="{C42C15E5-8D70-46F1-BFB8-542311B52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6" y="3005"/>
              <a:ext cx="129" cy="96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7" name="Freeform 127">
              <a:extLst>
                <a:ext uri="{FF2B5EF4-FFF2-40B4-BE49-F238E27FC236}">
                  <a16:creationId xmlns:a16="http://schemas.microsoft.com/office/drawing/2014/main" id="{FE2D5ACF-5FA2-4367-9210-3BF228497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0" y="2358"/>
              <a:ext cx="420" cy="700"/>
            </a:xfrm>
            <a:custGeom>
              <a:avLst/>
              <a:gdLst>
                <a:gd name="T0" fmla="*/ 283 w 552"/>
                <a:gd name="T1" fmla="*/ 921 h 921"/>
                <a:gd name="T2" fmla="*/ 113 w 552"/>
                <a:gd name="T3" fmla="*/ 921 h 921"/>
                <a:gd name="T4" fmla="*/ 85 w 552"/>
                <a:gd name="T5" fmla="*/ 638 h 921"/>
                <a:gd name="T6" fmla="*/ 0 w 552"/>
                <a:gd name="T7" fmla="*/ 383 h 921"/>
                <a:gd name="T8" fmla="*/ 340 w 552"/>
                <a:gd name="T9" fmla="*/ 241 h 921"/>
                <a:gd name="T10" fmla="*/ 368 w 552"/>
                <a:gd name="T11" fmla="*/ 184 h 921"/>
                <a:gd name="T12" fmla="*/ 311 w 552"/>
                <a:gd name="T13" fmla="*/ 14 h 921"/>
                <a:gd name="T14" fmla="*/ 481 w 552"/>
                <a:gd name="T15" fmla="*/ 99 h 921"/>
                <a:gd name="T16" fmla="*/ 538 w 552"/>
                <a:gd name="T17" fmla="*/ 241 h 921"/>
                <a:gd name="T18" fmla="*/ 396 w 552"/>
                <a:gd name="T19" fmla="*/ 553 h 921"/>
                <a:gd name="T20" fmla="*/ 340 w 552"/>
                <a:gd name="T21" fmla="*/ 751 h 921"/>
                <a:gd name="T22" fmla="*/ 283 w 552"/>
                <a:gd name="T23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2" h="921">
                  <a:moveTo>
                    <a:pt x="283" y="921"/>
                  </a:moveTo>
                  <a:lnTo>
                    <a:pt x="113" y="921"/>
                  </a:lnTo>
                  <a:lnTo>
                    <a:pt x="85" y="638"/>
                  </a:lnTo>
                  <a:lnTo>
                    <a:pt x="0" y="383"/>
                  </a:lnTo>
                  <a:lnTo>
                    <a:pt x="340" y="241"/>
                  </a:lnTo>
                  <a:lnTo>
                    <a:pt x="368" y="184"/>
                  </a:lnTo>
                  <a:lnTo>
                    <a:pt x="311" y="14"/>
                  </a:lnTo>
                  <a:cubicBezTo>
                    <a:pt x="330" y="0"/>
                    <a:pt x="443" y="61"/>
                    <a:pt x="481" y="99"/>
                  </a:cubicBezTo>
                  <a:cubicBezTo>
                    <a:pt x="519" y="137"/>
                    <a:pt x="552" y="165"/>
                    <a:pt x="538" y="241"/>
                  </a:cubicBezTo>
                  <a:lnTo>
                    <a:pt x="396" y="553"/>
                  </a:lnTo>
                  <a:lnTo>
                    <a:pt x="340" y="751"/>
                  </a:lnTo>
                  <a:lnTo>
                    <a:pt x="283" y="921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9" name="AutoShape 129">
              <a:extLst>
                <a:ext uri="{FF2B5EF4-FFF2-40B4-BE49-F238E27FC236}">
                  <a16:creationId xmlns:a16="http://schemas.microsoft.com/office/drawing/2014/main" id="{51E64866-5C65-4AFF-957D-C32CBE9974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604" y="2660"/>
              <a:ext cx="119" cy="135"/>
            </a:xfrm>
            <a:prstGeom prst="roundRect">
              <a:avLst>
                <a:gd name="adj" fmla="val 1162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0" name="Rectangle 130">
              <a:extLst>
                <a:ext uri="{FF2B5EF4-FFF2-40B4-BE49-F238E27FC236}">
                  <a16:creationId xmlns:a16="http://schemas.microsoft.com/office/drawing/2014/main" id="{65C5FF37-B218-42AA-813D-9852E01FCB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604" y="2712"/>
              <a:ext cx="119" cy="31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1" name="AutoShape 131">
              <a:extLst>
                <a:ext uri="{FF2B5EF4-FFF2-40B4-BE49-F238E27FC236}">
                  <a16:creationId xmlns:a16="http://schemas.microsoft.com/office/drawing/2014/main" id="{52D9B42A-63EE-467D-98DA-04288E8BF0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614" y="2679"/>
              <a:ext cx="28" cy="115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2" name="AutoShape 132">
              <a:extLst>
                <a:ext uri="{FF2B5EF4-FFF2-40B4-BE49-F238E27FC236}">
                  <a16:creationId xmlns:a16="http://schemas.microsoft.com/office/drawing/2014/main" id="{55AE84B1-C5CD-4904-A442-CEEE4D5D2A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650" y="2670"/>
              <a:ext cx="27" cy="115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3" name="AutoShape 133">
              <a:extLst>
                <a:ext uri="{FF2B5EF4-FFF2-40B4-BE49-F238E27FC236}">
                  <a16:creationId xmlns:a16="http://schemas.microsoft.com/office/drawing/2014/main" id="{09F19DB5-05C6-4624-8A96-526F6B22BB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684" y="2660"/>
              <a:ext cx="28" cy="115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5" name="Freeform 135">
              <a:extLst>
                <a:ext uri="{FF2B5EF4-FFF2-40B4-BE49-F238E27FC236}">
                  <a16:creationId xmlns:a16="http://schemas.microsoft.com/office/drawing/2014/main" id="{6B902577-397D-4B47-8410-3E00A9552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2380"/>
              <a:ext cx="118" cy="201"/>
            </a:xfrm>
            <a:custGeom>
              <a:avLst/>
              <a:gdLst>
                <a:gd name="T0" fmla="*/ 42 w 156"/>
                <a:gd name="T1" fmla="*/ 264 h 264"/>
                <a:gd name="T2" fmla="*/ 127 w 156"/>
                <a:gd name="T3" fmla="*/ 235 h 264"/>
                <a:gd name="T4" fmla="*/ 156 w 156"/>
                <a:gd name="T5" fmla="*/ 179 h 264"/>
                <a:gd name="T6" fmla="*/ 99 w 156"/>
                <a:gd name="T7" fmla="*/ 9 h 264"/>
                <a:gd name="T8" fmla="*/ 14 w 156"/>
                <a:gd name="T9" fmla="*/ 122 h 264"/>
                <a:gd name="T10" fmla="*/ 14 w 156"/>
                <a:gd name="T11" fmla="*/ 235 h 264"/>
                <a:gd name="T12" fmla="*/ 42 w 156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64">
                  <a:moveTo>
                    <a:pt x="42" y="264"/>
                  </a:moveTo>
                  <a:lnTo>
                    <a:pt x="127" y="235"/>
                  </a:lnTo>
                  <a:lnTo>
                    <a:pt x="156" y="179"/>
                  </a:lnTo>
                  <a:lnTo>
                    <a:pt x="99" y="9"/>
                  </a:lnTo>
                  <a:cubicBezTo>
                    <a:pt x="75" y="0"/>
                    <a:pt x="28" y="84"/>
                    <a:pt x="14" y="122"/>
                  </a:cubicBezTo>
                  <a:cubicBezTo>
                    <a:pt x="0" y="160"/>
                    <a:pt x="9" y="211"/>
                    <a:pt x="14" y="235"/>
                  </a:cubicBezTo>
                  <a:lnTo>
                    <a:pt x="42" y="264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77" name="Group 137">
            <a:extLst>
              <a:ext uri="{FF2B5EF4-FFF2-40B4-BE49-F238E27FC236}">
                <a16:creationId xmlns:a16="http://schemas.microsoft.com/office/drawing/2014/main" id="{4F2F5CC7-17EB-452C-9BF1-7615CE234B6C}"/>
              </a:ext>
            </a:extLst>
          </p:cNvPr>
          <p:cNvGrpSpPr>
            <a:grpSpLocks/>
          </p:cNvGrpSpPr>
          <p:nvPr/>
        </p:nvGrpSpPr>
        <p:grpSpPr bwMode="auto">
          <a:xfrm>
            <a:off x="4751388" y="2484438"/>
            <a:ext cx="944562" cy="3825875"/>
            <a:chOff x="2993" y="1565"/>
            <a:chExt cx="595" cy="2410"/>
          </a:xfrm>
        </p:grpSpPr>
        <p:sp>
          <p:nvSpPr>
            <p:cNvPr id="10378" name="Freeform 138">
              <a:extLst>
                <a:ext uri="{FF2B5EF4-FFF2-40B4-BE49-F238E27FC236}">
                  <a16:creationId xmlns:a16="http://schemas.microsoft.com/office/drawing/2014/main" id="{D9DCBC29-8F74-44CD-8EE5-EDC5F1837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3" y="2444"/>
              <a:ext cx="255" cy="1531"/>
            </a:xfrm>
            <a:custGeom>
              <a:avLst/>
              <a:gdLst>
                <a:gd name="T0" fmla="*/ 56 w 255"/>
                <a:gd name="T1" fmla="*/ 0 h 1531"/>
                <a:gd name="T2" fmla="*/ 255 w 255"/>
                <a:gd name="T3" fmla="*/ 312 h 1531"/>
                <a:gd name="T4" fmla="*/ 141 w 255"/>
                <a:gd name="T5" fmla="*/ 652 h 1531"/>
                <a:gd name="T6" fmla="*/ 113 w 255"/>
                <a:gd name="T7" fmla="*/ 1020 h 1531"/>
                <a:gd name="T8" fmla="*/ 113 w 255"/>
                <a:gd name="T9" fmla="*/ 1531 h 1531"/>
                <a:gd name="T10" fmla="*/ 0 w 255"/>
                <a:gd name="T11" fmla="*/ 1531 h 1531"/>
                <a:gd name="T12" fmla="*/ 0 w 255"/>
                <a:gd name="T13" fmla="*/ 907 h 1531"/>
                <a:gd name="T14" fmla="*/ 28 w 255"/>
                <a:gd name="T15" fmla="*/ 453 h 1531"/>
                <a:gd name="T16" fmla="*/ 56 w 255"/>
                <a:gd name="T17" fmla="*/ 283 h 1531"/>
                <a:gd name="T18" fmla="*/ 28 w 255"/>
                <a:gd name="T19" fmla="*/ 85 h 1531"/>
                <a:gd name="T20" fmla="*/ 56 w 255"/>
                <a:gd name="T21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531">
                  <a:moveTo>
                    <a:pt x="56" y="0"/>
                  </a:moveTo>
                  <a:lnTo>
                    <a:pt x="255" y="312"/>
                  </a:lnTo>
                  <a:lnTo>
                    <a:pt x="141" y="652"/>
                  </a:lnTo>
                  <a:lnTo>
                    <a:pt x="113" y="1020"/>
                  </a:lnTo>
                  <a:lnTo>
                    <a:pt x="113" y="1531"/>
                  </a:lnTo>
                  <a:lnTo>
                    <a:pt x="0" y="1531"/>
                  </a:lnTo>
                  <a:lnTo>
                    <a:pt x="0" y="907"/>
                  </a:lnTo>
                  <a:lnTo>
                    <a:pt x="28" y="453"/>
                  </a:lnTo>
                  <a:lnTo>
                    <a:pt x="56" y="283"/>
                  </a:lnTo>
                  <a:lnTo>
                    <a:pt x="28" y="85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9" name="Freeform 139">
              <a:extLst>
                <a:ext uri="{FF2B5EF4-FFF2-40B4-BE49-F238E27FC236}">
                  <a16:creationId xmlns:a16="http://schemas.microsoft.com/office/drawing/2014/main" id="{C30AE65E-43B6-4C3F-9619-BD5D2607B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" y="1565"/>
              <a:ext cx="510" cy="2410"/>
            </a:xfrm>
            <a:custGeom>
              <a:avLst/>
              <a:gdLst>
                <a:gd name="T0" fmla="*/ 0 w 510"/>
                <a:gd name="T1" fmla="*/ 879 h 2410"/>
                <a:gd name="T2" fmla="*/ 340 w 510"/>
                <a:gd name="T3" fmla="*/ 1361 h 2410"/>
                <a:gd name="T4" fmla="*/ 397 w 510"/>
                <a:gd name="T5" fmla="*/ 1644 h 2410"/>
                <a:gd name="T6" fmla="*/ 425 w 510"/>
                <a:gd name="T7" fmla="*/ 2155 h 2410"/>
                <a:gd name="T8" fmla="*/ 425 w 510"/>
                <a:gd name="T9" fmla="*/ 2410 h 2410"/>
                <a:gd name="T10" fmla="*/ 510 w 510"/>
                <a:gd name="T11" fmla="*/ 2410 h 2410"/>
                <a:gd name="T12" fmla="*/ 510 w 510"/>
                <a:gd name="T13" fmla="*/ 1559 h 2410"/>
                <a:gd name="T14" fmla="*/ 425 w 510"/>
                <a:gd name="T15" fmla="*/ 1049 h 2410"/>
                <a:gd name="T16" fmla="*/ 453 w 510"/>
                <a:gd name="T17" fmla="*/ 936 h 2410"/>
                <a:gd name="T18" fmla="*/ 255 w 510"/>
                <a:gd name="T19" fmla="*/ 0 h 2410"/>
                <a:gd name="T20" fmla="*/ 170 w 510"/>
                <a:gd name="T21" fmla="*/ 0 h 2410"/>
                <a:gd name="T22" fmla="*/ 0 w 510"/>
                <a:gd name="T23" fmla="*/ 737 h 2410"/>
                <a:gd name="T24" fmla="*/ 0 w 510"/>
                <a:gd name="T25" fmla="*/ 879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2410">
                  <a:moveTo>
                    <a:pt x="0" y="879"/>
                  </a:moveTo>
                  <a:lnTo>
                    <a:pt x="340" y="1361"/>
                  </a:lnTo>
                  <a:lnTo>
                    <a:pt x="397" y="1644"/>
                  </a:lnTo>
                  <a:lnTo>
                    <a:pt x="425" y="2155"/>
                  </a:lnTo>
                  <a:lnTo>
                    <a:pt x="425" y="2410"/>
                  </a:lnTo>
                  <a:lnTo>
                    <a:pt x="510" y="2410"/>
                  </a:lnTo>
                  <a:lnTo>
                    <a:pt x="510" y="1559"/>
                  </a:lnTo>
                  <a:lnTo>
                    <a:pt x="425" y="1049"/>
                  </a:lnTo>
                  <a:lnTo>
                    <a:pt x="453" y="936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0" y="737"/>
                  </a:lnTo>
                  <a:lnTo>
                    <a:pt x="0" y="879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0" name="Rectangle 140">
              <a:extLst>
                <a:ext uri="{FF2B5EF4-FFF2-40B4-BE49-F238E27FC236}">
                  <a16:creationId xmlns:a16="http://schemas.microsoft.com/office/drawing/2014/main" id="{3E71721C-A221-43B2-BB95-899CDE098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" y="1565"/>
              <a:ext cx="29" cy="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1" name="Oval 141">
              <a:extLst>
                <a:ext uri="{FF2B5EF4-FFF2-40B4-BE49-F238E27FC236}">
                  <a16:creationId xmlns:a16="http://schemas.microsoft.com/office/drawing/2014/main" id="{A1AC15AD-DC0F-4B92-B4EF-A42FEBA32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6" y="2092"/>
              <a:ext cx="437" cy="437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2" name="Oval 142">
              <a:extLst>
                <a:ext uri="{FF2B5EF4-FFF2-40B4-BE49-F238E27FC236}">
                  <a16:creationId xmlns:a16="http://schemas.microsoft.com/office/drawing/2014/main" id="{DFEA536E-3884-4FB1-BC9C-5AFD16C2A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9" y="2205"/>
              <a:ext cx="211" cy="2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83" name="Group 143">
            <a:extLst>
              <a:ext uri="{FF2B5EF4-FFF2-40B4-BE49-F238E27FC236}">
                <a16:creationId xmlns:a16="http://schemas.microsoft.com/office/drawing/2014/main" id="{AD8CE08F-9B35-49F6-8FE1-D226B6CB8660}"/>
              </a:ext>
            </a:extLst>
          </p:cNvPr>
          <p:cNvGrpSpPr>
            <a:grpSpLocks/>
          </p:cNvGrpSpPr>
          <p:nvPr/>
        </p:nvGrpSpPr>
        <p:grpSpPr bwMode="auto">
          <a:xfrm>
            <a:off x="5786438" y="4316413"/>
            <a:ext cx="1177925" cy="2044700"/>
            <a:chOff x="3645" y="2719"/>
            <a:chExt cx="742" cy="1288"/>
          </a:xfrm>
        </p:grpSpPr>
        <p:sp>
          <p:nvSpPr>
            <p:cNvPr id="10384" name="Rectangle 144">
              <a:extLst>
                <a:ext uri="{FF2B5EF4-FFF2-40B4-BE49-F238E27FC236}">
                  <a16:creationId xmlns:a16="http://schemas.microsoft.com/office/drawing/2014/main" id="{6B372013-4F3F-4580-BFE4-6BE7ACD88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4" y="2866"/>
              <a:ext cx="88" cy="12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5" name="Rectangle 145">
              <a:extLst>
                <a:ext uri="{FF2B5EF4-FFF2-40B4-BE49-F238E27FC236}">
                  <a16:creationId xmlns:a16="http://schemas.microsoft.com/office/drawing/2014/main" id="{BB6F0996-8B52-4130-8164-4CFE25F47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" y="2994"/>
              <a:ext cx="45" cy="8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6" name="Rectangle 146">
              <a:extLst>
                <a:ext uri="{FF2B5EF4-FFF2-40B4-BE49-F238E27FC236}">
                  <a16:creationId xmlns:a16="http://schemas.microsoft.com/office/drawing/2014/main" id="{CB868683-75FB-46C0-8A10-8B150C7CE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6" y="2994"/>
              <a:ext cx="51" cy="8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387" name="Group 147">
              <a:extLst>
                <a:ext uri="{FF2B5EF4-FFF2-40B4-BE49-F238E27FC236}">
                  <a16:creationId xmlns:a16="http://schemas.microsoft.com/office/drawing/2014/main" id="{86A801D2-97F9-4080-8B27-A214EAAD4C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0" y="2719"/>
              <a:ext cx="196" cy="314"/>
              <a:chOff x="1254" y="2060"/>
              <a:chExt cx="307" cy="454"/>
            </a:xfrm>
          </p:grpSpPr>
          <p:sp>
            <p:nvSpPr>
              <p:cNvPr id="10388" name="Freeform 148">
                <a:extLst>
                  <a:ext uri="{FF2B5EF4-FFF2-40B4-BE49-F238E27FC236}">
                    <a16:creationId xmlns:a16="http://schemas.microsoft.com/office/drawing/2014/main" id="{55FA9DDE-3C06-4680-AFF5-CB5FB17E82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2060"/>
                <a:ext cx="137" cy="454"/>
              </a:xfrm>
              <a:custGeom>
                <a:avLst/>
                <a:gdLst>
                  <a:gd name="T0" fmla="*/ 171 w 171"/>
                  <a:gd name="T1" fmla="*/ 454 h 567"/>
                  <a:gd name="T2" fmla="*/ 171 w 171"/>
                  <a:gd name="T3" fmla="*/ 0 h 567"/>
                  <a:gd name="T4" fmla="*/ 57 w 171"/>
                  <a:gd name="T5" fmla="*/ 113 h 567"/>
                  <a:gd name="T6" fmla="*/ 0 w 171"/>
                  <a:gd name="T7" fmla="*/ 227 h 567"/>
                  <a:gd name="T8" fmla="*/ 0 w 171"/>
                  <a:gd name="T9" fmla="*/ 340 h 567"/>
                  <a:gd name="T10" fmla="*/ 57 w 171"/>
                  <a:gd name="T11" fmla="*/ 454 h 567"/>
                  <a:gd name="T12" fmla="*/ 57 w 171"/>
                  <a:gd name="T13" fmla="*/ 510 h 567"/>
                  <a:gd name="T14" fmla="*/ 171 w 171"/>
                  <a:gd name="T15" fmla="*/ 567 h 567"/>
                  <a:gd name="T16" fmla="*/ 171 w 171"/>
                  <a:gd name="T17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567">
                    <a:moveTo>
                      <a:pt x="171" y="454"/>
                    </a:moveTo>
                    <a:lnTo>
                      <a:pt x="171" y="0"/>
                    </a:lnTo>
                    <a:lnTo>
                      <a:pt x="57" y="113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71" y="567"/>
                    </a:lnTo>
                    <a:lnTo>
                      <a:pt x="171" y="454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89" name="Freeform 149">
                <a:extLst>
                  <a:ext uri="{FF2B5EF4-FFF2-40B4-BE49-F238E27FC236}">
                    <a16:creationId xmlns:a16="http://schemas.microsoft.com/office/drawing/2014/main" id="{8065CC12-20E8-4E76-999B-1AF6E7B3D17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24" y="2060"/>
                <a:ext cx="137" cy="454"/>
              </a:xfrm>
              <a:custGeom>
                <a:avLst/>
                <a:gdLst>
                  <a:gd name="T0" fmla="*/ 171 w 171"/>
                  <a:gd name="T1" fmla="*/ 454 h 567"/>
                  <a:gd name="T2" fmla="*/ 171 w 171"/>
                  <a:gd name="T3" fmla="*/ 0 h 567"/>
                  <a:gd name="T4" fmla="*/ 57 w 171"/>
                  <a:gd name="T5" fmla="*/ 113 h 567"/>
                  <a:gd name="T6" fmla="*/ 0 w 171"/>
                  <a:gd name="T7" fmla="*/ 227 h 567"/>
                  <a:gd name="T8" fmla="*/ 0 w 171"/>
                  <a:gd name="T9" fmla="*/ 340 h 567"/>
                  <a:gd name="T10" fmla="*/ 57 w 171"/>
                  <a:gd name="T11" fmla="*/ 454 h 567"/>
                  <a:gd name="T12" fmla="*/ 57 w 171"/>
                  <a:gd name="T13" fmla="*/ 510 h 567"/>
                  <a:gd name="T14" fmla="*/ 171 w 171"/>
                  <a:gd name="T15" fmla="*/ 567 h 567"/>
                  <a:gd name="T16" fmla="*/ 171 w 171"/>
                  <a:gd name="T17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567">
                    <a:moveTo>
                      <a:pt x="171" y="454"/>
                    </a:moveTo>
                    <a:lnTo>
                      <a:pt x="171" y="0"/>
                    </a:lnTo>
                    <a:lnTo>
                      <a:pt x="57" y="113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71" y="567"/>
                    </a:lnTo>
                    <a:lnTo>
                      <a:pt x="171" y="454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390" name="Oval 150">
              <a:extLst>
                <a:ext uri="{FF2B5EF4-FFF2-40B4-BE49-F238E27FC236}">
                  <a16:creationId xmlns:a16="http://schemas.microsoft.com/office/drawing/2014/main" id="{2AE333D8-1BD3-4DD8-99BB-0834736D1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1" y="2844"/>
              <a:ext cx="35" cy="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1" name="Freeform 151">
              <a:extLst>
                <a:ext uri="{FF2B5EF4-FFF2-40B4-BE49-F238E27FC236}">
                  <a16:creationId xmlns:a16="http://schemas.microsoft.com/office/drawing/2014/main" id="{40587A65-8E2C-46A4-A596-E079ABF05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" y="2994"/>
              <a:ext cx="388" cy="1013"/>
            </a:xfrm>
            <a:custGeom>
              <a:avLst/>
              <a:gdLst>
                <a:gd name="T0" fmla="*/ 57 w 561"/>
                <a:gd name="T1" fmla="*/ 1360 h 1464"/>
                <a:gd name="T2" fmla="*/ 114 w 561"/>
                <a:gd name="T3" fmla="*/ 1417 h 1464"/>
                <a:gd name="T4" fmla="*/ 170 w 561"/>
                <a:gd name="T5" fmla="*/ 1360 h 1464"/>
                <a:gd name="T6" fmla="*/ 170 w 561"/>
                <a:gd name="T7" fmla="*/ 850 h 1464"/>
                <a:gd name="T8" fmla="*/ 511 w 561"/>
                <a:gd name="T9" fmla="*/ 169 h 1464"/>
                <a:gd name="T10" fmla="*/ 471 w 561"/>
                <a:gd name="T11" fmla="*/ 118 h 1464"/>
                <a:gd name="T12" fmla="*/ 397 w 561"/>
                <a:gd name="T13" fmla="*/ 112 h 1464"/>
                <a:gd name="T14" fmla="*/ 57 w 561"/>
                <a:gd name="T15" fmla="*/ 793 h 1464"/>
                <a:gd name="T16" fmla="*/ 57 w 561"/>
                <a:gd name="T17" fmla="*/ 136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1464">
                  <a:moveTo>
                    <a:pt x="57" y="1360"/>
                  </a:moveTo>
                  <a:cubicBezTo>
                    <a:pt x="67" y="1464"/>
                    <a:pt x="95" y="1417"/>
                    <a:pt x="114" y="1417"/>
                  </a:cubicBezTo>
                  <a:cubicBezTo>
                    <a:pt x="133" y="1417"/>
                    <a:pt x="161" y="1454"/>
                    <a:pt x="170" y="1360"/>
                  </a:cubicBezTo>
                  <a:cubicBezTo>
                    <a:pt x="179" y="1266"/>
                    <a:pt x="113" y="1048"/>
                    <a:pt x="170" y="850"/>
                  </a:cubicBezTo>
                  <a:cubicBezTo>
                    <a:pt x="227" y="652"/>
                    <a:pt x="473" y="292"/>
                    <a:pt x="511" y="169"/>
                  </a:cubicBezTo>
                  <a:cubicBezTo>
                    <a:pt x="561" y="47"/>
                    <a:pt x="490" y="128"/>
                    <a:pt x="471" y="118"/>
                  </a:cubicBezTo>
                  <a:cubicBezTo>
                    <a:pt x="452" y="108"/>
                    <a:pt x="466" y="0"/>
                    <a:pt x="397" y="112"/>
                  </a:cubicBezTo>
                  <a:cubicBezTo>
                    <a:pt x="328" y="224"/>
                    <a:pt x="114" y="585"/>
                    <a:pt x="57" y="793"/>
                  </a:cubicBezTo>
                  <a:cubicBezTo>
                    <a:pt x="0" y="1001"/>
                    <a:pt x="57" y="1242"/>
                    <a:pt x="57" y="136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2" name="Freeform 152">
              <a:extLst>
                <a:ext uri="{FF2B5EF4-FFF2-40B4-BE49-F238E27FC236}">
                  <a16:creationId xmlns:a16="http://schemas.microsoft.com/office/drawing/2014/main" id="{7F5BFC9D-4054-41B5-83D8-03490CDDB7F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99" y="2994"/>
              <a:ext cx="388" cy="1013"/>
            </a:xfrm>
            <a:custGeom>
              <a:avLst/>
              <a:gdLst>
                <a:gd name="T0" fmla="*/ 57 w 561"/>
                <a:gd name="T1" fmla="*/ 1360 h 1464"/>
                <a:gd name="T2" fmla="*/ 114 w 561"/>
                <a:gd name="T3" fmla="*/ 1417 h 1464"/>
                <a:gd name="T4" fmla="*/ 170 w 561"/>
                <a:gd name="T5" fmla="*/ 1360 h 1464"/>
                <a:gd name="T6" fmla="*/ 170 w 561"/>
                <a:gd name="T7" fmla="*/ 850 h 1464"/>
                <a:gd name="T8" fmla="*/ 511 w 561"/>
                <a:gd name="T9" fmla="*/ 169 h 1464"/>
                <a:gd name="T10" fmla="*/ 471 w 561"/>
                <a:gd name="T11" fmla="*/ 118 h 1464"/>
                <a:gd name="T12" fmla="*/ 397 w 561"/>
                <a:gd name="T13" fmla="*/ 112 h 1464"/>
                <a:gd name="T14" fmla="*/ 57 w 561"/>
                <a:gd name="T15" fmla="*/ 793 h 1464"/>
                <a:gd name="T16" fmla="*/ 57 w 561"/>
                <a:gd name="T17" fmla="*/ 136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1464">
                  <a:moveTo>
                    <a:pt x="57" y="1360"/>
                  </a:moveTo>
                  <a:cubicBezTo>
                    <a:pt x="67" y="1464"/>
                    <a:pt x="95" y="1417"/>
                    <a:pt x="114" y="1417"/>
                  </a:cubicBezTo>
                  <a:cubicBezTo>
                    <a:pt x="133" y="1417"/>
                    <a:pt x="161" y="1454"/>
                    <a:pt x="170" y="1360"/>
                  </a:cubicBezTo>
                  <a:cubicBezTo>
                    <a:pt x="179" y="1266"/>
                    <a:pt x="113" y="1048"/>
                    <a:pt x="170" y="850"/>
                  </a:cubicBezTo>
                  <a:cubicBezTo>
                    <a:pt x="227" y="652"/>
                    <a:pt x="473" y="292"/>
                    <a:pt x="511" y="169"/>
                  </a:cubicBezTo>
                  <a:cubicBezTo>
                    <a:pt x="561" y="47"/>
                    <a:pt x="490" y="128"/>
                    <a:pt x="471" y="118"/>
                  </a:cubicBezTo>
                  <a:cubicBezTo>
                    <a:pt x="452" y="108"/>
                    <a:pt x="466" y="0"/>
                    <a:pt x="397" y="112"/>
                  </a:cubicBezTo>
                  <a:cubicBezTo>
                    <a:pt x="328" y="224"/>
                    <a:pt x="114" y="585"/>
                    <a:pt x="57" y="793"/>
                  </a:cubicBezTo>
                  <a:cubicBezTo>
                    <a:pt x="0" y="1001"/>
                    <a:pt x="57" y="1242"/>
                    <a:pt x="57" y="136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3" name="Oval 153">
              <a:extLst>
                <a:ext uri="{FF2B5EF4-FFF2-40B4-BE49-F238E27FC236}">
                  <a16:creationId xmlns:a16="http://schemas.microsoft.com/office/drawing/2014/main" id="{2C8F8770-7237-4287-80B3-03375CCFD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8" y="2898"/>
              <a:ext cx="85" cy="8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394" name="Group 154">
            <a:extLst>
              <a:ext uri="{FF2B5EF4-FFF2-40B4-BE49-F238E27FC236}">
                <a16:creationId xmlns:a16="http://schemas.microsoft.com/office/drawing/2014/main" id="{2837B6D7-4C91-4E7D-ABEF-BCE58CCC2266}"/>
              </a:ext>
            </a:extLst>
          </p:cNvPr>
          <p:cNvGrpSpPr>
            <a:grpSpLocks/>
          </p:cNvGrpSpPr>
          <p:nvPr/>
        </p:nvGrpSpPr>
        <p:grpSpPr bwMode="auto">
          <a:xfrm>
            <a:off x="7092950" y="3878263"/>
            <a:ext cx="1177925" cy="2482850"/>
            <a:chOff x="4468" y="2443"/>
            <a:chExt cx="742" cy="1564"/>
          </a:xfrm>
        </p:grpSpPr>
        <p:sp>
          <p:nvSpPr>
            <p:cNvPr id="10395" name="AutoShape 155">
              <a:extLst>
                <a:ext uri="{FF2B5EF4-FFF2-40B4-BE49-F238E27FC236}">
                  <a16:creationId xmlns:a16="http://schemas.microsoft.com/office/drawing/2014/main" id="{F7738B16-BFE4-455F-80FF-74E7B45A2E4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783" y="2876"/>
              <a:ext cx="118" cy="157"/>
            </a:xfrm>
            <a:custGeom>
              <a:avLst/>
              <a:gdLst>
                <a:gd name="G0" fmla="+- 3430 0 0"/>
                <a:gd name="G1" fmla="+- 21600 0 3430"/>
                <a:gd name="G2" fmla="*/ 3430 1 2"/>
                <a:gd name="G3" fmla="+- 21600 0 G2"/>
                <a:gd name="G4" fmla="+/ 3430 21600 2"/>
                <a:gd name="G5" fmla="+/ G1 0 2"/>
                <a:gd name="G6" fmla="*/ 21600 21600 3430"/>
                <a:gd name="G7" fmla="*/ G6 1 2"/>
                <a:gd name="G8" fmla="+- 21600 0 G7"/>
                <a:gd name="G9" fmla="*/ 21600 1 2"/>
                <a:gd name="G10" fmla="+- 3430 0 G9"/>
                <a:gd name="G11" fmla="?: G10 G8 0"/>
                <a:gd name="G12" fmla="?: G10 G7 21600"/>
                <a:gd name="T0" fmla="*/ 19885 w 21600"/>
                <a:gd name="T1" fmla="*/ 10800 h 21600"/>
                <a:gd name="T2" fmla="*/ 10800 w 21600"/>
                <a:gd name="T3" fmla="*/ 21600 h 21600"/>
                <a:gd name="T4" fmla="*/ 1715 w 21600"/>
                <a:gd name="T5" fmla="*/ 10800 h 21600"/>
                <a:gd name="T6" fmla="*/ 10800 w 21600"/>
                <a:gd name="T7" fmla="*/ 0 h 21600"/>
                <a:gd name="T8" fmla="*/ 3515 w 21600"/>
                <a:gd name="T9" fmla="*/ 3515 h 21600"/>
                <a:gd name="T10" fmla="*/ 18085 w 21600"/>
                <a:gd name="T11" fmla="*/ 180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30" y="21600"/>
                  </a:lnTo>
                  <a:lnTo>
                    <a:pt x="181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6" name="Rectangle 156">
              <a:extLst>
                <a:ext uri="{FF2B5EF4-FFF2-40B4-BE49-F238E27FC236}">
                  <a16:creationId xmlns:a16="http://schemas.microsoft.com/office/drawing/2014/main" id="{DC8C1C68-9B89-458B-B48A-A9D144B5E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2" y="2994"/>
              <a:ext cx="45" cy="8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7" name="Rectangle 157">
              <a:extLst>
                <a:ext uri="{FF2B5EF4-FFF2-40B4-BE49-F238E27FC236}">
                  <a16:creationId xmlns:a16="http://schemas.microsoft.com/office/drawing/2014/main" id="{B5714758-B258-4C2E-B6E6-D2EFD701F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9" y="2994"/>
              <a:ext cx="51" cy="8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8" name="Freeform 158">
              <a:extLst>
                <a:ext uri="{FF2B5EF4-FFF2-40B4-BE49-F238E27FC236}">
                  <a16:creationId xmlns:a16="http://schemas.microsoft.com/office/drawing/2014/main" id="{2BBC1AB2-FAEA-4E46-A324-D1F880E31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" y="2994"/>
              <a:ext cx="388" cy="1013"/>
            </a:xfrm>
            <a:custGeom>
              <a:avLst/>
              <a:gdLst>
                <a:gd name="T0" fmla="*/ 57 w 561"/>
                <a:gd name="T1" fmla="*/ 1360 h 1464"/>
                <a:gd name="T2" fmla="*/ 114 w 561"/>
                <a:gd name="T3" fmla="*/ 1417 h 1464"/>
                <a:gd name="T4" fmla="*/ 170 w 561"/>
                <a:gd name="T5" fmla="*/ 1360 h 1464"/>
                <a:gd name="T6" fmla="*/ 170 w 561"/>
                <a:gd name="T7" fmla="*/ 850 h 1464"/>
                <a:gd name="T8" fmla="*/ 511 w 561"/>
                <a:gd name="T9" fmla="*/ 169 h 1464"/>
                <a:gd name="T10" fmla="*/ 471 w 561"/>
                <a:gd name="T11" fmla="*/ 118 h 1464"/>
                <a:gd name="T12" fmla="*/ 397 w 561"/>
                <a:gd name="T13" fmla="*/ 112 h 1464"/>
                <a:gd name="T14" fmla="*/ 57 w 561"/>
                <a:gd name="T15" fmla="*/ 793 h 1464"/>
                <a:gd name="T16" fmla="*/ 57 w 561"/>
                <a:gd name="T17" fmla="*/ 136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1464">
                  <a:moveTo>
                    <a:pt x="57" y="1360"/>
                  </a:moveTo>
                  <a:cubicBezTo>
                    <a:pt x="67" y="1464"/>
                    <a:pt x="95" y="1417"/>
                    <a:pt x="114" y="1417"/>
                  </a:cubicBezTo>
                  <a:cubicBezTo>
                    <a:pt x="133" y="1417"/>
                    <a:pt x="161" y="1454"/>
                    <a:pt x="170" y="1360"/>
                  </a:cubicBezTo>
                  <a:cubicBezTo>
                    <a:pt x="179" y="1266"/>
                    <a:pt x="113" y="1048"/>
                    <a:pt x="170" y="850"/>
                  </a:cubicBezTo>
                  <a:cubicBezTo>
                    <a:pt x="227" y="652"/>
                    <a:pt x="473" y="292"/>
                    <a:pt x="511" y="169"/>
                  </a:cubicBezTo>
                  <a:cubicBezTo>
                    <a:pt x="561" y="47"/>
                    <a:pt x="490" y="128"/>
                    <a:pt x="471" y="118"/>
                  </a:cubicBezTo>
                  <a:cubicBezTo>
                    <a:pt x="452" y="108"/>
                    <a:pt x="466" y="0"/>
                    <a:pt x="397" y="112"/>
                  </a:cubicBezTo>
                  <a:cubicBezTo>
                    <a:pt x="328" y="224"/>
                    <a:pt x="114" y="585"/>
                    <a:pt x="57" y="793"/>
                  </a:cubicBezTo>
                  <a:cubicBezTo>
                    <a:pt x="0" y="1001"/>
                    <a:pt x="57" y="1242"/>
                    <a:pt x="57" y="136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9" name="Freeform 159">
              <a:extLst>
                <a:ext uri="{FF2B5EF4-FFF2-40B4-BE49-F238E27FC236}">
                  <a16:creationId xmlns:a16="http://schemas.microsoft.com/office/drawing/2014/main" id="{0AC6309C-99C6-4F6A-8E59-F857BEB372A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822" y="2994"/>
              <a:ext cx="388" cy="1013"/>
            </a:xfrm>
            <a:custGeom>
              <a:avLst/>
              <a:gdLst>
                <a:gd name="T0" fmla="*/ 57 w 561"/>
                <a:gd name="T1" fmla="*/ 1360 h 1464"/>
                <a:gd name="T2" fmla="*/ 114 w 561"/>
                <a:gd name="T3" fmla="*/ 1417 h 1464"/>
                <a:gd name="T4" fmla="*/ 170 w 561"/>
                <a:gd name="T5" fmla="*/ 1360 h 1464"/>
                <a:gd name="T6" fmla="*/ 170 w 561"/>
                <a:gd name="T7" fmla="*/ 850 h 1464"/>
                <a:gd name="T8" fmla="*/ 511 w 561"/>
                <a:gd name="T9" fmla="*/ 169 h 1464"/>
                <a:gd name="T10" fmla="*/ 471 w 561"/>
                <a:gd name="T11" fmla="*/ 118 h 1464"/>
                <a:gd name="T12" fmla="*/ 397 w 561"/>
                <a:gd name="T13" fmla="*/ 112 h 1464"/>
                <a:gd name="T14" fmla="*/ 57 w 561"/>
                <a:gd name="T15" fmla="*/ 793 h 1464"/>
                <a:gd name="T16" fmla="*/ 57 w 561"/>
                <a:gd name="T17" fmla="*/ 136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1464">
                  <a:moveTo>
                    <a:pt x="57" y="1360"/>
                  </a:moveTo>
                  <a:cubicBezTo>
                    <a:pt x="67" y="1464"/>
                    <a:pt x="95" y="1417"/>
                    <a:pt x="114" y="1417"/>
                  </a:cubicBezTo>
                  <a:cubicBezTo>
                    <a:pt x="133" y="1417"/>
                    <a:pt x="161" y="1454"/>
                    <a:pt x="170" y="1360"/>
                  </a:cubicBezTo>
                  <a:cubicBezTo>
                    <a:pt x="179" y="1266"/>
                    <a:pt x="113" y="1048"/>
                    <a:pt x="170" y="850"/>
                  </a:cubicBezTo>
                  <a:cubicBezTo>
                    <a:pt x="227" y="652"/>
                    <a:pt x="473" y="292"/>
                    <a:pt x="511" y="169"/>
                  </a:cubicBezTo>
                  <a:cubicBezTo>
                    <a:pt x="561" y="47"/>
                    <a:pt x="490" y="128"/>
                    <a:pt x="471" y="118"/>
                  </a:cubicBezTo>
                  <a:cubicBezTo>
                    <a:pt x="452" y="108"/>
                    <a:pt x="466" y="0"/>
                    <a:pt x="397" y="112"/>
                  </a:cubicBezTo>
                  <a:cubicBezTo>
                    <a:pt x="328" y="224"/>
                    <a:pt x="114" y="585"/>
                    <a:pt x="57" y="793"/>
                  </a:cubicBezTo>
                  <a:cubicBezTo>
                    <a:pt x="0" y="1001"/>
                    <a:pt x="57" y="1242"/>
                    <a:pt x="57" y="136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0" name="AutoShape 160">
              <a:extLst>
                <a:ext uri="{FF2B5EF4-FFF2-40B4-BE49-F238E27FC236}">
                  <a16:creationId xmlns:a16="http://schemas.microsoft.com/office/drawing/2014/main" id="{FD5E0821-005D-42A1-A875-7A11593A56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09211" flipV="1">
              <a:off x="4767" y="2443"/>
              <a:ext cx="60" cy="549"/>
            </a:xfrm>
            <a:custGeom>
              <a:avLst/>
              <a:gdLst>
                <a:gd name="G0" fmla="+- 5399 0 0"/>
                <a:gd name="G1" fmla="+- 21600 0 5399"/>
                <a:gd name="G2" fmla="*/ 5399 1 2"/>
                <a:gd name="G3" fmla="+- 21600 0 G2"/>
                <a:gd name="G4" fmla="+/ 5399 21600 2"/>
                <a:gd name="G5" fmla="+/ G1 0 2"/>
                <a:gd name="G6" fmla="*/ 21600 21600 5399"/>
                <a:gd name="G7" fmla="*/ G6 1 2"/>
                <a:gd name="G8" fmla="+- 21600 0 G7"/>
                <a:gd name="G9" fmla="*/ 21600 1 2"/>
                <a:gd name="G10" fmla="+- 5399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1" name="AutoShape 161">
              <a:extLst>
                <a:ext uri="{FF2B5EF4-FFF2-40B4-BE49-F238E27FC236}">
                  <a16:creationId xmlns:a16="http://schemas.microsoft.com/office/drawing/2014/main" id="{616298DB-7493-4D5D-857D-4F6478B5E9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0789" flipH="1" flipV="1">
              <a:off x="4854" y="2444"/>
              <a:ext cx="61" cy="550"/>
            </a:xfrm>
            <a:custGeom>
              <a:avLst/>
              <a:gdLst>
                <a:gd name="G0" fmla="+- 5399 0 0"/>
                <a:gd name="G1" fmla="+- 21600 0 5399"/>
                <a:gd name="G2" fmla="*/ 5399 1 2"/>
                <a:gd name="G3" fmla="+- 21600 0 G2"/>
                <a:gd name="G4" fmla="+/ 5399 21600 2"/>
                <a:gd name="G5" fmla="+/ G1 0 2"/>
                <a:gd name="G6" fmla="*/ 21600 21600 5399"/>
                <a:gd name="G7" fmla="*/ G6 1 2"/>
                <a:gd name="G8" fmla="+- 21600 0 G7"/>
                <a:gd name="G9" fmla="*/ 21600 1 2"/>
                <a:gd name="G10" fmla="+- 5399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2" name="Oval 162">
              <a:extLst>
                <a:ext uri="{FF2B5EF4-FFF2-40B4-BE49-F238E27FC236}">
                  <a16:creationId xmlns:a16="http://schemas.microsoft.com/office/drawing/2014/main" id="{AB65703A-BD6C-4A2D-9C49-D65F7FB0E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" y="2929"/>
              <a:ext cx="104" cy="102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03" name="Group 163">
            <a:extLst>
              <a:ext uri="{FF2B5EF4-FFF2-40B4-BE49-F238E27FC236}">
                <a16:creationId xmlns:a16="http://schemas.microsoft.com/office/drawing/2014/main" id="{53DA7114-0D43-4EB2-A85B-8F1C16E9A4C9}"/>
              </a:ext>
            </a:extLst>
          </p:cNvPr>
          <p:cNvGrpSpPr>
            <a:grpSpLocks/>
          </p:cNvGrpSpPr>
          <p:nvPr/>
        </p:nvGrpSpPr>
        <p:grpSpPr bwMode="auto">
          <a:xfrm>
            <a:off x="3222625" y="2079625"/>
            <a:ext cx="474663" cy="854075"/>
            <a:chOff x="2114" y="884"/>
            <a:chExt cx="567" cy="1020"/>
          </a:xfrm>
        </p:grpSpPr>
        <p:sp>
          <p:nvSpPr>
            <p:cNvPr id="10404" name="Rectangle 164">
              <a:extLst>
                <a:ext uri="{FF2B5EF4-FFF2-40B4-BE49-F238E27FC236}">
                  <a16:creationId xmlns:a16="http://schemas.microsoft.com/office/drawing/2014/main" id="{FECB251A-67DD-4172-8F66-6C64CC51A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" y="884"/>
              <a:ext cx="170" cy="17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5" name="Rectangle 165">
              <a:extLst>
                <a:ext uri="{FF2B5EF4-FFF2-40B4-BE49-F238E27FC236}">
                  <a16:creationId xmlns:a16="http://schemas.microsoft.com/office/drawing/2014/main" id="{240C55EC-3759-4E35-BB54-215EE34AB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884"/>
              <a:ext cx="227" cy="17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6" name="Rectangle 166">
              <a:extLst>
                <a:ext uri="{FF2B5EF4-FFF2-40B4-BE49-F238E27FC236}">
                  <a16:creationId xmlns:a16="http://schemas.microsoft.com/office/drawing/2014/main" id="{7B056F42-720D-4C39-B765-21230CD1D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1" y="884"/>
              <a:ext cx="170" cy="17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7" name="Freeform 167">
              <a:extLst>
                <a:ext uri="{FF2B5EF4-FFF2-40B4-BE49-F238E27FC236}">
                  <a16:creationId xmlns:a16="http://schemas.microsoft.com/office/drawing/2014/main" id="{A049CF9F-64AB-40AF-86ED-715F0D185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054"/>
              <a:ext cx="340" cy="850"/>
            </a:xfrm>
            <a:custGeom>
              <a:avLst/>
              <a:gdLst>
                <a:gd name="T0" fmla="*/ 0 w 340"/>
                <a:gd name="T1" fmla="*/ 0 h 1361"/>
                <a:gd name="T2" fmla="*/ 56 w 340"/>
                <a:gd name="T3" fmla="*/ 56 h 1361"/>
                <a:gd name="T4" fmla="*/ 0 w 340"/>
                <a:gd name="T5" fmla="*/ 113 h 1361"/>
                <a:gd name="T6" fmla="*/ 56 w 340"/>
                <a:gd name="T7" fmla="*/ 170 h 1361"/>
                <a:gd name="T8" fmla="*/ 0 w 340"/>
                <a:gd name="T9" fmla="*/ 227 h 1361"/>
                <a:gd name="T10" fmla="*/ 56 w 340"/>
                <a:gd name="T11" fmla="*/ 283 h 1361"/>
                <a:gd name="T12" fmla="*/ 0 w 340"/>
                <a:gd name="T13" fmla="*/ 340 h 1361"/>
                <a:gd name="T14" fmla="*/ 56 w 340"/>
                <a:gd name="T15" fmla="*/ 397 h 1361"/>
                <a:gd name="T16" fmla="*/ 0 w 340"/>
                <a:gd name="T17" fmla="*/ 453 h 1361"/>
                <a:gd name="T18" fmla="*/ 56 w 340"/>
                <a:gd name="T19" fmla="*/ 510 h 1361"/>
                <a:gd name="T20" fmla="*/ 0 w 340"/>
                <a:gd name="T21" fmla="*/ 567 h 1361"/>
                <a:gd name="T22" fmla="*/ 56 w 340"/>
                <a:gd name="T23" fmla="*/ 624 h 1361"/>
                <a:gd name="T24" fmla="*/ 0 w 340"/>
                <a:gd name="T25" fmla="*/ 680 h 1361"/>
                <a:gd name="T26" fmla="*/ 56 w 340"/>
                <a:gd name="T27" fmla="*/ 737 h 1361"/>
                <a:gd name="T28" fmla="*/ 0 w 340"/>
                <a:gd name="T29" fmla="*/ 794 h 1361"/>
                <a:gd name="T30" fmla="*/ 56 w 340"/>
                <a:gd name="T31" fmla="*/ 850 h 1361"/>
                <a:gd name="T32" fmla="*/ 0 w 340"/>
                <a:gd name="T33" fmla="*/ 907 h 1361"/>
                <a:gd name="T34" fmla="*/ 56 w 340"/>
                <a:gd name="T35" fmla="*/ 964 h 1361"/>
                <a:gd name="T36" fmla="*/ 0 w 340"/>
                <a:gd name="T37" fmla="*/ 1020 h 1361"/>
                <a:gd name="T38" fmla="*/ 56 w 340"/>
                <a:gd name="T39" fmla="*/ 1077 h 1361"/>
                <a:gd name="T40" fmla="*/ 0 w 340"/>
                <a:gd name="T41" fmla="*/ 1134 h 1361"/>
                <a:gd name="T42" fmla="*/ 56 w 340"/>
                <a:gd name="T43" fmla="*/ 1191 h 1361"/>
                <a:gd name="T44" fmla="*/ 0 w 340"/>
                <a:gd name="T45" fmla="*/ 1247 h 1361"/>
                <a:gd name="T46" fmla="*/ 56 w 340"/>
                <a:gd name="T47" fmla="*/ 1304 h 1361"/>
                <a:gd name="T48" fmla="*/ 0 w 340"/>
                <a:gd name="T49" fmla="*/ 1361 h 1361"/>
                <a:gd name="T50" fmla="*/ 340 w 340"/>
                <a:gd name="T51" fmla="*/ 1361 h 1361"/>
                <a:gd name="T52" fmla="*/ 283 w 340"/>
                <a:gd name="T53" fmla="*/ 1304 h 1361"/>
                <a:gd name="T54" fmla="*/ 340 w 340"/>
                <a:gd name="T55" fmla="*/ 1247 h 1361"/>
                <a:gd name="T56" fmla="*/ 283 w 340"/>
                <a:gd name="T57" fmla="*/ 1191 h 1361"/>
                <a:gd name="T58" fmla="*/ 340 w 340"/>
                <a:gd name="T59" fmla="*/ 1134 h 1361"/>
                <a:gd name="T60" fmla="*/ 283 w 340"/>
                <a:gd name="T61" fmla="*/ 1077 h 1361"/>
                <a:gd name="T62" fmla="*/ 340 w 340"/>
                <a:gd name="T63" fmla="*/ 1020 h 1361"/>
                <a:gd name="T64" fmla="*/ 283 w 340"/>
                <a:gd name="T65" fmla="*/ 964 h 1361"/>
                <a:gd name="T66" fmla="*/ 340 w 340"/>
                <a:gd name="T67" fmla="*/ 907 h 1361"/>
                <a:gd name="T68" fmla="*/ 283 w 340"/>
                <a:gd name="T69" fmla="*/ 850 h 1361"/>
                <a:gd name="T70" fmla="*/ 340 w 340"/>
                <a:gd name="T71" fmla="*/ 794 h 1361"/>
                <a:gd name="T72" fmla="*/ 283 w 340"/>
                <a:gd name="T73" fmla="*/ 737 h 1361"/>
                <a:gd name="T74" fmla="*/ 340 w 340"/>
                <a:gd name="T75" fmla="*/ 680 h 1361"/>
                <a:gd name="T76" fmla="*/ 283 w 340"/>
                <a:gd name="T77" fmla="*/ 624 h 1361"/>
                <a:gd name="T78" fmla="*/ 340 w 340"/>
                <a:gd name="T79" fmla="*/ 567 h 1361"/>
                <a:gd name="T80" fmla="*/ 283 w 340"/>
                <a:gd name="T81" fmla="*/ 510 h 1361"/>
                <a:gd name="T82" fmla="*/ 340 w 340"/>
                <a:gd name="T83" fmla="*/ 453 h 1361"/>
                <a:gd name="T84" fmla="*/ 283 w 340"/>
                <a:gd name="T85" fmla="*/ 397 h 1361"/>
                <a:gd name="T86" fmla="*/ 340 w 340"/>
                <a:gd name="T87" fmla="*/ 340 h 1361"/>
                <a:gd name="T88" fmla="*/ 283 w 340"/>
                <a:gd name="T89" fmla="*/ 283 h 1361"/>
                <a:gd name="T90" fmla="*/ 340 w 340"/>
                <a:gd name="T91" fmla="*/ 227 h 1361"/>
                <a:gd name="T92" fmla="*/ 283 w 340"/>
                <a:gd name="T93" fmla="*/ 170 h 1361"/>
                <a:gd name="T94" fmla="*/ 340 w 340"/>
                <a:gd name="T95" fmla="*/ 113 h 1361"/>
                <a:gd name="T96" fmla="*/ 283 w 340"/>
                <a:gd name="T97" fmla="*/ 56 h 1361"/>
                <a:gd name="T98" fmla="*/ 340 w 340"/>
                <a:gd name="T99" fmla="*/ 0 h 1361"/>
                <a:gd name="T100" fmla="*/ 0 w 340"/>
                <a:gd name="T10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0" h="1361">
                  <a:moveTo>
                    <a:pt x="0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0" y="227"/>
                  </a:lnTo>
                  <a:lnTo>
                    <a:pt x="56" y="283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0" y="567"/>
                  </a:lnTo>
                  <a:lnTo>
                    <a:pt x="56" y="624"/>
                  </a:lnTo>
                  <a:lnTo>
                    <a:pt x="0" y="680"/>
                  </a:lnTo>
                  <a:lnTo>
                    <a:pt x="56" y="737"/>
                  </a:lnTo>
                  <a:lnTo>
                    <a:pt x="0" y="794"/>
                  </a:lnTo>
                  <a:lnTo>
                    <a:pt x="56" y="850"/>
                  </a:lnTo>
                  <a:lnTo>
                    <a:pt x="0" y="907"/>
                  </a:lnTo>
                  <a:lnTo>
                    <a:pt x="56" y="964"/>
                  </a:lnTo>
                  <a:lnTo>
                    <a:pt x="0" y="1020"/>
                  </a:lnTo>
                  <a:lnTo>
                    <a:pt x="56" y="1077"/>
                  </a:lnTo>
                  <a:lnTo>
                    <a:pt x="0" y="1134"/>
                  </a:lnTo>
                  <a:lnTo>
                    <a:pt x="56" y="1191"/>
                  </a:lnTo>
                  <a:lnTo>
                    <a:pt x="0" y="1247"/>
                  </a:lnTo>
                  <a:lnTo>
                    <a:pt x="56" y="1304"/>
                  </a:lnTo>
                  <a:lnTo>
                    <a:pt x="0" y="1361"/>
                  </a:lnTo>
                  <a:lnTo>
                    <a:pt x="340" y="1361"/>
                  </a:lnTo>
                  <a:lnTo>
                    <a:pt x="283" y="1304"/>
                  </a:lnTo>
                  <a:lnTo>
                    <a:pt x="340" y="1247"/>
                  </a:lnTo>
                  <a:lnTo>
                    <a:pt x="283" y="1191"/>
                  </a:lnTo>
                  <a:lnTo>
                    <a:pt x="340" y="1134"/>
                  </a:lnTo>
                  <a:lnTo>
                    <a:pt x="283" y="1077"/>
                  </a:lnTo>
                  <a:lnTo>
                    <a:pt x="340" y="1020"/>
                  </a:lnTo>
                  <a:lnTo>
                    <a:pt x="283" y="964"/>
                  </a:lnTo>
                  <a:lnTo>
                    <a:pt x="340" y="907"/>
                  </a:lnTo>
                  <a:lnTo>
                    <a:pt x="283" y="850"/>
                  </a:lnTo>
                  <a:lnTo>
                    <a:pt x="340" y="794"/>
                  </a:lnTo>
                  <a:lnTo>
                    <a:pt x="283" y="737"/>
                  </a:lnTo>
                  <a:lnTo>
                    <a:pt x="340" y="680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83" y="510"/>
                  </a:lnTo>
                  <a:lnTo>
                    <a:pt x="340" y="453"/>
                  </a:lnTo>
                  <a:lnTo>
                    <a:pt x="283" y="397"/>
                  </a:lnTo>
                  <a:lnTo>
                    <a:pt x="340" y="340"/>
                  </a:lnTo>
                  <a:lnTo>
                    <a:pt x="283" y="283"/>
                  </a:lnTo>
                  <a:lnTo>
                    <a:pt x="340" y="227"/>
                  </a:lnTo>
                  <a:lnTo>
                    <a:pt x="283" y="170"/>
                  </a:lnTo>
                  <a:lnTo>
                    <a:pt x="340" y="113"/>
                  </a:lnTo>
                  <a:lnTo>
                    <a:pt x="283" y="5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08" name="Group 168">
            <a:extLst>
              <a:ext uri="{FF2B5EF4-FFF2-40B4-BE49-F238E27FC236}">
                <a16:creationId xmlns:a16="http://schemas.microsoft.com/office/drawing/2014/main" id="{55742BE9-B864-4FD4-81FE-0D35C008A350}"/>
              </a:ext>
            </a:extLst>
          </p:cNvPr>
          <p:cNvGrpSpPr>
            <a:grpSpLocks/>
          </p:cNvGrpSpPr>
          <p:nvPr/>
        </p:nvGrpSpPr>
        <p:grpSpPr bwMode="auto">
          <a:xfrm>
            <a:off x="7902575" y="549275"/>
            <a:ext cx="827088" cy="3238500"/>
            <a:chOff x="4949" y="288"/>
            <a:chExt cx="680" cy="2665"/>
          </a:xfrm>
        </p:grpSpPr>
        <p:sp>
          <p:nvSpPr>
            <p:cNvPr id="10409" name="Rectangle 169">
              <a:extLst>
                <a:ext uri="{FF2B5EF4-FFF2-40B4-BE49-F238E27FC236}">
                  <a16:creationId xmlns:a16="http://schemas.microsoft.com/office/drawing/2014/main" id="{8B335EB6-5C32-4AC5-8F39-C5F4D844F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6" y="2160"/>
              <a:ext cx="227" cy="79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0" name="Rectangle 170">
              <a:extLst>
                <a:ext uri="{FF2B5EF4-FFF2-40B4-BE49-F238E27FC236}">
                  <a16:creationId xmlns:a16="http://schemas.microsoft.com/office/drawing/2014/main" id="{870DAC06-6E68-4EAE-A52D-7D2108FAA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2" y="2046"/>
              <a:ext cx="114" cy="11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1" name="Freeform 171">
              <a:extLst>
                <a:ext uri="{FF2B5EF4-FFF2-40B4-BE49-F238E27FC236}">
                  <a16:creationId xmlns:a16="http://schemas.microsoft.com/office/drawing/2014/main" id="{002FCED6-86C9-4740-9804-1076BEFAF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" y="288"/>
              <a:ext cx="680" cy="1758"/>
            </a:xfrm>
            <a:custGeom>
              <a:avLst/>
              <a:gdLst>
                <a:gd name="T0" fmla="*/ 0 w 680"/>
                <a:gd name="T1" fmla="*/ 2155 h 2155"/>
                <a:gd name="T2" fmla="*/ 0 w 680"/>
                <a:gd name="T3" fmla="*/ 2042 h 2155"/>
                <a:gd name="T4" fmla="*/ 0 w 680"/>
                <a:gd name="T5" fmla="*/ 1928 h 2155"/>
                <a:gd name="T6" fmla="*/ 0 w 680"/>
                <a:gd name="T7" fmla="*/ 1815 h 2155"/>
                <a:gd name="T8" fmla="*/ 0 w 680"/>
                <a:gd name="T9" fmla="*/ 1701 h 2155"/>
                <a:gd name="T10" fmla="*/ 0 w 680"/>
                <a:gd name="T11" fmla="*/ 1588 h 2155"/>
                <a:gd name="T12" fmla="*/ 0 w 680"/>
                <a:gd name="T13" fmla="*/ 1475 h 2155"/>
                <a:gd name="T14" fmla="*/ 0 w 680"/>
                <a:gd name="T15" fmla="*/ 1361 h 2155"/>
                <a:gd name="T16" fmla="*/ 0 w 680"/>
                <a:gd name="T17" fmla="*/ 1248 h 2155"/>
                <a:gd name="T18" fmla="*/ 0 w 680"/>
                <a:gd name="T19" fmla="*/ 1134 h 2155"/>
                <a:gd name="T20" fmla="*/ 0 w 680"/>
                <a:gd name="T21" fmla="*/ 1021 h 2155"/>
                <a:gd name="T22" fmla="*/ 0 w 680"/>
                <a:gd name="T23" fmla="*/ 908 h 2155"/>
                <a:gd name="T24" fmla="*/ 0 w 680"/>
                <a:gd name="T25" fmla="*/ 794 h 2155"/>
                <a:gd name="T26" fmla="*/ 0 w 680"/>
                <a:gd name="T27" fmla="*/ 681 h 2155"/>
                <a:gd name="T28" fmla="*/ 0 w 680"/>
                <a:gd name="T29" fmla="*/ 567 h 2155"/>
                <a:gd name="T30" fmla="*/ 0 w 680"/>
                <a:gd name="T31" fmla="*/ 454 h 2155"/>
                <a:gd name="T32" fmla="*/ 0 w 680"/>
                <a:gd name="T33" fmla="*/ 341 h 2155"/>
                <a:gd name="T34" fmla="*/ 0 w 680"/>
                <a:gd name="T35" fmla="*/ 227 h 2155"/>
                <a:gd name="T36" fmla="*/ 0 w 680"/>
                <a:gd name="T37" fmla="*/ 114 h 2155"/>
                <a:gd name="T38" fmla="*/ 0 w 680"/>
                <a:gd name="T39" fmla="*/ 0 h 2155"/>
                <a:gd name="T40" fmla="*/ 624 w 680"/>
                <a:gd name="T41" fmla="*/ 57 h 2155"/>
                <a:gd name="T42" fmla="*/ 624 w 680"/>
                <a:gd name="T43" fmla="*/ 114 h 2155"/>
                <a:gd name="T44" fmla="*/ 624 w 680"/>
                <a:gd name="T45" fmla="*/ 171 h 2155"/>
                <a:gd name="T46" fmla="*/ 624 w 680"/>
                <a:gd name="T47" fmla="*/ 227 h 2155"/>
                <a:gd name="T48" fmla="*/ 624 w 680"/>
                <a:gd name="T49" fmla="*/ 284 h 2155"/>
                <a:gd name="T50" fmla="*/ 624 w 680"/>
                <a:gd name="T51" fmla="*/ 341 h 2155"/>
                <a:gd name="T52" fmla="*/ 624 w 680"/>
                <a:gd name="T53" fmla="*/ 397 h 2155"/>
                <a:gd name="T54" fmla="*/ 624 w 680"/>
                <a:gd name="T55" fmla="*/ 454 h 2155"/>
                <a:gd name="T56" fmla="*/ 624 w 680"/>
                <a:gd name="T57" fmla="*/ 511 h 2155"/>
                <a:gd name="T58" fmla="*/ 624 w 680"/>
                <a:gd name="T59" fmla="*/ 567 h 2155"/>
                <a:gd name="T60" fmla="*/ 624 w 680"/>
                <a:gd name="T61" fmla="*/ 624 h 2155"/>
                <a:gd name="T62" fmla="*/ 624 w 680"/>
                <a:gd name="T63" fmla="*/ 681 h 2155"/>
                <a:gd name="T64" fmla="*/ 624 w 680"/>
                <a:gd name="T65" fmla="*/ 738 h 2155"/>
                <a:gd name="T66" fmla="*/ 624 w 680"/>
                <a:gd name="T67" fmla="*/ 794 h 2155"/>
                <a:gd name="T68" fmla="*/ 624 w 680"/>
                <a:gd name="T69" fmla="*/ 851 h 2155"/>
                <a:gd name="T70" fmla="*/ 624 w 680"/>
                <a:gd name="T71" fmla="*/ 908 h 2155"/>
                <a:gd name="T72" fmla="*/ 624 w 680"/>
                <a:gd name="T73" fmla="*/ 964 h 2155"/>
                <a:gd name="T74" fmla="*/ 624 w 680"/>
                <a:gd name="T75" fmla="*/ 1021 h 2155"/>
                <a:gd name="T76" fmla="*/ 624 w 680"/>
                <a:gd name="T77" fmla="*/ 1078 h 2155"/>
                <a:gd name="T78" fmla="*/ 624 w 680"/>
                <a:gd name="T79" fmla="*/ 1134 h 2155"/>
                <a:gd name="T80" fmla="*/ 624 w 680"/>
                <a:gd name="T81" fmla="*/ 1191 h 2155"/>
                <a:gd name="T82" fmla="*/ 624 w 680"/>
                <a:gd name="T83" fmla="*/ 1248 h 2155"/>
                <a:gd name="T84" fmla="*/ 624 w 680"/>
                <a:gd name="T85" fmla="*/ 1305 h 2155"/>
                <a:gd name="T86" fmla="*/ 624 w 680"/>
                <a:gd name="T87" fmla="*/ 1361 h 2155"/>
                <a:gd name="T88" fmla="*/ 624 w 680"/>
                <a:gd name="T89" fmla="*/ 1418 h 2155"/>
                <a:gd name="T90" fmla="*/ 624 w 680"/>
                <a:gd name="T91" fmla="*/ 1475 h 2155"/>
                <a:gd name="T92" fmla="*/ 624 w 680"/>
                <a:gd name="T93" fmla="*/ 1531 h 2155"/>
                <a:gd name="T94" fmla="*/ 624 w 680"/>
                <a:gd name="T95" fmla="*/ 1588 h 2155"/>
                <a:gd name="T96" fmla="*/ 624 w 680"/>
                <a:gd name="T97" fmla="*/ 1645 h 2155"/>
                <a:gd name="T98" fmla="*/ 624 w 680"/>
                <a:gd name="T99" fmla="*/ 1701 h 2155"/>
                <a:gd name="T100" fmla="*/ 624 w 680"/>
                <a:gd name="T101" fmla="*/ 1758 h 2155"/>
                <a:gd name="T102" fmla="*/ 624 w 680"/>
                <a:gd name="T103" fmla="*/ 1815 h 2155"/>
                <a:gd name="T104" fmla="*/ 624 w 680"/>
                <a:gd name="T105" fmla="*/ 1872 h 2155"/>
                <a:gd name="T106" fmla="*/ 624 w 680"/>
                <a:gd name="T107" fmla="*/ 1928 h 2155"/>
                <a:gd name="T108" fmla="*/ 624 w 680"/>
                <a:gd name="T109" fmla="*/ 1985 h 2155"/>
                <a:gd name="T110" fmla="*/ 624 w 680"/>
                <a:gd name="T111" fmla="*/ 2042 h 2155"/>
                <a:gd name="T112" fmla="*/ 624 w 680"/>
                <a:gd name="T113" fmla="*/ 2098 h 2155"/>
                <a:gd name="T114" fmla="*/ 624 w 680"/>
                <a:gd name="T115" fmla="*/ 2155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0" h="2155">
                  <a:moveTo>
                    <a:pt x="680" y="2155"/>
                  </a:moveTo>
                  <a:lnTo>
                    <a:pt x="0" y="2155"/>
                  </a:lnTo>
                  <a:lnTo>
                    <a:pt x="57" y="2098"/>
                  </a:lnTo>
                  <a:lnTo>
                    <a:pt x="0" y="2042"/>
                  </a:lnTo>
                  <a:lnTo>
                    <a:pt x="57" y="1985"/>
                  </a:lnTo>
                  <a:lnTo>
                    <a:pt x="0" y="1928"/>
                  </a:lnTo>
                  <a:lnTo>
                    <a:pt x="57" y="1872"/>
                  </a:lnTo>
                  <a:lnTo>
                    <a:pt x="0" y="1815"/>
                  </a:lnTo>
                  <a:lnTo>
                    <a:pt x="57" y="1758"/>
                  </a:lnTo>
                  <a:lnTo>
                    <a:pt x="0" y="1701"/>
                  </a:lnTo>
                  <a:lnTo>
                    <a:pt x="57" y="1645"/>
                  </a:lnTo>
                  <a:lnTo>
                    <a:pt x="0" y="1588"/>
                  </a:lnTo>
                  <a:lnTo>
                    <a:pt x="57" y="1531"/>
                  </a:lnTo>
                  <a:lnTo>
                    <a:pt x="0" y="1475"/>
                  </a:lnTo>
                  <a:lnTo>
                    <a:pt x="57" y="1418"/>
                  </a:lnTo>
                  <a:lnTo>
                    <a:pt x="0" y="1361"/>
                  </a:lnTo>
                  <a:lnTo>
                    <a:pt x="57" y="1305"/>
                  </a:lnTo>
                  <a:lnTo>
                    <a:pt x="0" y="1248"/>
                  </a:lnTo>
                  <a:lnTo>
                    <a:pt x="57" y="1191"/>
                  </a:lnTo>
                  <a:lnTo>
                    <a:pt x="0" y="1134"/>
                  </a:lnTo>
                  <a:lnTo>
                    <a:pt x="57" y="1078"/>
                  </a:lnTo>
                  <a:lnTo>
                    <a:pt x="0" y="1021"/>
                  </a:lnTo>
                  <a:lnTo>
                    <a:pt x="57" y="964"/>
                  </a:lnTo>
                  <a:lnTo>
                    <a:pt x="0" y="908"/>
                  </a:lnTo>
                  <a:lnTo>
                    <a:pt x="57" y="851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0" y="681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511"/>
                  </a:lnTo>
                  <a:lnTo>
                    <a:pt x="0" y="454"/>
                  </a:lnTo>
                  <a:lnTo>
                    <a:pt x="57" y="397"/>
                  </a:lnTo>
                  <a:lnTo>
                    <a:pt x="0" y="341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57" y="171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0" y="0"/>
                  </a:lnTo>
                  <a:lnTo>
                    <a:pt x="680" y="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24" y="171"/>
                  </a:lnTo>
                  <a:lnTo>
                    <a:pt x="680" y="171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24" y="284"/>
                  </a:lnTo>
                  <a:lnTo>
                    <a:pt x="680" y="284"/>
                  </a:lnTo>
                  <a:lnTo>
                    <a:pt x="624" y="341"/>
                  </a:lnTo>
                  <a:lnTo>
                    <a:pt x="680" y="341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24" y="511"/>
                  </a:lnTo>
                  <a:lnTo>
                    <a:pt x="680" y="51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24" y="624"/>
                  </a:lnTo>
                  <a:lnTo>
                    <a:pt x="680" y="624"/>
                  </a:lnTo>
                  <a:lnTo>
                    <a:pt x="624" y="681"/>
                  </a:lnTo>
                  <a:lnTo>
                    <a:pt x="680" y="681"/>
                  </a:lnTo>
                  <a:lnTo>
                    <a:pt x="624" y="738"/>
                  </a:lnTo>
                  <a:lnTo>
                    <a:pt x="680" y="738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24" y="851"/>
                  </a:lnTo>
                  <a:lnTo>
                    <a:pt x="680" y="851"/>
                  </a:lnTo>
                  <a:lnTo>
                    <a:pt x="624" y="908"/>
                  </a:lnTo>
                  <a:lnTo>
                    <a:pt x="680" y="908"/>
                  </a:lnTo>
                  <a:lnTo>
                    <a:pt x="624" y="964"/>
                  </a:lnTo>
                  <a:lnTo>
                    <a:pt x="680" y="964"/>
                  </a:lnTo>
                  <a:lnTo>
                    <a:pt x="624" y="1021"/>
                  </a:lnTo>
                  <a:lnTo>
                    <a:pt x="680" y="1021"/>
                  </a:lnTo>
                  <a:lnTo>
                    <a:pt x="624" y="1078"/>
                  </a:lnTo>
                  <a:lnTo>
                    <a:pt x="680" y="1078"/>
                  </a:lnTo>
                  <a:lnTo>
                    <a:pt x="624" y="1134"/>
                  </a:lnTo>
                  <a:lnTo>
                    <a:pt x="680" y="1134"/>
                  </a:lnTo>
                  <a:lnTo>
                    <a:pt x="624" y="1191"/>
                  </a:lnTo>
                  <a:lnTo>
                    <a:pt x="680" y="1191"/>
                  </a:lnTo>
                  <a:lnTo>
                    <a:pt x="624" y="1248"/>
                  </a:lnTo>
                  <a:lnTo>
                    <a:pt x="680" y="1248"/>
                  </a:lnTo>
                  <a:lnTo>
                    <a:pt x="624" y="1305"/>
                  </a:lnTo>
                  <a:lnTo>
                    <a:pt x="680" y="1305"/>
                  </a:lnTo>
                  <a:lnTo>
                    <a:pt x="624" y="1361"/>
                  </a:lnTo>
                  <a:lnTo>
                    <a:pt x="680" y="1361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624" y="1475"/>
                  </a:lnTo>
                  <a:lnTo>
                    <a:pt x="680" y="1475"/>
                  </a:lnTo>
                  <a:lnTo>
                    <a:pt x="624" y="1531"/>
                  </a:lnTo>
                  <a:lnTo>
                    <a:pt x="680" y="1531"/>
                  </a:lnTo>
                  <a:lnTo>
                    <a:pt x="624" y="1588"/>
                  </a:lnTo>
                  <a:lnTo>
                    <a:pt x="680" y="1588"/>
                  </a:lnTo>
                  <a:lnTo>
                    <a:pt x="624" y="1645"/>
                  </a:lnTo>
                  <a:lnTo>
                    <a:pt x="680" y="1645"/>
                  </a:lnTo>
                  <a:lnTo>
                    <a:pt x="624" y="1701"/>
                  </a:lnTo>
                  <a:lnTo>
                    <a:pt x="680" y="1701"/>
                  </a:lnTo>
                  <a:lnTo>
                    <a:pt x="624" y="1758"/>
                  </a:lnTo>
                  <a:lnTo>
                    <a:pt x="680" y="1758"/>
                  </a:lnTo>
                  <a:lnTo>
                    <a:pt x="624" y="1815"/>
                  </a:lnTo>
                  <a:lnTo>
                    <a:pt x="680" y="1815"/>
                  </a:lnTo>
                  <a:lnTo>
                    <a:pt x="624" y="1872"/>
                  </a:lnTo>
                  <a:lnTo>
                    <a:pt x="680" y="1872"/>
                  </a:lnTo>
                  <a:lnTo>
                    <a:pt x="624" y="1928"/>
                  </a:lnTo>
                  <a:lnTo>
                    <a:pt x="680" y="1928"/>
                  </a:lnTo>
                  <a:lnTo>
                    <a:pt x="624" y="1985"/>
                  </a:lnTo>
                  <a:lnTo>
                    <a:pt x="680" y="1985"/>
                  </a:lnTo>
                  <a:lnTo>
                    <a:pt x="624" y="2042"/>
                  </a:lnTo>
                  <a:lnTo>
                    <a:pt x="680" y="2042"/>
                  </a:lnTo>
                  <a:lnTo>
                    <a:pt x="624" y="2098"/>
                  </a:lnTo>
                  <a:lnTo>
                    <a:pt x="680" y="2098"/>
                  </a:lnTo>
                  <a:lnTo>
                    <a:pt x="624" y="2155"/>
                  </a:lnTo>
                  <a:lnTo>
                    <a:pt x="0" y="2155"/>
                  </a:lnTo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12" name="Group 172">
            <a:extLst>
              <a:ext uri="{FF2B5EF4-FFF2-40B4-BE49-F238E27FC236}">
                <a16:creationId xmlns:a16="http://schemas.microsoft.com/office/drawing/2014/main" id="{32E664EB-9B81-419B-80C2-6B884B18B0EA}"/>
              </a:ext>
            </a:extLst>
          </p:cNvPr>
          <p:cNvGrpSpPr>
            <a:grpSpLocks/>
          </p:cNvGrpSpPr>
          <p:nvPr/>
        </p:nvGrpSpPr>
        <p:grpSpPr bwMode="auto">
          <a:xfrm>
            <a:off x="4886325" y="549275"/>
            <a:ext cx="2881313" cy="1260475"/>
            <a:chOff x="2474" y="628"/>
            <a:chExt cx="2334" cy="1021"/>
          </a:xfrm>
        </p:grpSpPr>
        <p:sp>
          <p:nvSpPr>
            <p:cNvPr id="10413" name="Freeform 173">
              <a:extLst>
                <a:ext uri="{FF2B5EF4-FFF2-40B4-BE49-F238E27FC236}">
                  <a16:creationId xmlns:a16="http://schemas.microsoft.com/office/drawing/2014/main" id="{AE889C01-187F-4260-ACB6-DDD857CBD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28"/>
              <a:ext cx="1815" cy="624"/>
            </a:xfrm>
            <a:custGeom>
              <a:avLst/>
              <a:gdLst>
                <a:gd name="T0" fmla="*/ 57 w 1815"/>
                <a:gd name="T1" fmla="*/ 624 h 624"/>
                <a:gd name="T2" fmla="*/ 114 w 1815"/>
                <a:gd name="T3" fmla="*/ 454 h 624"/>
                <a:gd name="T4" fmla="*/ 170 w 1815"/>
                <a:gd name="T5" fmla="*/ 397 h 624"/>
                <a:gd name="T6" fmla="*/ 1588 w 1815"/>
                <a:gd name="T7" fmla="*/ 57 h 624"/>
                <a:gd name="T8" fmla="*/ 1701 w 1815"/>
                <a:gd name="T9" fmla="*/ 57 h 624"/>
                <a:gd name="T10" fmla="*/ 1758 w 1815"/>
                <a:gd name="T11" fmla="*/ 114 h 624"/>
                <a:gd name="T12" fmla="*/ 1815 w 1815"/>
                <a:gd name="T13" fmla="*/ 57 h 624"/>
                <a:gd name="T14" fmla="*/ 1701 w 1815"/>
                <a:gd name="T15" fmla="*/ 0 h 624"/>
                <a:gd name="T16" fmla="*/ 1531 w 1815"/>
                <a:gd name="T17" fmla="*/ 0 h 624"/>
                <a:gd name="T18" fmla="*/ 114 w 1815"/>
                <a:gd name="T19" fmla="*/ 341 h 624"/>
                <a:gd name="T20" fmla="*/ 57 w 1815"/>
                <a:gd name="T21" fmla="*/ 397 h 624"/>
                <a:gd name="T22" fmla="*/ 0 w 1815"/>
                <a:gd name="T23" fmla="*/ 624 h 624"/>
                <a:gd name="T24" fmla="*/ 57 w 1815"/>
                <a:gd name="T2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15" h="624">
                  <a:moveTo>
                    <a:pt x="57" y="624"/>
                  </a:moveTo>
                  <a:lnTo>
                    <a:pt x="114" y="454"/>
                  </a:lnTo>
                  <a:lnTo>
                    <a:pt x="170" y="397"/>
                  </a:lnTo>
                  <a:lnTo>
                    <a:pt x="1588" y="57"/>
                  </a:lnTo>
                  <a:lnTo>
                    <a:pt x="1701" y="57"/>
                  </a:lnTo>
                  <a:lnTo>
                    <a:pt x="1758" y="114"/>
                  </a:lnTo>
                  <a:lnTo>
                    <a:pt x="1815" y="57"/>
                  </a:lnTo>
                  <a:lnTo>
                    <a:pt x="1701" y="0"/>
                  </a:lnTo>
                  <a:lnTo>
                    <a:pt x="1531" y="0"/>
                  </a:lnTo>
                  <a:lnTo>
                    <a:pt x="114" y="341"/>
                  </a:lnTo>
                  <a:lnTo>
                    <a:pt x="57" y="397"/>
                  </a:lnTo>
                  <a:lnTo>
                    <a:pt x="0" y="624"/>
                  </a:lnTo>
                  <a:lnTo>
                    <a:pt x="57" y="624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4" name="Freeform 174">
              <a:extLst>
                <a:ext uri="{FF2B5EF4-FFF2-40B4-BE49-F238E27FC236}">
                  <a16:creationId xmlns:a16="http://schemas.microsoft.com/office/drawing/2014/main" id="{F3DF8BAE-F279-4166-AFEC-3147BE3F5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1366"/>
              <a:ext cx="1758" cy="57"/>
            </a:xfrm>
            <a:custGeom>
              <a:avLst/>
              <a:gdLst>
                <a:gd name="T0" fmla="*/ 0 w 2211"/>
                <a:gd name="T1" fmla="*/ 0 h 114"/>
                <a:gd name="T2" fmla="*/ 56 w 2211"/>
                <a:gd name="T3" fmla="*/ 57 h 114"/>
                <a:gd name="T4" fmla="*/ 113 w 2211"/>
                <a:gd name="T5" fmla="*/ 57 h 114"/>
                <a:gd name="T6" fmla="*/ 170 w 2211"/>
                <a:gd name="T7" fmla="*/ 57 h 114"/>
                <a:gd name="T8" fmla="*/ 226 w 2211"/>
                <a:gd name="T9" fmla="*/ 57 h 114"/>
                <a:gd name="T10" fmla="*/ 283 w 2211"/>
                <a:gd name="T11" fmla="*/ 57 h 114"/>
                <a:gd name="T12" fmla="*/ 340 w 2211"/>
                <a:gd name="T13" fmla="*/ 57 h 114"/>
                <a:gd name="T14" fmla="*/ 397 w 2211"/>
                <a:gd name="T15" fmla="*/ 57 h 114"/>
                <a:gd name="T16" fmla="*/ 453 w 2211"/>
                <a:gd name="T17" fmla="*/ 57 h 114"/>
                <a:gd name="T18" fmla="*/ 510 w 2211"/>
                <a:gd name="T19" fmla="*/ 57 h 114"/>
                <a:gd name="T20" fmla="*/ 567 w 2211"/>
                <a:gd name="T21" fmla="*/ 57 h 114"/>
                <a:gd name="T22" fmla="*/ 623 w 2211"/>
                <a:gd name="T23" fmla="*/ 57 h 114"/>
                <a:gd name="T24" fmla="*/ 680 w 2211"/>
                <a:gd name="T25" fmla="*/ 57 h 114"/>
                <a:gd name="T26" fmla="*/ 737 w 2211"/>
                <a:gd name="T27" fmla="*/ 57 h 114"/>
                <a:gd name="T28" fmla="*/ 793 w 2211"/>
                <a:gd name="T29" fmla="*/ 57 h 114"/>
                <a:gd name="T30" fmla="*/ 850 w 2211"/>
                <a:gd name="T31" fmla="*/ 57 h 114"/>
                <a:gd name="T32" fmla="*/ 907 w 2211"/>
                <a:gd name="T33" fmla="*/ 57 h 114"/>
                <a:gd name="T34" fmla="*/ 964 w 2211"/>
                <a:gd name="T35" fmla="*/ 57 h 114"/>
                <a:gd name="T36" fmla="*/ 1020 w 2211"/>
                <a:gd name="T37" fmla="*/ 57 h 114"/>
                <a:gd name="T38" fmla="*/ 1077 w 2211"/>
                <a:gd name="T39" fmla="*/ 57 h 114"/>
                <a:gd name="T40" fmla="*/ 1134 w 2211"/>
                <a:gd name="T41" fmla="*/ 57 h 114"/>
                <a:gd name="T42" fmla="*/ 1190 w 2211"/>
                <a:gd name="T43" fmla="*/ 57 h 114"/>
                <a:gd name="T44" fmla="*/ 1247 w 2211"/>
                <a:gd name="T45" fmla="*/ 57 h 114"/>
                <a:gd name="T46" fmla="*/ 1304 w 2211"/>
                <a:gd name="T47" fmla="*/ 57 h 114"/>
                <a:gd name="T48" fmla="*/ 1360 w 2211"/>
                <a:gd name="T49" fmla="*/ 57 h 114"/>
                <a:gd name="T50" fmla="*/ 1417 w 2211"/>
                <a:gd name="T51" fmla="*/ 57 h 114"/>
                <a:gd name="T52" fmla="*/ 1474 w 2211"/>
                <a:gd name="T53" fmla="*/ 57 h 114"/>
                <a:gd name="T54" fmla="*/ 1531 w 2211"/>
                <a:gd name="T55" fmla="*/ 57 h 114"/>
                <a:gd name="T56" fmla="*/ 1587 w 2211"/>
                <a:gd name="T57" fmla="*/ 57 h 114"/>
                <a:gd name="T58" fmla="*/ 1644 w 2211"/>
                <a:gd name="T59" fmla="*/ 57 h 114"/>
                <a:gd name="T60" fmla="*/ 1701 w 2211"/>
                <a:gd name="T61" fmla="*/ 57 h 114"/>
                <a:gd name="T62" fmla="*/ 1757 w 2211"/>
                <a:gd name="T63" fmla="*/ 57 h 114"/>
                <a:gd name="T64" fmla="*/ 1814 w 2211"/>
                <a:gd name="T65" fmla="*/ 57 h 114"/>
                <a:gd name="T66" fmla="*/ 1871 w 2211"/>
                <a:gd name="T67" fmla="*/ 57 h 114"/>
                <a:gd name="T68" fmla="*/ 1928 w 2211"/>
                <a:gd name="T69" fmla="*/ 57 h 114"/>
                <a:gd name="T70" fmla="*/ 1984 w 2211"/>
                <a:gd name="T71" fmla="*/ 57 h 114"/>
                <a:gd name="T72" fmla="*/ 2041 w 2211"/>
                <a:gd name="T73" fmla="*/ 57 h 114"/>
                <a:gd name="T74" fmla="*/ 2098 w 2211"/>
                <a:gd name="T75" fmla="*/ 57 h 114"/>
                <a:gd name="T76" fmla="*/ 2154 w 2211"/>
                <a:gd name="T77" fmla="*/ 57 h 114"/>
                <a:gd name="T78" fmla="*/ 2211 w 2211"/>
                <a:gd name="T7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11" h="114">
                  <a:moveTo>
                    <a:pt x="2211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57"/>
                  </a:lnTo>
                  <a:lnTo>
                    <a:pt x="623" y="114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57"/>
                  </a:lnTo>
                  <a:lnTo>
                    <a:pt x="793" y="114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57"/>
                  </a:lnTo>
                  <a:lnTo>
                    <a:pt x="1134" y="114"/>
                  </a:lnTo>
                  <a:lnTo>
                    <a:pt x="1190" y="57"/>
                  </a:lnTo>
                  <a:lnTo>
                    <a:pt x="1190" y="114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04" y="57"/>
                  </a:lnTo>
                  <a:lnTo>
                    <a:pt x="1304" y="114"/>
                  </a:lnTo>
                  <a:lnTo>
                    <a:pt x="1360" y="57"/>
                  </a:lnTo>
                  <a:lnTo>
                    <a:pt x="1360" y="114"/>
                  </a:lnTo>
                  <a:lnTo>
                    <a:pt x="1417" y="57"/>
                  </a:lnTo>
                  <a:lnTo>
                    <a:pt x="1417" y="114"/>
                  </a:lnTo>
                  <a:lnTo>
                    <a:pt x="1474" y="57"/>
                  </a:lnTo>
                  <a:lnTo>
                    <a:pt x="1474" y="114"/>
                  </a:lnTo>
                  <a:lnTo>
                    <a:pt x="1531" y="57"/>
                  </a:lnTo>
                  <a:lnTo>
                    <a:pt x="1531" y="114"/>
                  </a:lnTo>
                  <a:lnTo>
                    <a:pt x="1587" y="57"/>
                  </a:lnTo>
                  <a:lnTo>
                    <a:pt x="1587" y="114"/>
                  </a:lnTo>
                  <a:lnTo>
                    <a:pt x="1644" y="57"/>
                  </a:lnTo>
                  <a:lnTo>
                    <a:pt x="1644" y="114"/>
                  </a:lnTo>
                  <a:lnTo>
                    <a:pt x="1701" y="57"/>
                  </a:lnTo>
                  <a:lnTo>
                    <a:pt x="1701" y="114"/>
                  </a:lnTo>
                  <a:lnTo>
                    <a:pt x="1757" y="57"/>
                  </a:lnTo>
                  <a:lnTo>
                    <a:pt x="1757" y="114"/>
                  </a:lnTo>
                  <a:lnTo>
                    <a:pt x="1814" y="57"/>
                  </a:lnTo>
                  <a:lnTo>
                    <a:pt x="1814" y="114"/>
                  </a:lnTo>
                  <a:lnTo>
                    <a:pt x="1871" y="57"/>
                  </a:lnTo>
                  <a:lnTo>
                    <a:pt x="1871" y="114"/>
                  </a:lnTo>
                  <a:lnTo>
                    <a:pt x="1928" y="57"/>
                  </a:lnTo>
                  <a:lnTo>
                    <a:pt x="1928" y="114"/>
                  </a:lnTo>
                  <a:lnTo>
                    <a:pt x="1984" y="57"/>
                  </a:lnTo>
                  <a:lnTo>
                    <a:pt x="1984" y="114"/>
                  </a:lnTo>
                  <a:lnTo>
                    <a:pt x="2041" y="57"/>
                  </a:lnTo>
                  <a:lnTo>
                    <a:pt x="2041" y="114"/>
                  </a:lnTo>
                  <a:lnTo>
                    <a:pt x="2098" y="57"/>
                  </a:lnTo>
                  <a:lnTo>
                    <a:pt x="2098" y="114"/>
                  </a:lnTo>
                  <a:lnTo>
                    <a:pt x="2154" y="57"/>
                  </a:lnTo>
                  <a:lnTo>
                    <a:pt x="2154" y="114"/>
                  </a:lnTo>
                  <a:lnTo>
                    <a:pt x="2211" y="57"/>
                  </a:lnTo>
                  <a:lnTo>
                    <a:pt x="2211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5" name="Freeform 175">
              <a:extLst>
                <a:ext uri="{FF2B5EF4-FFF2-40B4-BE49-F238E27FC236}">
                  <a16:creationId xmlns:a16="http://schemas.microsoft.com/office/drawing/2014/main" id="{ED293A16-DD62-4EFA-8B85-8245EF8BC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" y="1252"/>
              <a:ext cx="179" cy="170"/>
            </a:xfrm>
            <a:custGeom>
              <a:avLst/>
              <a:gdLst>
                <a:gd name="T0" fmla="*/ 9 w 179"/>
                <a:gd name="T1" fmla="*/ 170 h 170"/>
                <a:gd name="T2" fmla="*/ 179 w 179"/>
                <a:gd name="T3" fmla="*/ 170 h 170"/>
                <a:gd name="T4" fmla="*/ 179 w 179"/>
                <a:gd name="T5" fmla="*/ 0 h 170"/>
                <a:gd name="T6" fmla="*/ 66 w 179"/>
                <a:gd name="T7" fmla="*/ 0 h 170"/>
                <a:gd name="T8" fmla="*/ 0 w 179"/>
                <a:gd name="T9" fmla="*/ 114 h 170"/>
                <a:gd name="T10" fmla="*/ 9 w 179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70">
                  <a:moveTo>
                    <a:pt x="9" y="170"/>
                  </a:moveTo>
                  <a:lnTo>
                    <a:pt x="179" y="170"/>
                  </a:lnTo>
                  <a:lnTo>
                    <a:pt x="179" y="0"/>
                  </a:lnTo>
                  <a:lnTo>
                    <a:pt x="66" y="0"/>
                  </a:lnTo>
                  <a:lnTo>
                    <a:pt x="0" y="114"/>
                  </a:lnTo>
                  <a:lnTo>
                    <a:pt x="9" y="17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6" name="Freeform 176">
              <a:extLst>
                <a:ext uri="{FF2B5EF4-FFF2-40B4-BE49-F238E27FC236}">
                  <a16:creationId xmlns:a16="http://schemas.microsoft.com/office/drawing/2014/main" id="{2019A10C-4542-41D8-A349-ABA7DE47A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" y="628"/>
              <a:ext cx="511" cy="1021"/>
            </a:xfrm>
            <a:custGeom>
              <a:avLst/>
              <a:gdLst>
                <a:gd name="T0" fmla="*/ 0 w 511"/>
                <a:gd name="T1" fmla="*/ 568 h 1021"/>
                <a:gd name="T2" fmla="*/ 0 w 511"/>
                <a:gd name="T3" fmla="*/ 851 h 1021"/>
                <a:gd name="T4" fmla="*/ 57 w 511"/>
                <a:gd name="T5" fmla="*/ 908 h 1021"/>
                <a:gd name="T6" fmla="*/ 227 w 511"/>
                <a:gd name="T7" fmla="*/ 810 h 1021"/>
                <a:gd name="T8" fmla="*/ 349 w 511"/>
                <a:gd name="T9" fmla="*/ 1021 h 1021"/>
                <a:gd name="T10" fmla="*/ 397 w 511"/>
                <a:gd name="T11" fmla="*/ 1008 h 1021"/>
                <a:gd name="T12" fmla="*/ 511 w 511"/>
                <a:gd name="T13" fmla="*/ 908 h 1021"/>
                <a:gd name="T14" fmla="*/ 454 w 511"/>
                <a:gd name="T15" fmla="*/ 851 h 1021"/>
                <a:gd name="T16" fmla="*/ 454 w 511"/>
                <a:gd name="T17" fmla="*/ 341 h 1021"/>
                <a:gd name="T18" fmla="*/ 397 w 511"/>
                <a:gd name="T19" fmla="*/ 227 h 1021"/>
                <a:gd name="T20" fmla="*/ 397 w 511"/>
                <a:gd name="T21" fmla="*/ 114 h 1021"/>
                <a:gd name="T22" fmla="*/ 227 w 511"/>
                <a:gd name="T23" fmla="*/ 0 h 1021"/>
                <a:gd name="T24" fmla="*/ 114 w 511"/>
                <a:gd name="T25" fmla="*/ 0 h 1021"/>
                <a:gd name="T26" fmla="*/ 0 w 511"/>
                <a:gd name="T27" fmla="*/ 114 h 1021"/>
                <a:gd name="T28" fmla="*/ 0 w 511"/>
                <a:gd name="T29" fmla="*/ 171 h 1021"/>
                <a:gd name="T30" fmla="*/ 114 w 511"/>
                <a:gd name="T31" fmla="*/ 171 h 1021"/>
                <a:gd name="T32" fmla="*/ 227 w 511"/>
                <a:gd name="T33" fmla="*/ 284 h 1021"/>
                <a:gd name="T34" fmla="*/ 284 w 511"/>
                <a:gd name="T35" fmla="*/ 454 h 1021"/>
                <a:gd name="T36" fmla="*/ 227 w 511"/>
                <a:gd name="T37" fmla="*/ 681 h 1021"/>
                <a:gd name="T38" fmla="*/ 114 w 511"/>
                <a:gd name="T39" fmla="*/ 738 h 1021"/>
                <a:gd name="T40" fmla="*/ 114 w 511"/>
                <a:gd name="T41" fmla="*/ 568 h 1021"/>
                <a:gd name="T42" fmla="*/ 0 w 511"/>
                <a:gd name="T43" fmla="*/ 56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1" h="1021">
                  <a:moveTo>
                    <a:pt x="0" y="568"/>
                  </a:moveTo>
                  <a:lnTo>
                    <a:pt x="0" y="851"/>
                  </a:lnTo>
                  <a:lnTo>
                    <a:pt x="57" y="908"/>
                  </a:lnTo>
                  <a:lnTo>
                    <a:pt x="227" y="810"/>
                  </a:lnTo>
                  <a:lnTo>
                    <a:pt x="349" y="1021"/>
                  </a:lnTo>
                  <a:lnTo>
                    <a:pt x="397" y="1008"/>
                  </a:lnTo>
                  <a:lnTo>
                    <a:pt x="511" y="908"/>
                  </a:lnTo>
                  <a:lnTo>
                    <a:pt x="454" y="851"/>
                  </a:lnTo>
                  <a:lnTo>
                    <a:pt x="454" y="341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114" y="171"/>
                  </a:lnTo>
                  <a:lnTo>
                    <a:pt x="227" y="284"/>
                  </a:lnTo>
                  <a:lnTo>
                    <a:pt x="284" y="454"/>
                  </a:lnTo>
                  <a:lnTo>
                    <a:pt x="227" y="681"/>
                  </a:lnTo>
                  <a:lnTo>
                    <a:pt x="114" y="738"/>
                  </a:lnTo>
                  <a:lnTo>
                    <a:pt x="114" y="568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17" name="Group 177">
            <a:extLst>
              <a:ext uri="{FF2B5EF4-FFF2-40B4-BE49-F238E27FC236}">
                <a16:creationId xmlns:a16="http://schemas.microsoft.com/office/drawing/2014/main" id="{091DF726-20B7-4DF3-838B-D596D5181C2D}"/>
              </a:ext>
            </a:extLst>
          </p:cNvPr>
          <p:cNvGrpSpPr>
            <a:grpSpLocks/>
          </p:cNvGrpSpPr>
          <p:nvPr/>
        </p:nvGrpSpPr>
        <p:grpSpPr bwMode="auto">
          <a:xfrm>
            <a:off x="3492500" y="549275"/>
            <a:ext cx="1123950" cy="2474913"/>
            <a:chOff x="2200" y="346"/>
            <a:chExt cx="708" cy="1559"/>
          </a:xfrm>
        </p:grpSpPr>
        <p:sp>
          <p:nvSpPr>
            <p:cNvPr id="10418" name="AutoShape 178">
              <a:extLst>
                <a:ext uri="{FF2B5EF4-FFF2-40B4-BE49-F238E27FC236}">
                  <a16:creationId xmlns:a16="http://schemas.microsoft.com/office/drawing/2014/main" id="{4865FBD2-485C-4BA6-9AD4-C9810E9E69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54" y="346"/>
              <a:ext cx="197" cy="1559"/>
            </a:xfrm>
            <a:custGeom>
              <a:avLst/>
              <a:gdLst>
                <a:gd name="G0" fmla="+- 4472 0 0"/>
                <a:gd name="G1" fmla="+- 21600 0 4472"/>
                <a:gd name="G2" fmla="*/ 4472 1 2"/>
                <a:gd name="G3" fmla="+- 21600 0 G2"/>
                <a:gd name="G4" fmla="+/ 4472 21600 2"/>
                <a:gd name="G5" fmla="+/ G1 0 2"/>
                <a:gd name="G6" fmla="*/ 21600 21600 4472"/>
                <a:gd name="G7" fmla="*/ G6 1 2"/>
                <a:gd name="G8" fmla="+- 21600 0 G7"/>
                <a:gd name="G9" fmla="*/ 21600 1 2"/>
                <a:gd name="G10" fmla="+- 4472 0 G9"/>
                <a:gd name="G11" fmla="?: G10 G8 0"/>
                <a:gd name="G12" fmla="?: G10 G7 21600"/>
                <a:gd name="T0" fmla="*/ 19364 w 21600"/>
                <a:gd name="T1" fmla="*/ 10800 h 21600"/>
                <a:gd name="T2" fmla="*/ 10800 w 21600"/>
                <a:gd name="T3" fmla="*/ 21600 h 21600"/>
                <a:gd name="T4" fmla="*/ 2236 w 21600"/>
                <a:gd name="T5" fmla="*/ 10800 h 21600"/>
                <a:gd name="T6" fmla="*/ 10800 w 21600"/>
                <a:gd name="T7" fmla="*/ 0 h 21600"/>
                <a:gd name="T8" fmla="*/ 4036 w 21600"/>
                <a:gd name="T9" fmla="*/ 4036 h 21600"/>
                <a:gd name="T10" fmla="*/ 17564 w 21600"/>
                <a:gd name="T11" fmla="*/ 175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72" y="21600"/>
                  </a:lnTo>
                  <a:lnTo>
                    <a:pt x="1712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9" name="Rectangle 179">
              <a:extLst>
                <a:ext uri="{FF2B5EF4-FFF2-40B4-BE49-F238E27FC236}">
                  <a16:creationId xmlns:a16="http://schemas.microsoft.com/office/drawing/2014/main" id="{2C8AFE56-C376-46E2-9691-A65ED80FE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402"/>
              <a:ext cx="708" cy="271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20" name="Group 180">
            <a:extLst>
              <a:ext uri="{FF2B5EF4-FFF2-40B4-BE49-F238E27FC236}">
                <a16:creationId xmlns:a16="http://schemas.microsoft.com/office/drawing/2014/main" id="{362CF4BC-4AC0-476E-B40A-57B8F5A2523F}"/>
              </a:ext>
            </a:extLst>
          </p:cNvPr>
          <p:cNvGrpSpPr>
            <a:grpSpLocks/>
          </p:cNvGrpSpPr>
          <p:nvPr/>
        </p:nvGrpSpPr>
        <p:grpSpPr bwMode="auto">
          <a:xfrm>
            <a:off x="3222625" y="1592263"/>
            <a:ext cx="493713" cy="427037"/>
            <a:chOff x="2030" y="1003"/>
            <a:chExt cx="311" cy="269"/>
          </a:xfrm>
        </p:grpSpPr>
        <p:sp>
          <p:nvSpPr>
            <p:cNvPr id="10421" name="AutoShape 181">
              <a:extLst>
                <a:ext uri="{FF2B5EF4-FFF2-40B4-BE49-F238E27FC236}">
                  <a16:creationId xmlns:a16="http://schemas.microsoft.com/office/drawing/2014/main" id="{EE59B845-2AA5-44FC-BF9A-C07D4FF28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0" y="1003"/>
              <a:ext cx="311" cy="269"/>
            </a:xfrm>
            <a:prstGeom prst="hexagon">
              <a:avLst>
                <a:gd name="adj" fmla="val 28903"/>
                <a:gd name="vf" fmla="val 11547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2" name="Oval 182">
              <a:extLst>
                <a:ext uri="{FF2B5EF4-FFF2-40B4-BE49-F238E27FC236}">
                  <a16:creationId xmlns:a16="http://schemas.microsoft.com/office/drawing/2014/main" id="{2B0EB37E-8B84-435B-A51B-D3DFEA101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105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23" name="Group 183">
            <a:extLst>
              <a:ext uri="{FF2B5EF4-FFF2-40B4-BE49-F238E27FC236}">
                <a16:creationId xmlns:a16="http://schemas.microsoft.com/office/drawing/2014/main" id="{81CDFF98-AD90-4E5C-B04B-24AA94E20F90}"/>
              </a:ext>
            </a:extLst>
          </p:cNvPr>
          <p:cNvGrpSpPr>
            <a:grpSpLocks/>
          </p:cNvGrpSpPr>
          <p:nvPr/>
        </p:nvGrpSpPr>
        <p:grpSpPr bwMode="auto">
          <a:xfrm>
            <a:off x="385763" y="233363"/>
            <a:ext cx="2206625" cy="1035050"/>
            <a:chOff x="243" y="147"/>
            <a:chExt cx="1390" cy="652"/>
          </a:xfrm>
        </p:grpSpPr>
        <p:sp>
          <p:nvSpPr>
            <p:cNvPr id="10424" name="AutoShape 184">
              <a:extLst>
                <a:ext uri="{FF2B5EF4-FFF2-40B4-BE49-F238E27FC236}">
                  <a16:creationId xmlns:a16="http://schemas.microsoft.com/office/drawing/2014/main" id="{BD33450A-2328-44CF-B70D-AFAD14C82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147"/>
              <a:ext cx="453" cy="142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5" name="AutoShape 185">
              <a:extLst>
                <a:ext uri="{FF2B5EF4-FFF2-40B4-BE49-F238E27FC236}">
                  <a16:creationId xmlns:a16="http://schemas.microsoft.com/office/drawing/2014/main" id="{E1CA68AF-94D6-4C1F-9200-79FC32C1F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" y="204"/>
              <a:ext cx="397" cy="17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6" name="Rectangle 186">
              <a:extLst>
                <a:ext uri="{FF2B5EF4-FFF2-40B4-BE49-F238E27FC236}">
                  <a16:creationId xmlns:a16="http://schemas.microsoft.com/office/drawing/2014/main" id="{DFDDDEB3-FF8D-46AE-93E3-C8FDF448A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" y="516"/>
              <a:ext cx="1332" cy="28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7" name="Rectangle 187">
              <a:extLst>
                <a:ext uri="{FF2B5EF4-FFF2-40B4-BE49-F238E27FC236}">
                  <a16:creationId xmlns:a16="http://schemas.microsoft.com/office/drawing/2014/main" id="{F3B9E432-0F62-4760-ADEE-59E5FB32B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" y="317"/>
              <a:ext cx="1390" cy="2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8" name="Freeform 188">
              <a:extLst>
                <a:ext uri="{FF2B5EF4-FFF2-40B4-BE49-F238E27FC236}">
                  <a16:creationId xmlns:a16="http://schemas.microsoft.com/office/drawing/2014/main" id="{7E518094-B13F-4E14-958F-4D14623E7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" y="232"/>
              <a:ext cx="1390" cy="85"/>
            </a:xfrm>
            <a:custGeom>
              <a:avLst/>
              <a:gdLst>
                <a:gd name="T0" fmla="*/ 1390 w 1390"/>
                <a:gd name="T1" fmla="*/ 85 h 85"/>
                <a:gd name="T2" fmla="*/ 0 w 1390"/>
                <a:gd name="T3" fmla="*/ 85 h 85"/>
                <a:gd name="T4" fmla="*/ 57 w 1390"/>
                <a:gd name="T5" fmla="*/ 0 h 85"/>
                <a:gd name="T6" fmla="*/ 1333 w 1390"/>
                <a:gd name="T7" fmla="*/ 0 h 85"/>
                <a:gd name="T8" fmla="*/ 1390 w 1390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0" h="85">
                  <a:moveTo>
                    <a:pt x="1390" y="85"/>
                  </a:moveTo>
                  <a:lnTo>
                    <a:pt x="0" y="85"/>
                  </a:lnTo>
                  <a:lnTo>
                    <a:pt x="57" y="0"/>
                  </a:lnTo>
                  <a:lnTo>
                    <a:pt x="1333" y="0"/>
                  </a:lnTo>
                  <a:lnTo>
                    <a:pt x="1390" y="85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35" name="Group 195">
            <a:extLst>
              <a:ext uri="{FF2B5EF4-FFF2-40B4-BE49-F238E27FC236}">
                <a16:creationId xmlns:a16="http://schemas.microsoft.com/office/drawing/2014/main" id="{7382BB60-46A5-445E-8077-95509E271F5D}"/>
              </a:ext>
            </a:extLst>
          </p:cNvPr>
          <p:cNvGrpSpPr>
            <a:grpSpLocks/>
          </p:cNvGrpSpPr>
          <p:nvPr/>
        </p:nvGrpSpPr>
        <p:grpSpPr bwMode="auto">
          <a:xfrm>
            <a:off x="6642100" y="1989138"/>
            <a:ext cx="719138" cy="2159000"/>
            <a:chOff x="4184" y="1253"/>
            <a:chExt cx="453" cy="1360"/>
          </a:xfrm>
        </p:grpSpPr>
        <p:sp>
          <p:nvSpPr>
            <p:cNvPr id="10430" name="AutoShape 190">
              <a:extLst>
                <a:ext uri="{FF2B5EF4-FFF2-40B4-BE49-F238E27FC236}">
                  <a16:creationId xmlns:a16="http://schemas.microsoft.com/office/drawing/2014/main" id="{AE980A3C-DB91-473C-BFC1-31C1E3FDD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4" y="1253"/>
              <a:ext cx="453" cy="1360"/>
            </a:xfrm>
            <a:prstGeom prst="roundRect">
              <a:avLst>
                <a:gd name="adj" fmla="val 8611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4" name="Rectangle 194">
              <a:extLst>
                <a:ext uri="{FF2B5EF4-FFF2-40B4-BE49-F238E27FC236}">
                  <a16:creationId xmlns:a16="http://schemas.microsoft.com/office/drawing/2014/main" id="{5D976554-CEA7-49DC-B41C-13D14C4E0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9" y="1480"/>
              <a:ext cx="284" cy="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2" name="Rectangle 192">
              <a:extLst>
                <a:ext uri="{FF2B5EF4-FFF2-40B4-BE49-F238E27FC236}">
                  <a16:creationId xmlns:a16="http://schemas.microsoft.com/office/drawing/2014/main" id="{78FD6634-2A0D-49AC-9AB6-DC7CABA56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9" y="1678"/>
              <a:ext cx="283" cy="2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3" name="Freeform 193">
              <a:extLst>
                <a:ext uri="{FF2B5EF4-FFF2-40B4-BE49-F238E27FC236}">
                  <a16:creationId xmlns:a16="http://schemas.microsoft.com/office/drawing/2014/main" id="{9A17A762-6C8D-425C-8717-4BA0156C0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" y="1309"/>
              <a:ext cx="341" cy="341"/>
            </a:xfrm>
            <a:custGeom>
              <a:avLst/>
              <a:gdLst>
                <a:gd name="T0" fmla="*/ 284 w 341"/>
                <a:gd name="T1" fmla="*/ 341 h 341"/>
                <a:gd name="T2" fmla="*/ 57 w 341"/>
                <a:gd name="T3" fmla="*/ 341 h 341"/>
                <a:gd name="T4" fmla="*/ 57 w 341"/>
                <a:gd name="T5" fmla="*/ 227 h 341"/>
                <a:gd name="T6" fmla="*/ 0 w 341"/>
                <a:gd name="T7" fmla="*/ 170 h 341"/>
                <a:gd name="T8" fmla="*/ 0 w 341"/>
                <a:gd name="T9" fmla="*/ 57 h 341"/>
                <a:gd name="T10" fmla="*/ 57 w 341"/>
                <a:gd name="T11" fmla="*/ 0 h 341"/>
                <a:gd name="T12" fmla="*/ 284 w 341"/>
                <a:gd name="T13" fmla="*/ 0 h 341"/>
                <a:gd name="T14" fmla="*/ 341 w 341"/>
                <a:gd name="T15" fmla="*/ 57 h 341"/>
                <a:gd name="T16" fmla="*/ 341 w 341"/>
                <a:gd name="T17" fmla="*/ 170 h 341"/>
                <a:gd name="T18" fmla="*/ 284 w 341"/>
                <a:gd name="T19" fmla="*/ 227 h 341"/>
                <a:gd name="T20" fmla="*/ 284 w 341"/>
                <a:gd name="T2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1">
                  <a:moveTo>
                    <a:pt x="284" y="341"/>
                  </a:moveTo>
                  <a:lnTo>
                    <a:pt x="57" y="341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284" y="227"/>
                  </a:lnTo>
                  <a:lnTo>
                    <a:pt x="284" y="341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436" name="Group 196">
            <a:extLst>
              <a:ext uri="{FF2B5EF4-FFF2-40B4-BE49-F238E27FC236}">
                <a16:creationId xmlns:a16="http://schemas.microsoft.com/office/drawing/2014/main" id="{EDCF120D-EFB4-4CB0-AF87-5BCD10727AA0}"/>
              </a:ext>
            </a:extLst>
          </p:cNvPr>
          <p:cNvGrpSpPr>
            <a:grpSpLocks/>
          </p:cNvGrpSpPr>
          <p:nvPr/>
        </p:nvGrpSpPr>
        <p:grpSpPr bwMode="auto">
          <a:xfrm>
            <a:off x="5786438" y="2393950"/>
            <a:ext cx="630237" cy="2339975"/>
            <a:chOff x="3532" y="1366"/>
            <a:chExt cx="397" cy="1474"/>
          </a:xfrm>
        </p:grpSpPr>
        <p:sp>
          <p:nvSpPr>
            <p:cNvPr id="10437" name="AutoShape 197">
              <a:extLst>
                <a:ext uri="{FF2B5EF4-FFF2-40B4-BE49-F238E27FC236}">
                  <a16:creationId xmlns:a16="http://schemas.microsoft.com/office/drawing/2014/main" id="{6F195A27-7445-4996-BA5E-6E07676C6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451"/>
              <a:ext cx="114" cy="1191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8" name="Freeform 198">
              <a:extLst>
                <a:ext uri="{FF2B5EF4-FFF2-40B4-BE49-F238E27FC236}">
                  <a16:creationId xmlns:a16="http://schemas.microsoft.com/office/drawing/2014/main" id="{1500CCA2-A237-48BD-AD11-CE181A184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" y="1366"/>
              <a:ext cx="369" cy="142"/>
            </a:xfrm>
            <a:custGeom>
              <a:avLst/>
              <a:gdLst>
                <a:gd name="T0" fmla="*/ 0 w 369"/>
                <a:gd name="T1" fmla="*/ 142 h 142"/>
                <a:gd name="T2" fmla="*/ 0 w 369"/>
                <a:gd name="T3" fmla="*/ 57 h 142"/>
                <a:gd name="T4" fmla="*/ 57 w 369"/>
                <a:gd name="T5" fmla="*/ 0 h 142"/>
                <a:gd name="T6" fmla="*/ 114 w 369"/>
                <a:gd name="T7" fmla="*/ 0 h 142"/>
                <a:gd name="T8" fmla="*/ 312 w 369"/>
                <a:gd name="T9" fmla="*/ 57 h 142"/>
                <a:gd name="T10" fmla="*/ 369 w 369"/>
                <a:gd name="T11" fmla="*/ 85 h 142"/>
                <a:gd name="T12" fmla="*/ 328 w 369"/>
                <a:gd name="T13" fmla="*/ 110 h 142"/>
                <a:gd name="T14" fmla="*/ 199 w 369"/>
                <a:gd name="T15" fmla="*/ 114 h 142"/>
                <a:gd name="T16" fmla="*/ 114 w 369"/>
                <a:gd name="T17" fmla="*/ 142 h 142"/>
                <a:gd name="T18" fmla="*/ 0 w 369"/>
                <a:gd name="T1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142">
                  <a:moveTo>
                    <a:pt x="0" y="142"/>
                  </a:moveTo>
                  <a:lnTo>
                    <a:pt x="0" y="57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312" y="57"/>
                  </a:lnTo>
                  <a:lnTo>
                    <a:pt x="369" y="85"/>
                  </a:lnTo>
                  <a:lnTo>
                    <a:pt x="328" y="110"/>
                  </a:lnTo>
                  <a:lnTo>
                    <a:pt x="199" y="114"/>
                  </a:lnTo>
                  <a:lnTo>
                    <a:pt x="114" y="142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9" name="Freeform 199">
              <a:extLst>
                <a:ext uri="{FF2B5EF4-FFF2-40B4-BE49-F238E27FC236}">
                  <a16:creationId xmlns:a16="http://schemas.microsoft.com/office/drawing/2014/main" id="{AA6ED681-EC7A-4213-A1E6-C9B55025B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" y="2529"/>
              <a:ext cx="170" cy="311"/>
            </a:xfrm>
            <a:custGeom>
              <a:avLst/>
              <a:gdLst>
                <a:gd name="T0" fmla="*/ 331 w 657"/>
                <a:gd name="T1" fmla="*/ 0 h 988"/>
                <a:gd name="T2" fmla="*/ 19 w 657"/>
                <a:gd name="T3" fmla="*/ 482 h 988"/>
                <a:gd name="T4" fmla="*/ 218 w 657"/>
                <a:gd name="T5" fmla="*/ 964 h 988"/>
                <a:gd name="T6" fmla="*/ 331 w 657"/>
                <a:gd name="T7" fmla="*/ 624 h 988"/>
                <a:gd name="T8" fmla="*/ 416 w 657"/>
                <a:gd name="T9" fmla="*/ 964 h 988"/>
                <a:gd name="T10" fmla="*/ 643 w 657"/>
                <a:gd name="T11" fmla="*/ 482 h 988"/>
                <a:gd name="T12" fmla="*/ 331 w 657"/>
                <a:gd name="T13" fmla="*/ 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7" h="988">
                  <a:moveTo>
                    <a:pt x="331" y="0"/>
                  </a:moveTo>
                  <a:cubicBezTo>
                    <a:pt x="227" y="0"/>
                    <a:pt x="38" y="321"/>
                    <a:pt x="19" y="482"/>
                  </a:cubicBezTo>
                  <a:cubicBezTo>
                    <a:pt x="0" y="643"/>
                    <a:pt x="166" y="940"/>
                    <a:pt x="218" y="964"/>
                  </a:cubicBezTo>
                  <a:cubicBezTo>
                    <a:pt x="270" y="988"/>
                    <a:pt x="298" y="624"/>
                    <a:pt x="331" y="624"/>
                  </a:cubicBezTo>
                  <a:cubicBezTo>
                    <a:pt x="364" y="624"/>
                    <a:pt x="364" y="988"/>
                    <a:pt x="416" y="964"/>
                  </a:cubicBezTo>
                  <a:cubicBezTo>
                    <a:pt x="468" y="940"/>
                    <a:pt x="657" y="643"/>
                    <a:pt x="643" y="482"/>
                  </a:cubicBezTo>
                  <a:cubicBezTo>
                    <a:pt x="629" y="321"/>
                    <a:pt x="435" y="0"/>
                    <a:pt x="331" y="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440" name="Group 200">
            <a:extLst>
              <a:ext uri="{FF2B5EF4-FFF2-40B4-BE49-F238E27FC236}">
                <a16:creationId xmlns:a16="http://schemas.microsoft.com/office/drawing/2014/main" id="{BDE8112B-59EA-4D50-A09B-6195A33FDAAE}"/>
              </a:ext>
            </a:extLst>
          </p:cNvPr>
          <p:cNvGrpSpPr>
            <a:grpSpLocks/>
          </p:cNvGrpSpPr>
          <p:nvPr/>
        </p:nvGrpSpPr>
        <p:grpSpPr bwMode="auto">
          <a:xfrm>
            <a:off x="4346575" y="1492250"/>
            <a:ext cx="315913" cy="1484313"/>
            <a:chOff x="2738" y="940"/>
            <a:chExt cx="199" cy="935"/>
          </a:xfrm>
        </p:grpSpPr>
        <p:sp>
          <p:nvSpPr>
            <p:cNvPr id="10441" name="AutoShape 201">
              <a:extLst>
                <a:ext uri="{FF2B5EF4-FFF2-40B4-BE49-F238E27FC236}">
                  <a16:creationId xmlns:a16="http://schemas.microsoft.com/office/drawing/2014/main" id="{177CF06F-7CA6-4E5E-94A7-F8364A3C0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8" y="968"/>
              <a:ext cx="199" cy="17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2" name="Rectangle 202">
              <a:extLst>
                <a:ext uri="{FF2B5EF4-FFF2-40B4-BE49-F238E27FC236}">
                  <a16:creationId xmlns:a16="http://schemas.microsoft.com/office/drawing/2014/main" id="{A8C27C16-73B5-476B-8652-D4525753B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8" y="940"/>
              <a:ext cx="199" cy="5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3" name="Rectangle 203">
              <a:extLst>
                <a:ext uri="{FF2B5EF4-FFF2-40B4-BE49-F238E27FC236}">
                  <a16:creationId xmlns:a16="http://schemas.microsoft.com/office/drawing/2014/main" id="{2C045C2F-7A8B-4FF6-A186-52553D8BA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7" y="1450"/>
              <a:ext cx="141" cy="39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4" name="AutoShape 204">
              <a:extLst>
                <a:ext uri="{FF2B5EF4-FFF2-40B4-BE49-F238E27FC236}">
                  <a16:creationId xmlns:a16="http://schemas.microsoft.com/office/drawing/2014/main" id="{5570BBA8-ED30-42F9-8B3C-89B9BDE2F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8" y="1819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5" name="Freeform 205">
              <a:extLst>
                <a:ext uri="{FF2B5EF4-FFF2-40B4-BE49-F238E27FC236}">
                  <a16:creationId xmlns:a16="http://schemas.microsoft.com/office/drawing/2014/main" id="{3C1F5F11-0DA3-46DD-BE66-B985894D2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" y="1139"/>
              <a:ext cx="141" cy="311"/>
            </a:xfrm>
            <a:custGeom>
              <a:avLst/>
              <a:gdLst>
                <a:gd name="T0" fmla="*/ 0 w 141"/>
                <a:gd name="T1" fmla="*/ 311 h 311"/>
                <a:gd name="T2" fmla="*/ 56 w 141"/>
                <a:gd name="T3" fmla="*/ 0 h 311"/>
                <a:gd name="T4" fmla="*/ 85 w 141"/>
                <a:gd name="T5" fmla="*/ 0 h 311"/>
                <a:gd name="T6" fmla="*/ 141 w 141"/>
                <a:gd name="T7" fmla="*/ 311 h 311"/>
                <a:gd name="T8" fmla="*/ 0 w 141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1">
                  <a:moveTo>
                    <a:pt x="0" y="311"/>
                  </a:moveTo>
                  <a:lnTo>
                    <a:pt x="56" y="0"/>
                  </a:lnTo>
                  <a:lnTo>
                    <a:pt x="85" y="0"/>
                  </a:lnTo>
                  <a:lnTo>
                    <a:pt x="141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0" name="Group 74">
            <a:extLst>
              <a:ext uri="{FF2B5EF4-FFF2-40B4-BE49-F238E27FC236}">
                <a16:creationId xmlns:a16="http://schemas.microsoft.com/office/drawing/2014/main" id="{519D452F-2CF9-447C-B8BB-18A225B0A231}"/>
              </a:ext>
            </a:extLst>
          </p:cNvPr>
          <p:cNvGrpSpPr>
            <a:grpSpLocks/>
          </p:cNvGrpSpPr>
          <p:nvPr/>
        </p:nvGrpSpPr>
        <p:grpSpPr bwMode="auto">
          <a:xfrm>
            <a:off x="1871663" y="3519488"/>
            <a:ext cx="404812" cy="2700337"/>
            <a:chOff x="1973" y="1990"/>
            <a:chExt cx="255" cy="1701"/>
          </a:xfrm>
        </p:grpSpPr>
        <p:sp>
          <p:nvSpPr>
            <p:cNvPr id="4132" name="AutoShape 36">
              <a:extLst>
                <a:ext uri="{FF2B5EF4-FFF2-40B4-BE49-F238E27FC236}">
                  <a16:creationId xmlns:a16="http://schemas.microsoft.com/office/drawing/2014/main" id="{FE7C47FD-5AEA-40FA-9363-AC436308C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" y="2075"/>
              <a:ext cx="199" cy="153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33" name="AutoShape 37">
              <a:extLst>
                <a:ext uri="{FF2B5EF4-FFF2-40B4-BE49-F238E27FC236}">
                  <a16:creationId xmlns:a16="http://schemas.microsoft.com/office/drawing/2014/main" id="{AE0004ED-C225-423E-B912-F2FF520BD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0" y="2103"/>
              <a:ext cx="141" cy="147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37" name="Oval 41">
              <a:extLst>
                <a:ext uri="{FF2B5EF4-FFF2-40B4-BE49-F238E27FC236}">
                  <a16:creationId xmlns:a16="http://schemas.microsoft.com/office/drawing/2014/main" id="{4C47E823-13DF-4E35-B1AA-E4E633C87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3436"/>
              <a:ext cx="255" cy="255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38" name="Oval 42">
              <a:extLst>
                <a:ext uri="{FF2B5EF4-FFF2-40B4-BE49-F238E27FC236}">
                  <a16:creationId xmlns:a16="http://schemas.microsoft.com/office/drawing/2014/main" id="{4FB30BB0-22AC-4977-90DE-32BD445E1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1990"/>
              <a:ext cx="255" cy="255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39" name="Oval 43">
              <a:extLst>
                <a:ext uri="{FF2B5EF4-FFF2-40B4-BE49-F238E27FC236}">
                  <a16:creationId xmlns:a16="http://schemas.microsoft.com/office/drawing/2014/main" id="{4340AAD4-41BC-40B9-BFC2-94ED2CA59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5" y="2033"/>
              <a:ext cx="170" cy="170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0" name="Oval 44">
              <a:extLst>
                <a:ext uri="{FF2B5EF4-FFF2-40B4-BE49-F238E27FC236}">
                  <a16:creationId xmlns:a16="http://schemas.microsoft.com/office/drawing/2014/main" id="{ADF1A396-39A2-42A7-8DB8-F660ED4C7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" y="3464"/>
              <a:ext cx="199" cy="199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2" name="AutoShape 46">
              <a:extLst>
                <a:ext uri="{FF2B5EF4-FFF2-40B4-BE49-F238E27FC236}">
                  <a16:creationId xmlns:a16="http://schemas.microsoft.com/office/drawing/2014/main" id="{730E830B-2C79-491B-A579-49D090476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" y="3464"/>
              <a:ext cx="199" cy="199"/>
            </a:xfrm>
            <a:prstGeom prst="star16">
              <a:avLst>
                <a:gd name="adj" fmla="val 375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3" name="AutoShape 47">
              <a:extLst>
                <a:ext uri="{FF2B5EF4-FFF2-40B4-BE49-F238E27FC236}">
                  <a16:creationId xmlns:a16="http://schemas.microsoft.com/office/drawing/2014/main" id="{9AC1E186-CACE-4203-A626-DFE849C07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5" y="2032"/>
              <a:ext cx="171" cy="171"/>
            </a:xfrm>
            <a:prstGeom prst="star16">
              <a:avLst>
                <a:gd name="adj" fmla="val 375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169" name="Group 73">
            <a:extLst>
              <a:ext uri="{FF2B5EF4-FFF2-40B4-BE49-F238E27FC236}">
                <a16:creationId xmlns:a16="http://schemas.microsoft.com/office/drawing/2014/main" id="{690AB981-0466-438C-94EE-B8DC1AD3AB01}"/>
              </a:ext>
            </a:extLst>
          </p:cNvPr>
          <p:cNvGrpSpPr>
            <a:grpSpLocks/>
          </p:cNvGrpSpPr>
          <p:nvPr/>
        </p:nvGrpSpPr>
        <p:grpSpPr bwMode="auto">
          <a:xfrm>
            <a:off x="341313" y="1898650"/>
            <a:ext cx="647700" cy="4321175"/>
            <a:chOff x="215" y="1196"/>
            <a:chExt cx="408" cy="2722"/>
          </a:xfrm>
        </p:grpSpPr>
        <p:grpSp>
          <p:nvGrpSpPr>
            <p:cNvPr id="4120" name="Group 24">
              <a:extLst>
                <a:ext uri="{FF2B5EF4-FFF2-40B4-BE49-F238E27FC236}">
                  <a16:creationId xmlns:a16="http://schemas.microsoft.com/office/drawing/2014/main" id="{79C2E260-7106-43FC-86BD-C2A0E568B2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" y="1196"/>
              <a:ext cx="408" cy="2722"/>
              <a:chOff x="2200" y="1026"/>
              <a:chExt cx="408" cy="2722"/>
            </a:xfrm>
          </p:grpSpPr>
          <p:sp>
            <p:nvSpPr>
              <p:cNvPr id="4121" name="Freeform 25">
                <a:extLst>
                  <a:ext uri="{FF2B5EF4-FFF2-40B4-BE49-F238E27FC236}">
                    <a16:creationId xmlns:a16="http://schemas.microsoft.com/office/drawing/2014/main" id="{96FCABE1-45CC-4F25-AF4A-31882EB90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0" y="2432"/>
                <a:ext cx="408" cy="1316"/>
              </a:xfrm>
              <a:custGeom>
                <a:avLst/>
                <a:gdLst>
                  <a:gd name="T0" fmla="*/ 45 w 408"/>
                  <a:gd name="T1" fmla="*/ 1270 h 1270"/>
                  <a:gd name="T2" fmla="*/ 0 w 408"/>
                  <a:gd name="T3" fmla="*/ 1224 h 1270"/>
                  <a:gd name="T4" fmla="*/ 0 w 408"/>
                  <a:gd name="T5" fmla="*/ 589 h 1270"/>
                  <a:gd name="T6" fmla="*/ 90 w 408"/>
                  <a:gd name="T7" fmla="*/ 0 h 1270"/>
                  <a:gd name="T8" fmla="*/ 317 w 408"/>
                  <a:gd name="T9" fmla="*/ 0 h 1270"/>
                  <a:gd name="T10" fmla="*/ 408 w 408"/>
                  <a:gd name="T11" fmla="*/ 589 h 1270"/>
                  <a:gd name="T12" fmla="*/ 408 w 408"/>
                  <a:gd name="T13" fmla="*/ 1224 h 1270"/>
                  <a:gd name="T14" fmla="*/ 362 w 408"/>
                  <a:gd name="T15" fmla="*/ 1270 h 1270"/>
                  <a:gd name="T16" fmla="*/ 45 w 408"/>
                  <a:gd name="T17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8" h="1270">
                    <a:moveTo>
                      <a:pt x="45" y="1270"/>
                    </a:moveTo>
                    <a:lnTo>
                      <a:pt x="0" y="1224"/>
                    </a:lnTo>
                    <a:lnTo>
                      <a:pt x="0" y="589"/>
                    </a:lnTo>
                    <a:lnTo>
                      <a:pt x="90" y="0"/>
                    </a:lnTo>
                    <a:lnTo>
                      <a:pt x="317" y="0"/>
                    </a:lnTo>
                    <a:lnTo>
                      <a:pt x="408" y="589"/>
                    </a:lnTo>
                    <a:lnTo>
                      <a:pt x="408" y="1224"/>
                    </a:lnTo>
                    <a:lnTo>
                      <a:pt x="362" y="1270"/>
                    </a:lnTo>
                    <a:lnTo>
                      <a:pt x="45" y="12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5000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2" name="Rectangle 26">
                <a:extLst>
                  <a:ext uri="{FF2B5EF4-FFF2-40B4-BE49-F238E27FC236}">
                    <a16:creationId xmlns:a16="http://schemas.microsoft.com/office/drawing/2014/main" id="{2550D582-6F6A-4FA1-8791-D64F2385C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1026"/>
                <a:ext cx="136" cy="22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3" name="Rectangle 27">
                <a:extLst>
                  <a:ext uri="{FF2B5EF4-FFF2-40B4-BE49-F238E27FC236}">
                    <a16:creationId xmlns:a16="http://schemas.microsoft.com/office/drawing/2014/main" id="{64CD9F8D-8C9D-4841-973F-8F7BB3395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2" y="1253"/>
                <a:ext cx="45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4" name="Rectangle 28">
                <a:extLst>
                  <a:ext uri="{FF2B5EF4-FFF2-40B4-BE49-F238E27FC236}">
                    <a16:creationId xmlns:a16="http://schemas.microsoft.com/office/drawing/2014/main" id="{FBD86FFD-6DAA-4E30-9F6F-708C22CEA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1" y="2160"/>
                <a:ext cx="227" cy="46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5" name="Rectangle 29">
                <a:extLst>
                  <a:ext uri="{FF2B5EF4-FFF2-40B4-BE49-F238E27FC236}">
                    <a16:creationId xmlns:a16="http://schemas.microsoft.com/office/drawing/2014/main" id="{0D5AEA4D-D052-46B4-BADD-33B07E3B9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206"/>
                <a:ext cx="136" cy="45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6" name="Rectangle 30">
                <a:extLst>
                  <a:ext uri="{FF2B5EF4-FFF2-40B4-BE49-F238E27FC236}">
                    <a16:creationId xmlns:a16="http://schemas.microsoft.com/office/drawing/2014/main" id="{7271E991-EE83-47C6-BAF4-86FA66E532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3" y="2251"/>
                <a:ext cx="182" cy="227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7" name="AutoShape 31">
                <a:extLst>
                  <a:ext uri="{FF2B5EF4-FFF2-40B4-BE49-F238E27FC236}">
                    <a16:creationId xmlns:a16="http://schemas.microsoft.com/office/drawing/2014/main" id="{C3836652-3979-4E03-8FE4-36E85D3DD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5" y="2432"/>
                <a:ext cx="317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5000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161" name="Group 65">
              <a:extLst>
                <a:ext uri="{FF2B5EF4-FFF2-40B4-BE49-F238E27FC236}">
                  <a16:creationId xmlns:a16="http://schemas.microsoft.com/office/drawing/2014/main" id="{E6EC6691-39AA-46B9-9753-EE696DD929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" y="3181"/>
              <a:ext cx="341" cy="708"/>
              <a:chOff x="215" y="3181"/>
              <a:chExt cx="397" cy="708"/>
            </a:xfrm>
          </p:grpSpPr>
          <p:sp>
            <p:nvSpPr>
              <p:cNvPr id="4156" name="AutoShape 60">
                <a:extLst>
                  <a:ext uri="{FF2B5EF4-FFF2-40B4-BE49-F238E27FC236}">
                    <a16:creationId xmlns:a16="http://schemas.microsoft.com/office/drawing/2014/main" id="{81AD1103-8B94-4A0A-AB29-7FE5C377A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7" name="AutoShape 61">
                <a:extLst>
                  <a:ext uri="{FF2B5EF4-FFF2-40B4-BE49-F238E27FC236}">
                    <a16:creationId xmlns:a16="http://schemas.microsoft.com/office/drawing/2014/main" id="{F40CF5BF-0B5C-40D3-8B38-4F52B6B02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8" name="AutoShape 62">
                <a:extLst>
                  <a:ext uri="{FF2B5EF4-FFF2-40B4-BE49-F238E27FC236}">
                    <a16:creationId xmlns:a16="http://schemas.microsoft.com/office/drawing/2014/main" id="{BD0B0639-9750-4639-8EB1-59C9EACAF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9" name="AutoShape 63">
                <a:extLst>
                  <a:ext uri="{FF2B5EF4-FFF2-40B4-BE49-F238E27FC236}">
                    <a16:creationId xmlns:a16="http://schemas.microsoft.com/office/drawing/2014/main" id="{D5331C81-9CB7-4DD3-8088-CAA250372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0" name="AutoShape 64">
                <a:extLst>
                  <a:ext uri="{FF2B5EF4-FFF2-40B4-BE49-F238E27FC236}">
                    <a16:creationId xmlns:a16="http://schemas.microsoft.com/office/drawing/2014/main" id="{95B01793-5143-4188-B705-C03697A50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168" name="Group 72">
            <a:extLst>
              <a:ext uri="{FF2B5EF4-FFF2-40B4-BE49-F238E27FC236}">
                <a16:creationId xmlns:a16="http://schemas.microsoft.com/office/drawing/2014/main" id="{90F2A1A8-711A-4CD6-8748-649AC3108CF1}"/>
              </a:ext>
            </a:extLst>
          </p:cNvPr>
          <p:cNvGrpSpPr>
            <a:grpSpLocks/>
          </p:cNvGrpSpPr>
          <p:nvPr/>
        </p:nvGrpSpPr>
        <p:grpSpPr bwMode="auto">
          <a:xfrm>
            <a:off x="1150938" y="2124075"/>
            <a:ext cx="647700" cy="4095750"/>
            <a:chOff x="725" y="1338"/>
            <a:chExt cx="408" cy="2580"/>
          </a:xfrm>
        </p:grpSpPr>
        <p:sp>
          <p:nvSpPr>
            <p:cNvPr id="4145" name="Freeform 49">
              <a:extLst>
                <a:ext uri="{FF2B5EF4-FFF2-40B4-BE49-F238E27FC236}">
                  <a16:creationId xmlns:a16="http://schemas.microsoft.com/office/drawing/2014/main" id="{C3B7D65C-93CA-4806-B43F-C17E6B8DD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" y="2602"/>
              <a:ext cx="408" cy="1316"/>
            </a:xfrm>
            <a:custGeom>
              <a:avLst/>
              <a:gdLst>
                <a:gd name="T0" fmla="*/ 45 w 408"/>
                <a:gd name="T1" fmla="*/ 1270 h 1270"/>
                <a:gd name="T2" fmla="*/ 0 w 408"/>
                <a:gd name="T3" fmla="*/ 1224 h 1270"/>
                <a:gd name="T4" fmla="*/ 0 w 408"/>
                <a:gd name="T5" fmla="*/ 589 h 1270"/>
                <a:gd name="T6" fmla="*/ 90 w 408"/>
                <a:gd name="T7" fmla="*/ 0 h 1270"/>
                <a:gd name="T8" fmla="*/ 317 w 408"/>
                <a:gd name="T9" fmla="*/ 0 h 1270"/>
                <a:gd name="T10" fmla="*/ 408 w 408"/>
                <a:gd name="T11" fmla="*/ 589 h 1270"/>
                <a:gd name="T12" fmla="*/ 408 w 408"/>
                <a:gd name="T13" fmla="*/ 1224 h 1270"/>
                <a:gd name="T14" fmla="*/ 362 w 408"/>
                <a:gd name="T15" fmla="*/ 1270 h 1270"/>
                <a:gd name="T16" fmla="*/ 45 w 408"/>
                <a:gd name="T17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1270">
                  <a:moveTo>
                    <a:pt x="45" y="1270"/>
                  </a:moveTo>
                  <a:lnTo>
                    <a:pt x="0" y="1224"/>
                  </a:lnTo>
                  <a:lnTo>
                    <a:pt x="0" y="589"/>
                  </a:lnTo>
                  <a:lnTo>
                    <a:pt x="90" y="0"/>
                  </a:lnTo>
                  <a:lnTo>
                    <a:pt x="317" y="0"/>
                  </a:lnTo>
                  <a:lnTo>
                    <a:pt x="408" y="589"/>
                  </a:lnTo>
                  <a:lnTo>
                    <a:pt x="408" y="1224"/>
                  </a:lnTo>
                  <a:lnTo>
                    <a:pt x="362" y="1270"/>
                  </a:lnTo>
                  <a:lnTo>
                    <a:pt x="45" y="1270"/>
                  </a:ln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8" name="Rectangle 52">
              <a:extLst>
                <a:ext uri="{FF2B5EF4-FFF2-40B4-BE49-F238E27FC236}">
                  <a16:creationId xmlns:a16="http://schemas.microsoft.com/office/drawing/2014/main" id="{AEC83D14-FFCA-487B-A9DD-57C1D3F23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2330"/>
              <a:ext cx="227" cy="46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9" name="Rectangle 53">
              <a:extLst>
                <a:ext uri="{FF2B5EF4-FFF2-40B4-BE49-F238E27FC236}">
                  <a16:creationId xmlns:a16="http://schemas.microsoft.com/office/drawing/2014/main" id="{1C1A3845-923F-4618-9CAC-D95D04D87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" y="2376"/>
              <a:ext cx="136" cy="45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0" name="Rectangle 54">
              <a:extLst>
                <a:ext uri="{FF2B5EF4-FFF2-40B4-BE49-F238E27FC236}">
                  <a16:creationId xmlns:a16="http://schemas.microsoft.com/office/drawing/2014/main" id="{F4A89023-47CE-4548-AC88-62948E235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" y="2421"/>
              <a:ext cx="182" cy="22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1" name="AutoShape 55">
              <a:extLst>
                <a:ext uri="{FF2B5EF4-FFF2-40B4-BE49-F238E27FC236}">
                  <a16:creationId xmlns:a16="http://schemas.microsoft.com/office/drawing/2014/main" id="{293AB7ED-3298-4E4E-A8D5-268AD0556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" y="2602"/>
              <a:ext cx="317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2" name="Freeform 56">
              <a:extLst>
                <a:ext uri="{FF2B5EF4-FFF2-40B4-BE49-F238E27FC236}">
                  <a16:creationId xmlns:a16="http://schemas.microsoft.com/office/drawing/2014/main" id="{4D08CE70-6152-4AB0-9AE7-CC9FBE8BC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" y="1338"/>
              <a:ext cx="56" cy="993"/>
            </a:xfrm>
            <a:custGeom>
              <a:avLst/>
              <a:gdLst>
                <a:gd name="T0" fmla="*/ 0 w 56"/>
                <a:gd name="T1" fmla="*/ 992 h 993"/>
                <a:gd name="T2" fmla="*/ 56 w 56"/>
                <a:gd name="T3" fmla="*/ 993 h 993"/>
                <a:gd name="T4" fmla="*/ 56 w 56"/>
                <a:gd name="T5" fmla="*/ 85 h 993"/>
                <a:gd name="T6" fmla="*/ 28 w 56"/>
                <a:gd name="T7" fmla="*/ 0 h 993"/>
                <a:gd name="T8" fmla="*/ 0 w 56"/>
                <a:gd name="T9" fmla="*/ 85 h 993"/>
                <a:gd name="T10" fmla="*/ 0 w 56"/>
                <a:gd name="T11" fmla="*/ 992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993">
                  <a:moveTo>
                    <a:pt x="0" y="992"/>
                  </a:moveTo>
                  <a:lnTo>
                    <a:pt x="56" y="993"/>
                  </a:lnTo>
                  <a:lnTo>
                    <a:pt x="56" y="85"/>
                  </a:lnTo>
                  <a:lnTo>
                    <a:pt x="28" y="0"/>
                  </a:lnTo>
                  <a:lnTo>
                    <a:pt x="0" y="85"/>
                  </a:lnTo>
                  <a:lnTo>
                    <a:pt x="0" y="99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55" name="Group 59">
              <a:extLst>
                <a:ext uri="{FF2B5EF4-FFF2-40B4-BE49-F238E27FC236}">
                  <a16:creationId xmlns:a16="http://schemas.microsoft.com/office/drawing/2014/main" id="{A2503D3A-1735-446F-95E5-5FB612944E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6" y="1366"/>
              <a:ext cx="56" cy="57"/>
              <a:chOff x="896" y="1338"/>
              <a:chExt cx="84" cy="85"/>
            </a:xfrm>
          </p:grpSpPr>
          <p:sp>
            <p:nvSpPr>
              <p:cNvPr id="4153" name="Freeform 57">
                <a:extLst>
                  <a:ext uri="{FF2B5EF4-FFF2-40B4-BE49-F238E27FC236}">
                    <a16:creationId xmlns:a16="http://schemas.microsoft.com/office/drawing/2014/main" id="{D3CE0C87-E233-4A92-8384-12E20063F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" y="1338"/>
                <a:ext cx="28" cy="85"/>
              </a:xfrm>
              <a:custGeom>
                <a:avLst/>
                <a:gdLst>
                  <a:gd name="T0" fmla="*/ 0 w 28"/>
                  <a:gd name="T1" fmla="*/ 85 h 85"/>
                  <a:gd name="T2" fmla="*/ 28 w 28"/>
                  <a:gd name="T3" fmla="*/ 85 h 85"/>
                  <a:gd name="T4" fmla="*/ 28 w 28"/>
                  <a:gd name="T5" fmla="*/ 0 h 85"/>
                  <a:gd name="T6" fmla="*/ 0 w 28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85">
                    <a:moveTo>
                      <a:pt x="0" y="85"/>
                    </a:moveTo>
                    <a:lnTo>
                      <a:pt x="28" y="85"/>
                    </a:lnTo>
                    <a:lnTo>
                      <a:pt x="28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54" name="Freeform 58">
                <a:extLst>
                  <a:ext uri="{FF2B5EF4-FFF2-40B4-BE49-F238E27FC236}">
                    <a16:creationId xmlns:a16="http://schemas.microsoft.com/office/drawing/2014/main" id="{69D467C3-B6A3-4111-AB92-71D65B06F0A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52" y="1338"/>
                <a:ext cx="28" cy="85"/>
              </a:xfrm>
              <a:custGeom>
                <a:avLst/>
                <a:gdLst>
                  <a:gd name="T0" fmla="*/ 0 w 28"/>
                  <a:gd name="T1" fmla="*/ 85 h 85"/>
                  <a:gd name="T2" fmla="*/ 28 w 28"/>
                  <a:gd name="T3" fmla="*/ 85 h 85"/>
                  <a:gd name="T4" fmla="*/ 28 w 28"/>
                  <a:gd name="T5" fmla="*/ 0 h 85"/>
                  <a:gd name="T6" fmla="*/ 0 w 28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85">
                    <a:moveTo>
                      <a:pt x="0" y="85"/>
                    </a:moveTo>
                    <a:lnTo>
                      <a:pt x="28" y="85"/>
                    </a:lnTo>
                    <a:lnTo>
                      <a:pt x="28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62" name="Group 66">
              <a:extLst>
                <a:ext uri="{FF2B5EF4-FFF2-40B4-BE49-F238E27FC236}">
                  <a16:creationId xmlns:a16="http://schemas.microsoft.com/office/drawing/2014/main" id="{6AFBD57B-74EC-4C21-85A0-9219DBC3C2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4" y="3181"/>
              <a:ext cx="341" cy="708"/>
              <a:chOff x="215" y="3181"/>
              <a:chExt cx="397" cy="708"/>
            </a:xfrm>
          </p:grpSpPr>
          <p:sp>
            <p:nvSpPr>
              <p:cNvPr id="4163" name="AutoShape 67">
                <a:extLst>
                  <a:ext uri="{FF2B5EF4-FFF2-40B4-BE49-F238E27FC236}">
                    <a16:creationId xmlns:a16="http://schemas.microsoft.com/office/drawing/2014/main" id="{10DA92A2-AC21-4164-B62E-AE195D969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4" name="AutoShape 68">
                <a:extLst>
                  <a:ext uri="{FF2B5EF4-FFF2-40B4-BE49-F238E27FC236}">
                    <a16:creationId xmlns:a16="http://schemas.microsoft.com/office/drawing/2014/main" id="{C006C332-0259-4DF8-98A1-83F601272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5" name="AutoShape 69">
                <a:extLst>
                  <a:ext uri="{FF2B5EF4-FFF2-40B4-BE49-F238E27FC236}">
                    <a16:creationId xmlns:a16="http://schemas.microsoft.com/office/drawing/2014/main" id="{CCB9F4E9-6920-4C76-8329-075BA5323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6" name="AutoShape 70">
                <a:extLst>
                  <a:ext uri="{FF2B5EF4-FFF2-40B4-BE49-F238E27FC236}">
                    <a16:creationId xmlns:a16="http://schemas.microsoft.com/office/drawing/2014/main" id="{53C242C0-1BBD-497D-BEF8-A6E189D45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7" name="AutoShape 71">
                <a:extLst>
                  <a:ext uri="{FF2B5EF4-FFF2-40B4-BE49-F238E27FC236}">
                    <a16:creationId xmlns:a16="http://schemas.microsoft.com/office/drawing/2014/main" id="{F810DC1E-617D-41DF-B3EC-D0BD16C42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" y="3181"/>
                <a:ext cx="57" cy="708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176" name="Group 80">
            <a:extLst>
              <a:ext uri="{FF2B5EF4-FFF2-40B4-BE49-F238E27FC236}">
                <a16:creationId xmlns:a16="http://schemas.microsoft.com/office/drawing/2014/main" id="{A703FA90-EF24-4662-BC57-B81302FF2D17}"/>
              </a:ext>
            </a:extLst>
          </p:cNvPr>
          <p:cNvGrpSpPr>
            <a:grpSpLocks/>
          </p:cNvGrpSpPr>
          <p:nvPr/>
        </p:nvGrpSpPr>
        <p:grpSpPr bwMode="auto">
          <a:xfrm>
            <a:off x="2322513" y="3429000"/>
            <a:ext cx="692150" cy="2790825"/>
            <a:chOff x="1576" y="2387"/>
            <a:chExt cx="271" cy="1092"/>
          </a:xfrm>
        </p:grpSpPr>
        <p:sp>
          <p:nvSpPr>
            <p:cNvPr id="4172" name="AutoShape 76">
              <a:extLst>
                <a:ext uri="{FF2B5EF4-FFF2-40B4-BE49-F238E27FC236}">
                  <a16:creationId xmlns:a16="http://schemas.microsoft.com/office/drawing/2014/main" id="{BCB61F2E-C8C9-4D0D-AEE8-4449E381A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1" y="2557"/>
              <a:ext cx="113" cy="7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745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4" name="Freeform 78">
              <a:extLst>
                <a:ext uri="{FF2B5EF4-FFF2-40B4-BE49-F238E27FC236}">
                  <a16:creationId xmlns:a16="http://schemas.microsoft.com/office/drawing/2014/main" id="{8D052926-93A0-4137-AC3D-B45671D93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6" y="2387"/>
              <a:ext cx="255" cy="239"/>
            </a:xfrm>
            <a:custGeom>
              <a:avLst/>
              <a:gdLst>
                <a:gd name="T0" fmla="*/ 138 w 1134"/>
                <a:gd name="T1" fmla="*/ 203 h 1059"/>
                <a:gd name="T2" fmla="*/ 245 w 1134"/>
                <a:gd name="T3" fmla="*/ 598 h 1059"/>
                <a:gd name="T4" fmla="*/ 336 w 1134"/>
                <a:gd name="T5" fmla="*/ 685 h 1059"/>
                <a:gd name="T6" fmla="*/ 534 w 1134"/>
                <a:gd name="T7" fmla="*/ 685 h 1059"/>
                <a:gd name="T8" fmla="*/ 733 w 1134"/>
                <a:gd name="T9" fmla="*/ 600 h 1059"/>
                <a:gd name="T10" fmla="*/ 790 w 1134"/>
                <a:gd name="T11" fmla="*/ 458 h 1059"/>
                <a:gd name="T12" fmla="*/ 677 w 1134"/>
                <a:gd name="T13" fmla="*/ 70 h 1059"/>
                <a:gd name="T14" fmla="*/ 734 w 1134"/>
                <a:gd name="T15" fmla="*/ 41 h 1059"/>
                <a:gd name="T16" fmla="*/ 912 w 1134"/>
                <a:gd name="T17" fmla="*/ 247 h 1059"/>
                <a:gd name="T18" fmla="*/ 1073 w 1134"/>
                <a:gd name="T19" fmla="*/ 515 h 1059"/>
                <a:gd name="T20" fmla="*/ 1101 w 1134"/>
                <a:gd name="T21" fmla="*/ 685 h 1059"/>
                <a:gd name="T22" fmla="*/ 875 w 1134"/>
                <a:gd name="T23" fmla="*/ 940 h 1059"/>
                <a:gd name="T24" fmla="*/ 534 w 1134"/>
                <a:gd name="T25" fmla="*/ 1054 h 1059"/>
                <a:gd name="T26" fmla="*/ 166 w 1134"/>
                <a:gd name="T27" fmla="*/ 969 h 1059"/>
                <a:gd name="T28" fmla="*/ 24 w 1134"/>
                <a:gd name="T29" fmla="*/ 799 h 1059"/>
                <a:gd name="T30" fmla="*/ 24 w 1134"/>
                <a:gd name="T31" fmla="*/ 430 h 1059"/>
                <a:gd name="T32" fmla="*/ 81 w 1134"/>
                <a:gd name="T33" fmla="*/ 203 h 1059"/>
                <a:gd name="T34" fmla="*/ 138 w 1134"/>
                <a:gd name="T35" fmla="*/ 203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1059">
                  <a:moveTo>
                    <a:pt x="138" y="203"/>
                  </a:moveTo>
                  <a:cubicBezTo>
                    <a:pt x="165" y="269"/>
                    <a:pt x="212" y="518"/>
                    <a:pt x="245" y="598"/>
                  </a:cubicBezTo>
                  <a:cubicBezTo>
                    <a:pt x="278" y="678"/>
                    <a:pt x="288" y="671"/>
                    <a:pt x="336" y="685"/>
                  </a:cubicBezTo>
                  <a:cubicBezTo>
                    <a:pt x="384" y="699"/>
                    <a:pt x="468" y="699"/>
                    <a:pt x="534" y="685"/>
                  </a:cubicBezTo>
                  <a:cubicBezTo>
                    <a:pt x="600" y="671"/>
                    <a:pt x="690" y="638"/>
                    <a:pt x="733" y="600"/>
                  </a:cubicBezTo>
                  <a:cubicBezTo>
                    <a:pt x="776" y="562"/>
                    <a:pt x="799" y="546"/>
                    <a:pt x="790" y="458"/>
                  </a:cubicBezTo>
                  <a:cubicBezTo>
                    <a:pt x="781" y="370"/>
                    <a:pt x="686" y="140"/>
                    <a:pt x="677" y="70"/>
                  </a:cubicBezTo>
                  <a:cubicBezTo>
                    <a:pt x="668" y="0"/>
                    <a:pt x="695" y="12"/>
                    <a:pt x="734" y="41"/>
                  </a:cubicBezTo>
                  <a:cubicBezTo>
                    <a:pt x="773" y="70"/>
                    <a:pt x="856" y="168"/>
                    <a:pt x="912" y="247"/>
                  </a:cubicBezTo>
                  <a:cubicBezTo>
                    <a:pt x="968" y="326"/>
                    <a:pt x="1042" y="442"/>
                    <a:pt x="1073" y="515"/>
                  </a:cubicBezTo>
                  <a:cubicBezTo>
                    <a:pt x="1104" y="588"/>
                    <a:pt x="1134" y="614"/>
                    <a:pt x="1101" y="685"/>
                  </a:cubicBezTo>
                  <a:cubicBezTo>
                    <a:pt x="1068" y="756"/>
                    <a:pt x="969" y="879"/>
                    <a:pt x="875" y="940"/>
                  </a:cubicBezTo>
                  <a:cubicBezTo>
                    <a:pt x="781" y="1001"/>
                    <a:pt x="652" y="1049"/>
                    <a:pt x="534" y="1054"/>
                  </a:cubicBezTo>
                  <a:cubicBezTo>
                    <a:pt x="416" y="1059"/>
                    <a:pt x="251" y="1011"/>
                    <a:pt x="166" y="969"/>
                  </a:cubicBezTo>
                  <a:cubicBezTo>
                    <a:pt x="81" y="927"/>
                    <a:pt x="48" y="889"/>
                    <a:pt x="24" y="799"/>
                  </a:cubicBezTo>
                  <a:cubicBezTo>
                    <a:pt x="0" y="709"/>
                    <a:pt x="14" y="529"/>
                    <a:pt x="24" y="430"/>
                  </a:cubicBezTo>
                  <a:cubicBezTo>
                    <a:pt x="34" y="331"/>
                    <a:pt x="62" y="241"/>
                    <a:pt x="81" y="203"/>
                  </a:cubicBezTo>
                  <a:cubicBezTo>
                    <a:pt x="100" y="165"/>
                    <a:pt x="110" y="132"/>
                    <a:pt x="138" y="20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5" name="Freeform 79">
              <a:extLst>
                <a:ext uri="{FF2B5EF4-FFF2-40B4-BE49-F238E27FC236}">
                  <a16:creationId xmlns:a16="http://schemas.microsoft.com/office/drawing/2014/main" id="{6978DDB0-56D3-4EBD-9CEB-38243F112675}"/>
                </a:ext>
              </a:extLst>
            </p:cNvPr>
            <p:cNvSpPr>
              <a:spLocks/>
            </p:cNvSpPr>
            <p:nvPr/>
          </p:nvSpPr>
          <p:spPr bwMode="auto">
            <a:xfrm rot="9000000" flipH="1">
              <a:off x="1620" y="3266"/>
              <a:ext cx="227" cy="213"/>
            </a:xfrm>
            <a:custGeom>
              <a:avLst/>
              <a:gdLst>
                <a:gd name="T0" fmla="*/ 138 w 1134"/>
                <a:gd name="T1" fmla="*/ 203 h 1059"/>
                <a:gd name="T2" fmla="*/ 245 w 1134"/>
                <a:gd name="T3" fmla="*/ 598 h 1059"/>
                <a:gd name="T4" fmla="*/ 336 w 1134"/>
                <a:gd name="T5" fmla="*/ 685 h 1059"/>
                <a:gd name="T6" fmla="*/ 534 w 1134"/>
                <a:gd name="T7" fmla="*/ 685 h 1059"/>
                <a:gd name="T8" fmla="*/ 733 w 1134"/>
                <a:gd name="T9" fmla="*/ 600 h 1059"/>
                <a:gd name="T10" fmla="*/ 790 w 1134"/>
                <a:gd name="T11" fmla="*/ 458 h 1059"/>
                <a:gd name="T12" fmla="*/ 677 w 1134"/>
                <a:gd name="T13" fmla="*/ 70 h 1059"/>
                <a:gd name="T14" fmla="*/ 734 w 1134"/>
                <a:gd name="T15" fmla="*/ 41 h 1059"/>
                <a:gd name="T16" fmla="*/ 912 w 1134"/>
                <a:gd name="T17" fmla="*/ 247 h 1059"/>
                <a:gd name="T18" fmla="*/ 1073 w 1134"/>
                <a:gd name="T19" fmla="*/ 515 h 1059"/>
                <a:gd name="T20" fmla="*/ 1101 w 1134"/>
                <a:gd name="T21" fmla="*/ 685 h 1059"/>
                <a:gd name="T22" fmla="*/ 875 w 1134"/>
                <a:gd name="T23" fmla="*/ 940 h 1059"/>
                <a:gd name="T24" fmla="*/ 534 w 1134"/>
                <a:gd name="T25" fmla="*/ 1054 h 1059"/>
                <a:gd name="T26" fmla="*/ 166 w 1134"/>
                <a:gd name="T27" fmla="*/ 969 h 1059"/>
                <a:gd name="T28" fmla="*/ 24 w 1134"/>
                <a:gd name="T29" fmla="*/ 799 h 1059"/>
                <a:gd name="T30" fmla="*/ 24 w 1134"/>
                <a:gd name="T31" fmla="*/ 430 h 1059"/>
                <a:gd name="T32" fmla="*/ 81 w 1134"/>
                <a:gd name="T33" fmla="*/ 203 h 1059"/>
                <a:gd name="T34" fmla="*/ 138 w 1134"/>
                <a:gd name="T35" fmla="*/ 203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1059">
                  <a:moveTo>
                    <a:pt x="138" y="203"/>
                  </a:moveTo>
                  <a:cubicBezTo>
                    <a:pt x="165" y="269"/>
                    <a:pt x="212" y="518"/>
                    <a:pt x="245" y="598"/>
                  </a:cubicBezTo>
                  <a:cubicBezTo>
                    <a:pt x="278" y="678"/>
                    <a:pt x="288" y="671"/>
                    <a:pt x="336" y="685"/>
                  </a:cubicBezTo>
                  <a:cubicBezTo>
                    <a:pt x="384" y="699"/>
                    <a:pt x="468" y="699"/>
                    <a:pt x="534" y="685"/>
                  </a:cubicBezTo>
                  <a:cubicBezTo>
                    <a:pt x="600" y="671"/>
                    <a:pt x="690" y="638"/>
                    <a:pt x="733" y="600"/>
                  </a:cubicBezTo>
                  <a:cubicBezTo>
                    <a:pt x="776" y="562"/>
                    <a:pt x="799" y="546"/>
                    <a:pt x="790" y="458"/>
                  </a:cubicBezTo>
                  <a:cubicBezTo>
                    <a:pt x="781" y="370"/>
                    <a:pt x="686" y="140"/>
                    <a:pt x="677" y="70"/>
                  </a:cubicBezTo>
                  <a:cubicBezTo>
                    <a:pt x="668" y="0"/>
                    <a:pt x="695" y="12"/>
                    <a:pt x="734" y="41"/>
                  </a:cubicBezTo>
                  <a:cubicBezTo>
                    <a:pt x="773" y="70"/>
                    <a:pt x="856" y="168"/>
                    <a:pt x="912" y="247"/>
                  </a:cubicBezTo>
                  <a:cubicBezTo>
                    <a:pt x="968" y="326"/>
                    <a:pt x="1042" y="442"/>
                    <a:pt x="1073" y="515"/>
                  </a:cubicBezTo>
                  <a:cubicBezTo>
                    <a:pt x="1104" y="588"/>
                    <a:pt x="1134" y="614"/>
                    <a:pt x="1101" y="685"/>
                  </a:cubicBezTo>
                  <a:cubicBezTo>
                    <a:pt x="1068" y="756"/>
                    <a:pt x="969" y="879"/>
                    <a:pt x="875" y="940"/>
                  </a:cubicBezTo>
                  <a:cubicBezTo>
                    <a:pt x="781" y="1001"/>
                    <a:pt x="652" y="1049"/>
                    <a:pt x="534" y="1054"/>
                  </a:cubicBezTo>
                  <a:cubicBezTo>
                    <a:pt x="416" y="1059"/>
                    <a:pt x="251" y="1011"/>
                    <a:pt x="166" y="969"/>
                  </a:cubicBezTo>
                  <a:cubicBezTo>
                    <a:pt x="81" y="927"/>
                    <a:pt x="48" y="889"/>
                    <a:pt x="24" y="799"/>
                  </a:cubicBezTo>
                  <a:cubicBezTo>
                    <a:pt x="0" y="709"/>
                    <a:pt x="14" y="529"/>
                    <a:pt x="24" y="430"/>
                  </a:cubicBezTo>
                  <a:cubicBezTo>
                    <a:pt x="34" y="331"/>
                    <a:pt x="62" y="241"/>
                    <a:pt x="81" y="203"/>
                  </a:cubicBezTo>
                  <a:cubicBezTo>
                    <a:pt x="100" y="165"/>
                    <a:pt x="110" y="132"/>
                    <a:pt x="138" y="20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183" name="Group 87">
            <a:extLst>
              <a:ext uri="{FF2B5EF4-FFF2-40B4-BE49-F238E27FC236}">
                <a16:creationId xmlns:a16="http://schemas.microsoft.com/office/drawing/2014/main" id="{6B6CCE81-A47B-45F8-AAE3-7DBEA723F1A6}"/>
              </a:ext>
            </a:extLst>
          </p:cNvPr>
          <p:cNvGrpSpPr>
            <a:grpSpLocks/>
          </p:cNvGrpSpPr>
          <p:nvPr/>
        </p:nvGrpSpPr>
        <p:grpSpPr bwMode="auto">
          <a:xfrm>
            <a:off x="2997200" y="3159125"/>
            <a:ext cx="1393825" cy="3060700"/>
            <a:chOff x="2313" y="1905"/>
            <a:chExt cx="878" cy="1928"/>
          </a:xfrm>
        </p:grpSpPr>
        <p:sp>
          <p:nvSpPr>
            <p:cNvPr id="4177" name="Rectangle 81">
              <a:extLst>
                <a:ext uri="{FF2B5EF4-FFF2-40B4-BE49-F238E27FC236}">
                  <a16:creationId xmlns:a16="http://schemas.microsoft.com/office/drawing/2014/main" id="{98E6D634-1913-46C7-8050-CE2E6FDB8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1905"/>
              <a:ext cx="113" cy="31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8" name="Rectangle 82">
              <a:extLst>
                <a:ext uri="{FF2B5EF4-FFF2-40B4-BE49-F238E27FC236}">
                  <a16:creationId xmlns:a16="http://schemas.microsoft.com/office/drawing/2014/main" id="{83A8C54A-C6BD-49AC-AF21-23FD82C03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1905"/>
              <a:ext cx="652" cy="31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9" name="Rectangle 83">
              <a:extLst>
                <a:ext uri="{FF2B5EF4-FFF2-40B4-BE49-F238E27FC236}">
                  <a16:creationId xmlns:a16="http://schemas.microsoft.com/office/drawing/2014/main" id="{4FCDA2F2-98F8-4C74-98A8-524619191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8" y="1905"/>
              <a:ext cx="113" cy="31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81" name="AutoShape 85">
              <a:extLst>
                <a:ext uri="{FF2B5EF4-FFF2-40B4-BE49-F238E27FC236}">
                  <a16:creationId xmlns:a16="http://schemas.microsoft.com/office/drawing/2014/main" id="{0E320689-C1FA-4E47-ADFC-FBE86ED7B2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39" y="2387"/>
              <a:ext cx="227" cy="1446"/>
            </a:xfrm>
            <a:custGeom>
              <a:avLst/>
              <a:gdLst>
                <a:gd name="G0" fmla="+- 4472 0 0"/>
                <a:gd name="G1" fmla="+- 21600 0 4472"/>
                <a:gd name="G2" fmla="*/ 4472 1 2"/>
                <a:gd name="G3" fmla="+- 21600 0 G2"/>
                <a:gd name="G4" fmla="+/ 4472 21600 2"/>
                <a:gd name="G5" fmla="+/ G1 0 2"/>
                <a:gd name="G6" fmla="*/ 21600 21600 4472"/>
                <a:gd name="G7" fmla="*/ G6 1 2"/>
                <a:gd name="G8" fmla="+- 21600 0 G7"/>
                <a:gd name="G9" fmla="*/ 21600 1 2"/>
                <a:gd name="G10" fmla="+- 4472 0 G9"/>
                <a:gd name="G11" fmla="?: G10 G8 0"/>
                <a:gd name="G12" fmla="?: G10 G7 21600"/>
                <a:gd name="T0" fmla="*/ 19364 w 21600"/>
                <a:gd name="T1" fmla="*/ 10800 h 21600"/>
                <a:gd name="T2" fmla="*/ 10800 w 21600"/>
                <a:gd name="T3" fmla="*/ 21600 h 21600"/>
                <a:gd name="T4" fmla="*/ 2236 w 21600"/>
                <a:gd name="T5" fmla="*/ 10800 h 21600"/>
                <a:gd name="T6" fmla="*/ 10800 w 21600"/>
                <a:gd name="T7" fmla="*/ 0 h 21600"/>
                <a:gd name="T8" fmla="*/ 4036 w 21600"/>
                <a:gd name="T9" fmla="*/ 4036 h 21600"/>
                <a:gd name="T10" fmla="*/ 17564 w 21600"/>
                <a:gd name="T11" fmla="*/ 175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72" y="21600"/>
                  </a:lnTo>
                  <a:lnTo>
                    <a:pt x="171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82" name="AutoShape 86">
              <a:extLst>
                <a:ext uri="{FF2B5EF4-FFF2-40B4-BE49-F238E27FC236}">
                  <a16:creationId xmlns:a16="http://schemas.microsoft.com/office/drawing/2014/main" id="{EB29A017-3B5C-4E9B-835C-16CC4EB97F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667" y="2188"/>
              <a:ext cx="170" cy="312"/>
            </a:xfrm>
            <a:custGeom>
              <a:avLst/>
              <a:gdLst>
                <a:gd name="G0" fmla="+- 2283 0 0"/>
                <a:gd name="G1" fmla="+- 21600 0 2283"/>
                <a:gd name="G2" fmla="*/ 2283 1 2"/>
                <a:gd name="G3" fmla="+- 21600 0 G2"/>
                <a:gd name="G4" fmla="+/ 2283 21600 2"/>
                <a:gd name="G5" fmla="+/ G1 0 2"/>
                <a:gd name="G6" fmla="*/ 21600 21600 2283"/>
                <a:gd name="G7" fmla="*/ G6 1 2"/>
                <a:gd name="G8" fmla="+- 21600 0 G7"/>
                <a:gd name="G9" fmla="*/ 21600 1 2"/>
                <a:gd name="G10" fmla="+- 2283 0 G9"/>
                <a:gd name="G11" fmla="?: G10 G8 0"/>
                <a:gd name="G12" fmla="?: G10 G7 21600"/>
                <a:gd name="T0" fmla="*/ 20458 w 21600"/>
                <a:gd name="T1" fmla="*/ 10800 h 21600"/>
                <a:gd name="T2" fmla="*/ 10800 w 21600"/>
                <a:gd name="T3" fmla="*/ 21600 h 21600"/>
                <a:gd name="T4" fmla="*/ 1142 w 21600"/>
                <a:gd name="T5" fmla="*/ 10800 h 21600"/>
                <a:gd name="T6" fmla="*/ 10800 w 21600"/>
                <a:gd name="T7" fmla="*/ 0 h 21600"/>
                <a:gd name="T8" fmla="*/ 2942 w 21600"/>
                <a:gd name="T9" fmla="*/ 2942 h 21600"/>
                <a:gd name="T10" fmla="*/ 18658 w 21600"/>
                <a:gd name="T11" fmla="*/ 186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83" y="21600"/>
                  </a:lnTo>
                  <a:lnTo>
                    <a:pt x="1931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44" name="Group 148">
            <a:extLst>
              <a:ext uri="{FF2B5EF4-FFF2-40B4-BE49-F238E27FC236}">
                <a16:creationId xmlns:a16="http://schemas.microsoft.com/office/drawing/2014/main" id="{C71E31D9-AA4D-4156-B734-ED34B104DFF6}"/>
              </a:ext>
            </a:extLst>
          </p:cNvPr>
          <p:cNvGrpSpPr>
            <a:grpSpLocks/>
          </p:cNvGrpSpPr>
          <p:nvPr/>
        </p:nvGrpSpPr>
        <p:grpSpPr bwMode="auto">
          <a:xfrm>
            <a:off x="2051050" y="1403350"/>
            <a:ext cx="180975" cy="1574800"/>
            <a:chOff x="1292" y="884"/>
            <a:chExt cx="114" cy="992"/>
          </a:xfrm>
        </p:grpSpPr>
        <p:sp>
          <p:nvSpPr>
            <p:cNvPr id="4218" name="AutoShape 122">
              <a:extLst>
                <a:ext uri="{FF2B5EF4-FFF2-40B4-BE49-F238E27FC236}">
                  <a16:creationId xmlns:a16="http://schemas.microsoft.com/office/drawing/2014/main" id="{15CA8AC9-4F87-4F35-9E6F-93C3E326B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338"/>
              <a:ext cx="114" cy="5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50000">
                  <a:srgbClr val="FFCC00">
                    <a:gamma/>
                    <a:tint val="40000"/>
                    <a:invGamma/>
                  </a:srgbClr>
                </a:gs>
                <a:gs pos="100000">
                  <a:srgbClr val="FFCC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25" name="Freeform 129">
              <a:extLst>
                <a:ext uri="{FF2B5EF4-FFF2-40B4-BE49-F238E27FC236}">
                  <a16:creationId xmlns:a16="http://schemas.microsoft.com/office/drawing/2014/main" id="{7A2F768C-48D9-4239-8C21-FC6069748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" y="884"/>
              <a:ext cx="28" cy="454"/>
            </a:xfrm>
            <a:custGeom>
              <a:avLst/>
              <a:gdLst>
                <a:gd name="T0" fmla="*/ 0 w 57"/>
                <a:gd name="T1" fmla="*/ 454 h 454"/>
                <a:gd name="T2" fmla="*/ 0 w 57"/>
                <a:gd name="T3" fmla="*/ 57 h 454"/>
                <a:gd name="T4" fmla="*/ 28 w 57"/>
                <a:gd name="T5" fmla="*/ 0 h 454"/>
                <a:gd name="T6" fmla="*/ 57 w 57"/>
                <a:gd name="T7" fmla="*/ 57 h 454"/>
                <a:gd name="T8" fmla="*/ 57 w 57"/>
                <a:gd name="T9" fmla="*/ 454 h 454"/>
                <a:gd name="T10" fmla="*/ 0 w 57"/>
                <a:gd name="T1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54">
                  <a:moveTo>
                    <a:pt x="0" y="454"/>
                  </a:moveTo>
                  <a:lnTo>
                    <a:pt x="0" y="57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57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9" name="Rectangle 143">
              <a:extLst>
                <a:ext uri="{FF2B5EF4-FFF2-40B4-BE49-F238E27FC236}">
                  <a16:creationId xmlns:a16="http://schemas.microsoft.com/office/drawing/2014/main" id="{E32F772F-7822-4137-8E3D-5F34462CE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309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43" name="Group 147">
            <a:extLst>
              <a:ext uri="{FF2B5EF4-FFF2-40B4-BE49-F238E27FC236}">
                <a16:creationId xmlns:a16="http://schemas.microsoft.com/office/drawing/2014/main" id="{CDA7AEE2-F89C-4DBB-9A56-891851DAC7C9}"/>
              </a:ext>
            </a:extLst>
          </p:cNvPr>
          <p:cNvGrpSpPr>
            <a:grpSpLocks/>
          </p:cNvGrpSpPr>
          <p:nvPr/>
        </p:nvGrpSpPr>
        <p:grpSpPr bwMode="auto">
          <a:xfrm>
            <a:off x="1781175" y="1403350"/>
            <a:ext cx="179388" cy="1574800"/>
            <a:chOff x="1122" y="884"/>
            <a:chExt cx="113" cy="992"/>
          </a:xfrm>
        </p:grpSpPr>
        <p:sp>
          <p:nvSpPr>
            <p:cNvPr id="4221" name="AutoShape 125">
              <a:extLst>
                <a:ext uri="{FF2B5EF4-FFF2-40B4-BE49-F238E27FC236}">
                  <a16:creationId xmlns:a16="http://schemas.microsoft.com/office/drawing/2014/main" id="{D36588F2-6E59-4844-8216-CDAB22214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338"/>
              <a:ext cx="113" cy="5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50000">
                  <a:srgbClr val="FFCC00">
                    <a:gamma/>
                    <a:tint val="40000"/>
                    <a:invGamma/>
                  </a:srgbClr>
                </a:gs>
                <a:gs pos="100000">
                  <a:srgbClr val="FFCC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23" name="Rectangle 127">
              <a:extLst>
                <a:ext uri="{FF2B5EF4-FFF2-40B4-BE49-F238E27FC236}">
                  <a16:creationId xmlns:a16="http://schemas.microsoft.com/office/drawing/2014/main" id="{0C70CF23-2393-4977-B928-4E4E37075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941"/>
              <a:ext cx="29" cy="42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24" name="Rectangle 128">
              <a:extLst>
                <a:ext uri="{FF2B5EF4-FFF2-40B4-BE49-F238E27FC236}">
                  <a16:creationId xmlns:a16="http://schemas.microsoft.com/office/drawing/2014/main" id="{F36A5802-27C6-433E-BA55-62BF54C51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884"/>
              <a:ext cx="57" cy="8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40" name="Rectangle 144">
              <a:extLst>
                <a:ext uri="{FF2B5EF4-FFF2-40B4-BE49-F238E27FC236}">
                  <a16:creationId xmlns:a16="http://schemas.microsoft.com/office/drawing/2014/main" id="{DF1FD157-673C-4A35-9405-299EBF65F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309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46" name="Group 150">
            <a:extLst>
              <a:ext uri="{FF2B5EF4-FFF2-40B4-BE49-F238E27FC236}">
                <a16:creationId xmlns:a16="http://schemas.microsoft.com/office/drawing/2014/main" id="{A4D65593-C34E-4C88-A9BE-A7AE859769DA}"/>
              </a:ext>
            </a:extLst>
          </p:cNvPr>
          <p:cNvGrpSpPr>
            <a:grpSpLocks/>
          </p:cNvGrpSpPr>
          <p:nvPr/>
        </p:nvGrpSpPr>
        <p:grpSpPr bwMode="auto">
          <a:xfrm>
            <a:off x="2860675" y="1538288"/>
            <a:ext cx="271463" cy="1397000"/>
            <a:chOff x="1802" y="969"/>
            <a:chExt cx="171" cy="880"/>
          </a:xfrm>
        </p:grpSpPr>
        <p:sp>
          <p:nvSpPr>
            <p:cNvPr id="4233" name="Rectangle 137">
              <a:extLst>
                <a:ext uri="{FF2B5EF4-FFF2-40B4-BE49-F238E27FC236}">
                  <a16:creationId xmlns:a16="http://schemas.microsoft.com/office/drawing/2014/main" id="{09811F29-41BC-45DB-A4DB-A0A809EA8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1" y="1111"/>
              <a:ext cx="113" cy="59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7" name="AutoShape 141">
              <a:extLst>
                <a:ext uri="{FF2B5EF4-FFF2-40B4-BE49-F238E27FC236}">
                  <a16:creationId xmlns:a16="http://schemas.microsoft.com/office/drawing/2014/main" id="{D52893C1-A8F2-4967-BF66-FB1DE948D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2" y="969"/>
              <a:ext cx="171" cy="171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8" name="AutoShape 142">
              <a:extLst>
                <a:ext uri="{FF2B5EF4-FFF2-40B4-BE49-F238E27FC236}">
                  <a16:creationId xmlns:a16="http://schemas.microsoft.com/office/drawing/2014/main" id="{6DE59819-24ED-456F-B65F-F89752FB7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2" y="1678"/>
              <a:ext cx="171" cy="171"/>
            </a:xfrm>
            <a:custGeom>
              <a:avLst/>
              <a:gdLst>
                <a:gd name="G0" fmla="+- 4926 0 0"/>
                <a:gd name="G1" fmla="+- 21600 0 4926"/>
                <a:gd name="G2" fmla="+- 21600 0 492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926" y="10800"/>
                  </a:moveTo>
                  <a:cubicBezTo>
                    <a:pt x="4926" y="14044"/>
                    <a:pt x="7556" y="16674"/>
                    <a:pt x="10800" y="16674"/>
                  </a:cubicBezTo>
                  <a:cubicBezTo>
                    <a:pt x="14044" y="16674"/>
                    <a:pt x="16674" y="14044"/>
                    <a:pt x="16674" y="10800"/>
                  </a:cubicBezTo>
                  <a:cubicBezTo>
                    <a:pt x="16674" y="7556"/>
                    <a:pt x="14044" y="4926"/>
                    <a:pt x="10800" y="4926"/>
                  </a:cubicBezTo>
                  <a:cubicBezTo>
                    <a:pt x="7556" y="4926"/>
                    <a:pt x="4926" y="7556"/>
                    <a:pt x="4926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41" name="AutoShape 145">
              <a:extLst>
                <a:ext uri="{FF2B5EF4-FFF2-40B4-BE49-F238E27FC236}">
                  <a16:creationId xmlns:a16="http://schemas.microsoft.com/office/drawing/2014/main" id="{6EA31660-20A6-419A-B954-2F0E1C84FD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59" y="1168"/>
              <a:ext cx="57" cy="4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45" name="Group 149">
            <a:extLst>
              <a:ext uri="{FF2B5EF4-FFF2-40B4-BE49-F238E27FC236}">
                <a16:creationId xmlns:a16="http://schemas.microsoft.com/office/drawing/2014/main" id="{C7FC0ECA-7528-4330-AAAC-DC4D56F4B7D7}"/>
              </a:ext>
            </a:extLst>
          </p:cNvPr>
          <p:cNvGrpSpPr>
            <a:grpSpLocks/>
          </p:cNvGrpSpPr>
          <p:nvPr/>
        </p:nvGrpSpPr>
        <p:grpSpPr bwMode="auto">
          <a:xfrm>
            <a:off x="2455863" y="1538288"/>
            <a:ext cx="360362" cy="1439862"/>
            <a:chOff x="1547" y="969"/>
            <a:chExt cx="227" cy="907"/>
          </a:xfrm>
        </p:grpSpPr>
        <p:sp>
          <p:nvSpPr>
            <p:cNvPr id="4229" name="Rectangle 133">
              <a:extLst>
                <a:ext uri="{FF2B5EF4-FFF2-40B4-BE49-F238E27FC236}">
                  <a16:creationId xmlns:a16="http://schemas.microsoft.com/office/drawing/2014/main" id="{4F60E9B4-1744-43CB-9C41-4C016E12A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8" y="1167"/>
              <a:ext cx="85" cy="5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5" name="AutoShape 139">
              <a:extLst>
                <a:ext uri="{FF2B5EF4-FFF2-40B4-BE49-F238E27FC236}">
                  <a16:creationId xmlns:a16="http://schemas.microsoft.com/office/drawing/2014/main" id="{6875EE3C-1BAE-4FE5-A068-E2C4F74FF8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47" y="969"/>
              <a:ext cx="227" cy="227"/>
            </a:xfrm>
            <a:custGeom>
              <a:avLst/>
              <a:gdLst>
                <a:gd name="G0" fmla="+- 5232 0 0"/>
                <a:gd name="G1" fmla="+- 7705960 0 0"/>
                <a:gd name="G2" fmla="+- 0 0 7705960"/>
                <a:gd name="T0" fmla="*/ 0 256 1"/>
                <a:gd name="T1" fmla="*/ 180 256 1"/>
                <a:gd name="G3" fmla="+- 7705960 T0 T1"/>
                <a:gd name="T2" fmla="*/ 0 256 1"/>
                <a:gd name="T3" fmla="*/ 90 256 1"/>
                <a:gd name="G4" fmla="+- 7705960 T2 T3"/>
                <a:gd name="G5" fmla="*/ G4 2 1"/>
                <a:gd name="T4" fmla="*/ 90 256 1"/>
                <a:gd name="T5" fmla="*/ 0 256 1"/>
                <a:gd name="G6" fmla="+- 7705960 T4 T5"/>
                <a:gd name="G7" fmla="*/ G6 2 1"/>
                <a:gd name="G8" fmla="abs 770596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232"/>
                <a:gd name="G18" fmla="*/ 5232 1 2"/>
                <a:gd name="G19" fmla="+- G18 5400 0"/>
                <a:gd name="G20" fmla="cos G19 7705960"/>
                <a:gd name="G21" fmla="sin G19 7705960"/>
                <a:gd name="G22" fmla="+- G20 10800 0"/>
                <a:gd name="G23" fmla="+- G21 10800 0"/>
                <a:gd name="G24" fmla="+- 10800 0 G20"/>
                <a:gd name="G25" fmla="+- 5232 10800 0"/>
                <a:gd name="G26" fmla="?: G9 G17 G25"/>
                <a:gd name="G27" fmla="?: G9 0 21600"/>
                <a:gd name="G28" fmla="cos 10800 7705960"/>
                <a:gd name="G29" fmla="sin 10800 7705960"/>
                <a:gd name="G30" fmla="sin 5232 7705960"/>
                <a:gd name="G31" fmla="+- G28 10800 0"/>
                <a:gd name="G32" fmla="+- G29 10800 0"/>
                <a:gd name="G33" fmla="+- G30 10800 0"/>
                <a:gd name="G34" fmla="?: G4 0 G31"/>
                <a:gd name="G35" fmla="?: 7705960 G34 0"/>
                <a:gd name="G36" fmla="?: G6 G35 G31"/>
                <a:gd name="G37" fmla="+- 21600 0 G36"/>
                <a:gd name="G38" fmla="?: G4 0 G33"/>
                <a:gd name="G39" fmla="?: 770596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088 w 21600"/>
                <a:gd name="T15" fmla="*/ 17904 h 21600"/>
                <a:gd name="T16" fmla="*/ 10800 w 21600"/>
                <a:gd name="T17" fmla="*/ 5568 h 21600"/>
                <a:gd name="T18" fmla="*/ 14512 w 21600"/>
                <a:gd name="T19" fmla="*/ 1790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377" y="15437"/>
                  </a:moveTo>
                  <a:cubicBezTo>
                    <a:pt x="6650" y="14535"/>
                    <a:pt x="5568" y="12748"/>
                    <a:pt x="5568" y="10800"/>
                  </a:cubicBezTo>
                  <a:cubicBezTo>
                    <a:pt x="5568" y="7910"/>
                    <a:pt x="7910" y="5568"/>
                    <a:pt x="10800" y="5568"/>
                  </a:cubicBezTo>
                  <a:cubicBezTo>
                    <a:pt x="13689" y="5568"/>
                    <a:pt x="16032" y="7910"/>
                    <a:pt x="16032" y="10800"/>
                  </a:cubicBezTo>
                  <a:cubicBezTo>
                    <a:pt x="16032" y="12748"/>
                    <a:pt x="14949" y="14535"/>
                    <a:pt x="13222" y="15437"/>
                  </a:cubicBezTo>
                  <a:lnTo>
                    <a:pt x="15800" y="20372"/>
                  </a:lnTo>
                  <a:cubicBezTo>
                    <a:pt x="19365" y="18510"/>
                    <a:pt x="21600" y="1482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4821"/>
                    <a:pt x="2234" y="18510"/>
                    <a:pt x="5799" y="20372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6" name="AutoShape 140">
              <a:extLst>
                <a:ext uri="{FF2B5EF4-FFF2-40B4-BE49-F238E27FC236}">
                  <a16:creationId xmlns:a16="http://schemas.microsoft.com/office/drawing/2014/main" id="{0B035A74-63DD-457F-90D4-9D8DD0E72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7" y="1649"/>
              <a:ext cx="227" cy="227"/>
            </a:xfrm>
            <a:custGeom>
              <a:avLst/>
              <a:gdLst>
                <a:gd name="G0" fmla="+- 5232 0 0"/>
                <a:gd name="G1" fmla="+- 7705960 0 0"/>
                <a:gd name="G2" fmla="+- 0 0 7705960"/>
                <a:gd name="T0" fmla="*/ 0 256 1"/>
                <a:gd name="T1" fmla="*/ 180 256 1"/>
                <a:gd name="G3" fmla="+- 7705960 T0 T1"/>
                <a:gd name="T2" fmla="*/ 0 256 1"/>
                <a:gd name="T3" fmla="*/ 90 256 1"/>
                <a:gd name="G4" fmla="+- 7705960 T2 T3"/>
                <a:gd name="G5" fmla="*/ G4 2 1"/>
                <a:gd name="T4" fmla="*/ 90 256 1"/>
                <a:gd name="T5" fmla="*/ 0 256 1"/>
                <a:gd name="G6" fmla="+- 7705960 T4 T5"/>
                <a:gd name="G7" fmla="*/ G6 2 1"/>
                <a:gd name="G8" fmla="abs 770596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232"/>
                <a:gd name="G18" fmla="*/ 5232 1 2"/>
                <a:gd name="G19" fmla="+- G18 5400 0"/>
                <a:gd name="G20" fmla="cos G19 7705960"/>
                <a:gd name="G21" fmla="sin G19 7705960"/>
                <a:gd name="G22" fmla="+- G20 10800 0"/>
                <a:gd name="G23" fmla="+- G21 10800 0"/>
                <a:gd name="G24" fmla="+- 10800 0 G20"/>
                <a:gd name="G25" fmla="+- 5232 10800 0"/>
                <a:gd name="G26" fmla="?: G9 G17 G25"/>
                <a:gd name="G27" fmla="?: G9 0 21600"/>
                <a:gd name="G28" fmla="cos 10800 7705960"/>
                <a:gd name="G29" fmla="sin 10800 7705960"/>
                <a:gd name="G30" fmla="sin 5232 7705960"/>
                <a:gd name="G31" fmla="+- G28 10800 0"/>
                <a:gd name="G32" fmla="+- G29 10800 0"/>
                <a:gd name="G33" fmla="+- G30 10800 0"/>
                <a:gd name="G34" fmla="?: G4 0 G31"/>
                <a:gd name="G35" fmla="?: 7705960 G34 0"/>
                <a:gd name="G36" fmla="?: G6 G35 G31"/>
                <a:gd name="G37" fmla="+- 21600 0 G36"/>
                <a:gd name="G38" fmla="?: G4 0 G33"/>
                <a:gd name="G39" fmla="?: 770596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088 w 21600"/>
                <a:gd name="T15" fmla="*/ 17904 h 21600"/>
                <a:gd name="T16" fmla="*/ 10800 w 21600"/>
                <a:gd name="T17" fmla="*/ 5568 h 21600"/>
                <a:gd name="T18" fmla="*/ 14512 w 21600"/>
                <a:gd name="T19" fmla="*/ 1790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377" y="15437"/>
                  </a:moveTo>
                  <a:cubicBezTo>
                    <a:pt x="6650" y="14535"/>
                    <a:pt x="5568" y="12748"/>
                    <a:pt x="5568" y="10800"/>
                  </a:cubicBezTo>
                  <a:cubicBezTo>
                    <a:pt x="5568" y="7910"/>
                    <a:pt x="7910" y="5568"/>
                    <a:pt x="10800" y="5568"/>
                  </a:cubicBezTo>
                  <a:cubicBezTo>
                    <a:pt x="13689" y="5568"/>
                    <a:pt x="16032" y="7910"/>
                    <a:pt x="16032" y="10800"/>
                  </a:cubicBezTo>
                  <a:cubicBezTo>
                    <a:pt x="16032" y="12748"/>
                    <a:pt x="14949" y="14535"/>
                    <a:pt x="13222" y="15437"/>
                  </a:cubicBezTo>
                  <a:lnTo>
                    <a:pt x="15800" y="20372"/>
                  </a:lnTo>
                  <a:cubicBezTo>
                    <a:pt x="19365" y="18510"/>
                    <a:pt x="21600" y="1482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4821"/>
                    <a:pt x="2234" y="18510"/>
                    <a:pt x="5799" y="20372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42" name="AutoShape 146">
              <a:extLst>
                <a:ext uri="{FF2B5EF4-FFF2-40B4-BE49-F238E27FC236}">
                  <a16:creationId xmlns:a16="http://schemas.microsoft.com/office/drawing/2014/main" id="{981AB175-F27A-493A-BFA0-AFDCFDE2DE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33" y="1210"/>
              <a:ext cx="57" cy="4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60" name="Group 164">
            <a:extLst>
              <a:ext uri="{FF2B5EF4-FFF2-40B4-BE49-F238E27FC236}">
                <a16:creationId xmlns:a16="http://schemas.microsoft.com/office/drawing/2014/main" id="{6392D880-8CC9-4ECE-86AC-519F7823C1F5}"/>
              </a:ext>
            </a:extLst>
          </p:cNvPr>
          <p:cNvGrpSpPr>
            <a:grpSpLocks/>
          </p:cNvGrpSpPr>
          <p:nvPr/>
        </p:nvGrpSpPr>
        <p:grpSpPr bwMode="auto">
          <a:xfrm>
            <a:off x="4032250" y="3743325"/>
            <a:ext cx="666750" cy="2565400"/>
            <a:chOff x="3136" y="1848"/>
            <a:chExt cx="552" cy="2126"/>
          </a:xfrm>
        </p:grpSpPr>
        <p:sp>
          <p:nvSpPr>
            <p:cNvPr id="4247" name="AutoShape 151">
              <a:extLst>
                <a:ext uri="{FF2B5EF4-FFF2-40B4-BE49-F238E27FC236}">
                  <a16:creationId xmlns:a16="http://schemas.microsoft.com/office/drawing/2014/main" id="{37D0C48E-2637-44C6-B91C-7A0BB945D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9" y="2699"/>
              <a:ext cx="170" cy="12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48" name="Freeform 152">
              <a:extLst>
                <a:ext uri="{FF2B5EF4-FFF2-40B4-BE49-F238E27FC236}">
                  <a16:creationId xmlns:a16="http://schemas.microsoft.com/office/drawing/2014/main" id="{56E117C4-15A4-4353-8CE8-9318FE609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" y="1848"/>
              <a:ext cx="552" cy="921"/>
            </a:xfrm>
            <a:custGeom>
              <a:avLst/>
              <a:gdLst>
                <a:gd name="T0" fmla="*/ 283 w 552"/>
                <a:gd name="T1" fmla="*/ 921 h 921"/>
                <a:gd name="T2" fmla="*/ 113 w 552"/>
                <a:gd name="T3" fmla="*/ 921 h 921"/>
                <a:gd name="T4" fmla="*/ 85 w 552"/>
                <a:gd name="T5" fmla="*/ 638 h 921"/>
                <a:gd name="T6" fmla="*/ 0 w 552"/>
                <a:gd name="T7" fmla="*/ 383 h 921"/>
                <a:gd name="T8" fmla="*/ 340 w 552"/>
                <a:gd name="T9" fmla="*/ 241 h 921"/>
                <a:gd name="T10" fmla="*/ 368 w 552"/>
                <a:gd name="T11" fmla="*/ 184 h 921"/>
                <a:gd name="T12" fmla="*/ 311 w 552"/>
                <a:gd name="T13" fmla="*/ 14 h 921"/>
                <a:gd name="T14" fmla="*/ 481 w 552"/>
                <a:gd name="T15" fmla="*/ 99 h 921"/>
                <a:gd name="T16" fmla="*/ 538 w 552"/>
                <a:gd name="T17" fmla="*/ 241 h 921"/>
                <a:gd name="T18" fmla="*/ 396 w 552"/>
                <a:gd name="T19" fmla="*/ 553 h 921"/>
                <a:gd name="T20" fmla="*/ 340 w 552"/>
                <a:gd name="T21" fmla="*/ 751 h 921"/>
                <a:gd name="T22" fmla="*/ 283 w 552"/>
                <a:gd name="T23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2" h="921">
                  <a:moveTo>
                    <a:pt x="283" y="921"/>
                  </a:moveTo>
                  <a:lnTo>
                    <a:pt x="113" y="921"/>
                  </a:lnTo>
                  <a:lnTo>
                    <a:pt x="85" y="638"/>
                  </a:lnTo>
                  <a:lnTo>
                    <a:pt x="0" y="383"/>
                  </a:lnTo>
                  <a:lnTo>
                    <a:pt x="340" y="241"/>
                  </a:lnTo>
                  <a:lnTo>
                    <a:pt x="368" y="184"/>
                  </a:lnTo>
                  <a:lnTo>
                    <a:pt x="311" y="14"/>
                  </a:lnTo>
                  <a:cubicBezTo>
                    <a:pt x="330" y="0"/>
                    <a:pt x="443" y="61"/>
                    <a:pt x="481" y="99"/>
                  </a:cubicBezTo>
                  <a:cubicBezTo>
                    <a:pt x="519" y="137"/>
                    <a:pt x="552" y="165"/>
                    <a:pt x="538" y="241"/>
                  </a:cubicBezTo>
                  <a:lnTo>
                    <a:pt x="396" y="553"/>
                  </a:lnTo>
                  <a:lnTo>
                    <a:pt x="340" y="751"/>
                  </a:lnTo>
                  <a:lnTo>
                    <a:pt x="283" y="921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257" name="Group 161">
              <a:extLst>
                <a:ext uri="{FF2B5EF4-FFF2-40B4-BE49-F238E27FC236}">
                  <a16:creationId xmlns:a16="http://schemas.microsoft.com/office/drawing/2014/main" id="{D60FC45D-2CDD-45CF-8053-64C81B3CA46A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3220" y="2245"/>
              <a:ext cx="156" cy="178"/>
              <a:chOff x="3589" y="3266"/>
              <a:chExt cx="368" cy="368"/>
            </a:xfrm>
          </p:grpSpPr>
          <p:sp>
            <p:nvSpPr>
              <p:cNvPr id="4249" name="AutoShape 153">
                <a:extLst>
                  <a:ext uri="{FF2B5EF4-FFF2-40B4-BE49-F238E27FC236}">
                    <a16:creationId xmlns:a16="http://schemas.microsoft.com/office/drawing/2014/main" id="{396FB528-9803-4C25-BCEA-6A0DA761E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9" y="3266"/>
                <a:ext cx="368" cy="368"/>
              </a:xfrm>
              <a:prstGeom prst="roundRect">
                <a:avLst>
                  <a:gd name="adj" fmla="val 1162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3" name="Rectangle 157">
                <a:extLst>
                  <a:ext uri="{FF2B5EF4-FFF2-40B4-BE49-F238E27FC236}">
                    <a16:creationId xmlns:a16="http://schemas.microsoft.com/office/drawing/2014/main" id="{6ED11B28-D2E2-425D-B0A5-6B13230AD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9" y="3407"/>
                <a:ext cx="368" cy="85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4" name="AutoShape 158">
                <a:extLst>
                  <a:ext uri="{FF2B5EF4-FFF2-40B4-BE49-F238E27FC236}">
                    <a16:creationId xmlns:a16="http://schemas.microsoft.com/office/drawing/2014/main" id="{95FC41D6-BAF5-4E2F-B81A-6FFD9B10A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7" y="3294"/>
                <a:ext cx="85" cy="3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5" name="AutoShape 159">
                <a:extLst>
                  <a:ext uri="{FF2B5EF4-FFF2-40B4-BE49-F238E27FC236}">
                    <a16:creationId xmlns:a16="http://schemas.microsoft.com/office/drawing/2014/main" id="{17233C10-813E-4C23-9CED-7BF7DE1A9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0" y="3294"/>
                <a:ext cx="85" cy="3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6" name="AutoShape 160">
                <a:extLst>
                  <a:ext uri="{FF2B5EF4-FFF2-40B4-BE49-F238E27FC236}">
                    <a16:creationId xmlns:a16="http://schemas.microsoft.com/office/drawing/2014/main" id="{FF71FA7D-F0D4-44B3-B085-02A9CCFBA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4" y="3294"/>
                <a:ext cx="85" cy="3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58" name="AutoShape 162">
              <a:extLst>
                <a:ext uri="{FF2B5EF4-FFF2-40B4-BE49-F238E27FC236}">
                  <a16:creationId xmlns:a16="http://schemas.microsoft.com/office/drawing/2014/main" id="{FE3CD112-FC73-4435-91A8-FF611567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" y="2642"/>
              <a:ext cx="113" cy="1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>
                    <a:gamma/>
                    <a:tint val="47451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59" name="Freeform 163">
              <a:extLst>
                <a:ext uri="{FF2B5EF4-FFF2-40B4-BE49-F238E27FC236}">
                  <a16:creationId xmlns:a16="http://schemas.microsoft.com/office/drawing/2014/main" id="{46FD09E4-06F8-497E-B0A9-59550EAC5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" y="1877"/>
              <a:ext cx="156" cy="264"/>
            </a:xfrm>
            <a:custGeom>
              <a:avLst/>
              <a:gdLst>
                <a:gd name="T0" fmla="*/ 42 w 156"/>
                <a:gd name="T1" fmla="*/ 264 h 264"/>
                <a:gd name="T2" fmla="*/ 127 w 156"/>
                <a:gd name="T3" fmla="*/ 235 h 264"/>
                <a:gd name="T4" fmla="*/ 156 w 156"/>
                <a:gd name="T5" fmla="*/ 179 h 264"/>
                <a:gd name="T6" fmla="*/ 99 w 156"/>
                <a:gd name="T7" fmla="*/ 9 h 264"/>
                <a:gd name="T8" fmla="*/ 14 w 156"/>
                <a:gd name="T9" fmla="*/ 122 h 264"/>
                <a:gd name="T10" fmla="*/ 14 w 156"/>
                <a:gd name="T11" fmla="*/ 235 h 264"/>
                <a:gd name="T12" fmla="*/ 42 w 156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64">
                  <a:moveTo>
                    <a:pt x="42" y="264"/>
                  </a:moveTo>
                  <a:lnTo>
                    <a:pt x="127" y="235"/>
                  </a:lnTo>
                  <a:lnTo>
                    <a:pt x="156" y="179"/>
                  </a:lnTo>
                  <a:lnTo>
                    <a:pt x="99" y="9"/>
                  </a:lnTo>
                  <a:cubicBezTo>
                    <a:pt x="75" y="0"/>
                    <a:pt x="28" y="84"/>
                    <a:pt x="14" y="122"/>
                  </a:cubicBezTo>
                  <a:cubicBezTo>
                    <a:pt x="0" y="160"/>
                    <a:pt x="9" y="211"/>
                    <a:pt x="14" y="235"/>
                  </a:cubicBezTo>
                  <a:lnTo>
                    <a:pt x="42" y="264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70" name="Group 174">
            <a:extLst>
              <a:ext uri="{FF2B5EF4-FFF2-40B4-BE49-F238E27FC236}">
                <a16:creationId xmlns:a16="http://schemas.microsoft.com/office/drawing/2014/main" id="{AFD5F6E7-D1E0-4E84-8C20-F59945CFD69B}"/>
              </a:ext>
            </a:extLst>
          </p:cNvPr>
          <p:cNvGrpSpPr>
            <a:grpSpLocks/>
          </p:cNvGrpSpPr>
          <p:nvPr/>
        </p:nvGrpSpPr>
        <p:grpSpPr bwMode="auto">
          <a:xfrm>
            <a:off x="4751388" y="2484438"/>
            <a:ext cx="944562" cy="3825875"/>
            <a:chOff x="2993" y="1565"/>
            <a:chExt cx="595" cy="2410"/>
          </a:xfrm>
        </p:grpSpPr>
        <p:sp>
          <p:nvSpPr>
            <p:cNvPr id="4262" name="Freeform 166">
              <a:extLst>
                <a:ext uri="{FF2B5EF4-FFF2-40B4-BE49-F238E27FC236}">
                  <a16:creationId xmlns:a16="http://schemas.microsoft.com/office/drawing/2014/main" id="{716F8C09-44BF-4795-AC9E-F03650629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3" y="2444"/>
              <a:ext cx="255" cy="1531"/>
            </a:xfrm>
            <a:custGeom>
              <a:avLst/>
              <a:gdLst>
                <a:gd name="T0" fmla="*/ 56 w 255"/>
                <a:gd name="T1" fmla="*/ 0 h 1531"/>
                <a:gd name="T2" fmla="*/ 255 w 255"/>
                <a:gd name="T3" fmla="*/ 312 h 1531"/>
                <a:gd name="T4" fmla="*/ 141 w 255"/>
                <a:gd name="T5" fmla="*/ 652 h 1531"/>
                <a:gd name="T6" fmla="*/ 113 w 255"/>
                <a:gd name="T7" fmla="*/ 1020 h 1531"/>
                <a:gd name="T8" fmla="*/ 113 w 255"/>
                <a:gd name="T9" fmla="*/ 1531 h 1531"/>
                <a:gd name="T10" fmla="*/ 0 w 255"/>
                <a:gd name="T11" fmla="*/ 1531 h 1531"/>
                <a:gd name="T12" fmla="*/ 0 w 255"/>
                <a:gd name="T13" fmla="*/ 907 h 1531"/>
                <a:gd name="T14" fmla="*/ 28 w 255"/>
                <a:gd name="T15" fmla="*/ 453 h 1531"/>
                <a:gd name="T16" fmla="*/ 56 w 255"/>
                <a:gd name="T17" fmla="*/ 283 h 1531"/>
                <a:gd name="T18" fmla="*/ 28 w 255"/>
                <a:gd name="T19" fmla="*/ 85 h 1531"/>
                <a:gd name="T20" fmla="*/ 56 w 255"/>
                <a:gd name="T21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531">
                  <a:moveTo>
                    <a:pt x="56" y="0"/>
                  </a:moveTo>
                  <a:lnTo>
                    <a:pt x="255" y="312"/>
                  </a:lnTo>
                  <a:lnTo>
                    <a:pt x="141" y="652"/>
                  </a:lnTo>
                  <a:lnTo>
                    <a:pt x="113" y="1020"/>
                  </a:lnTo>
                  <a:lnTo>
                    <a:pt x="113" y="1531"/>
                  </a:lnTo>
                  <a:lnTo>
                    <a:pt x="0" y="1531"/>
                  </a:lnTo>
                  <a:lnTo>
                    <a:pt x="0" y="907"/>
                  </a:lnTo>
                  <a:lnTo>
                    <a:pt x="28" y="453"/>
                  </a:lnTo>
                  <a:lnTo>
                    <a:pt x="56" y="283"/>
                  </a:lnTo>
                  <a:lnTo>
                    <a:pt x="28" y="85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3" name="Freeform 167">
              <a:extLst>
                <a:ext uri="{FF2B5EF4-FFF2-40B4-BE49-F238E27FC236}">
                  <a16:creationId xmlns:a16="http://schemas.microsoft.com/office/drawing/2014/main" id="{F91DE6DD-70FF-4B64-8EE9-F47E8B19D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" y="1565"/>
              <a:ext cx="510" cy="2410"/>
            </a:xfrm>
            <a:custGeom>
              <a:avLst/>
              <a:gdLst>
                <a:gd name="T0" fmla="*/ 0 w 510"/>
                <a:gd name="T1" fmla="*/ 879 h 2410"/>
                <a:gd name="T2" fmla="*/ 340 w 510"/>
                <a:gd name="T3" fmla="*/ 1361 h 2410"/>
                <a:gd name="T4" fmla="*/ 397 w 510"/>
                <a:gd name="T5" fmla="*/ 1644 h 2410"/>
                <a:gd name="T6" fmla="*/ 425 w 510"/>
                <a:gd name="T7" fmla="*/ 2155 h 2410"/>
                <a:gd name="T8" fmla="*/ 425 w 510"/>
                <a:gd name="T9" fmla="*/ 2410 h 2410"/>
                <a:gd name="T10" fmla="*/ 510 w 510"/>
                <a:gd name="T11" fmla="*/ 2410 h 2410"/>
                <a:gd name="T12" fmla="*/ 510 w 510"/>
                <a:gd name="T13" fmla="*/ 1559 h 2410"/>
                <a:gd name="T14" fmla="*/ 425 w 510"/>
                <a:gd name="T15" fmla="*/ 1049 h 2410"/>
                <a:gd name="T16" fmla="*/ 453 w 510"/>
                <a:gd name="T17" fmla="*/ 936 h 2410"/>
                <a:gd name="T18" fmla="*/ 255 w 510"/>
                <a:gd name="T19" fmla="*/ 0 h 2410"/>
                <a:gd name="T20" fmla="*/ 170 w 510"/>
                <a:gd name="T21" fmla="*/ 0 h 2410"/>
                <a:gd name="T22" fmla="*/ 0 w 510"/>
                <a:gd name="T23" fmla="*/ 737 h 2410"/>
                <a:gd name="T24" fmla="*/ 0 w 510"/>
                <a:gd name="T25" fmla="*/ 879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0" h="2410">
                  <a:moveTo>
                    <a:pt x="0" y="879"/>
                  </a:moveTo>
                  <a:lnTo>
                    <a:pt x="340" y="1361"/>
                  </a:lnTo>
                  <a:lnTo>
                    <a:pt x="397" y="1644"/>
                  </a:lnTo>
                  <a:lnTo>
                    <a:pt x="425" y="2155"/>
                  </a:lnTo>
                  <a:lnTo>
                    <a:pt x="425" y="2410"/>
                  </a:lnTo>
                  <a:lnTo>
                    <a:pt x="510" y="2410"/>
                  </a:lnTo>
                  <a:lnTo>
                    <a:pt x="510" y="1559"/>
                  </a:lnTo>
                  <a:lnTo>
                    <a:pt x="425" y="1049"/>
                  </a:lnTo>
                  <a:lnTo>
                    <a:pt x="453" y="936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0" y="737"/>
                  </a:lnTo>
                  <a:lnTo>
                    <a:pt x="0" y="879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5" name="Rectangle 169">
              <a:extLst>
                <a:ext uri="{FF2B5EF4-FFF2-40B4-BE49-F238E27FC236}">
                  <a16:creationId xmlns:a16="http://schemas.microsoft.com/office/drawing/2014/main" id="{46C5F6F2-C6C5-4EB8-B32F-012A3377F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" y="1565"/>
              <a:ext cx="29" cy="56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6" name="Oval 170">
              <a:extLst>
                <a:ext uri="{FF2B5EF4-FFF2-40B4-BE49-F238E27FC236}">
                  <a16:creationId xmlns:a16="http://schemas.microsoft.com/office/drawing/2014/main" id="{359AED36-54D6-4CD0-8CDB-DAEA0054F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6" y="2092"/>
              <a:ext cx="437" cy="43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7" name="Oval 171">
              <a:extLst>
                <a:ext uri="{FF2B5EF4-FFF2-40B4-BE49-F238E27FC236}">
                  <a16:creationId xmlns:a16="http://schemas.microsoft.com/office/drawing/2014/main" id="{9CC16FD4-CD35-48C0-AF55-BC045A8CC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9" y="2205"/>
              <a:ext cx="211" cy="21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98" name="Group 202">
            <a:extLst>
              <a:ext uri="{FF2B5EF4-FFF2-40B4-BE49-F238E27FC236}">
                <a16:creationId xmlns:a16="http://schemas.microsoft.com/office/drawing/2014/main" id="{F8608C7E-E1AA-438D-9D92-F38049B586AA}"/>
              </a:ext>
            </a:extLst>
          </p:cNvPr>
          <p:cNvGrpSpPr>
            <a:grpSpLocks/>
          </p:cNvGrpSpPr>
          <p:nvPr/>
        </p:nvGrpSpPr>
        <p:grpSpPr bwMode="auto">
          <a:xfrm>
            <a:off x="5786438" y="4316413"/>
            <a:ext cx="1177925" cy="2044700"/>
            <a:chOff x="3645" y="2719"/>
            <a:chExt cx="742" cy="1288"/>
          </a:xfrm>
        </p:grpSpPr>
        <p:sp>
          <p:nvSpPr>
            <p:cNvPr id="4278" name="Rectangle 182">
              <a:extLst>
                <a:ext uri="{FF2B5EF4-FFF2-40B4-BE49-F238E27FC236}">
                  <a16:creationId xmlns:a16="http://schemas.microsoft.com/office/drawing/2014/main" id="{743B5ED7-37C1-4C54-8317-1ED080A6C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4" y="2866"/>
              <a:ext cx="88" cy="12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1" name="Rectangle 175">
              <a:extLst>
                <a:ext uri="{FF2B5EF4-FFF2-40B4-BE49-F238E27FC236}">
                  <a16:creationId xmlns:a16="http://schemas.microsoft.com/office/drawing/2014/main" id="{922A96B8-6938-4A19-A269-96C8A1A65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" y="2994"/>
              <a:ext cx="45" cy="8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2" name="Rectangle 176">
              <a:extLst>
                <a:ext uri="{FF2B5EF4-FFF2-40B4-BE49-F238E27FC236}">
                  <a16:creationId xmlns:a16="http://schemas.microsoft.com/office/drawing/2014/main" id="{BADC7F82-6874-4651-A41C-5B102F577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6" y="2994"/>
              <a:ext cx="51" cy="8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275" name="Group 179">
              <a:extLst>
                <a:ext uri="{FF2B5EF4-FFF2-40B4-BE49-F238E27FC236}">
                  <a16:creationId xmlns:a16="http://schemas.microsoft.com/office/drawing/2014/main" id="{9A617907-D58B-4169-B03A-710FB7C722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0" y="2719"/>
              <a:ext cx="196" cy="314"/>
              <a:chOff x="1254" y="2060"/>
              <a:chExt cx="307" cy="454"/>
            </a:xfrm>
          </p:grpSpPr>
          <p:sp>
            <p:nvSpPr>
              <p:cNvPr id="4276" name="Freeform 180">
                <a:extLst>
                  <a:ext uri="{FF2B5EF4-FFF2-40B4-BE49-F238E27FC236}">
                    <a16:creationId xmlns:a16="http://schemas.microsoft.com/office/drawing/2014/main" id="{C8543155-518F-4428-AC17-3350DFFC7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2060"/>
                <a:ext cx="137" cy="454"/>
              </a:xfrm>
              <a:custGeom>
                <a:avLst/>
                <a:gdLst>
                  <a:gd name="T0" fmla="*/ 171 w 171"/>
                  <a:gd name="T1" fmla="*/ 454 h 567"/>
                  <a:gd name="T2" fmla="*/ 171 w 171"/>
                  <a:gd name="T3" fmla="*/ 0 h 567"/>
                  <a:gd name="T4" fmla="*/ 57 w 171"/>
                  <a:gd name="T5" fmla="*/ 113 h 567"/>
                  <a:gd name="T6" fmla="*/ 0 w 171"/>
                  <a:gd name="T7" fmla="*/ 227 h 567"/>
                  <a:gd name="T8" fmla="*/ 0 w 171"/>
                  <a:gd name="T9" fmla="*/ 340 h 567"/>
                  <a:gd name="T10" fmla="*/ 57 w 171"/>
                  <a:gd name="T11" fmla="*/ 454 h 567"/>
                  <a:gd name="T12" fmla="*/ 57 w 171"/>
                  <a:gd name="T13" fmla="*/ 510 h 567"/>
                  <a:gd name="T14" fmla="*/ 171 w 171"/>
                  <a:gd name="T15" fmla="*/ 567 h 567"/>
                  <a:gd name="T16" fmla="*/ 171 w 171"/>
                  <a:gd name="T17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567">
                    <a:moveTo>
                      <a:pt x="171" y="454"/>
                    </a:moveTo>
                    <a:lnTo>
                      <a:pt x="171" y="0"/>
                    </a:lnTo>
                    <a:lnTo>
                      <a:pt x="57" y="113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71" y="567"/>
                    </a:lnTo>
                    <a:lnTo>
                      <a:pt x="171" y="45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77" name="Freeform 181">
                <a:extLst>
                  <a:ext uri="{FF2B5EF4-FFF2-40B4-BE49-F238E27FC236}">
                    <a16:creationId xmlns:a16="http://schemas.microsoft.com/office/drawing/2014/main" id="{925699A0-76C4-455F-AEA8-C7163AC79C8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24" y="2060"/>
                <a:ext cx="137" cy="454"/>
              </a:xfrm>
              <a:custGeom>
                <a:avLst/>
                <a:gdLst>
                  <a:gd name="T0" fmla="*/ 171 w 171"/>
                  <a:gd name="T1" fmla="*/ 454 h 567"/>
                  <a:gd name="T2" fmla="*/ 171 w 171"/>
                  <a:gd name="T3" fmla="*/ 0 h 567"/>
                  <a:gd name="T4" fmla="*/ 57 w 171"/>
                  <a:gd name="T5" fmla="*/ 113 h 567"/>
                  <a:gd name="T6" fmla="*/ 0 w 171"/>
                  <a:gd name="T7" fmla="*/ 227 h 567"/>
                  <a:gd name="T8" fmla="*/ 0 w 171"/>
                  <a:gd name="T9" fmla="*/ 340 h 567"/>
                  <a:gd name="T10" fmla="*/ 57 w 171"/>
                  <a:gd name="T11" fmla="*/ 454 h 567"/>
                  <a:gd name="T12" fmla="*/ 57 w 171"/>
                  <a:gd name="T13" fmla="*/ 510 h 567"/>
                  <a:gd name="T14" fmla="*/ 171 w 171"/>
                  <a:gd name="T15" fmla="*/ 567 h 567"/>
                  <a:gd name="T16" fmla="*/ 171 w 171"/>
                  <a:gd name="T17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567">
                    <a:moveTo>
                      <a:pt x="171" y="454"/>
                    </a:moveTo>
                    <a:lnTo>
                      <a:pt x="171" y="0"/>
                    </a:lnTo>
                    <a:lnTo>
                      <a:pt x="57" y="113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71" y="567"/>
                    </a:lnTo>
                    <a:lnTo>
                      <a:pt x="171" y="45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79" name="Oval 183">
              <a:extLst>
                <a:ext uri="{FF2B5EF4-FFF2-40B4-BE49-F238E27FC236}">
                  <a16:creationId xmlns:a16="http://schemas.microsoft.com/office/drawing/2014/main" id="{7CB36977-D995-4FF7-9B34-41AB78F25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1" y="2844"/>
              <a:ext cx="35" cy="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3" name="Freeform 177">
              <a:extLst>
                <a:ext uri="{FF2B5EF4-FFF2-40B4-BE49-F238E27FC236}">
                  <a16:creationId xmlns:a16="http://schemas.microsoft.com/office/drawing/2014/main" id="{2C7F4EB4-E1DA-40C4-8AAC-3692E0441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" y="2994"/>
              <a:ext cx="388" cy="1013"/>
            </a:xfrm>
            <a:custGeom>
              <a:avLst/>
              <a:gdLst>
                <a:gd name="T0" fmla="*/ 57 w 561"/>
                <a:gd name="T1" fmla="*/ 1360 h 1464"/>
                <a:gd name="T2" fmla="*/ 114 w 561"/>
                <a:gd name="T3" fmla="*/ 1417 h 1464"/>
                <a:gd name="T4" fmla="*/ 170 w 561"/>
                <a:gd name="T5" fmla="*/ 1360 h 1464"/>
                <a:gd name="T6" fmla="*/ 170 w 561"/>
                <a:gd name="T7" fmla="*/ 850 h 1464"/>
                <a:gd name="T8" fmla="*/ 511 w 561"/>
                <a:gd name="T9" fmla="*/ 169 h 1464"/>
                <a:gd name="T10" fmla="*/ 471 w 561"/>
                <a:gd name="T11" fmla="*/ 118 h 1464"/>
                <a:gd name="T12" fmla="*/ 397 w 561"/>
                <a:gd name="T13" fmla="*/ 112 h 1464"/>
                <a:gd name="T14" fmla="*/ 57 w 561"/>
                <a:gd name="T15" fmla="*/ 793 h 1464"/>
                <a:gd name="T16" fmla="*/ 57 w 561"/>
                <a:gd name="T17" fmla="*/ 136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1464">
                  <a:moveTo>
                    <a:pt x="57" y="1360"/>
                  </a:moveTo>
                  <a:cubicBezTo>
                    <a:pt x="67" y="1464"/>
                    <a:pt x="95" y="1417"/>
                    <a:pt x="114" y="1417"/>
                  </a:cubicBezTo>
                  <a:cubicBezTo>
                    <a:pt x="133" y="1417"/>
                    <a:pt x="161" y="1454"/>
                    <a:pt x="170" y="1360"/>
                  </a:cubicBezTo>
                  <a:cubicBezTo>
                    <a:pt x="179" y="1266"/>
                    <a:pt x="113" y="1048"/>
                    <a:pt x="170" y="850"/>
                  </a:cubicBezTo>
                  <a:cubicBezTo>
                    <a:pt x="227" y="652"/>
                    <a:pt x="473" y="292"/>
                    <a:pt x="511" y="169"/>
                  </a:cubicBezTo>
                  <a:cubicBezTo>
                    <a:pt x="561" y="47"/>
                    <a:pt x="490" y="128"/>
                    <a:pt x="471" y="118"/>
                  </a:cubicBezTo>
                  <a:cubicBezTo>
                    <a:pt x="452" y="108"/>
                    <a:pt x="466" y="0"/>
                    <a:pt x="397" y="112"/>
                  </a:cubicBezTo>
                  <a:cubicBezTo>
                    <a:pt x="328" y="224"/>
                    <a:pt x="114" y="585"/>
                    <a:pt x="57" y="793"/>
                  </a:cubicBezTo>
                  <a:cubicBezTo>
                    <a:pt x="0" y="1001"/>
                    <a:pt x="57" y="1242"/>
                    <a:pt x="57" y="1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4" name="Freeform 178">
              <a:extLst>
                <a:ext uri="{FF2B5EF4-FFF2-40B4-BE49-F238E27FC236}">
                  <a16:creationId xmlns:a16="http://schemas.microsoft.com/office/drawing/2014/main" id="{6383E7A7-8B29-4FE9-9E62-405301A3F66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99" y="2994"/>
              <a:ext cx="388" cy="1013"/>
            </a:xfrm>
            <a:custGeom>
              <a:avLst/>
              <a:gdLst>
                <a:gd name="T0" fmla="*/ 57 w 561"/>
                <a:gd name="T1" fmla="*/ 1360 h 1464"/>
                <a:gd name="T2" fmla="*/ 114 w 561"/>
                <a:gd name="T3" fmla="*/ 1417 h 1464"/>
                <a:gd name="T4" fmla="*/ 170 w 561"/>
                <a:gd name="T5" fmla="*/ 1360 h 1464"/>
                <a:gd name="T6" fmla="*/ 170 w 561"/>
                <a:gd name="T7" fmla="*/ 850 h 1464"/>
                <a:gd name="T8" fmla="*/ 511 w 561"/>
                <a:gd name="T9" fmla="*/ 169 h 1464"/>
                <a:gd name="T10" fmla="*/ 471 w 561"/>
                <a:gd name="T11" fmla="*/ 118 h 1464"/>
                <a:gd name="T12" fmla="*/ 397 w 561"/>
                <a:gd name="T13" fmla="*/ 112 h 1464"/>
                <a:gd name="T14" fmla="*/ 57 w 561"/>
                <a:gd name="T15" fmla="*/ 793 h 1464"/>
                <a:gd name="T16" fmla="*/ 57 w 561"/>
                <a:gd name="T17" fmla="*/ 136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1464">
                  <a:moveTo>
                    <a:pt x="57" y="1360"/>
                  </a:moveTo>
                  <a:cubicBezTo>
                    <a:pt x="67" y="1464"/>
                    <a:pt x="95" y="1417"/>
                    <a:pt x="114" y="1417"/>
                  </a:cubicBezTo>
                  <a:cubicBezTo>
                    <a:pt x="133" y="1417"/>
                    <a:pt x="161" y="1454"/>
                    <a:pt x="170" y="1360"/>
                  </a:cubicBezTo>
                  <a:cubicBezTo>
                    <a:pt x="179" y="1266"/>
                    <a:pt x="113" y="1048"/>
                    <a:pt x="170" y="850"/>
                  </a:cubicBezTo>
                  <a:cubicBezTo>
                    <a:pt x="227" y="652"/>
                    <a:pt x="473" y="292"/>
                    <a:pt x="511" y="169"/>
                  </a:cubicBezTo>
                  <a:cubicBezTo>
                    <a:pt x="561" y="47"/>
                    <a:pt x="490" y="128"/>
                    <a:pt x="471" y="118"/>
                  </a:cubicBezTo>
                  <a:cubicBezTo>
                    <a:pt x="452" y="108"/>
                    <a:pt x="466" y="0"/>
                    <a:pt x="397" y="112"/>
                  </a:cubicBezTo>
                  <a:cubicBezTo>
                    <a:pt x="328" y="224"/>
                    <a:pt x="114" y="585"/>
                    <a:pt x="57" y="793"/>
                  </a:cubicBezTo>
                  <a:cubicBezTo>
                    <a:pt x="0" y="1001"/>
                    <a:pt x="57" y="1242"/>
                    <a:pt x="57" y="1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4" name="Oval 198">
              <a:extLst>
                <a:ext uri="{FF2B5EF4-FFF2-40B4-BE49-F238E27FC236}">
                  <a16:creationId xmlns:a16="http://schemas.microsoft.com/office/drawing/2014/main" id="{026916DF-E16B-4D8A-9E71-6704700E7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8" y="2898"/>
              <a:ext cx="85" cy="85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99" name="Group 203">
            <a:extLst>
              <a:ext uri="{FF2B5EF4-FFF2-40B4-BE49-F238E27FC236}">
                <a16:creationId xmlns:a16="http://schemas.microsoft.com/office/drawing/2014/main" id="{F1F8559F-DC12-4A61-A161-63A3BB42618A}"/>
              </a:ext>
            </a:extLst>
          </p:cNvPr>
          <p:cNvGrpSpPr>
            <a:grpSpLocks/>
          </p:cNvGrpSpPr>
          <p:nvPr/>
        </p:nvGrpSpPr>
        <p:grpSpPr bwMode="auto">
          <a:xfrm>
            <a:off x="7092950" y="3878263"/>
            <a:ext cx="1177925" cy="2482850"/>
            <a:chOff x="4468" y="2443"/>
            <a:chExt cx="742" cy="1564"/>
          </a:xfrm>
        </p:grpSpPr>
        <p:sp>
          <p:nvSpPr>
            <p:cNvPr id="4286" name="AutoShape 190">
              <a:extLst>
                <a:ext uri="{FF2B5EF4-FFF2-40B4-BE49-F238E27FC236}">
                  <a16:creationId xmlns:a16="http://schemas.microsoft.com/office/drawing/2014/main" id="{4078C99A-8EDD-4820-9F72-42E95C5362D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783" y="2876"/>
              <a:ext cx="118" cy="157"/>
            </a:xfrm>
            <a:custGeom>
              <a:avLst/>
              <a:gdLst>
                <a:gd name="G0" fmla="+- 3430 0 0"/>
                <a:gd name="G1" fmla="+- 21600 0 3430"/>
                <a:gd name="G2" fmla="*/ 3430 1 2"/>
                <a:gd name="G3" fmla="+- 21600 0 G2"/>
                <a:gd name="G4" fmla="+/ 3430 21600 2"/>
                <a:gd name="G5" fmla="+/ G1 0 2"/>
                <a:gd name="G6" fmla="*/ 21600 21600 3430"/>
                <a:gd name="G7" fmla="*/ G6 1 2"/>
                <a:gd name="G8" fmla="+- 21600 0 G7"/>
                <a:gd name="G9" fmla="*/ 21600 1 2"/>
                <a:gd name="G10" fmla="+- 3430 0 G9"/>
                <a:gd name="G11" fmla="?: G10 G8 0"/>
                <a:gd name="G12" fmla="?: G10 G7 21600"/>
                <a:gd name="T0" fmla="*/ 19885 w 21600"/>
                <a:gd name="T1" fmla="*/ 10800 h 21600"/>
                <a:gd name="T2" fmla="*/ 10800 w 21600"/>
                <a:gd name="T3" fmla="*/ 21600 h 21600"/>
                <a:gd name="T4" fmla="*/ 1715 w 21600"/>
                <a:gd name="T5" fmla="*/ 10800 h 21600"/>
                <a:gd name="T6" fmla="*/ 10800 w 21600"/>
                <a:gd name="T7" fmla="*/ 0 h 21600"/>
                <a:gd name="T8" fmla="*/ 3515 w 21600"/>
                <a:gd name="T9" fmla="*/ 3515 h 21600"/>
                <a:gd name="T10" fmla="*/ 18085 w 21600"/>
                <a:gd name="T11" fmla="*/ 180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30" y="21600"/>
                  </a:lnTo>
                  <a:lnTo>
                    <a:pt x="1817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0" name="Rectangle 184">
              <a:extLst>
                <a:ext uri="{FF2B5EF4-FFF2-40B4-BE49-F238E27FC236}">
                  <a16:creationId xmlns:a16="http://schemas.microsoft.com/office/drawing/2014/main" id="{C734A59E-FCEB-49A7-B299-F5D771AAE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2" y="2994"/>
              <a:ext cx="45" cy="8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1" name="Rectangle 185">
              <a:extLst>
                <a:ext uri="{FF2B5EF4-FFF2-40B4-BE49-F238E27FC236}">
                  <a16:creationId xmlns:a16="http://schemas.microsoft.com/office/drawing/2014/main" id="{801C2E22-BCCD-4EAF-B641-0EA783401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9" y="2994"/>
              <a:ext cx="51" cy="8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2" name="Freeform 186">
              <a:extLst>
                <a:ext uri="{FF2B5EF4-FFF2-40B4-BE49-F238E27FC236}">
                  <a16:creationId xmlns:a16="http://schemas.microsoft.com/office/drawing/2014/main" id="{6E3B06D6-2896-4B21-9987-2530E97B4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" y="2994"/>
              <a:ext cx="388" cy="1013"/>
            </a:xfrm>
            <a:custGeom>
              <a:avLst/>
              <a:gdLst>
                <a:gd name="T0" fmla="*/ 57 w 561"/>
                <a:gd name="T1" fmla="*/ 1360 h 1464"/>
                <a:gd name="T2" fmla="*/ 114 w 561"/>
                <a:gd name="T3" fmla="*/ 1417 h 1464"/>
                <a:gd name="T4" fmla="*/ 170 w 561"/>
                <a:gd name="T5" fmla="*/ 1360 h 1464"/>
                <a:gd name="T6" fmla="*/ 170 w 561"/>
                <a:gd name="T7" fmla="*/ 850 h 1464"/>
                <a:gd name="T8" fmla="*/ 511 w 561"/>
                <a:gd name="T9" fmla="*/ 169 h 1464"/>
                <a:gd name="T10" fmla="*/ 471 w 561"/>
                <a:gd name="T11" fmla="*/ 118 h 1464"/>
                <a:gd name="T12" fmla="*/ 397 w 561"/>
                <a:gd name="T13" fmla="*/ 112 h 1464"/>
                <a:gd name="T14" fmla="*/ 57 w 561"/>
                <a:gd name="T15" fmla="*/ 793 h 1464"/>
                <a:gd name="T16" fmla="*/ 57 w 561"/>
                <a:gd name="T17" fmla="*/ 136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1464">
                  <a:moveTo>
                    <a:pt x="57" y="1360"/>
                  </a:moveTo>
                  <a:cubicBezTo>
                    <a:pt x="67" y="1464"/>
                    <a:pt x="95" y="1417"/>
                    <a:pt x="114" y="1417"/>
                  </a:cubicBezTo>
                  <a:cubicBezTo>
                    <a:pt x="133" y="1417"/>
                    <a:pt x="161" y="1454"/>
                    <a:pt x="170" y="1360"/>
                  </a:cubicBezTo>
                  <a:cubicBezTo>
                    <a:pt x="179" y="1266"/>
                    <a:pt x="113" y="1048"/>
                    <a:pt x="170" y="850"/>
                  </a:cubicBezTo>
                  <a:cubicBezTo>
                    <a:pt x="227" y="652"/>
                    <a:pt x="473" y="292"/>
                    <a:pt x="511" y="169"/>
                  </a:cubicBezTo>
                  <a:cubicBezTo>
                    <a:pt x="561" y="47"/>
                    <a:pt x="490" y="128"/>
                    <a:pt x="471" y="118"/>
                  </a:cubicBezTo>
                  <a:cubicBezTo>
                    <a:pt x="452" y="108"/>
                    <a:pt x="466" y="0"/>
                    <a:pt x="397" y="112"/>
                  </a:cubicBezTo>
                  <a:cubicBezTo>
                    <a:pt x="328" y="224"/>
                    <a:pt x="114" y="585"/>
                    <a:pt x="57" y="793"/>
                  </a:cubicBezTo>
                  <a:cubicBezTo>
                    <a:pt x="0" y="1001"/>
                    <a:pt x="57" y="1242"/>
                    <a:pt x="57" y="1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3" name="Freeform 187">
              <a:extLst>
                <a:ext uri="{FF2B5EF4-FFF2-40B4-BE49-F238E27FC236}">
                  <a16:creationId xmlns:a16="http://schemas.microsoft.com/office/drawing/2014/main" id="{F7CA00EE-B36B-4388-8526-FAB0C46A2C9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822" y="2994"/>
              <a:ext cx="388" cy="1013"/>
            </a:xfrm>
            <a:custGeom>
              <a:avLst/>
              <a:gdLst>
                <a:gd name="T0" fmla="*/ 57 w 561"/>
                <a:gd name="T1" fmla="*/ 1360 h 1464"/>
                <a:gd name="T2" fmla="*/ 114 w 561"/>
                <a:gd name="T3" fmla="*/ 1417 h 1464"/>
                <a:gd name="T4" fmla="*/ 170 w 561"/>
                <a:gd name="T5" fmla="*/ 1360 h 1464"/>
                <a:gd name="T6" fmla="*/ 170 w 561"/>
                <a:gd name="T7" fmla="*/ 850 h 1464"/>
                <a:gd name="T8" fmla="*/ 511 w 561"/>
                <a:gd name="T9" fmla="*/ 169 h 1464"/>
                <a:gd name="T10" fmla="*/ 471 w 561"/>
                <a:gd name="T11" fmla="*/ 118 h 1464"/>
                <a:gd name="T12" fmla="*/ 397 w 561"/>
                <a:gd name="T13" fmla="*/ 112 h 1464"/>
                <a:gd name="T14" fmla="*/ 57 w 561"/>
                <a:gd name="T15" fmla="*/ 793 h 1464"/>
                <a:gd name="T16" fmla="*/ 57 w 561"/>
                <a:gd name="T17" fmla="*/ 136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1464">
                  <a:moveTo>
                    <a:pt x="57" y="1360"/>
                  </a:moveTo>
                  <a:cubicBezTo>
                    <a:pt x="67" y="1464"/>
                    <a:pt x="95" y="1417"/>
                    <a:pt x="114" y="1417"/>
                  </a:cubicBezTo>
                  <a:cubicBezTo>
                    <a:pt x="133" y="1417"/>
                    <a:pt x="161" y="1454"/>
                    <a:pt x="170" y="1360"/>
                  </a:cubicBezTo>
                  <a:cubicBezTo>
                    <a:pt x="179" y="1266"/>
                    <a:pt x="113" y="1048"/>
                    <a:pt x="170" y="850"/>
                  </a:cubicBezTo>
                  <a:cubicBezTo>
                    <a:pt x="227" y="652"/>
                    <a:pt x="473" y="292"/>
                    <a:pt x="511" y="169"/>
                  </a:cubicBezTo>
                  <a:cubicBezTo>
                    <a:pt x="561" y="47"/>
                    <a:pt x="490" y="128"/>
                    <a:pt x="471" y="118"/>
                  </a:cubicBezTo>
                  <a:cubicBezTo>
                    <a:pt x="452" y="108"/>
                    <a:pt x="466" y="0"/>
                    <a:pt x="397" y="112"/>
                  </a:cubicBezTo>
                  <a:cubicBezTo>
                    <a:pt x="328" y="224"/>
                    <a:pt x="114" y="585"/>
                    <a:pt x="57" y="793"/>
                  </a:cubicBezTo>
                  <a:cubicBezTo>
                    <a:pt x="0" y="1001"/>
                    <a:pt x="57" y="1242"/>
                    <a:pt x="57" y="136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4" name="AutoShape 188">
              <a:extLst>
                <a:ext uri="{FF2B5EF4-FFF2-40B4-BE49-F238E27FC236}">
                  <a16:creationId xmlns:a16="http://schemas.microsoft.com/office/drawing/2014/main" id="{91358D8C-2044-4B11-8CA3-9441FAABB1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09211" flipV="1">
              <a:off x="4767" y="2443"/>
              <a:ext cx="60" cy="549"/>
            </a:xfrm>
            <a:custGeom>
              <a:avLst/>
              <a:gdLst>
                <a:gd name="G0" fmla="+- 5399 0 0"/>
                <a:gd name="G1" fmla="+- 21600 0 5399"/>
                <a:gd name="G2" fmla="*/ 5399 1 2"/>
                <a:gd name="G3" fmla="+- 21600 0 G2"/>
                <a:gd name="G4" fmla="+/ 5399 21600 2"/>
                <a:gd name="G5" fmla="+/ G1 0 2"/>
                <a:gd name="G6" fmla="*/ 21600 21600 5399"/>
                <a:gd name="G7" fmla="*/ G6 1 2"/>
                <a:gd name="G8" fmla="+- 21600 0 G7"/>
                <a:gd name="G9" fmla="*/ 21600 1 2"/>
                <a:gd name="G10" fmla="+- 5399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5" name="AutoShape 189">
              <a:extLst>
                <a:ext uri="{FF2B5EF4-FFF2-40B4-BE49-F238E27FC236}">
                  <a16:creationId xmlns:a16="http://schemas.microsoft.com/office/drawing/2014/main" id="{47420CC5-5AD3-425F-93D2-22B395B4C2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0789" flipH="1" flipV="1">
              <a:off x="4854" y="2444"/>
              <a:ext cx="61" cy="550"/>
            </a:xfrm>
            <a:custGeom>
              <a:avLst/>
              <a:gdLst>
                <a:gd name="G0" fmla="+- 5399 0 0"/>
                <a:gd name="G1" fmla="+- 21600 0 5399"/>
                <a:gd name="G2" fmla="*/ 5399 1 2"/>
                <a:gd name="G3" fmla="+- 21600 0 G2"/>
                <a:gd name="G4" fmla="+/ 5399 21600 2"/>
                <a:gd name="G5" fmla="+/ G1 0 2"/>
                <a:gd name="G6" fmla="*/ 21600 21600 5399"/>
                <a:gd name="G7" fmla="*/ G6 1 2"/>
                <a:gd name="G8" fmla="+- 21600 0 G7"/>
                <a:gd name="G9" fmla="*/ 21600 1 2"/>
                <a:gd name="G10" fmla="+- 5399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7" name="Oval 201">
              <a:extLst>
                <a:ext uri="{FF2B5EF4-FFF2-40B4-BE49-F238E27FC236}">
                  <a16:creationId xmlns:a16="http://schemas.microsoft.com/office/drawing/2014/main" id="{7C470FEE-3133-4257-A544-982C471A7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" y="2929"/>
              <a:ext cx="104" cy="10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04" name="Group 208">
            <a:extLst>
              <a:ext uri="{FF2B5EF4-FFF2-40B4-BE49-F238E27FC236}">
                <a16:creationId xmlns:a16="http://schemas.microsoft.com/office/drawing/2014/main" id="{916F33DD-1420-4F0E-98B8-46BE8A7620F8}"/>
              </a:ext>
            </a:extLst>
          </p:cNvPr>
          <p:cNvGrpSpPr>
            <a:grpSpLocks/>
          </p:cNvGrpSpPr>
          <p:nvPr/>
        </p:nvGrpSpPr>
        <p:grpSpPr bwMode="auto">
          <a:xfrm>
            <a:off x="3222625" y="2079625"/>
            <a:ext cx="474663" cy="854075"/>
            <a:chOff x="2114" y="884"/>
            <a:chExt cx="567" cy="1020"/>
          </a:xfrm>
        </p:grpSpPr>
        <p:sp>
          <p:nvSpPr>
            <p:cNvPr id="4300" name="Rectangle 204">
              <a:extLst>
                <a:ext uri="{FF2B5EF4-FFF2-40B4-BE49-F238E27FC236}">
                  <a16:creationId xmlns:a16="http://schemas.microsoft.com/office/drawing/2014/main" id="{A1FCF511-DE3C-416A-A317-3513E3E74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" y="884"/>
              <a:ext cx="170" cy="17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1" name="Rectangle 205">
              <a:extLst>
                <a:ext uri="{FF2B5EF4-FFF2-40B4-BE49-F238E27FC236}">
                  <a16:creationId xmlns:a16="http://schemas.microsoft.com/office/drawing/2014/main" id="{EC705F3E-7D7A-4195-A2D3-F06698889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884"/>
              <a:ext cx="227" cy="17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2" name="Rectangle 206">
              <a:extLst>
                <a:ext uri="{FF2B5EF4-FFF2-40B4-BE49-F238E27FC236}">
                  <a16:creationId xmlns:a16="http://schemas.microsoft.com/office/drawing/2014/main" id="{FF19ACFC-45A3-4BEA-A27A-ED3DA3DC8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1" y="884"/>
              <a:ext cx="170" cy="17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3" name="Freeform 207">
              <a:extLst>
                <a:ext uri="{FF2B5EF4-FFF2-40B4-BE49-F238E27FC236}">
                  <a16:creationId xmlns:a16="http://schemas.microsoft.com/office/drawing/2014/main" id="{2E927E31-DD76-4D4F-B10E-82EAF105C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054"/>
              <a:ext cx="340" cy="850"/>
            </a:xfrm>
            <a:custGeom>
              <a:avLst/>
              <a:gdLst>
                <a:gd name="T0" fmla="*/ 0 w 340"/>
                <a:gd name="T1" fmla="*/ 0 h 1361"/>
                <a:gd name="T2" fmla="*/ 56 w 340"/>
                <a:gd name="T3" fmla="*/ 56 h 1361"/>
                <a:gd name="T4" fmla="*/ 0 w 340"/>
                <a:gd name="T5" fmla="*/ 113 h 1361"/>
                <a:gd name="T6" fmla="*/ 56 w 340"/>
                <a:gd name="T7" fmla="*/ 170 h 1361"/>
                <a:gd name="T8" fmla="*/ 0 w 340"/>
                <a:gd name="T9" fmla="*/ 227 h 1361"/>
                <a:gd name="T10" fmla="*/ 56 w 340"/>
                <a:gd name="T11" fmla="*/ 283 h 1361"/>
                <a:gd name="T12" fmla="*/ 0 w 340"/>
                <a:gd name="T13" fmla="*/ 340 h 1361"/>
                <a:gd name="T14" fmla="*/ 56 w 340"/>
                <a:gd name="T15" fmla="*/ 397 h 1361"/>
                <a:gd name="T16" fmla="*/ 0 w 340"/>
                <a:gd name="T17" fmla="*/ 453 h 1361"/>
                <a:gd name="T18" fmla="*/ 56 w 340"/>
                <a:gd name="T19" fmla="*/ 510 h 1361"/>
                <a:gd name="T20" fmla="*/ 0 w 340"/>
                <a:gd name="T21" fmla="*/ 567 h 1361"/>
                <a:gd name="T22" fmla="*/ 56 w 340"/>
                <a:gd name="T23" fmla="*/ 624 h 1361"/>
                <a:gd name="T24" fmla="*/ 0 w 340"/>
                <a:gd name="T25" fmla="*/ 680 h 1361"/>
                <a:gd name="T26" fmla="*/ 56 w 340"/>
                <a:gd name="T27" fmla="*/ 737 h 1361"/>
                <a:gd name="T28" fmla="*/ 0 w 340"/>
                <a:gd name="T29" fmla="*/ 794 h 1361"/>
                <a:gd name="T30" fmla="*/ 56 w 340"/>
                <a:gd name="T31" fmla="*/ 850 h 1361"/>
                <a:gd name="T32" fmla="*/ 0 w 340"/>
                <a:gd name="T33" fmla="*/ 907 h 1361"/>
                <a:gd name="T34" fmla="*/ 56 w 340"/>
                <a:gd name="T35" fmla="*/ 964 h 1361"/>
                <a:gd name="T36" fmla="*/ 0 w 340"/>
                <a:gd name="T37" fmla="*/ 1020 h 1361"/>
                <a:gd name="T38" fmla="*/ 56 w 340"/>
                <a:gd name="T39" fmla="*/ 1077 h 1361"/>
                <a:gd name="T40" fmla="*/ 0 w 340"/>
                <a:gd name="T41" fmla="*/ 1134 h 1361"/>
                <a:gd name="T42" fmla="*/ 56 w 340"/>
                <a:gd name="T43" fmla="*/ 1191 h 1361"/>
                <a:gd name="T44" fmla="*/ 0 w 340"/>
                <a:gd name="T45" fmla="*/ 1247 h 1361"/>
                <a:gd name="T46" fmla="*/ 56 w 340"/>
                <a:gd name="T47" fmla="*/ 1304 h 1361"/>
                <a:gd name="T48" fmla="*/ 0 w 340"/>
                <a:gd name="T49" fmla="*/ 1361 h 1361"/>
                <a:gd name="T50" fmla="*/ 340 w 340"/>
                <a:gd name="T51" fmla="*/ 1361 h 1361"/>
                <a:gd name="T52" fmla="*/ 283 w 340"/>
                <a:gd name="T53" fmla="*/ 1304 h 1361"/>
                <a:gd name="T54" fmla="*/ 340 w 340"/>
                <a:gd name="T55" fmla="*/ 1247 h 1361"/>
                <a:gd name="T56" fmla="*/ 283 w 340"/>
                <a:gd name="T57" fmla="*/ 1191 h 1361"/>
                <a:gd name="T58" fmla="*/ 340 w 340"/>
                <a:gd name="T59" fmla="*/ 1134 h 1361"/>
                <a:gd name="T60" fmla="*/ 283 w 340"/>
                <a:gd name="T61" fmla="*/ 1077 h 1361"/>
                <a:gd name="T62" fmla="*/ 340 w 340"/>
                <a:gd name="T63" fmla="*/ 1020 h 1361"/>
                <a:gd name="T64" fmla="*/ 283 w 340"/>
                <a:gd name="T65" fmla="*/ 964 h 1361"/>
                <a:gd name="T66" fmla="*/ 340 w 340"/>
                <a:gd name="T67" fmla="*/ 907 h 1361"/>
                <a:gd name="T68" fmla="*/ 283 w 340"/>
                <a:gd name="T69" fmla="*/ 850 h 1361"/>
                <a:gd name="T70" fmla="*/ 340 w 340"/>
                <a:gd name="T71" fmla="*/ 794 h 1361"/>
                <a:gd name="T72" fmla="*/ 283 w 340"/>
                <a:gd name="T73" fmla="*/ 737 h 1361"/>
                <a:gd name="T74" fmla="*/ 340 w 340"/>
                <a:gd name="T75" fmla="*/ 680 h 1361"/>
                <a:gd name="T76" fmla="*/ 283 w 340"/>
                <a:gd name="T77" fmla="*/ 624 h 1361"/>
                <a:gd name="T78" fmla="*/ 340 w 340"/>
                <a:gd name="T79" fmla="*/ 567 h 1361"/>
                <a:gd name="T80" fmla="*/ 283 w 340"/>
                <a:gd name="T81" fmla="*/ 510 h 1361"/>
                <a:gd name="T82" fmla="*/ 340 w 340"/>
                <a:gd name="T83" fmla="*/ 453 h 1361"/>
                <a:gd name="T84" fmla="*/ 283 w 340"/>
                <a:gd name="T85" fmla="*/ 397 h 1361"/>
                <a:gd name="T86" fmla="*/ 340 w 340"/>
                <a:gd name="T87" fmla="*/ 340 h 1361"/>
                <a:gd name="T88" fmla="*/ 283 w 340"/>
                <a:gd name="T89" fmla="*/ 283 h 1361"/>
                <a:gd name="T90" fmla="*/ 340 w 340"/>
                <a:gd name="T91" fmla="*/ 227 h 1361"/>
                <a:gd name="T92" fmla="*/ 283 w 340"/>
                <a:gd name="T93" fmla="*/ 170 h 1361"/>
                <a:gd name="T94" fmla="*/ 340 w 340"/>
                <a:gd name="T95" fmla="*/ 113 h 1361"/>
                <a:gd name="T96" fmla="*/ 283 w 340"/>
                <a:gd name="T97" fmla="*/ 56 h 1361"/>
                <a:gd name="T98" fmla="*/ 340 w 340"/>
                <a:gd name="T99" fmla="*/ 0 h 1361"/>
                <a:gd name="T100" fmla="*/ 0 w 340"/>
                <a:gd name="T10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0" h="1361">
                  <a:moveTo>
                    <a:pt x="0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0" y="227"/>
                  </a:lnTo>
                  <a:lnTo>
                    <a:pt x="56" y="283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0" y="567"/>
                  </a:lnTo>
                  <a:lnTo>
                    <a:pt x="56" y="624"/>
                  </a:lnTo>
                  <a:lnTo>
                    <a:pt x="0" y="680"/>
                  </a:lnTo>
                  <a:lnTo>
                    <a:pt x="56" y="737"/>
                  </a:lnTo>
                  <a:lnTo>
                    <a:pt x="0" y="794"/>
                  </a:lnTo>
                  <a:lnTo>
                    <a:pt x="56" y="850"/>
                  </a:lnTo>
                  <a:lnTo>
                    <a:pt x="0" y="907"/>
                  </a:lnTo>
                  <a:lnTo>
                    <a:pt x="56" y="964"/>
                  </a:lnTo>
                  <a:lnTo>
                    <a:pt x="0" y="1020"/>
                  </a:lnTo>
                  <a:lnTo>
                    <a:pt x="56" y="1077"/>
                  </a:lnTo>
                  <a:lnTo>
                    <a:pt x="0" y="1134"/>
                  </a:lnTo>
                  <a:lnTo>
                    <a:pt x="56" y="1191"/>
                  </a:lnTo>
                  <a:lnTo>
                    <a:pt x="0" y="1247"/>
                  </a:lnTo>
                  <a:lnTo>
                    <a:pt x="56" y="1304"/>
                  </a:lnTo>
                  <a:lnTo>
                    <a:pt x="0" y="1361"/>
                  </a:lnTo>
                  <a:lnTo>
                    <a:pt x="340" y="1361"/>
                  </a:lnTo>
                  <a:lnTo>
                    <a:pt x="283" y="1304"/>
                  </a:lnTo>
                  <a:lnTo>
                    <a:pt x="340" y="1247"/>
                  </a:lnTo>
                  <a:lnTo>
                    <a:pt x="283" y="1191"/>
                  </a:lnTo>
                  <a:lnTo>
                    <a:pt x="340" y="1134"/>
                  </a:lnTo>
                  <a:lnTo>
                    <a:pt x="283" y="1077"/>
                  </a:lnTo>
                  <a:lnTo>
                    <a:pt x="340" y="1020"/>
                  </a:lnTo>
                  <a:lnTo>
                    <a:pt x="283" y="964"/>
                  </a:lnTo>
                  <a:lnTo>
                    <a:pt x="340" y="907"/>
                  </a:lnTo>
                  <a:lnTo>
                    <a:pt x="283" y="850"/>
                  </a:lnTo>
                  <a:lnTo>
                    <a:pt x="340" y="794"/>
                  </a:lnTo>
                  <a:lnTo>
                    <a:pt x="283" y="737"/>
                  </a:lnTo>
                  <a:lnTo>
                    <a:pt x="340" y="680"/>
                  </a:lnTo>
                  <a:lnTo>
                    <a:pt x="283" y="624"/>
                  </a:lnTo>
                  <a:lnTo>
                    <a:pt x="340" y="567"/>
                  </a:lnTo>
                  <a:lnTo>
                    <a:pt x="283" y="510"/>
                  </a:lnTo>
                  <a:lnTo>
                    <a:pt x="340" y="453"/>
                  </a:lnTo>
                  <a:lnTo>
                    <a:pt x="283" y="397"/>
                  </a:lnTo>
                  <a:lnTo>
                    <a:pt x="340" y="340"/>
                  </a:lnTo>
                  <a:lnTo>
                    <a:pt x="283" y="283"/>
                  </a:lnTo>
                  <a:lnTo>
                    <a:pt x="340" y="227"/>
                  </a:lnTo>
                  <a:lnTo>
                    <a:pt x="283" y="170"/>
                  </a:lnTo>
                  <a:lnTo>
                    <a:pt x="340" y="113"/>
                  </a:lnTo>
                  <a:lnTo>
                    <a:pt x="283" y="5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60392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13" name="Group 217">
            <a:extLst>
              <a:ext uri="{FF2B5EF4-FFF2-40B4-BE49-F238E27FC236}">
                <a16:creationId xmlns:a16="http://schemas.microsoft.com/office/drawing/2014/main" id="{B949B31A-129F-4FCE-AC1D-48348000E18B}"/>
              </a:ext>
            </a:extLst>
          </p:cNvPr>
          <p:cNvGrpSpPr>
            <a:grpSpLocks/>
          </p:cNvGrpSpPr>
          <p:nvPr/>
        </p:nvGrpSpPr>
        <p:grpSpPr bwMode="auto">
          <a:xfrm>
            <a:off x="7902575" y="549275"/>
            <a:ext cx="827088" cy="3238500"/>
            <a:chOff x="4949" y="288"/>
            <a:chExt cx="680" cy="2665"/>
          </a:xfrm>
        </p:grpSpPr>
        <p:sp>
          <p:nvSpPr>
            <p:cNvPr id="4306" name="Rectangle 210">
              <a:extLst>
                <a:ext uri="{FF2B5EF4-FFF2-40B4-BE49-F238E27FC236}">
                  <a16:creationId xmlns:a16="http://schemas.microsoft.com/office/drawing/2014/main" id="{12391FBA-E630-42E8-B383-805EA0A14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6" y="2160"/>
              <a:ext cx="227" cy="793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7" name="Rectangle 211">
              <a:extLst>
                <a:ext uri="{FF2B5EF4-FFF2-40B4-BE49-F238E27FC236}">
                  <a16:creationId xmlns:a16="http://schemas.microsoft.com/office/drawing/2014/main" id="{248CB8C9-930F-463E-89CB-61536F4EB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2" y="2046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8" name="Freeform 212">
              <a:extLst>
                <a:ext uri="{FF2B5EF4-FFF2-40B4-BE49-F238E27FC236}">
                  <a16:creationId xmlns:a16="http://schemas.microsoft.com/office/drawing/2014/main" id="{F335B8A4-86C6-49EB-8843-E5F4DAB7D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" y="288"/>
              <a:ext cx="680" cy="1758"/>
            </a:xfrm>
            <a:custGeom>
              <a:avLst/>
              <a:gdLst>
                <a:gd name="T0" fmla="*/ 0 w 680"/>
                <a:gd name="T1" fmla="*/ 2155 h 2155"/>
                <a:gd name="T2" fmla="*/ 0 w 680"/>
                <a:gd name="T3" fmla="*/ 2042 h 2155"/>
                <a:gd name="T4" fmla="*/ 0 w 680"/>
                <a:gd name="T5" fmla="*/ 1928 h 2155"/>
                <a:gd name="T6" fmla="*/ 0 w 680"/>
                <a:gd name="T7" fmla="*/ 1815 h 2155"/>
                <a:gd name="T8" fmla="*/ 0 w 680"/>
                <a:gd name="T9" fmla="*/ 1701 h 2155"/>
                <a:gd name="T10" fmla="*/ 0 w 680"/>
                <a:gd name="T11" fmla="*/ 1588 h 2155"/>
                <a:gd name="T12" fmla="*/ 0 w 680"/>
                <a:gd name="T13" fmla="*/ 1475 h 2155"/>
                <a:gd name="T14" fmla="*/ 0 w 680"/>
                <a:gd name="T15" fmla="*/ 1361 h 2155"/>
                <a:gd name="T16" fmla="*/ 0 w 680"/>
                <a:gd name="T17" fmla="*/ 1248 h 2155"/>
                <a:gd name="T18" fmla="*/ 0 w 680"/>
                <a:gd name="T19" fmla="*/ 1134 h 2155"/>
                <a:gd name="T20" fmla="*/ 0 w 680"/>
                <a:gd name="T21" fmla="*/ 1021 h 2155"/>
                <a:gd name="T22" fmla="*/ 0 w 680"/>
                <a:gd name="T23" fmla="*/ 908 h 2155"/>
                <a:gd name="T24" fmla="*/ 0 w 680"/>
                <a:gd name="T25" fmla="*/ 794 h 2155"/>
                <a:gd name="T26" fmla="*/ 0 w 680"/>
                <a:gd name="T27" fmla="*/ 681 h 2155"/>
                <a:gd name="T28" fmla="*/ 0 w 680"/>
                <a:gd name="T29" fmla="*/ 567 h 2155"/>
                <a:gd name="T30" fmla="*/ 0 w 680"/>
                <a:gd name="T31" fmla="*/ 454 h 2155"/>
                <a:gd name="T32" fmla="*/ 0 w 680"/>
                <a:gd name="T33" fmla="*/ 341 h 2155"/>
                <a:gd name="T34" fmla="*/ 0 w 680"/>
                <a:gd name="T35" fmla="*/ 227 h 2155"/>
                <a:gd name="T36" fmla="*/ 0 w 680"/>
                <a:gd name="T37" fmla="*/ 114 h 2155"/>
                <a:gd name="T38" fmla="*/ 0 w 680"/>
                <a:gd name="T39" fmla="*/ 0 h 2155"/>
                <a:gd name="T40" fmla="*/ 624 w 680"/>
                <a:gd name="T41" fmla="*/ 57 h 2155"/>
                <a:gd name="T42" fmla="*/ 624 w 680"/>
                <a:gd name="T43" fmla="*/ 114 h 2155"/>
                <a:gd name="T44" fmla="*/ 624 w 680"/>
                <a:gd name="T45" fmla="*/ 171 h 2155"/>
                <a:gd name="T46" fmla="*/ 624 w 680"/>
                <a:gd name="T47" fmla="*/ 227 h 2155"/>
                <a:gd name="T48" fmla="*/ 624 w 680"/>
                <a:gd name="T49" fmla="*/ 284 h 2155"/>
                <a:gd name="T50" fmla="*/ 624 w 680"/>
                <a:gd name="T51" fmla="*/ 341 h 2155"/>
                <a:gd name="T52" fmla="*/ 624 w 680"/>
                <a:gd name="T53" fmla="*/ 397 h 2155"/>
                <a:gd name="T54" fmla="*/ 624 w 680"/>
                <a:gd name="T55" fmla="*/ 454 h 2155"/>
                <a:gd name="T56" fmla="*/ 624 w 680"/>
                <a:gd name="T57" fmla="*/ 511 h 2155"/>
                <a:gd name="T58" fmla="*/ 624 w 680"/>
                <a:gd name="T59" fmla="*/ 567 h 2155"/>
                <a:gd name="T60" fmla="*/ 624 w 680"/>
                <a:gd name="T61" fmla="*/ 624 h 2155"/>
                <a:gd name="T62" fmla="*/ 624 w 680"/>
                <a:gd name="T63" fmla="*/ 681 h 2155"/>
                <a:gd name="T64" fmla="*/ 624 w 680"/>
                <a:gd name="T65" fmla="*/ 738 h 2155"/>
                <a:gd name="T66" fmla="*/ 624 w 680"/>
                <a:gd name="T67" fmla="*/ 794 h 2155"/>
                <a:gd name="T68" fmla="*/ 624 w 680"/>
                <a:gd name="T69" fmla="*/ 851 h 2155"/>
                <a:gd name="T70" fmla="*/ 624 w 680"/>
                <a:gd name="T71" fmla="*/ 908 h 2155"/>
                <a:gd name="T72" fmla="*/ 624 w 680"/>
                <a:gd name="T73" fmla="*/ 964 h 2155"/>
                <a:gd name="T74" fmla="*/ 624 w 680"/>
                <a:gd name="T75" fmla="*/ 1021 h 2155"/>
                <a:gd name="T76" fmla="*/ 624 w 680"/>
                <a:gd name="T77" fmla="*/ 1078 h 2155"/>
                <a:gd name="T78" fmla="*/ 624 w 680"/>
                <a:gd name="T79" fmla="*/ 1134 h 2155"/>
                <a:gd name="T80" fmla="*/ 624 w 680"/>
                <a:gd name="T81" fmla="*/ 1191 h 2155"/>
                <a:gd name="T82" fmla="*/ 624 w 680"/>
                <a:gd name="T83" fmla="*/ 1248 h 2155"/>
                <a:gd name="T84" fmla="*/ 624 w 680"/>
                <a:gd name="T85" fmla="*/ 1305 h 2155"/>
                <a:gd name="T86" fmla="*/ 624 w 680"/>
                <a:gd name="T87" fmla="*/ 1361 h 2155"/>
                <a:gd name="T88" fmla="*/ 624 w 680"/>
                <a:gd name="T89" fmla="*/ 1418 h 2155"/>
                <a:gd name="T90" fmla="*/ 624 w 680"/>
                <a:gd name="T91" fmla="*/ 1475 h 2155"/>
                <a:gd name="T92" fmla="*/ 624 w 680"/>
                <a:gd name="T93" fmla="*/ 1531 h 2155"/>
                <a:gd name="T94" fmla="*/ 624 w 680"/>
                <a:gd name="T95" fmla="*/ 1588 h 2155"/>
                <a:gd name="T96" fmla="*/ 624 w 680"/>
                <a:gd name="T97" fmla="*/ 1645 h 2155"/>
                <a:gd name="T98" fmla="*/ 624 w 680"/>
                <a:gd name="T99" fmla="*/ 1701 h 2155"/>
                <a:gd name="T100" fmla="*/ 624 w 680"/>
                <a:gd name="T101" fmla="*/ 1758 h 2155"/>
                <a:gd name="T102" fmla="*/ 624 w 680"/>
                <a:gd name="T103" fmla="*/ 1815 h 2155"/>
                <a:gd name="T104" fmla="*/ 624 w 680"/>
                <a:gd name="T105" fmla="*/ 1872 h 2155"/>
                <a:gd name="T106" fmla="*/ 624 w 680"/>
                <a:gd name="T107" fmla="*/ 1928 h 2155"/>
                <a:gd name="T108" fmla="*/ 624 w 680"/>
                <a:gd name="T109" fmla="*/ 1985 h 2155"/>
                <a:gd name="T110" fmla="*/ 624 w 680"/>
                <a:gd name="T111" fmla="*/ 2042 h 2155"/>
                <a:gd name="T112" fmla="*/ 624 w 680"/>
                <a:gd name="T113" fmla="*/ 2098 h 2155"/>
                <a:gd name="T114" fmla="*/ 624 w 680"/>
                <a:gd name="T115" fmla="*/ 2155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0" h="2155">
                  <a:moveTo>
                    <a:pt x="680" y="2155"/>
                  </a:moveTo>
                  <a:lnTo>
                    <a:pt x="0" y="2155"/>
                  </a:lnTo>
                  <a:lnTo>
                    <a:pt x="57" y="2098"/>
                  </a:lnTo>
                  <a:lnTo>
                    <a:pt x="0" y="2042"/>
                  </a:lnTo>
                  <a:lnTo>
                    <a:pt x="57" y="1985"/>
                  </a:lnTo>
                  <a:lnTo>
                    <a:pt x="0" y="1928"/>
                  </a:lnTo>
                  <a:lnTo>
                    <a:pt x="57" y="1872"/>
                  </a:lnTo>
                  <a:lnTo>
                    <a:pt x="0" y="1815"/>
                  </a:lnTo>
                  <a:lnTo>
                    <a:pt x="57" y="1758"/>
                  </a:lnTo>
                  <a:lnTo>
                    <a:pt x="0" y="1701"/>
                  </a:lnTo>
                  <a:lnTo>
                    <a:pt x="57" y="1645"/>
                  </a:lnTo>
                  <a:lnTo>
                    <a:pt x="0" y="1588"/>
                  </a:lnTo>
                  <a:lnTo>
                    <a:pt x="57" y="1531"/>
                  </a:lnTo>
                  <a:lnTo>
                    <a:pt x="0" y="1475"/>
                  </a:lnTo>
                  <a:lnTo>
                    <a:pt x="57" y="1418"/>
                  </a:lnTo>
                  <a:lnTo>
                    <a:pt x="0" y="1361"/>
                  </a:lnTo>
                  <a:lnTo>
                    <a:pt x="57" y="1305"/>
                  </a:lnTo>
                  <a:lnTo>
                    <a:pt x="0" y="1248"/>
                  </a:lnTo>
                  <a:lnTo>
                    <a:pt x="57" y="1191"/>
                  </a:lnTo>
                  <a:lnTo>
                    <a:pt x="0" y="1134"/>
                  </a:lnTo>
                  <a:lnTo>
                    <a:pt x="57" y="1078"/>
                  </a:lnTo>
                  <a:lnTo>
                    <a:pt x="0" y="1021"/>
                  </a:lnTo>
                  <a:lnTo>
                    <a:pt x="57" y="964"/>
                  </a:lnTo>
                  <a:lnTo>
                    <a:pt x="0" y="908"/>
                  </a:lnTo>
                  <a:lnTo>
                    <a:pt x="57" y="851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0" y="681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511"/>
                  </a:lnTo>
                  <a:lnTo>
                    <a:pt x="0" y="454"/>
                  </a:lnTo>
                  <a:lnTo>
                    <a:pt x="57" y="397"/>
                  </a:lnTo>
                  <a:lnTo>
                    <a:pt x="0" y="341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57" y="171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0" y="0"/>
                  </a:lnTo>
                  <a:lnTo>
                    <a:pt x="680" y="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24" y="171"/>
                  </a:lnTo>
                  <a:lnTo>
                    <a:pt x="680" y="171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24" y="284"/>
                  </a:lnTo>
                  <a:lnTo>
                    <a:pt x="680" y="284"/>
                  </a:lnTo>
                  <a:lnTo>
                    <a:pt x="624" y="341"/>
                  </a:lnTo>
                  <a:lnTo>
                    <a:pt x="680" y="341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24" y="511"/>
                  </a:lnTo>
                  <a:lnTo>
                    <a:pt x="680" y="51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24" y="624"/>
                  </a:lnTo>
                  <a:lnTo>
                    <a:pt x="680" y="624"/>
                  </a:lnTo>
                  <a:lnTo>
                    <a:pt x="624" y="681"/>
                  </a:lnTo>
                  <a:lnTo>
                    <a:pt x="680" y="681"/>
                  </a:lnTo>
                  <a:lnTo>
                    <a:pt x="624" y="738"/>
                  </a:lnTo>
                  <a:lnTo>
                    <a:pt x="680" y="738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24" y="851"/>
                  </a:lnTo>
                  <a:lnTo>
                    <a:pt x="680" y="851"/>
                  </a:lnTo>
                  <a:lnTo>
                    <a:pt x="624" y="908"/>
                  </a:lnTo>
                  <a:lnTo>
                    <a:pt x="680" y="908"/>
                  </a:lnTo>
                  <a:lnTo>
                    <a:pt x="624" y="964"/>
                  </a:lnTo>
                  <a:lnTo>
                    <a:pt x="680" y="964"/>
                  </a:lnTo>
                  <a:lnTo>
                    <a:pt x="624" y="1021"/>
                  </a:lnTo>
                  <a:lnTo>
                    <a:pt x="680" y="1021"/>
                  </a:lnTo>
                  <a:lnTo>
                    <a:pt x="624" y="1078"/>
                  </a:lnTo>
                  <a:lnTo>
                    <a:pt x="680" y="1078"/>
                  </a:lnTo>
                  <a:lnTo>
                    <a:pt x="624" y="1134"/>
                  </a:lnTo>
                  <a:lnTo>
                    <a:pt x="680" y="1134"/>
                  </a:lnTo>
                  <a:lnTo>
                    <a:pt x="624" y="1191"/>
                  </a:lnTo>
                  <a:lnTo>
                    <a:pt x="680" y="1191"/>
                  </a:lnTo>
                  <a:lnTo>
                    <a:pt x="624" y="1248"/>
                  </a:lnTo>
                  <a:lnTo>
                    <a:pt x="680" y="1248"/>
                  </a:lnTo>
                  <a:lnTo>
                    <a:pt x="624" y="1305"/>
                  </a:lnTo>
                  <a:lnTo>
                    <a:pt x="680" y="1305"/>
                  </a:lnTo>
                  <a:lnTo>
                    <a:pt x="624" y="1361"/>
                  </a:lnTo>
                  <a:lnTo>
                    <a:pt x="680" y="1361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624" y="1475"/>
                  </a:lnTo>
                  <a:lnTo>
                    <a:pt x="680" y="1475"/>
                  </a:lnTo>
                  <a:lnTo>
                    <a:pt x="624" y="1531"/>
                  </a:lnTo>
                  <a:lnTo>
                    <a:pt x="680" y="1531"/>
                  </a:lnTo>
                  <a:lnTo>
                    <a:pt x="624" y="1588"/>
                  </a:lnTo>
                  <a:lnTo>
                    <a:pt x="680" y="1588"/>
                  </a:lnTo>
                  <a:lnTo>
                    <a:pt x="624" y="1645"/>
                  </a:lnTo>
                  <a:lnTo>
                    <a:pt x="680" y="1645"/>
                  </a:lnTo>
                  <a:lnTo>
                    <a:pt x="624" y="1701"/>
                  </a:lnTo>
                  <a:lnTo>
                    <a:pt x="680" y="1701"/>
                  </a:lnTo>
                  <a:lnTo>
                    <a:pt x="624" y="1758"/>
                  </a:lnTo>
                  <a:lnTo>
                    <a:pt x="680" y="1758"/>
                  </a:lnTo>
                  <a:lnTo>
                    <a:pt x="624" y="1815"/>
                  </a:lnTo>
                  <a:lnTo>
                    <a:pt x="680" y="1815"/>
                  </a:lnTo>
                  <a:lnTo>
                    <a:pt x="624" y="1872"/>
                  </a:lnTo>
                  <a:lnTo>
                    <a:pt x="680" y="1872"/>
                  </a:lnTo>
                  <a:lnTo>
                    <a:pt x="624" y="1928"/>
                  </a:lnTo>
                  <a:lnTo>
                    <a:pt x="680" y="1928"/>
                  </a:lnTo>
                  <a:lnTo>
                    <a:pt x="624" y="1985"/>
                  </a:lnTo>
                  <a:lnTo>
                    <a:pt x="680" y="1985"/>
                  </a:lnTo>
                  <a:lnTo>
                    <a:pt x="624" y="2042"/>
                  </a:lnTo>
                  <a:lnTo>
                    <a:pt x="680" y="2042"/>
                  </a:lnTo>
                  <a:lnTo>
                    <a:pt x="624" y="2098"/>
                  </a:lnTo>
                  <a:lnTo>
                    <a:pt x="680" y="2098"/>
                  </a:lnTo>
                  <a:lnTo>
                    <a:pt x="624" y="2155"/>
                  </a:lnTo>
                  <a:lnTo>
                    <a:pt x="0" y="2155"/>
                  </a:lnTo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12" name="Group 216">
            <a:extLst>
              <a:ext uri="{FF2B5EF4-FFF2-40B4-BE49-F238E27FC236}">
                <a16:creationId xmlns:a16="http://schemas.microsoft.com/office/drawing/2014/main" id="{5D2ADE8B-2EB3-44F8-9C3B-5D05C676D040}"/>
              </a:ext>
            </a:extLst>
          </p:cNvPr>
          <p:cNvGrpSpPr>
            <a:grpSpLocks/>
          </p:cNvGrpSpPr>
          <p:nvPr/>
        </p:nvGrpSpPr>
        <p:grpSpPr bwMode="auto">
          <a:xfrm>
            <a:off x="4886325" y="549275"/>
            <a:ext cx="2881313" cy="1260475"/>
            <a:chOff x="2474" y="628"/>
            <a:chExt cx="2334" cy="1021"/>
          </a:xfrm>
        </p:grpSpPr>
        <p:sp>
          <p:nvSpPr>
            <p:cNvPr id="4305" name="Freeform 209">
              <a:extLst>
                <a:ext uri="{FF2B5EF4-FFF2-40B4-BE49-F238E27FC236}">
                  <a16:creationId xmlns:a16="http://schemas.microsoft.com/office/drawing/2014/main" id="{204F529F-7A1A-443B-A1B0-B0C2307E6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628"/>
              <a:ext cx="1815" cy="624"/>
            </a:xfrm>
            <a:custGeom>
              <a:avLst/>
              <a:gdLst>
                <a:gd name="T0" fmla="*/ 57 w 1815"/>
                <a:gd name="T1" fmla="*/ 624 h 624"/>
                <a:gd name="T2" fmla="*/ 114 w 1815"/>
                <a:gd name="T3" fmla="*/ 454 h 624"/>
                <a:gd name="T4" fmla="*/ 170 w 1815"/>
                <a:gd name="T5" fmla="*/ 397 h 624"/>
                <a:gd name="T6" fmla="*/ 1588 w 1815"/>
                <a:gd name="T7" fmla="*/ 57 h 624"/>
                <a:gd name="T8" fmla="*/ 1701 w 1815"/>
                <a:gd name="T9" fmla="*/ 57 h 624"/>
                <a:gd name="T10" fmla="*/ 1758 w 1815"/>
                <a:gd name="T11" fmla="*/ 114 h 624"/>
                <a:gd name="T12" fmla="*/ 1815 w 1815"/>
                <a:gd name="T13" fmla="*/ 57 h 624"/>
                <a:gd name="T14" fmla="*/ 1701 w 1815"/>
                <a:gd name="T15" fmla="*/ 0 h 624"/>
                <a:gd name="T16" fmla="*/ 1531 w 1815"/>
                <a:gd name="T17" fmla="*/ 0 h 624"/>
                <a:gd name="T18" fmla="*/ 114 w 1815"/>
                <a:gd name="T19" fmla="*/ 341 h 624"/>
                <a:gd name="T20" fmla="*/ 57 w 1815"/>
                <a:gd name="T21" fmla="*/ 397 h 624"/>
                <a:gd name="T22" fmla="*/ 0 w 1815"/>
                <a:gd name="T23" fmla="*/ 624 h 624"/>
                <a:gd name="T24" fmla="*/ 57 w 1815"/>
                <a:gd name="T2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15" h="624">
                  <a:moveTo>
                    <a:pt x="57" y="624"/>
                  </a:moveTo>
                  <a:lnTo>
                    <a:pt x="114" y="454"/>
                  </a:lnTo>
                  <a:lnTo>
                    <a:pt x="170" y="397"/>
                  </a:lnTo>
                  <a:lnTo>
                    <a:pt x="1588" y="57"/>
                  </a:lnTo>
                  <a:lnTo>
                    <a:pt x="1701" y="57"/>
                  </a:lnTo>
                  <a:lnTo>
                    <a:pt x="1758" y="114"/>
                  </a:lnTo>
                  <a:lnTo>
                    <a:pt x="1815" y="57"/>
                  </a:lnTo>
                  <a:lnTo>
                    <a:pt x="1701" y="0"/>
                  </a:lnTo>
                  <a:lnTo>
                    <a:pt x="1531" y="0"/>
                  </a:lnTo>
                  <a:lnTo>
                    <a:pt x="114" y="341"/>
                  </a:lnTo>
                  <a:lnTo>
                    <a:pt x="57" y="397"/>
                  </a:lnTo>
                  <a:lnTo>
                    <a:pt x="0" y="624"/>
                  </a:lnTo>
                  <a:lnTo>
                    <a:pt x="57" y="624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3176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9" name="Freeform 213">
              <a:extLst>
                <a:ext uri="{FF2B5EF4-FFF2-40B4-BE49-F238E27FC236}">
                  <a16:creationId xmlns:a16="http://schemas.microsoft.com/office/drawing/2014/main" id="{6E641DF6-24CF-4229-84D5-99703B44B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" y="1366"/>
              <a:ext cx="1758" cy="57"/>
            </a:xfrm>
            <a:custGeom>
              <a:avLst/>
              <a:gdLst>
                <a:gd name="T0" fmla="*/ 0 w 2211"/>
                <a:gd name="T1" fmla="*/ 0 h 114"/>
                <a:gd name="T2" fmla="*/ 56 w 2211"/>
                <a:gd name="T3" fmla="*/ 57 h 114"/>
                <a:gd name="T4" fmla="*/ 113 w 2211"/>
                <a:gd name="T5" fmla="*/ 57 h 114"/>
                <a:gd name="T6" fmla="*/ 170 w 2211"/>
                <a:gd name="T7" fmla="*/ 57 h 114"/>
                <a:gd name="T8" fmla="*/ 226 w 2211"/>
                <a:gd name="T9" fmla="*/ 57 h 114"/>
                <a:gd name="T10" fmla="*/ 283 w 2211"/>
                <a:gd name="T11" fmla="*/ 57 h 114"/>
                <a:gd name="T12" fmla="*/ 340 w 2211"/>
                <a:gd name="T13" fmla="*/ 57 h 114"/>
                <a:gd name="T14" fmla="*/ 397 w 2211"/>
                <a:gd name="T15" fmla="*/ 57 h 114"/>
                <a:gd name="T16" fmla="*/ 453 w 2211"/>
                <a:gd name="T17" fmla="*/ 57 h 114"/>
                <a:gd name="T18" fmla="*/ 510 w 2211"/>
                <a:gd name="T19" fmla="*/ 57 h 114"/>
                <a:gd name="T20" fmla="*/ 567 w 2211"/>
                <a:gd name="T21" fmla="*/ 57 h 114"/>
                <a:gd name="T22" fmla="*/ 623 w 2211"/>
                <a:gd name="T23" fmla="*/ 57 h 114"/>
                <a:gd name="T24" fmla="*/ 680 w 2211"/>
                <a:gd name="T25" fmla="*/ 57 h 114"/>
                <a:gd name="T26" fmla="*/ 737 w 2211"/>
                <a:gd name="T27" fmla="*/ 57 h 114"/>
                <a:gd name="T28" fmla="*/ 793 w 2211"/>
                <a:gd name="T29" fmla="*/ 57 h 114"/>
                <a:gd name="T30" fmla="*/ 850 w 2211"/>
                <a:gd name="T31" fmla="*/ 57 h 114"/>
                <a:gd name="T32" fmla="*/ 907 w 2211"/>
                <a:gd name="T33" fmla="*/ 57 h 114"/>
                <a:gd name="T34" fmla="*/ 964 w 2211"/>
                <a:gd name="T35" fmla="*/ 57 h 114"/>
                <a:gd name="T36" fmla="*/ 1020 w 2211"/>
                <a:gd name="T37" fmla="*/ 57 h 114"/>
                <a:gd name="T38" fmla="*/ 1077 w 2211"/>
                <a:gd name="T39" fmla="*/ 57 h 114"/>
                <a:gd name="T40" fmla="*/ 1134 w 2211"/>
                <a:gd name="T41" fmla="*/ 57 h 114"/>
                <a:gd name="T42" fmla="*/ 1190 w 2211"/>
                <a:gd name="T43" fmla="*/ 57 h 114"/>
                <a:gd name="T44" fmla="*/ 1247 w 2211"/>
                <a:gd name="T45" fmla="*/ 57 h 114"/>
                <a:gd name="T46" fmla="*/ 1304 w 2211"/>
                <a:gd name="T47" fmla="*/ 57 h 114"/>
                <a:gd name="T48" fmla="*/ 1360 w 2211"/>
                <a:gd name="T49" fmla="*/ 57 h 114"/>
                <a:gd name="T50" fmla="*/ 1417 w 2211"/>
                <a:gd name="T51" fmla="*/ 57 h 114"/>
                <a:gd name="T52" fmla="*/ 1474 w 2211"/>
                <a:gd name="T53" fmla="*/ 57 h 114"/>
                <a:gd name="T54" fmla="*/ 1531 w 2211"/>
                <a:gd name="T55" fmla="*/ 57 h 114"/>
                <a:gd name="T56" fmla="*/ 1587 w 2211"/>
                <a:gd name="T57" fmla="*/ 57 h 114"/>
                <a:gd name="T58" fmla="*/ 1644 w 2211"/>
                <a:gd name="T59" fmla="*/ 57 h 114"/>
                <a:gd name="T60" fmla="*/ 1701 w 2211"/>
                <a:gd name="T61" fmla="*/ 57 h 114"/>
                <a:gd name="T62" fmla="*/ 1757 w 2211"/>
                <a:gd name="T63" fmla="*/ 57 h 114"/>
                <a:gd name="T64" fmla="*/ 1814 w 2211"/>
                <a:gd name="T65" fmla="*/ 57 h 114"/>
                <a:gd name="T66" fmla="*/ 1871 w 2211"/>
                <a:gd name="T67" fmla="*/ 57 h 114"/>
                <a:gd name="T68" fmla="*/ 1928 w 2211"/>
                <a:gd name="T69" fmla="*/ 57 h 114"/>
                <a:gd name="T70" fmla="*/ 1984 w 2211"/>
                <a:gd name="T71" fmla="*/ 57 h 114"/>
                <a:gd name="T72" fmla="*/ 2041 w 2211"/>
                <a:gd name="T73" fmla="*/ 57 h 114"/>
                <a:gd name="T74" fmla="*/ 2098 w 2211"/>
                <a:gd name="T75" fmla="*/ 57 h 114"/>
                <a:gd name="T76" fmla="*/ 2154 w 2211"/>
                <a:gd name="T77" fmla="*/ 57 h 114"/>
                <a:gd name="T78" fmla="*/ 2211 w 2211"/>
                <a:gd name="T7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11" h="114">
                  <a:moveTo>
                    <a:pt x="2211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57"/>
                  </a:lnTo>
                  <a:lnTo>
                    <a:pt x="623" y="114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57"/>
                  </a:lnTo>
                  <a:lnTo>
                    <a:pt x="793" y="114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57"/>
                  </a:lnTo>
                  <a:lnTo>
                    <a:pt x="1134" y="114"/>
                  </a:lnTo>
                  <a:lnTo>
                    <a:pt x="1190" y="57"/>
                  </a:lnTo>
                  <a:lnTo>
                    <a:pt x="1190" y="114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04" y="57"/>
                  </a:lnTo>
                  <a:lnTo>
                    <a:pt x="1304" y="114"/>
                  </a:lnTo>
                  <a:lnTo>
                    <a:pt x="1360" y="57"/>
                  </a:lnTo>
                  <a:lnTo>
                    <a:pt x="1360" y="114"/>
                  </a:lnTo>
                  <a:lnTo>
                    <a:pt x="1417" y="57"/>
                  </a:lnTo>
                  <a:lnTo>
                    <a:pt x="1417" y="114"/>
                  </a:lnTo>
                  <a:lnTo>
                    <a:pt x="1474" y="57"/>
                  </a:lnTo>
                  <a:lnTo>
                    <a:pt x="1474" y="114"/>
                  </a:lnTo>
                  <a:lnTo>
                    <a:pt x="1531" y="57"/>
                  </a:lnTo>
                  <a:lnTo>
                    <a:pt x="1531" y="114"/>
                  </a:lnTo>
                  <a:lnTo>
                    <a:pt x="1587" y="57"/>
                  </a:lnTo>
                  <a:lnTo>
                    <a:pt x="1587" y="114"/>
                  </a:lnTo>
                  <a:lnTo>
                    <a:pt x="1644" y="57"/>
                  </a:lnTo>
                  <a:lnTo>
                    <a:pt x="1644" y="114"/>
                  </a:lnTo>
                  <a:lnTo>
                    <a:pt x="1701" y="57"/>
                  </a:lnTo>
                  <a:lnTo>
                    <a:pt x="1701" y="114"/>
                  </a:lnTo>
                  <a:lnTo>
                    <a:pt x="1757" y="57"/>
                  </a:lnTo>
                  <a:lnTo>
                    <a:pt x="1757" y="114"/>
                  </a:lnTo>
                  <a:lnTo>
                    <a:pt x="1814" y="57"/>
                  </a:lnTo>
                  <a:lnTo>
                    <a:pt x="1814" y="114"/>
                  </a:lnTo>
                  <a:lnTo>
                    <a:pt x="1871" y="57"/>
                  </a:lnTo>
                  <a:lnTo>
                    <a:pt x="1871" y="114"/>
                  </a:lnTo>
                  <a:lnTo>
                    <a:pt x="1928" y="57"/>
                  </a:lnTo>
                  <a:lnTo>
                    <a:pt x="1928" y="114"/>
                  </a:lnTo>
                  <a:lnTo>
                    <a:pt x="1984" y="57"/>
                  </a:lnTo>
                  <a:lnTo>
                    <a:pt x="1984" y="114"/>
                  </a:lnTo>
                  <a:lnTo>
                    <a:pt x="2041" y="57"/>
                  </a:lnTo>
                  <a:lnTo>
                    <a:pt x="2041" y="114"/>
                  </a:lnTo>
                  <a:lnTo>
                    <a:pt x="2098" y="57"/>
                  </a:lnTo>
                  <a:lnTo>
                    <a:pt x="2098" y="114"/>
                  </a:lnTo>
                  <a:lnTo>
                    <a:pt x="2154" y="57"/>
                  </a:lnTo>
                  <a:lnTo>
                    <a:pt x="2154" y="114"/>
                  </a:lnTo>
                  <a:lnTo>
                    <a:pt x="2211" y="57"/>
                  </a:lnTo>
                  <a:lnTo>
                    <a:pt x="221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10" name="Freeform 214">
              <a:extLst>
                <a:ext uri="{FF2B5EF4-FFF2-40B4-BE49-F238E27FC236}">
                  <a16:creationId xmlns:a16="http://schemas.microsoft.com/office/drawing/2014/main" id="{BB029718-2DEC-41DD-8CF7-BFA1E1C51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" y="1252"/>
              <a:ext cx="179" cy="170"/>
            </a:xfrm>
            <a:custGeom>
              <a:avLst/>
              <a:gdLst>
                <a:gd name="T0" fmla="*/ 9 w 179"/>
                <a:gd name="T1" fmla="*/ 170 h 170"/>
                <a:gd name="T2" fmla="*/ 179 w 179"/>
                <a:gd name="T3" fmla="*/ 170 h 170"/>
                <a:gd name="T4" fmla="*/ 179 w 179"/>
                <a:gd name="T5" fmla="*/ 0 h 170"/>
                <a:gd name="T6" fmla="*/ 66 w 179"/>
                <a:gd name="T7" fmla="*/ 0 h 170"/>
                <a:gd name="T8" fmla="*/ 0 w 179"/>
                <a:gd name="T9" fmla="*/ 114 h 170"/>
                <a:gd name="T10" fmla="*/ 9 w 179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70">
                  <a:moveTo>
                    <a:pt x="9" y="170"/>
                  </a:moveTo>
                  <a:lnTo>
                    <a:pt x="179" y="170"/>
                  </a:lnTo>
                  <a:lnTo>
                    <a:pt x="179" y="0"/>
                  </a:lnTo>
                  <a:lnTo>
                    <a:pt x="66" y="0"/>
                  </a:lnTo>
                  <a:lnTo>
                    <a:pt x="0" y="114"/>
                  </a:lnTo>
                  <a:lnTo>
                    <a:pt x="9" y="170"/>
                  </a:ln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11" name="Freeform 215">
              <a:extLst>
                <a:ext uri="{FF2B5EF4-FFF2-40B4-BE49-F238E27FC236}">
                  <a16:creationId xmlns:a16="http://schemas.microsoft.com/office/drawing/2014/main" id="{BF22CB5A-F1AC-425B-A592-FF6BFA6B6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" y="628"/>
              <a:ext cx="511" cy="1021"/>
            </a:xfrm>
            <a:custGeom>
              <a:avLst/>
              <a:gdLst>
                <a:gd name="T0" fmla="*/ 0 w 511"/>
                <a:gd name="T1" fmla="*/ 568 h 1021"/>
                <a:gd name="T2" fmla="*/ 0 w 511"/>
                <a:gd name="T3" fmla="*/ 851 h 1021"/>
                <a:gd name="T4" fmla="*/ 57 w 511"/>
                <a:gd name="T5" fmla="*/ 908 h 1021"/>
                <a:gd name="T6" fmla="*/ 227 w 511"/>
                <a:gd name="T7" fmla="*/ 810 h 1021"/>
                <a:gd name="T8" fmla="*/ 349 w 511"/>
                <a:gd name="T9" fmla="*/ 1021 h 1021"/>
                <a:gd name="T10" fmla="*/ 397 w 511"/>
                <a:gd name="T11" fmla="*/ 1008 h 1021"/>
                <a:gd name="T12" fmla="*/ 511 w 511"/>
                <a:gd name="T13" fmla="*/ 908 h 1021"/>
                <a:gd name="T14" fmla="*/ 454 w 511"/>
                <a:gd name="T15" fmla="*/ 851 h 1021"/>
                <a:gd name="T16" fmla="*/ 454 w 511"/>
                <a:gd name="T17" fmla="*/ 341 h 1021"/>
                <a:gd name="T18" fmla="*/ 397 w 511"/>
                <a:gd name="T19" fmla="*/ 227 h 1021"/>
                <a:gd name="T20" fmla="*/ 397 w 511"/>
                <a:gd name="T21" fmla="*/ 114 h 1021"/>
                <a:gd name="T22" fmla="*/ 227 w 511"/>
                <a:gd name="T23" fmla="*/ 0 h 1021"/>
                <a:gd name="T24" fmla="*/ 114 w 511"/>
                <a:gd name="T25" fmla="*/ 0 h 1021"/>
                <a:gd name="T26" fmla="*/ 0 w 511"/>
                <a:gd name="T27" fmla="*/ 114 h 1021"/>
                <a:gd name="T28" fmla="*/ 0 w 511"/>
                <a:gd name="T29" fmla="*/ 171 h 1021"/>
                <a:gd name="T30" fmla="*/ 114 w 511"/>
                <a:gd name="T31" fmla="*/ 171 h 1021"/>
                <a:gd name="T32" fmla="*/ 227 w 511"/>
                <a:gd name="T33" fmla="*/ 284 h 1021"/>
                <a:gd name="T34" fmla="*/ 284 w 511"/>
                <a:gd name="T35" fmla="*/ 454 h 1021"/>
                <a:gd name="T36" fmla="*/ 227 w 511"/>
                <a:gd name="T37" fmla="*/ 681 h 1021"/>
                <a:gd name="T38" fmla="*/ 114 w 511"/>
                <a:gd name="T39" fmla="*/ 738 h 1021"/>
                <a:gd name="T40" fmla="*/ 114 w 511"/>
                <a:gd name="T41" fmla="*/ 568 h 1021"/>
                <a:gd name="T42" fmla="*/ 0 w 511"/>
                <a:gd name="T43" fmla="*/ 56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1" h="1021">
                  <a:moveTo>
                    <a:pt x="0" y="568"/>
                  </a:moveTo>
                  <a:lnTo>
                    <a:pt x="0" y="851"/>
                  </a:lnTo>
                  <a:lnTo>
                    <a:pt x="57" y="908"/>
                  </a:lnTo>
                  <a:lnTo>
                    <a:pt x="227" y="810"/>
                  </a:lnTo>
                  <a:lnTo>
                    <a:pt x="349" y="1021"/>
                  </a:lnTo>
                  <a:lnTo>
                    <a:pt x="397" y="1008"/>
                  </a:lnTo>
                  <a:lnTo>
                    <a:pt x="511" y="908"/>
                  </a:lnTo>
                  <a:lnTo>
                    <a:pt x="454" y="851"/>
                  </a:lnTo>
                  <a:lnTo>
                    <a:pt x="454" y="341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114" y="171"/>
                  </a:lnTo>
                  <a:lnTo>
                    <a:pt x="227" y="284"/>
                  </a:lnTo>
                  <a:lnTo>
                    <a:pt x="284" y="454"/>
                  </a:lnTo>
                  <a:lnTo>
                    <a:pt x="227" y="681"/>
                  </a:lnTo>
                  <a:lnTo>
                    <a:pt x="114" y="738"/>
                  </a:lnTo>
                  <a:lnTo>
                    <a:pt x="114" y="568"/>
                  </a:lnTo>
                  <a:lnTo>
                    <a:pt x="0" y="568"/>
                  </a:lnTo>
                  <a:close/>
                </a:path>
              </a:pathLst>
            </a:cu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21" name="Group 225">
            <a:extLst>
              <a:ext uri="{FF2B5EF4-FFF2-40B4-BE49-F238E27FC236}">
                <a16:creationId xmlns:a16="http://schemas.microsoft.com/office/drawing/2014/main" id="{042D328D-4994-44F5-961C-0634D8E5AB2A}"/>
              </a:ext>
            </a:extLst>
          </p:cNvPr>
          <p:cNvGrpSpPr>
            <a:grpSpLocks/>
          </p:cNvGrpSpPr>
          <p:nvPr/>
        </p:nvGrpSpPr>
        <p:grpSpPr bwMode="auto">
          <a:xfrm>
            <a:off x="3492500" y="549275"/>
            <a:ext cx="1123950" cy="2474913"/>
            <a:chOff x="2200" y="346"/>
            <a:chExt cx="708" cy="1559"/>
          </a:xfrm>
        </p:grpSpPr>
        <p:sp>
          <p:nvSpPr>
            <p:cNvPr id="4318" name="AutoShape 222">
              <a:extLst>
                <a:ext uri="{FF2B5EF4-FFF2-40B4-BE49-F238E27FC236}">
                  <a16:creationId xmlns:a16="http://schemas.microsoft.com/office/drawing/2014/main" id="{7D9F7951-BBAF-4D93-B8C9-83B403A4C7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54" y="346"/>
              <a:ext cx="197" cy="1559"/>
            </a:xfrm>
            <a:custGeom>
              <a:avLst/>
              <a:gdLst>
                <a:gd name="G0" fmla="+- 4472 0 0"/>
                <a:gd name="G1" fmla="+- 21600 0 4472"/>
                <a:gd name="G2" fmla="*/ 4472 1 2"/>
                <a:gd name="G3" fmla="+- 21600 0 G2"/>
                <a:gd name="G4" fmla="+/ 4472 21600 2"/>
                <a:gd name="G5" fmla="+/ G1 0 2"/>
                <a:gd name="G6" fmla="*/ 21600 21600 4472"/>
                <a:gd name="G7" fmla="*/ G6 1 2"/>
                <a:gd name="G8" fmla="+- 21600 0 G7"/>
                <a:gd name="G9" fmla="*/ 21600 1 2"/>
                <a:gd name="G10" fmla="+- 4472 0 G9"/>
                <a:gd name="G11" fmla="?: G10 G8 0"/>
                <a:gd name="G12" fmla="?: G10 G7 21600"/>
                <a:gd name="T0" fmla="*/ 19364 w 21600"/>
                <a:gd name="T1" fmla="*/ 10800 h 21600"/>
                <a:gd name="T2" fmla="*/ 10800 w 21600"/>
                <a:gd name="T3" fmla="*/ 21600 h 21600"/>
                <a:gd name="T4" fmla="*/ 2236 w 21600"/>
                <a:gd name="T5" fmla="*/ 10800 h 21600"/>
                <a:gd name="T6" fmla="*/ 10800 w 21600"/>
                <a:gd name="T7" fmla="*/ 0 h 21600"/>
                <a:gd name="T8" fmla="*/ 4036 w 21600"/>
                <a:gd name="T9" fmla="*/ 4036 h 21600"/>
                <a:gd name="T10" fmla="*/ 17564 w 21600"/>
                <a:gd name="T11" fmla="*/ 175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472" y="21600"/>
                  </a:lnTo>
                  <a:lnTo>
                    <a:pt x="171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0" name="Rectangle 224">
              <a:extLst>
                <a:ext uri="{FF2B5EF4-FFF2-40B4-BE49-F238E27FC236}">
                  <a16:creationId xmlns:a16="http://schemas.microsoft.com/office/drawing/2014/main" id="{636E61DA-7D82-4BC8-8AE5-1AC00509F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402"/>
              <a:ext cx="708" cy="271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24" name="Group 228">
            <a:extLst>
              <a:ext uri="{FF2B5EF4-FFF2-40B4-BE49-F238E27FC236}">
                <a16:creationId xmlns:a16="http://schemas.microsoft.com/office/drawing/2014/main" id="{52082670-EF7D-455C-8C03-83522E302648}"/>
              </a:ext>
            </a:extLst>
          </p:cNvPr>
          <p:cNvGrpSpPr>
            <a:grpSpLocks/>
          </p:cNvGrpSpPr>
          <p:nvPr/>
        </p:nvGrpSpPr>
        <p:grpSpPr bwMode="auto">
          <a:xfrm>
            <a:off x="3222625" y="1592263"/>
            <a:ext cx="493713" cy="427037"/>
            <a:chOff x="2030" y="1003"/>
            <a:chExt cx="311" cy="269"/>
          </a:xfrm>
        </p:grpSpPr>
        <p:sp>
          <p:nvSpPr>
            <p:cNvPr id="4322" name="AutoShape 226">
              <a:extLst>
                <a:ext uri="{FF2B5EF4-FFF2-40B4-BE49-F238E27FC236}">
                  <a16:creationId xmlns:a16="http://schemas.microsoft.com/office/drawing/2014/main" id="{62329217-A86B-423A-A10A-14570D299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0" y="1003"/>
              <a:ext cx="311" cy="269"/>
            </a:xfrm>
            <a:prstGeom prst="hexagon">
              <a:avLst>
                <a:gd name="adj" fmla="val 28903"/>
                <a:gd name="vf" fmla="val 11547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3" name="Oval 227">
              <a:extLst>
                <a:ext uri="{FF2B5EF4-FFF2-40B4-BE49-F238E27FC236}">
                  <a16:creationId xmlns:a16="http://schemas.microsoft.com/office/drawing/2014/main" id="{BED39A1E-EBED-4321-BA6E-2BE8FD36F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1053"/>
              <a:ext cx="170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32" name="Group 236">
            <a:extLst>
              <a:ext uri="{FF2B5EF4-FFF2-40B4-BE49-F238E27FC236}">
                <a16:creationId xmlns:a16="http://schemas.microsoft.com/office/drawing/2014/main" id="{C5BDF6B8-4A1A-49A8-B3F1-605639912202}"/>
              </a:ext>
            </a:extLst>
          </p:cNvPr>
          <p:cNvGrpSpPr>
            <a:grpSpLocks/>
          </p:cNvGrpSpPr>
          <p:nvPr/>
        </p:nvGrpSpPr>
        <p:grpSpPr bwMode="auto">
          <a:xfrm>
            <a:off x="385763" y="233363"/>
            <a:ext cx="2206625" cy="1035050"/>
            <a:chOff x="243" y="147"/>
            <a:chExt cx="1390" cy="652"/>
          </a:xfrm>
        </p:grpSpPr>
        <p:sp>
          <p:nvSpPr>
            <p:cNvPr id="4330" name="AutoShape 234">
              <a:extLst>
                <a:ext uri="{FF2B5EF4-FFF2-40B4-BE49-F238E27FC236}">
                  <a16:creationId xmlns:a16="http://schemas.microsoft.com/office/drawing/2014/main" id="{4984C494-40D5-44F7-B098-4C2CBD6D8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147"/>
              <a:ext cx="453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31" name="AutoShape 235">
              <a:extLst>
                <a:ext uri="{FF2B5EF4-FFF2-40B4-BE49-F238E27FC236}">
                  <a16:creationId xmlns:a16="http://schemas.microsoft.com/office/drawing/2014/main" id="{6C32FC82-67C4-4741-8042-91F445B2B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" y="204"/>
              <a:ext cx="397" cy="17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5" name="Rectangle 229">
              <a:extLst>
                <a:ext uri="{FF2B5EF4-FFF2-40B4-BE49-F238E27FC236}">
                  <a16:creationId xmlns:a16="http://schemas.microsoft.com/office/drawing/2014/main" id="{14223FB3-9EDF-41D6-9CD6-887D4D35A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" y="516"/>
              <a:ext cx="1332" cy="283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6" name="Rectangle 230">
              <a:extLst>
                <a:ext uri="{FF2B5EF4-FFF2-40B4-BE49-F238E27FC236}">
                  <a16:creationId xmlns:a16="http://schemas.microsoft.com/office/drawing/2014/main" id="{5BE6BCD9-49A7-4763-A710-46C0FAF6C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" y="317"/>
              <a:ext cx="1390" cy="22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9" name="Freeform 233">
              <a:extLst>
                <a:ext uri="{FF2B5EF4-FFF2-40B4-BE49-F238E27FC236}">
                  <a16:creationId xmlns:a16="http://schemas.microsoft.com/office/drawing/2014/main" id="{84C62B2D-1540-4121-A5A7-BEE51219C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" y="232"/>
              <a:ext cx="1390" cy="85"/>
            </a:xfrm>
            <a:custGeom>
              <a:avLst/>
              <a:gdLst>
                <a:gd name="T0" fmla="*/ 1390 w 1390"/>
                <a:gd name="T1" fmla="*/ 85 h 85"/>
                <a:gd name="T2" fmla="*/ 0 w 1390"/>
                <a:gd name="T3" fmla="*/ 85 h 85"/>
                <a:gd name="T4" fmla="*/ 57 w 1390"/>
                <a:gd name="T5" fmla="*/ 0 h 85"/>
                <a:gd name="T6" fmla="*/ 1333 w 1390"/>
                <a:gd name="T7" fmla="*/ 0 h 85"/>
                <a:gd name="T8" fmla="*/ 1390 w 1390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0" h="85">
                  <a:moveTo>
                    <a:pt x="1390" y="85"/>
                  </a:moveTo>
                  <a:lnTo>
                    <a:pt x="0" y="85"/>
                  </a:lnTo>
                  <a:lnTo>
                    <a:pt x="57" y="0"/>
                  </a:lnTo>
                  <a:lnTo>
                    <a:pt x="1333" y="0"/>
                  </a:lnTo>
                  <a:lnTo>
                    <a:pt x="1390" y="8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33" name="Group 237">
            <a:extLst>
              <a:ext uri="{FF2B5EF4-FFF2-40B4-BE49-F238E27FC236}">
                <a16:creationId xmlns:a16="http://schemas.microsoft.com/office/drawing/2014/main" id="{B9537313-3F5D-43EB-B35B-3EAB15E8736E}"/>
              </a:ext>
            </a:extLst>
          </p:cNvPr>
          <p:cNvGrpSpPr>
            <a:grpSpLocks/>
          </p:cNvGrpSpPr>
          <p:nvPr/>
        </p:nvGrpSpPr>
        <p:grpSpPr bwMode="auto">
          <a:xfrm>
            <a:off x="6642100" y="1989138"/>
            <a:ext cx="719138" cy="2159000"/>
            <a:chOff x="1633" y="1480"/>
            <a:chExt cx="453" cy="1360"/>
          </a:xfrm>
        </p:grpSpPr>
        <p:sp>
          <p:nvSpPr>
            <p:cNvPr id="4334" name="AutoShape 238">
              <a:extLst>
                <a:ext uri="{FF2B5EF4-FFF2-40B4-BE49-F238E27FC236}">
                  <a16:creationId xmlns:a16="http://schemas.microsoft.com/office/drawing/2014/main" id="{EFC2920B-1CFA-4D1A-8D0B-98BA4E7FD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3" y="1480"/>
              <a:ext cx="453" cy="1360"/>
            </a:xfrm>
            <a:prstGeom prst="roundRect">
              <a:avLst>
                <a:gd name="adj" fmla="val 8611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35" name="AutoShape 239">
              <a:extLst>
                <a:ext uri="{FF2B5EF4-FFF2-40B4-BE49-F238E27FC236}">
                  <a16:creationId xmlns:a16="http://schemas.microsoft.com/office/drawing/2014/main" id="{C88C4CDC-4F79-4545-B3ED-273C159B1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" y="1621"/>
              <a:ext cx="284" cy="482"/>
            </a:xfrm>
            <a:prstGeom prst="bevel">
              <a:avLst>
                <a:gd name="adj" fmla="val 9093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36" name="Rectangle 240">
              <a:extLst>
                <a:ext uri="{FF2B5EF4-FFF2-40B4-BE49-F238E27FC236}">
                  <a16:creationId xmlns:a16="http://schemas.microsoft.com/office/drawing/2014/main" id="{7B41A364-831E-4A27-BF70-A90A093DF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" y="1905"/>
              <a:ext cx="283" cy="2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37" name="Freeform 241">
              <a:extLst>
                <a:ext uri="{FF2B5EF4-FFF2-40B4-BE49-F238E27FC236}">
                  <a16:creationId xmlns:a16="http://schemas.microsoft.com/office/drawing/2014/main" id="{B53415B1-C221-4FA0-9418-3F2E1475D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" y="1536"/>
              <a:ext cx="341" cy="341"/>
            </a:xfrm>
            <a:custGeom>
              <a:avLst/>
              <a:gdLst>
                <a:gd name="T0" fmla="*/ 284 w 341"/>
                <a:gd name="T1" fmla="*/ 341 h 341"/>
                <a:gd name="T2" fmla="*/ 57 w 341"/>
                <a:gd name="T3" fmla="*/ 341 h 341"/>
                <a:gd name="T4" fmla="*/ 57 w 341"/>
                <a:gd name="T5" fmla="*/ 227 h 341"/>
                <a:gd name="T6" fmla="*/ 0 w 341"/>
                <a:gd name="T7" fmla="*/ 170 h 341"/>
                <a:gd name="T8" fmla="*/ 0 w 341"/>
                <a:gd name="T9" fmla="*/ 57 h 341"/>
                <a:gd name="T10" fmla="*/ 57 w 341"/>
                <a:gd name="T11" fmla="*/ 0 h 341"/>
                <a:gd name="T12" fmla="*/ 284 w 341"/>
                <a:gd name="T13" fmla="*/ 0 h 341"/>
                <a:gd name="T14" fmla="*/ 341 w 341"/>
                <a:gd name="T15" fmla="*/ 57 h 341"/>
                <a:gd name="T16" fmla="*/ 341 w 341"/>
                <a:gd name="T17" fmla="*/ 170 h 341"/>
                <a:gd name="T18" fmla="*/ 284 w 341"/>
                <a:gd name="T19" fmla="*/ 227 h 341"/>
                <a:gd name="T20" fmla="*/ 284 w 341"/>
                <a:gd name="T2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1">
                  <a:moveTo>
                    <a:pt x="284" y="341"/>
                  </a:moveTo>
                  <a:lnTo>
                    <a:pt x="57" y="341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284" y="227"/>
                  </a:lnTo>
                  <a:lnTo>
                    <a:pt x="284" y="341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47451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38" name="Group 242">
            <a:extLst>
              <a:ext uri="{FF2B5EF4-FFF2-40B4-BE49-F238E27FC236}">
                <a16:creationId xmlns:a16="http://schemas.microsoft.com/office/drawing/2014/main" id="{60415E4E-B639-4842-8827-E582EBC09D8F}"/>
              </a:ext>
            </a:extLst>
          </p:cNvPr>
          <p:cNvGrpSpPr>
            <a:grpSpLocks/>
          </p:cNvGrpSpPr>
          <p:nvPr/>
        </p:nvGrpSpPr>
        <p:grpSpPr bwMode="auto">
          <a:xfrm>
            <a:off x="5786438" y="2393950"/>
            <a:ext cx="630237" cy="2339975"/>
            <a:chOff x="3532" y="1366"/>
            <a:chExt cx="397" cy="1474"/>
          </a:xfrm>
        </p:grpSpPr>
        <p:sp>
          <p:nvSpPr>
            <p:cNvPr id="4339" name="AutoShape 243">
              <a:extLst>
                <a:ext uri="{FF2B5EF4-FFF2-40B4-BE49-F238E27FC236}">
                  <a16:creationId xmlns:a16="http://schemas.microsoft.com/office/drawing/2014/main" id="{768575CF-EBA2-4D28-947E-8054B7379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451"/>
              <a:ext cx="114" cy="11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0" name="Freeform 244">
              <a:extLst>
                <a:ext uri="{FF2B5EF4-FFF2-40B4-BE49-F238E27FC236}">
                  <a16:creationId xmlns:a16="http://schemas.microsoft.com/office/drawing/2014/main" id="{64557D01-20BC-45C4-9B13-098D3BAD2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" y="1366"/>
              <a:ext cx="369" cy="142"/>
            </a:xfrm>
            <a:custGeom>
              <a:avLst/>
              <a:gdLst>
                <a:gd name="T0" fmla="*/ 0 w 369"/>
                <a:gd name="T1" fmla="*/ 142 h 142"/>
                <a:gd name="T2" fmla="*/ 0 w 369"/>
                <a:gd name="T3" fmla="*/ 57 h 142"/>
                <a:gd name="T4" fmla="*/ 57 w 369"/>
                <a:gd name="T5" fmla="*/ 0 h 142"/>
                <a:gd name="T6" fmla="*/ 114 w 369"/>
                <a:gd name="T7" fmla="*/ 0 h 142"/>
                <a:gd name="T8" fmla="*/ 312 w 369"/>
                <a:gd name="T9" fmla="*/ 57 h 142"/>
                <a:gd name="T10" fmla="*/ 369 w 369"/>
                <a:gd name="T11" fmla="*/ 85 h 142"/>
                <a:gd name="T12" fmla="*/ 328 w 369"/>
                <a:gd name="T13" fmla="*/ 110 h 142"/>
                <a:gd name="T14" fmla="*/ 199 w 369"/>
                <a:gd name="T15" fmla="*/ 114 h 142"/>
                <a:gd name="T16" fmla="*/ 114 w 369"/>
                <a:gd name="T17" fmla="*/ 142 h 142"/>
                <a:gd name="T18" fmla="*/ 0 w 369"/>
                <a:gd name="T1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142">
                  <a:moveTo>
                    <a:pt x="0" y="142"/>
                  </a:moveTo>
                  <a:lnTo>
                    <a:pt x="0" y="57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312" y="57"/>
                  </a:lnTo>
                  <a:lnTo>
                    <a:pt x="369" y="85"/>
                  </a:lnTo>
                  <a:lnTo>
                    <a:pt x="328" y="110"/>
                  </a:lnTo>
                  <a:lnTo>
                    <a:pt x="199" y="114"/>
                  </a:lnTo>
                  <a:lnTo>
                    <a:pt x="114" y="142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1" name="Freeform 245">
              <a:extLst>
                <a:ext uri="{FF2B5EF4-FFF2-40B4-BE49-F238E27FC236}">
                  <a16:creationId xmlns:a16="http://schemas.microsoft.com/office/drawing/2014/main" id="{FF84F56B-F217-4BCF-B403-6C657573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" y="2529"/>
              <a:ext cx="170" cy="311"/>
            </a:xfrm>
            <a:custGeom>
              <a:avLst/>
              <a:gdLst>
                <a:gd name="T0" fmla="*/ 331 w 657"/>
                <a:gd name="T1" fmla="*/ 0 h 988"/>
                <a:gd name="T2" fmla="*/ 19 w 657"/>
                <a:gd name="T3" fmla="*/ 482 h 988"/>
                <a:gd name="T4" fmla="*/ 218 w 657"/>
                <a:gd name="T5" fmla="*/ 964 h 988"/>
                <a:gd name="T6" fmla="*/ 331 w 657"/>
                <a:gd name="T7" fmla="*/ 624 h 988"/>
                <a:gd name="T8" fmla="*/ 416 w 657"/>
                <a:gd name="T9" fmla="*/ 964 h 988"/>
                <a:gd name="T10" fmla="*/ 643 w 657"/>
                <a:gd name="T11" fmla="*/ 482 h 988"/>
                <a:gd name="T12" fmla="*/ 331 w 657"/>
                <a:gd name="T13" fmla="*/ 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7" h="988">
                  <a:moveTo>
                    <a:pt x="331" y="0"/>
                  </a:moveTo>
                  <a:cubicBezTo>
                    <a:pt x="227" y="0"/>
                    <a:pt x="38" y="321"/>
                    <a:pt x="19" y="482"/>
                  </a:cubicBezTo>
                  <a:cubicBezTo>
                    <a:pt x="0" y="643"/>
                    <a:pt x="166" y="940"/>
                    <a:pt x="218" y="964"/>
                  </a:cubicBezTo>
                  <a:cubicBezTo>
                    <a:pt x="270" y="988"/>
                    <a:pt x="298" y="624"/>
                    <a:pt x="331" y="624"/>
                  </a:cubicBezTo>
                  <a:cubicBezTo>
                    <a:pt x="364" y="624"/>
                    <a:pt x="364" y="988"/>
                    <a:pt x="416" y="964"/>
                  </a:cubicBezTo>
                  <a:cubicBezTo>
                    <a:pt x="468" y="940"/>
                    <a:pt x="657" y="643"/>
                    <a:pt x="643" y="482"/>
                  </a:cubicBezTo>
                  <a:cubicBezTo>
                    <a:pt x="629" y="321"/>
                    <a:pt x="435" y="0"/>
                    <a:pt x="33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47" name="Group 251">
            <a:extLst>
              <a:ext uri="{FF2B5EF4-FFF2-40B4-BE49-F238E27FC236}">
                <a16:creationId xmlns:a16="http://schemas.microsoft.com/office/drawing/2014/main" id="{9F1B2B79-86D1-4CCC-9C06-C5B15FD06B55}"/>
              </a:ext>
            </a:extLst>
          </p:cNvPr>
          <p:cNvGrpSpPr>
            <a:grpSpLocks/>
          </p:cNvGrpSpPr>
          <p:nvPr/>
        </p:nvGrpSpPr>
        <p:grpSpPr bwMode="auto">
          <a:xfrm>
            <a:off x="4346575" y="1492250"/>
            <a:ext cx="315913" cy="1484313"/>
            <a:chOff x="2738" y="940"/>
            <a:chExt cx="199" cy="935"/>
          </a:xfrm>
        </p:grpSpPr>
        <p:sp>
          <p:nvSpPr>
            <p:cNvPr id="4342" name="AutoShape 246">
              <a:extLst>
                <a:ext uri="{FF2B5EF4-FFF2-40B4-BE49-F238E27FC236}">
                  <a16:creationId xmlns:a16="http://schemas.microsoft.com/office/drawing/2014/main" id="{F6006B23-A70D-475C-9B9A-524B09307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8" y="968"/>
              <a:ext cx="199" cy="17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3" name="Rectangle 247">
              <a:extLst>
                <a:ext uri="{FF2B5EF4-FFF2-40B4-BE49-F238E27FC236}">
                  <a16:creationId xmlns:a16="http://schemas.microsoft.com/office/drawing/2014/main" id="{A1E83D59-6342-4442-A77E-9BCC1812F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8" y="940"/>
              <a:ext cx="199" cy="5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4" name="Rectangle 248">
              <a:extLst>
                <a:ext uri="{FF2B5EF4-FFF2-40B4-BE49-F238E27FC236}">
                  <a16:creationId xmlns:a16="http://schemas.microsoft.com/office/drawing/2014/main" id="{1A41E741-2064-4200-AB49-0180FF87C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7" y="1450"/>
              <a:ext cx="141" cy="398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5" name="AutoShape 249">
              <a:extLst>
                <a:ext uri="{FF2B5EF4-FFF2-40B4-BE49-F238E27FC236}">
                  <a16:creationId xmlns:a16="http://schemas.microsoft.com/office/drawing/2014/main" id="{7BFDC9F3-17F0-4F0A-8214-B41995E3E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8" y="1819"/>
              <a:ext cx="199" cy="5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6" name="Freeform 250">
              <a:extLst>
                <a:ext uri="{FF2B5EF4-FFF2-40B4-BE49-F238E27FC236}">
                  <a16:creationId xmlns:a16="http://schemas.microsoft.com/office/drawing/2014/main" id="{DEE9B87E-D57E-4D5B-ABBC-4DB4C1F38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" y="1139"/>
              <a:ext cx="141" cy="311"/>
            </a:xfrm>
            <a:custGeom>
              <a:avLst/>
              <a:gdLst>
                <a:gd name="T0" fmla="*/ 0 w 141"/>
                <a:gd name="T1" fmla="*/ 311 h 311"/>
                <a:gd name="T2" fmla="*/ 56 w 141"/>
                <a:gd name="T3" fmla="*/ 0 h 311"/>
                <a:gd name="T4" fmla="*/ 85 w 141"/>
                <a:gd name="T5" fmla="*/ 0 h 311"/>
                <a:gd name="T6" fmla="*/ 141 w 141"/>
                <a:gd name="T7" fmla="*/ 311 h 311"/>
                <a:gd name="T8" fmla="*/ 0 w 141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311">
                  <a:moveTo>
                    <a:pt x="0" y="311"/>
                  </a:moveTo>
                  <a:lnTo>
                    <a:pt x="56" y="0"/>
                  </a:lnTo>
                  <a:lnTo>
                    <a:pt x="85" y="0"/>
                  </a:lnTo>
                  <a:lnTo>
                    <a:pt x="141" y="311"/>
                  </a:lnTo>
                  <a:lnTo>
                    <a:pt x="0" y="311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4000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0</Words>
  <Application>Microsoft Office PowerPoint</Application>
  <PresentationFormat>画面に合わせる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ＭＳ Ｐ明朝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pptxb74_工具、大工道具のイラスト</dc:title>
  <dc:subject>pptxb74_工具、大工道具のイラスト</dc:subject>
  <dc:creator>でじけろお</dc:creator>
  <cp:revision>2</cp:revision>
  <dcterms:created xsi:type="dcterms:W3CDTF">2012-02-13T04:07:02Z</dcterms:created>
  <dcterms:modified xsi:type="dcterms:W3CDTF">2019-10-11T05:38:28Z</dcterms:modified>
  <cp:version>2</cp:version>
</cp:coreProperties>
</file>