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94" autoAdjust="0"/>
    <p:restoredTop sz="94704" autoAdjust="0"/>
  </p:normalViewPr>
  <p:slideViewPr>
    <p:cSldViewPr>
      <p:cViewPr varScale="1">
        <p:scale>
          <a:sx n="71" d="100"/>
          <a:sy n="71" d="100"/>
        </p:scale>
        <p:origin x="78" y="3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6A37B6-5CD3-4C16-92CF-A84331B62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0EF9523-3832-43C2-90EA-D00340734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2137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CB1985-B387-4A54-AE7D-162D0D35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7601FE0-5611-49C3-B1EA-DF674DBCA6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57903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3AEE0FC-7652-4875-8B15-C8721FDB89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4B5E357-6861-4F02-9D29-7E0C81EA03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5465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57B10E-A44E-4A73-9EA6-62A94E9C0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CDD696-70D8-486A-A751-08F945AEBF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0993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26017C-7A51-47C2-9BE8-F71CCBF73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35E5B7-DD37-4590-ABD9-3658575C4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74923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199828-AF8F-4867-8833-D6F242C141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852F3E-22E8-4319-B658-26F8D2BA1D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B5015F-2047-484A-968D-42DB0C7E93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77507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89B580-B724-4495-BE29-C9F141676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A1D00E6-31DB-4FDE-AF04-7D6CF5415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59E4951-D50E-4FBF-B754-FC730D7E57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8348870-9F43-4905-81B2-5B5DBA696B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FFEE05E-EA53-441C-BF9E-596D65450E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64425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D69933-4BBF-412C-B25C-0E9F351BC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481712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480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257FAC-9272-44B7-83E3-C2FF1E1C5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14079E-4BC4-45A7-8833-845A36CCB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4296BB8-A0C8-41B7-8E08-A8E6A664E7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92583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6AFBA1-E25E-4873-A0B7-6742189E1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7547322-0A5C-4F82-8F86-84EA12303E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9A84150-3CE2-4981-84D0-6381722F64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633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141BC47-B5FB-471F-9B19-451B11EF0E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F2B6890C-9451-4CFA-9B2B-CF92AF98EDA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38AD795D-3089-430C-8B72-BDF514302C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0B22C08F-E785-4D3A-A2FB-3AB2EA22BD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2BE7432D-7307-48FE-8DFA-58D99C39AEE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F1B110F9-3588-43E0-AB94-B2BECB964AD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45DDECA5-1D90-4B78-B3B5-2585CBD06A9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4535A1EE-90D1-462F-870C-95B9411E93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92EF7E33-2130-4D4D-A3C9-D6919A989D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3F5E0120-8872-403E-B31F-34C472C9064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378EF757-C0FD-4413-A1ED-B7BBA3AE46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F295582C-B396-4985-9E71-A64F7ED7B11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307AFE0E-7B3B-4146-A6CE-3575E7FDBFE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5C7D61C5-AB9C-4124-942F-C3411FBF8A3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9E223D12-F6FB-4CEE-8B83-6741F14F317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58C6F883-0ACD-4B5D-9E43-B8D03F12DE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BA7AA4A3-3495-4F5C-B12B-EE7769BFFA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4B078B03-AF5D-40BB-B36F-B6242289E8F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001EF473-FAA2-4E29-A0D8-4697D072CD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小物イラスト</a:t>
            </a:r>
          </a:p>
        </p:txBody>
      </p:sp>
      <p:grpSp>
        <p:nvGrpSpPr>
          <p:cNvPr id="14417" name="Group 1105">
            <a:extLst>
              <a:ext uri="{FF2B5EF4-FFF2-40B4-BE49-F238E27FC236}">
                <a16:creationId xmlns:a16="http://schemas.microsoft.com/office/drawing/2014/main" id="{7F10CF4D-61D7-4643-99E4-1C20193ED60E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908050"/>
            <a:ext cx="563562" cy="1454150"/>
            <a:chOff x="1408" y="791"/>
            <a:chExt cx="1246" cy="3220"/>
          </a:xfrm>
        </p:grpSpPr>
        <p:sp>
          <p:nvSpPr>
            <p:cNvPr id="14418" name="Freeform 1106">
              <a:extLst>
                <a:ext uri="{FF2B5EF4-FFF2-40B4-BE49-F238E27FC236}">
                  <a16:creationId xmlns:a16="http://schemas.microsoft.com/office/drawing/2014/main" id="{FFF97DC1-5239-4505-B7DF-A0521EB7C94E}"/>
                </a:ext>
              </a:extLst>
            </p:cNvPr>
            <p:cNvSpPr>
              <a:spLocks/>
            </p:cNvSpPr>
            <p:nvPr/>
          </p:nvSpPr>
          <p:spPr bwMode="auto">
            <a:xfrm rot="11058379" flipH="1">
              <a:off x="1883" y="2016"/>
              <a:ext cx="272" cy="1995"/>
            </a:xfrm>
            <a:custGeom>
              <a:avLst/>
              <a:gdLst>
                <a:gd name="T0" fmla="*/ 227 w 227"/>
                <a:gd name="T1" fmla="*/ 0 h 2223"/>
                <a:gd name="T2" fmla="*/ 227 w 227"/>
                <a:gd name="T3" fmla="*/ 2223 h 2223"/>
                <a:gd name="T4" fmla="*/ 136 w 227"/>
                <a:gd name="T5" fmla="*/ 2223 h 2223"/>
                <a:gd name="T6" fmla="*/ 136 w 227"/>
                <a:gd name="T7" fmla="*/ 2041 h 2223"/>
                <a:gd name="T8" fmla="*/ 0 w 227"/>
                <a:gd name="T9" fmla="*/ 1905 h 2223"/>
                <a:gd name="T10" fmla="*/ 136 w 227"/>
                <a:gd name="T11" fmla="*/ 91 h 2223"/>
                <a:gd name="T12" fmla="*/ 155 w 227"/>
                <a:gd name="T13" fmla="*/ 43 h 2223"/>
                <a:gd name="T14" fmla="*/ 185 w 227"/>
                <a:gd name="T15" fmla="*/ 10 h 2223"/>
                <a:gd name="T16" fmla="*/ 227 w 227"/>
                <a:gd name="T17" fmla="*/ 0 h 2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23">
                  <a:moveTo>
                    <a:pt x="227" y="0"/>
                  </a:moveTo>
                  <a:lnTo>
                    <a:pt x="227" y="2223"/>
                  </a:lnTo>
                  <a:lnTo>
                    <a:pt x="136" y="2223"/>
                  </a:lnTo>
                  <a:lnTo>
                    <a:pt x="136" y="2041"/>
                  </a:lnTo>
                  <a:lnTo>
                    <a:pt x="0" y="1905"/>
                  </a:lnTo>
                  <a:lnTo>
                    <a:pt x="136" y="91"/>
                  </a:lnTo>
                  <a:lnTo>
                    <a:pt x="155" y="43"/>
                  </a:lnTo>
                  <a:lnTo>
                    <a:pt x="185" y="1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19" name="Freeform 1107">
              <a:extLst>
                <a:ext uri="{FF2B5EF4-FFF2-40B4-BE49-F238E27FC236}">
                  <a16:creationId xmlns:a16="http://schemas.microsoft.com/office/drawing/2014/main" id="{98ABA795-869E-4FBC-8AEB-1F1A7871FD2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64" y="791"/>
              <a:ext cx="590" cy="1361"/>
            </a:xfrm>
            <a:custGeom>
              <a:avLst/>
              <a:gdLst>
                <a:gd name="T0" fmla="*/ 568 w 590"/>
                <a:gd name="T1" fmla="*/ 46 h 1361"/>
                <a:gd name="T2" fmla="*/ 552 w 590"/>
                <a:gd name="T3" fmla="*/ 686 h 1361"/>
                <a:gd name="T4" fmla="*/ 590 w 590"/>
                <a:gd name="T5" fmla="*/ 1056 h 1361"/>
                <a:gd name="T6" fmla="*/ 590 w 590"/>
                <a:gd name="T7" fmla="*/ 1142 h 1361"/>
                <a:gd name="T8" fmla="*/ 571 w 590"/>
                <a:gd name="T9" fmla="*/ 1233 h 1361"/>
                <a:gd name="T10" fmla="*/ 533 w 590"/>
                <a:gd name="T11" fmla="*/ 1286 h 1361"/>
                <a:gd name="T12" fmla="*/ 485 w 590"/>
                <a:gd name="T13" fmla="*/ 1339 h 1361"/>
                <a:gd name="T14" fmla="*/ 387 w 590"/>
                <a:gd name="T15" fmla="*/ 1361 h 1361"/>
                <a:gd name="T16" fmla="*/ 298 w 590"/>
                <a:gd name="T17" fmla="*/ 1353 h 1361"/>
                <a:gd name="T18" fmla="*/ 205 w 590"/>
                <a:gd name="T19" fmla="*/ 1316 h 1361"/>
                <a:gd name="T20" fmla="*/ 120 w 590"/>
                <a:gd name="T21" fmla="*/ 1248 h 1361"/>
                <a:gd name="T22" fmla="*/ 69 w 590"/>
                <a:gd name="T23" fmla="*/ 1180 h 1361"/>
                <a:gd name="T24" fmla="*/ 25 w 590"/>
                <a:gd name="T25" fmla="*/ 1064 h 1361"/>
                <a:gd name="T26" fmla="*/ 0 w 590"/>
                <a:gd name="T27" fmla="*/ 960 h 1361"/>
                <a:gd name="T28" fmla="*/ 5 w 590"/>
                <a:gd name="T29" fmla="*/ 859 h 1361"/>
                <a:gd name="T30" fmla="*/ 19 w 590"/>
                <a:gd name="T31" fmla="*/ 749 h 1361"/>
                <a:gd name="T32" fmla="*/ 86 w 590"/>
                <a:gd name="T33" fmla="*/ 590 h 1361"/>
                <a:gd name="T34" fmla="*/ 168 w 590"/>
                <a:gd name="T35" fmla="*/ 480 h 1361"/>
                <a:gd name="T36" fmla="*/ 259 w 590"/>
                <a:gd name="T37" fmla="*/ 379 h 1361"/>
                <a:gd name="T38" fmla="*/ 387 w 590"/>
                <a:gd name="T39" fmla="*/ 227 h 1361"/>
                <a:gd name="T40" fmla="*/ 387 w 590"/>
                <a:gd name="T41" fmla="*/ 0 h 1361"/>
                <a:gd name="T42" fmla="*/ 568 w 590"/>
                <a:gd name="T43" fmla="*/ 46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0" h="1361">
                  <a:moveTo>
                    <a:pt x="568" y="46"/>
                  </a:moveTo>
                  <a:lnTo>
                    <a:pt x="552" y="686"/>
                  </a:lnTo>
                  <a:lnTo>
                    <a:pt x="590" y="1056"/>
                  </a:lnTo>
                  <a:lnTo>
                    <a:pt x="590" y="1142"/>
                  </a:lnTo>
                  <a:lnTo>
                    <a:pt x="571" y="1233"/>
                  </a:lnTo>
                  <a:lnTo>
                    <a:pt x="533" y="1286"/>
                  </a:lnTo>
                  <a:lnTo>
                    <a:pt x="485" y="1339"/>
                  </a:lnTo>
                  <a:lnTo>
                    <a:pt x="387" y="1361"/>
                  </a:lnTo>
                  <a:lnTo>
                    <a:pt x="298" y="1353"/>
                  </a:lnTo>
                  <a:lnTo>
                    <a:pt x="205" y="1316"/>
                  </a:lnTo>
                  <a:lnTo>
                    <a:pt x="120" y="1248"/>
                  </a:lnTo>
                  <a:lnTo>
                    <a:pt x="69" y="1180"/>
                  </a:lnTo>
                  <a:lnTo>
                    <a:pt x="25" y="1064"/>
                  </a:lnTo>
                  <a:lnTo>
                    <a:pt x="0" y="960"/>
                  </a:lnTo>
                  <a:lnTo>
                    <a:pt x="5" y="859"/>
                  </a:lnTo>
                  <a:lnTo>
                    <a:pt x="19" y="749"/>
                  </a:lnTo>
                  <a:lnTo>
                    <a:pt x="86" y="590"/>
                  </a:lnTo>
                  <a:lnTo>
                    <a:pt x="168" y="480"/>
                  </a:lnTo>
                  <a:lnTo>
                    <a:pt x="259" y="379"/>
                  </a:lnTo>
                  <a:lnTo>
                    <a:pt x="387" y="227"/>
                  </a:lnTo>
                  <a:lnTo>
                    <a:pt x="387" y="0"/>
                  </a:lnTo>
                  <a:lnTo>
                    <a:pt x="568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0980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0" name="Freeform 1108">
              <a:extLst>
                <a:ext uri="{FF2B5EF4-FFF2-40B4-BE49-F238E27FC236}">
                  <a16:creationId xmlns:a16="http://schemas.microsoft.com/office/drawing/2014/main" id="{AF787F5C-A776-4DB3-B3AB-21D86BF7AF8B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149" y="888"/>
              <a:ext cx="402" cy="766"/>
            </a:xfrm>
            <a:custGeom>
              <a:avLst/>
              <a:gdLst>
                <a:gd name="T0" fmla="*/ 363 w 414"/>
                <a:gd name="T1" fmla="*/ 69 h 789"/>
                <a:gd name="T2" fmla="*/ 351 w 414"/>
                <a:gd name="T3" fmla="*/ 24 h 789"/>
                <a:gd name="T4" fmla="*/ 309 w 414"/>
                <a:gd name="T5" fmla="*/ 0 h 789"/>
                <a:gd name="T6" fmla="*/ 255 w 414"/>
                <a:gd name="T7" fmla="*/ 3 h 789"/>
                <a:gd name="T8" fmla="*/ 201 w 414"/>
                <a:gd name="T9" fmla="*/ 27 h 789"/>
                <a:gd name="T10" fmla="*/ 132 w 414"/>
                <a:gd name="T11" fmla="*/ 75 h 789"/>
                <a:gd name="T12" fmla="*/ 81 w 414"/>
                <a:gd name="T13" fmla="*/ 135 h 789"/>
                <a:gd name="T14" fmla="*/ 42 w 414"/>
                <a:gd name="T15" fmla="*/ 204 h 789"/>
                <a:gd name="T16" fmla="*/ 15 w 414"/>
                <a:gd name="T17" fmla="*/ 267 h 789"/>
                <a:gd name="T18" fmla="*/ 3 w 414"/>
                <a:gd name="T19" fmla="*/ 342 h 789"/>
                <a:gd name="T20" fmla="*/ 0 w 414"/>
                <a:gd name="T21" fmla="*/ 431 h 789"/>
                <a:gd name="T22" fmla="*/ 6 w 414"/>
                <a:gd name="T23" fmla="*/ 519 h 789"/>
                <a:gd name="T24" fmla="*/ 27 w 414"/>
                <a:gd name="T25" fmla="*/ 609 h 789"/>
                <a:gd name="T26" fmla="*/ 75 w 414"/>
                <a:gd name="T27" fmla="*/ 690 h 789"/>
                <a:gd name="T28" fmla="*/ 136 w 414"/>
                <a:gd name="T29" fmla="*/ 749 h 789"/>
                <a:gd name="T30" fmla="*/ 198 w 414"/>
                <a:gd name="T31" fmla="*/ 786 h 789"/>
                <a:gd name="T32" fmla="*/ 282 w 414"/>
                <a:gd name="T33" fmla="*/ 789 h 789"/>
                <a:gd name="T34" fmla="*/ 351 w 414"/>
                <a:gd name="T35" fmla="*/ 762 h 789"/>
                <a:gd name="T36" fmla="*/ 393 w 414"/>
                <a:gd name="T37" fmla="*/ 717 h 789"/>
                <a:gd name="T38" fmla="*/ 408 w 414"/>
                <a:gd name="T39" fmla="*/ 658 h 789"/>
                <a:gd name="T40" fmla="*/ 414 w 414"/>
                <a:gd name="T41" fmla="*/ 528 h 789"/>
                <a:gd name="T42" fmla="*/ 393 w 414"/>
                <a:gd name="T43" fmla="*/ 396 h 789"/>
                <a:gd name="T44" fmla="*/ 369 w 414"/>
                <a:gd name="T45" fmla="*/ 246 h 789"/>
                <a:gd name="T46" fmla="*/ 363 w 414"/>
                <a:gd name="T47" fmla="*/ 132 h 789"/>
                <a:gd name="T48" fmla="*/ 363 w 414"/>
                <a:gd name="T49" fmla="*/ 6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4" h="789">
                  <a:moveTo>
                    <a:pt x="363" y="69"/>
                  </a:moveTo>
                  <a:lnTo>
                    <a:pt x="351" y="24"/>
                  </a:lnTo>
                  <a:lnTo>
                    <a:pt x="309" y="0"/>
                  </a:lnTo>
                  <a:lnTo>
                    <a:pt x="255" y="3"/>
                  </a:lnTo>
                  <a:lnTo>
                    <a:pt x="201" y="27"/>
                  </a:lnTo>
                  <a:lnTo>
                    <a:pt x="132" y="75"/>
                  </a:lnTo>
                  <a:lnTo>
                    <a:pt x="81" y="135"/>
                  </a:lnTo>
                  <a:lnTo>
                    <a:pt x="42" y="204"/>
                  </a:lnTo>
                  <a:lnTo>
                    <a:pt x="15" y="267"/>
                  </a:lnTo>
                  <a:lnTo>
                    <a:pt x="3" y="342"/>
                  </a:lnTo>
                  <a:lnTo>
                    <a:pt x="0" y="431"/>
                  </a:lnTo>
                  <a:lnTo>
                    <a:pt x="6" y="519"/>
                  </a:lnTo>
                  <a:lnTo>
                    <a:pt x="27" y="609"/>
                  </a:lnTo>
                  <a:lnTo>
                    <a:pt x="75" y="690"/>
                  </a:lnTo>
                  <a:lnTo>
                    <a:pt x="136" y="749"/>
                  </a:lnTo>
                  <a:lnTo>
                    <a:pt x="198" y="786"/>
                  </a:lnTo>
                  <a:lnTo>
                    <a:pt x="282" y="789"/>
                  </a:lnTo>
                  <a:lnTo>
                    <a:pt x="351" y="762"/>
                  </a:lnTo>
                  <a:lnTo>
                    <a:pt x="393" y="717"/>
                  </a:lnTo>
                  <a:lnTo>
                    <a:pt x="408" y="658"/>
                  </a:lnTo>
                  <a:lnTo>
                    <a:pt x="414" y="528"/>
                  </a:lnTo>
                  <a:lnTo>
                    <a:pt x="393" y="396"/>
                  </a:lnTo>
                  <a:lnTo>
                    <a:pt x="369" y="246"/>
                  </a:lnTo>
                  <a:lnTo>
                    <a:pt x="363" y="132"/>
                  </a:lnTo>
                  <a:lnTo>
                    <a:pt x="363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1" name="Freeform 1109">
              <a:extLst>
                <a:ext uri="{FF2B5EF4-FFF2-40B4-BE49-F238E27FC236}">
                  <a16:creationId xmlns:a16="http://schemas.microsoft.com/office/drawing/2014/main" id="{335427F1-7CE6-40F4-B2BB-9C3781533929}"/>
                </a:ext>
              </a:extLst>
            </p:cNvPr>
            <p:cNvSpPr>
              <a:spLocks/>
            </p:cNvSpPr>
            <p:nvPr/>
          </p:nvSpPr>
          <p:spPr bwMode="auto">
            <a:xfrm rot="10319411">
              <a:off x="2005" y="2010"/>
              <a:ext cx="272" cy="1995"/>
            </a:xfrm>
            <a:custGeom>
              <a:avLst/>
              <a:gdLst>
                <a:gd name="T0" fmla="*/ 227 w 227"/>
                <a:gd name="T1" fmla="*/ 0 h 2223"/>
                <a:gd name="T2" fmla="*/ 227 w 227"/>
                <a:gd name="T3" fmla="*/ 2223 h 2223"/>
                <a:gd name="T4" fmla="*/ 136 w 227"/>
                <a:gd name="T5" fmla="*/ 2223 h 2223"/>
                <a:gd name="T6" fmla="*/ 136 w 227"/>
                <a:gd name="T7" fmla="*/ 2041 h 2223"/>
                <a:gd name="T8" fmla="*/ 0 w 227"/>
                <a:gd name="T9" fmla="*/ 1905 h 2223"/>
                <a:gd name="T10" fmla="*/ 136 w 227"/>
                <a:gd name="T11" fmla="*/ 91 h 2223"/>
                <a:gd name="T12" fmla="*/ 155 w 227"/>
                <a:gd name="T13" fmla="*/ 43 h 2223"/>
                <a:gd name="T14" fmla="*/ 185 w 227"/>
                <a:gd name="T15" fmla="*/ 10 h 2223"/>
                <a:gd name="T16" fmla="*/ 227 w 227"/>
                <a:gd name="T17" fmla="*/ 0 h 2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23">
                  <a:moveTo>
                    <a:pt x="227" y="0"/>
                  </a:moveTo>
                  <a:lnTo>
                    <a:pt x="227" y="2223"/>
                  </a:lnTo>
                  <a:lnTo>
                    <a:pt x="136" y="2223"/>
                  </a:lnTo>
                  <a:lnTo>
                    <a:pt x="136" y="2041"/>
                  </a:lnTo>
                  <a:lnTo>
                    <a:pt x="0" y="1905"/>
                  </a:lnTo>
                  <a:lnTo>
                    <a:pt x="136" y="91"/>
                  </a:lnTo>
                  <a:lnTo>
                    <a:pt x="155" y="43"/>
                  </a:lnTo>
                  <a:lnTo>
                    <a:pt x="185" y="1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2" name="Freeform 1110">
              <a:extLst>
                <a:ext uri="{FF2B5EF4-FFF2-40B4-BE49-F238E27FC236}">
                  <a16:creationId xmlns:a16="http://schemas.microsoft.com/office/drawing/2014/main" id="{C6834350-724E-4493-B554-05EDECAEBB3A}"/>
                </a:ext>
              </a:extLst>
            </p:cNvPr>
            <p:cNvSpPr>
              <a:spLocks/>
            </p:cNvSpPr>
            <p:nvPr/>
          </p:nvSpPr>
          <p:spPr bwMode="auto">
            <a:xfrm rot="10577791" flipH="1">
              <a:off x="1408" y="810"/>
              <a:ext cx="590" cy="1361"/>
            </a:xfrm>
            <a:custGeom>
              <a:avLst/>
              <a:gdLst>
                <a:gd name="T0" fmla="*/ 568 w 590"/>
                <a:gd name="T1" fmla="*/ 46 h 1361"/>
                <a:gd name="T2" fmla="*/ 552 w 590"/>
                <a:gd name="T3" fmla="*/ 686 h 1361"/>
                <a:gd name="T4" fmla="*/ 590 w 590"/>
                <a:gd name="T5" fmla="*/ 1056 h 1361"/>
                <a:gd name="T6" fmla="*/ 590 w 590"/>
                <a:gd name="T7" fmla="*/ 1142 h 1361"/>
                <a:gd name="T8" fmla="*/ 571 w 590"/>
                <a:gd name="T9" fmla="*/ 1233 h 1361"/>
                <a:gd name="T10" fmla="*/ 533 w 590"/>
                <a:gd name="T11" fmla="*/ 1286 h 1361"/>
                <a:gd name="T12" fmla="*/ 485 w 590"/>
                <a:gd name="T13" fmla="*/ 1339 h 1361"/>
                <a:gd name="T14" fmla="*/ 387 w 590"/>
                <a:gd name="T15" fmla="*/ 1361 h 1361"/>
                <a:gd name="T16" fmla="*/ 298 w 590"/>
                <a:gd name="T17" fmla="*/ 1353 h 1361"/>
                <a:gd name="T18" fmla="*/ 205 w 590"/>
                <a:gd name="T19" fmla="*/ 1316 h 1361"/>
                <a:gd name="T20" fmla="*/ 120 w 590"/>
                <a:gd name="T21" fmla="*/ 1248 h 1361"/>
                <a:gd name="T22" fmla="*/ 69 w 590"/>
                <a:gd name="T23" fmla="*/ 1180 h 1361"/>
                <a:gd name="T24" fmla="*/ 25 w 590"/>
                <a:gd name="T25" fmla="*/ 1064 h 1361"/>
                <a:gd name="T26" fmla="*/ 0 w 590"/>
                <a:gd name="T27" fmla="*/ 960 h 1361"/>
                <a:gd name="T28" fmla="*/ 5 w 590"/>
                <a:gd name="T29" fmla="*/ 859 h 1361"/>
                <a:gd name="T30" fmla="*/ 19 w 590"/>
                <a:gd name="T31" fmla="*/ 749 h 1361"/>
                <a:gd name="T32" fmla="*/ 86 w 590"/>
                <a:gd name="T33" fmla="*/ 590 h 1361"/>
                <a:gd name="T34" fmla="*/ 168 w 590"/>
                <a:gd name="T35" fmla="*/ 480 h 1361"/>
                <a:gd name="T36" fmla="*/ 259 w 590"/>
                <a:gd name="T37" fmla="*/ 379 h 1361"/>
                <a:gd name="T38" fmla="*/ 387 w 590"/>
                <a:gd name="T39" fmla="*/ 227 h 1361"/>
                <a:gd name="T40" fmla="*/ 387 w 590"/>
                <a:gd name="T41" fmla="*/ 0 h 1361"/>
                <a:gd name="T42" fmla="*/ 568 w 590"/>
                <a:gd name="T43" fmla="*/ 46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0" h="1361">
                  <a:moveTo>
                    <a:pt x="568" y="46"/>
                  </a:moveTo>
                  <a:lnTo>
                    <a:pt x="552" y="686"/>
                  </a:lnTo>
                  <a:lnTo>
                    <a:pt x="590" y="1056"/>
                  </a:lnTo>
                  <a:lnTo>
                    <a:pt x="590" y="1142"/>
                  </a:lnTo>
                  <a:lnTo>
                    <a:pt x="571" y="1233"/>
                  </a:lnTo>
                  <a:lnTo>
                    <a:pt x="533" y="1286"/>
                  </a:lnTo>
                  <a:lnTo>
                    <a:pt x="485" y="1339"/>
                  </a:lnTo>
                  <a:lnTo>
                    <a:pt x="387" y="1361"/>
                  </a:lnTo>
                  <a:lnTo>
                    <a:pt x="298" y="1353"/>
                  </a:lnTo>
                  <a:lnTo>
                    <a:pt x="205" y="1316"/>
                  </a:lnTo>
                  <a:lnTo>
                    <a:pt x="120" y="1248"/>
                  </a:lnTo>
                  <a:lnTo>
                    <a:pt x="69" y="1180"/>
                  </a:lnTo>
                  <a:lnTo>
                    <a:pt x="25" y="1064"/>
                  </a:lnTo>
                  <a:lnTo>
                    <a:pt x="0" y="960"/>
                  </a:lnTo>
                  <a:lnTo>
                    <a:pt x="5" y="859"/>
                  </a:lnTo>
                  <a:lnTo>
                    <a:pt x="19" y="749"/>
                  </a:lnTo>
                  <a:lnTo>
                    <a:pt x="86" y="590"/>
                  </a:lnTo>
                  <a:lnTo>
                    <a:pt x="168" y="480"/>
                  </a:lnTo>
                  <a:lnTo>
                    <a:pt x="259" y="379"/>
                  </a:lnTo>
                  <a:lnTo>
                    <a:pt x="387" y="227"/>
                  </a:lnTo>
                  <a:lnTo>
                    <a:pt x="387" y="0"/>
                  </a:lnTo>
                  <a:lnTo>
                    <a:pt x="568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50980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3" name="Freeform 1111">
              <a:extLst>
                <a:ext uri="{FF2B5EF4-FFF2-40B4-BE49-F238E27FC236}">
                  <a16:creationId xmlns:a16="http://schemas.microsoft.com/office/drawing/2014/main" id="{A09A2E94-AB7D-4EB6-9F75-2156303752E5}"/>
                </a:ext>
              </a:extLst>
            </p:cNvPr>
            <p:cNvSpPr>
              <a:spLocks/>
            </p:cNvSpPr>
            <p:nvPr/>
          </p:nvSpPr>
          <p:spPr bwMode="auto">
            <a:xfrm rot="10577791" flipH="1">
              <a:off x="1498" y="907"/>
              <a:ext cx="402" cy="766"/>
            </a:xfrm>
            <a:custGeom>
              <a:avLst/>
              <a:gdLst>
                <a:gd name="T0" fmla="*/ 363 w 414"/>
                <a:gd name="T1" fmla="*/ 69 h 789"/>
                <a:gd name="T2" fmla="*/ 351 w 414"/>
                <a:gd name="T3" fmla="*/ 24 h 789"/>
                <a:gd name="T4" fmla="*/ 309 w 414"/>
                <a:gd name="T5" fmla="*/ 0 h 789"/>
                <a:gd name="T6" fmla="*/ 255 w 414"/>
                <a:gd name="T7" fmla="*/ 3 h 789"/>
                <a:gd name="T8" fmla="*/ 201 w 414"/>
                <a:gd name="T9" fmla="*/ 27 h 789"/>
                <a:gd name="T10" fmla="*/ 132 w 414"/>
                <a:gd name="T11" fmla="*/ 75 h 789"/>
                <a:gd name="T12" fmla="*/ 81 w 414"/>
                <a:gd name="T13" fmla="*/ 135 h 789"/>
                <a:gd name="T14" fmla="*/ 42 w 414"/>
                <a:gd name="T15" fmla="*/ 204 h 789"/>
                <a:gd name="T16" fmla="*/ 15 w 414"/>
                <a:gd name="T17" fmla="*/ 267 h 789"/>
                <a:gd name="T18" fmla="*/ 3 w 414"/>
                <a:gd name="T19" fmla="*/ 342 h 789"/>
                <a:gd name="T20" fmla="*/ 0 w 414"/>
                <a:gd name="T21" fmla="*/ 431 h 789"/>
                <a:gd name="T22" fmla="*/ 6 w 414"/>
                <a:gd name="T23" fmla="*/ 519 h 789"/>
                <a:gd name="T24" fmla="*/ 27 w 414"/>
                <a:gd name="T25" fmla="*/ 609 h 789"/>
                <a:gd name="T26" fmla="*/ 75 w 414"/>
                <a:gd name="T27" fmla="*/ 690 h 789"/>
                <a:gd name="T28" fmla="*/ 136 w 414"/>
                <a:gd name="T29" fmla="*/ 749 h 789"/>
                <a:gd name="T30" fmla="*/ 198 w 414"/>
                <a:gd name="T31" fmla="*/ 786 h 789"/>
                <a:gd name="T32" fmla="*/ 282 w 414"/>
                <a:gd name="T33" fmla="*/ 789 h 789"/>
                <a:gd name="T34" fmla="*/ 351 w 414"/>
                <a:gd name="T35" fmla="*/ 762 h 789"/>
                <a:gd name="T36" fmla="*/ 393 w 414"/>
                <a:gd name="T37" fmla="*/ 717 h 789"/>
                <a:gd name="T38" fmla="*/ 408 w 414"/>
                <a:gd name="T39" fmla="*/ 658 h 789"/>
                <a:gd name="T40" fmla="*/ 414 w 414"/>
                <a:gd name="T41" fmla="*/ 528 h 789"/>
                <a:gd name="T42" fmla="*/ 393 w 414"/>
                <a:gd name="T43" fmla="*/ 396 h 789"/>
                <a:gd name="T44" fmla="*/ 369 w 414"/>
                <a:gd name="T45" fmla="*/ 246 h 789"/>
                <a:gd name="T46" fmla="*/ 363 w 414"/>
                <a:gd name="T47" fmla="*/ 132 h 789"/>
                <a:gd name="T48" fmla="*/ 363 w 414"/>
                <a:gd name="T49" fmla="*/ 6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4" h="789">
                  <a:moveTo>
                    <a:pt x="363" y="69"/>
                  </a:moveTo>
                  <a:lnTo>
                    <a:pt x="351" y="24"/>
                  </a:lnTo>
                  <a:lnTo>
                    <a:pt x="309" y="0"/>
                  </a:lnTo>
                  <a:lnTo>
                    <a:pt x="255" y="3"/>
                  </a:lnTo>
                  <a:lnTo>
                    <a:pt x="201" y="27"/>
                  </a:lnTo>
                  <a:lnTo>
                    <a:pt x="132" y="75"/>
                  </a:lnTo>
                  <a:lnTo>
                    <a:pt x="81" y="135"/>
                  </a:lnTo>
                  <a:lnTo>
                    <a:pt x="42" y="204"/>
                  </a:lnTo>
                  <a:lnTo>
                    <a:pt x="15" y="267"/>
                  </a:lnTo>
                  <a:lnTo>
                    <a:pt x="3" y="342"/>
                  </a:lnTo>
                  <a:lnTo>
                    <a:pt x="0" y="431"/>
                  </a:lnTo>
                  <a:lnTo>
                    <a:pt x="6" y="519"/>
                  </a:lnTo>
                  <a:lnTo>
                    <a:pt x="27" y="609"/>
                  </a:lnTo>
                  <a:lnTo>
                    <a:pt x="75" y="690"/>
                  </a:lnTo>
                  <a:lnTo>
                    <a:pt x="136" y="749"/>
                  </a:lnTo>
                  <a:lnTo>
                    <a:pt x="198" y="786"/>
                  </a:lnTo>
                  <a:lnTo>
                    <a:pt x="282" y="789"/>
                  </a:lnTo>
                  <a:lnTo>
                    <a:pt x="351" y="762"/>
                  </a:lnTo>
                  <a:lnTo>
                    <a:pt x="393" y="717"/>
                  </a:lnTo>
                  <a:lnTo>
                    <a:pt x="408" y="658"/>
                  </a:lnTo>
                  <a:lnTo>
                    <a:pt x="414" y="528"/>
                  </a:lnTo>
                  <a:lnTo>
                    <a:pt x="393" y="396"/>
                  </a:lnTo>
                  <a:lnTo>
                    <a:pt x="369" y="246"/>
                  </a:lnTo>
                  <a:lnTo>
                    <a:pt x="363" y="132"/>
                  </a:lnTo>
                  <a:lnTo>
                    <a:pt x="363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424" name="Group 1112">
              <a:extLst>
                <a:ext uri="{FF2B5EF4-FFF2-40B4-BE49-F238E27FC236}">
                  <a16:creationId xmlns:a16="http://schemas.microsoft.com/office/drawing/2014/main" id="{833BAA45-114F-4B6C-B0DD-B55A546A5333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1974" y="2508"/>
              <a:ext cx="181" cy="181"/>
              <a:chOff x="1974" y="2508"/>
              <a:chExt cx="181" cy="181"/>
            </a:xfrm>
          </p:grpSpPr>
          <p:sp>
            <p:nvSpPr>
              <p:cNvPr id="14425" name="Oval 1113">
                <a:extLst>
                  <a:ext uri="{FF2B5EF4-FFF2-40B4-BE49-F238E27FC236}">
                    <a16:creationId xmlns:a16="http://schemas.microsoft.com/office/drawing/2014/main" id="{E66475DA-FAA9-4592-9F62-F280D749E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064112">
                <a:off x="1974" y="2508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6" name="Oval 1114">
                <a:extLst>
                  <a:ext uri="{FF2B5EF4-FFF2-40B4-BE49-F238E27FC236}">
                    <a16:creationId xmlns:a16="http://schemas.microsoft.com/office/drawing/2014/main" id="{F44D8838-21B5-40E9-82BC-8E346604A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052321">
                <a:off x="1998" y="253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2549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27" name="Oval 1115">
                <a:extLst>
                  <a:ext uri="{FF2B5EF4-FFF2-40B4-BE49-F238E27FC236}">
                    <a16:creationId xmlns:a16="http://schemas.microsoft.com/office/drawing/2014/main" id="{AA94D4BE-C3B2-4E13-A3D1-565EEE45E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43" y="257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467" name="Group 1155">
            <a:extLst>
              <a:ext uri="{FF2B5EF4-FFF2-40B4-BE49-F238E27FC236}">
                <a16:creationId xmlns:a16="http://schemas.microsoft.com/office/drawing/2014/main" id="{8A67E839-57F1-42C6-8592-D15CFD441058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5013325"/>
            <a:ext cx="1295400" cy="990600"/>
            <a:chOff x="6713" y="5194"/>
            <a:chExt cx="1306" cy="998"/>
          </a:xfrm>
        </p:grpSpPr>
        <p:sp>
          <p:nvSpPr>
            <p:cNvPr id="14468" name="AutoShape 1156">
              <a:extLst>
                <a:ext uri="{FF2B5EF4-FFF2-40B4-BE49-F238E27FC236}">
                  <a16:creationId xmlns:a16="http://schemas.microsoft.com/office/drawing/2014/main" id="{5EC58F97-76E3-4A38-AF8F-89EC287AC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69" name="AutoShape 1157">
              <a:extLst>
                <a:ext uri="{FF2B5EF4-FFF2-40B4-BE49-F238E27FC236}">
                  <a16:creationId xmlns:a16="http://schemas.microsoft.com/office/drawing/2014/main" id="{A7C70C62-52F0-48F4-89D7-C4941311A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0" name="Rectangle 1158">
              <a:extLst>
                <a:ext uri="{FF2B5EF4-FFF2-40B4-BE49-F238E27FC236}">
                  <a16:creationId xmlns:a16="http://schemas.microsoft.com/office/drawing/2014/main" id="{E45F1DE9-B14E-4386-B34A-00DB09165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3" y="5194"/>
              <a:ext cx="1306" cy="93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1" name="Rectangle 1159">
              <a:extLst>
                <a:ext uri="{FF2B5EF4-FFF2-40B4-BE49-F238E27FC236}">
                  <a16:creationId xmlns:a16="http://schemas.microsoft.com/office/drawing/2014/main" id="{5EAEACED-2C04-4E5E-99C5-F638F5DEC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" y="5262"/>
              <a:ext cx="1179" cy="794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72" name="Rectangle 1160">
              <a:extLst>
                <a:ext uri="{FF2B5EF4-FFF2-40B4-BE49-F238E27FC236}">
                  <a16:creationId xmlns:a16="http://schemas.microsoft.com/office/drawing/2014/main" id="{76149CE2-F6C1-41B8-9229-C8661BA57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8" y="5353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73" name="Group 1161">
              <a:extLst>
                <a:ext uri="{FF2B5EF4-FFF2-40B4-BE49-F238E27FC236}">
                  <a16:creationId xmlns:a16="http://schemas.microsoft.com/office/drawing/2014/main" id="{BC2CEB91-E77A-4E26-BD8E-33D39E95DE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60" y="5330"/>
              <a:ext cx="38" cy="227"/>
              <a:chOff x="3470" y="6101"/>
              <a:chExt cx="91" cy="544"/>
            </a:xfrm>
          </p:grpSpPr>
          <p:sp>
            <p:nvSpPr>
              <p:cNvPr id="14474" name="Rectangle 1162">
                <a:extLst>
                  <a:ext uri="{FF2B5EF4-FFF2-40B4-BE49-F238E27FC236}">
                    <a16:creationId xmlns:a16="http://schemas.microsoft.com/office/drawing/2014/main" id="{7E2B4815-C61B-463C-A30B-8A4AB378F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5" name="Rectangle 1163">
                <a:extLst>
                  <a:ext uri="{FF2B5EF4-FFF2-40B4-BE49-F238E27FC236}">
                    <a16:creationId xmlns:a16="http://schemas.microsoft.com/office/drawing/2014/main" id="{78C792C1-83DB-42A5-9418-1278B3B88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6" name="Rectangle 1164">
                <a:extLst>
                  <a:ext uri="{FF2B5EF4-FFF2-40B4-BE49-F238E27FC236}">
                    <a16:creationId xmlns:a16="http://schemas.microsoft.com/office/drawing/2014/main" id="{B29631DF-3D8C-49A2-B662-72ECD610B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7" name="Rectangle 1165">
                <a:extLst>
                  <a:ext uri="{FF2B5EF4-FFF2-40B4-BE49-F238E27FC236}">
                    <a16:creationId xmlns:a16="http://schemas.microsoft.com/office/drawing/2014/main" id="{74B37739-34DF-4EC6-92FD-0B2C20719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78" name="Rectangle 1166">
                <a:extLst>
                  <a:ext uri="{FF2B5EF4-FFF2-40B4-BE49-F238E27FC236}">
                    <a16:creationId xmlns:a16="http://schemas.microsoft.com/office/drawing/2014/main" id="{D54EE5D7-CD3A-46D0-82C1-A6F732E971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79" name="Rectangle 1167">
              <a:extLst>
                <a:ext uri="{FF2B5EF4-FFF2-40B4-BE49-F238E27FC236}">
                  <a16:creationId xmlns:a16="http://schemas.microsoft.com/office/drawing/2014/main" id="{32FADFA8-DCFA-4A7E-8A4C-7CDB538DD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8" y="5806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80" name="Group 1168">
              <a:extLst>
                <a:ext uri="{FF2B5EF4-FFF2-40B4-BE49-F238E27FC236}">
                  <a16:creationId xmlns:a16="http://schemas.microsoft.com/office/drawing/2014/main" id="{74E40AB9-FCDD-499F-952B-B57437444A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60" y="5783"/>
              <a:ext cx="38" cy="227"/>
              <a:chOff x="3470" y="6101"/>
              <a:chExt cx="91" cy="544"/>
            </a:xfrm>
          </p:grpSpPr>
          <p:sp>
            <p:nvSpPr>
              <p:cNvPr id="14481" name="Rectangle 1169">
                <a:extLst>
                  <a:ext uri="{FF2B5EF4-FFF2-40B4-BE49-F238E27FC236}">
                    <a16:creationId xmlns:a16="http://schemas.microsoft.com/office/drawing/2014/main" id="{4344E26E-DB3D-41C8-9899-60CC2F87D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2" name="Rectangle 1170">
                <a:extLst>
                  <a:ext uri="{FF2B5EF4-FFF2-40B4-BE49-F238E27FC236}">
                    <a16:creationId xmlns:a16="http://schemas.microsoft.com/office/drawing/2014/main" id="{18C7F67D-AD43-4CE5-A4B2-7DAF84216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3" name="Rectangle 1171">
                <a:extLst>
                  <a:ext uri="{FF2B5EF4-FFF2-40B4-BE49-F238E27FC236}">
                    <a16:creationId xmlns:a16="http://schemas.microsoft.com/office/drawing/2014/main" id="{4AD4CAE7-3E92-4CD0-992F-60B77DA32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4" name="Rectangle 1172">
                <a:extLst>
                  <a:ext uri="{FF2B5EF4-FFF2-40B4-BE49-F238E27FC236}">
                    <a16:creationId xmlns:a16="http://schemas.microsoft.com/office/drawing/2014/main" id="{2E4D2BEE-453B-479A-8DB4-ACFD70BE59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85" name="Rectangle 1173">
                <a:extLst>
                  <a:ext uri="{FF2B5EF4-FFF2-40B4-BE49-F238E27FC236}">
                    <a16:creationId xmlns:a16="http://schemas.microsoft.com/office/drawing/2014/main" id="{7F647DF2-D346-41C6-AF20-C16534F35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486" name="Rectangle 1174">
              <a:extLst>
                <a:ext uri="{FF2B5EF4-FFF2-40B4-BE49-F238E27FC236}">
                  <a16:creationId xmlns:a16="http://schemas.microsoft.com/office/drawing/2014/main" id="{93C6153F-26C9-4E4A-ABDE-093DB6DDB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" y="5534"/>
              <a:ext cx="590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7" name="Oval 1175">
              <a:extLst>
                <a:ext uri="{FF2B5EF4-FFF2-40B4-BE49-F238E27FC236}">
                  <a16:creationId xmlns:a16="http://schemas.microsoft.com/office/drawing/2014/main" id="{B5110E4E-B151-4185-B936-462C2292B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7" y="5534"/>
              <a:ext cx="227" cy="22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88" name="Freeform 1176">
              <a:extLst>
                <a:ext uri="{FF2B5EF4-FFF2-40B4-BE49-F238E27FC236}">
                  <a16:creationId xmlns:a16="http://schemas.microsoft.com/office/drawing/2014/main" id="{5A83FE40-FB36-4751-893F-D60EAFBE88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" y="5602"/>
              <a:ext cx="386" cy="91"/>
            </a:xfrm>
            <a:custGeom>
              <a:avLst/>
              <a:gdLst>
                <a:gd name="T0" fmla="*/ 657 w 816"/>
                <a:gd name="T1" fmla="*/ 0 h 227"/>
                <a:gd name="T2" fmla="*/ 0 w 816"/>
                <a:gd name="T3" fmla="*/ 113 h 227"/>
                <a:gd name="T4" fmla="*/ 657 w 816"/>
                <a:gd name="T5" fmla="*/ 227 h 227"/>
                <a:gd name="T6" fmla="*/ 816 w 816"/>
                <a:gd name="T7" fmla="*/ 113 h 227"/>
                <a:gd name="T8" fmla="*/ 657 w 816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227">
                  <a:moveTo>
                    <a:pt x="657" y="0"/>
                  </a:moveTo>
                  <a:cubicBezTo>
                    <a:pt x="521" y="0"/>
                    <a:pt x="0" y="75"/>
                    <a:pt x="0" y="113"/>
                  </a:cubicBezTo>
                  <a:cubicBezTo>
                    <a:pt x="0" y="151"/>
                    <a:pt x="521" y="227"/>
                    <a:pt x="657" y="227"/>
                  </a:cubicBezTo>
                  <a:cubicBezTo>
                    <a:pt x="793" y="227"/>
                    <a:pt x="816" y="151"/>
                    <a:pt x="816" y="113"/>
                  </a:cubicBezTo>
                  <a:cubicBezTo>
                    <a:pt x="816" y="75"/>
                    <a:pt x="793" y="0"/>
                    <a:pt x="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89" name="Oval 1177">
              <a:extLst>
                <a:ext uri="{FF2B5EF4-FFF2-40B4-BE49-F238E27FC236}">
                  <a16:creationId xmlns:a16="http://schemas.microsoft.com/office/drawing/2014/main" id="{519C55CF-17E1-419D-8D21-DAE0F3D39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3" y="558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0" name="Rectangle 1178">
              <a:extLst>
                <a:ext uri="{FF2B5EF4-FFF2-40B4-BE49-F238E27FC236}">
                  <a16:creationId xmlns:a16="http://schemas.microsoft.com/office/drawing/2014/main" id="{87F803C1-4418-4C45-9C81-79C83A2D9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7" y="5534"/>
              <a:ext cx="23" cy="227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tint val="60392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tint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491" name="Group 1179">
            <a:extLst>
              <a:ext uri="{FF2B5EF4-FFF2-40B4-BE49-F238E27FC236}">
                <a16:creationId xmlns:a16="http://schemas.microsoft.com/office/drawing/2014/main" id="{5B60536C-521C-4CE2-B9FD-F48FD2AC411A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5013325"/>
            <a:ext cx="1295400" cy="990600"/>
            <a:chOff x="6713" y="5194"/>
            <a:chExt cx="1306" cy="998"/>
          </a:xfrm>
        </p:grpSpPr>
        <p:sp>
          <p:nvSpPr>
            <p:cNvPr id="14492" name="AutoShape 1180">
              <a:extLst>
                <a:ext uri="{FF2B5EF4-FFF2-40B4-BE49-F238E27FC236}">
                  <a16:creationId xmlns:a16="http://schemas.microsoft.com/office/drawing/2014/main" id="{FDD4234F-90F9-4B11-8B75-3D3EF5F51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3" name="AutoShape 1181">
              <a:extLst>
                <a:ext uri="{FF2B5EF4-FFF2-40B4-BE49-F238E27FC236}">
                  <a16:creationId xmlns:a16="http://schemas.microsoft.com/office/drawing/2014/main" id="{F9BBF705-5F72-4479-87B3-630C64C240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7" y="6056"/>
              <a:ext cx="114" cy="1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725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4" name="Rectangle 1182">
              <a:extLst>
                <a:ext uri="{FF2B5EF4-FFF2-40B4-BE49-F238E27FC236}">
                  <a16:creationId xmlns:a16="http://schemas.microsoft.com/office/drawing/2014/main" id="{28D4132D-033B-4CC6-AEC0-244C16253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3" y="5194"/>
              <a:ext cx="1306" cy="930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50000">
                  <a:srgbClr val="F0ECA2">
                    <a:gamma/>
                    <a:tint val="69804"/>
                    <a:invGamma/>
                  </a:srgbClr>
                </a:gs>
                <a:gs pos="100000">
                  <a:srgbClr val="F0ECA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5" name="Rectangle 1183">
              <a:extLst>
                <a:ext uri="{FF2B5EF4-FFF2-40B4-BE49-F238E27FC236}">
                  <a16:creationId xmlns:a16="http://schemas.microsoft.com/office/drawing/2014/main" id="{65774286-D7F2-4E1D-9630-95B782D77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" y="5262"/>
              <a:ext cx="1179" cy="794"/>
            </a:xfrm>
            <a:prstGeom prst="rect">
              <a:avLst/>
            </a:prstGeom>
            <a:gradFill rotWithShape="1">
              <a:gsLst>
                <a:gs pos="0">
                  <a:srgbClr val="F0ECA2"/>
                </a:gs>
                <a:gs pos="50000">
                  <a:srgbClr val="F0ECA2">
                    <a:gamma/>
                    <a:tint val="69804"/>
                    <a:invGamma/>
                  </a:srgbClr>
                </a:gs>
                <a:gs pos="100000">
                  <a:srgbClr val="F0ECA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96" name="Rectangle 1184">
              <a:extLst>
                <a:ext uri="{FF2B5EF4-FFF2-40B4-BE49-F238E27FC236}">
                  <a16:creationId xmlns:a16="http://schemas.microsoft.com/office/drawing/2014/main" id="{492FC668-A0E9-4E96-8725-C2F9054E1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8" y="5353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497" name="Group 1185">
              <a:extLst>
                <a:ext uri="{FF2B5EF4-FFF2-40B4-BE49-F238E27FC236}">
                  <a16:creationId xmlns:a16="http://schemas.microsoft.com/office/drawing/2014/main" id="{E77D6673-4685-4495-9E50-32CF3239B6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60" y="5330"/>
              <a:ext cx="38" cy="227"/>
              <a:chOff x="3470" y="6101"/>
              <a:chExt cx="91" cy="544"/>
            </a:xfrm>
          </p:grpSpPr>
          <p:sp>
            <p:nvSpPr>
              <p:cNvPr id="14498" name="Rectangle 1186">
                <a:extLst>
                  <a:ext uri="{FF2B5EF4-FFF2-40B4-BE49-F238E27FC236}">
                    <a16:creationId xmlns:a16="http://schemas.microsoft.com/office/drawing/2014/main" id="{9E91DA8A-B34A-4296-8EB4-4788A2167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499" name="Rectangle 1187">
                <a:extLst>
                  <a:ext uri="{FF2B5EF4-FFF2-40B4-BE49-F238E27FC236}">
                    <a16:creationId xmlns:a16="http://schemas.microsoft.com/office/drawing/2014/main" id="{AACE354C-253A-407E-BCC3-D92E63307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0" name="Rectangle 1188">
                <a:extLst>
                  <a:ext uri="{FF2B5EF4-FFF2-40B4-BE49-F238E27FC236}">
                    <a16:creationId xmlns:a16="http://schemas.microsoft.com/office/drawing/2014/main" id="{C58EDABA-119A-4CFD-8245-9B2E241B35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1" name="Rectangle 1189">
                <a:extLst>
                  <a:ext uri="{FF2B5EF4-FFF2-40B4-BE49-F238E27FC236}">
                    <a16:creationId xmlns:a16="http://schemas.microsoft.com/office/drawing/2014/main" id="{EC4C7D4B-E41D-48A1-87AF-5D0411D73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2" name="Rectangle 1190">
                <a:extLst>
                  <a:ext uri="{FF2B5EF4-FFF2-40B4-BE49-F238E27FC236}">
                    <a16:creationId xmlns:a16="http://schemas.microsoft.com/office/drawing/2014/main" id="{FD7A9B03-04E0-435E-A24A-58C780C858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03" name="Rectangle 1191">
              <a:extLst>
                <a:ext uri="{FF2B5EF4-FFF2-40B4-BE49-F238E27FC236}">
                  <a16:creationId xmlns:a16="http://schemas.microsoft.com/office/drawing/2014/main" id="{1D8ABABB-FD14-42AF-B9D4-D2BFF2213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8" y="5806"/>
              <a:ext cx="45" cy="181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15686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04" name="Group 1192">
              <a:extLst>
                <a:ext uri="{FF2B5EF4-FFF2-40B4-BE49-F238E27FC236}">
                  <a16:creationId xmlns:a16="http://schemas.microsoft.com/office/drawing/2014/main" id="{642AAF59-D7BB-445A-AB77-22B4E4764F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60" y="5783"/>
              <a:ext cx="38" cy="227"/>
              <a:chOff x="3470" y="6101"/>
              <a:chExt cx="91" cy="544"/>
            </a:xfrm>
          </p:grpSpPr>
          <p:sp>
            <p:nvSpPr>
              <p:cNvPr id="14505" name="Rectangle 1193">
                <a:extLst>
                  <a:ext uri="{FF2B5EF4-FFF2-40B4-BE49-F238E27FC236}">
                    <a16:creationId xmlns:a16="http://schemas.microsoft.com/office/drawing/2014/main" id="{D412D7FB-0007-48E1-BFF2-D499CCCE2B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24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6" name="Rectangle 1194">
                <a:extLst>
                  <a:ext uri="{FF2B5EF4-FFF2-40B4-BE49-F238E27FC236}">
                    <a16:creationId xmlns:a16="http://schemas.microsoft.com/office/drawing/2014/main" id="{B121A406-2590-405B-A2DB-CC531A54F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237"/>
                <a:ext cx="91" cy="272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7" name="Rectangle 1195">
                <a:extLst>
                  <a:ext uri="{FF2B5EF4-FFF2-40B4-BE49-F238E27FC236}">
                    <a16:creationId xmlns:a16="http://schemas.microsoft.com/office/drawing/2014/main" id="{F579063F-0755-4780-99D6-CABAF25AA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509"/>
                <a:ext cx="91" cy="113"/>
              </a:xfrm>
              <a:prstGeom prst="rect">
                <a:avLst/>
              </a:prstGeom>
              <a:gradFill rotWithShape="1">
                <a:gsLst>
                  <a:gs pos="0">
                    <a:srgbClr val="EAEAEA"/>
                  </a:gs>
                  <a:gs pos="50000">
                    <a:srgbClr val="EAEAEA">
                      <a:gamma/>
                      <a:tint val="15686"/>
                      <a:invGamma/>
                    </a:srgbClr>
                  </a:gs>
                  <a:gs pos="100000">
                    <a:srgbClr val="EAEAEA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8" name="Rectangle 1196">
                <a:extLst>
                  <a:ext uri="{FF2B5EF4-FFF2-40B4-BE49-F238E27FC236}">
                    <a16:creationId xmlns:a16="http://schemas.microsoft.com/office/drawing/2014/main" id="{21EDF5CB-31DE-4F2D-82F9-67B66414E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623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09" name="Rectangle 1197">
                <a:extLst>
                  <a:ext uri="{FF2B5EF4-FFF2-40B4-BE49-F238E27FC236}">
                    <a16:creationId xmlns:a16="http://schemas.microsoft.com/office/drawing/2014/main" id="{CF9D33D3-098E-405D-90AA-42EA7C464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0" y="6101"/>
                <a:ext cx="91" cy="22"/>
              </a:xfrm>
              <a:prstGeom prst="rect">
                <a:avLst/>
              </a:prstGeom>
              <a:gradFill rotWithShape="1">
                <a:gsLst>
                  <a:gs pos="0">
                    <a:schemeClr val="bg2">
                      <a:gamma/>
                      <a:shade val="47451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47451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10" name="Rectangle 1198">
              <a:extLst>
                <a:ext uri="{FF2B5EF4-FFF2-40B4-BE49-F238E27FC236}">
                  <a16:creationId xmlns:a16="http://schemas.microsoft.com/office/drawing/2014/main" id="{08C8C3FC-A51A-432E-B2CD-B5FA9207A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1" y="5534"/>
              <a:ext cx="590" cy="22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1" name="Oval 1199">
              <a:extLst>
                <a:ext uri="{FF2B5EF4-FFF2-40B4-BE49-F238E27FC236}">
                  <a16:creationId xmlns:a16="http://schemas.microsoft.com/office/drawing/2014/main" id="{A45AD387-ED2D-4768-B775-24ADDE5CD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7" y="5534"/>
              <a:ext cx="227" cy="22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2" name="Freeform 1200">
              <a:extLst>
                <a:ext uri="{FF2B5EF4-FFF2-40B4-BE49-F238E27FC236}">
                  <a16:creationId xmlns:a16="http://schemas.microsoft.com/office/drawing/2014/main" id="{3EAEFF3A-CD1F-420C-8547-D0D52A877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6" y="5602"/>
              <a:ext cx="386" cy="91"/>
            </a:xfrm>
            <a:custGeom>
              <a:avLst/>
              <a:gdLst>
                <a:gd name="T0" fmla="*/ 657 w 816"/>
                <a:gd name="T1" fmla="*/ 0 h 227"/>
                <a:gd name="T2" fmla="*/ 0 w 816"/>
                <a:gd name="T3" fmla="*/ 113 h 227"/>
                <a:gd name="T4" fmla="*/ 657 w 816"/>
                <a:gd name="T5" fmla="*/ 227 h 227"/>
                <a:gd name="T6" fmla="*/ 816 w 816"/>
                <a:gd name="T7" fmla="*/ 113 h 227"/>
                <a:gd name="T8" fmla="*/ 657 w 816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6" h="227">
                  <a:moveTo>
                    <a:pt x="657" y="0"/>
                  </a:moveTo>
                  <a:cubicBezTo>
                    <a:pt x="521" y="0"/>
                    <a:pt x="0" y="75"/>
                    <a:pt x="0" y="113"/>
                  </a:cubicBezTo>
                  <a:cubicBezTo>
                    <a:pt x="0" y="151"/>
                    <a:pt x="521" y="227"/>
                    <a:pt x="657" y="227"/>
                  </a:cubicBezTo>
                  <a:cubicBezTo>
                    <a:pt x="793" y="227"/>
                    <a:pt x="816" y="151"/>
                    <a:pt x="816" y="113"/>
                  </a:cubicBezTo>
                  <a:cubicBezTo>
                    <a:pt x="816" y="75"/>
                    <a:pt x="793" y="0"/>
                    <a:pt x="6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EAEAEA"/>
                </a:gs>
                <a:gs pos="5000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3333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13" name="Oval 1201">
              <a:extLst>
                <a:ext uri="{FF2B5EF4-FFF2-40B4-BE49-F238E27FC236}">
                  <a16:creationId xmlns:a16="http://schemas.microsoft.com/office/drawing/2014/main" id="{B6DA7880-DB77-4386-9211-CDC3D7162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3" y="5580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0"/>
                    <a:invGamma/>
                  </a:srgbClr>
                </a:gs>
                <a:gs pos="100000">
                  <a:srgbClr val="B2B2B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14" name="Rectangle 1202">
              <a:extLst>
                <a:ext uri="{FF2B5EF4-FFF2-40B4-BE49-F238E27FC236}">
                  <a16:creationId xmlns:a16="http://schemas.microsoft.com/office/drawing/2014/main" id="{8133631E-5168-49CB-9B22-D6B18EA55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7" y="5534"/>
              <a:ext cx="23" cy="227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tint val="60392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tint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67" name="Group 1255">
            <a:extLst>
              <a:ext uri="{FF2B5EF4-FFF2-40B4-BE49-F238E27FC236}">
                <a16:creationId xmlns:a16="http://schemas.microsoft.com/office/drawing/2014/main" id="{96599DB1-242A-4224-B66B-C3574B57E8BF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4797425"/>
            <a:ext cx="719137" cy="1439863"/>
            <a:chOff x="4073" y="3022"/>
            <a:chExt cx="453" cy="907"/>
          </a:xfrm>
        </p:grpSpPr>
        <p:sp>
          <p:nvSpPr>
            <p:cNvPr id="14523" name="Oval 1211">
              <a:extLst>
                <a:ext uri="{FF2B5EF4-FFF2-40B4-BE49-F238E27FC236}">
                  <a16:creationId xmlns:a16="http://schemas.microsoft.com/office/drawing/2014/main" id="{3D8EB0A2-D3A0-4AAF-98EC-024FD2056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521"/>
              <a:ext cx="453" cy="408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0" name="Oval 1208">
              <a:extLst>
                <a:ext uri="{FF2B5EF4-FFF2-40B4-BE49-F238E27FC236}">
                  <a16:creationId xmlns:a16="http://schemas.microsoft.com/office/drawing/2014/main" id="{E7131170-3DFE-442B-8F18-31396C3A7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521"/>
              <a:ext cx="453" cy="36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1" name="Oval 1209">
              <a:extLst>
                <a:ext uri="{FF2B5EF4-FFF2-40B4-BE49-F238E27FC236}">
                  <a16:creationId xmlns:a16="http://schemas.microsoft.com/office/drawing/2014/main" id="{D8AF805A-2D5E-434C-8891-E33DE0F2D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566"/>
              <a:ext cx="363" cy="227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2" name="AutoShape 1210">
              <a:extLst>
                <a:ext uri="{FF2B5EF4-FFF2-40B4-BE49-F238E27FC236}">
                  <a16:creationId xmlns:a16="http://schemas.microsoft.com/office/drawing/2014/main" id="{CA7CA3F7-72AA-473D-B87B-6EBEC35DD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022"/>
              <a:ext cx="272" cy="72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24" name="Oval 1212">
              <a:extLst>
                <a:ext uri="{FF2B5EF4-FFF2-40B4-BE49-F238E27FC236}">
                  <a16:creationId xmlns:a16="http://schemas.microsoft.com/office/drawing/2014/main" id="{7F85D28A-7CC6-4CCE-83EF-9FD772D20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3045"/>
              <a:ext cx="181" cy="4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48" name="Group 1236">
              <a:extLst>
                <a:ext uri="{FF2B5EF4-FFF2-40B4-BE49-F238E27FC236}">
                  <a16:creationId xmlns:a16="http://schemas.microsoft.com/office/drawing/2014/main" id="{FC97ED92-DF87-4852-A6A3-5FE7D71CB2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6" y="3461"/>
              <a:ext cx="184" cy="227"/>
              <a:chOff x="4526" y="3203"/>
              <a:chExt cx="318" cy="362"/>
            </a:xfrm>
          </p:grpSpPr>
          <p:sp>
            <p:nvSpPr>
              <p:cNvPr id="14529" name="AutoShape 1217">
                <a:extLst>
                  <a:ext uri="{FF2B5EF4-FFF2-40B4-BE49-F238E27FC236}">
                    <a16:creationId xmlns:a16="http://schemas.microsoft.com/office/drawing/2014/main" id="{055CCE50-BD06-4E38-869E-085A90C85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3203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0" name="AutoShape 1218">
                <a:extLst>
                  <a:ext uri="{FF2B5EF4-FFF2-40B4-BE49-F238E27FC236}">
                    <a16:creationId xmlns:a16="http://schemas.microsoft.com/office/drawing/2014/main" id="{52BC32B2-102B-4CED-A82F-E711F6AAC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3203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1" name="AutoShape 1219">
                <a:extLst>
                  <a:ext uri="{FF2B5EF4-FFF2-40B4-BE49-F238E27FC236}">
                    <a16:creationId xmlns:a16="http://schemas.microsoft.com/office/drawing/2014/main" id="{90C1DF16-B806-490A-BC02-CD1CF1259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203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2" name="AutoShape 1220">
                <a:extLst>
                  <a:ext uri="{FF2B5EF4-FFF2-40B4-BE49-F238E27FC236}">
                    <a16:creationId xmlns:a16="http://schemas.microsoft.com/office/drawing/2014/main" id="{725B373A-85A0-4190-9AA8-3404505EF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3282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3" name="AutoShape 1221">
                <a:extLst>
                  <a:ext uri="{FF2B5EF4-FFF2-40B4-BE49-F238E27FC236}">
                    <a16:creationId xmlns:a16="http://schemas.microsoft.com/office/drawing/2014/main" id="{D8695E7A-3B52-4465-AEA0-BDA1B270FE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3282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4" name="AutoShape 1222">
                <a:extLst>
                  <a:ext uri="{FF2B5EF4-FFF2-40B4-BE49-F238E27FC236}">
                    <a16:creationId xmlns:a16="http://schemas.microsoft.com/office/drawing/2014/main" id="{2729734E-2EBA-4CA1-9AD7-1CF854BA32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282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5" name="AutoShape 1223">
                <a:extLst>
                  <a:ext uri="{FF2B5EF4-FFF2-40B4-BE49-F238E27FC236}">
                    <a16:creationId xmlns:a16="http://schemas.microsoft.com/office/drawing/2014/main" id="{654B461D-41DC-45E5-88E5-9FB7BBA10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3362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6" name="AutoShape 1224">
                <a:extLst>
                  <a:ext uri="{FF2B5EF4-FFF2-40B4-BE49-F238E27FC236}">
                    <a16:creationId xmlns:a16="http://schemas.microsoft.com/office/drawing/2014/main" id="{0CA30999-98BE-4558-AF21-D767587DA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3362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7" name="AutoShape 1225">
                <a:extLst>
                  <a:ext uri="{FF2B5EF4-FFF2-40B4-BE49-F238E27FC236}">
                    <a16:creationId xmlns:a16="http://schemas.microsoft.com/office/drawing/2014/main" id="{D3D1E5D8-93DB-45D8-92B2-2CD3E5EC51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362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8" name="AutoShape 1226">
                <a:extLst>
                  <a:ext uri="{FF2B5EF4-FFF2-40B4-BE49-F238E27FC236}">
                    <a16:creationId xmlns:a16="http://schemas.microsoft.com/office/drawing/2014/main" id="{D988652F-BD22-44A6-BD2A-3BF6CD2D9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3441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39" name="AutoShape 1227">
                <a:extLst>
                  <a:ext uri="{FF2B5EF4-FFF2-40B4-BE49-F238E27FC236}">
                    <a16:creationId xmlns:a16="http://schemas.microsoft.com/office/drawing/2014/main" id="{2BBD14B1-680F-4494-9EC2-5C132C18D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3441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0" name="AutoShape 1228">
                <a:extLst>
                  <a:ext uri="{FF2B5EF4-FFF2-40B4-BE49-F238E27FC236}">
                    <a16:creationId xmlns:a16="http://schemas.microsoft.com/office/drawing/2014/main" id="{A2979108-0B43-4E9C-A405-44B11E3F7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441"/>
                <a:ext cx="91" cy="4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1" name="AutoShape 1229">
                <a:extLst>
                  <a:ext uri="{FF2B5EF4-FFF2-40B4-BE49-F238E27FC236}">
                    <a16:creationId xmlns:a16="http://schemas.microsoft.com/office/drawing/2014/main" id="{89F7B463-100D-4DAA-B427-80A0F3A03C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6" y="3521"/>
                <a:ext cx="91" cy="4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2" name="AutoShape 1230">
                <a:extLst>
                  <a:ext uri="{FF2B5EF4-FFF2-40B4-BE49-F238E27FC236}">
                    <a16:creationId xmlns:a16="http://schemas.microsoft.com/office/drawing/2014/main" id="{63B6DB86-31BF-461A-BA5F-8AFA4D403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9" y="3521"/>
                <a:ext cx="91" cy="4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3" name="AutoShape 1231">
                <a:extLst>
                  <a:ext uri="{FF2B5EF4-FFF2-40B4-BE49-F238E27FC236}">
                    <a16:creationId xmlns:a16="http://schemas.microsoft.com/office/drawing/2014/main" id="{1E9CFCEE-B3CD-49D8-99BA-1727E8E1B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3521"/>
                <a:ext cx="91" cy="4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4553" name="Group 1241">
              <a:extLst>
                <a:ext uri="{FF2B5EF4-FFF2-40B4-BE49-F238E27FC236}">
                  <a16:creationId xmlns:a16="http://schemas.microsoft.com/office/drawing/2014/main" id="{0DAC312A-603C-4B24-9FDE-3E7BD9DCA7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73" y="3057"/>
              <a:ext cx="52" cy="22"/>
              <a:chOff x="3800" y="3430"/>
              <a:chExt cx="181" cy="136"/>
            </a:xfrm>
          </p:grpSpPr>
          <p:sp>
            <p:nvSpPr>
              <p:cNvPr id="14554" name="AutoShape 1242">
                <a:extLst>
                  <a:ext uri="{FF2B5EF4-FFF2-40B4-BE49-F238E27FC236}">
                    <a16:creationId xmlns:a16="http://schemas.microsoft.com/office/drawing/2014/main" id="{B30C8789-BEB6-4495-9EC3-B4F55EE989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430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5" name="AutoShape 1243">
                <a:extLst>
                  <a:ext uri="{FF2B5EF4-FFF2-40B4-BE49-F238E27FC236}">
                    <a16:creationId xmlns:a16="http://schemas.microsoft.com/office/drawing/2014/main" id="{F97A8276-9D22-4B6D-BB5F-F2F2FE28BF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8" y="3430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56" name="AutoShape 1244">
                <a:extLst>
                  <a:ext uri="{FF2B5EF4-FFF2-40B4-BE49-F238E27FC236}">
                    <a16:creationId xmlns:a16="http://schemas.microsoft.com/office/drawing/2014/main" id="{5627D57C-3B56-4522-B45E-4EEC8D43C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430"/>
                <a:ext cx="45" cy="13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4558" name="AutoShape 1246">
              <a:extLst>
                <a:ext uri="{FF2B5EF4-FFF2-40B4-BE49-F238E27FC236}">
                  <a16:creationId xmlns:a16="http://schemas.microsoft.com/office/drawing/2014/main" id="{DAA7B0EF-7E3A-479F-B394-A15F14156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5" y="3113"/>
              <a:ext cx="227" cy="13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566" name="Group 1254">
              <a:extLst>
                <a:ext uri="{FF2B5EF4-FFF2-40B4-BE49-F238E27FC236}">
                  <a16:creationId xmlns:a16="http://schemas.microsoft.com/office/drawing/2014/main" id="{66AA42D0-3C00-4F77-AC29-9DBFECDCFC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86" y="3281"/>
              <a:ext cx="226" cy="149"/>
              <a:chOff x="4164" y="3281"/>
              <a:chExt cx="226" cy="149"/>
            </a:xfrm>
          </p:grpSpPr>
          <p:sp>
            <p:nvSpPr>
              <p:cNvPr id="14544" name="Oval 1232">
                <a:extLst>
                  <a:ext uri="{FF2B5EF4-FFF2-40B4-BE49-F238E27FC236}">
                    <a16:creationId xmlns:a16="http://schemas.microsoft.com/office/drawing/2014/main" id="{5BBF1F96-6A58-4565-B032-CDABBB1FA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4" y="3281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5" name="Oval 1233">
                <a:extLst>
                  <a:ext uri="{FF2B5EF4-FFF2-40B4-BE49-F238E27FC236}">
                    <a16:creationId xmlns:a16="http://schemas.microsoft.com/office/drawing/2014/main" id="{3A33EA8B-F289-46BD-840E-CAEA85C35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3281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6" name="Oval 1234">
                <a:extLst>
                  <a:ext uri="{FF2B5EF4-FFF2-40B4-BE49-F238E27FC236}">
                    <a16:creationId xmlns:a16="http://schemas.microsoft.com/office/drawing/2014/main" id="{726ED6BA-1FA0-4A70-ACE3-4B54F5814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4" y="3385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547" name="Oval 1235">
                <a:extLst>
                  <a:ext uri="{FF2B5EF4-FFF2-40B4-BE49-F238E27FC236}">
                    <a16:creationId xmlns:a16="http://schemas.microsoft.com/office/drawing/2014/main" id="{47BE477B-1076-4545-86C2-8C7BA81D9E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5" y="3385"/>
                <a:ext cx="45" cy="45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4565" name="Group 1253">
                <a:extLst>
                  <a:ext uri="{FF2B5EF4-FFF2-40B4-BE49-F238E27FC236}">
                    <a16:creationId xmlns:a16="http://schemas.microsoft.com/office/drawing/2014/main" id="{78378907-29E8-495A-9BF2-CFC266EAC2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09" y="3294"/>
                <a:ext cx="136" cy="136"/>
                <a:chOff x="4254" y="3317"/>
                <a:chExt cx="136" cy="136"/>
              </a:xfrm>
            </p:grpSpPr>
            <p:sp>
              <p:nvSpPr>
                <p:cNvPr id="14563" name="Oval 1251">
                  <a:extLst>
                    <a:ext uri="{FF2B5EF4-FFF2-40B4-BE49-F238E27FC236}">
                      <a16:creationId xmlns:a16="http://schemas.microsoft.com/office/drawing/2014/main" id="{FD3E1397-4181-40C3-84BC-BEC8280A43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3317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shade val="6902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64" name="Oval 1252">
                  <a:extLst>
                    <a:ext uri="{FF2B5EF4-FFF2-40B4-BE49-F238E27FC236}">
                      <a16:creationId xmlns:a16="http://schemas.microsoft.com/office/drawing/2014/main" id="{B653F83B-1E6E-4D28-89EF-BC9D4C3146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1" y="3323"/>
                  <a:ext cx="122" cy="12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gamma/>
                        <a:tint val="1098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4575" name="Group 1263">
            <a:extLst>
              <a:ext uri="{FF2B5EF4-FFF2-40B4-BE49-F238E27FC236}">
                <a16:creationId xmlns:a16="http://schemas.microsoft.com/office/drawing/2014/main" id="{A8B6C2D8-9AC4-419E-8697-B781487A9654}"/>
              </a:ext>
            </a:extLst>
          </p:cNvPr>
          <p:cNvGrpSpPr>
            <a:grpSpLocks/>
          </p:cNvGrpSpPr>
          <p:nvPr/>
        </p:nvGrpSpPr>
        <p:grpSpPr bwMode="auto">
          <a:xfrm>
            <a:off x="6824663" y="981075"/>
            <a:ext cx="477837" cy="574675"/>
            <a:chOff x="3891" y="2160"/>
            <a:chExt cx="453" cy="544"/>
          </a:xfrm>
        </p:grpSpPr>
        <p:sp>
          <p:nvSpPr>
            <p:cNvPr id="14569" name="Freeform 1257">
              <a:extLst>
                <a:ext uri="{FF2B5EF4-FFF2-40B4-BE49-F238E27FC236}">
                  <a16:creationId xmlns:a16="http://schemas.microsoft.com/office/drawing/2014/main" id="{39585158-F570-4C58-A17C-4B5C04271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387"/>
              <a:ext cx="227" cy="317"/>
            </a:xfrm>
            <a:custGeom>
              <a:avLst/>
              <a:gdLst>
                <a:gd name="T0" fmla="*/ 182 w 227"/>
                <a:gd name="T1" fmla="*/ 0 h 317"/>
                <a:gd name="T2" fmla="*/ 0 w 227"/>
                <a:gd name="T3" fmla="*/ 317 h 317"/>
                <a:gd name="T4" fmla="*/ 227 w 227"/>
                <a:gd name="T5" fmla="*/ 45 h 317"/>
                <a:gd name="T6" fmla="*/ 182 w 227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17">
                  <a:moveTo>
                    <a:pt x="182" y="0"/>
                  </a:moveTo>
                  <a:lnTo>
                    <a:pt x="0" y="317"/>
                  </a:lnTo>
                  <a:lnTo>
                    <a:pt x="227" y="4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2" name="Freeform 1260">
              <a:extLst>
                <a:ext uri="{FF2B5EF4-FFF2-40B4-BE49-F238E27FC236}">
                  <a16:creationId xmlns:a16="http://schemas.microsoft.com/office/drawing/2014/main" id="{8EC715C2-B8DA-4191-9D39-F50E95270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2359"/>
              <a:ext cx="227" cy="317"/>
            </a:xfrm>
            <a:custGeom>
              <a:avLst/>
              <a:gdLst>
                <a:gd name="T0" fmla="*/ 182 w 227"/>
                <a:gd name="T1" fmla="*/ 0 h 317"/>
                <a:gd name="T2" fmla="*/ 0 w 227"/>
                <a:gd name="T3" fmla="*/ 317 h 317"/>
                <a:gd name="T4" fmla="*/ 227 w 227"/>
                <a:gd name="T5" fmla="*/ 45 h 317"/>
                <a:gd name="T6" fmla="*/ 182 w 227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17">
                  <a:moveTo>
                    <a:pt x="182" y="0"/>
                  </a:moveTo>
                  <a:lnTo>
                    <a:pt x="0" y="317"/>
                  </a:lnTo>
                  <a:lnTo>
                    <a:pt x="227" y="4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3" name="Oval 1261">
              <a:extLst>
                <a:ext uri="{FF2B5EF4-FFF2-40B4-BE49-F238E27FC236}">
                  <a16:creationId xmlns:a16="http://schemas.microsoft.com/office/drawing/2014/main" id="{5C4066CA-C37F-43B2-8C39-73D37E8EE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160"/>
              <a:ext cx="362" cy="36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74" name="Oval 1262">
              <a:extLst>
                <a:ext uri="{FF2B5EF4-FFF2-40B4-BE49-F238E27FC236}">
                  <a16:creationId xmlns:a16="http://schemas.microsoft.com/office/drawing/2014/main" id="{42E14A0C-AAB8-4565-8B40-DC72D27CD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205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76" name="Group 1264">
            <a:extLst>
              <a:ext uri="{FF2B5EF4-FFF2-40B4-BE49-F238E27FC236}">
                <a16:creationId xmlns:a16="http://schemas.microsoft.com/office/drawing/2014/main" id="{8ED3007D-7018-43EC-9A11-E24D2CF294FE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196975"/>
            <a:ext cx="477838" cy="574675"/>
            <a:chOff x="3891" y="2160"/>
            <a:chExt cx="453" cy="544"/>
          </a:xfrm>
        </p:grpSpPr>
        <p:sp>
          <p:nvSpPr>
            <p:cNvPr id="14577" name="Freeform 1265">
              <a:extLst>
                <a:ext uri="{FF2B5EF4-FFF2-40B4-BE49-F238E27FC236}">
                  <a16:creationId xmlns:a16="http://schemas.microsoft.com/office/drawing/2014/main" id="{6CD1E54B-8EA0-4A10-BA85-CE9FA7220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387"/>
              <a:ext cx="227" cy="317"/>
            </a:xfrm>
            <a:custGeom>
              <a:avLst/>
              <a:gdLst>
                <a:gd name="T0" fmla="*/ 182 w 227"/>
                <a:gd name="T1" fmla="*/ 0 h 317"/>
                <a:gd name="T2" fmla="*/ 0 w 227"/>
                <a:gd name="T3" fmla="*/ 317 h 317"/>
                <a:gd name="T4" fmla="*/ 227 w 227"/>
                <a:gd name="T5" fmla="*/ 45 h 317"/>
                <a:gd name="T6" fmla="*/ 182 w 227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17">
                  <a:moveTo>
                    <a:pt x="182" y="0"/>
                  </a:moveTo>
                  <a:lnTo>
                    <a:pt x="0" y="317"/>
                  </a:lnTo>
                  <a:lnTo>
                    <a:pt x="227" y="4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8" name="Freeform 1266">
              <a:extLst>
                <a:ext uri="{FF2B5EF4-FFF2-40B4-BE49-F238E27FC236}">
                  <a16:creationId xmlns:a16="http://schemas.microsoft.com/office/drawing/2014/main" id="{1FE02143-069F-44AB-B2DB-38574DE63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2359"/>
              <a:ext cx="227" cy="317"/>
            </a:xfrm>
            <a:custGeom>
              <a:avLst/>
              <a:gdLst>
                <a:gd name="T0" fmla="*/ 182 w 227"/>
                <a:gd name="T1" fmla="*/ 0 h 317"/>
                <a:gd name="T2" fmla="*/ 0 w 227"/>
                <a:gd name="T3" fmla="*/ 317 h 317"/>
                <a:gd name="T4" fmla="*/ 227 w 227"/>
                <a:gd name="T5" fmla="*/ 45 h 317"/>
                <a:gd name="T6" fmla="*/ 182 w 227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17">
                  <a:moveTo>
                    <a:pt x="182" y="0"/>
                  </a:moveTo>
                  <a:lnTo>
                    <a:pt x="0" y="317"/>
                  </a:lnTo>
                  <a:lnTo>
                    <a:pt x="227" y="4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9" name="Oval 1267">
              <a:extLst>
                <a:ext uri="{FF2B5EF4-FFF2-40B4-BE49-F238E27FC236}">
                  <a16:creationId xmlns:a16="http://schemas.microsoft.com/office/drawing/2014/main" id="{2D068992-E9CC-4998-A868-F3F6AAA9B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160"/>
              <a:ext cx="362" cy="36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0" name="Oval 1268">
              <a:extLst>
                <a:ext uri="{FF2B5EF4-FFF2-40B4-BE49-F238E27FC236}">
                  <a16:creationId xmlns:a16="http://schemas.microsoft.com/office/drawing/2014/main" id="{34855E16-31BB-4514-B4C4-2D0C4A66B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205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81" name="Group 1269">
            <a:extLst>
              <a:ext uri="{FF2B5EF4-FFF2-40B4-BE49-F238E27FC236}">
                <a16:creationId xmlns:a16="http://schemas.microsoft.com/office/drawing/2014/main" id="{9274C53A-793D-4FFE-9734-A2C6A20CDD21}"/>
              </a:ext>
            </a:extLst>
          </p:cNvPr>
          <p:cNvGrpSpPr>
            <a:grpSpLocks/>
          </p:cNvGrpSpPr>
          <p:nvPr/>
        </p:nvGrpSpPr>
        <p:grpSpPr bwMode="auto">
          <a:xfrm>
            <a:off x="7040563" y="1484313"/>
            <a:ext cx="477837" cy="574675"/>
            <a:chOff x="3891" y="2160"/>
            <a:chExt cx="453" cy="544"/>
          </a:xfrm>
        </p:grpSpPr>
        <p:sp>
          <p:nvSpPr>
            <p:cNvPr id="14582" name="Freeform 1270">
              <a:extLst>
                <a:ext uri="{FF2B5EF4-FFF2-40B4-BE49-F238E27FC236}">
                  <a16:creationId xmlns:a16="http://schemas.microsoft.com/office/drawing/2014/main" id="{7CDC21C7-AE20-411A-9B5C-0BE989B19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387"/>
              <a:ext cx="227" cy="317"/>
            </a:xfrm>
            <a:custGeom>
              <a:avLst/>
              <a:gdLst>
                <a:gd name="T0" fmla="*/ 182 w 227"/>
                <a:gd name="T1" fmla="*/ 0 h 317"/>
                <a:gd name="T2" fmla="*/ 0 w 227"/>
                <a:gd name="T3" fmla="*/ 317 h 317"/>
                <a:gd name="T4" fmla="*/ 227 w 227"/>
                <a:gd name="T5" fmla="*/ 45 h 317"/>
                <a:gd name="T6" fmla="*/ 182 w 227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17">
                  <a:moveTo>
                    <a:pt x="182" y="0"/>
                  </a:moveTo>
                  <a:lnTo>
                    <a:pt x="0" y="317"/>
                  </a:lnTo>
                  <a:lnTo>
                    <a:pt x="227" y="4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3" name="Freeform 1271">
              <a:extLst>
                <a:ext uri="{FF2B5EF4-FFF2-40B4-BE49-F238E27FC236}">
                  <a16:creationId xmlns:a16="http://schemas.microsoft.com/office/drawing/2014/main" id="{D00EFC10-9C79-416C-B970-B5D7E6FDE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2359"/>
              <a:ext cx="227" cy="317"/>
            </a:xfrm>
            <a:custGeom>
              <a:avLst/>
              <a:gdLst>
                <a:gd name="T0" fmla="*/ 182 w 227"/>
                <a:gd name="T1" fmla="*/ 0 h 317"/>
                <a:gd name="T2" fmla="*/ 0 w 227"/>
                <a:gd name="T3" fmla="*/ 317 h 317"/>
                <a:gd name="T4" fmla="*/ 227 w 227"/>
                <a:gd name="T5" fmla="*/ 45 h 317"/>
                <a:gd name="T6" fmla="*/ 182 w 227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17">
                  <a:moveTo>
                    <a:pt x="182" y="0"/>
                  </a:moveTo>
                  <a:lnTo>
                    <a:pt x="0" y="317"/>
                  </a:lnTo>
                  <a:lnTo>
                    <a:pt x="227" y="4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4" name="Oval 1272">
              <a:extLst>
                <a:ext uri="{FF2B5EF4-FFF2-40B4-BE49-F238E27FC236}">
                  <a16:creationId xmlns:a16="http://schemas.microsoft.com/office/drawing/2014/main" id="{93E056BF-1ACB-478A-BAB4-6F9E989ED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160"/>
              <a:ext cx="362" cy="36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85" name="Oval 1273">
              <a:extLst>
                <a:ext uri="{FF2B5EF4-FFF2-40B4-BE49-F238E27FC236}">
                  <a16:creationId xmlns:a16="http://schemas.microsoft.com/office/drawing/2014/main" id="{534F8121-B4EA-45CF-ACC8-064FC5C3C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205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86" name="Group 1274">
            <a:extLst>
              <a:ext uri="{FF2B5EF4-FFF2-40B4-BE49-F238E27FC236}">
                <a16:creationId xmlns:a16="http://schemas.microsoft.com/office/drawing/2014/main" id="{79E04FBD-5344-4551-A14C-38D58ECF8773}"/>
              </a:ext>
            </a:extLst>
          </p:cNvPr>
          <p:cNvGrpSpPr>
            <a:grpSpLocks/>
          </p:cNvGrpSpPr>
          <p:nvPr/>
        </p:nvGrpSpPr>
        <p:grpSpPr bwMode="auto">
          <a:xfrm>
            <a:off x="6464300" y="1700213"/>
            <a:ext cx="477838" cy="574675"/>
            <a:chOff x="3891" y="2160"/>
            <a:chExt cx="453" cy="544"/>
          </a:xfrm>
        </p:grpSpPr>
        <p:sp>
          <p:nvSpPr>
            <p:cNvPr id="14587" name="Freeform 1275">
              <a:extLst>
                <a:ext uri="{FF2B5EF4-FFF2-40B4-BE49-F238E27FC236}">
                  <a16:creationId xmlns:a16="http://schemas.microsoft.com/office/drawing/2014/main" id="{4ECC3021-FE46-40D9-83F3-936D710DF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1" y="2387"/>
              <a:ext cx="227" cy="317"/>
            </a:xfrm>
            <a:custGeom>
              <a:avLst/>
              <a:gdLst>
                <a:gd name="T0" fmla="*/ 182 w 227"/>
                <a:gd name="T1" fmla="*/ 0 h 317"/>
                <a:gd name="T2" fmla="*/ 0 w 227"/>
                <a:gd name="T3" fmla="*/ 317 h 317"/>
                <a:gd name="T4" fmla="*/ 227 w 227"/>
                <a:gd name="T5" fmla="*/ 45 h 317"/>
                <a:gd name="T6" fmla="*/ 182 w 227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17">
                  <a:moveTo>
                    <a:pt x="182" y="0"/>
                  </a:moveTo>
                  <a:lnTo>
                    <a:pt x="0" y="317"/>
                  </a:lnTo>
                  <a:lnTo>
                    <a:pt x="227" y="4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8" name="Freeform 1276">
              <a:extLst>
                <a:ext uri="{FF2B5EF4-FFF2-40B4-BE49-F238E27FC236}">
                  <a16:creationId xmlns:a16="http://schemas.microsoft.com/office/drawing/2014/main" id="{AC612E7C-B996-4575-806E-A46D6C2A5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8" y="2359"/>
              <a:ext cx="227" cy="317"/>
            </a:xfrm>
            <a:custGeom>
              <a:avLst/>
              <a:gdLst>
                <a:gd name="T0" fmla="*/ 182 w 227"/>
                <a:gd name="T1" fmla="*/ 0 h 317"/>
                <a:gd name="T2" fmla="*/ 0 w 227"/>
                <a:gd name="T3" fmla="*/ 317 h 317"/>
                <a:gd name="T4" fmla="*/ 227 w 227"/>
                <a:gd name="T5" fmla="*/ 45 h 317"/>
                <a:gd name="T6" fmla="*/ 182 w 227"/>
                <a:gd name="T7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7" h="317">
                  <a:moveTo>
                    <a:pt x="182" y="0"/>
                  </a:moveTo>
                  <a:lnTo>
                    <a:pt x="0" y="317"/>
                  </a:lnTo>
                  <a:lnTo>
                    <a:pt x="227" y="45"/>
                  </a:lnTo>
                  <a:lnTo>
                    <a:pt x="182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89" name="Oval 1277">
              <a:extLst>
                <a:ext uri="{FF2B5EF4-FFF2-40B4-BE49-F238E27FC236}">
                  <a16:creationId xmlns:a16="http://schemas.microsoft.com/office/drawing/2014/main" id="{F400A321-7D15-491B-AD5F-3722C7562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160"/>
              <a:ext cx="362" cy="362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90" name="Oval 1278">
              <a:extLst>
                <a:ext uri="{FF2B5EF4-FFF2-40B4-BE49-F238E27FC236}">
                  <a16:creationId xmlns:a16="http://schemas.microsoft.com/office/drawing/2014/main" id="{509F6D7C-29A9-4C02-863A-38A1DB9F4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205"/>
              <a:ext cx="136" cy="136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591" name="Group 1279">
            <a:extLst>
              <a:ext uri="{FF2B5EF4-FFF2-40B4-BE49-F238E27FC236}">
                <a16:creationId xmlns:a16="http://schemas.microsoft.com/office/drawing/2014/main" id="{B51727EB-B547-4E09-890F-B6552A7F8045}"/>
              </a:ext>
            </a:extLst>
          </p:cNvPr>
          <p:cNvGrpSpPr>
            <a:grpSpLocks/>
          </p:cNvGrpSpPr>
          <p:nvPr/>
        </p:nvGrpSpPr>
        <p:grpSpPr bwMode="auto">
          <a:xfrm>
            <a:off x="1281113" y="908050"/>
            <a:ext cx="563562" cy="1454150"/>
            <a:chOff x="1408" y="791"/>
            <a:chExt cx="1246" cy="3220"/>
          </a:xfrm>
        </p:grpSpPr>
        <p:sp>
          <p:nvSpPr>
            <p:cNvPr id="14592" name="Freeform 1280">
              <a:extLst>
                <a:ext uri="{FF2B5EF4-FFF2-40B4-BE49-F238E27FC236}">
                  <a16:creationId xmlns:a16="http://schemas.microsoft.com/office/drawing/2014/main" id="{52E487D6-2E91-4BB7-A40A-8FBC10EE12CD}"/>
                </a:ext>
              </a:extLst>
            </p:cNvPr>
            <p:cNvSpPr>
              <a:spLocks/>
            </p:cNvSpPr>
            <p:nvPr/>
          </p:nvSpPr>
          <p:spPr bwMode="auto">
            <a:xfrm rot="11058379" flipH="1">
              <a:off x="1883" y="2016"/>
              <a:ext cx="272" cy="1995"/>
            </a:xfrm>
            <a:custGeom>
              <a:avLst/>
              <a:gdLst>
                <a:gd name="T0" fmla="*/ 227 w 227"/>
                <a:gd name="T1" fmla="*/ 0 h 2223"/>
                <a:gd name="T2" fmla="*/ 227 w 227"/>
                <a:gd name="T3" fmla="*/ 2223 h 2223"/>
                <a:gd name="T4" fmla="*/ 136 w 227"/>
                <a:gd name="T5" fmla="*/ 2223 h 2223"/>
                <a:gd name="T6" fmla="*/ 136 w 227"/>
                <a:gd name="T7" fmla="*/ 2041 h 2223"/>
                <a:gd name="T8" fmla="*/ 0 w 227"/>
                <a:gd name="T9" fmla="*/ 1905 h 2223"/>
                <a:gd name="T10" fmla="*/ 136 w 227"/>
                <a:gd name="T11" fmla="*/ 91 h 2223"/>
                <a:gd name="T12" fmla="*/ 155 w 227"/>
                <a:gd name="T13" fmla="*/ 43 h 2223"/>
                <a:gd name="T14" fmla="*/ 185 w 227"/>
                <a:gd name="T15" fmla="*/ 10 h 2223"/>
                <a:gd name="T16" fmla="*/ 227 w 227"/>
                <a:gd name="T17" fmla="*/ 0 h 2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23">
                  <a:moveTo>
                    <a:pt x="227" y="0"/>
                  </a:moveTo>
                  <a:lnTo>
                    <a:pt x="227" y="2223"/>
                  </a:lnTo>
                  <a:lnTo>
                    <a:pt x="136" y="2223"/>
                  </a:lnTo>
                  <a:lnTo>
                    <a:pt x="136" y="2041"/>
                  </a:lnTo>
                  <a:lnTo>
                    <a:pt x="0" y="1905"/>
                  </a:lnTo>
                  <a:lnTo>
                    <a:pt x="136" y="91"/>
                  </a:lnTo>
                  <a:lnTo>
                    <a:pt x="155" y="43"/>
                  </a:lnTo>
                  <a:lnTo>
                    <a:pt x="185" y="1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93" name="Freeform 1281">
              <a:extLst>
                <a:ext uri="{FF2B5EF4-FFF2-40B4-BE49-F238E27FC236}">
                  <a16:creationId xmlns:a16="http://schemas.microsoft.com/office/drawing/2014/main" id="{1A1D29CE-F295-4421-A1B0-5889079D5CA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64" y="791"/>
              <a:ext cx="590" cy="1361"/>
            </a:xfrm>
            <a:custGeom>
              <a:avLst/>
              <a:gdLst>
                <a:gd name="T0" fmla="*/ 568 w 590"/>
                <a:gd name="T1" fmla="*/ 46 h 1361"/>
                <a:gd name="T2" fmla="*/ 552 w 590"/>
                <a:gd name="T3" fmla="*/ 686 h 1361"/>
                <a:gd name="T4" fmla="*/ 590 w 590"/>
                <a:gd name="T5" fmla="*/ 1056 h 1361"/>
                <a:gd name="T6" fmla="*/ 590 w 590"/>
                <a:gd name="T7" fmla="*/ 1142 h 1361"/>
                <a:gd name="T8" fmla="*/ 571 w 590"/>
                <a:gd name="T9" fmla="*/ 1233 h 1361"/>
                <a:gd name="T10" fmla="*/ 533 w 590"/>
                <a:gd name="T11" fmla="*/ 1286 h 1361"/>
                <a:gd name="T12" fmla="*/ 485 w 590"/>
                <a:gd name="T13" fmla="*/ 1339 h 1361"/>
                <a:gd name="T14" fmla="*/ 387 w 590"/>
                <a:gd name="T15" fmla="*/ 1361 h 1361"/>
                <a:gd name="T16" fmla="*/ 298 w 590"/>
                <a:gd name="T17" fmla="*/ 1353 h 1361"/>
                <a:gd name="T18" fmla="*/ 205 w 590"/>
                <a:gd name="T19" fmla="*/ 1316 h 1361"/>
                <a:gd name="T20" fmla="*/ 120 w 590"/>
                <a:gd name="T21" fmla="*/ 1248 h 1361"/>
                <a:gd name="T22" fmla="*/ 69 w 590"/>
                <a:gd name="T23" fmla="*/ 1180 h 1361"/>
                <a:gd name="T24" fmla="*/ 25 w 590"/>
                <a:gd name="T25" fmla="*/ 1064 h 1361"/>
                <a:gd name="T26" fmla="*/ 0 w 590"/>
                <a:gd name="T27" fmla="*/ 960 h 1361"/>
                <a:gd name="T28" fmla="*/ 5 w 590"/>
                <a:gd name="T29" fmla="*/ 859 h 1361"/>
                <a:gd name="T30" fmla="*/ 19 w 590"/>
                <a:gd name="T31" fmla="*/ 749 h 1361"/>
                <a:gd name="T32" fmla="*/ 86 w 590"/>
                <a:gd name="T33" fmla="*/ 590 h 1361"/>
                <a:gd name="T34" fmla="*/ 168 w 590"/>
                <a:gd name="T35" fmla="*/ 480 h 1361"/>
                <a:gd name="T36" fmla="*/ 259 w 590"/>
                <a:gd name="T37" fmla="*/ 379 h 1361"/>
                <a:gd name="T38" fmla="*/ 387 w 590"/>
                <a:gd name="T39" fmla="*/ 227 h 1361"/>
                <a:gd name="T40" fmla="*/ 387 w 590"/>
                <a:gd name="T41" fmla="*/ 0 h 1361"/>
                <a:gd name="T42" fmla="*/ 568 w 590"/>
                <a:gd name="T43" fmla="*/ 46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0" h="1361">
                  <a:moveTo>
                    <a:pt x="568" y="46"/>
                  </a:moveTo>
                  <a:lnTo>
                    <a:pt x="552" y="686"/>
                  </a:lnTo>
                  <a:lnTo>
                    <a:pt x="590" y="1056"/>
                  </a:lnTo>
                  <a:lnTo>
                    <a:pt x="590" y="1142"/>
                  </a:lnTo>
                  <a:lnTo>
                    <a:pt x="571" y="1233"/>
                  </a:lnTo>
                  <a:lnTo>
                    <a:pt x="533" y="1286"/>
                  </a:lnTo>
                  <a:lnTo>
                    <a:pt x="485" y="1339"/>
                  </a:lnTo>
                  <a:lnTo>
                    <a:pt x="387" y="1361"/>
                  </a:lnTo>
                  <a:lnTo>
                    <a:pt x="298" y="1353"/>
                  </a:lnTo>
                  <a:lnTo>
                    <a:pt x="205" y="1316"/>
                  </a:lnTo>
                  <a:lnTo>
                    <a:pt x="120" y="1248"/>
                  </a:lnTo>
                  <a:lnTo>
                    <a:pt x="69" y="1180"/>
                  </a:lnTo>
                  <a:lnTo>
                    <a:pt x="25" y="1064"/>
                  </a:lnTo>
                  <a:lnTo>
                    <a:pt x="0" y="960"/>
                  </a:lnTo>
                  <a:lnTo>
                    <a:pt x="5" y="859"/>
                  </a:lnTo>
                  <a:lnTo>
                    <a:pt x="19" y="749"/>
                  </a:lnTo>
                  <a:lnTo>
                    <a:pt x="86" y="590"/>
                  </a:lnTo>
                  <a:lnTo>
                    <a:pt x="168" y="480"/>
                  </a:lnTo>
                  <a:lnTo>
                    <a:pt x="259" y="379"/>
                  </a:lnTo>
                  <a:lnTo>
                    <a:pt x="387" y="227"/>
                  </a:lnTo>
                  <a:lnTo>
                    <a:pt x="387" y="0"/>
                  </a:lnTo>
                  <a:lnTo>
                    <a:pt x="568" y="46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5098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94" name="Freeform 1282">
              <a:extLst>
                <a:ext uri="{FF2B5EF4-FFF2-40B4-BE49-F238E27FC236}">
                  <a16:creationId xmlns:a16="http://schemas.microsoft.com/office/drawing/2014/main" id="{7BB4CAB5-2A8D-422F-B29C-645DF03CC5E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149" y="888"/>
              <a:ext cx="402" cy="766"/>
            </a:xfrm>
            <a:custGeom>
              <a:avLst/>
              <a:gdLst>
                <a:gd name="T0" fmla="*/ 363 w 414"/>
                <a:gd name="T1" fmla="*/ 69 h 789"/>
                <a:gd name="T2" fmla="*/ 351 w 414"/>
                <a:gd name="T3" fmla="*/ 24 h 789"/>
                <a:gd name="T4" fmla="*/ 309 w 414"/>
                <a:gd name="T5" fmla="*/ 0 h 789"/>
                <a:gd name="T6" fmla="*/ 255 w 414"/>
                <a:gd name="T7" fmla="*/ 3 h 789"/>
                <a:gd name="T8" fmla="*/ 201 w 414"/>
                <a:gd name="T9" fmla="*/ 27 h 789"/>
                <a:gd name="T10" fmla="*/ 132 w 414"/>
                <a:gd name="T11" fmla="*/ 75 h 789"/>
                <a:gd name="T12" fmla="*/ 81 w 414"/>
                <a:gd name="T13" fmla="*/ 135 h 789"/>
                <a:gd name="T14" fmla="*/ 42 w 414"/>
                <a:gd name="T15" fmla="*/ 204 h 789"/>
                <a:gd name="T16" fmla="*/ 15 w 414"/>
                <a:gd name="T17" fmla="*/ 267 h 789"/>
                <a:gd name="T18" fmla="*/ 3 w 414"/>
                <a:gd name="T19" fmla="*/ 342 h 789"/>
                <a:gd name="T20" fmla="*/ 0 w 414"/>
                <a:gd name="T21" fmla="*/ 431 h 789"/>
                <a:gd name="T22" fmla="*/ 6 w 414"/>
                <a:gd name="T23" fmla="*/ 519 h 789"/>
                <a:gd name="T24" fmla="*/ 27 w 414"/>
                <a:gd name="T25" fmla="*/ 609 h 789"/>
                <a:gd name="T26" fmla="*/ 75 w 414"/>
                <a:gd name="T27" fmla="*/ 690 h 789"/>
                <a:gd name="T28" fmla="*/ 136 w 414"/>
                <a:gd name="T29" fmla="*/ 749 h 789"/>
                <a:gd name="T30" fmla="*/ 198 w 414"/>
                <a:gd name="T31" fmla="*/ 786 h 789"/>
                <a:gd name="T32" fmla="*/ 282 w 414"/>
                <a:gd name="T33" fmla="*/ 789 h 789"/>
                <a:gd name="T34" fmla="*/ 351 w 414"/>
                <a:gd name="T35" fmla="*/ 762 h 789"/>
                <a:gd name="T36" fmla="*/ 393 w 414"/>
                <a:gd name="T37" fmla="*/ 717 h 789"/>
                <a:gd name="T38" fmla="*/ 408 w 414"/>
                <a:gd name="T39" fmla="*/ 658 h 789"/>
                <a:gd name="T40" fmla="*/ 414 w 414"/>
                <a:gd name="T41" fmla="*/ 528 h 789"/>
                <a:gd name="T42" fmla="*/ 393 w 414"/>
                <a:gd name="T43" fmla="*/ 396 h 789"/>
                <a:gd name="T44" fmla="*/ 369 w 414"/>
                <a:gd name="T45" fmla="*/ 246 h 789"/>
                <a:gd name="T46" fmla="*/ 363 w 414"/>
                <a:gd name="T47" fmla="*/ 132 h 789"/>
                <a:gd name="T48" fmla="*/ 363 w 414"/>
                <a:gd name="T49" fmla="*/ 6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4" h="789">
                  <a:moveTo>
                    <a:pt x="363" y="69"/>
                  </a:moveTo>
                  <a:lnTo>
                    <a:pt x="351" y="24"/>
                  </a:lnTo>
                  <a:lnTo>
                    <a:pt x="309" y="0"/>
                  </a:lnTo>
                  <a:lnTo>
                    <a:pt x="255" y="3"/>
                  </a:lnTo>
                  <a:lnTo>
                    <a:pt x="201" y="27"/>
                  </a:lnTo>
                  <a:lnTo>
                    <a:pt x="132" y="75"/>
                  </a:lnTo>
                  <a:lnTo>
                    <a:pt x="81" y="135"/>
                  </a:lnTo>
                  <a:lnTo>
                    <a:pt x="42" y="204"/>
                  </a:lnTo>
                  <a:lnTo>
                    <a:pt x="15" y="267"/>
                  </a:lnTo>
                  <a:lnTo>
                    <a:pt x="3" y="342"/>
                  </a:lnTo>
                  <a:lnTo>
                    <a:pt x="0" y="431"/>
                  </a:lnTo>
                  <a:lnTo>
                    <a:pt x="6" y="519"/>
                  </a:lnTo>
                  <a:lnTo>
                    <a:pt x="27" y="609"/>
                  </a:lnTo>
                  <a:lnTo>
                    <a:pt x="75" y="690"/>
                  </a:lnTo>
                  <a:lnTo>
                    <a:pt x="136" y="749"/>
                  </a:lnTo>
                  <a:lnTo>
                    <a:pt x="198" y="786"/>
                  </a:lnTo>
                  <a:lnTo>
                    <a:pt x="282" y="789"/>
                  </a:lnTo>
                  <a:lnTo>
                    <a:pt x="351" y="762"/>
                  </a:lnTo>
                  <a:lnTo>
                    <a:pt x="393" y="717"/>
                  </a:lnTo>
                  <a:lnTo>
                    <a:pt x="408" y="658"/>
                  </a:lnTo>
                  <a:lnTo>
                    <a:pt x="414" y="528"/>
                  </a:lnTo>
                  <a:lnTo>
                    <a:pt x="393" y="396"/>
                  </a:lnTo>
                  <a:lnTo>
                    <a:pt x="369" y="246"/>
                  </a:lnTo>
                  <a:lnTo>
                    <a:pt x="363" y="132"/>
                  </a:lnTo>
                  <a:lnTo>
                    <a:pt x="363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95" name="Freeform 1283">
              <a:extLst>
                <a:ext uri="{FF2B5EF4-FFF2-40B4-BE49-F238E27FC236}">
                  <a16:creationId xmlns:a16="http://schemas.microsoft.com/office/drawing/2014/main" id="{CF3FC741-5068-4CF3-9A08-857E020F64F6}"/>
                </a:ext>
              </a:extLst>
            </p:cNvPr>
            <p:cNvSpPr>
              <a:spLocks/>
            </p:cNvSpPr>
            <p:nvPr/>
          </p:nvSpPr>
          <p:spPr bwMode="auto">
            <a:xfrm rot="10319411">
              <a:off x="2005" y="2010"/>
              <a:ext cx="272" cy="1995"/>
            </a:xfrm>
            <a:custGeom>
              <a:avLst/>
              <a:gdLst>
                <a:gd name="T0" fmla="*/ 227 w 227"/>
                <a:gd name="T1" fmla="*/ 0 h 2223"/>
                <a:gd name="T2" fmla="*/ 227 w 227"/>
                <a:gd name="T3" fmla="*/ 2223 h 2223"/>
                <a:gd name="T4" fmla="*/ 136 w 227"/>
                <a:gd name="T5" fmla="*/ 2223 h 2223"/>
                <a:gd name="T6" fmla="*/ 136 w 227"/>
                <a:gd name="T7" fmla="*/ 2041 h 2223"/>
                <a:gd name="T8" fmla="*/ 0 w 227"/>
                <a:gd name="T9" fmla="*/ 1905 h 2223"/>
                <a:gd name="T10" fmla="*/ 136 w 227"/>
                <a:gd name="T11" fmla="*/ 91 h 2223"/>
                <a:gd name="T12" fmla="*/ 155 w 227"/>
                <a:gd name="T13" fmla="*/ 43 h 2223"/>
                <a:gd name="T14" fmla="*/ 185 w 227"/>
                <a:gd name="T15" fmla="*/ 10 h 2223"/>
                <a:gd name="T16" fmla="*/ 227 w 227"/>
                <a:gd name="T17" fmla="*/ 0 h 2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23">
                  <a:moveTo>
                    <a:pt x="227" y="0"/>
                  </a:moveTo>
                  <a:lnTo>
                    <a:pt x="227" y="2223"/>
                  </a:lnTo>
                  <a:lnTo>
                    <a:pt x="136" y="2223"/>
                  </a:lnTo>
                  <a:lnTo>
                    <a:pt x="136" y="2041"/>
                  </a:lnTo>
                  <a:lnTo>
                    <a:pt x="0" y="1905"/>
                  </a:lnTo>
                  <a:lnTo>
                    <a:pt x="136" y="91"/>
                  </a:lnTo>
                  <a:lnTo>
                    <a:pt x="155" y="43"/>
                  </a:lnTo>
                  <a:lnTo>
                    <a:pt x="185" y="1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2549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96" name="Freeform 1284">
              <a:extLst>
                <a:ext uri="{FF2B5EF4-FFF2-40B4-BE49-F238E27FC236}">
                  <a16:creationId xmlns:a16="http://schemas.microsoft.com/office/drawing/2014/main" id="{FE1C7FE8-8AC4-47EA-95CD-40AC506086DB}"/>
                </a:ext>
              </a:extLst>
            </p:cNvPr>
            <p:cNvSpPr>
              <a:spLocks/>
            </p:cNvSpPr>
            <p:nvPr/>
          </p:nvSpPr>
          <p:spPr bwMode="auto">
            <a:xfrm rot="10577791" flipH="1">
              <a:off x="1408" y="810"/>
              <a:ext cx="590" cy="1361"/>
            </a:xfrm>
            <a:custGeom>
              <a:avLst/>
              <a:gdLst>
                <a:gd name="T0" fmla="*/ 568 w 590"/>
                <a:gd name="T1" fmla="*/ 46 h 1361"/>
                <a:gd name="T2" fmla="*/ 552 w 590"/>
                <a:gd name="T3" fmla="*/ 686 h 1361"/>
                <a:gd name="T4" fmla="*/ 590 w 590"/>
                <a:gd name="T5" fmla="*/ 1056 h 1361"/>
                <a:gd name="T6" fmla="*/ 590 w 590"/>
                <a:gd name="T7" fmla="*/ 1142 h 1361"/>
                <a:gd name="T8" fmla="*/ 571 w 590"/>
                <a:gd name="T9" fmla="*/ 1233 h 1361"/>
                <a:gd name="T10" fmla="*/ 533 w 590"/>
                <a:gd name="T11" fmla="*/ 1286 h 1361"/>
                <a:gd name="T12" fmla="*/ 485 w 590"/>
                <a:gd name="T13" fmla="*/ 1339 h 1361"/>
                <a:gd name="T14" fmla="*/ 387 w 590"/>
                <a:gd name="T15" fmla="*/ 1361 h 1361"/>
                <a:gd name="T16" fmla="*/ 298 w 590"/>
                <a:gd name="T17" fmla="*/ 1353 h 1361"/>
                <a:gd name="T18" fmla="*/ 205 w 590"/>
                <a:gd name="T19" fmla="*/ 1316 h 1361"/>
                <a:gd name="T20" fmla="*/ 120 w 590"/>
                <a:gd name="T21" fmla="*/ 1248 h 1361"/>
                <a:gd name="T22" fmla="*/ 69 w 590"/>
                <a:gd name="T23" fmla="*/ 1180 h 1361"/>
                <a:gd name="T24" fmla="*/ 25 w 590"/>
                <a:gd name="T25" fmla="*/ 1064 h 1361"/>
                <a:gd name="T26" fmla="*/ 0 w 590"/>
                <a:gd name="T27" fmla="*/ 960 h 1361"/>
                <a:gd name="T28" fmla="*/ 5 w 590"/>
                <a:gd name="T29" fmla="*/ 859 h 1361"/>
                <a:gd name="T30" fmla="*/ 19 w 590"/>
                <a:gd name="T31" fmla="*/ 749 h 1361"/>
                <a:gd name="T32" fmla="*/ 86 w 590"/>
                <a:gd name="T33" fmla="*/ 590 h 1361"/>
                <a:gd name="T34" fmla="*/ 168 w 590"/>
                <a:gd name="T35" fmla="*/ 480 h 1361"/>
                <a:gd name="T36" fmla="*/ 259 w 590"/>
                <a:gd name="T37" fmla="*/ 379 h 1361"/>
                <a:gd name="T38" fmla="*/ 387 w 590"/>
                <a:gd name="T39" fmla="*/ 227 h 1361"/>
                <a:gd name="T40" fmla="*/ 387 w 590"/>
                <a:gd name="T41" fmla="*/ 0 h 1361"/>
                <a:gd name="T42" fmla="*/ 568 w 590"/>
                <a:gd name="T43" fmla="*/ 46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0" h="1361">
                  <a:moveTo>
                    <a:pt x="568" y="46"/>
                  </a:moveTo>
                  <a:lnTo>
                    <a:pt x="552" y="686"/>
                  </a:lnTo>
                  <a:lnTo>
                    <a:pt x="590" y="1056"/>
                  </a:lnTo>
                  <a:lnTo>
                    <a:pt x="590" y="1142"/>
                  </a:lnTo>
                  <a:lnTo>
                    <a:pt x="571" y="1233"/>
                  </a:lnTo>
                  <a:lnTo>
                    <a:pt x="533" y="1286"/>
                  </a:lnTo>
                  <a:lnTo>
                    <a:pt x="485" y="1339"/>
                  </a:lnTo>
                  <a:lnTo>
                    <a:pt x="387" y="1361"/>
                  </a:lnTo>
                  <a:lnTo>
                    <a:pt x="298" y="1353"/>
                  </a:lnTo>
                  <a:lnTo>
                    <a:pt x="205" y="1316"/>
                  </a:lnTo>
                  <a:lnTo>
                    <a:pt x="120" y="1248"/>
                  </a:lnTo>
                  <a:lnTo>
                    <a:pt x="69" y="1180"/>
                  </a:lnTo>
                  <a:lnTo>
                    <a:pt x="25" y="1064"/>
                  </a:lnTo>
                  <a:lnTo>
                    <a:pt x="0" y="960"/>
                  </a:lnTo>
                  <a:lnTo>
                    <a:pt x="5" y="859"/>
                  </a:lnTo>
                  <a:lnTo>
                    <a:pt x="19" y="749"/>
                  </a:lnTo>
                  <a:lnTo>
                    <a:pt x="86" y="590"/>
                  </a:lnTo>
                  <a:lnTo>
                    <a:pt x="168" y="480"/>
                  </a:lnTo>
                  <a:lnTo>
                    <a:pt x="259" y="379"/>
                  </a:lnTo>
                  <a:lnTo>
                    <a:pt x="387" y="227"/>
                  </a:lnTo>
                  <a:lnTo>
                    <a:pt x="387" y="0"/>
                  </a:lnTo>
                  <a:lnTo>
                    <a:pt x="568" y="46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50980"/>
                    <a:invGamma/>
                  </a:srgb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97" name="Freeform 1285">
              <a:extLst>
                <a:ext uri="{FF2B5EF4-FFF2-40B4-BE49-F238E27FC236}">
                  <a16:creationId xmlns:a16="http://schemas.microsoft.com/office/drawing/2014/main" id="{E2072C58-529A-46AC-96A1-15DD51194422}"/>
                </a:ext>
              </a:extLst>
            </p:cNvPr>
            <p:cNvSpPr>
              <a:spLocks/>
            </p:cNvSpPr>
            <p:nvPr/>
          </p:nvSpPr>
          <p:spPr bwMode="auto">
            <a:xfrm rot="10577791" flipH="1">
              <a:off x="1498" y="907"/>
              <a:ext cx="402" cy="766"/>
            </a:xfrm>
            <a:custGeom>
              <a:avLst/>
              <a:gdLst>
                <a:gd name="T0" fmla="*/ 363 w 414"/>
                <a:gd name="T1" fmla="*/ 69 h 789"/>
                <a:gd name="T2" fmla="*/ 351 w 414"/>
                <a:gd name="T3" fmla="*/ 24 h 789"/>
                <a:gd name="T4" fmla="*/ 309 w 414"/>
                <a:gd name="T5" fmla="*/ 0 h 789"/>
                <a:gd name="T6" fmla="*/ 255 w 414"/>
                <a:gd name="T7" fmla="*/ 3 h 789"/>
                <a:gd name="T8" fmla="*/ 201 w 414"/>
                <a:gd name="T9" fmla="*/ 27 h 789"/>
                <a:gd name="T10" fmla="*/ 132 w 414"/>
                <a:gd name="T11" fmla="*/ 75 h 789"/>
                <a:gd name="T12" fmla="*/ 81 w 414"/>
                <a:gd name="T13" fmla="*/ 135 h 789"/>
                <a:gd name="T14" fmla="*/ 42 w 414"/>
                <a:gd name="T15" fmla="*/ 204 h 789"/>
                <a:gd name="T16" fmla="*/ 15 w 414"/>
                <a:gd name="T17" fmla="*/ 267 h 789"/>
                <a:gd name="T18" fmla="*/ 3 w 414"/>
                <a:gd name="T19" fmla="*/ 342 h 789"/>
                <a:gd name="T20" fmla="*/ 0 w 414"/>
                <a:gd name="T21" fmla="*/ 431 h 789"/>
                <a:gd name="T22" fmla="*/ 6 w 414"/>
                <a:gd name="T23" fmla="*/ 519 h 789"/>
                <a:gd name="T24" fmla="*/ 27 w 414"/>
                <a:gd name="T25" fmla="*/ 609 h 789"/>
                <a:gd name="T26" fmla="*/ 75 w 414"/>
                <a:gd name="T27" fmla="*/ 690 h 789"/>
                <a:gd name="T28" fmla="*/ 136 w 414"/>
                <a:gd name="T29" fmla="*/ 749 h 789"/>
                <a:gd name="T30" fmla="*/ 198 w 414"/>
                <a:gd name="T31" fmla="*/ 786 h 789"/>
                <a:gd name="T32" fmla="*/ 282 w 414"/>
                <a:gd name="T33" fmla="*/ 789 h 789"/>
                <a:gd name="T34" fmla="*/ 351 w 414"/>
                <a:gd name="T35" fmla="*/ 762 h 789"/>
                <a:gd name="T36" fmla="*/ 393 w 414"/>
                <a:gd name="T37" fmla="*/ 717 h 789"/>
                <a:gd name="T38" fmla="*/ 408 w 414"/>
                <a:gd name="T39" fmla="*/ 658 h 789"/>
                <a:gd name="T40" fmla="*/ 414 w 414"/>
                <a:gd name="T41" fmla="*/ 528 h 789"/>
                <a:gd name="T42" fmla="*/ 393 w 414"/>
                <a:gd name="T43" fmla="*/ 396 h 789"/>
                <a:gd name="T44" fmla="*/ 369 w 414"/>
                <a:gd name="T45" fmla="*/ 246 h 789"/>
                <a:gd name="T46" fmla="*/ 363 w 414"/>
                <a:gd name="T47" fmla="*/ 132 h 789"/>
                <a:gd name="T48" fmla="*/ 363 w 414"/>
                <a:gd name="T49" fmla="*/ 69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4" h="789">
                  <a:moveTo>
                    <a:pt x="363" y="69"/>
                  </a:moveTo>
                  <a:lnTo>
                    <a:pt x="351" y="24"/>
                  </a:lnTo>
                  <a:lnTo>
                    <a:pt x="309" y="0"/>
                  </a:lnTo>
                  <a:lnTo>
                    <a:pt x="255" y="3"/>
                  </a:lnTo>
                  <a:lnTo>
                    <a:pt x="201" y="27"/>
                  </a:lnTo>
                  <a:lnTo>
                    <a:pt x="132" y="75"/>
                  </a:lnTo>
                  <a:lnTo>
                    <a:pt x="81" y="135"/>
                  </a:lnTo>
                  <a:lnTo>
                    <a:pt x="42" y="204"/>
                  </a:lnTo>
                  <a:lnTo>
                    <a:pt x="15" y="267"/>
                  </a:lnTo>
                  <a:lnTo>
                    <a:pt x="3" y="342"/>
                  </a:lnTo>
                  <a:lnTo>
                    <a:pt x="0" y="431"/>
                  </a:lnTo>
                  <a:lnTo>
                    <a:pt x="6" y="519"/>
                  </a:lnTo>
                  <a:lnTo>
                    <a:pt x="27" y="609"/>
                  </a:lnTo>
                  <a:lnTo>
                    <a:pt x="75" y="690"/>
                  </a:lnTo>
                  <a:lnTo>
                    <a:pt x="136" y="749"/>
                  </a:lnTo>
                  <a:lnTo>
                    <a:pt x="198" y="786"/>
                  </a:lnTo>
                  <a:lnTo>
                    <a:pt x="282" y="789"/>
                  </a:lnTo>
                  <a:lnTo>
                    <a:pt x="351" y="762"/>
                  </a:lnTo>
                  <a:lnTo>
                    <a:pt x="393" y="717"/>
                  </a:lnTo>
                  <a:lnTo>
                    <a:pt x="408" y="658"/>
                  </a:lnTo>
                  <a:lnTo>
                    <a:pt x="414" y="528"/>
                  </a:lnTo>
                  <a:lnTo>
                    <a:pt x="393" y="396"/>
                  </a:lnTo>
                  <a:lnTo>
                    <a:pt x="369" y="246"/>
                  </a:lnTo>
                  <a:lnTo>
                    <a:pt x="363" y="132"/>
                  </a:lnTo>
                  <a:lnTo>
                    <a:pt x="363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4598" name="Group 1286">
              <a:extLst>
                <a:ext uri="{FF2B5EF4-FFF2-40B4-BE49-F238E27FC236}">
                  <a16:creationId xmlns:a16="http://schemas.microsoft.com/office/drawing/2014/main" id="{96BC45CE-D55C-4F50-B095-8E84BF6FC78F}"/>
                </a:ext>
              </a:extLst>
            </p:cNvPr>
            <p:cNvGrpSpPr>
              <a:grpSpLocks/>
            </p:cNvGrpSpPr>
            <p:nvPr/>
          </p:nvGrpSpPr>
          <p:grpSpPr bwMode="auto">
            <a:xfrm rot="10800000">
              <a:off x="1974" y="2508"/>
              <a:ext cx="181" cy="181"/>
              <a:chOff x="1974" y="2508"/>
              <a:chExt cx="181" cy="181"/>
            </a:xfrm>
          </p:grpSpPr>
          <p:sp>
            <p:nvSpPr>
              <p:cNvPr id="14599" name="Oval 1287">
                <a:extLst>
                  <a:ext uri="{FF2B5EF4-FFF2-40B4-BE49-F238E27FC236}">
                    <a16:creationId xmlns:a16="http://schemas.microsoft.com/office/drawing/2014/main" id="{97491549-1425-4BEE-815D-629E2DEE23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064112">
                <a:off x="1974" y="2508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0" name="Oval 1288">
                <a:extLst>
                  <a:ext uri="{FF2B5EF4-FFF2-40B4-BE49-F238E27FC236}">
                    <a16:creationId xmlns:a16="http://schemas.microsoft.com/office/drawing/2014/main" id="{82062CCB-2217-4F36-823E-C089496E9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1052321">
                <a:off x="1998" y="2532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2549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01" name="Oval 1289">
                <a:extLst>
                  <a:ext uri="{FF2B5EF4-FFF2-40B4-BE49-F238E27FC236}">
                    <a16:creationId xmlns:a16="http://schemas.microsoft.com/office/drawing/2014/main" id="{630A3431-B053-46CE-96A6-6A93CA41B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43" y="2577"/>
                <a:ext cx="46" cy="46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611" name="Group 1299">
            <a:extLst>
              <a:ext uri="{FF2B5EF4-FFF2-40B4-BE49-F238E27FC236}">
                <a16:creationId xmlns:a16="http://schemas.microsoft.com/office/drawing/2014/main" id="{BCEB47BE-7A42-4F52-9494-9169AB3BB507}"/>
              </a:ext>
            </a:extLst>
          </p:cNvPr>
          <p:cNvGrpSpPr>
            <a:grpSpLocks/>
          </p:cNvGrpSpPr>
          <p:nvPr/>
        </p:nvGrpSpPr>
        <p:grpSpPr bwMode="auto">
          <a:xfrm rot="1800000">
            <a:off x="4808538" y="2781300"/>
            <a:ext cx="285750" cy="1727200"/>
            <a:chOff x="3574" y="1752"/>
            <a:chExt cx="180" cy="1088"/>
          </a:xfrm>
        </p:grpSpPr>
        <p:sp>
          <p:nvSpPr>
            <p:cNvPr id="14603" name="AutoShape 1291">
              <a:extLst>
                <a:ext uri="{FF2B5EF4-FFF2-40B4-BE49-F238E27FC236}">
                  <a16:creationId xmlns:a16="http://schemas.microsoft.com/office/drawing/2014/main" id="{68436FAE-C1EE-490E-A7D8-96960E3CC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7" y="1752"/>
              <a:ext cx="90" cy="1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7" name="AutoShape 1295">
              <a:extLst>
                <a:ext uri="{FF2B5EF4-FFF2-40B4-BE49-F238E27FC236}">
                  <a16:creationId xmlns:a16="http://schemas.microsoft.com/office/drawing/2014/main" id="{79422D79-352E-4876-879A-641EBE25E2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19" y="2750"/>
              <a:ext cx="46" cy="9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0" name="Oval 1298">
              <a:extLst>
                <a:ext uri="{FF2B5EF4-FFF2-40B4-BE49-F238E27FC236}">
                  <a16:creationId xmlns:a16="http://schemas.microsoft.com/office/drawing/2014/main" id="{52C52854-C8CD-4D38-9B4F-136BF4D1E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41"/>
              <a:ext cx="136" cy="454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4" name="AutoShape 1292">
              <a:extLst>
                <a:ext uri="{FF2B5EF4-FFF2-40B4-BE49-F238E27FC236}">
                  <a16:creationId xmlns:a16="http://schemas.microsoft.com/office/drawing/2014/main" id="{6F56392F-80BF-4718-97DA-DD9869EE5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205"/>
              <a:ext cx="136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3725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2" name="AutoShape 1290">
              <a:extLst>
                <a:ext uri="{FF2B5EF4-FFF2-40B4-BE49-F238E27FC236}">
                  <a16:creationId xmlns:a16="http://schemas.microsoft.com/office/drawing/2014/main" id="{E7D48508-74BA-480F-BEA8-B15DB959F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797"/>
              <a:ext cx="136" cy="45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5" name="AutoShape 1293">
              <a:extLst>
                <a:ext uri="{FF2B5EF4-FFF2-40B4-BE49-F238E27FC236}">
                  <a16:creationId xmlns:a16="http://schemas.microsoft.com/office/drawing/2014/main" id="{ED4C6B9D-85CF-4989-8831-5FE9A4B74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478"/>
              <a:ext cx="136" cy="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8" name="Rectangle 1296">
              <a:extLst>
                <a:ext uri="{FF2B5EF4-FFF2-40B4-BE49-F238E27FC236}">
                  <a16:creationId xmlns:a16="http://schemas.microsoft.com/office/drawing/2014/main" id="{8FB3EEBD-E68F-4063-8AD5-1C857E5DC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69"/>
              <a:ext cx="136" cy="46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73725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09" name="Freeform 1297">
              <a:extLst>
                <a:ext uri="{FF2B5EF4-FFF2-40B4-BE49-F238E27FC236}">
                  <a16:creationId xmlns:a16="http://schemas.microsoft.com/office/drawing/2014/main" id="{D8A3D85A-3025-441C-A576-DB48106C70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" y="1842"/>
              <a:ext cx="44" cy="363"/>
            </a:xfrm>
            <a:custGeom>
              <a:avLst/>
              <a:gdLst>
                <a:gd name="T0" fmla="*/ 46 w 91"/>
                <a:gd name="T1" fmla="*/ 45 h 726"/>
                <a:gd name="T2" fmla="*/ 91 w 91"/>
                <a:gd name="T3" fmla="*/ 91 h 726"/>
                <a:gd name="T4" fmla="*/ 91 w 91"/>
                <a:gd name="T5" fmla="*/ 726 h 726"/>
                <a:gd name="T6" fmla="*/ 46 w 91"/>
                <a:gd name="T7" fmla="*/ 726 h 726"/>
                <a:gd name="T8" fmla="*/ 46 w 91"/>
                <a:gd name="T9" fmla="*/ 590 h 726"/>
                <a:gd name="T10" fmla="*/ 0 w 91"/>
                <a:gd name="T11" fmla="*/ 544 h 726"/>
                <a:gd name="T12" fmla="*/ 26 w 91"/>
                <a:gd name="T13" fmla="*/ 499 h 726"/>
                <a:gd name="T14" fmla="*/ 26 w 91"/>
                <a:gd name="T15" fmla="*/ 136 h 726"/>
                <a:gd name="T16" fmla="*/ 0 w 91"/>
                <a:gd name="T17" fmla="*/ 110 h 726"/>
                <a:gd name="T18" fmla="*/ 0 w 91"/>
                <a:gd name="T19" fmla="*/ 0 h 726"/>
                <a:gd name="T20" fmla="*/ 46 w 91"/>
                <a:gd name="T21" fmla="*/ 4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26">
                  <a:moveTo>
                    <a:pt x="46" y="45"/>
                  </a:moveTo>
                  <a:lnTo>
                    <a:pt x="91" y="91"/>
                  </a:lnTo>
                  <a:lnTo>
                    <a:pt x="91" y="726"/>
                  </a:lnTo>
                  <a:lnTo>
                    <a:pt x="46" y="726"/>
                  </a:lnTo>
                  <a:lnTo>
                    <a:pt x="46" y="590"/>
                  </a:lnTo>
                  <a:lnTo>
                    <a:pt x="0" y="544"/>
                  </a:lnTo>
                  <a:lnTo>
                    <a:pt x="26" y="499"/>
                  </a:lnTo>
                  <a:lnTo>
                    <a:pt x="26" y="136"/>
                  </a:lnTo>
                  <a:lnTo>
                    <a:pt x="0" y="110"/>
                  </a:lnTo>
                  <a:lnTo>
                    <a:pt x="0" y="0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650" name="Group 1338">
            <a:extLst>
              <a:ext uri="{FF2B5EF4-FFF2-40B4-BE49-F238E27FC236}">
                <a16:creationId xmlns:a16="http://schemas.microsoft.com/office/drawing/2014/main" id="{4E000BFA-D795-49F7-BA8D-7776E5530DE6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4724400"/>
            <a:ext cx="1333500" cy="1584325"/>
            <a:chOff x="2712" y="2976"/>
            <a:chExt cx="840" cy="998"/>
          </a:xfrm>
        </p:grpSpPr>
        <p:sp>
          <p:nvSpPr>
            <p:cNvPr id="14612" name="AutoShape 1300">
              <a:extLst>
                <a:ext uri="{FF2B5EF4-FFF2-40B4-BE49-F238E27FC236}">
                  <a16:creationId xmlns:a16="http://schemas.microsoft.com/office/drawing/2014/main" id="{2D1F85A8-60AB-41CC-B0A2-569AC2EB2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2976"/>
              <a:ext cx="840" cy="998"/>
            </a:xfrm>
            <a:prstGeom prst="roundRect">
              <a:avLst>
                <a:gd name="adj" fmla="val 5236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3" name="AutoShape 1301">
              <a:extLst>
                <a:ext uri="{FF2B5EF4-FFF2-40B4-BE49-F238E27FC236}">
                  <a16:creationId xmlns:a16="http://schemas.microsoft.com/office/drawing/2014/main" id="{77EBB91A-437A-4E33-BAB6-36D8A7300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5" y="2999"/>
              <a:ext cx="204" cy="953"/>
            </a:xfrm>
            <a:prstGeom prst="roundRect">
              <a:avLst>
                <a:gd name="adj" fmla="val 23037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4" name="AutoShape 1302">
              <a:extLst>
                <a:ext uri="{FF2B5EF4-FFF2-40B4-BE49-F238E27FC236}">
                  <a16:creationId xmlns:a16="http://schemas.microsoft.com/office/drawing/2014/main" id="{9561D4CC-31A5-42EF-853A-A9A708322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3249"/>
              <a:ext cx="567" cy="703"/>
            </a:xfrm>
            <a:prstGeom prst="roundRect">
              <a:avLst>
                <a:gd name="adj" fmla="val 3880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5" name="AutoShape 1303">
              <a:extLst>
                <a:ext uri="{FF2B5EF4-FFF2-40B4-BE49-F238E27FC236}">
                  <a16:creationId xmlns:a16="http://schemas.microsoft.com/office/drawing/2014/main" id="{49BD6172-1C55-49E5-B80D-4541A1A60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2" y="3022"/>
              <a:ext cx="567" cy="227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6" name="AutoShape 1304">
              <a:extLst>
                <a:ext uri="{FF2B5EF4-FFF2-40B4-BE49-F238E27FC236}">
                  <a16:creationId xmlns:a16="http://schemas.microsoft.com/office/drawing/2014/main" id="{CFF4FC0D-3803-4B7A-A420-8CA75D578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045"/>
              <a:ext cx="521" cy="113"/>
            </a:xfrm>
            <a:prstGeom prst="roundRect">
              <a:avLst>
                <a:gd name="adj" fmla="val 11028"/>
              </a:avLst>
            </a:prstGeom>
            <a:gradFill rotWithShape="1">
              <a:gsLst>
                <a:gs pos="0">
                  <a:schemeClr val="folHlink">
                    <a:gamma/>
                    <a:shade val="72941"/>
                    <a:invGamma/>
                  </a:schemeClr>
                </a:gs>
                <a:gs pos="100000">
                  <a:schemeClr val="fol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7" name="AutoShape 1305">
              <a:extLst>
                <a:ext uri="{FF2B5EF4-FFF2-40B4-BE49-F238E27FC236}">
                  <a16:creationId xmlns:a16="http://schemas.microsoft.com/office/drawing/2014/main" id="{0718AE8E-5FA1-45AD-8502-0CDC3F42E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861"/>
              <a:ext cx="114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8" name="AutoShape 1306">
              <a:extLst>
                <a:ext uri="{FF2B5EF4-FFF2-40B4-BE49-F238E27FC236}">
                  <a16:creationId xmlns:a16="http://schemas.microsoft.com/office/drawing/2014/main" id="{CEEF764E-A034-4602-87A1-7E24AC0A1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861"/>
              <a:ext cx="114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19" name="AutoShape 1307">
              <a:extLst>
                <a:ext uri="{FF2B5EF4-FFF2-40B4-BE49-F238E27FC236}">
                  <a16:creationId xmlns:a16="http://schemas.microsoft.com/office/drawing/2014/main" id="{708A472C-D117-4C8C-BB03-42DA33920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3861"/>
              <a:ext cx="114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0" name="AutoShape 1308">
              <a:extLst>
                <a:ext uri="{FF2B5EF4-FFF2-40B4-BE49-F238E27FC236}">
                  <a16:creationId xmlns:a16="http://schemas.microsoft.com/office/drawing/2014/main" id="{BBEF8A5B-C900-48A8-B71E-BF6B8C60C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861"/>
              <a:ext cx="114" cy="4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1" name="AutoShape 1309">
              <a:extLst>
                <a:ext uri="{FF2B5EF4-FFF2-40B4-BE49-F238E27FC236}">
                  <a16:creationId xmlns:a16="http://schemas.microsoft.com/office/drawing/2014/main" id="{D50222E5-12C0-493F-B9ED-EBDDAB4A4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181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2" name="AutoShape 1310">
              <a:extLst>
                <a:ext uri="{FF2B5EF4-FFF2-40B4-BE49-F238E27FC236}">
                  <a16:creationId xmlns:a16="http://schemas.microsoft.com/office/drawing/2014/main" id="{8794F91F-30B4-49CC-9E2D-2650354CF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181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3" name="AutoShape 1311">
              <a:extLst>
                <a:ext uri="{FF2B5EF4-FFF2-40B4-BE49-F238E27FC236}">
                  <a16:creationId xmlns:a16="http://schemas.microsoft.com/office/drawing/2014/main" id="{6D832D7A-FAEA-42EE-9BB6-A5A74C85F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3181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4" name="AutoShape 1312">
              <a:extLst>
                <a:ext uri="{FF2B5EF4-FFF2-40B4-BE49-F238E27FC236}">
                  <a16:creationId xmlns:a16="http://schemas.microsoft.com/office/drawing/2014/main" id="{EA72B4F6-EC1F-4748-A6ED-01FD36581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181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5" name="AutoShape 1313">
              <a:extLst>
                <a:ext uri="{FF2B5EF4-FFF2-40B4-BE49-F238E27FC236}">
                  <a16:creationId xmlns:a16="http://schemas.microsoft.com/office/drawing/2014/main" id="{FF420999-8BC5-49D6-9CDD-3835A31E2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339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6" name="AutoShape 1314">
              <a:extLst>
                <a:ext uri="{FF2B5EF4-FFF2-40B4-BE49-F238E27FC236}">
                  <a16:creationId xmlns:a16="http://schemas.microsoft.com/office/drawing/2014/main" id="{AF467AD5-33BF-4256-A168-42AADB386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339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7" name="AutoShape 1315">
              <a:extLst>
                <a:ext uri="{FF2B5EF4-FFF2-40B4-BE49-F238E27FC236}">
                  <a16:creationId xmlns:a16="http://schemas.microsoft.com/office/drawing/2014/main" id="{0D4DDA03-9DE9-443E-8AEF-343DFDBF2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3339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8" name="AutoShape 1316">
              <a:extLst>
                <a:ext uri="{FF2B5EF4-FFF2-40B4-BE49-F238E27FC236}">
                  <a16:creationId xmlns:a16="http://schemas.microsoft.com/office/drawing/2014/main" id="{F6B1B5CE-6E89-4481-B6AF-2D1F7FA98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339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29" name="AutoShape 1317">
              <a:extLst>
                <a:ext uri="{FF2B5EF4-FFF2-40B4-BE49-F238E27FC236}">
                  <a16:creationId xmlns:a16="http://schemas.microsoft.com/office/drawing/2014/main" id="{6E5664B7-E9C7-4FA1-8CED-34CA841C0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407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0" name="AutoShape 1318">
              <a:extLst>
                <a:ext uri="{FF2B5EF4-FFF2-40B4-BE49-F238E27FC236}">
                  <a16:creationId xmlns:a16="http://schemas.microsoft.com/office/drawing/2014/main" id="{4420F852-6B37-4B09-8E9B-040F9643B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407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1" name="AutoShape 1319">
              <a:extLst>
                <a:ext uri="{FF2B5EF4-FFF2-40B4-BE49-F238E27FC236}">
                  <a16:creationId xmlns:a16="http://schemas.microsoft.com/office/drawing/2014/main" id="{F521B604-0DE2-4AD0-BABA-A0230DFA1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3407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2" name="AutoShape 1320">
              <a:extLst>
                <a:ext uri="{FF2B5EF4-FFF2-40B4-BE49-F238E27FC236}">
                  <a16:creationId xmlns:a16="http://schemas.microsoft.com/office/drawing/2014/main" id="{5DAF46C7-2E81-4366-8CC1-213739094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407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3" name="AutoShape 1321">
              <a:extLst>
                <a:ext uri="{FF2B5EF4-FFF2-40B4-BE49-F238E27FC236}">
                  <a16:creationId xmlns:a16="http://schemas.microsoft.com/office/drawing/2014/main" id="{7A88BEF6-945D-43CD-BC3A-8D9F17D97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520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4" name="AutoShape 1322">
              <a:extLst>
                <a:ext uri="{FF2B5EF4-FFF2-40B4-BE49-F238E27FC236}">
                  <a16:creationId xmlns:a16="http://schemas.microsoft.com/office/drawing/2014/main" id="{87AC4A68-4B37-4BE2-A8FD-E95E65A77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520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5" name="AutoShape 1323">
              <a:extLst>
                <a:ext uri="{FF2B5EF4-FFF2-40B4-BE49-F238E27FC236}">
                  <a16:creationId xmlns:a16="http://schemas.microsoft.com/office/drawing/2014/main" id="{212A0C6C-8389-4504-99F4-E4F8713AD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3520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6" name="AutoShape 1324">
              <a:extLst>
                <a:ext uri="{FF2B5EF4-FFF2-40B4-BE49-F238E27FC236}">
                  <a16:creationId xmlns:a16="http://schemas.microsoft.com/office/drawing/2014/main" id="{2898206B-3769-424E-ADA3-4694E3DA2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520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7" name="AutoShape 1325">
              <a:extLst>
                <a:ext uri="{FF2B5EF4-FFF2-40B4-BE49-F238E27FC236}">
                  <a16:creationId xmlns:a16="http://schemas.microsoft.com/office/drawing/2014/main" id="{5F20C19E-0E2D-488B-B2BA-B90BF1AE0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634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8" name="AutoShape 1326">
              <a:extLst>
                <a:ext uri="{FF2B5EF4-FFF2-40B4-BE49-F238E27FC236}">
                  <a16:creationId xmlns:a16="http://schemas.microsoft.com/office/drawing/2014/main" id="{DA504081-3760-42E9-9416-3FAE934EC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634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39" name="AutoShape 1327">
              <a:extLst>
                <a:ext uri="{FF2B5EF4-FFF2-40B4-BE49-F238E27FC236}">
                  <a16:creationId xmlns:a16="http://schemas.microsoft.com/office/drawing/2014/main" id="{EEDAAF0F-DFA6-4001-B108-2155921B0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3634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0" name="AutoShape 1328">
              <a:extLst>
                <a:ext uri="{FF2B5EF4-FFF2-40B4-BE49-F238E27FC236}">
                  <a16:creationId xmlns:a16="http://schemas.microsoft.com/office/drawing/2014/main" id="{E5DACDB1-7E2D-4A77-9621-645ED2A0B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634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1" name="AutoShape 1329">
              <a:extLst>
                <a:ext uri="{FF2B5EF4-FFF2-40B4-BE49-F238E27FC236}">
                  <a16:creationId xmlns:a16="http://schemas.microsoft.com/office/drawing/2014/main" id="{DDF33890-7CAA-45F6-BB5E-C78C0A176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747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2" name="AutoShape 1330">
              <a:extLst>
                <a:ext uri="{FF2B5EF4-FFF2-40B4-BE49-F238E27FC236}">
                  <a16:creationId xmlns:a16="http://schemas.microsoft.com/office/drawing/2014/main" id="{4D42ED70-FDA6-4E43-9E83-7D6BC792B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747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3" name="AutoShape 1331">
              <a:extLst>
                <a:ext uri="{FF2B5EF4-FFF2-40B4-BE49-F238E27FC236}">
                  <a16:creationId xmlns:a16="http://schemas.microsoft.com/office/drawing/2014/main" id="{A2758C43-E1D1-4F2F-8771-07E2DCA07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3747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4" name="AutoShape 1332">
              <a:extLst>
                <a:ext uri="{FF2B5EF4-FFF2-40B4-BE49-F238E27FC236}">
                  <a16:creationId xmlns:a16="http://schemas.microsoft.com/office/drawing/2014/main" id="{42D24964-AB9C-4DD3-A6FC-9F4AA1E3F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747"/>
              <a:ext cx="114" cy="6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5" name="AutoShape 1333">
              <a:extLst>
                <a:ext uri="{FF2B5EF4-FFF2-40B4-BE49-F238E27FC236}">
                  <a16:creationId xmlns:a16="http://schemas.microsoft.com/office/drawing/2014/main" id="{15D946B3-F1B8-406B-ABEA-51ED48221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5" y="3294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6" name="AutoShape 1334">
              <a:extLst>
                <a:ext uri="{FF2B5EF4-FFF2-40B4-BE49-F238E27FC236}">
                  <a16:creationId xmlns:a16="http://schemas.microsoft.com/office/drawing/2014/main" id="{8B2DDA5F-C534-4167-8CE2-B31A754F2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3294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7" name="AutoShape 1335">
              <a:extLst>
                <a:ext uri="{FF2B5EF4-FFF2-40B4-BE49-F238E27FC236}">
                  <a16:creationId xmlns:a16="http://schemas.microsoft.com/office/drawing/2014/main" id="{88E7831C-599D-4111-A727-93EB581EB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3" y="3294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8" name="AutoShape 1336">
              <a:extLst>
                <a:ext uri="{FF2B5EF4-FFF2-40B4-BE49-F238E27FC236}">
                  <a16:creationId xmlns:a16="http://schemas.microsoft.com/office/drawing/2014/main" id="{4D1919CB-AF33-4187-93C6-4379F489E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" y="3294"/>
              <a:ext cx="114" cy="2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49" name="AutoShape 1337">
              <a:extLst>
                <a:ext uri="{FF2B5EF4-FFF2-40B4-BE49-F238E27FC236}">
                  <a16:creationId xmlns:a16="http://schemas.microsoft.com/office/drawing/2014/main" id="{01FD5830-44DA-44E4-B3D8-845348DB3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" y="3009"/>
              <a:ext cx="178" cy="920"/>
            </a:xfrm>
            <a:prstGeom prst="roundRect">
              <a:avLst>
                <a:gd name="adj" fmla="val 23037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4656" name="Freeform 1344">
            <a:extLst>
              <a:ext uri="{FF2B5EF4-FFF2-40B4-BE49-F238E27FC236}">
                <a16:creationId xmlns:a16="http://schemas.microsoft.com/office/drawing/2014/main" id="{7071AAEC-5AEB-419D-BB58-4EC3B2FC3EA0}"/>
              </a:ext>
            </a:extLst>
          </p:cNvPr>
          <p:cNvSpPr>
            <a:spLocks/>
          </p:cNvSpPr>
          <p:nvPr/>
        </p:nvSpPr>
        <p:spPr bwMode="auto">
          <a:xfrm>
            <a:off x="2432050" y="1268413"/>
            <a:ext cx="1368425" cy="290512"/>
          </a:xfrm>
          <a:custGeom>
            <a:avLst/>
            <a:gdLst>
              <a:gd name="T0" fmla="*/ 862 w 953"/>
              <a:gd name="T1" fmla="*/ 183 h 183"/>
              <a:gd name="T2" fmla="*/ 91 w 953"/>
              <a:gd name="T3" fmla="*/ 183 h 183"/>
              <a:gd name="T4" fmla="*/ 0 w 953"/>
              <a:gd name="T5" fmla="*/ 92 h 183"/>
              <a:gd name="T6" fmla="*/ 91 w 953"/>
              <a:gd name="T7" fmla="*/ 1 h 183"/>
              <a:gd name="T8" fmla="*/ 862 w 953"/>
              <a:gd name="T9" fmla="*/ 1 h 183"/>
              <a:gd name="T10" fmla="*/ 953 w 953"/>
              <a:gd name="T11" fmla="*/ 92 h 183"/>
              <a:gd name="T12" fmla="*/ 879 w 953"/>
              <a:gd name="T13" fmla="*/ 166 h 183"/>
              <a:gd name="T14" fmla="*/ 227 w 953"/>
              <a:gd name="T15" fmla="*/ 166 h 183"/>
              <a:gd name="T16" fmla="*/ 151 w 953"/>
              <a:gd name="T17" fmla="*/ 90 h 183"/>
              <a:gd name="T18" fmla="*/ 223 w 953"/>
              <a:gd name="T19" fmla="*/ 18 h 183"/>
              <a:gd name="T20" fmla="*/ 862 w 953"/>
              <a:gd name="T21" fmla="*/ 18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3" h="183">
                <a:moveTo>
                  <a:pt x="862" y="183"/>
                </a:moveTo>
                <a:lnTo>
                  <a:pt x="91" y="183"/>
                </a:lnTo>
                <a:cubicBezTo>
                  <a:pt x="91" y="183"/>
                  <a:pt x="1" y="176"/>
                  <a:pt x="0" y="92"/>
                </a:cubicBezTo>
                <a:cubicBezTo>
                  <a:pt x="3" y="0"/>
                  <a:pt x="91" y="1"/>
                  <a:pt x="91" y="1"/>
                </a:cubicBezTo>
                <a:lnTo>
                  <a:pt x="862" y="1"/>
                </a:lnTo>
                <a:cubicBezTo>
                  <a:pt x="862" y="1"/>
                  <a:pt x="953" y="0"/>
                  <a:pt x="953" y="92"/>
                </a:cubicBezTo>
                <a:cubicBezTo>
                  <a:pt x="951" y="162"/>
                  <a:pt x="879" y="166"/>
                  <a:pt x="879" y="166"/>
                </a:cubicBezTo>
                <a:lnTo>
                  <a:pt x="227" y="166"/>
                </a:lnTo>
                <a:cubicBezTo>
                  <a:pt x="227" y="166"/>
                  <a:pt x="151" y="162"/>
                  <a:pt x="151" y="90"/>
                </a:cubicBezTo>
                <a:cubicBezTo>
                  <a:pt x="151" y="16"/>
                  <a:pt x="223" y="18"/>
                  <a:pt x="223" y="18"/>
                </a:cubicBezTo>
                <a:lnTo>
                  <a:pt x="862" y="18"/>
                </a:lnTo>
              </a:path>
            </a:pathLst>
          </a:custGeom>
          <a:noFill/>
          <a:ln w="22225" cap="flat" cmpd="sng">
            <a:solidFill>
              <a:srgbClr val="969696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4659" name="Group 1347">
            <a:extLst>
              <a:ext uri="{FF2B5EF4-FFF2-40B4-BE49-F238E27FC236}">
                <a16:creationId xmlns:a16="http://schemas.microsoft.com/office/drawing/2014/main" id="{BAB7F93F-E99F-47DB-AA0A-2F10158E6167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1771650"/>
            <a:ext cx="1368425" cy="290513"/>
            <a:chOff x="1532" y="1026"/>
            <a:chExt cx="862" cy="183"/>
          </a:xfrm>
        </p:grpSpPr>
        <p:sp>
          <p:nvSpPr>
            <p:cNvPr id="14657" name="Freeform 1345">
              <a:extLst>
                <a:ext uri="{FF2B5EF4-FFF2-40B4-BE49-F238E27FC236}">
                  <a16:creationId xmlns:a16="http://schemas.microsoft.com/office/drawing/2014/main" id="{A1A44A50-406F-44C0-ABE0-C585A2381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026"/>
              <a:ext cx="862" cy="183"/>
            </a:xfrm>
            <a:custGeom>
              <a:avLst/>
              <a:gdLst>
                <a:gd name="T0" fmla="*/ 862 w 953"/>
                <a:gd name="T1" fmla="*/ 183 h 183"/>
                <a:gd name="T2" fmla="*/ 91 w 953"/>
                <a:gd name="T3" fmla="*/ 183 h 183"/>
                <a:gd name="T4" fmla="*/ 0 w 953"/>
                <a:gd name="T5" fmla="*/ 92 h 183"/>
                <a:gd name="T6" fmla="*/ 91 w 953"/>
                <a:gd name="T7" fmla="*/ 1 h 183"/>
                <a:gd name="T8" fmla="*/ 862 w 953"/>
                <a:gd name="T9" fmla="*/ 1 h 183"/>
                <a:gd name="T10" fmla="*/ 953 w 953"/>
                <a:gd name="T11" fmla="*/ 92 h 183"/>
                <a:gd name="T12" fmla="*/ 879 w 953"/>
                <a:gd name="T13" fmla="*/ 166 h 183"/>
                <a:gd name="T14" fmla="*/ 227 w 953"/>
                <a:gd name="T15" fmla="*/ 166 h 183"/>
                <a:gd name="T16" fmla="*/ 151 w 953"/>
                <a:gd name="T17" fmla="*/ 90 h 183"/>
                <a:gd name="T18" fmla="*/ 223 w 953"/>
                <a:gd name="T19" fmla="*/ 18 h 183"/>
                <a:gd name="T20" fmla="*/ 862 w 953"/>
                <a:gd name="T21" fmla="*/ 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183">
                  <a:moveTo>
                    <a:pt x="862" y="183"/>
                  </a:moveTo>
                  <a:lnTo>
                    <a:pt x="91" y="183"/>
                  </a:lnTo>
                  <a:cubicBezTo>
                    <a:pt x="91" y="183"/>
                    <a:pt x="1" y="176"/>
                    <a:pt x="0" y="92"/>
                  </a:cubicBezTo>
                  <a:cubicBezTo>
                    <a:pt x="3" y="0"/>
                    <a:pt x="91" y="1"/>
                    <a:pt x="91" y="1"/>
                  </a:cubicBezTo>
                  <a:lnTo>
                    <a:pt x="862" y="1"/>
                  </a:lnTo>
                  <a:cubicBezTo>
                    <a:pt x="862" y="1"/>
                    <a:pt x="953" y="0"/>
                    <a:pt x="953" y="92"/>
                  </a:cubicBezTo>
                  <a:cubicBezTo>
                    <a:pt x="951" y="162"/>
                    <a:pt x="879" y="166"/>
                    <a:pt x="879" y="166"/>
                  </a:cubicBezTo>
                  <a:lnTo>
                    <a:pt x="227" y="166"/>
                  </a:lnTo>
                  <a:cubicBezTo>
                    <a:pt x="227" y="166"/>
                    <a:pt x="151" y="162"/>
                    <a:pt x="151" y="90"/>
                  </a:cubicBezTo>
                  <a:cubicBezTo>
                    <a:pt x="151" y="16"/>
                    <a:pt x="223" y="18"/>
                    <a:pt x="223" y="18"/>
                  </a:cubicBezTo>
                  <a:lnTo>
                    <a:pt x="862" y="18"/>
                  </a:lnTo>
                </a:path>
              </a:pathLst>
            </a:custGeom>
            <a:noFill/>
            <a:ln w="22225" cap="flat" cmpd="sng">
              <a:solidFill>
                <a:srgbClr val="969696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58" name="Freeform 1346">
              <a:extLst>
                <a:ext uri="{FF2B5EF4-FFF2-40B4-BE49-F238E27FC236}">
                  <a16:creationId xmlns:a16="http://schemas.microsoft.com/office/drawing/2014/main" id="{F8A846A8-CFF3-40AD-98C3-1438F747A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2" y="1026"/>
              <a:ext cx="862" cy="183"/>
            </a:xfrm>
            <a:custGeom>
              <a:avLst/>
              <a:gdLst>
                <a:gd name="T0" fmla="*/ 862 w 953"/>
                <a:gd name="T1" fmla="*/ 183 h 183"/>
                <a:gd name="T2" fmla="*/ 91 w 953"/>
                <a:gd name="T3" fmla="*/ 183 h 183"/>
                <a:gd name="T4" fmla="*/ 0 w 953"/>
                <a:gd name="T5" fmla="*/ 92 h 183"/>
                <a:gd name="T6" fmla="*/ 91 w 953"/>
                <a:gd name="T7" fmla="*/ 1 h 183"/>
                <a:gd name="T8" fmla="*/ 862 w 953"/>
                <a:gd name="T9" fmla="*/ 1 h 183"/>
                <a:gd name="T10" fmla="*/ 953 w 953"/>
                <a:gd name="T11" fmla="*/ 92 h 183"/>
                <a:gd name="T12" fmla="*/ 879 w 953"/>
                <a:gd name="T13" fmla="*/ 166 h 183"/>
                <a:gd name="T14" fmla="*/ 227 w 953"/>
                <a:gd name="T15" fmla="*/ 166 h 183"/>
                <a:gd name="T16" fmla="*/ 151 w 953"/>
                <a:gd name="T17" fmla="*/ 90 h 183"/>
                <a:gd name="T18" fmla="*/ 223 w 953"/>
                <a:gd name="T19" fmla="*/ 18 h 183"/>
                <a:gd name="T20" fmla="*/ 862 w 953"/>
                <a:gd name="T21" fmla="*/ 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183">
                  <a:moveTo>
                    <a:pt x="862" y="183"/>
                  </a:moveTo>
                  <a:lnTo>
                    <a:pt x="91" y="183"/>
                  </a:lnTo>
                  <a:cubicBezTo>
                    <a:pt x="91" y="183"/>
                    <a:pt x="1" y="176"/>
                    <a:pt x="0" y="92"/>
                  </a:cubicBezTo>
                  <a:cubicBezTo>
                    <a:pt x="3" y="0"/>
                    <a:pt x="91" y="1"/>
                    <a:pt x="91" y="1"/>
                  </a:cubicBezTo>
                  <a:lnTo>
                    <a:pt x="862" y="1"/>
                  </a:lnTo>
                  <a:cubicBezTo>
                    <a:pt x="862" y="1"/>
                    <a:pt x="953" y="0"/>
                    <a:pt x="953" y="92"/>
                  </a:cubicBezTo>
                  <a:cubicBezTo>
                    <a:pt x="951" y="162"/>
                    <a:pt x="879" y="166"/>
                    <a:pt x="879" y="166"/>
                  </a:cubicBezTo>
                  <a:lnTo>
                    <a:pt x="227" y="166"/>
                  </a:lnTo>
                  <a:cubicBezTo>
                    <a:pt x="227" y="166"/>
                    <a:pt x="151" y="162"/>
                    <a:pt x="151" y="90"/>
                  </a:cubicBezTo>
                  <a:cubicBezTo>
                    <a:pt x="151" y="16"/>
                    <a:pt x="223" y="18"/>
                    <a:pt x="223" y="18"/>
                  </a:cubicBezTo>
                  <a:lnTo>
                    <a:pt x="862" y="18"/>
                  </a:lnTo>
                </a:path>
              </a:pathLst>
            </a:custGeom>
            <a:noFill/>
            <a:ln w="6350" cap="flat" cmpd="sng">
              <a:solidFill>
                <a:srgbClr val="EAEAEA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663" name="Group 1351">
            <a:extLst>
              <a:ext uri="{FF2B5EF4-FFF2-40B4-BE49-F238E27FC236}">
                <a16:creationId xmlns:a16="http://schemas.microsoft.com/office/drawing/2014/main" id="{C4FBED7E-8147-4AAF-A58D-CB4B0DC738F0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1125538"/>
            <a:ext cx="576262" cy="681037"/>
            <a:chOff x="3122" y="915"/>
            <a:chExt cx="363" cy="429"/>
          </a:xfrm>
        </p:grpSpPr>
        <p:sp>
          <p:nvSpPr>
            <p:cNvPr id="14662" name="Freeform 1350">
              <a:extLst>
                <a:ext uri="{FF2B5EF4-FFF2-40B4-BE49-F238E27FC236}">
                  <a16:creationId xmlns:a16="http://schemas.microsoft.com/office/drawing/2014/main" id="{5FFCB243-4C11-4657-9675-19B1D9447E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" y="981"/>
              <a:ext cx="45" cy="363"/>
            </a:xfrm>
            <a:custGeom>
              <a:avLst/>
              <a:gdLst>
                <a:gd name="T0" fmla="*/ 45 w 91"/>
                <a:gd name="T1" fmla="*/ 0 h 363"/>
                <a:gd name="T2" fmla="*/ 91 w 91"/>
                <a:gd name="T3" fmla="*/ 0 h 363"/>
                <a:gd name="T4" fmla="*/ 45 w 91"/>
                <a:gd name="T5" fmla="*/ 363 h 363"/>
                <a:gd name="T6" fmla="*/ 0 w 91"/>
                <a:gd name="T7" fmla="*/ 0 h 363"/>
                <a:gd name="T8" fmla="*/ 45 w 91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63">
                  <a:moveTo>
                    <a:pt x="45" y="0"/>
                  </a:moveTo>
                  <a:lnTo>
                    <a:pt x="91" y="0"/>
                  </a:lnTo>
                  <a:lnTo>
                    <a:pt x="45" y="363"/>
                  </a:lnTo>
                  <a:lnTo>
                    <a:pt x="0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0" name="Oval 1348" descr="縦線 (反転)">
              <a:extLst>
                <a:ext uri="{FF2B5EF4-FFF2-40B4-BE49-F238E27FC236}">
                  <a16:creationId xmlns:a16="http://schemas.microsoft.com/office/drawing/2014/main" id="{F6BCA270-8AC1-4159-B7EC-0C5BD55088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2" y="935"/>
              <a:ext cx="363" cy="182"/>
            </a:xfrm>
            <a:prstGeom prst="ellipse">
              <a:avLst/>
            </a:prstGeom>
            <a:pattFill prst="narVert">
              <a:fgClr>
                <a:srgbClr val="FFCC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1" name="Oval 1349">
              <a:extLst>
                <a:ext uri="{FF2B5EF4-FFF2-40B4-BE49-F238E27FC236}">
                  <a16:creationId xmlns:a16="http://schemas.microsoft.com/office/drawing/2014/main" id="{A72B0379-E97C-4F26-8762-3A48CB9FA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2" y="915"/>
              <a:ext cx="363" cy="182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6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64" name="Group 1352">
            <a:extLst>
              <a:ext uri="{FF2B5EF4-FFF2-40B4-BE49-F238E27FC236}">
                <a16:creationId xmlns:a16="http://schemas.microsoft.com/office/drawing/2014/main" id="{79098C7D-BBA4-47D0-92EC-F8DA6F5B0930}"/>
              </a:ext>
            </a:extLst>
          </p:cNvPr>
          <p:cNvGrpSpPr>
            <a:grpSpLocks/>
          </p:cNvGrpSpPr>
          <p:nvPr/>
        </p:nvGrpSpPr>
        <p:grpSpPr bwMode="auto">
          <a:xfrm>
            <a:off x="8697913" y="1414463"/>
            <a:ext cx="576262" cy="681037"/>
            <a:chOff x="3122" y="915"/>
            <a:chExt cx="363" cy="429"/>
          </a:xfrm>
        </p:grpSpPr>
        <p:sp>
          <p:nvSpPr>
            <p:cNvPr id="14665" name="Freeform 1353">
              <a:extLst>
                <a:ext uri="{FF2B5EF4-FFF2-40B4-BE49-F238E27FC236}">
                  <a16:creationId xmlns:a16="http://schemas.microsoft.com/office/drawing/2014/main" id="{4E5FCFA9-C5E5-4568-9634-3342C04B9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1" y="981"/>
              <a:ext cx="45" cy="363"/>
            </a:xfrm>
            <a:custGeom>
              <a:avLst/>
              <a:gdLst>
                <a:gd name="T0" fmla="*/ 45 w 91"/>
                <a:gd name="T1" fmla="*/ 0 h 363"/>
                <a:gd name="T2" fmla="*/ 91 w 91"/>
                <a:gd name="T3" fmla="*/ 0 h 363"/>
                <a:gd name="T4" fmla="*/ 45 w 91"/>
                <a:gd name="T5" fmla="*/ 363 h 363"/>
                <a:gd name="T6" fmla="*/ 0 w 91"/>
                <a:gd name="T7" fmla="*/ 0 h 363"/>
                <a:gd name="T8" fmla="*/ 45 w 91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63">
                  <a:moveTo>
                    <a:pt x="45" y="0"/>
                  </a:moveTo>
                  <a:lnTo>
                    <a:pt x="91" y="0"/>
                  </a:lnTo>
                  <a:lnTo>
                    <a:pt x="45" y="363"/>
                  </a:lnTo>
                  <a:lnTo>
                    <a:pt x="0" y="0"/>
                  </a:lnTo>
                  <a:lnTo>
                    <a:pt x="45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66" name="Oval 1354" descr="縦線 (反転)">
              <a:extLst>
                <a:ext uri="{FF2B5EF4-FFF2-40B4-BE49-F238E27FC236}">
                  <a16:creationId xmlns:a16="http://schemas.microsoft.com/office/drawing/2014/main" id="{AFA394D9-E690-4531-9A53-4C1D6FF66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2" y="935"/>
              <a:ext cx="363" cy="182"/>
            </a:xfrm>
            <a:prstGeom prst="ellipse">
              <a:avLst/>
            </a:prstGeom>
            <a:pattFill prst="narVert">
              <a:fgClr>
                <a:srgbClr val="FFCC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67" name="Oval 1355">
              <a:extLst>
                <a:ext uri="{FF2B5EF4-FFF2-40B4-BE49-F238E27FC236}">
                  <a16:creationId xmlns:a16="http://schemas.microsoft.com/office/drawing/2014/main" id="{7D66401E-BC41-4BAE-9A68-3DF2012A7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2" y="915"/>
              <a:ext cx="363" cy="182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FF66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682" name="Group 1370">
            <a:extLst>
              <a:ext uri="{FF2B5EF4-FFF2-40B4-BE49-F238E27FC236}">
                <a16:creationId xmlns:a16="http://schemas.microsoft.com/office/drawing/2014/main" id="{E38B5858-E854-4D48-8C3C-139AA8253225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1125538"/>
            <a:ext cx="720725" cy="1081087"/>
            <a:chOff x="2893" y="618"/>
            <a:chExt cx="454" cy="726"/>
          </a:xfrm>
        </p:grpSpPr>
        <p:sp>
          <p:nvSpPr>
            <p:cNvPr id="14673" name="Rectangle 1361">
              <a:extLst>
                <a:ext uri="{FF2B5EF4-FFF2-40B4-BE49-F238E27FC236}">
                  <a16:creationId xmlns:a16="http://schemas.microsoft.com/office/drawing/2014/main" id="{5EF4D09C-6A65-4F80-B83C-AED918E4D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71"/>
              <a:ext cx="454" cy="273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681" name="Group 1369">
              <a:extLst>
                <a:ext uri="{FF2B5EF4-FFF2-40B4-BE49-F238E27FC236}">
                  <a16:creationId xmlns:a16="http://schemas.microsoft.com/office/drawing/2014/main" id="{2BD97C68-604D-461B-8230-137AD7C1AE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618"/>
              <a:ext cx="362" cy="704"/>
              <a:chOff x="2919" y="618"/>
              <a:chExt cx="401" cy="704"/>
            </a:xfrm>
          </p:grpSpPr>
          <p:sp>
            <p:nvSpPr>
              <p:cNvPr id="14672" name="Freeform 1360">
                <a:extLst>
                  <a:ext uri="{FF2B5EF4-FFF2-40B4-BE49-F238E27FC236}">
                    <a16:creationId xmlns:a16="http://schemas.microsoft.com/office/drawing/2014/main" id="{DC22D65A-F35C-48AC-B376-126695360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618"/>
                <a:ext cx="401" cy="704"/>
              </a:xfrm>
              <a:custGeom>
                <a:avLst/>
                <a:gdLst>
                  <a:gd name="T0" fmla="*/ 66 w 401"/>
                  <a:gd name="T1" fmla="*/ 704 h 704"/>
                  <a:gd name="T2" fmla="*/ 137 w 401"/>
                  <a:gd name="T3" fmla="*/ 260 h 704"/>
                  <a:gd name="T4" fmla="*/ 20 w 401"/>
                  <a:gd name="T5" fmla="*/ 159 h 704"/>
                  <a:gd name="T6" fmla="*/ 19 w 401"/>
                  <a:gd name="T7" fmla="*/ 85 h 704"/>
                  <a:gd name="T8" fmla="*/ 129 w 401"/>
                  <a:gd name="T9" fmla="*/ 12 h 704"/>
                  <a:gd name="T10" fmla="*/ 285 w 401"/>
                  <a:gd name="T11" fmla="*/ 12 h 704"/>
                  <a:gd name="T12" fmla="*/ 381 w 401"/>
                  <a:gd name="T13" fmla="*/ 76 h 704"/>
                  <a:gd name="T14" fmla="*/ 383 w 401"/>
                  <a:gd name="T15" fmla="*/ 159 h 704"/>
                  <a:gd name="T16" fmla="*/ 273 w 401"/>
                  <a:gd name="T17" fmla="*/ 272 h 704"/>
                  <a:gd name="T18" fmla="*/ 338 w 401"/>
                  <a:gd name="T19" fmla="*/ 704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1" h="704">
                    <a:moveTo>
                      <a:pt x="66" y="704"/>
                    </a:moveTo>
                    <a:lnTo>
                      <a:pt x="137" y="260"/>
                    </a:lnTo>
                    <a:cubicBezTo>
                      <a:pt x="129" y="169"/>
                      <a:pt x="40" y="188"/>
                      <a:pt x="20" y="159"/>
                    </a:cubicBezTo>
                    <a:cubicBezTo>
                      <a:pt x="0" y="130"/>
                      <a:pt x="1" y="110"/>
                      <a:pt x="19" y="85"/>
                    </a:cubicBezTo>
                    <a:cubicBezTo>
                      <a:pt x="37" y="60"/>
                      <a:pt x="85" y="24"/>
                      <a:pt x="129" y="12"/>
                    </a:cubicBezTo>
                    <a:cubicBezTo>
                      <a:pt x="173" y="0"/>
                      <a:pt x="243" y="1"/>
                      <a:pt x="285" y="12"/>
                    </a:cubicBezTo>
                    <a:cubicBezTo>
                      <a:pt x="327" y="23"/>
                      <a:pt x="365" y="52"/>
                      <a:pt x="381" y="76"/>
                    </a:cubicBezTo>
                    <a:cubicBezTo>
                      <a:pt x="397" y="100"/>
                      <a:pt x="401" y="126"/>
                      <a:pt x="383" y="159"/>
                    </a:cubicBezTo>
                    <a:cubicBezTo>
                      <a:pt x="365" y="192"/>
                      <a:pt x="281" y="181"/>
                      <a:pt x="273" y="272"/>
                    </a:cubicBezTo>
                    <a:lnTo>
                      <a:pt x="338" y="704"/>
                    </a:lnTo>
                  </a:path>
                </a:pathLst>
              </a:custGeom>
              <a:noFill/>
              <a:ln w="25400" cap="flat" cmpd="sng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77" name="Freeform 1365">
                <a:extLst>
                  <a:ext uri="{FF2B5EF4-FFF2-40B4-BE49-F238E27FC236}">
                    <a16:creationId xmlns:a16="http://schemas.microsoft.com/office/drawing/2014/main" id="{DD5B8A88-6064-4E6E-A48B-BCE18CCB8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618"/>
                <a:ext cx="401" cy="704"/>
              </a:xfrm>
              <a:custGeom>
                <a:avLst/>
                <a:gdLst>
                  <a:gd name="T0" fmla="*/ 66 w 401"/>
                  <a:gd name="T1" fmla="*/ 704 h 704"/>
                  <a:gd name="T2" fmla="*/ 137 w 401"/>
                  <a:gd name="T3" fmla="*/ 260 h 704"/>
                  <a:gd name="T4" fmla="*/ 20 w 401"/>
                  <a:gd name="T5" fmla="*/ 159 h 704"/>
                  <a:gd name="T6" fmla="*/ 19 w 401"/>
                  <a:gd name="T7" fmla="*/ 85 h 704"/>
                  <a:gd name="T8" fmla="*/ 129 w 401"/>
                  <a:gd name="T9" fmla="*/ 12 h 704"/>
                  <a:gd name="T10" fmla="*/ 285 w 401"/>
                  <a:gd name="T11" fmla="*/ 12 h 704"/>
                  <a:gd name="T12" fmla="*/ 381 w 401"/>
                  <a:gd name="T13" fmla="*/ 76 h 704"/>
                  <a:gd name="T14" fmla="*/ 383 w 401"/>
                  <a:gd name="T15" fmla="*/ 159 h 704"/>
                  <a:gd name="T16" fmla="*/ 273 w 401"/>
                  <a:gd name="T17" fmla="*/ 272 h 704"/>
                  <a:gd name="T18" fmla="*/ 338 w 401"/>
                  <a:gd name="T19" fmla="*/ 704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1" h="704">
                    <a:moveTo>
                      <a:pt x="66" y="704"/>
                    </a:moveTo>
                    <a:lnTo>
                      <a:pt x="137" y="260"/>
                    </a:lnTo>
                    <a:cubicBezTo>
                      <a:pt x="129" y="169"/>
                      <a:pt x="40" y="188"/>
                      <a:pt x="20" y="159"/>
                    </a:cubicBezTo>
                    <a:cubicBezTo>
                      <a:pt x="0" y="130"/>
                      <a:pt x="1" y="110"/>
                      <a:pt x="19" y="85"/>
                    </a:cubicBezTo>
                    <a:cubicBezTo>
                      <a:pt x="37" y="60"/>
                      <a:pt x="85" y="24"/>
                      <a:pt x="129" y="12"/>
                    </a:cubicBezTo>
                    <a:cubicBezTo>
                      <a:pt x="173" y="0"/>
                      <a:pt x="243" y="1"/>
                      <a:pt x="285" y="12"/>
                    </a:cubicBezTo>
                    <a:cubicBezTo>
                      <a:pt x="327" y="23"/>
                      <a:pt x="365" y="52"/>
                      <a:pt x="381" y="76"/>
                    </a:cubicBezTo>
                    <a:cubicBezTo>
                      <a:pt x="397" y="100"/>
                      <a:pt x="401" y="126"/>
                      <a:pt x="383" y="159"/>
                    </a:cubicBezTo>
                    <a:cubicBezTo>
                      <a:pt x="365" y="192"/>
                      <a:pt x="281" y="181"/>
                      <a:pt x="273" y="272"/>
                    </a:cubicBezTo>
                    <a:lnTo>
                      <a:pt x="338" y="704"/>
                    </a:lnTo>
                  </a:path>
                </a:pathLst>
              </a:custGeom>
              <a:noFill/>
              <a:ln w="9525" cap="flat" cmpd="sng">
                <a:solidFill>
                  <a:srgbClr val="EAEAEA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680" name="Group 1368">
              <a:extLst>
                <a:ext uri="{FF2B5EF4-FFF2-40B4-BE49-F238E27FC236}">
                  <a16:creationId xmlns:a16="http://schemas.microsoft.com/office/drawing/2014/main" id="{79AA95B7-2711-4231-9B8F-E98EBE36EB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1298"/>
              <a:ext cx="454" cy="46"/>
              <a:chOff x="2893" y="1298"/>
              <a:chExt cx="454" cy="46"/>
            </a:xfrm>
          </p:grpSpPr>
          <p:sp>
            <p:nvSpPr>
              <p:cNvPr id="14678" name="Rectangle 1366">
                <a:extLst>
                  <a:ext uri="{FF2B5EF4-FFF2-40B4-BE49-F238E27FC236}">
                    <a16:creationId xmlns:a16="http://schemas.microsoft.com/office/drawing/2014/main" id="{F3BFFEE2-69E8-4274-989A-58D244369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298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679" name="Rectangle 1367">
                <a:extLst>
                  <a:ext uri="{FF2B5EF4-FFF2-40B4-BE49-F238E27FC236}">
                    <a16:creationId xmlns:a16="http://schemas.microsoft.com/office/drawing/2014/main" id="{C6C2972E-D76F-425C-AB48-0CAEDC561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1298"/>
                <a:ext cx="136" cy="46"/>
              </a:xfrm>
              <a:prstGeom prst="rect">
                <a:avLst/>
              </a:prstGeom>
              <a:gradFill rotWithShape="1">
                <a:gsLst>
                  <a:gs pos="0">
                    <a:srgbClr val="808080">
                      <a:gamma/>
                      <a:shade val="46275"/>
                      <a:invGamma/>
                    </a:srgbClr>
                  </a:gs>
                  <a:gs pos="5000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683" name="Group 1371">
            <a:extLst>
              <a:ext uri="{FF2B5EF4-FFF2-40B4-BE49-F238E27FC236}">
                <a16:creationId xmlns:a16="http://schemas.microsoft.com/office/drawing/2014/main" id="{F59760B4-1F36-4C1D-960D-1EC33EFE2869}"/>
              </a:ext>
            </a:extLst>
          </p:cNvPr>
          <p:cNvGrpSpPr>
            <a:grpSpLocks/>
          </p:cNvGrpSpPr>
          <p:nvPr/>
        </p:nvGrpSpPr>
        <p:grpSpPr bwMode="auto">
          <a:xfrm rot="2700000">
            <a:off x="6629401" y="2727325"/>
            <a:ext cx="463550" cy="1736725"/>
            <a:chOff x="2893" y="618"/>
            <a:chExt cx="545" cy="2041"/>
          </a:xfrm>
        </p:grpSpPr>
        <p:sp>
          <p:nvSpPr>
            <p:cNvPr id="14684" name="Freeform 1372">
              <a:extLst>
                <a:ext uri="{FF2B5EF4-FFF2-40B4-BE49-F238E27FC236}">
                  <a16:creationId xmlns:a16="http://schemas.microsoft.com/office/drawing/2014/main" id="{A92CE128-F8A5-4AF0-B174-1F0FD267F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618"/>
              <a:ext cx="136" cy="1406"/>
            </a:xfrm>
            <a:custGeom>
              <a:avLst/>
              <a:gdLst>
                <a:gd name="T0" fmla="*/ 0 w 136"/>
                <a:gd name="T1" fmla="*/ 1406 h 1406"/>
                <a:gd name="T2" fmla="*/ 0 w 136"/>
                <a:gd name="T3" fmla="*/ 91 h 1406"/>
                <a:gd name="T4" fmla="*/ 136 w 136"/>
                <a:gd name="T5" fmla="*/ 0 h 1406"/>
                <a:gd name="T6" fmla="*/ 136 w 136"/>
                <a:gd name="T7" fmla="*/ 1315 h 1406"/>
                <a:gd name="T8" fmla="*/ 90 w 136"/>
                <a:gd name="T9" fmla="*/ 1224 h 1406"/>
                <a:gd name="T10" fmla="*/ 0 w 136"/>
                <a:gd name="T1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406">
                  <a:moveTo>
                    <a:pt x="0" y="1406"/>
                  </a:moveTo>
                  <a:lnTo>
                    <a:pt x="0" y="91"/>
                  </a:lnTo>
                  <a:lnTo>
                    <a:pt x="136" y="0"/>
                  </a:lnTo>
                  <a:lnTo>
                    <a:pt x="136" y="1315"/>
                  </a:lnTo>
                  <a:lnTo>
                    <a:pt x="90" y="1224"/>
                  </a:lnTo>
                  <a:lnTo>
                    <a:pt x="0" y="1406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5" name="Freeform 1373">
              <a:extLst>
                <a:ext uri="{FF2B5EF4-FFF2-40B4-BE49-F238E27FC236}">
                  <a16:creationId xmlns:a16="http://schemas.microsoft.com/office/drawing/2014/main" id="{F7C26F98-A99C-48F0-B52B-A71DA508EA2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301" y="618"/>
              <a:ext cx="136" cy="1406"/>
            </a:xfrm>
            <a:custGeom>
              <a:avLst/>
              <a:gdLst>
                <a:gd name="T0" fmla="*/ 0 w 136"/>
                <a:gd name="T1" fmla="*/ 1406 h 1406"/>
                <a:gd name="T2" fmla="*/ 0 w 136"/>
                <a:gd name="T3" fmla="*/ 91 h 1406"/>
                <a:gd name="T4" fmla="*/ 136 w 136"/>
                <a:gd name="T5" fmla="*/ 0 h 1406"/>
                <a:gd name="T6" fmla="*/ 136 w 136"/>
                <a:gd name="T7" fmla="*/ 1315 h 1406"/>
                <a:gd name="T8" fmla="*/ 90 w 136"/>
                <a:gd name="T9" fmla="*/ 1224 h 1406"/>
                <a:gd name="T10" fmla="*/ 0 w 136"/>
                <a:gd name="T1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406">
                  <a:moveTo>
                    <a:pt x="0" y="1406"/>
                  </a:moveTo>
                  <a:lnTo>
                    <a:pt x="0" y="91"/>
                  </a:lnTo>
                  <a:lnTo>
                    <a:pt x="136" y="0"/>
                  </a:lnTo>
                  <a:lnTo>
                    <a:pt x="136" y="1315"/>
                  </a:lnTo>
                  <a:lnTo>
                    <a:pt x="90" y="1224"/>
                  </a:lnTo>
                  <a:lnTo>
                    <a:pt x="0" y="1406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6" name="Freeform 1374">
              <a:extLst>
                <a:ext uri="{FF2B5EF4-FFF2-40B4-BE49-F238E27FC236}">
                  <a16:creationId xmlns:a16="http://schemas.microsoft.com/office/drawing/2014/main" id="{5F351C9A-FFC3-4766-B2B9-39784DDE5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618"/>
              <a:ext cx="272" cy="1315"/>
            </a:xfrm>
            <a:custGeom>
              <a:avLst/>
              <a:gdLst>
                <a:gd name="T0" fmla="*/ 0 w 272"/>
                <a:gd name="T1" fmla="*/ 1315 h 1315"/>
                <a:gd name="T2" fmla="*/ 136 w 272"/>
                <a:gd name="T3" fmla="*/ 1179 h 1315"/>
                <a:gd name="T4" fmla="*/ 272 w 272"/>
                <a:gd name="T5" fmla="*/ 1315 h 1315"/>
                <a:gd name="T6" fmla="*/ 272 w 272"/>
                <a:gd name="T7" fmla="*/ 0 h 1315"/>
                <a:gd name="T8" fmla="*/ 0 w 272"/>
                <a:gd name="T9" fmla="*/ 0 h 1315"/>
                <a:gd name="T10" fmla="*/ 0 w 272"/>
                <a:gd name="T11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1315">
                  <a:moveTo>
                    <a:pt x="0" y="1315"/>
                  </a:moveTo>
                  <a:lnTo>
                    <a:pt x="136" y="1179"/>
                  </a:lnTo>
                  <a:lnTo>
                    <a:pt x="272" y="1315"/>
                  </a:lnTo>
                  <a:lnTo>
                    <a:pt x="272" y="0"/>
                  </a:lnTo>
                  <a:lnTo>
                    <a:pt x="0" y="0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7" name="Line 1375">
              <a:extLst>
                <a:ext uri="{FF2B5EF4-FFF2-40B4-BE49-F238E27FC236}">
                  <a16:creationId xmlns:a16="http://schemas.microsoft.com/office/drawing/2014/main" id="{3F51C123-C4B6-4C2A-8198-51AFB4BD61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5" y="2478"/>
              <a:ext cx="181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8" name="Freeform 1376">
              <a:extLst>
                <a:ext uri="{FF2B5EF4-FFF2-40B4-BE49-F238E27FC236}">
                  <a16:creationId xmlns:a16="http://schemas.microsoft.com/office/drawing/2014/main" id="{D18D09F7-D4EC-42B1-8A41-FB853E802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797"/>
              <a:ext cx="545" cy="681"/>
            </a:xfrm>
            <a:custGeom>
              <a:avLst/>
              <a:gdLst>
                <a:gd name="T0" fmla="*/ 182 w 545"/>
                <a:gd name="T1" fmla="*/ 681 h 681"/>
                <a:gd name="T2" fmla="*/ 0 w 545"/>
                <a:gd name="T3" fmla="*/ 227 h 681"/>
                <a:gd name="T4" fmla="*/ 91 w 545"/>
                <a:gd name="T5" fmla="*/ 45 h 681"/>
                <a:gd name="T6" fmla="*/ 136 w 545"/>
                <a:gd name="T7" fmla="*/ 136 h 681"/>
                <a:gd name="T8" fmla="*/ 272 w 545"/>
                <a:gd name="T9" fmla="*/ 0 h 681"/>
                <a:gd name="T10" fmla="*/ 408 w 545"/>
                <a:gd name="T11" fmla="*/ 136 h 681"/>
                <a:gd name="T12" fmla="*/ 454 w 545"/>
                <a:gd name="T13" fmla="*/ 45 h 681"/>
                <a:gd name="T14" fmla="*/ 545 w 545"/>
                <a:gd name="T15" fmla="*/ 227 h 681"/>
                <a:gd name="T16" fmla="*/ 363 w 545"/>
                <a:gd name="T17" fmla="*/ 681 h 681"/>
                <a:gd name="T18" fmla="*/ 182 w 545"/>
                <a:gd name="T1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5" h="681">
                  <a:moveTo>
                    <a:pt x="182" y="681"/>
                  </a:moveTo>
                  <a:lnTo>
                    <a:pt x="0" y="227"/>
                  </a:lnTo>
                  <a:lnTo>
                    <a:pt x="91" y="45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408" y="136"/>
                  </a:lnTo>
                  <a:lnTo>
                    <a:pt x="454" y="45"/>
                  </a:lnTo>
                  <a:lnTo>
                    <a:pt x="545" y="227"/>
                  </a:lnTo>
                  <a:lnTo>
                    <a:pt x="363" y="681"/>
                  </a:lnTo>
                  <a:lnTo>
                    <a:pt x="182" y="681"/>
                  </a:lnTo>
                  <a:close/>
                </a:path>
              </a:pathLst>
            </a:custGeom>
            <a:gradFill rotWithShape="1">
              <a:gsLst>
                <a:gs pos="0">
                  <a:srgbClr val="FFCC99"/>
                </a:gs>
                <a:gs pos="50000">
                  <a:srgbClr val="FFCC99">
                    <a:gamma/>
                    <a:tint val="60392"/>
                    <a:invGamma/>
                  </a:srgbClr>
                </a:gs>
                <a:gs pos="100000">
                  <a:srgbClr val="FFCC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89" name="Freeform 1377">
              <a:extLst>
                <a:ext uri="{FF2B5EF4-FFF2-40B4-BE49-F238E27FC236}">
                  <a16:creationId xmlns:a16="http://schemas.microsoft.com/office/drawing/2014/main" id="{5828FF2C-586B-4A50-A585-28CC6D6B16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5" y="2432"/>
              <a:ext cx="181" cy="227"/>
            </a:xfrm>
            <a:custGeom>
              <a:avLst/>
              <a:gdLst>
                <a:gd name="T0" fmla="*/ 0 w 181"/>
                <a:gd name="T1" fmla="*/ 46 h 182"/>
                <a:gd name="T2" fmla="*/ 90 w 181"/>
                <a:gd name="T3" fmla="*/ 0 h 182"/>
                <a:gd name="T4" fmla="*/ 181 w 181"/>
                <a:gd name="T5" fmla="*/ 46 h 182"/>
                <a:gd name="T6" fmla="*/ 90 w 181"/>
                <a:gd name="T7" fmla="*/ 182 h 182"/>
                <a:gd name="T8" fmla="*/ 0 w 181"/>
                <a:gd name="T9" fmla="*/ 4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82">
                  <a:moveTo>
                    <a:pt x="0" y="46"/>
                  </a:moveTo>
                  <a:cubicBezTo>
                    <a:pt x="0" y="16"/>
                    <a:pt x="60" y="0"/>
                    <a:pt x="90" y="0"/>
                  </a:cubicBezTo>
                  <a:cubicBezTo>
                    <a:pt x="120" y="0"/>
                    <a:pt x="181" y="16"/>
                    <a:pt x="181" y="46"/>
                  </a:cubicBezTo>
                  <a:lnTo>
                    <a:pt x="90" y="18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690" name="Group 1378">
            <a:extLst>
              <a:ext uri="{FF2B5EF4-FFF2-40B4-BE49-F238E27FC236}">
                <a16:creationId xmlns:a16="http://schemas.microsoft.com/office/drawing/2014/main" id="{1BD6B044-3D9D-49ED-8E7E-44AB17234510}"/>
              </a:ext>
            </a:extLst>
          </p:cNvPr>
          <p:cNvGrpSpPr>
            <a:grpSpLocks/>
          </p:cNvGrpSpPr>
          <p:nvPr/>
        </p:nvGrpSpPr>
        <p:grpSpPr bwMode="auto">
          <a:xfrm rot="2700000">
            <a:off x="8404225" y="2786063"/>
            <a:ext cx="468313" cy="1754187"/>
            <a:chOff x="3527" y="663"/>
            <a:chExt cx="545" cy="2041"/>
          </a:xfrm>
        </p:grpSpPr>
        <p:sp>
          <p:nvSpPr>
            <p:cNvPr id="14691" name="Freeform 1379">
              <a:extLst>
                <a:ext uri="{FF2B5EF4-FFF2-40B4-BE49-F238E27FC236}">
                  <a16:creationId xmlns:a16="http://schemas.microsoft.com/office/drawing/2014/main" id="{4AFFAD55-9AA1-45EE-B59D-1848B0CA9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" y="663"/>
              <a:ext cx="136" cy="1406"/>
            </a:xfrm>
            <a:custGeom>
              <a:avLst/>
              <a:gdLst>
                <a:gd name="T0" fmla="*/ 0 w 136"/>
                <a:gd name="T1" fmla="*/ 1406 h 1406"/>
                <a:gd name="T2" fmla="*/ 0 w 136"/>
                <a:gd name="T3" fmla="*/ 91 h 1406"/>
                <a:gd name="T4" fmla="*/ 136 w 136"/>
                <a:gd name="T5" fmla="*/ 0 h 1406"/>
                <a:gd name="T6" fmla="*/ 136 w 136"/>
                <a:gd name="T7" fmla="*/ 1315 h 1406"/>
                <a:gd name="T8" fmla="*/ 90 w 136"/>
                <a:gd name="T9" fmla="*/ 1224 h 1406"/>
                <a:gd name="T10" fmla="*/ 0 w 136"/>
                <a:gd name="T1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406">
                  <a:moveTo>
                    <a:pt x="0" y="1406"/>
                  </a:moveTo>
                  <a:lnTo>
                    <a:pt x="0" y="91"/>
                  </a:lnTo>
                  <a:lnTo>
                    <a:pt x="136" y="0"/>
                  </a:lnTo>
                  <a:lnTo>
                    <a:pt x="136" y="1315"/>
                  </a:lnTo>
                  <a:lnTo>
                    <a:pt x="90" y="1224"/>
                  </a:lnTo>
                  <a:lnTo>
                    <a:pt x="0" y="140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92" name="Freeform 1380">
              <a:extLst>
                <a:ext uri="{FF2B5EF4-FFF2-40B4-BE49-F238E27FC236}">
                  <a16:creationId xmlns:a16="http://schemas.microsoft.com/office/drawing/2014/main" id="{C1D6E5B4-9D0F-41D6-B0B1-5CEB064B94C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935" y="663"/>
              <a:ext cx="136" cy="1406"/>
            </a:xfrm>
            <a:custGeom>
              <a:avLst/>
              <a:gdLst>
                <a:gd name="T0" fmla="*/ 0 w 136"/>
                <a:gd name="T1" fmla="*/ 1406 h 1406"/>
                <a:gd name="T2" fmla="*/ 0 w 136"/>
                <a:gd name="T3" fmla="*/ 91 h 1406"/>
                <a:gd name="T4" fmla="*/ 136 w 136"/>
                <a:gd name="T5" fmla="*/ 0 h 1406"/>
                <a:gd name="T6" fmla="*/ 136 w 136"/>
                <a:gd name="T7" fmla="*/ 1315 h 1406"/>
                <a:gd name="T8" fmla="*/ 90 w 136"/>
                <a:gd name="T9" fmla="*/ 1224 h 1406"/>
                <a:gd name="T10" fmla="*/ 0 w 136"/>
                <a:gd name="T11" fmla="*/ 1406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406">
                  <a:moveTo>
                    <a:pt x="0" y="1406"/>
                  </a:moveTo>
                  <a:lnTo>
                    <a:pt x="0" y="91"/>
                  </a:lnTo>
                  <a:lnTo>
                    <a:pt x="136" y="0"/>
                  </a:lnTo>
                  <a:lnTo>
                    <a:pt x="136" y="1315"/>
                  </a:lnTo>
                  <a:lnTo>
                    <a:pt x="90" y="1224"/>
                  </a:lnTo>
                  <a:lnTo>
                    <a:pt x="0" y="140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93" name="Freeform 1381">
              <a:extLst>
                <a:ext uri="{FF2B5EF4-FFF2-40B4-BE49-F238E27FC236}">
                  <a16:creationId xmlns:a16="http://schemas.microsoft.com/office/drawing/2014/main" id="{05ABC8CA-B0F0-47AD-BDC4-F666CEC94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4" y="663"/>
              <a:ext cx="272" cy="1315"/>
            </a:xfrm>
            <a:custGeom>
              <a:avLst/>
              <a:gdLst>
                <a:gd name="T0" fmla="*/ 0 w 272"/>
                <a:gd name="T1" fmla="*/ 1315 h 1315"/>
                <a:gd name="T2" fmla="*/ 136 w 272"/>
                <a:gd name="T3" fmla="*/ 1179 h 1315"/>
                <a:gd name="T4" fmla="*/ 272 w 272"/>
                <a:gd name="T5" fmla="*/ 1315 h 1315"/>
                <a:gd name="T6" fmla="*/ 272 w 272"/>
                <a:gd name="T7" fmla="*/ 0 h 1315"/>
                <a:gd name="T8" fmla="*/ 0 w 272"/>
                <a:gd name="T9" fmla="*/ 0 h 1315"/>
                <a:gd name="T10" fmla="*/ 0 w 272"/>
                <a:gd name="T11" fmla="*/ 1315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2" h="1315">
                  <a:moveTo>
                    <a:pt x="0" y="1315"/>
                  </a:moveTo>
                  <a:lnTo>
                    <a:pt x="136" y="1179"/>
                  </a:lnTo>
                  <a:lnTo>
                    <a:pt x="272" y="1315"/>
                  </a:lnTo>
                  <a:lnTo>
                    <a:pt x="272" y="0"/>
                  </a:lnTo>
                  <a:lnTo>
                    <a:pt x="0" y="0"/>
                  </a:lnTo>
                  <a:lnTo>
                    <a:pt x="0" y="131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94" name="Line 1382">
              <a:extLst>
                <a:ext uri="{FF2B5EF4-FFF2-40B4-BE49-F238E27FC236}">
                  <a16:creationId xmlns:a16="http://schemas.microsoft.com/office/drawing/2014/main" id="{DB487C4D-A6D8-4CC2-8E05-07BC5DFF01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9" y="2523"/>
              <a:ext cx="181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95" name="Freeform 1383">
              <a:extLst>
                <a:ext uri="{FF2B5EF4-FFF2-40B4-BE49-F238E27FC236}">
                  <a16:creationId xmlns:a16="http://schemas.microsoft.com/office/drawing/2014/main" id="{0DC0D3DC-27B2-45D5-9CC4-5F7F0FF19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7" y="1842"/>
              <a:ext cx="545" cy="681"/>
            </a:xfrm>
            <a:custGeom>
              <a:avLst/>
              <a:gdLst>
                <a:gd name="T0" fmla="*/ 182 w 545"/>
                <a:gd name="T1" fmla="*/ 681 h 681"/>
                <a:gd name="T2" fmla="*/ 0 w 545"/>
                <a:gd name="T3" fmla="*/ 227 h 681"/>
                <a:gd name="T4" fmla="*/ 91 w 545"/>
                <a:gd name="T5" fmla="*/ 45 h 681"/>
                <a:gd name="T6" fmla="*/ 136 w 545"/>
                <a:gd name="T7" fmla="*/ 136 h 681"/>
                <a:gd name="T8" fmla="*/ 272 w 545"/>
                <a:gd name="T9" fmla="*/ 0 h 681"/>
                <a:gd name="T10" fmla="*/ 408 w 545"/>
                <a:gd name="T11" fmla="*/ 136 h 681"/>
                <a:gd name="T12" fmla="*/ 454 w 545"/>
                <a:gd name="T13" fmla="*/ 45 h 681"/>
                <a:gd name="T14" fmla="*/ 545 w 545"/>
                <a:gd name="T15" fmla="*/ 227 h 681"/>
                <a:gd name="T16" fmla="*/ 363 w 545"/>
                <a:gd name="T17" fmla="*/ 681 h 681"/>
                <a:gd name="T18" fmla="*/ 182 w 545"/>
                <a:gd name="T1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5" h="681">
                  <a:moveTo>
                    <a:pt x="182" y="681"/>
                  </a:moveTo>
                  <a:lnTo>
                    <a:pt x="0" y="227"/>
                  </a:lnTo>
                  <a:lnTo>
                    <a:pt x="91" y="45"/>
                  </a:lnTo>
                  <a:lnTo>
                    <a:pt x="136" y="136"/>
                  </a:lnTo>
                  <a:lnTo>
                    <a:pt x="272" y="0"/>
                  </a:lnTo>
                  <a:lnTo>
                    <a:pt x="408" y="136"/>
                  </a:lnTo>
                  <a:lnTo>
                    <a:pt x="454" y="45"/>
                  </a:lnTo>
                  <a:lnTo>
                    <a:pt x="545" y="227"/>
                  </a:lnTo>
                  <a:lnTo>
                    <a:pt x="363" y="681"/>
                  </a:lnTo>
                  <a:lnTo>
                    <a:pt x="182" y="681"/>
                  </a:lnTo>
                  <a:close/>
                </a:path>
              </a:pathLst>
            </a:custGeom>
            <a:gradFill rotWithShape="1">
              <a:gsLst>
                <a:gs pos="0">
                  <a:srgbClr val="FFCC99"/>
                </a:gs>
                <a:gs pos="50000">
                  <a:srgbClr val="FFCC99">
                    <a:gamma/>
                    <a:tint val="60392"/>
                    <a:invGamma/>
                  </a:srgbClr>
                </a:gs>
                <a:gs pos="100000">
                  <a:srgbClr val="FFCC99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696" name="Freeform 1384">
              <a:extLst>
                <a:ext uri="{FF2B5EF4-FFF2-40B4-BE49-F238E27FC236}">
                  <a16:creationId xmlns:a16="http://schemas.microsoft.com/office/drawing/2014/main" id="{02C81888-A037-4AD1-A121-C2A9917581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9" y="2477"/>
              <a:ext cx="181" cy="227"/>
            </a:xfrm>
            <a:custGeom>
              <a:avLst/>
              <a:gdLst>
                <a:gd name="T0" fmla="*/ 0 w 181"/>
                <a:gd name="T1" fmla="*/ 46 h 182"/>
                <a:gd name="T2" fmla="*/ 90 w 181"/>
                <a:gd name="T3" fmla="*/ 0 h 182"/>
                <a:gd name="T4" fmla="*/ 181 w 181"/>
                <a:gd name="T5" fmla="*/ 46 h 182"/>
                <a:gd name="T6" fmla="*/ 90 w 181"/>
                <a:gd name="T7" fmla="*/ 182 h 182"/>
                <a:gd name="T8" fmla="*/ 0 w 181"/>
                <a:gd name="T9" fmla="*/ 46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82">
                  <a:moveTo>
                    <a:pt x="0" y="46"/>
                  </a:moveTo>
                  <a:cubicBezTo>
                    <a:pt x="0" y="16"/>
                    <a:pt x="60" y="0"/>
                    <a:pt x="90" y="0"/>
                  </a:cubicBezTo>
                  <a:cubicBezTo>
                    <a:pt x="120" y="0"/>
                    <a:pt x="181" y="16"/>
                    <a:pt x="181" y="46"/>
                  </a:cubicBezTo>
                  <a:lnTo>
                    <a:pt x="90" y="182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11" name="Group 1399">
            <a:extLst>
              <a:ext uri="{FF2B5EF4-FFF2-40B4-BE49-F238E27FC236}">
                <a16:creationId xmlns:a16="http://schemas.microsoft.com/office/drawing/2014/main" id="{75306627-5A3C-4337-8BE1-EF07C7B68237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868863"/>
            <a:ext cx="1439862" cy="1257300"/>
            <a:chOff x="4980" y="3046"/>
            <a:chExt cx="952" cy="831"/>
          </a:xfrm>
        </p:grpSpPr>
        <p:sp>
          <p:nvSpPr>
            <p:cNvPr id="14698" name="Oval 1386">
              <a:extLst>
                <a:ext uri="{FF2B5EF4-FFF2-40B4-BE49-F238E27FC236}">
                  <a16:creationId xmlns:a16="http://schemas.microsoft.com/office/drawing/2014/main" id="{41BD7BF4-8F97-4A81-AD8E-4C102EF22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8" y="3441"/>
              <a:ext cx="674" cy="4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99" name="Oval 1387">
              <a:extLst>
                <a:ext uri="{FF2B5EF4-FFF2-40B4-BE49-F238E27FC236}">
                  <a16:creationId xmlns:a16="http://schemas.microsoft.com/office/drawing/2014/main" id="{4691DCA7-C656-4F24-98D1-FB201118B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99" y="3323"/>
              <a:ext cx="833" cy="43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tint val="12549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0" name="Oval 1388">
              <a:extLst>
                <a:ext uri="{FF2B5EF4-FFF2-40B4-BE49-F238E27FC236}">
                  <a16:creationId xmlns:a16="http://schemas.microsoft.com/office/drawing/2014/main" id="{49A4F3BD-6808-4B94-A4B0-5A1E07BB8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8" y="3363"/>
              <a:ext cx="674" cy="32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01" name="Oval 1389">
              <a:extLst>
                <a:ext uri="{FF2B5EF4-FFF2-40B4-BE49-F238E27FC236}">
                  <a16:creationId xmlns:a16="http://schemas.microsoft.com/office/drawing/2014/main" id="{64A1B6E3-3BBC-47D1-9A9A-AD82C30CB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8" y="3482"/>
              <a:ext cx="595" cy="202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4703" name="Group 1391">
              <a:extLst>
                <a:ext uri="{FF2B5EF4-FFF2-40B4-BE49-F238E27FC236}">
                  <a16:creationId xmlns:a16="http://schemas.microsoft.com/office/drawing/2014/main" id="{5F9162BF-1AF2-4A74-9E03-C738E2EE23BC}"/>
                </a:ext>
              </a:extLst>
            </p:cNvPr>
            <p:cNvGrpSpPr>
              <a:grpSpLocks/>
            </p:cNvGrpSpPr>
            <p:nvPr/>
          </p:nvGrpSpPr>
          <p:grpSpPr bwMode="auto">
            <a:xfrm rot="195896">
              <a:off x="4980" y="3046"/>
              <a:ext cx="555" cy="526"/>
              <a:chOff x="1623" y="935"/>
              <a:chExt cx="907" cy="861"/>
            </a:xfrm>
          </p:grpSpPr>
          <p:sp>
            <p:nvSpPr>
              <p:cNvPr id="14704" name="AutoShape 1392">
                <a:extLst>
                  <a:ext uri="{FF2B5EF4-FFF2-40B4-BE49-F238E27FC236}">
                    <a16:creationId xmlns:a16="http://schemas.microsoft.com/office/drawing/2014/main" id="{B4780641-13E3-4126-9BCA-4DBA01011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737" y="1592"/>
                <a:ext cx="90" cy="318"/>
              </a:xfrm>
              <a:prstGeom prst="can">
                <a:avLst>
                  <a:gd name="adj" fmla="val 67542"/>
                </a:avLst>
              </a:prstGeom>
              <a:gradFill rotWithShape="1">
                <a:gsLst>
                  <a:gs pos="0">
                    <a:srgbClr val="FFCC00"/>
                  </a:gs>
                  <a:gs pos="100000">
                    <a:srgbClr val="FFCC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5" name="AutoShape 1393">
                <a:extLst>
                  <a:ext uri="{FF2B5EF4-FFF2-40B4-BE49-F238E27FC236}">
                    <a16:creationId xmlns:a16="http://schemas.microsoft.com/office/drawing/2014/main" id="{76466261-B79A-4150-A86D-E3CBCB7AC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78" y="1478"/>
                <a:ext cx="90" cy="545"/>
              </a:xfrm>
              <a:prstGeom prst="can">
                <a:avLst>
                  <a:gd name="adj" fmla="val 46650"/>
                </a:avLst>
              </a:prstGeom>
              <a:gradFill rotWithShape="1">
                <a:gsLst>
                  <a:gs pos="0">
                    <a:srgbClr val="C0C0C0">
                      <a:gamma/>
                      <a:tint val="34902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6" name="AutoShape 1394">
                <a:extLst>
                  <a:ext uri="{FF2B5EF4-FFF2-40B4-BE49-F238E27FC236}">
                    <a16:creationId xmlns:a16="http://schemas.microsoft.com/office/drawing/2014/main" id="{17812400-88BC-48EA-9278-AA4582E7A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280" y="1706"/>
                <a:ext cx="90" cy="90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7" name="AutoShape 1395">
                <a:extLst>
                  <a:ext uri="{FF2B5EF4-FFF2-40B4-BE49-F238E27FC236}">
                    <a16:creationId xmlns:a16="http://schemas.microsoft.com/office/drawing/2014/main" id="{4B0701A1-AF09-4D16-A9E9-737D2FB94F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325" y="1706"/>
                <a:ext cx="90" cy="90"/>
              </a:xfrm>
              <a:prstGeom prst="can">
                <a:avLst>
                  <a:gd name="adj" fmla="val 50000"/>
                </a:avLst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708" name="Freeform 1396">
                <a:extLst>
                  <a:ext uri="{FF2B5EF4-FFF2-40B4-BE49-F238E27FC236}">
                    <a16:creationId xmlns:a16="http://schemas.microsoft.com/office/drawing/2014/main" id="{EB892489-E818-4135-8902-1BEA39A99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8" y="1071"/>
                <a:ext cx="242" cy="635"/>
              </a:xfrm>
              <a:custGeom>
                <a:avLst/>
                <a:gdLst>
                  <a:gd name="T0" fmla="*/ 144 w 242"/>
                  <a:gd name="T1" fmla="*/ 0 h 635"/>
                  <a:gd name="T2" fmla="*/ 8 w 242"/>
                  <a:gd name="T3" fmla="*/ 272 h 635"/>
                  <a:gd name="T4" fmla="*/ 190 w 242"/>
                  <a:gd name="T5" fmla="*/ 454 h 635"/>
                  <a:gd name="T6" fmla="*/ 99 w 242"/>
                  <a:gd name="T7" fmla="*/ 635 h 635"/>
                  <a:gd name="T8" fmla="*/ 235 w 242"/>
                  <a:gd name="T9" fmla="*/ 454 h 635"/>
                  <a:gd name="T10" fmla="*/ 54 w 242"/>
                  <a:gd name="T11" fmla="*/ 272 h 635"/>
                  <a:gd name="T12" fmla="*/ 144 w 242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635">
                    <a:moveTo>
                      <a:pt x="144" y="0"/>
                    </a:moveTo>
                    <a:cubicBezTo>
                      <a:pt x="136" y="0"/>
                      <a:pt x="0" y="196"/>
                      <a:pt x="8" y="272"/>
                    </a:cubicBezTo>
                    <a:cubicBezTo>
                      <a:pt x="16" y="348"/>
                      <a:pt x="175" y="394"/>
                      <a:pt x="190" y="454"/>
                    </a:cubicBezTo>
                    <a:cubicBezTo>
                      <a:pt x="205" y="514"/>
                      <a:pt x="92" y="635"/>
                      <a:pt x="99" y="635"/>
                    </a:cubicBezTo>
                    <a:cubicBezTo>
                      <a:pt x="106" y="635"/>
                      <a:pt x="242" y="514"/>
                      <a:pt x="235" y="454"/>
                    </a:cubicBezTo>
                    <a:cubicBezTo>
                      <a:pt x="228" y="394"/>
                      <a:pt x="69" y="348"/>
                      <a:pt x="54" y="272"/>
                    </a:cubicBezTo>
                    <a:cubicBezTo>
                      <a:pt x="39" y="196"/>
                      <a:pt x="152" y="0"/>
                      <a:pt x="14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709" name="Freeform 1397">
                <a:extLst>
                  <a:ext uri="{FF2B5EF4-FFF2-40B4-BE49-F238E27FC236}">
                    <a16:creationId xmlns:a16="http://schemas.microsoft.com/office/drawing/2014/main" id="{0F11C3DA-0532-4810-99AF-30EA14D257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8" y="935"/>
                <a:ext cx="242" cy="726"/>
              </a:xfrm>
              <a:custGeom>
                <a:avLst/>
                <a:gdLst>
                  <a:gd name="T0" fmla="*/ 144 w 242"/>
                  <a:gd name="T1" fmla="*/ 0 h 635"/>
                  <a:gd name="T2" fmla="*/ 8 w 242"/>
                  <a:gd name="T3" fmla="*/ 272 h 635"/>
                  <a:gd name="T4" fmla="*/ 190 w 242"/>
                  <a:gd name="T5" fmla="*/ 454 h 635"/>
                  <a:gd name="T6" fmla="*/ 99 w 242"/>
                  <a:gd name="T7" fmla="*/ 635 h 635"/>
                  <a:gd name="T8" fmla="*/ 235 w 242"/>
                  <a:gd name="T9" fmla="*/ 454 h 635"/>
                  <a:gd name="T10" fmla="*/ 54 w 242"/>
                  <a:gd name="T11" fmla="*/ 272 h 635"/>
                  <a:gd name="T12" fmla="*/ 144 w 242"/>
                  <a:gd name="T13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635">
                    <a:moveTo>
                      <a:pt x="144" y="0"/>
                    </a:moveTo>
                    <a:cubicBezTo>
                      <a:pt x="136" y="0"/>
                      <a:pt x="0" y="196"/>
                      <a:pt x="8" y="272"/>
                    </a:cubicBezTo>
                    <a:cubicBezTo>
                      <a:pt x="16" y="348"/>
                      <a:pt x="175" y="394"/>
                      <a:pt x="190" y="454"/>
                    </a:cubicBezTo>
                    <a:cubicBezTo>
                      <a:pt x="205" y="514"/>
                      <a:pt x="92" y="635"/>
                      <a:pt x="99" y="635"/>
                    </a:cubicBezTo>
                    <a:cubicBezTo>
                      <a:pt x="106" y="635"/>
                      <a:pt x="242" y="514"/>
                      <a:pt x="235" y="454"/>
                    </a:cubicBezTo>
                    <a:cubicBezTo>
                      <a:pt x="228" y="394"/>
                      <a:pt x="69" y="348"/>
                      <a:pt x="54" y="272"/>
                    </a:cubicBezTo>
                    <a:cubicBezTo>
                      <a:pt x="39" y="196"/>
                      <a:pt x="152" y="0"/>
                      <a:pt x="14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4712" name="Group 1400">
            <a:extLst>
              <a:ext uri="{FF2B5EF4-FFF2-40B4-BE49-F238E27FC236}">
                <a16:creationId xmlns:a16="http://schemas.microsoft.com/office/drawing/2014/main" id="{36508E85-BC2D-4826-8CA3-F3EF34F4F9FA}"/>
              </a:ext>
            </a:extLst>
          </p:cNvPr>
          <p:cNvGrpSpPr>
            <a:grpSpLocks/>
          </p:cNvGrpSpPr>
          <p:nvPr/>
        </p:nvGrpSpPr>
        <p:grpSpPr bwMode="auto">
          <a:xfrm rot="1800000">
            <a:off x="2936875" y="2781300"/>
            <a:ext cx="285750" cy="1727200"/>
            <a:chOff x="3574" y="1752"/>
            <a:chExt cx="180" cy="1088"/>
          </a:xfrm>
        </p:grpSpPr>
        <p:sp>
          <p:nvSpPr>
            <p:cNvPr id="14713" name="AutoShape 1401">
              <a:extLst>
                <a:ext uri="{FF2B5EF4-FFF2-40B4-BE49-F238E27FC236}">
                  <a16:creationId xmlns:a16="http://schemas.microsoft.com/office/drawing/2014/main" id="{B0866931-3B48-413B-ADFB-76131F4E4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7" y="1752"/>
              <a:ext cx="90" cy="18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33725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4" name="AutoShape 1402">
              <a:extLst>
                <a:ext uri="{FF2B5EF4-FFF2-40B4-BE49-F238E27FC236}">
                  <a16:creationId xmlns:a16="http://schemas.microsoft.com/office/drawing/2014/main" id="{91E54439-6044-4DDD-997D-2725017D0C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619" y="2750"/>
              <a:ext cx="46" cy="90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33725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5" name="Oval 1403">
              <a:extLst>
                <a:ext uri="{FF2B5EF4-FFF2-40B4-BE49-F238E27FC236}">
                  <a16:creationId xmlns:a16="http://schemas.microsoft.com/office/drawing/2014/main" id="{4ADC73A4-4247-47A2-B2FF-8AD4C1516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41"/>
              <a:ext cx="136" cy="454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33725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6" name="AutoShape 1404">
              <a:extLst>
                <a:ext uri="{FF2B5EF4-FFF2-40B4-BE49-F238E27FC236}">
                  <a16:creationId xmlns:a16="http://schemas.microsoft.com/office/drawing/2014/main" id="{4431ADDE-FD93-4F74-820E-E3A8DFC26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205"/>
              <a:ext cx="136" cy="31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6600"/>
                </a:gs>
                <a:gs pos="50000">
                  <a:srgbClr val="FF6600">
                    <a:gamma/>
                    <a:tint val="33725"/>
                    <a:invGamma/>
                  </a:srgbClr>
                </a:gs>
                <a:gs pos="100000">
                  <a:srgbClr val="FF66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7" name="AutoShape 1405">
              <a:extLst>
                <a:ext uri="{FF2B5EF4-FFF2-40B4-BE49-F238E27FC236}">
                  <a16:creationId xmlns:a16="http://schemas.microsoft.com/office/drawing/2014/main" id="{67A15382-0F71-459D-86D3-E61771F3F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797"/>
              <a:ext cx="136" cy="454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0000"/>
                </a:gs>
                <a:gs pos="50000">
                  <a:srgbClr val="FF0000">
                    <a:gamma/>
                    <a:tint val="33725"/>
                    <a:invGamma/>
                  </a:srgbClr>
                </a:gs>
                <a:gs pos="100000">
                  <a:srgbClr val="FF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8" name="AutoShape 1406">
              <a:extLst>
                <a:ext uri="{FF2B5EF4-FFF2-40B4-BE49-F238E27FC236}">
                  <a16:creationId xmlns:a16="http://schemas.microsoft.com/office/drawing/2014/main" id="{3021A010-AD97-4BA6-812D-21040F2D4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478"/>
              <a:ext cx="136" cy="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372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19" name="Rectangle 1407">
              <a:extLst>
                <a:ext uri="{FF2B5EF4-FFF2-40B4-BE49-F238E27FC236}">
                  <a16:creationId xmlns:a16="http://schemas.microsoft.com/office/drawing/2014/main" id="{7D56FB0A-50B0-47D6-A2D4-1899174C5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69"/>
              <a:ext cx="136" cy="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0" name="Freeform 1408">
              <a:extLst>
                <a:ext uri="{FF2B5EF4-FFF2-40B4-BE49-F238E27FC236}">
                  <a16:creationId xmlns:a16="http://schemas.microsoft.com/office/drawing/2014/main" id="{BA4F5D3E-7C4C-4B65-B6AF-DCD2ABC46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" y="1842"/>
              <a:ext cx="44" cy="363"/>
            </a:xfrm>
            <a:custGeom>
              <a:avLst/>
              <a:gdLst>
                <a:gd name="T0" fmla="*/ 46 w 91"/>
                <a:gd name="T1" fmla="*/ 45 h 726"/>
                <a:gd name="T2" fmla="*/ 91 w 91"/>
                <a:gd name="T3" fmla="*/ 91 h 726"/>
                <a:gd name="T4" fmla="*/ 91 w 91"/>
                <a:gd name="T5" fmla="*/ 726 h 726"/>
                <a:gd name="T6" fmla="*/ 46 w 91"/>
                <a:gd name="T7" fmla="*/ 726 h 726"/>
                <a:gd name="T8" fmla="*/ 46 w 91"/>
                <a:gd name="T9" fmla="*/ 590 h 726"/>
                <a:gd name="T10" fmla="*/ 0 w 91"/>
                <a:gd name="T11" fmla="*/ 544 h 726"/>
                <a:gd name="T12" fmla="*/ 26 w 91"/>
                <a:gd name="T13" fmla="*/ 499 h 726"/>
                <a:gd name="T14" fmla="*/ 26 w 91"/>
                <a:gd name="T15" fmla="*/ 136 h 726"/>
                <a:gd name="T16" fmla="*/ 0 w 91"/>
                <a:gd name="T17" fmla="*/ 110 h 726"/>
                <a:gd name="T18" fmla="*/ 0 w 91"/>
                <a:gd name="T19" fmla="*/ 0 h 726"/>
                <a:gd name="T20" fmla="*/ 46 w 91"/>
                <a:gd name="T21" fmla="*/ 4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26">
                  <a:moveTo>
                    <a:pt x="46" y="45"/>
                  </a:moveTo>
                  <a:lnTo>
                    <a:pt x="91" y="91"/>
                  </a:lnTo>
                  <a:lnTo>
                    <a:pt x="91" y="726"/>
                  </a:lnTo>
                  <a:lnTo>
                    <a:pt x="46" y="726"/>
                  </a:lnTo>
                  <a:lnTo>
                    <a:pt x="46" y="590"/>
                  </a:lnTo>
                  <a:lnTo>
                    <a:pt x="0" y="544"/>
                  </a:lnTo>
                  <a:lnTo>
                    <a:pt x="26" y="499"/>
                  </a:lnTo>
                  <a:lnTo>
                    <a:pt x="26" y="136"/>
                  </a:lnTo>
                  <a:lnTo>
                    <a:pt x="0" y="110"/>
                  </a:lnTo>
                  <a:lnTo>
                    <a:pt x="0" y="0"/>
                  </a:lnTo>
                  <a:lnTo>
                    <a:pt x="46" y="4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721" name="Group 1409">
            <a:extLst>
              <a:ext uri="{FF2B5EF4-FFF2-40B4-BE49-F238E27FC236}">
                <a16:creationId xmlns:a16="http://schemas.microsoft.com/office/drawing/2014/main" id="{B3F76B66-600D-43F4-81FE-D7FFD261195E}"/>
              </a:ext>
            </a:extLst>
          </p:cNvPr>
          <p:cNvGrpSpPr>
            <a:grpSpLocks/>
          </p:cNvGrpSpPr>
          <p:nvPr/>
        </p:nvGrpSpPr>
        <p:grpSpPr bwMode="auto">
          <a:xfrm>
            <a:off x="922338" y="2781300"/>
            <a:ext cx="627062" cy="1584325"/>
            <a:chOff x="535" y="2705"/>
            <a:chExt cx="521" cy="1316"/>
          </a:xfrm>
        </p:grpSpPr>
        <p:sp>
          <p:nvSpPr>
            <p:cNvPr id="14722" name="Freeform 1410">
              <a:extLst>
                <a:ext uri="{FF2B5EF4-FFF2-40B4-BE49-F238E27FC236}">
                  <a16:creationId xmlns:a16="http://schemas.microsoft.com/office/drawing/2014/main" id="{5B4BD1D7-41EC-4822-B0C0-93303DE4A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3136"/>
              <a:ext cx="521" cy="885"/>
            </a:xfrm>
            <a:custGeom>
              <a:avLst/>
              <a:gdLst>
                <a:gd name="T0" fmla="*/ 0 w 521"/>
                <a:gd name="T1" fmla="*/ 0 h 885"/>
                <a:gd name="T2" fmla="*/ 0 w 521"/>
                <a:gd name="T3" fmla="*/ 726 h 885"/>
                <a:gd name="T4" fmla="*/ 249 w 521"/>
                <a:gd name="T5" fmla="*/ 885 h 885"/>
                <a:gd name="T6" fmla="*/ 521 w 521"/>
                <a:gd name="T7" fmla="*/ 726 h 885"/>
                <a:gd name="T8" fmla="*/ 521 w 521"/>
                <a:gd name="T9" fmla="*/ 0 h 885"/>
                <a:gd name="T10" fmla="*/ 249 w 521"/>
                <a:gd name="T11" fmla="*/ 91 h 885"/>
                <a:gd name="T12" fmla="*/ 0 w 521"/>
                <a:gd name="T13" fmla="*/ 0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1" h="885">
                  <a:moveTo>
                    <a:pt x="0" y="0"/>
                  </a:moveTo>
                  <a:lnTo>
                    <a:pt x="0" y="726"/>
                  </a:lnTo>
                  <a:lnTo>
                    <a:pt x="249" y="885"/>
                  </a:lnTo>
                  <a:lnTo>
                    <a:pt x="521" y="726"/>
                  </a:lnTo>
                  <a:lnTo>
                    <a:pt x="521" y="0"/>
                  </a:lnTo>
                  <a:lnTo>
                    <a:pt x="249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3" name="Line 1411">
              <a:extLst>
                <a:ext uri="{FF2B5EF4-FFF2-40B4-BE49-F238E27FC236}">
                  <a16:creationId xmlns:a16="http://schemas.microsoft.com/office/drawing/2014/main" id="{00705C01-5E82-4BC2-B196-587136F0BC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" y="3249"/>
              <a:ext cx="0" cy="74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4" name="Freeform 1412">
              <a:extLst>
                <a:ext uri="{FF2B5EF4-FFF2-40B4-BE49-F238E27FC236}">
                  <a16:creationId xmlns:a16="http://schemas.microsoft.com/office/drawing/2014/main" id="{9CBB26C7-F304-4061-8E0E-57D142EFA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2750"/>
              <a:ext cx="521" cy="386"/>
            </a:xfrm>
            <a:custGeom>
              <a:avLst/>
              <a:gdLst>
                <a:gd name="T0" fmla="*/ 0 w 521"/>
                <a:gd name="T1" fmla="*/ 386 h 386"/>
                <a:gd name="T2" fmla="*/ 0 w 521"/>
                <a:gd name="T3" fmla="*/ 341 h 386"/>
                <a:gd name="T4" fmla="*/ 204 w 521"/>
                <a:gd name="T5" fmla="*/ 114 h 386"/>
                <a:gd name="T6" fmla="*/ 204 w 521"/>
                <a:gd name="T7" fmla="*/ 0 h 386"/>
                <a:gd name="T8" fmla="*/ 317 w 521"/>
                <a:gd name="T9" fmla="*/ 0 h 386"/>
                <a:gd name="T10" fmla="*/ 317 w 521"/>
                <a:gd name="T11" fmla="*/ 114 h 386"/>
                <a:gd name="T12" fmla="*/ 521 w 521"/>
                <a:gd name="T13" fmla="*/ 341 h 386"/>
                <a:gd name="T14" fmla="*/ 521 w 521"/>
                <a:gd name="T15" fmla="*/ 386 h 386"/>
                <a:gd name="T16" fmla="*/ 249 w 521"/>
                <a:gd name="T17" fmla="*/ 295 h 386"/>
                <a:gd name="T18" fmla="*/ 0 w 521"/>
                <a:gd name="T19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1" h="386">
                  <a:moveTo>
                    <a:pt x="0" y="386"/>
                  </a:moveTo>
                  <a:lnTo>
                    <a:pt x="0" y="341"/>
                  </a:lnTo>
                  <a:lnTo>
                    <a:pt x="204" y="114"/>
                  </a:lnTo>
                  <a:lnTo>
                    <a:pt x="204" y="0"/>
                  </a:lnTo>
                  <a:lnTo>
                    <a:pt x="317" y="0"/>
                  </a:lnTo>
                  <a:lnTo>
                    <a:pt x="317" y="114"/>
                  </a:lnTo>
                  <a:lnTo>
                    <a:pt x="521" y="341"/>
                  </a:lnTo>
                  <a:lnTo>
                    <a:pt x="521" y="386"/>
                  </a:lnTo>
                  <a:lnTo>
                    <a:pt x="249" y="295"/>
                  </a:lnTo>
                  <a:lnTo>
                    <a:pt x="0" y="386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5" name="Freeform 1413">
              <a:extLst>
                <a:ext uri="{FF2B5EF4-FFF2-40B4-BE49-F238E27FC236}">
                  <a16:creationId xmlns:a16="http://schemas.microsoft.com/office/drawing/2014/main" id="{0E76BEA6-BC18-4629-939D-1AFE80F78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3045"/>
              <a:ext cx="521" cy="182"/>
            </a:xfrm>
            <a:custGeom>
              <a:avLst/>
              <a:gdLst>
                <a:gd name="T0" fmla="*/ 0 w 521"/>
                <a:gd name="T1" fmla="*/ 91 h 182"/>
                <a:gd name="T2" fmla="*/ 249 w 521"/>
                <a:gd name="T3" fmla="*/ 0 h 182"/>
                <a:gd name="T4" fmla="*/ 521 w 521"/>
                <a:gd name="T5" fmla="*/ 91 h 182"/>
                <a:gd name="T6" fmla="*/ 249 w 521"/>
                <a:gd name="T7" fmla="*/ 182 h 182"/>
                <a:gd name="T8" fmla="*/ 0 w 521"/>
                <a:gd name="T9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182">
                  <a:moveTo>
                    <a:pt x="0" y="91"/>
                  </a:moveTo>
                  <a:lnTo>
                    <a:pt x="249" y="0"/>
                  </a:lnTo>
                  <a:lnTo>
                    <a:pt x="521" y="91"/>
                  </a:lnTo>
                  <a:lnTo>
                    <a:pt x="249" y="182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6" name="AutoShape 1414">
              <a:extLst>
                <a:ext uri="{FF2B5EF4-FFF2-40B4-BE49-F238E27FC236}">
                  <a16:creationId xmlns:a16="http://schemas.microsoft.com/office/drawing/2014/main" id="{D845702B-3F90-4BAB-91A6-B485A1639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" y="2705"/>
              <a:ext cx="136" cy="91"/>
            </a:xfrm>
            <a:prstGeom prst="can">
              <a:avLst>
                <a:gd name="adj" fmla="val 38463"/>
              </a:avLst>
            </a:prstGeom>
            <a:gradFill rotWithShape="1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27" name="Freeform 1415">
              <a:extLst>
                <a:ext uri="{FF2B5EF4-FFF2-40B4-BE49-F238E27FC236}">
                  <a16:creationId xmlns:a16="http://schemas.microsoft.com/office/drawing/2014/main" id="{5A0D19BE-C1B0-40CA-9E8E-0379D0770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3272"/>
              <a:ext cx="521" cy="703"/>
            </a:xfrm>
            <a:custGeom>
              <a:avLst/>
              <a:gdLst>
                <a:gd name="T0" fmla="*/ 0 w 521"/>
                <a:gd name="T1" fmla="*/ 0 h 703"/>
                <a:gd name="T2" fmla="*/ 249 w 521"/>
                <a:gd name="T3" fmla="*/ 113 h 703"/>
                <a:gd name="T4" fmla="*/ 521 w 521"/>
                <a:gd name="T5" fmla="*/ 0 h 703"/>
                <a:gd name="T6" fmla="*/ 521 w 521"/>
                <a:gd name="T7" fmla="*/ 544 h 703"/>
                <a:gd name="T8" fmla="*/ 249 w 521"/>
                <a:gd name="T9" fmla="*/ 703 h 703"/>
                <a:gd name="T10" fmla="*/ 0 w 521"/>
                <a:gd name="T11" fmla="*/ 544 h 703"/>
                <a:gd name="T12" fmla="*/ 0 w 521"/>
                <a:gd name="T13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1" h="703">
                  <a:moveTo>
                    <a:pt x="0" y="0"/>
                  </a:moveTo>
                  <a:lnTo>
                    <a:pt x="249" y="113"/>
                  </a:lnTo>
                  <a:lnTo>
                    <a:pt x="521" y="0"/>
                  </a:lnTo>
                  <a:lnTo>
                    <a:pt x="521" y="544"/>
                  </a:lnTo>
                  <a:lnTo>
                    <a:pt x="249" y="703"/>
                  </a:lnTo>
                  <a:lnTo>
                    <a:pt x="0" y="5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8" name="Freeform 1416">
              <a:extLst>
                <a:ext uri="{FF2B5EF4-FFF2-40B4-BE49-F238E27FC236}">
                  <a16:creationId xmlns:a16="http://schemas.microsoft.com/office/drawing/2014/main" id="{8B00E9C4-EC03-461C-857D-F4FBB205B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3272"/>
              <a:ext cx="249" cy="703"/>
            </a:xfrm>
            <a:custGeom>
              <a:avLst/>
              <a:gdLst>
                <a:gd name="T0" fmla="*/ 0 w 249"/>
                <a:gd name="T1" fmla="*/ 0 h 703"/>
                <a:gd name="T2" fmla="*/ 249 w 249"/>
                <a:gd name="T3" fmla="*/ 113 h 703"/>
                <a:gd name="T4" fmla="*/ 249 w 249"/>
                <a:gd name="T5" fmla="*/ 703 h 703"/>
                <a:gd name="T6" fmla="*/ 0 w 249"/>
                <a:gd name="T7" fmla="*/ 544 h 703"/>
                <a:gd name="T8" fmla="*/ 0 w 249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703">
                  <a:moveTo>
                    <a:pt x="0" y="0"/>
                  </a:moveTo>
                  <a:lnTo>
                    <a:pt x="249" y="113"/>
                  </a:lnTo>
                  <a:lnTo>
                    <a:pt x="249" y="703"/>
                  </a:lnTo>
                  <a:lnTo>
                    <a:pt x="0" y="54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29" name="Line 1417">
              <a:extLst>
                <a:ext uri="{FF2B5EF4-FFF2-40B4-BE49-F238E27FC236}">
                  <a16:creationId xmlns:a16="http://schemas.microsoft.com/office/drawing/2014/main" id="{B766E846-D99B-4AA6-9DB7-1AA8D081C9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" y="3431"/>
              <a:ext cx="0" cy="499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0" name="Line 1418">
              <a:extLst>
                <a:ext uri="{FF2B5EF4-FFF2-40B4-BE49-F238E27FC236}">
                  <a16:creationId xmlns:a16="http://schemas.microsoft.com/office/drawing/2014/main" id="{095A2390-5230-4AF0-B261-C518DB09CA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4" y="2955"/>
              <a:ext cx="0" cy="226"/>
            </a:xfrm>
            <a:prstGeom prst="line">
              <a:avLst/>
            </a:prstGeom>
            <a:noFill/>
            <a:ln w="12700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731" name="Oval 1419">
              <a:extLst>
                <a:ext uri="{FF2B5EF4-FFF2-40B4-BE49-F238E27FC236}">
                  <a16:creationId xmlns:a16="http://schemas.microsoft.com/office/drawing/2014/main" id="{CE194FE2-2663-452F-81D5-7DB9DDF49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" y="3363"/>
              <a:ext cx="204" cy="4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32" name="Freeform 1420">
              <a:extLst>
                <a:ext uri="{FF2B5EF4-FFF2-40B4-BE49-F238E27FC236}">
                  <a16:creationId xmlns:a16="http://schemas.microsoft.com/office/drawing/2014/main" id="{61D0059C-FCA3-4EF6-A2C4-700B57C53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" y="3136"/>
              <a:ext cx="521" cy="885"/>
            </a:xfrm>
            <a:custGeom>
              <a:avLst/>
              <a:gdLst>
                <a:gd name="T0" fmla="*/ 0 w 521"/>
                <a:gd name="T1" fmla="*/ 0 h 885"/>
                <a:gd name="T2" fmla="*/ 0 w 521"/>
                <a:gd name="T3" fmla="*/ 726 h 885"/>
                <a:gd name="T4" fmla="*/ 249 w 521"/>
                <a:gd name="T5" fmla="*/ 885 h 885"/>
                <a:gd name="T6" fmla="*/ 521 w 521"/>
                <a:gd name="T7" fmla="*/ 726 h 885"/>
                <a:gd name="T8" fmla="*/ 521 w 521"/>
                <a:gd name="T9" fmla="*/ 0 h 885"/>
                <a:gd name="T10" fmla="*/ 249 w 521"/>
                <a:gd name="T11" fmla="*/ 91 h 885"/>
                <a:gd name="T12" fmla="*/ 0 w 521"/>
                <a:gd name="T13" fmla="*/ 0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1" h="885">
                  <a:moveTo>
                    <a:pt x="0" y="0"/>
                  </a:moveTo>
                  <a:lnTo>
                    <a:pt x="0" y="726"/>
                  </a:lnTo>
                  <a:lnTo>
                    <a:pt x="249" y="885"/>
                  </a:lnTo>
                  <a:lnTo>
                    <a:pt x="521" y="726"/>
                  </a:lnTo>
                  <a:lnTo>
                    <a:pt x="521" y="0"/>
                  </a:lnTo>
                  <a:lnTo>
                    <a:pt x="249" y="9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592E60F-D477-427A-B1A4-2857F99C84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小物イラスト</a:t>
            </a:r>
          </a:p>
        </p:txBody>
      </p:sp>
      <p:grpSp>
        <p:nvGrpSpPr>
          <p:cNvPr id="18450" name="Group 18">
            <a:extLst>
              <a:ext uri="{FF2B5EF4-FFF2-40B4-BE49-F238E27FC236}">
                <a16:creationId xmlns:a16="http://schemas.microsoft.com/office/drawing/2014/main" id="{DA6FBE47-215F-488F-8F6D-D7D89070F8CE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268413"/>
            <a:ext cx="1438275" cy="739775"/>
            <a:chOff x="672" y="1616"/>
            <a:chExt cx="1586" cy="816"/>
          </a:xfrm>
        </p:grpSpPr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0DBB0D5C-53F1-423A-9F9C-8F9D43C6C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616"/>
              <a:ext cx="1586" cy="816"/>
            </a:xfrm>
            <a:custGeom>
              <a:avLst/>
              <a:gdLst>
                <a:gd name="T0" fmla="*/ 0 w 1586"/>
                <a:gd name="T1" fmla="*/ 224 h 816"/>
                <a:gd name="T2" fmla="*/ 769 w 1586"/>
                <a:gd name="T3" fmla="*/ 0 h 816"/>
                <a:gd name="T4" fmla="*/ 905 w 1586"/>
                <a:gd name="T5" fmla="*/ 0 h 816"/>
                <a:gd name="T6" fmla="*/ 1177 w 1586"/>
                <a:gd name="T7" fmla="*/ 181 h 816"/>
                <a:gd name="T8" fmla="*/ 1177 w 1586"/>
                <a:gd name="T9" fmla="*/ 272 h 816"/>
                <a:gd name="T10" fmla="*/ 1586 w 1586"/>
                <a:gd name="T11" fmla="*/ 544 h 816"/>
                <a:gd name="T12" fmla="*/ 724 w 1586"/>
                <a:gd name="T13" fmla="*/ 816 h 816"/>
                <a:gd name="T14" fmla="*/ 0 w 1586"/>
                <a:gd name="T15" fmla="*/ 224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6" h="816">
                  <a:moveTo>
                    <a:pt x="0" y="224"/>
                  </a:moveTo>
                  <a:lnTo>
                    <a:pt x="769" y="0"/>
                  </a:lnTo>
                  <a:lnTo>
                    <a:pt x="905" y="0"/>
                  </a:lnTo>
                  <a:lnTo>
                    <a:pt x="1177" y="181"/>
                  </a:lnTo>
                  <a:lnTo>
                    <a:pt x="1177" y="272"/>
                  </a:lnTo>
                  <a:lnTo>
                    <a:pt x="1586" y="544"/>
                  </a:lnTo>
                  <a:lnTo>
                    <a:pt x="724" y="816"/>
                  </a:lnTo>
                  <a:lnTo>
                    <a:pt x="0" y="224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5725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452" name="Group 20">
              <a:extLst>
                <a:ext uri="{FF2B5EF4-FFF2-40B4-BE49-F238E27FC236}">
                  <a16:creationId xmlns:a16="http://schemas.microsoft.com/office/drawing/2014/main" id="{42E8A7BD-1C02-4765-BA0A-328C1316AD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2" y="1970"/>
              <a:ext cx="399" cy="313"/>
              <a:chOff x="893" y="1986"/>
              <a:chExt cx="454" cy="341"/>
            </a:xfrm>
          </p:grpSpPr>
          <p:sp>
            <p:nvSpPr>
              <p:cNvPr id="18453" name="Freeform 21">
                <a:extLst>
                  <a:ext uri="{FF2B5EF4-FFF2-40B4-BE49-F238E27FC236}">
                    <a16:creationId xmlns:a16="http://schemas.microsoft.com/office/drawing/2014/main" id="{637C2556-5B8F-4929-AB24-61185862E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272"/>
                <a:ext cx="100" cy="55"/>
              </a:xfrm>
              <a:custGeom>
                <a:avLst/>
                <a:gdLst>
                  <a:gd name="T0" fmla="*/ 0 w 142"/>
                  <a:gd name="T1" fmla="*/ 16 h 107"/>
                  <a:gd name="T2" fmla="*/ 90 w 142"/>
                  <a:gd name="T3" fmla="*/ 107 h 107"/>
                  <a:gd name="T4" fmla="*/ 142 w 142"/>
                  <a:gd name="T5" fmla="*/ 82 h 107"/>
                  <a:gd name="T6" fmla="*/ 55 w 142"/>
                  <a:gd name="T7" fmla="*/ 0 h 107"/>
                  <a:gd name="T8" fmla="*/ 0 w 142"/>
                  <a:gd name="T9" fmla="*/ 1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07">
                    <a:moveTo>
                      <a:pt x="0" y="16"/>
                    </a:moveTo>
                    <a:lnTo>
                      <a:pt x="90" y="107"/>
                    </a:lnTo>
                    <a:lnTo>
                      <a:pt x="142" y="82"/>
                    </a:lnTo>
                    <a:lnTo>
                      <a:pt x="55" y="0"/>
                    </a:lnTo>
                    <a:lnTo>
                      <a:pt x="0" y="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tint val="47451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454" name="Freeform 22">
                <a:extLst>
                  <a:ext uri="{FF2B5EF4-FFF2-40B4-BE49-F238E27FC236}">
                    <a16:creationId xmlns:a16="http://schemas.microsoft.com/office/drawing/2014/main" id="{931C4171-E9B8-492F-B6F2-23A90A405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" y="1986"/>
                <a:ext cx="100" cy="55"/>
              </a:xfrm>
              <a:custGeom>
                <a:avLst/>
                <a:gdLst>
                  <a:gd name="T0" fmla="*/ 0 w 142"/>
                  <a:gd name="T1" fmla="*/ 16 h 107"/>
                  <a:gd name="T2" fmla="*/ 90 w 142"/>
                  <a:gd name="T3" fmla="*/ 107 h 107"/>
                  <a:gd name="T4" fmla="*/ 142 w 142"/>
                  <a:gd name="T5" fmla="*/ 82 h 107"/>
                  <a:gd name="T6" fmla="*/ 55 w 142"/>
                  <a:gd name="T7" fmla="*/ 0 h 107"/>
                  <a:gd name="T8" fmla="*/ 0 w 142"/>
                  <a:gd name="T9" fmla="*/ 16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07">
                    <a:moveTo>
                      <a:pt x="0" y="16"/>
                    </a:moveTo>
                    <a:lnTo>
                      <a:pt x="90" y="107"/>
                    </a:lnTo>
                    <a:lnTo>
                      <a:pt x="142" y="82"/>
                    </a:lnTo>
                    <a:lnTo>
                      <a:pt x="55" y="0"/>
                    </a:lnTo>
                    <a:lnTo>
                      <a:pt x="0" y="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>
                      <a:gamma/>
                      <a:tint val="47451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8460" name="Group 28">
            <a:extLst>
              <a:ext uri="{FF2B5EF4-FFF2-40B4-BE49-F238E27FC236}">
                <a16:creationId xmlns:a16="http://schemas.microsoft.com/office/drawing/2014/main" id="{28F5D2F6-7157-4B93-8E47-AC414BB59713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981075"/>
            <a:ext cx="1152525" cy="1368425"/>
            <a:chOff x="398" y="1842"/>
            <a:chExt cx="726" cy="862"/>
          </a:xfrm>
        </p:grpSpPr>
        <p:sp>
          <p:nvSpPr>
            <p:cNvPr id="18455" name="Rectangle 23">
              <a:extLst>
                <a:ext uri="{FF2B5EF4-FFF2-40B4-BE49-F238E27FC236}">
                  <a16:creationId xmlns:a16="http://schemas.microsoft.com/office/drawing/2014/main" id="{8BBF0309-6F77-47B2-888A-6134E27C5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42"/>
              <a:ext cx="726" cy="86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4745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6" name="AutoShape 24">
              <a:extLst>
                <a:ext uri="{FF2B5EF4-FFF2-40B4-BE49-F238E27FC236}">
                  <a16:creationId xmlns:a16="http://schemas.microsoft.com/office/drawing/2014/main" id="{A125BCD9-86A5-4EB5-A1FC-A31A950D4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42"/>
              <a:ext cx="726" cy="91"/>
            </a:xfrm>
            <a:custGeom>
              <a:avLst/>
              <a:gdLst>
                <a:gd name="G0" fmla="+- 1369 0 0"/>
                <a:gd name="G1" fmla="+- 21600 0 1369"/>
                <a:gd name="G2" fmla="*/ 1369 1 2"/>
                <a:gd name="G3" fmla="+- 21600 0 G2"/>
                <a:gd name="G4" fmla="+/ 1369 21600 2"/>
                <a:gd name="G5" fmla="+/ G1 0 2"/>
                <a:gd name="G6" fmla="*/ 21600 21600 1369"/>
                <a:gd name="G7" fmla="*/ G6 1 2"/>
                <a:gd name="G8" fmla="+- 21600 0 G7"/>
                <a:gd name="G9" fmla="*/ 21600 1 2"/>
                <a:gd name="G10" fmla="+- 1369 0 G9"/>
                <a:gd name="G11" fmla="?: G10 G8 0"/>
                <a:gd name="G12" fmla="?: G10 G7 21600"/>
                <a:gd name="T0" fmla="*/ 20915 w 21600"/>
                <a:gd name="T1" fmla="*/ 10800 h 21600"/>
                <a:gd name="T2" fmla="*/ 10800 w 21600"/>
                <a:gd name="T3" fmla="*/ 21600 h 21600"/>
                <a:gd name="T4" fmla="*/ 685 w 21600"/>
                <a:gd name="T5" fmla="*/ 10800 h 21600"/>
                <a:gd name="T6" fmla="*/ 10800 w 21600"/>
                <a:gd name="T7" fmla="*/ 0 h 21600"/>
                <a:gd name="T8" fmla="*/ 2485 w 21600"/>
                <a:gd name="T9" fmla="*/ 2485 h 21600"/>
                <a:gd name="T10" fmla="*/ 19115 w 21600"/>
                <a:gd name="T11" fmla="*/ 1911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69" y="21600"/>
                  </a:lnTo>
                  <a:lnTo>
                    <a:pt x="2023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4745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A71A8845-6F7F-4F2E-BCB8-EC953DE21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659"/>
              <a:ext cx="726" cy="45"/>
            </a:xfrm>
            <a:custGeom>
              <a:avLst/>
              <a:gdLst>
                <a:gd name="T0" fmla="*/ 0 w 726"/>
                <a:gd name="T1" fmla="*/ 45 h 45"/>
                <a:gd name="T2" fmla="*/ 46 w 726"/>
                <a:gd name="T3" fmla="*/ 0 h 45"/>
                <a:gd name="T4" fmla="*/ 681 w 726"/>
                <a:gd name="T5" fmla="*/ 0 h 45"/>
                <a:gd name="T6" fmla="*/ 726 w 726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6" h="45">
                  <a:moveTo>
                    <a:pt x="0" y="45"/>
                  </a:moveTo>
                  <a:lnTo>
                    <a:pt x="46" y="0"/>
                  </a:lnTo>
                  <a:lnTo>
                    <a:pt x="681" y="0"/>
                  </a:lnTo>
                  <a:lnTo>
                    <a:pt x="726" y="45"/>
                  </a:lnTo>
                </a:path>
              </a:pathLst>
            </a:custGeom>
            <a:noFill/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Line 27">
              <a:extLst>
                <a:ext uri="{FF2B5EF4-FFF2-40B4-BE49-F238E27FC236}">
                  <a16:creationId xmlns:a16="http://schemas.microsoft.com/office/drawing/2014/main" id="{C6421A7A-87DD-4AD4-82C4-AEEB5B7559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1" y="1933"/>
              <a:ext cx="0" cy="726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61" name="Group 29">
            <a:extLst>
              <a:ext uri="{FF2B5EF4-FFF2-40B4-BE49-F238E27FC236}">
                <a16:creationId xmlns:a16="http://schemas.microsoft.com/office/drawing/2014/main" id="{9E7DF814-37F3-4F8E-BF20-3D36AE619C29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52738"/>
            <a:ext cx="1439862" cy="1439862"/>
            <a:chOff x="1487" y="1797"/>
            <a:chExt cx="907" cy="907"/>
          </a:xfrm>
        </p:grpSpPr>
        <p:sp>
          <p:nvSpPr>
            <p:cNvPr id="18462" name="Oval 30">
              <a:extLst>
                <a:ext uri="{FF2B5EF4-FFF2-40B4-BE49-F238E27FC236}">
                  <a16:creationId xmlns:a16="http://schemas.microsoft.com/office/drawing/2014/main" id="{AFA37A51-1B78-4E27-8C23-9F51ECF58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797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3" name="Oval 31">
              <a:extLst>
                <a:ext uri="{FF2B5EF4-FFF2-40B4-BE49-F238E27FC236}">
                  <a16:creationId xmlns:a16="http://schemas.microsoft.com/office/drawing/2014/main" id="{BEB875BC-8A2E-4DAF-A5FF-135E2AFED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887"/>
              <a:ext cx="726" cy="7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64" name="Oval 32">
              <a:extLst>
                <a:ext uri="{FF2B5EF4-FFF2-40B4-BE49-F238E27FC236}">
                  <a16:creationId xmlns:a16="http://schemas.microsoft.com/office/drawing/2014/main" id="{5AE9AD49-011E-44DA-BDC0-2F2B98B1A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160"/>
              <a:ext cx="181" cy="181"/>
            </a:xfrm>
            <a:prstGeom prst="ellipse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/>
            </a:p>
          </p:txBody>
        </p:sp>
        <p:grpSp>
          <p:nvGrpSpPr>
            <p:cNvPr id="18465" name="Group 33">
              <a:extLst>
                <a:ext uri="{FF2B5EF4-FFF2-40B4-BE49-F238E27FC236}">
                  <a16:creationId xmlns:a16="http://schemas.microsoft.com/office/drawing/2014/main" id="{53534C47-3E6D-4DD3-A56A-63507B975B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93" y="1894"/>
              <a:ext cx="720" cy="720"/>
              <a:chOff x="2621" y="527"/>
              <a:chExt cx="3357" cy="3357"/>
            </a:xfrm>
          </p:grpSpPr>
          <p:grpSp>
            <p:nvGrpSpPr>
              <p:cNvPr id="18466" name="Group 34">
                <a:extLst>
                  <a:ext uri="{FF2B5EF4-FFF2-40B4-BE49-F238E27FC236}">
                    <a16:creationId xmlns:a16="http://schemas.microsoft.com/office/drawing/2014/main" id="{27D267B9-EC93-44AD-9298-CE74DCEC87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21" y="527"/>
                <a:ext cx="3357" cy="3357"/>
                <a:chOff x="2621" y="527"/>
                <a:chExt cx="3357" cy="3357"/>
              </a:xfrm>
            </p:grpSpPr>
            <p:sp>
              <p:nvSpPr>
                <p:cNvPr id="18467" name="Rectangle 35">
                  <a:extLst>
                    <a:ext uri="{FF2B5EF4-FFF2-40B4-BE49-F238E27FC236}">
                      <a16:creationId xmlns:a16="http://schemas.microsoft.com/office/drawing/2014/main" id="{4636E1E7-D9A9-467C-B334-01BC8EB3A6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527"/>
                  <a:ext cx="91" cy="27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68" name="Rectangle 36">
                  <a:extLst>
                    <a:ext uri="{FF2B5EF4-FFF2-40B4-BE49-F238E27FC236}">
                      <a16:creationId xmlns:a16="http://schemas.microsoft.com/office/drawing/2014/main" id="{BC10DA89-6193-4DF6-AF11-1E4B66730E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3612"/>
                  <a:ext cx="91" cy="27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469" name="Group 37">
                  <a:extLst>
                    <a:ext uri="{FF2B5EF4-FFF2-40B4-BE49-F238E27FC236}">
                      <a16:creationId xmlns:a16="http://schemas.microsoft.com/office/drawing/2014/main" id="{2170B12C-9C27-419D-94BF-19EDE973173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254" y="527"/>
                  <a:ext cx="91" cy="3357"/>
                  <a:chOff x="4390" y="663"/>
                  <a:chExt cx="91" cy="3357"/>
                </a:xfrm>
              </p:grpSpPr>
              <p:sp>
                <p:nvSpPr>
                  <p:cNvPr id="18470" name="Rectangle 38">
                    <a:extLst>
                      <a:ext uri="{FF2B5EF4-FFF2-40B4-BE49-F238E27FC236}">
                        <a16:creationId xmlns:a16="http://schemas.microsoft.com/office/drawing/2014/main" id="{13CBA328-D6CD-4861-BDCE-012B905CBD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0" y="663"/>
                    <a:ext cx="91" cy="27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71" name="Rectangle 39">
                    <a:extLst>
                      <a:ext uri="{FF2B5EF4-FFF2-40B4-BE49-F238E27FC236}">
                        <a16:creationId xmlns:a16="http://schemas.microsoft.com/office/drawing/2014/main" id="{FC82B682-1B25-4A1E-BCC7-3A1ACAD92C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0" y="3748"/>
                    <a:ext cx="91" cy="27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472" name="Group 40">
                <a:extLst>
                  <a:ext uri="{FF2B5EF4-FFF2-40B4-BE49-F238E27FC236}">
                    <a16:creationId xmlns:a16="http://schemas.microsoft.com/office/drawing/2014/main" id="{D1DD8881-D08B-49BB-8B84-7B71F4548A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800000">
                <a:off x="2621" y="527"/>
                <a:ext cx="3357" cy="3357"/>
                <a:chOff x="2621" y="527"/>
                <a:chExt cx="3357" cy="3357"/>
              </a:xfrm>
            </p:grpSpPr>
            <p:sp>
              <p:nvSpPr>
                <p:cNvPr id="18473" name="Rectangle 41">
                  <a:extLst>
                    <a:ext uri="{FF2B5EF4-FFF2-40B4-BE49-F238E27FC236}">
                      <a16:creationId xmlns:a16="http://schemas.microsoft.com/office/drawing/2014/main" id="{78092704-221C-4E49-A4FD-D08AFCD858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527"/>
                  <a:ext cx="91" cy="27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74" name="Rectangle 42">
                  <a:extLst>
                    <a:ext uri="{FF2B5EF4-FFF2-40B4-BE49-F238E27FC236}">
                      <a16:creationId xmlns:a16="http://schemas.microsoft.com/office/drawing/2014/main" id="{3FAB6610-B538-4EA9-9FA5-3141D4476D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3612"/>
                  <a:ext cx="91" cy="27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475" name="Group 43">
                  <a:extLst>
                    <a:ext uri="{FF2B5EF4-FFF2-40B4-BE49-F238E27FC236}">
                      <a16:creationId xmlns:a16="http://schemas.microsoft.com/office/drawing/2014/main" id="{351EA8F6-C2F0-4CCD-98AA-E04FDE840CC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254" y="527"/>
                  <a:ext cx="91" cy="3357"/>
                  <a:chOff x="4390" y="663"/>
                  <a:chExt cx="91" cy="3357"/>
                </a:xfrm>
              </p:grpSpPr>
              <p:sp>
                <p:nvSpPr>
                  <p:cNvPr id="18476" name="Rectangle 44">
                    <a:extLst>
                      <a:ext uri="{FF2B5EF4-FFF2-40B4-BE49-F238E27FC236}">
                        <a16:creationId xmlns:a16="http://schemas.microsoft.com/office/drawing/2014/main" id="{E18A51A6-6818-42A8-B44D-2798AAFEC9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0" y="663"/>
                    <a:ext cx="91" cy="27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77" name="Rectangle 45">
                    <a:extLst>
                      <a:ext uri="{FF2B5EF4-FFF2-40B4-BE49-F238E27FC236}">
                        <a16:creationId xmlns:a16="http://schemas.microsoft.com/office/drawing/2014/main" id="{B4DEA927-E64E-402C-B5AF-4190F850E9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0" y="3748"/>
                    <a:ext cx="91" cy="27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478" name="Group 46">
                <a:extLst>
                  <a:ext uri="{FF2B5EF4-FFF2-40B4-BE49-F238E27FC236}">
                    <a16:creationId xmlns:a16="http://schemas.microsoft.com/office/drawing/2014/main" id="{33A92789-B31B-4BF1-8461-946036FB359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3600000">
                <a:off x="2621" y="527"/>
                <a:ext cx="3357" cy="3357"/>
                <a:chOff x="2621" y="527"/>
                <a:chExt cx="3357" cy="3357"/>
              </a:xfrm>
            </p:grpSpPr>
            <p:sp>
              <p:nvSpPr>
                <p:cNvPr id="18479" name="Rectangle 47">
                  <a:extLst>
                    <a:ext uri="{FF2B5EF4-FFF2-40B4-BE49-F238E27FC236}">
                      <a16:creationId xmlns:a16="http://schemas.microsoft.com/office/drawing/2014/main" id="{B46553BF-B778-48C8-8B05-068360940E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527"/>
                  <a:ext cx="91" cy="27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480" name="Rectangle 48">
                  <a:extLst>
                    <a:ext uri="{FF2B5EF4-FFF2-40B4-BE49-F238E27FC236}">
                      <a16:creationId xmlns:a16="http://schemas.microsoft.com/office/drawing/2014/main" id="{9970A99F-0538-4DF6-89EC-7A7A58601A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54" y="3612"/>
                  <a:ext cx="91" cy="27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481" name="Group 49">
                  <a:extLst>
                    <a:ext uri="{FF2B5EF4-FFF2-40B4-BE49-F238E27FC236}">
                      <a16:creationId xmlns:a16="http://schemas.microsoft.com/office/drawing/2014/main" id="{E4A875BE-B954-4278-8431-8BDDD62E6E6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4254" y="527"/>
                  <a:ext cx="91" cy="3357"/>
                  <a:chOff x="4390" y="663"/>
                  <a:chExt cx="91" cy="3357"/>
                </a:xfrm>
              </p:grpSpPr>
              <p:sp>
                <p:nvSpPr>
                  <p:cNvPr id="18482" name="Rectangle 50">
                    <a:extLst>
                      <a:ext uri="{FF2B5EF4-FFF2-40B4-BE49-F238E27FC236}">
                        <a16:creationId xmlns:a16="http://schemas.microsoft.com/office/drawing/2014/main" id="{A2C5BF06-8AD5-4FFA-93DA-5B06017DA97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0" y="663"/>
                    <a:ext cx="91" cy="27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83" name="Rectangle 51">
                    <a:extLst>
                      <a:ext uri="{FF2B5EF4-FFF2-40B4-BE49-F238E27FC236}">
                        <a16:creationId xmlns:a16="http://schemas.microsoft.com/office/drawing/2014/main" id="{500B17C3-7A71-4BF0-841C-1FDB1F04E4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0" y="3748"/>
                    <a:ext cx="91" cy="272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8484" name="Text Box 52">
              <a:extLst>
                <a:ext uri="{FF2B5EF4-FFF2-40B4-BE49-F238E27FC236}">
                  <a16:creationId xmlns:a16="http://schemas.microsoft.com/office/drawing/2014/main" id="{7018EEF3-3C84-4D33-AE5B-F7C507A9E7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1" y="1941"/>
              <a:ext cx="18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12</a:t>
              </a:r>
            </a:p>
          </p:txBody>
        </p:sp>
        <p:sp>
          <p:nvSpPr>
            <p:cNvPr id="18485" name="Text Box 53">
              <a:extLst>
                <a:ext uri="{FF2B5EF4-FFF2-40B4-BE49-F238E27FC236}">
                  <a16:creationId xmlns:a16="http://schemas.microsoft.com/office/drawing/2014/main" id="{D1392731-1214-4654-964F-A27C15045A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5" y="2437"/>
              <a:ext cx="15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6</a:t>
              </a:r>
            </a:p>
          </p:txBody>
        </p:sp>
        <p:sp>
          <p:nvSpPr>
            <p:cNvPr id="18486" name="Text Box 54">
              <a:extLst>
                <a:ext uri="{FF2B5EF4-FFF2-40B4-BE49-F238E27FC236}">
                  <a16:creationId xmlns:a16="http://schemas.microsoft.com/office/drawing/2014/main" id="{0971614F-9203-4B52-BD79-991094F3D3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6" y="1983"/>
              <a:ext cx="18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11</a:t>
              </a:r>
            </a:p>
          </p:txBody>
        </p:sp>
        <p:sp>
          <p:nvSpPr>
            <p:cNvPr id="18487" name="Text Box 55">
              <a:extLst>
                <a:ext uri="{FF2B5EF4-FFF2-40B4-BE49-F238E27FC236}">
                  <a16:creationId xmlns:a16="http://schemas.microsoft.com/office/drawing/2014/main" id="{EFD6CB74-3C56-486D-8B50-A9A93537D1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7" y="2061"/>
              <a:ext cx="18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10</a:t>
              </a:r>
            </a:p>
          </p:txBody>
        </p:sp>
        <p:sp>
          <p:nvSpPr>
            <p:cNvPr id="18488" name="Text Box 56">
              <a:extLst>
                <a:ext uri="{FF2B5EF4-FFF2-40B4-BE49-F238E27FC236}">
                  <a16:creationId xmlns:a16="http://schemas.microsoft.com/office/drawing/2014/main" id="{5CFF3738-89A1-47F6-829D-18243AA42A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7" y="2175"/>
              <a:ext cx="15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9</a:t>
              </a:r>
            </a:p>
          </p:txBody>
        </p:sp>
        <p:sp>
          <p:nvSpPr>
            <p:cNvPr id="18489" name="Text Box 57">
              <a:extLst>
                <a:ext uri="{FF2B5EF4-FFF2-40B4-BE49-F238E27FC236}">
                  <a16:creationId xmlns:a16="http://schemas.microsoft.com/office/drawing/2014/main" id="{0ABC2E0D-6C36-41F5-9B29-26D2A9F47D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6" y="2311"/>
              <a:ext cx="15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8</a:t>
              </a:r>
            </a:p>
          </p:txBody>
        </p:sp>
        <p:sp>
          <p:nvSpPr>
            <p:cNvPr id="18490" name="Text Box 58">
              <a:extLst>
                <a:ext uri="{FF2B5EF4-FFF2-40B4-BE49-F238E27FC236}">
                  <a16:creationId xmlns:a16="http://schemas.microsoft.com/office/drawing/2014/main" id="{445093B1-2F35-4022-B49A-AA15CC811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53" y="2398"/>
              <a:ext cx="15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7</a:t>
              </a:r>
            </a:p>
          </p:txBody>
        </p:sp>
        <p:sp>
          <p:nvSpPr>
            <p:cNvPr id="18491" name="Text Box 59">
              <a:extLst>
                <a:ext uri="{FF2B5EF4-FFF2-40B4-BE49-F238E27FC236}">
                  <a16:creationId xmlns:a16="http://schemas.microsoft.com/office/drawing/2014/main" id="{2282A99F-EF61-43A2-A910-A830AF3DCA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7" y="1983"/>
              <a:ext cx="15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1</a:t>
              </a:r>
            </a:p>
          </p:txBody>
        </p:sp>
        <p:sp>
          <p:nvSpPr>
            <p:cNvPr id="18492" name="Text Box 60">
              <a:extLst>
                <a:ext uri="{FF2B5EF4-FFF2-40B4-BE49-F238E27FC236}">
                  <a16:creationId xmlns:a16="http://schemas.microsoft.com/office/drawing/2014/main" id="{85069CE9-E615-4FD7-AFC3-57D22A1535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4" y="2065"/>
              <a:ext cx="15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2</a:t>
              </a:r>
            </a:p>
          </p:txBody>
        </p:sp>
        <p:sp>
          <p:nvSpPr>
            <p:cNvPr id="18493" name="Text Box 61">
              <a:extLst>
                <a:ext uri="{FF2B5EF4-FFF2-40B4-BE49-F238E27FC236}">
                  <a16:creationId xmlns:a16="http://schemas.microsoft.com/office/drawing/2014/main" id="{A055A2E9-7A10-4EEF-B480-00B3235FE3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2" y="2175"/>
              <a:ext cx="15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3</a:t>
              </a:r>
            </a:p>
          </p:txBody>
        </p:sp>
        <p:sp>
          <p:nvSpPr>
            <p:cNvPr id="18494" name="Text Box 62">
              <a:extLst>
                <a:ext uri="{FF2B5EF4-FFF2-40B4-BE49-F238E27FC236}">
                  <a16:creationId xmlns:a16="http://schemas.microsoft.com/office/drawing/2014/main" id="{F0C8E47A-1ABA-4FB9-87CC-EF4705442B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6" y="2398"/>
              <a:ext cx="15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5</a:t>
              </a:r>
            </a:p>
          </p:txBody>
        </p:sp>
        <p:sp>
          <p:nvSpPr>
            <p:cNvPr id="18495" name="Text Box 63">
              <a:extLst>
                <a:ext uri="{FF2B5EF4-FFF2-40B4-BE49-F238E27FC236}">
                  <a16:creationId xmlns:a16="http://schemas.microsoft.com/office/drawing/2014/main" id="{6AA19C1D-6EA9-4621-AF2F-2D5A4B87AC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3" y="2311"/>
              <a:ext cx="152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800" b="1"/>
                <a:t>4</a:t>
              </a:r>
            </a:p>
          </p:txBody>
        </p:sp>
        <p:grpSp>
          <p:nvGrpSpPr>
            <p:cNvPr id="18496" name="Group 64">
              <a:extLst>
                <a:ext uri="{FF2B5EF4-FFF2-40B4-BE49-F238E27FC236}">
                  <a16:creationId xmlns:a16="http://schemas.microsoft.com/office/drawing/2014/main" id="{3EBD0A1F-C588-4175-8BD9-113ED3109A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42" y="2139"/>
              <a:ext cx="285" cy="363"/>
              <a:chOff x="2702" y="1797"/>
              <a:chExt cx="499" cy="635"/>
            </a:xfrm>
          </p:grpSpPr>
          <p:sp>
            <p:nvSpPr>
              <p:cNvPr id="18497" name="AutoShape 65">
                <a:extLst>
                  <a:ext uri="{FF2B5EF4-FFF2-40B4-BE49-F238E27FC236}">
                    <a16:creationId xmlns:a16="http://schemas.microsoft.com/office/drawing/2014/main" id="{49AD1AE7-0448-42FE-97DE-6E9880576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9" y="1797"/>
                <a:ext cx="46" cy="635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498" name="AutoShape 66">
                <a:extLst>
                  <a:ext uri="{FF2B5EF4-FFF2-40B4-BE49-F238E27FC236}">
                    <a16:creationId xmlns:a16="http://schemas.microsoft.com/office/drawing/2014/main" id="{1EBC9191-2BFD-4EF6-B0CA-F18407DBC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2919" y="1762"/>
                <a:ext cx="66" cy="49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499" name="Group 67">
            <a:extLst>
              <a:ext uri="{FF2B5EF4-FFF2-40B4-BE49-F238E27FC236}">
                <a16:creationId xmlns:a16="http://schemas.microsoft.com/office/drawing/2014/main" id="{9224854D-9C9F-41CA-939F-9E2AC2697415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852738"/>
            <a:ext cx="1439863" cy="1439862"/>
            <a:chOff x="1487" y="1797"/>
            <a:chExt cx="907" cy="907"/>
          </a:xfrm>
        </p:grpSpPr>
        <p:sp>
          <p:nvSpPr>
            <p:cNvPr id="18500" name="Oval 68">
              <a:extLst>
                <a:ext uri="{FF2B5EF4-FFF2-40B4-BE49-F238E27FC236}">
                  <a16:creationId xmlns:a16="http://schemas.microsoft.com/office/drawing/2014/main" id="{AD99CCFF-300A-4C97-B7C7-438E8FE69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797"/>
              <a:ext cx="907" cy="907"/>
            </a:xfrm>
            <a:prstGeom prst="ellipse">
              <a:avLst/>
            </a:pr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01" name="Oval 69">
              <a:extLst>
                <a:ext uri="{FF2B5EF4-FFF2-40B4-BE49-F238E27FC236}">
                  <a16:creationId xmlns:a16="http://schemas.microsoft.com/office/drawing/2014/main" id="{5BE06DE5-DB20-49D9-99B9-AB618B6C6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42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82353"/>
                    <a:invGamma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02" name="Group 70">
              <a:extLst>
                <a:ext uri="{FF2B5EF4-FFF2-40B4-BE49-F238E27FC236}">
                  <a16:creationId xmlns:a16="http://schemas.microsoft.com/office/drawing/2014/main" id="{E4CEADFA-F869-49ED-A995-8DC0CA9E01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842"/>
              <a:ext cx="817" cy="817"/>
              <a:chOff x="1532" y="1842"/>
              <a:chExt cx="817" cy="817"/>
            </a:xfrm>
          </p:grpSpPr>
          <p:grpSp>
            <p:nvGrpSpPr>
              <p:cNvPr id="18503" name="Group 71">
                <a:extLst>
                  <a:ext uri="{FF2B5EF4-FFF2-40B4-BE49-F238E27FC236}">
                    <a16:creationId xmlns:a16="http://schemas.microsoft.com/office/drawing/2014/main" id="{22828483-3DE5-4954-9724-4D3C10BA3F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32" y="1842"/>
                <a:ext cx="15" cy="817"/>
                <a:chOff x="1941" y="1842"/>
                <a:chExt cx="45" cy="817"/>
              </a:xfrm>
            </p:grpSpPr>
            <p:sp>
              <p:nvSpPr>
                <p:cNvPr id="18504" name="Rectangle 72">
                  <a:extLst>
                    <a:ext uri="{FF2B5EF4-FFF2-40B4-BE49-F238E27FC236}">
                      <a16:creationId xmlns:a16="http://schemas.microsoft.com/office/drawing/2014/main" id="{B0F03BC1-D151-4651-842B-FECFA8A156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1842"/>
                  <a:ext cx="45" cy="4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05" name="Rectangle 73">
                  <a:extLst>
                    <a:ext uri="{FF2B5EF4-FFF2-40B4-BE49-F238E27FC236}">
                      <a16:creationId xmlns:a16="http://schemas.microsoft.com/office/drawing/2014/main" id="{E3063218-40D9-49AE-95DD-38B72ECE84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614"/>
                  <a:ext cx="44" cy="4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06" name="Group 74">
                <a:extLst>
                  <a:ext uri="{FF2B5EF4-FFF2-40B4-BE49-F238E27FC236}">
                    <a16:creationId xmlns:a16="http://schemas.microsoft.com/office/drawing/2014/main" id="{2AF950EC-55CA-4A07-872E-1EA6297943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1933" y="1842"/>
                <a:ext cx="15" cy="817"/>
                <a:chOff x="1941" y="1842"/>
                <a:chExt cx="45" cy="817"/>
              </a:xfrm>
            </p:grpSpPr>
            <p:sp>
              <p:nvSpPr>
                <p:cNvPr id="18507" name="Rectangle 75">
                  <a:extLst>
                    <a:ext uri="{FF2B5EF4-FFF2-40B4-BE49-F238E27FC236}">
                      <a16:creationId xmlns:a16="http://schemas.microsoft.com/office/drawing/2014/main" id="{F938CF00-12D3-47E5-8458-E30796B35E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1842"/>
                  <a:ext cx="45" cy="4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08" name="Rectangle 76">
                  <a:extLst>
                    <a:ext uri="{FF2B5EF4-FFF2-40B4-BE49-F238E27FC236}">
                      <a16:creationId xmlns:a16="http://schemas.microsoft.com/office/drawing/2014/main" id="{76F72B61-667B-4A22-A110-A065B65728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614"/>
                  <a:ext cx="44" cy="4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509" name="Group 77">
              <a:extLst>
                <a:ext uri="{FF2B5EF4-FFF2-40B4-BE49-F238E27FC236}">
                  <a16:creationId xmlns:a16="http://schemas.microsoft.com/office/drawing/2014/main" id="{C6CE10D8-422F-43A5-8B2D-E42474E9AD71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1532" y="1842"/>
              <a:ext cx="817" cy="817"/>
              <a:chOff x="1532" y="1842"/>
              <a:chExt cx="817" cy="817"/>
            </a:xfrm>
          </p:grpSpPr>
          <p:grpSp>
            <p:nvGrpSpPr>
              <p:cNvPr id="18510" name="Group 78">
                <a:extLst>
                  <a:ext uri="{FF2B5EF4-FFF2-40B4-BE49-F238E27FC236}">
                    <a16:creationId xmlns:a16="http://schemas.microsoft.com/office/drawing/2014/main" id="{F31912FB-4A39-41DB-AE0D-B71F0AE712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32" y="1842"/>
                <a:ext cx="15" cy="817"/>
                <a:chOff x="1941" y="1842"/>
                <a:chExt cx="45" cy="817"/>
              </a:xfrm>
            </p:grpSpPr>
            <p:sp>
              <p:nvSpPr>
                <p:cNvPr id="18511" name="Rectangle 79">
                  <a:extLst>
                    <a:ext uri="{FF2B5EF4-FFF2-40B4-BE49-F238E27FC236}">
                      <a16:creationId xmlns:a16="http://schemas.microsoft.com/office/drawing/2014/main" id="{2EDFCE6F-4DA9-424C-8E58-1F55C586E6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1842"/>
                  <a:ext cx="45" cy="4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12" name="Rectangle 80">
                  <a:extLst>
                    <a:ext uri="{FF2B5EF4-FFF2-40B4-BE49-F238E27FC236}">
                      <a16:creationId xmlns:a16="http://schemas.microsoft.com/office/drawing/2014/main" id="{46FFB4B3-936B-4C6E-B311-E70C79368C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614"/>
                  <a:ext cx="44" cy="4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13" name="Group 81">
                <a:extLst>
                  <a:ext uri="{FF2B5EF4-FFF2-40B4-BE49-F238E27FC236}">
                    <a16:creationId xmlns:a16="http://schemas.microsoft.com/office/drawing/2014/main" id="{9196AC3F-E23A-49AC-96CC-5E3A4CE498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1933" y="1842"/>
                <a:ext cx="15" cy="817"/>
                <a:chOff x="1941" y="1842"/>
                <a:chExt cx="45" cy="817"/>
              </a:xfrm>
            </p:grpSpPr>
            <p:sp>
              <p:nvSpPr>
                <p:cNvPr id="18514" name="Rectangle 82">
                  <a:extLst>
                    <a:ext uri="{FF2B5EF4-FFF2-40B4-BE49-F238E27FC236}">
                      <a16:creationId xmlns:a16="http://schemas.microsoft.com/office/drawing/2014/main" id="{C642D676-DC13-4E81-8B41-1669B162D3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1842"/>
                  <a:ext cx="45" cy="4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15" name="Rectangle 83">
                  <a:extLst>
                    <a:ext uri="{FF2B5EF4-FFF2-40B4-BE49-F238E27FC236}">
                      <a16:creationId xmlns:a16="http://schemas.microsoft.com/office/drawing/2014/main" id="{E2D02A2F-5C24-4713-A6C1-25FE047EBC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614"/>
                  <a:ext cx="44" cy="4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8516" name="Group 84">
              <a:extLst>
                <a:ext uri="{FF2B5EF4-FFF2-40B4-BE49-F238E27FC236}">
                  <a16:creationId xmlns:a16="http://schemas.microsoft.com/office/drawing/2014/main" id="{AF0096DB-E0F4-47AB-8725-D6154CE00E83}"/>
                </a:ext>
              </a:extLst>
            </p:cNvPr>
            <p:cNvGrpSpPr>
              <a:grpSpLocks/>
            </p:cNvGrpSpPr>
            <p:nvPr/>
          </p:nvGrpSpPr>
          <p:grpSpPr bwMode="auto">
            <a:xfrm rot="3600000">
              <a:off x="1532" y="1842"/>
              <a:ext cx="817" cy="817"/>
              <a:chOff x="1532" y="1842"/>
              <a:chExt cx="817" cy="817"/>
            </a:xfrm>
          </p:grpSpPr>
          <p:grpSp>
            <p:nvGrpSpPr>
              <p:cNvPr id="18517" name="Group 85">
                <a:extLst>
                  <a:ext uri="{FF2B5EF4-FFF2-40B4-BE49-F238E27FC236}">
                    <a16:creationId xmlns:a16="http://schemas.microsoft.com/office/drawing/2014/main" id="{B954B179-3938-4455-987D-026EB584A5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32" y="1842"/>
                <a:ext cx="15" cy="817"/>
                <a:chOff x="1941" y="1842"/>
                <a:chExt cx="45" cy="817"/>
              </a:xfrm>
            </p:grpSpPr>
            <p:sp>
              <p:nvSpPr>
                <p:cNvPr id="18518" name="Rectangle 86">
                  <a:extLst>
                    <a:ext uri="{FF2B5EF4-FFF2-40B4-BE49-F238E27FC236}">
                      <a16:creationId xmlns:a16="http://schemas.microsoft.com/office/drawing/2014/main" id="{DE68D8C5-D3EA-4AD7-ADD1-CD466FC796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1842"/>
                  <a:ext cx="45" cy="4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19" name="Rectangle 87">
                  <a:extLst>
                    <a:ext uri="{FF2B5EF4-FFF2-40B4-BE49-F238E27FC236}">
                      <a16:creationId xmlns:a16="http://schemas.microsoft.com/office/drawing/2014/main" id="{D3C6275B-9DCD-4BD8-B54F-9A5810A05C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614"/>
                  <a:ext cx="44" cy="4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20" name="Group 88">
                <a:extLst>
                  <a:ext uri="{FF2B5EF4-FFF2-40B4-BE49-F238E27FC236}">
                    <a16:creationId xmlns:a16="http://schemas.microsoft.com/office/drawing/2014/main" id="{445E0BD9-9900-4910-8683-AB8DF4D9B3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-5400000">
                <a:off x="1933" y="1842"/>
                <a:ext cx="15" cy="817"/>
                <a:chOff x="1941" y="1842"/>
                <a:chExt cx="45" cy="817"/>
              </a:xfrm>
            </p:grpSpPr>
            <p:sp>
              <p:nvSpPr>
                <p:cNvPr id="18521" name="Rectangle 89">
                  <a:extLst>
                    <a:ext uri="{FF2B5EF4-FFF2-40B4-BE49-F238E27FC236}">
                      <a16:creationId xmlns:a16="http://schemas.microsoft.com/office/drawing/2014/main" id="{3B35508E-55D8-472D-AC05-050B492AA4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1842"/>
                  <a:ext cx="45" cy="4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522" name="Rectangle 90">
                  <a:extLst>
                    <a:ext uri="{FF2B5EF4-FFF2-40B4-BE49-F238E27FC236}">
                      <a16:creationId xmlns:a16="http://schemas.microsoft.com/office/drawing/2014/main" id="{4C8263E5-59B1-4D59-9437-D33EFB04B8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41" y="2614"/>
                  <a:ext cx="44" cy="4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523" name="AutoShape 91">
              <a:extLst>
                <a:ext uri="{FF2B5EF4-FFF2-40B4-BE49-F238E27FC236}">
                  <a16:creationId xmlns:a16="http://schemas.microsoft.com/office/drawing/2014/main" id="{57D83AC5-0FA8-4E2E-B3B9-EAA36A561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2387"/>
              <a:ext cx="181" cy="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4CEB0"/>
                </a:gs>
                <a:gs pos="50000">
                  <a:srgbClr val="84CEB0">
                    <a:gamma/>
                    <a:tint val="38039"/>
                    <a:invGamma/>
                  </a:srgbClr>
                </a:gs>
                <a:gs pos="100000">
                  <a:srgbClr val="84CEB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524" name="Group 92">
              <a:extLst>
                <a:ext uri="{FF2B5EF4-FFF2-40B4-BE49-F238E27FC236}">
                  <a16:creationId xmlns:a16="http://schemas.microsoft.com/office/drawing/2014/main" id="{F1E6D839-953B-46C1-BE38-E053233E19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1842"/>
              <a:ext cx="810" cy="810"/>
              <a:chOff x="402" y="1845"/>
              <a:chExt cx="810" cy="810"/>
            </a:xfrm>
          </p:grpSpPr>
          <p:grpSp>
            <p:nvGrpSpPr>
              <p:cNvPr id="18525" name="Group 93">
                <a:extLst>
                  <a:ext uri="{FF2B5EF4-FFF2-40B4-BE49-F238E27FC236}">
                    <a16:creationId xmlns:a16="http://schemas.microsoft.com/office/drawing/2014/main" id="{BFFFF5D9-5883-48D2-87CE-A6983D0942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770506">
                <a:off x="402" y="1845"/>
                <a:ext cx="809" cy="810"/>
                <a:chOff x="731" y="1860"/>
                <a:chExt cx="780" cy="780"/>
              </a:xfrm>
            </p:grpSpPr>
            <p:grpSp>
              <p:nvGrpSpPr>
                <p:cNvPr id="18526" name="Group 94">
                  <a:extLst>
                    <a:ext uri="{FF2B5EF4-FFF2-40B4-BE49-F238E27FC236}">
                      <a16:creationId xmlns:a16="http://schemas.microsoft.com/office/drawing/2014/main" id="{57CAD2BC-BD23-428B-BFF6-1ECD436E3F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27" name="Rectangle 95">
                    <a:extLst>
                      <a:ext uri="{FF2B5EF4-FFF2-40B4-BE49-F238E27FC236}">
                        <a16:creationId xmlns:a16="http://schemas.microsoft.com/office/drawing/2014/main" id="{33F1FEF5-B00B-46DA-850A-865BAE521F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28" name="Rectangle 96">
                    <a:extLst>
                      <a:ext uri="{FF2B5EF4-FFF2-40B4-BE49-F238E27FC236}">
                        <a16:creationId xmlns:a16="http://schemas.microsoft.com/office/drawing/2014/main" id="{AFCBB472-5CC1-454C-ABCC-FA76C52A66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29" name="Group 97">
                  <a:extLst>
                    <a:ext uri="{FF2B5EF4-FFF2-40B4-BE49-F238E27FC236}">
                      <a16:creationId xmlns:a16="http://schemas.microsoft.com/office/drawing/2014/main" id="{1324C36B-3A46-4530-A808-80E01A8CE9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30" name="Rectangle 98">
                    <a:extLst>
                      <a:ext uri="{FF2B5EF4-FFF2-40B4-BE49-F238E27FC236}">
                        <a16:creationId xmlns:a16="http://schemas.microsoft.com/office/drawing/2014/main" id="{423F62D0-A35D-49C6-BCFC-2738733B5B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31" name="Rectangle 99">
                    <a:extLst>
                      <a:ext uri="{FF2B5EF4-FFF2-40B4-BE49-F238E27FC236}">
                        <a16:creationId xmlns:a16="http://schemas.microsoft.com/office/drawing/2014/main" id="{3297BE55-B9C1-42DA-B35E-E548329649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32" name="Group 100">
                <a:extLst>
                  <a:ext uri="{FF2B5EF4-FFF2-40B4-BE49-F238E27FC236}">
                    <a16:creationId xmlns:a16="http://schemas.microsoft.com/office/drawing/2014/main" id="{1779B53C-F19D-4694-B1DA-C683765C08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087405">
                <a:off x="402" y="1846"/>
                <a:ext cx="809" cy="810"/>
                <a:chOff x="731" y="1860"/>
                <a:chExt cx="780" cy="780"/>
              </a:xfrm>
            </p:grpSpPr>
            <p:grpSp>
              <p:nvGrpSpPr>
                <p:cNvPr id="18533" name="Group 101">
                  <a:extLst>
                    <a:ext uri="{FF2B5EF4-FFF2-40B4-BE49-F238E27FC236}">
                      <a16:creationId xmlns:a16="http://schemas.microsoft.com/office/drawing/2014/main" id="{AA2FF1EC-B974-478B-B084-DAFB9B1FAA8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34" name="Rectangle 102">
                    <a:extLst>
                      <a:ext uri="{FF2B5EF4-FFF2-40B4-BE49-F238E27FC236}">
                        <a16:creationId xmlns:a16="http://schemas.microsoft.com/office/drawing/2014/main" id="{B4AE7C81-B5BF-4F0D-9D91-A26A3A8EEC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35" name="Rectangle 103">
                    <a:extLst>
                      <a:ext uri="{FF2B5EF4-FFF2-40B4-BE49-F238E27FC236}">
                        <a16:creationId xmlns:a16="http://schemas.microsoft.com/office/drawing/2014/main" id="{6782C702-2609-41C2-82DF-A2FD5294416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36" name="Group 104">
                  <a:extLst>
                    <a:ext uri="{FF2B5EF4-FFF2-40B4-BE49-F238E27FC236}">
                      <a16:creationId xmlns:a16="http://schemas.microsoft.com/office/drawing/2014/main" id="{4DC38400-A37D-455F-97E4-D00FC3FABC6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37" name="Rectangle 105">
                    <a:extLst>
                      <a:ext uri="{FF2B5EF4-FFF2-40B4-BE49-F238E27FC236}">
                        <a16:creationId xmlns:a16="http://schemas.microsoft.com/office/drawing/2014/main" id="{BFC9F051-0A83-4632-A728-FDA5D7BAC4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38" name="Rectangle 106">
                    <a:extLst>
                      <a:ext uri="{FF2B5EF4-FFF2-40B4-BE49-F238E27FC236}">
                        <a16:creationId xmlns:a16="http://schemas.microsoft.com/office/drawing/2014/main" id="{EA73AF15-8632-4F51-A202-7CE8B2FCC2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39" name="Group 107">
                <a:extLst>
                  <a:ext uri="{FF2B5EF4-FFF2-40B4-BE49-F238E27FC236}">
                    <a16:creationId xmlns:a16="http://schemas.microsoft.com/office/drawing/2014/main" id="{A7CDD544-80EC-461A-9956-BEFCB10E9C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485927">
                <a:off x="402" y="1846"/>
                <a:ext cx="809" cy="810"/>
                <a:chOff x="731" y="1860"/>
                <a:chExt cx="780" cy="780"/>
              </a:xfrm>
            </p:grpSpPr>
            <p:grpSp>
              <p:nvGrpSpPr>
                <p:cNvPr id="18540" name="Group 108">
                  <a:extLst>
                    <a:ext uri="{FF2B5EF4-FFF2-40B4-BE49-F238E27FC236}">
                      <a16:creationId xmlns:a16="http://schemas.microsoft.com/office/drawing/2014/main" id="{1AF8BE3D-58F8-4959-913B-39D911E04FE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41" name="Rectangle 109">
                    <a:extLst>
                      <a:ext uri="{FF2B5EF4-FFF2-40B4-BE49-F238E27FC236}">
                        <a16:creationId xmlns:a16="http://schemas.microsoft.com/office/drawing/2014/main" id="{152D1C95-3165-43B4-AB4D-BA288D1DA7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42" name="Rectangle 110">
                    <a:extLst>
                      <a:ext uri="{FF2B5EF4-FFF2-40B4-BE49-F238E27FC236}">
                        <a16:creationId xmlns:a16="http://schemas.microsoft.com/office/drawing/2014/main" id="{1E269A4E-37F6-4FB3-853F-37BEB27511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43" name="Group 111">
                  <a:extLst>
                    <a:ext uri="{FF2B5EF4-FFF2-40B4-BE49-F238E27FC236}">
                      <a16:creationId xmlns:a16="http://schemas.microsoft.com/office/drawing/2014/main" id="{4CE4461E-BE82-4335-8123-1885BF4AA0B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44" name="Rectangle 112">
                    <a:extLst>
                      <a:ext uri="{FF2B5EF4-FFF2-40B4-BE49-F238E27FC236}">
                        <a16:creationId xmlns:a16="http://schemas.microsoft.com/office/drawing/2014/main" id="{343778DE-70AF-4A46-AF75-7F208C2E9D0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45" name="Rectangle 113">
                    <a:extLst>
                      <a:ext uri="{FF2B5EF4-FFF2-40B4-BE49-F238E27FC236}">
                        <a16:creationId xmlns:a16="http://schemas.microsoft.com/office/drawing/2014/main" id="{44CD5370-6BF0-4F68-B20D-66B2B9ACA00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46" name="Group 114">
                <a:extLst>
                  <a:ext uri="{FF2B5EF4-FFF2-40B4-BE49-F238E27FC236}">
                    <a16:creationId xmlns:a16="http://schemas.microsoft.com/office/drawing/2014/main" id="{1BC1CDD0-825B-4E05-B348-F480DF3A34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807242">
                <a:off x="402" y="1846"/>
                <a:ext cx="809" cy="810"/>
                <a:chOff x="731" y="1860"/>
                <a:chExt cx="780" cy="780"/>
              </a:xfrm>
            </p:grpSpPr>
            <p:grpSp>
              <p:nvGrpSpPr>
                <p:cNvPr id="18547" name="Group 115">
                  <a:extLst>
                    <a:ext uri="{FF2B5EF4-FFF2-40B4-BE49-F238E27FC236}">
                      <a16:creationId xmlns:a16="http://schemas.microsoft.com/office/drawing/2014/main" id="{F19E6E80-04C2-4F6A-8574-681A6FB2D0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48" name="Rectangle 116">
                    <a:extLst>
                      <a:ext uri="{FF2B5EF4-FFF2-40B4-BE49-F238E27FC236}">
                        <a16:creationId xmlns:a16="http://schemas.microsoft.com/office/drawing/2014/main" id="{8BA5E33F-DFB6-4680-85CD-B3893D3ABE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49" name="Rectangle 117">
                    <a:extLst>
                      <a:ext uri="{FF2B5EF4-FFF2-40B4-BE49-F238E27FC236}">
                        <a16:creationId xmlns:a16="http://schemas.microsoft.com/office/drawing/2014/main" id="{AD2C2F99-108D-4E6C-BDB2-72E780A5A77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50" name="Group 118">
                  <a:extLst>
                    <a:ext uri="{FF2B5EF4-FFF2-40B4-BE49-F238E27FC236}">
                      <a16:creationId xmlns:a16="http://schemas.microsoft.com/office/drawing/2014/main" id="{59C281C0-A1C2-44E0-A131-ADB15EF6F0C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51" name="Rectangle 119">
                    <a:extLst>
                      <a:ext uri="{FF2B5EF4-FFF2-40B4-BE49-F238E27FC236}">
                        <a16:creationId xmlns:a16="http://schemas.microsoft.com/office/drawing/2014/main" id="{9106D375-7FE6-4B18-B83F-6E9947DDFBE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2" name="Rectangle 120">
                    <a:extLst>
                      <a:ext uri="{FF2B5EF4-FFF2-40B4-BE49-F238E27FC236}">
                        <a16:creationId xmlns:a16="http://schemas.microsoft.com/office/drawing/2014/main" id="{5EAE7652-2E13-45EB-A906-890755F7AB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553" name="Group 121">
              <a:extLst>
                <a:ext uri="{FF2B5EF4-FFF2-40B4-BE49-F238E27FC236}">
                  <a16:creationId xmlns:a16="http://schemas.microsoft.com/office/drawing/2014/main" id="{946883C6-FFF9-4E4F-A57C-A3AB19099DA6}"/>
                </a:ext>
              </a:extLst>
            </p:cNvPr>
            <p:cNvGrpSpPr>
              <a:grpSpLocks/>
            </p:cNvGrpSpPr>
            <p:nvPr/>
          </p:nvGrpSpPr>
          <p:grpSpPr bwMode="auto">
            <a:xfrm rot="3593135">
              <a:off x="1532" y="1842"/>
              <a:ext cx="810" cy="810"/>
              <a:chOff x="402" y="1845"/>
              <a:chExt cx="810" cy="810"/>
            </a:xfrm>
          </p:grpSpPr>
          <p:grpSp>
            <p:nvGrpSpPr>
              <p:cNvPr id="18554" name="Group 122">
                <a:extLst>
                  <a:ext uri="{FF2B5EF4-FFF2-40B4-BE49-F238E27FC236}">
                    <a16:creationId xmlns:a16="http://schemas.microsoft.com/office/drawing/2014/main" id="{B2894444-424C-4DAF-885F-A2CB88ED1D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770506">
                <a:off x="402" y="1845"/>
                <a:ext cx="809" cy="810"/>
                <a:chOff x="731" y="1860"/>
                <a:chExt cx="780" cy="780"/>
              </a:xfrm>
            </p:grpSpPr>
            <p:grpSp>
              <p:nvGrpSpPr>
                <p:cNvPr id="18555" name="Group 123">
                  <a:extLst>
                    <a:ext uri="{FF2B5EF4-FFF2-40B4-BE49-F238E27FC236}">
                      <a16:creationId xmlns:a16="http://schemas.microsoft.com/office/drawing/2014/main" id="{74901218-ED70-4391-BAF9-4C00A44316E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56" name="Rectangle 124">
                    <a:extLst>
                      <a:ext uri="{FF2B5EF4-FFF2-40B4-BE49-F238E27FC236}">
                        <a16:creationId xmlns:a16="http://schemas.microsoft.com/office/drawing/2014/main" id="{CA033BA2-D346-4DB8-BE2C-57FD8FC071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57" name="Rectangle 125">
                    <a:extLst>
                      <a:ext uri="{FF2B5EF4-FFF2-40B4-BE49-F238E27FC236}">
                        <a16:creationId xmlns:a16="http://schemas.microsoft.com/office/drawing/2014/main" id="{E453DD7C-EE39-4EBC-9254-B7A5BB4CBE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58" name="Group 126">
                  <a:extLst>
                    <a:ext uri="{FF2B5EF4-FFF2-40B4-BE49-F238E27FC236}">
                      <a16:creationId xmlns:a16="http://schemas.microsoft.com/office/drawing/2014/main" id="{4B8D9E0A-5E72-45F8-B186-2F1597E5C5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59" name="Rectangle 127">
                    <a:extLst>
                      <a:ext uri="{FF2B5EF4-FFF2-40B4-BE49-F238E27FC236}">
                        <a16:creationId xmlns:a16="http://schemas.microsoft.com/office/drawing/2014/main" id="{ABCA9DD1-5F7E-48E0-8CA6-ED3FD47398C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0" name="Rectangle 128">
                    <a:extLst>
                      <a:ext uri="{FF2B5EF4-FFF2-40B4-BE49-F238E27FC236}">
                        <a16:creationId xmlns:a16="http://schemas.microsoft.com/office/drawing/2014/main" id="{E051B0D9-0B97-4CA8-A93B-72D41AB608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61" name="Group 129">
                <a:extLst>
                  <a:ext uri="{FF2B5EF4-FFF2-40B4-BE49-F238E27FC236}">
                    <a16:creationId xmlns:a16="http://schemas.microsoft.com/office/drawing/2014/main" id="{2C1A89E3-8DF4-4082-A0B1-EBD54DD3922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087405">
                <a:off x="402" y="1846"/>
                <a:ext cx="809" cy="810"/>
                <a:chOff x="731" y="1860"/>
                <a:chExt cx="780" cy="780"/>
              </a:xfrm>
            </p:grpSpPr>
            <p:grpSp>
              <p:nvGrpSpPr>
                <p:cNvPr id="18562" name="Group 130">
                  <a:extLst>
                    <a:ext uri="{FF2B5EF4-FFF2-40B4-BE49-F238E27FC236}">
                      <a16:creationId xmlns:a16="http://schemas.microsoft.com/office/drawing/2014/main" id="{5BBC2F44-F6A8-4501-B554-E685DC127F4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63" name="Rectangle 131">
                    <a:extLst>
                      <a:ext uri="{FF2B5EF4-FFF2-40B4-BE49-F238E27FC236}">
                        <a16:creationId xmlns:a16="http://schemas.microsoft.com/office/drawing/2014/main" id="{072CC63D-B4FF-4548-917F-A419FD669E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4" name="Rectangle 132">
                    <a:extLst>
                      <a:ext uri="{FF2B5EF4-FFF2-40B4-BE49-F238E27FC236}">
                        <a16:creationId xmlns:a16="http://schemas.microsoft.com/office/drawing/2014/main" id="{AB58C094-AD25-40FD-92F7-0FF10E653F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65" name="Group 133">
                  <a:extLst>
                    <a:ext uri="{FF2B5EF4-FFF2-40B4-BE49-F238E27FC236}">
                      <a16:creationId xmlns:a16="http://schemas.microsoft.com/office/drawing/2014/main" id="{0B13E053-4ACB-45EB-B079-C2E7F7A772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66" name="Rectangle 134">
                    <a:extLst>
                      <a:ext uri="{FF2B5EF4-FFF2-40B4-BE49-F238E27FC236}">
                        <a16:creationId xmlns:a16="http://schemas.microsoft.com/office/drawing/2014/main" id="{0BDE61AD-7109-42BF-BC05-BDC9AF87520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67" name="Rectangle 135">
                    <a:extLst>
                      <a:ext uri="{FF2B5EF4-FFF2-40B4-BE49-F238E27FC236}">
                        <a16:creationId xmlns:a16="http://schemas.microsoft.com/office/drawing/2014/main" id="{D340A8FB-7E13-4A15-9E64-7F414A1BA87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68" name="Group 136">
                <a:extLst>
                  <a:ext uri="{FF2B5EF4-FFF2-40B4-BE49-F238E27FC236}">
                    <a16:creationId xmlns:a16="http://schemas.microsoft.com/office/drawing/2014/main" id="{C7CFD7D2-DF6C-4071-B122-388D61607C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485927">
                <a:off x="402" y="1846"/>
                <a:ext cx="809" cy="810"/>
                <a:chOff x="731" y="1860"/>
                <a:chExt cx="780" cy="780"/>
              </a:xfrm>
            </p:grpSpPr>
            <p:grpSp>
              <p:nvGrpSpPr>
                <p:cNvPr id="18569" name="Group 137">
                  <a:extLst>
                    <a:ext uri="{FF2B5EF4-FFF2-40B4-BE49-F238E27FC236}">
                      <a16:creationId xmlns:a16="http://schemas.microsoft.com/office/drawing/2014/main" id="{06C3A106-DA92-4ED4-9926-502CB01F5B6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70" name="Rectangle 138">
                    <a:extLst>
                      <a:ext uri="{FF2B5EF4-FFF2-40B4-BE49-F238E27FC236}">
                        <a16:creationId xmlns:a16="http://schemas.microsoft.com/office/drawing/2014/main" id="{219EEADE-BBF1-4121-B880-CA3683F789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71" name="Rectangle 139">
                    <a:extLst>
                      <a:ext uri="{FF2B5EF4-FFF2-40B4-BE49-F238E27FC236}">
                        <a16:creationId xmlns:a16="http://schemas.microsoft.com/office/drawing/2014/main" id="{CD587039-A308-4010-97B6-432094439FD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72" name="Group 140">
                  <a:extLst>
                    <a:ext uri="{FF2B5EF4-FFF2-40B4-BE49-F238E27FC236}">
                      <a16:creationId xmlns:a16="http://schemas.microsoft.com/office/drawing/2014/main" id="{DFAEAECD-E555-4247-A428-3EDF9036D14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73" name="Rectangle 141">
                    <a:extLst>
                      <a:ext uri="{FF2B5EF4-FFF2-40B4-BE49-F238E27FC236}">
                        <a16:creationId xmlns:a16="http://schemas.microsoft.com/office/drawing/2014/main" id="{994D7FA8-30C6-41C5-96A3-091DCB6AE5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74" name="Rectangle 142">
                    <a:extLst>
                      <a:ext uri="{FF2B5EF4-FFF2-40B4-BE49-F238E27FC236}">
                        <a16:creationId xmlns:a16="http://schemas.microsoft.com/office/drawing/2014/main" id="{E800552C-8F2D-4DBA-B0F2-F9F48B1F21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75" name="Group 143">
                <a:extLst>
                  <a:ext uri="{FF2B5EF4-FFF2-40B4-BE49-F238E27FC236}">
                    <a16:creationId xmlns:a16="http://schemas.microsoft.com/office/drawing/2014/main" id="{A935C0D2-DE45-44E6-966B-7600360502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807242">
                <a:off x="402" y="1846"/>
                <a:ext cx="809" cy="810"/>
                <a:chOff x="731" y="1860"/>
                <a:chExt cx="780" cy="780"/>
              </a:xfrm>
            </p:grpSpPr>
            <p:grpSp>
              <p:nvGrpSpPr>
                <p:cNvPr id="18576" name="Group 144">
                  <a:extLst>
                    <a:ext uri="{FF2B5EF4-FFF2-40B4-BE49-F238E27FC236}">
                      <a16:creationId xmlns:a16="http://schemas.microsoft.com/office/drawing/2014/main" id="{60621C88-AC0D-458A-86FA-DEB1AED479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77" name="Rectangle 145">
                    <a:extLst>
                      <a:ext uri="{FF2B5EF4-FFF2-40B4-BE49-F238E27FC236}">
                        <a16:creationId xmlns:a16="http://schemas.microsoft.com/office/drawing/2014/main" id="{A1C0E736-4AAC-47B4-B6EA-2081F4F664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78" name="Rectangle 146">
                    <a:extLst>
                      <a:ext uri="{FF2B5EF4-FFF2-40B4-BE49-F238E27FC236}">
                        <a16:creationId xmlns:a16="http://schemas.microsoft.com/office/drawing/2014/main" id="{9EB234EF-75CB-47B0-8117-2AD6E90B79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79" name="Group 147">
                  <a:extLst>
                    <a:ext uri="{FF2B5EF4-FFF2-40B4-BE49-F238E27FC236}">
                      <a16:creationId xmlns:a16="http://schemas.microsoft.com/office/drawing/2014/main" id="{663F233A-ADC2-4366-9BEC-22B0EEEED97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80" name="Rectangle 148">
                    <a:extLst>
                      <a:ext uri="{FF2B5EF4-FFF2-40B4-BE49-F238E27FC236}">
                        <a16:creationId xmlns:a16="http://schemas.microsoft.com/office/drawing/2014/main" id="{1533E938-BAF2-4C3C-9DBE-248364C9C0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1" name="Rectangle 149">
                    <a:extLst>
                      <a:ext uri="{FF2B5EF4-FFF2-40B4-BE49-F238E27FC236}">
                        <a16:creationId xmlns:a16="http://schemas.microsoft.com/office/drawing/2014/main" id="{937AECB8-E757-4C07-AC67-32879B458F2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18582" name="Group 150">
              <a:extLst>
                <a:ext uri="{FF2B5EF4-FFF2-40B4-BE49-F238E27FC236}">
                  <a16:creationId xmlns:a16="http://schemas.microsoft.com/office/drawing/2014/main" id="{EE738962-6890-4D61-9FC0-EE51522999C6}"/>
                </a:ext>
              </a:extLst>
            </p:cNvPr>
            <p:cNvGrpSpPr>
              <a:grpSpLocks/>
            </p:cNvGrpSpPr>
            <p:nvPr/>
          </p:nvGrpSpPr>
          <p:grpSpPr bwMode="auto">
            <a:xfrm rot="1824261">
              <a:off x="1532" y="1842"/>
              <a:ext cx="810" cy="810"/>
              <a:chOff x="402" y="1845"/>
              <a:chExt cx="810" cy="810"/>
            </a:xfrm>
          </p:grpSpPr>
          <p:grpSp>
            <p:nvGrpSpPr>
              <p:cNvPr id="18583" name="Group 151">
                <a:extLst>
                  <a:ext uri="{FF2B5EF4-FFF2-40B4-BE49-F238E27FC236}">
                    <a16:creationId xmlns:a16="http://schemas.microsoft.com/office/drawing/2014/main" id="{98243815-0B95-4E12-B564-EFACB9F72A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770506">
                <a:off x="402" y="1845"/>
                <a:ext cx="809" cy="810"/>
                <a:chOff x="731" y="1860"/>
                <a:chExt cx="780" cy="780"/>
              </a:xfrm>
            </p:grpSpPr>
            <p:grpSp>
              <p:nvGrpSpPr>
                <p:cNvPr id="18584" name="Group 152">
                  <a:extLst>
                    <a:ext uri="{FF2B5EF4-FFF2-40B4-BE49-F238E27FC236}">
                      <a16:creationId xmlns:a16="http://schemas.microsoft.com/office/drawing/2014/main" id="{E7F89F22-5F8D-49B7-B2A8-79760474B9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85" name="Rectangle 153">
                    <a:extLst>
                      <a:ext uri="{FF2B5EF4-FFF2-40B4-BE49-F238E27FC236}">
                        <a16:creationId xmlns:a16="http://schemas.microsoft.com/office/drawing/2014/main" id="{AD1A8335-D7CD-4029-BB01-EB6ED7FD729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6" name="Rectangle 154">
                    <a:extLst>
                      <a:ext uri="{FF2B5EF4-FFF2-40B4-BE49-F238E27FC236}">
                        <a16:creationId xmlns:a16="http://schemas.microsoft.com/office/drawing/2014/main" id="{D74029C0-87E6-4FB8-855B-4E176ED292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87" name="Group 155">
                  <a:extLst>
                    <a:ext uri="{FF2B5EF4-FFF2-40B4-BE49-F238E27FC236}">
                      <a16:creationId xmlns:a16="http://schemas.microsoft.com/office/drawing/2014/main" id="{1C95710B-5927-48E3-B4DC-24D68FF391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88" name="Rectangle 156">
                    <a:extLst>
                      <a:ext uri="{FF2B5EF4-FFF2-40B4-BE49-F238E27FC236}">
                        <a16:creationId xmlns:a16="http://schemas.microsoft.com/office/drawing/2014/main" id="{3EECA252-2C3B-48BB-A13F-E806341DC9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89" name="Rectangle 157">
                    <a:extLst>
                      <a:ext uri="{FF2B5EF4-FFF2-40B4-BE49-F238E27FC236}">
                        <a16:creationId xmlns:a16="http://schemas.microsoft.com/office/drawing/2014/main" id="{85015778-1945-4EE6-8772-4EAD2B7B5EB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90" name="Group 158">
                <a:extLst>
                  <a:ext uri="{FF2B5EF4-FFF2-40B4-BE49-F238E27FC236}">
                    <a16:creationId xmlns:a16="http://schemas.microsoft.com/office/drawing/2014/main" id="{CE0E7D98-CB5C-405D-B571-E08EA25E8B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087405">
                <a:off x="402" y="1846"/>
                <a:ext cx="809" cy="810"/>
                <a:chOff x="731" y="1860"/>
                <a:chExt cx="780" cy="780"/>
              </a:xfrm>
            </p:grpSpPr>
            <p:grpSp>
              <p:nvGrpSpPr>
                <p:cNvPr id="18591" name="Group 159">
                  <a:extLst>
                    <a:ext uri="{FF2B5EF4-FFF2-40B4-BE49-F238E27FC236}">
                      <a16:creationId xmlns:a16="http://schemas.microsoft.com/office/drawing/2014/main" id="{C8906840-5BB6-4961-8E9D-FF5BFCF1D2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92" name="Rectangle 160">
                    <a:extLst>
                      <a:ext uri="{FF2B5EF4-FFF2-40B4-BE49-F238E27FC236}">
                        <a16:creationId xmlns:a16="http://schemas.microsoft.com/office/drawing/2014/main" id="{2247D1B6-13C1-4AC5-8D0C-2049EE3C1C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93" name="Rectangle 161">
                    <a:extLst>
                      <a:ext uri="{FF2B5EF4-FFF2-40B4-BE49-F238E27FC236}">
                        <a16:creationId xmlns:a16="http://schemas.microsoft.com/office/drawing/2014/main" id="{D916C0E7-658A-45C6-B89C-48F533FA67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594" name="Group 162">
                  <a:extLst>
                    <a:ext uri="{FF2B5EF4-FFF2-40B4-BE49-F238E27FC236}">
                      <a16:creationId xmlns:a16="http://schemas.microsoft.com/office/drawing/2014/main" id="{B9BDD027-65CD-4D87-8364-A50B3715E0A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95" name="Rectangle 163">
                    <a:extLst>
                      <a:ext uri="{FF2B5EF4-FFF2-40B4-BE49-F238E27FC236}">
                        <a16:creationId xmlns:a16="http://schemas.microsoft.com/office/drawing/2014/main" id="{2CD293E6-D00A-426C-83AF-1DB36DD0B0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96" name="Rectangle 164">
                    <a:extLst>
                      <a:ext uri="{FF2B5EF4-FFF2-40B4-BE49-F238E27FC236}">
                        <a16:creationId xmlns:a16="http://schemas.microsoft.com/office/drawing/2014/main" id="{566A0BFD-45B2-4545-B7CF-1B978D0046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597" name="Group 165">
                <a:extLst>
                  <a:ext uri="{FF2B5EF4-FFF2-40B4-BE49-F238E27FC236}">
                    <a16:creationId xmlns:a16="http://schemas.microsoft.com/office/drawing/2014/main" id="{7C7A29CD-6C6D-486D-8B01-28A95FAA1D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485927">
                <a:off x="402" y="1846"/>
                <a:ext cx="809" cy="810"/>
                <a:chOff x="731" y="1860"/>
                <a:chExt cx="780" cy="780"/>
              </a:xfrm>
            </p:grpSpPr>
            <p:grpSp>
              <p:nvGrpSpPr>
                <p:cNvPr id="18598" name="Group 166">
                  <a:extLst>
                    <a:ext uri="{FF2B5EF4-FFF2-40B4-BE49-F238E27FC236}">
                      <a16:creationId xmlns:a16="http://schemas.microsoft.com/office/drawing/2014/main" id="{4A52C28C-EB79-40F9-935C-5B0747C169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599" name="Rectangle 167">
                    <a:extLst>
                      <a:ext uri="{FF2B5EF4-FFF2-40B4-BE49-F238E27FC236}">
                        <a16:creationId xmlns:a16="http://schemas.microsoft.com/office/drawing/2014/main" id="{D5B15053-E5BC-4D4E-86C6-003A9D417E4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00" name="Rectangle 168">
                    <a:extLst>
                      <a:ext uri="{FF2B5EF4-FFF2-40B4-BE49-F238E27FC236}">
                        <a16:creationId xmlns:a16="http://schemas.microsoft.com/office/drawing/2014/main" id="{B77C5B66-6677-4708-BB70-C5F88BE5BC4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601" name="Group 169">
                  <a:extLst>
                    <a:ext uri="{FF2B5EF4-FFF2-40B4-BE49-F238E27FC236}">
                      <a16:creationId xmlns:a16="http://schemas.microsoft.com/office/drawing/2014/main" id="{50C2140D-A20A-4B52-A5AD-3E4DAD04B3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602" name="Rectangle 170">
                    <a:extLst>
                      <a:ext uri="{FF2B5EF4-FFF2-40B4-BE49-F238E27FC236}">
                        <a16:creationId xmlns:a16="http://schemas.microsoft.com/office/drawing/2014/main" id="{D3C80C2C-982A-4AD7-90FB-EEF33E7C2E1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03" name="Rectangle 171">
                    <a:extLst>
                      <a:ext uri="{FF2B5EF4-FFF2-40B4-BE49-F238E27FC236}">
                        <a16:creationId xmlns:a16="http://schemas.microsoft.com/office/drawing/2014/main" id="{0DCFE722-780E-4516-AC80-55F5602A520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604" name="Group 172">
                <a:extLst>
                  <a:ext uri="{FF2B5EF4-FFF2-40B4-BE49-F238E27FC236}">
                    <a16:creationId xmlns:a16="http://schemas.microsoft.com/office/drawing/2014/main" id="{C2FC62EB-03AC-41F9-A08B-F0A824498A4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6807242">
                <a:off x="402" y="1846"/>
                <a:ext cx="809" cy="810"/>
                <a:chOff x="731" y="1860"/>
                <a:chExt cx="780" cy="780"/>
              </a:xfrm>
            </p:grpSpPr>
            <p:grpSp>
              <p:nvGrpSpPr>
                <p:cNvPr id="18605" name="Group 173">
                  <a:extLst>
                    <a:ext uri="{FF2B5EF4-FFF2-40B4-BE49-F238E27FC236}">
                      <a16:creationId xmlns:a16="http://schemas.microsoft.com/office/drawing/2014/main" id="{A75616DE-2D3F-4C0F-BCB4-9BAD2C196C1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606" name="Rectangle 174">
                    <a:extLst>
                      <a:ext uri="{FF2B5EF4-FFF2-40B4-BE49-F238E27FC236}">
                        <a16:creationId xmlns:a16="http://schemas.microsoft.com/office/drawing/2014/main" id="{93C4E5AB-429D-4BBD-9865-9D0C7B8414B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07" name="Rectangle 175">
                    <a:extLst>
                      <a:ext uri="{FF2B5EF4-FFF2-40B4-BE49-F238E27FC236}">
                        <a16:creationId xmlns:a16="http://schemas.microsoft.com/office/drawing/2014/main" id="{F2DD791E-96AF-43F9-A6A8-23F8803CF1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608" name="Group 176">
                  <a:extLst>
                    <a:ext uri="{FF2B5EF4-FFF2-40B4-BE49-F238E27FC236}">
                      <a16:creationId xmlns:a16="http://schemas.microsoft.com/office/drawing/2014/main" id="{A664B9E8-C74C-483E-97FD-185263C25D4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-5400000">
                  <a:off x="1118" y="1860"/>
                  <a:ext cx="6" cy="780"/>
                  <a:chOff x="1941" y="1842"/>
                  <a:chExt cx="45" cy="817"/>
                </a:xfrm>
              </p:grpSpPr>
              <p:sp>
                <p:nvSpPr>
                  <p:cNvPr id="18609" name="Rectangle 177">
                    <a:extLst>
                      <a:ext uri="{FF2B5EF4-FFF2-40B4-BE49-F238E27FC236}">
                        <a16:creationId xmlns:a16="http://schemas.microsoft.com/office/drawing/2014/main" id="{5C0A40C9-B9E2-4F2E-922A-9D8E7E25835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1842"/>
                    <a:ext cx="45" cy="46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10" name="Rectangle 178">
                    <a:extLst>
                      <a:ext uri="{FF2B5EF4-FFF2-40B4-BE49-F238E27FC236}">
                        <a16:creationId xmlns:a16="http://schemas.microsoft.com/office/drawing/2014/main" id="{99F3BB2E-EE09-4C64-A2CB-30779E93DBC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41" y="2614"/>
                    <a:ext cx="44" cy="45"/>
                  </a:xfrm>
                  <a:prstGeom prst="rect">
                    <a:avLst/>
                  </a:prstGeom>
                  <a:solidFill>
                    <a:srgbClr val="969696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8611" name="AutoShape 179">
              <a:extLst>
                <a:ext uri="{FF2B5EF4-FFF2-40B4-BE49-F238E27FC236}">
                  <a16:creationId xmlns:a16="http://schemas.microsoft.com/office/drawing/2014/main" id="{330EEA30-337A-43EA-839F-EFC4B386D0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2" y="1822"/>
              <a:ext cx="856" cy="856"/>
            </a:xfrm>
            <a:custGeom>
              <a:avLst/>
              <a:gdLst>
                <a:gd name="G0" fmla="+- 580 0 0"/>
                <a:gd name="G1" fmla="+- 21600 0 580"/>
                <a:gd name="G2" fmla="+- 21600 0 58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80" y="10800"/>
                  </a:moveTo>
                  <a:cubicBezTo>
                    <a:pt x="580" y="16444"/>
                    <a:pt x="5156" y="21020"/>
                    <a:pt x="10800" y="21020"/>
                  </a:cubicBezTo>
                  <a:cubicBezTo>
                    <a:pt x="16444" y="21020"/>
                    <a:pt x="21020" y="16444"/>
                    <a:pt x="21020" y="10800"/>
                  </a:cubicBezTo>
                  <a:cubicBezTo>
                    <a:pt x="21020" y="5156"/>
                    <a:pt x="16444" y="580"/>
                    <a:pt x="10800" y="580"/>
                  </a:cubicBezTo>
                  <a:cubicBezTo>
                    <a:pt x="5156" y="580"/>
                    <a:pt x="580" y="5156"/>
                    <a:pt x="58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6600"/>
                </a:gs>
                <a:gs pos="50000">
                  <a:srgbClr val="CC6600">
                    <a:gamma/>
                    <a:tint val="72941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12" name="Text Box 180">
              <a:extLst>
                <a:ext uri="{FF2B5EF4-FFF2-40B4-BE49-F238E27FC236}">
                  <a16:creationId xmlns:a16="http://schemas.microsoft.com/office/drawing/2014/main" id="{9E432BD3-29AE-4613-AB01-1F04D87710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9" y="1870"/>
              <a:ext cx="22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12</a:t>
              </a:r>
            </a:p>
          </p:txBody>
        </p:sp>
        <p:sp>
          <p:nvSpPr>
            <p:cNvPr id="18613" name="Text Box 181">
              <a:extLst>
                <a:ext uri="{FF2B5EF4-FFF2-40B4-BE49-F238E27FC236}">
                  <a16:creationId xmlns:a16="http://schemas.microsoft.com/office/drawing/2014/main" id="{D1C59EDF-1F7D-4D46-83AA-9A8780AAE2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6" y="2478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6</a:t>
              </a:r>
            </a:p>
          </p:txBody>
        </p:sp>
        <p:sp>
          <p:nvSpPr>
            <p:cNvPr id="18614" name="Text Box 182">
              <a:extLst>
                <a:ext uri="{FF2B5EF4-FFF2-40B4-BE49-F238E27FC236}">
                  <a16:creationId xmlns:a16="http://schemas.microsoft.com/office/drawing/2014/main" id="{82BFDC60-69B1-4C59-98ED-7D8A235C1B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5" y="2174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9</a:t>
              </a:r>
            </a:p>
          </p:txBody>
        </p:sp>
        <p:sp>
          <p:nvSpPr>
            <p:cNvPr id="18615" name="Text Box 183">
              <a:extLst>
                <a:ext uri="{FF2B5EF4-FFF2-40B4-BE49-F238E27FC236}">
                  <a16:creationId xmlns:a16="http://schemas.microsoft.com/office/drawing/2014/main" id="{FA23DA90-2385-427F-87F2-4DE9ECFDE8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80" y="2174"/>
              <a:ext cx="169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000">
                  <a:latin typeface="Arial Black" panose="020B0A04020102020204" pitchFamily="34" charset="0"/>
                </a:rPr>
                <a:t>3</a:t>
              </a:r>
            </a:p>
          </p:txBody>
        </p:sp>
        <p:grpSp>
          <p:nvGrpSpPr>
            <p:cNvPr id="18616" name="Group 184">
              <a:extLst>
                <a:ext uri="{FF2B5EF4-FFF2-40B4-BE49-F238E27FC236}">
                  <a16:creationId xmlns:a16="http://schemas.microsoft.com/office/drawing/2014/main" id="{CFDDB50E-8B39-4B8B-8A4C-9E602E9B0B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3" y="2076"/>
              <a:ext cx="455" cy="544"/>
              <a:chOff x="2054" y="2523"/>
              <a:chExt cx="1587" cy="1898"/>
            </a:xfrm>
          </p:grpSpPr>
          <p:sp>
            <p:nvSpPr>
              <p:cNvPr id="18617" name="AutoShape 185">
                <a:extLst>
                  <a:ext uri="{FF2B5EF4-FFF2-40B4-BE49-F238E27FC236}">
                    <a16:creationId xmlns:a16="http://schemas.microsoft.com/office/drawing/2014/main" id="{FEF45E7F-4E13-4B6E-AC08-8EF52C1D5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5412990">
                <a:off x="2802" y="2024"/>
                <a:ext cx="91" cy="158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8" name="AutoShape 186">
                <a:extLst>
                  <a:ext uri="{FF2B5EF4-FFF2-40B4-BE49-F238E27FC236}">
                    <a16:creationId xmlns:a16="http://schemas.microsoft.com/office/drawing/2014/main" id="{4EDD77FE-E265-4B35-A9A9-84D75955F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1300000">
                <a:off x="2213" y="2523"/>
                <a:ext cx="147" cy="839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19" name="AutoShape 187">
                <a:extLst>
                  <a:ext uri="{FF2B5EF4-FFF2-40B4-BE49-F238E27FC236}">
                    <a16:creationId xmlns:a16="http://schemas.microsoft.com/office/drawing/2014/main" id="{E9470E8D-6C49-4820-A7FD-883C32A22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3200000">
                <a:off x="2461" y="2834"/>
                <a:ext cx="23" cy="1587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620" name="Group 188">
            <a:extLst>
              <a:ext uri="{FF2B5EF4-FFF2-40B4-BE49-F238E27FC236}">
                <a16:creationId xmlns:a16="http://schemas.microsoft.com/office/drawing/2014/main" id="{30352830-2503-4806-BFD8-5E796B105C45}"/>
              </a:ext>
            </a:extLst>
          </p:cNvPr>
          <p:cNvGrpSpPr>
            <a:grpSpLocks/>
          </p:cNvGrpSpPr>
          <p:nvPr/>
        </p:nvGrpSpPr>
        <p:grpSpPr bwMode="auto">
          <a:xfrm>
            <a:off x="2505075" y="4941888"/>
            <a:ext cx="1152525" cy="1152525"/>
            <a:chOff x="6567" y="6929"/>
            <a:chExt cx="204" cy="204"/>
          </a:xfrm>
        </p:grpSpPr>
        <p:sp>
          <p:nvSpPr>
            <p:cNvPr id="18621" name="Oval 189">
              <a:extLst>
                <a:ext uri="{FF2B5EF4-FFF2-40B4-BE49-F238E27FC236}">
                  <a16:creationId xmlns:a16="http://schemas.microsoft.com/office/drawing/2014/main" id="{8819F5E0-E83F-4B0B-9843-476D24885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7" y="6929"/>
              <a:ext cx="204" cy="204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2" name="Oval 190">
              <a:extLst>
                <a:ext uri="{FF2B5EF4-FFF2-40B4-BE49-F238E27FC236}">
                  <a16:creationId xmlns:a16="http://schemas.microsoft.com/office/drawing/2014/main" id="{B83BA5E0-71A3-4871-91D4-D8C179FE1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9" y="6952"/>
              <a:ext cx="159" cy="159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3" name="Oval 191">
              <a:extLst>
                <a:ext uri="{FF2B5EF4-FFF2-40B4-BE49-F238E27FC236}">
                  <a16:creationId xmlns:a16="http://schemas.microsoft.com/office/drawing/2014/main" id="{1C844A6D-BFBB-49CD-BEA1-94137558E0A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600" y="6964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100000">
                  <a:srgbClr val="DDDDDD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24" name="Group 192">
              <a:extLst>
                <a:ext uri="{FF2B5EF4-FFF2-40B4-BE49-F238E27FC236}">
                  <a16:creationId xmlns:a16="http://schemas.microsoft.com/office/drawing/2014/main" id="{47ABEE86-2207-4181-8A8C-3CCB0593EEB1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6642" y="6979"/>
              <a:ext cx="53" cy="108"/>
              <a:chOff x="6656" y="6860"/>
              <a:chExt cx="53" cy="108"/>
            </a:xfrm>
          </p:grpSpPr>
          <p:grpSp>
            <p:nvGrpSpPr>
              <p:cNvPr id="18625" name="Group 193">
                <a:extLst>
                  <a:ext uri="{FF2B5EF4-FFF2-40B4-BE49-F238E27FC236}">
                    <a16:creationId xmlns:a16="http://schemas.microsoft.com/office/drawing/2014/main" id="{4C50DBCD-075B-4EA4-B34E-73F45D311B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56" y="6860"/>
                <a:ext cx="53" cy="33"/>
                <a:chOff x="6396" y="6509"/>
                <a:chExt cx="113" cy="68"/>
              </a:xfrm>
            </p:grpSpPr>
            <p:sp>
              <p:nvSpPr>
                <p:cNvPr id="18626" name="AutoShape 194">
                  <a:extLst>
                    <a:ext uri="{FF2B5EF4-FFF2-40B4-BE49-F238E27FC236}">
                      <a16:creationId xmlns:a16="http://schemas.microsoft.com/office/drawing/2014/main" id="{17AA188F-E8D8-4E47-92F7-B517CE75BA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96" y="6509"/>
                  <a:ext cx="113" cy="6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627" name="Group 195">
                  <a:extLst>
                    <a:ext uri="{FF2B5EF4-FFF2-40B4-BE49-F238E27FC236}">
                      <a16:creationId xmlns:a16="http://schemas.microsoft.com/office/drawing/2014/main" id="{D2B816C2-EDF9-4FD1-941D-2935F6476B7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418" y="6520"/>
                  <a:ext cx="69" cy="46"/>
                  <a:chOff x="6418" y="6509"/>
                  <a:chExt cx="182" cy="46"/>
                </a:xfrm>
              </p:grpSpPr>
              <p:sp>
                <p:nvSpPr>
                  <p:cNvPr id="18628" name="Rectangle 196">
                    <a:extLst>
                      <a:ext uri="{FF2B5EF4-FFF2-40B4-BE49-F238E27FC236}">
                        <a16:creationId xmlns:a16="http://schemas.microsoft.com/office/drawing/2014/main" id="{9C4F75BC-8AC3-407C-8038-9E20A882550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18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29" name="Rectangle 197">
                    <a:extLst>
                      <a:ext uri="{FF2B5EF4-FFF2-40B4-BE49-F238E27FC236}">
                        <a16:creationId xmlns:a16="http://schemas.microsoft.com/office/drawing/2014/main" id="{D627505E-740F-463D-9569-FDB8ED9F05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77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630" name="Group 198">
                <a:extLst>
                  <a:ext uri="{FF2B5EF4-FFF2-40B4-BE49-F238E27FC236}">
                    <a16:creationId xmlns:a16="http://schemas.microsoft.com/office/drawing/2014/main" id="{CB1A5C19-9BCC-4463-97F8-96CF94CABA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56" y="6936"/>
                <a:ext cx="53" cy="32"/>
                <a:chOff x="6396" y="6645"/>
                <a:chExt cx="113" cy="68"/>
              </a:xfrm>
            </p:grpSpPr>
            <p:sp>
              <p:nvSpPr>
                <p:cNvPr id="18631" name="AutoShape 199">
                  <a:extLst>
                    <a:ext uri="{FF2B5EF4-FFF2-40B4-BE49-F238E27FC236}">
                      <a16:creationId xmlns:a16="http://schemas.microsoft.com/office/drawing/2014/main" id="{EC37C371-B9C0-4044-B5C5-90A8DDFAD1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96" y="6645"/>
                  <a:ext cx="113" cy="6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632" name="Group 200">
                  <a:extLst>
                    <a:ext uri="{FF2B5EF4-FFF2-40B4-BE49-F238E27FC236}">
                      <a16:creationId xmlns:a16="http://schemas.microsoft.com/office/drawing/2014/main" id="{83DA2E1A-2F4B-4AFD-A01E-8892E02058E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418" y="6656"/>
                  <a:ext cx="69" cy="46"/>
                  <a:chOff x="6418" y="6509"/>
                  <a:chExt cx="182" cy="46"/>
                </a:xfrm>
              </p:grpSpPr>
              <p:sp>
                <p:nvSpPr>
                  <p:cNvPr id="18633" name="Rectangle 201">
                    <a:extLst>
                      <a:ext uri="{FF2B5EF4-FFF2-40B4-BE49-F238E27FC236}">
                        <a16:creationId xmlns:a16="http://schemas.microsoft.com/office/drawing/2014/main" id="{AD5D99FA-B867-410A-8536-6273A5C75E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18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34" name="Rectangle 202">
                    <a:extLst>
                      <a:ext uri="{FF2B5EF4-FFF2-40B4-BE49-F238E27FC236}">
                        <a16:creationId xmlns:a16="http://schemas.microsoft.com/office/drawing/2014/main" id="{1E64798D-8688-4657-B43E-4A8B97BC36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77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8635" name="Group 203">
            <a:extLst>
              <a:ext uri="{FF2B5EF4-FFF2-40B4-BE49-F238E27FC236}">
                <a16:creationId xmlns:a16="http://schemas.microsoft.com/office/drawing/2014/main" id="{CEB1BDAD-6CEB-4A7C-8354-C08841189EE7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4941888"/>
            <a:ext cx="765175" cy="1216025"/>
            <a:chOff x="6328" y="6419"/>
            <a:chExt cx="272" cy="431"/>
          </a:xfrm>
        </p:grpSpPr>
        <p:sp>
          <p:nvSpPr>
            <p:cNvPr id="18636" name="AutoShape 204">
              <a:extLst>
                <a:ext uri="{FF2B5EF4-FFF2-40B4-BE49-F238E27FC236}">
                  <a16:creationId xmlns:a16="http://schemas.microsoft.com/office/drawing/2014/main" id="{0C124573-F4E1-4417-955A-2823053E9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8" y="6419"/>
              <a:ext cx="272" cy="431"/>
            </a:xfrm>
            <a:prstGeom prst="roundRect">
              <a:avLst>
                <a:gd name="adj" fmla="val 2032"/>
              </a:avLst>
            </a:prstGeom>
            <a:gradFill rotWithShape="1">
              <a:gsLst>
                <a:gs pos="0">
                  <a:srgbClr val="EAEAEA">
                    <a:gamma/>
                    <a:tint val="0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7" name="AutoShape 205">
              <a:extLst>
                <a:ext uri="{FF2B5EF4-FFF2-40B4-BE49-F238E27FC236}">
                  <a16:creationId xmlns:a16="http://schemas.microsoft.com/office/drawing/2014/main" id="{6A0D742C-4FB2-41CA-B9C3-25CC3776E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9" y="6430"/>
              <a:ext cx="249" cy="408"/>
            </a:xfrm>
            <a:prstGeom prst="roundRect">
              <a:avLst>
                <a:gd name="adj" fmla="val 2940"/>
              </a:avLst>
            </a:prstGeom>
            <a:gradFill rotWithShape="1">
              <a:gsLst>
                <a:gs pos="0">
                  <a:srgbClr val="E7E0B7">
                    <a:gamma/>
                    <a:tint val="0"/>
                    <a:invGamma/>
                  </a:srgbClr>
                </a:gs>
                <a:gs pos="100000">
                  <a:srgbClr val="E7E0B7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38" name="Group 206">
              <a:extLst>
                <a:ext uri="{FF2B5EF4-FFF2-40B4-BE49-F238E27FC236}">
                  <a16:creationId xmlns:a16="http://schemas.microsoft.com/office/drawing/2014/main" id="{F1286A0E-5827-4DDB-9949-3995B53257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4" y="6498"/>
              <a:ext cx="159" cy="272"/>
              <a:chOff x="6373" y="6487"/>
              <a:chExt cx="159" cy="272"/>
            </a:xfrm>
          </p:grpSpPr>
          <p:sp>
            <p:nvSpPr>
              <p:cNvPr id="18639" name="AutoShape 207">
                <a:extLst>
                  <a:ext uri="{FF2B5EF4-FFF2-40B4-BE49-F238E27FC236}">
                    <a16:creationId xmlns:a16="http://schemas.microsoft.com/office/drawing/2014/main" id="{D03F1A2F-4735-4B39-AB15-3BC0026293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73" y="6487"/>
                <a:ext cx="159" cy="272"/>
              </a:xfrm>
              <a:prstGeom prst="roundRect">
                <a:avLst>
                  <a:gd name="adj" fmla="val 3773"/>
                </a:avLst>
              </a:prstGeom>
              <a:gradFill rotWithShape="1">
                <a:gsLst>
                  <a:gs pos="0">
                    <a:srgbClr val="EAEAEA">
                      <a:gamma/>
                      <a:tint val="0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640" name="Group 208">
                <a:extLst>
                  <a:ext uri="{FF2B5EF4-FFF2-40B4-BE49-F238E27FC236}">
                    <a16:creationId xmlns:a16="http://schemas.microsoft.com/office/drawing/2014/main" id="{E3EA2E02-70CB-4577-9FEE-2CE5F16873A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96" y="6509"/>
                <a:ext cx="113" cy="68"/>
                <a:chOff x="6396" y="6509"/>
                <a:chExt cx="113" cy="68"/>
              </a:xfrm>
            </p:grpSpPr>
            <p:sp>
              <p:nvSpPr>
                <p:cNvPr id="18641" name="AutoShape 209">
                  <a:extLst>
                    <a:ext uri="{FF2B5EF4-FFF2-40B4-BE49-F238E27FC236}">
                      <a16:creationId xmlns:a16="http://schemas.microsoft.com/office/drawing/2014/main" id="{5F3E371D-91D1-4423-B233-3A36F1617D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96" y="6509"/>
                  <a:ext cx="113" cy="6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642" name="Group 210">
                  <a:extLst>
                    <a:ext uri="{FF2B5EF4-FFF2-40B4-BE49-F238E27FC236}">
                      <a16:creationId xmlns:a16="http://schemas.microsoft.com/office/drawing/2014/main" id="{7C2DFF3D-1DA1-426B-B033-270A25DF23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418" y="6520"/>
                  <a:ext cx="69" cy="46"/>
                  <a:chOff x="6418" y="6509"/>
                  <a:chExt cx="182" cy="46"/>
                </a:xfrm>
              </p:grpSpPr>
              <p:sp>
                <p:nvSpPr>
                  <p:cNvPr id="18643" name="Rectangle 211">
                    <a:extLst>
                      <a:ext uri="{FF2B5EF4-FFF2-40B4-BE49-F238E27FC236}">
                        <a16:creationId xmlns:a16="http://schemas.microsoft.com/office/drawing/2014/main" id="{6BF7064E-C7A3-45AE-95AF-99DB0970DA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18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44" name="Rectangle 212">
                    <a:extLst>
                      <a:ext uri="{FF2B5EF4-FFF2-40B4-BE49-F238E27FC236}">
                        <a16:creationId xmlns:a16="http://schemas.microsoft.com/office/drawing/2014/main" id="{2CBA5D12-CD55-47D0-A354-B0682097C1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77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8645" name="Group 213">
                <a:extLst>
                  <a:ext uri="{FF2B5EF4-FFF2-40B4-BE49-F238E27FC236}">
                    <a16:creationId xmlns:a16="http://schemas.microsoft.com/office/drawing/2014/main" id="{458ADDAB-996A-4D7A-A51D-CAF49C2627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96" y="6668"/>
                <a:ext cx="113" cy="68"/>
                <a:chOff x="6396" y="6645"/>
                <a:chExt cx="113" cy="68"/>
              </a:xfrm>
            </p:grpSpPr>
            <p:sp>
              <p:nvSpPr>
                <p:cNvPr id="18646" name="AutoShape 214">
                  <a:extLst>
                    <a:ext uri="{FF2B5EF4-FFF2-40B4-BE49-F238E27FC236}">
                      <a16:creationId xmlns:a16="http://schemas.microsoft.com/office/drawing/2014/main" id="{03DC05E3-0FD8-4172-B84E-B5F714B128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96" y="6645"/>
                  <a:ext cx="113" cy="68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DDDDDD"/>
                    </a:gs>
                    <a:gs pos="100000">
                      <a:srgbClr val="DDDDDD">
                        <a:gamma/>
                        <a:tint val="0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8647" name="Group 215">
                  <a:extLst>
                    <a:ext uri="{FF2B5EF4-FFF2-40B4-BE49-F238E27FC236}">
                      <a16:creationId xmlns:a16="http://schemas.microsoft.com/office/drawing/2014/main" id="{938AF05C-07A7-4660-861E-36E68583D7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418" y="6656"/>
                  <a:ext cx="69" cy="46"/>
                  <a:chOff x="6418" y="6509"/>
                  <a:chExt cx="182" cy="46"/>
                </a:xfrm>
              </p:grpSpPr>
              <p:sp>
                <p:nvSpPr>
                  <p:cNvPr id="18648" name="Rectangle 216">
                    <a:extLst>
                      <a:ext uri="{FF2B5EF4-FFF2-40B4-BE49-F238E27FC236}">
                        <a16:creationId xmlns:a16="http://schemas.microsoft.com/office/drawing/2014/main" id="{C66F013D-BE29-4C7A-A9DF-A918C4A441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418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49" name="Rectangle 217">
                    <a:extLst>
                      <a:ext uri="{FF2B5EF4-FFF2-40B4-BE49-F238E27FC236}">
                        <a16:creationId xmlns:a16="http://schemas.microsoft.com/office/drawing/2014/main" id="{FE935A7C-2A67-4EFD-9CA5-164CDF66A4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577" y="6509"/>
                    <a:ext cx="23" cy="46"/>
                  </a:xfrm>
                  <a:prstGeom prst="rect">
                    <a:avLst/>
                  </a:prstGeom>
                  <a:solidFill>
                    <a:srgbClr val="3333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18650" name="Group 218">
            <a:extLst>
              <a:ext uri="{FF2B5EF4-FFF2-40B4-BE49-F238E27FC236}">
                <a16:creationId xmlns:a16="http://schemas.microsoft.com/office/drawing/2014/main" id="{C36EC475-EB25-4B02-A1E8-C1369FB68CEA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357563"/>
            <a:ext cx="1441450" cy="466725"/>
            <a:chOff x="6985" y="8664"/>
            <a:chExt cx="1679" cy="544"/>
          </a:xfrm>
        </p:grpSpPr>
        <p:sp>
          <p:nvSpPr>
            <p:cNvPr id="18651" name="AutoShape 219">
              <a:extLst>
                <a:ext uri="{FF2B5EF4-FFF2-40B4-BE49-F238E27FC236}">
                  <a16:creationId xmlns:a16="http://schemas.microsoft.com/office/drawing/2014/main" id="{BD102AC0-8412-4173-BC47-05C6E3501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6" y="9118"/>
              <a:ext cx="159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372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2" name="AutoShape 220">
              <a:extLst>
                <a:ext uri="{FF2B5EF4-FFF2-40B4-BE49-F238E27FC236}">
                  <a16:creationId xmlns:a16="http://schemas.microsoft.com/office/drawing/2014/main" id="{25575FC6-644D-43F3-80C9-757098DE3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7" y="9118"/>
              <a:ext cx="159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372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3" name="AutoShape 221">
              <a:extLst>
                <a:ext uri="{FF2B5EF4-FFF2-40B4-BE49-F238E27FC236}">
                  <a16:creationId xmlns:a16="http://schemas.microsoft.com/office/drawing/2014/main" id="{CC2C683D-9730-4C5A-91E7-FA152E83E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5" y="8664"/>
              <a:ext cx="1679" cy="499"/>
            </a:xfrm>
            <a:prstGeom prst="roundRect">
              <a:avLst>
                <a:gd name="adj" fmla="val 11463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3725"/>
                    <a:invGamma/>
                  </a:srgbClr>
                </a:gs>
                <a:gs pos="100000">
                  <a:srgbClr val="333333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4" name="Oval 222">
              <a:extLst>
                <a:ext uri="{FF2B5EF4-FFF2-40B4-BE49-F238E27FC236}">
                  <a16:creationId xmlns:a16="http://schemas.microsoft.com/office/drawing/2014/main" id="{4371FDDD-B1BB-4465-ADFB-DD12441EB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5" y="8664"/>
              <a:ext cx="499" cy="499"/>
            </a:xfrm>
            <a:prstGeom prst="ellipse">
              <a:avLst/>
            </a:prstGeom>
            <a:gradFill rotWithShape="1">
              <a:gsLst>
                <a:gs pos="0">
                  <a:srgbClr val="EAEAEA">
                    <a:gamma/>
                    <a:shade val="66667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5" name="Oval 223">
              <a:extLst>
                <a:ext uri="{FF2B5EF4-FFF2-40B4-BE49-F238E27FC236}">
                  <a16:creationId xmlns:a16="http://schemas.microsoft.com/office/drawing/2014/main" id="{FEA1D61D-AF74-4A85-A896-400FC8AED6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7621" y="8709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66667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6" name="Oval 224">
              <a:extLst>
                <a:ext uri="{FF2B5EF4-FFF2-40B4-BE49-F238E27FC236}">
                  <a16:creationId xmlns:a16="http://schemas.microsoft.com/office/drawing/2014/main" id="{351399BB-6B59-4D28-B90C-D5A39CC25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6" y="8755"/>
              <a:ext cx="317" cy="317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66667"/>
                    <a:invGamma/>
                  </a:srgbClr>
                </a:gs>
                <a:gs pos="100000">
                  <a:srgbClr val="808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7" name="Oval 225">
              <a:extLst>
                <a:ext uri="{FF2B5EF4-FFF2-40B4-BE49-F238E27FC236}">
                  <a16:creationId xmlns:a16="http://schemas.microsoft.com/office/drawing/2014/main" id="{7781B37F-3C02-4CCA-A8E0-87F6D9C0F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11" y="8800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99CCFF">
                    <a:gamma/>
                    <a:tint val="47451"/>
                    <a:invGamma/>
                  </a:srgbClr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8" name="Oval 226">
              <a:extLst>
                <a:ext uri="{FF2B5EF4-FFF2-40B4-BE49-F238E27FC236}">
                  <a16:creationId xmlns:a16="http://schemas.microsoft.com/office/drawing/2014/main" id="{78DEEED0-341E-4CB3-80EC-92C5D8690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6" y="8817"/>
              <a:ext cx="137" cy="137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tint val="47451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9" name="Rectangle 227">
              <a:extLst>
                <a:ext uri="{FF2B5EF4-FFF2-40B4-BE49-F238E27FC236}">
                  <a16:creationId xmlns:a16="http://schemas.microsoft.com/office/drawing/2014/main" id="{E2266635-E5BD-4B7D-B797-9D3C98D8D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9" y="8664"/>
              <a:ext cx="16" cy="6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22353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0" name="Rectangle 228">
              <a:extLst>
                <a:ext uri="{FF2B5EF4-FFF2-40B4-BE49-F238E27FC236}">
                  <a16:creationId xmlns:a16="http://schemas.microsoft.com/office/drawing/2014/main" id="{F4454D8F-BC3D-41A3-8F89-C63084996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7" y="8664"/>
              <a:ext cx="16" cy="6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22353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1" name="Rectangle 229">
              <a:extLst>
                <a:ext uri="{FF2B5EF4-FFF2-40B4-BE49-F238E27FC236}">
                  <a16:creationId xmlns:a16="http://schemas.microsoft.com/office/drawing/2014/main" id="{A85BE3F1-7884-469C-88F8-23CAFD505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5" y="8664"/>
              <a:ext cx="16" cy="6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22353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2" name="Rectangle 230">
              <a:extLst>
                <a:ext uri="{FF2B5EF4-FFF2-40B4-BE49-F238E27FC236}">
                  <a16:creationId xmlns:a16="http://schemas.microsoft.com/office/drawing/2014/main" id="{57B793F7-E8A4-44EA-BCDF-8B26705D0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3" y="8664"/>
              <a:ext cx="16" cy="6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22353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64" name="Group 232">
            <a:extLst>
              <a:ext uri="{FF2B5EF4-FFF2-40B4-BE49-F238E27FC236}">
                <a16:creationId xmlns:a16="http://schemas.microsoft.com/office/drawing/2014/main" id="{7DBCB51B-A467-479C-AAAC-6F29529BFD08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1125538"/>
            <a:ext cx="576262" cy="1152525"/>
            <a:chOff x="398" y="1842"/>
            <a:chExt cx="726" cy="862"/>
          </a:xfrm>
        </p:grpSpPr>
        <p:sp>
          <p:nvSpPr>
            <p:cNvPr id="18665" name="Rectangle 233">
              <a:extLst>
                <a:ext uri="{FF2B5EF4-FFF2-40B4-BE49-F238E27FC236}">
                  <a16:creationId xmlns:a16="http://schemas.microsoft.com/office/drawing/2014/main" id="{D71B7721-9273-4A5B-B6DB-443E7587E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42"/>
              <a:ext cx="726" cy="862"/>
            </a:xfrm>
            <a:prstGeom prst="rect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4745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6" name="AutoShape 234">
              <a:extLst>
                <a:ext uri="{FF2B5EF4-FFF2-40B4-BE49-F238E27FC236}">
                  <a16:creationId xmlns:a16="http://schemas.microsoft.com/office/drawing/2014/main" id="{11F29479-667A-4414-BFD5-6F94054BD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42"/>
              <a:ext cx="726" cy="91"/>
            </a:xfrm>
            <a:custGeom>
              <a:avLst/>
              <a:gdLst>
                <a:gd name="G0" fmla="+- 1369 0 0"/>
                <a:gd name="G1" fmla="+- 21600 0 1369"/>
                <a:gd name="G2" fmla="*/ 1369 1 2"/>
                <a:gd name="G3" fmla="+- 21600 0 G2"/>
                <a:gd name="G4" fmla="+/ 1369 21600 2"/>
                <a:gd name="G5" fmla="+/ G1 0 2"/>
                <a:gd name="G6" fmla="*/ 21600 21600 1369"/>
                <a:gd name="G7" fmla="*/ G6 1 2"/>
                <a:gd name="G8" fmla="+- 21600 0 G7"/>
                <a:gd name="G9" fmla="*/ 21600 1 2"/>
                <a:gd name="G10" fmla="+- 1369 0 G9"/>
                <a:gd name="G11" fmla="?: G10 G8 0"/>
                <a:gd name="G12" fmla="?: G10 G7 21600"/>
                <a:gd name="T0" fmla="*/ 20915 w 21600"/>
                <a:gd name="T1" fmla="*/ 10800 h 21600"/>
                <a:gd name="T2" fmla="*/ 10800 w 21600"/>
                <a:gd name="T3" fmla="*/ 21600 h 21600"/>
                <a:gd name="T4" fmla="*/ 685 w 21600"/>
                <a:gd name="T5" fmla="*/ 10800 h 21600"/>
                <a:gd name="T6" fmla="*/ 10800 w 21600"/>
                <a:gd name="T7" fmla="*/ 0 h 21600"/>
                <a:gd name="T8" fmla="*/ 2485 w 21600"/>
                <a:gd name="T9" fmla="*/ 2485 h 21600"/>
                <a:gd name="T10" fmla="*/ 19115 w 21600"/>
                <a:gd name="T11" fmla="*/ 1911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369" y="21600"/>
                  </a:lnTo>
                  <a:lnTo>
                    <a:pt x="2023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tint val="47451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7" name="Freeform 235">
              <a:extLst>
                <a:ext uri="{FF2B5EF4-FFF2-40B4-BE49-F238E27FC236}">
                  <a16:creationId xmlns:a16="http://schemas.microsoft.com/office/drawing/2014/main" id="{484BFB70-C8E8-46D8-B07A-5AA144F86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" y="2659"/>
              <a:ext cx="726" cy="45"/>
            </a:xfrm>
            <a:custGeom>
              <a:avLst/>
              <a:gdLst>
                <a:gd name="T0" fmla="*/ 0 w 726"/>
                <a:gd name="T1" fmla="*/ 45 h 45"/>
                <a:gd name="T2" fmla="*/ 46 w 726"/>
                <a:gd name="T3" fmla="*/ 0 h 45"/>
                <a:gd name="T4" fmla="*/ 681 w 726"/>
                <a:gd name="T5" fmla="*/ 0 h 45"/>
                <a:gd name="T6" fmla="*/ 726 w 726"/>
                <a:gd name="T7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6" h="45">
                  <a:moveTo>
                    <a:pt x="0" y="45"/>
                  </a:moveTo>
                  <a:lnTo>
                    <a:pt x="46" y="0"/>
                  </a:lnTo>
                  <a:lnTo>
                    <a:pt x="681" y="0"/>
                  </a:lnTo>
                  <a:lnTo>
                    <a:pt x="726" y="45"/>
                  </a:lnTo>
                </a:path>
              </a:pathLst>
            </a:custGeom>
            <a:noFill/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68" name="Line 236">
              <a:extLst>
                <a:ext uri="{FF2B5EF4-FFF2-40B4-BE49-F238E27FC236}">
                  <a16:creationId xmlns:a16="http://schemas.microsoft.com/office/drawing/2014/main" id="{A3F0C98C-31D6-44DE-8AA0-712B77D2C9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1" y="1933"/>
              <a:ext cx="0" cy="726"/>
            </a:xfrm>
            <a:prstGeom prst="line">
              <a:avLst/>
            </a:prstGeom>
            <a:noFill/>
            <a:ln w="31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733" name="Group 301">
            <a:extLst>
              <a:ext uri="{FF2B5EF4-FFF2-40B4-BE49-F238E27FC236}">
                <a16:creationId xmlns:a16="http://schemas.microsoft.com/office/drawing/2014/main" id="{4C82148B-0770-4375-8F1F-AA639E3B2658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1196975"/>
            <a:ext cx="1439863" cy="1135063"/>
            <a:chOff x="324" y="610"/>
            <a:chExt cx="1116" cy="880"/>
          </a:xfrm>
        </p:grpSpPr>
        <p:sp>
          <p:nvSpPr>
            <p:cNvPr id="18734" name="Freeform 302">
              <a:extLst>
                <a:ext uri="{FF2B5EF4-FFF2-40B4-BE49-F238E27FC236}">
                  <a16:creationId xmlns:a16="http://schemas.microsoft.com/office/drawing/2014/main" id="{4F7A2AB9-EA97-4ABF-83F8-D6A20B4E4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929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35" name="Freeform 303">
              <a:extLst>
                <a:ext uri="{FF2B5EF4-FFF2-40B4-BE49-F238E27FC236}">
                  <a16:creationId xmlns:a16="http://schemas.microsoft.com/office/drawing/2014/main" id="{C2AFC415-D915-4DD9-8DD9-157512577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905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36" name="Freeform 304">
              <a:extLst>
                <a:ext uri="{FF2B5EF4-FFF2-40B4-BE49-F238E27FC236}">
                  <a16:creationId xmlns:a16="http://schemas.microsoft.com/office/drawing/2014/main" id="{A4432063-9547-446C-B2D4-E4E28F59C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876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37" name="Freeform 305">
              <a:extLst>
                <a:ext uri="{FF2B5EF4-FFF2-40B4-BE49-F238E27FC236}">
                  <a16:creationId xmlns:a16="http://schemas.microsoft.com/office/drawing/2014/main" id="{06B1D6A5-AD7B-4879-A7EA-DB0A2E23A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852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38" name="Freeform 306">
              <a:extLst>
                <a:ext uri="{FF2B5EF4-FFF2-40B4-BE49-F238E27FC236}">
                  <a16:creationId xmlns:a16="http://schemas.microsoft.com/office/drawing/2014/main" id="{873BB1C3-F372-4D6C-A2AF-D2BCE12D1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822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39" name="Freeform 307">
              <a:extLst>
                <a:ext uri="{FF2B5EF4-FFF2-40B4-BE49-F238E27FC236}">
                  <a16:creationId xmlns:a16="http://schemas.microsoft.com/office/drawing/2014/main" id="{DA8E3D19-EEBF-49C1-A274-37416F1F7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793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0" name="Freeform 308">
              <a:extLst>
                <a:ext uri="{FF2B5EF4-FFF2-40B4-BE49-F238E27FC236}">
                  <a16:creationId xmlns:a16="http://schemas.microsoft.com/office/drawing/2014/main" id="{6070E88C-E524-4D1C-9B20-25E76FEB1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769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1" name="Freeform 309">
              <a:extLst>
                <a:ext uri="{FF2B5EF4-FFF2-40B4-BE49-F238E27FC236}">
                  <a16:creationId xmlns:a16="http://schemas.microsoft.com/office/drawing/2014/main" id="{135324FC-DA05-4ECD-9407-7C8330AFB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746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2" name="Freeform 310">
              <a:extLst>
                <a:ext uri="{FF2B5EF4-FFF2-40B4-BE49-F238E27FC236}">
                  <a16:creationId xmlns:a16="http://schemas.microsoft.com/office/drawing/2014/main" id="{C685A036-E08C-44D2-874F-D7EC22D45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717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3" name="Freeform 311">
              <a:extLst>
                <a:ext uri="{FF2B5EF4-FFF2-40B4-BE49-F238E27FC236}">
                  <a16:creationId xmlns:a16="http://schemas.microsoft.com/office/drawing/2014/main" id="{90361182-E887-4467-80BE-2439614B2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693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4" name="Freeform 312">
              <a:extLst>
                <a:ext uri="{FF2B5EF4-FFF2-40B4-BE49-F238E27FC236}">
                  <a16:creationId xmlns:a16="http://schemas.microsoft.com/office/drawing/2014/main" id="{0CBC6601-46F6-4319-B3E4-0152A628E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663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5" name="Freeform 313">
              <a:extLst>
                <a:ext uri="{FF2B5EF4-FFF2-40B4-BE49-F238E27FC236}">
                  <a16:creationId xmlns:a16="http://schemas.microsoft.com/office/drawing/2014/main" id="{631FE223-DF5D-448E-9C57-ADEDD41AA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634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6" name="Freeform 314">
              <a:extLst>
                <a:ext uri="{FF2B5EF4-FFF2-40B4-BE49-F238E27FC236}">
                  <a16:creationId xmlns:a16="http://schemas.microsoft.com/office/drawing/2014/main" id="{F2D55C85-F2CB-4A68-9DAA-D3494B014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" y="610"/>
              <a:ext cx="1116" cy="561"/>
            </a:xfrm>
            <a:custGeom>
              <a:avLst/>
              <a:gdLst>
                <a:gd name="T0" fmla="*/ 12 w 1116"/>
                <a:gd name="T1" fmla="*/ 235 h 561"/>
                <a:gd name="T2" fmla="*/ 318 w 1116"/>
                <a:gd name="T3" fmla="*/ 439 h 561"/>
                <a:gd name="T4" fmla="*/ 720 w 1116"/>
                <a:gd name="T5" fmla="*/ 535 h 561"/>
                <a:gd name="T6" fmla="*/ 1116 w 1116"/>
                <a:gd name="T7" fmla="*/ 283 h 561"/>
                <a:gd name="T8" fmla="*/ 696 w 1116"/>
                <a:gd name="T9" fmla="*/ 199 h 561"/>
                <a:gd name="T10" fmla="*/ 392 w 1116"/>
                <a:gd name="T11" fmla="*/ 6 h 561"/>
                <a:gd name="T12" fmla="*/ 12 w 1116"/>
                <a:gd name="T13" fmla="*/ 235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6" h="561">
                  <a:moveTo>
                    <a:pt x="12" y="235"/>
                  </a:moveTo>
                  <a:cubicBezTo>
                    <a:pt x="0" y="307"/>
                    <a:pt x="200" y="389"/>
                    <a:pt x="318" y="439"/>
                  </a:cubicBezTo>
                  <a:cubicBezTo>
                    <a:pt x="436" y="489"/>
                    <a:pt x="587" y="561"/>
                    <a:pt x="720" y="535"/>
                  </a:cubicBezTo>
                  <a:lnTo>
                    <a:pt x="1116" y="283"/>
                  </a:lnTo>
                  <a:cubicBezTo>
                    <a:pt x="1112" y="227"/>
                    <a:pt x="817" y="245"/>
                    <a:pt x="696" y="199"/>
                  </a:cubicBezTo>
                  <a:cubicBezTo>
                    <a:pt x="575" y="153"/>
                    <a:pt x="506" y="0"/>
                    <a:pt x="392" y="6"/>
                  </a:cubicBezTo>
                  <a:lnTo>
                    <a:pt x="12" y="235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50000">
                  <a:srgbClr val="EAEAEA"/>
                </a:gs>
                <a:gs pos="100000">
                  <a:srgbClr val="FFFFFF"/>
                </a:gs>
              </a:gsLst>
              <a:lin ang="2700000" scaled="1"/>
            </a:gra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7" name="Line 315">
              <a:extLst>
                <a:ext uri="{FF2B5EF4-FFF2-40B4-BE49-F238E27FC236}">
                  <a16:creationId xmlns:a16="http://schemas.microsoft.com/office/drawing/2014/main" id="{15B6A8C0-1FC6-447D-89B4-A34A3EE81B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46" y="693"/>
              <a:ext cx="318" cy="18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8" name="Line 316">
              <a:extLst>
                <a:ext uri="{FF2B5EF4-FFF2-40B4-BE49-F238E27FC236}">
                  <a16:creationId xmlns:a16="http://schemas.microsoft.com/office/drawing/2014/main" id="{7B2592A2-FACD-4C83-8866-E77938E4CB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88" y="890"/>
              <a:ext cx="318" cy="18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9" name="Line 317">
              <a:extLst>
                <a:ext uri="{FF2B5EF4-FFF2-40B4-BE49-F238E27FC236}">
                  <a16:creationId xmlns:a16="http://schemas.microsoft.com/office/drawing/2014/main" id="{8E3BA809-9A72-4DE1-8223-2F8AD06923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97" y="890"/>
              <a:ext cx="318" cy="18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50" name="Line 318">
              <a:extLst>
                <a:ext uri="{FF2B5EF4-FFF2-40B4-BE49-F238E27FC236}">
                  <a16:creationId xmlns:a16="http://schemas.microsoft.com/office/drawing/2014/main" id="{BD9A278D-7ECA-49C2-95A6-89A2D3F306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7" y="890"/>
              <a:ext cx="318" cy="18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51" name="Line 319">
              <a:extLst>
                <a:ext uri="{FF2B5EF4-FFF2-40B4-BE49-F238E27FC236}">
                  <a16:creationId xmlns:a16="http://schemas.microsoft.com/office/drawing/2014/main" id="{63ADA2C5-5DD7-4F77-B3CB-2EA706CC35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6" y="726"/>
              <a:ext cx="318" cy="18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52" name="Line 320">
              <a:extLst>
                <a:ext uri="{FF2B5EF4-FFF2-40B4-BE49-F238E27FC236}">
                  <a16:creationId xmlns:a16="http://schemas.microsoft.com/office/drawing/2014/main" id="{916D73E6-0B86-4471-9AD4-C17FC065AE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6" y="760"/>
              <a:ext cx="318" cy="18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53" name="Line 321">
              <a:extLst>
                <a:ext uri="{FF2B5EF4-FFF2-40B4-BE49-F238E27FC236}">
                  <a16:creationId xmlns:a16="http://schemas.microsoft.com/office/drawing/2014/main" id="{4D81F568-402F-4947-AB15-8C9016DAC67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0" y="804"/>
              <a:ext cx="318" cy="18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54" name="Line 322">
              <a:extLst>
                <a:ext uri="{FF2B5EF4-FFF2-40B4-BE49-F238E27FC236}">
                  <a16:creationId xmlns:a16="http://schemas.microsoft.com/office/drawing/2014/main" id="{9ECB2C12-A7B9-4EC1-B913-1ED48343D6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71" y="845"/>
              <a:ext cx="318" cy="18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55" name="Line 323">
              <a:extLst>
                <a:ext uri="{FF2B5EF4-FFF2-40B4-BE49-F238E27FC236}">
                  <a16:creationId xmlns:a16="http://schemas.microsoft.com/office/drawing/2014/main" id="{E2859BCA-776F-42ED-AB5F-FFD33062E5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61" y="845"/>
              <a:ext cx="318" cy="182"/>
            </a:xfrm>
            <a:prstGeom prst="line">
              <a:avLst/>
            </a:prstGeom>
            <a:noFill/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756" name="Group 324">
            <a:extLst>
              <a:ext uri="{FF2B5EF4-FFF2-40B4-BE49-F238E27FC236}">
                <a16:creationId xmlns:a16="http://schemas.microsoft.com/office/drawing/2014/main" id="{FB127A35-C979-4C1E-9E97-1293FB2B9401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981075"/>
            <a:ext cx="1306513" cy="1376363"/>
            <a:chOff x="1487" y="572"/>
            <a:chExt cx="953" cy="1004"/>
          </a:xfrm>
        </p:grpSpPr>
        <p:sp>
          <p:nvSpPr>
            <p:cNvPr id="18757" name="Freeform 325">
              <a:extLst>
                <a:ext uri="{FF2B5EF4-FFF2-40B4-BE49-F238E27FC236}">
                  <a16:creationId xmlns:a16="http://schemas.microsoft.com/office/drawing/2014/main" id="{3D7758CC-050E-4F5F-B1DC-1A2A370ED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1026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58" name="Freeform 326">
              <a:extLst>
                <a:ext uri="{FF2B5EF4-FFF2-40B4-BE49-F238E27FC236}">
                  <a16:creationId xmlns:a16="http://schemas.microsoft.com/office/drawing/2014/main" id="{C9C0BD78-0F4D-457F-A72D-4B774AD1D9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981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59" name="Freeform 327">
              <a:extLst>
                <a:ext uri="{FF2B5EF4-FFF2-40B4-BE49-F238E27FC236}">
                  <a16:creationId xmlns:a16="http://schemas.microsoft.com/office/drawing/2014/main" id="{EEFEBE6E-5E5F-4D42-B63C-5E50CE00B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935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60" name="Freeform 328">
              <a:extLst>
                <a:ext uri="{FF2B5EF4-FFF2-40B4-BE49-F238E27FC236}">
                  <a16:creationId xmlns:a16="http://schemas.microsoft.com/office/drawing/2014/main" id="{4C01FF4B-B677-456A-A261-7A9C3C86E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890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61" name="Freeform 329">
              <a:extLst>
                <a:ext uri="{FF2B5EF4-FFF2-40B4-BE49-F238E27FC236}">
                  <a16:creationId xmlns:a16="http://schemas.microsoft.com/office/drawing/2014/main" id="{64D34B50-AFBB-4532-9643-1C5BACDE9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844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62" name="Freeform 330">
              <a:extLst>
                <a:ext uri="{FF2B5EF4-FFF2-40B4-BE49-F238E27FC236}">
                  <a16:creationId xmlns:a16="http://schemas.microsoft.com/office/drawing/2014/main" id="{B98B7246-DB62-4056-B40A-30608B389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799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63" name="Freeform 331">
              <a:extLst>
                <a:ext uri="{FF2B5EF4-FFF2-40B4-BE49-F238E27FC236}">
                  <a16:creationId xmlns:a16="http://schemas.microsoft.com/office/drawing/2014/main" id="{D60533D3-7747-4B40-B4BF-D13D9818C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754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64" name="Freeform 332">
              <a:extLst>
                <a:ext uri="{FF2B5EF4-FFF2-40B4-BE49-F238E27FC236}">
                  <a16:creationId xmlns:a16="http://schemas.microsoft.com/office/drawing/2014/main" id="{538D8C98-873B-4D9E-8D04-42536E4455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709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65" name="Freeform 333">
              <a:extLst>
                <a:ext uri="{FF2B5EF4-FFF2-40B4-BE49-F238E27FC236}">
                  <a16:creationId xmlns:a16="http://schemas.microsoft.com/office/drawing/2014/main" id="{9EE54EA5-67FE-49BB-90D3-634194D5E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663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66" name="Freeform 334">
              <a:extLst>
                <a:ext uri="{FF2B5EF4-FFF2-40B4-BE49-F238E27FC236}">
                  <a16:creationId xmlns:a16="http://schemas.microsoft.com/office/drawing/2014/main" id="{8D94BEF6-97F2-4146-A439-7FC8AEEDA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7" y="618"/>
              <a:ext cx="953" cy="550"/>
            </a:xfrm>
            <a:custGeom>
              <a:avLst/>
              <a:gdLst>
                <a:gd name="T0" fmla="*/ 0 w 953"/>
                <a:gd name="T1" fmla="*/ 232 h 550"/>
                <a:gd name="T2" fmla="*/ 544 w 953"/>
                <a:gd name="T3" fmla="*/ 550 h 550"/>
                <a:gd name="T4" fmla="*/ 953 w 953"/>
                <a:gd name="T5" fmla="*/ 277 h 550"/>
                <a:gd name="T6" fmla="*/ 421 w 953"/>
                <a:gd name="T7" fmla="*/ 0 h 550"/>
                <a:gd name="T8" fmla="*/ 0 w 953"/>
                <a:gd name="T9" fmla="*/ 23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3" h="550">
                  <a:moveTo>
                    <a:pt x="0" y="232"/>
                  </a:moveTo>
                  <a:lnTo>
                    <a:pt x="544" y="550"/>
                  </a:lnTo>
                  <a:lnTo>
                    <a:pt x="953" y="277"/>
                  </a:lnTo>
                  <a:lnTo>
                    <a:pt x="421" y="0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chemeClr val="bg1"/>
            </a:solidFill>
            <a:ln w="317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8767" name="Group 335">
              <a:extLst>
                <a:ext uri="{FF2B5EF4-FFF2-40B4-BE49-F238E27FC236}">
                  <a16:creationId xmlns:a16="http://schemas.microsoft.com/office/drawing/2014/main" id="{75A6C1CB-74B3-48A0-8E14-85BA5ED1AB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572"/>
              <a:ext cx="953" cy="550"/>
              <a:chOff x="1487" y="618"/>
              <a:chExt cx="953" cy="550"/>
            </a:xfrm>
          </p:grpSpPr>
          <p:sp>
            <p:nvSpPr>
              <p:cNvPr id="18768" name="Freeform 336">
                <a:extLst>
                  <a:ext uri="{FF2B5EF4-FFF2-40B4-BE49-F238E27FC236}">
                    <a16:creationId xmlns:a16="http://schemas.microsoft.com/office/drawing/2014/main" id="{0144E49F-70E7-47BD-889A-622A5C44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618"/>
                <a:ext cx="953" cy="550"/>
              </a:xfrm>
              <a:custGeom>
                <a:avLst/>
                <a:gdLst>
                  <a:gd name="T0" fmla="*/ 0 w 953"/>
                  <a:gd name="T1" fmla="*/ 232 h 550"/>
                  <a:gd name="T2" fmla="*/ 544 w 953"/>
                  <a:gd name="T3" fmla="*/ 550 h 550"/>
                  <a:gd name="T4" fmla="*/ 953 w 953"/>
                  <a:gd name="T5" fmla="*/ 277 h 550"/>
                  <a:gd name="T6" fmla="*/ 421 w 953"/>
                  <a:gd name="T7" fmla="*/ 0 h 550"/>
                  <a:gd name="T8" fmla="*/ 0 w 953"/>
                  <a:gd name="T9" fmla="*/ 232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3" h="550">
                    <a:moveTo>
                      <a:pt x="0" y="232"/>
                    </a:moveTo>
                    <a:lnTo>
                      <a:pt x="544" y="550"/>
                    </a:lnTo>
                    <a:lnTo>
                      <a:pt x="953" y="277"/>
                    </a:lnTo>
                    <a:lnTo>
                      <a:pt x="421" y="0"/>
                    </a:lnTo>
                    <a:lnTo>
                      <a:pt x="0" y="232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flat" cmpd="sng">
                <a:solidFill>
                  <a:srgbClr val="C0C0C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69" name="Line 337">
                <a:extLst>
                  <a:ext uri="{FF2B5EF4-FFF2-40B4-BE49-F238E27FC236}">
                    <a16:creationId xmlns:a16="http://schemas.microsoft.com/office/drawing/2014/main" id="{0FCD7128-C32F-4029-819D-AAEFECA011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578" y="669"/>
                <a:ext cx="317" cy="181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70" name="Line 338">
                <a:extLst>
                  <a:ext uri="{FF2B5EF4-FFF2-40B4-BE49-F238E27FC236}">
                    <a16:creationId xmlns:a16="http://schemas.microsoft.com/office/drawing/2014/main" id="{35452148-295E-405F-8CE1-2EFA5D3551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642" y="697"/>
                <a:ext cx="317" cy="181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71" name="Line 339">
                <a:extLst>
                  <a:ext uri="{FF2B5EF4-FFF2-40B4-BE49-F238E27FC236}">
                    <a16:creationId xmlns:a16="http://schemas.microsoft.com/office/drawing/2014/main" id="{9F3C2A6E-F094-479B-83A8-6D6FDD6D23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04" y="735"/>
                <a:ext cx="317" cy="181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72" name="Line 340">
                <a:extLst>
                  <a:ext uri="{FF2B5EF4-FFF2-40B4-BE49-F238E27FC236}">
                    <a16:creationId xmlns:a16="http://schemas.microsoft.com/office/drawing/2014/main" id="{29C9AD28-DDDD-4D41-8287-37CE54EBA8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68" y="763"/>
                <a:ext cx="317" cy="181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73" name="Line 341">
                <a:extLst>
                  <a:ext uri="{FF2B5EF4-FFF2-40B4-BE49-F238E27FC236}">
                    <a16:creationId xmlns:a16="http://schemas.microsoft.com/office/drawing/2014/main" id="{A2317307-A835-46D8-B060-C2F9C1C3D7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24" y="783"/>
                <a:ext cx="317" cy="181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74" name="Line 342">
                <a:extLst>
                  <a:ext uri="{FF2B5EF4-FFF2-40B4-BE49-F238E27FC236}">
                    <a16:creationId xmlns:a16="http://schemas.microsoft.com/office/drawing/2014/main" id="{AE97B33D-679A-43F1-9C71-15D8A322C4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88" y="811"/>
                <a:ext cx="317" cy="181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75" name="Line 343">
                <a:extLst>
                  <a:ext uri="{FF2B5EF4-FFF2-40B4-BE49-F238E27FC236}">
                    <a16:creationId xmlns:a16="http://schemas.microsoft.com/office/drawing/2014/main" id="{34BD92DB-9ADF-4CD3-BDB1-6CC49830CB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14" y="843"/>
                <a:ext cx="317" cy="181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76" name="Line 344">
                <a:extLst>
                  <a:ext uri="{FF2B5EF4-FFF2-40B4-BE49-F238E27FC236}">
                    <a16:creationId xmlns:a16="http://schemas.microsoft.com/office/drawing/2014/main" id="{A18FE298-89FA-4235-994F-595A732BF8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978" y="871"/>
                <a:ext cx="317" cy="181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77" name="Line 345">
                <a:extLst>
                  <a:ext uri="{FF2B5EF4-FFF2-40B4-BE49-F238E27FC236}">
                    <a16:creationId xmlns:a16="http://schemas.microsoft.com/office/drawing/2014/main" id="{BC69E0D7-4353-4F77-8665-656F24A78A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020" y="895"/>
                <a:ext cx="317" cy="181"/>
              </a:xfrm>
              <a:prstGeom prst="line">
                <a:avLst/>
              </a:pr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8808" name="Group 376">
            <a:extLst>
              <a:ext uri="{FF2B5EF4-FFF2-40B4-BE49-F238E27FC236}">
                <a16:creationId xmlns:a16="http://schemas.microsoft.com/office/drawing/2014/main" id="{3C895DB0-2795-4A99-BAE2-DA33E47CE611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3213100"/>
            <a:ext cx="1439863" cy="863600"/>
            <a:chOff x="3846" y="2024"/>
            <a:chExt cx="907" cy="544"/>
          </a:xfrm>
        </p:grpSpPr>
        <p:sp>
          <p:nvSpPr>
            <p:cNvPr id="18778" name="AutoShape 346">
              <a:extLst>
                <a:ext uri="{FF2B5EF4-FFF2-40B4-BE49-F238E27FC236}">
                  <a16:creationId xmlns:a16="http://schemas.microsoft.com/office/drawing/2014/main" id="{4EE13D7F-3197-409D-8B93-E89D9A928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069"/>
              <a:ext cx="907" cy="499"/>
            </a:xfrm>
            <a:prstGeom prst="roundRect">
              <a:avLst>
                <a:gd name="adj" fmla="val 7014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79" name="AutoShape 347">
              <a:extLst>
                <a:ext uri="{FF2B5EF4-FFF2-40B4-BE49-F238E27FC236}">
                  <a16:creationId xmlns:a16="http://schemas.microsoft.com/office/drawing/2014/main" id="{2091657D-52FF-4924-ABF1-09004A513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478"/>
              <a:ext cx="907" cy="90"/>
            </a:xfrm>
            <a:prstGeom prst="roundRect">
              <a:avLst>
                <a:gd name="adj" fmla="val 7014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0" name="AutoShape 348">
              <a:extLst>
                <a:ext uri="{FF2B5EF4-FFF2-40B4-BE49-F238E27FC236}">
                  <a16:creationId xmlns:a16="http://schemas.microsoft.com/office/drawing/2014/main" id="{E8F68040-CE05-4AC8-A181-9E2383771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6" y="2024"/>
              <a:ext cx="907" cy="91"/>
            </a:xfrm>
            <a:prstGeom prst="roundRect">
              <a:avLst>
                <a:gd name="adj" fmla="val 7014"/>
              </a:avLst>
            </a:prstGeom>
            <a:gradFill rotWithShape="1">
              <a:gsLst>
                <a:gs pos="0">
                  <a:srgbClr val="C0C0C0">
                    <a:gamma/>
                    <a:tint val="44314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81" name="AutoShape 349">
              <a:extLst>
                <a:ext uri="{FF2B5EF4-FFF2-40B4-BE49-F238E27FC236}">
                  <a16:creationId xmlns:a16="http://schemas.microsoft.com/office/drawing/2014/main" id="{4A4FB3A6-767D-49DB-B139-FAA9A912D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160"/>
              <a:ext cx="817" cy="272"/>
            </a:xfrm>
            <a:prstGeom prst="roundRect">
              <a:avLst>
                <a:gd name="adj" fmla="val 7014"/>
              </a:avLst>
            </a:prstGeom>
            <a:gradFill rotWithShape="1">
              <a:gsLst>
                <a:gs pos="0">
                  <a:srgbClr val="99CC00">
                    <a:gamma/>
                    <a:shade val="60392"/>
                    <a:invGamma/>
                  </a:srgbClr>
                </a:gs>
                <a:gs pos="100000">
                  <a:srgbClr val="99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782" name="Group 350">
              <a:extLst>
                <a:ext uri="{FF2B5EF4-FFF2-40B4-BE49-F238E27FC236}">
                  <a16:creationId xmlns:a16="http://schemas.microsoft.com/office/drawing/2014/main" id="{B6EBF8A1-9E2B-47B2-9A54-4A1D19FB33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27" y="2200"/>
              <a:ext cx="28" cy="191"/>
              <a:chOff x="1215" y="1002"/>
              <a:chExt cx="34" cy="230"/>
            </a:xfrm>
          </p:grpSpPr>
          <p:sp>
            <p:nvSpPr>
              <p:cNvPr id="18783" name="Freeform 351">
                <a:extLst>
                  <a:ext uri="{FF2B5EF4-FFF2-40B4-BE49-F238E27FC236}">
                    <a16:creationId xmlns:a16="http://schemas.microsoft.com/office/drawing/2014/main" id="{76B0898F-06C2-45BA-9161-2D30ABC302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84" name="Freeform 352">
                <a:extLst>
                  <a:ext uri="{FF2B5EF4-FFF2-40B4-BE49-F238E27FC236}">
                    <a16:creationId xmlns:a16="http://schemas.microsoft.com/office/drawing/2014/main" id="{75A8FCAA-D3A5-4C21-9359-B6E157B22A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785" name="Group 353">
              <a:extLst>
                <a:ext uri="{FF2B5EF4-FFF2-40B4-BE49-F238E27FC236}">
                  <a16:creationId xmlns:a16="http://schemas.microsoft.com/office/drawing/2014/main" id="{062E8146-EE28-42CC-B44C-BA523AEC9D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83" y="2182"/>
              <a:ext cx="139" cy="227"/>
              <a:chOff x="1283" y="981"/>
              <a:chExt cx="170" cy="272"/>
            </a:xfrm>
          </p:grpSpPr>
          <p:sp>
            <p:nvSpPr>
              <p:cNvPr id="18786" name="Freeform 354">
                <a:extLst>
                  <a:ext uri="{FF2B5EF4-FFF2-40B4-BE49-F238E27FC236}">
                    <a16:creationId xmlns:a16="http://schemas.microsoft.com/office/drawing/2014/main" id="{BCF0760B-AFF6-41E1-879D-7693A337A5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87" name="Freeform 355">
                <a:extLst>
                  <a:ext uri="{FF2B5EF4-FFF2-40B4-BE49-F238E27FC236}">
                    <a16:creationId xmlns:a16="http://schemas.microsoft.com/office/drawing/2014/main" id="{3658A5B2-8A23-4653-91A0-2C8336485B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" y="1100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88" name="Freeform 356">
                <a:extLst>
                  <a:ext uri="{FF2B5EF4-FFF2-40B4-BE49-F238E27FC236}">
                    <a16:creationId xmlns:a16="http://schemas.microsoft.com/office/drawing/2014/main" id="{BA700C18-109A-486B-B2E2-90EC3BA5F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89" name="Freeform 357">
                <a:extLst>
                  <a:ext uri="{FF2B5EF4-FFF2-40B4-BE49-F238E27FC236}">
                    <a16:creationId xmlns:a16="http://schemas.microsoft.com/office/drawing/2014/main" id="{317265B1-356D-47EC-8401-929C96557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3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90" name="Freeform 358">
                <a:extLst>
                  <a:ext uri="{FF2B5EF4-FFF2-40B4-BE49-F238E27FC236}">
                    <a16:creationId xmlns:a16="http://schemas.microsoft.com/office/drawing/2014/main" id="{8C21A8E2-CF81-4323-BB7B-0F46F09F8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791" name="Group 359">
              <a:extLst>
                <a:ext uri="{FF2B5EF4-FFF2-40B4-BE49-F238E27FC236}">
                  <a16:creationId xmlns:a16="http://schemas.microsoft.com/office/drawing/2014/main" id="{1B59C6BE-E3FE-4639-9E67-7C00FDD1E3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2" y="2182"/>
              <a:ext cx="139" cy="227"/>
              <a:chOff x="2919" y="981"/>
              <a:chExt cx="170" cy="272"/>
            </a:xfrm>
          </p:grpSpPr>
          <p:sp>
            <p:nvSpPr>
              <p:cNvPr id="18792" name="Freeform 360">
                <a:extLst>
                  <a:ext uri="{FF2B5EF4-FFF2-40B4-BE49-F238E27FC236}">
                    <a16:creationId xmlns:a16="http://schemas.microsoft.com/office/drawing/2014/main" id="{233B10D4-97B5-4FE9-B3CB-711E7B31B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93" name="Freeform 361">
                <a:extLst>
                  <a:ext uri="{FF2B5EF4-FFF2-40B4-BE49-F238E27FC236}">
                    <a16:creationId xmlns:a16="http://schemas.microsoft.com/office/drawing/2014/main" id="{078D8BDA-163D-40A2-9E47-B2BB6AF3C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94" name="Freeform 362">
                <a:extLst>
                  <a:ext uri="{FF2B5EF4-FFF2-40B4-BE49-F238E27FC236}">
                    <a16:creationId xmlns:a16="http://schemas.microsoft.com/office/drawing/2014/main" id="{9338CCEE-6E5C-4576-9149-597C9E2E3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95" name="Freeform 363">
                <a:extLst>
                  <a:ext uri="{FF2B5EF4-FFF2-40B4-BE49-F238E27FC236}">
                    <a16:creationId xmlns:a16="http://schemas.microsoft.com/office/drawing/2014/main" id="{52CD537F-E2C6-49F7-9A52-635A4C526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96" name="Freeform 364">
                <a:extLst>
                  <a:ext uri="{FF2B5EF4-FFF2-40B4-BE49-F238E27FC236}">
                    <a16:creationId xmlns:a16="http://schemas.microsoft.com/office/drawing/2014/main" id="{C5526EFD-6503-44B5-B7FD-D4CAB4F47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797" name="Freeform 365">
                <a:extLst>
                  <a:ext uri="{FF2B5EF4-FFF2-40B4-BE49-F238E27FC236}">
                    <a16:creationId xmlns:a16="http://schemas.microsoft.com/office/drawing/2014/main" id="{641ADFBF-F49E-4EFF-A979-AA4E9E947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8798" name="Group 366">
              <a:extLst>
                <a:ext uri="{FF2B5EF4-FFF2-40B4-BE49-F238E27FC236}">
                  <a16:creationId xmlns:a16="http://schemas.microsoft.com/office/drawing/2014/main" id="{39E5BCA4-C71D-43F2-8DBB-1ABC7B8AEB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01" y="2182"/>
              <a:ext cx="139" cy="227"/>
              <a:chOff x="2919" y="981"/>
              <a:chExt cx="170" cy="272"/>
            </a:xfrm>
          </p:grpSpPr>
          <p:sp>
            <p:nvSpPr>
              <p:cNvPr id="18799" name="Freeform 367">
                <a:extLst>
                  <a:ext uri="{FF2B5EF4-FFF2-40B4-BE49-F238E27FC236}">
                    <a16:creationId xmlns:a16="http://schemas.microsoft.com/office/drawing/2014/main" id="{6B18A08A-7A78-41BB-B71F-4296D7F22E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981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00" name="Freeform 368">
                <a:extLst>
                  <a:ext uri="{FF2B5EF4-FFF2-40B4-BE49-F238E27FC236}">
                    <a16:creationId xmlns:a16="http://schemas.microsoft.com/office/drawing/2014/main" id="{77BEB049-3E45-4985-BF43-DDDF360C4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9" y="1219"/>
                <a:ext cx="129" cy="34"/>
              </a:xfrm>
              <a:custGeom>
                <a:avLst/>
                <a:gdLst>
                  <a:gd name="T0" fmla="*/ 45 w 363"/>
                  <a:gd name="T1" fmla="*/ 0 h 91"/>
                  <a:gd name="T2" fmla="*/ 0 w 363"/>
                  <a:gd name="T3" fmla="*/ 46 h 91"/>
                  <a:gd name="T4" fmla="*/ 45 w 363"/>
                  <a:gd name="T5" fmla="*/ 91 h 91"/>
                  <a:gd name="T6" fmla="*/ 318 w 363"/>
                  <a:gd name="T7" fmla="*/ 91 h 91"/>
                  <a:gd name="T8" fmla="*/ 363 w 363"/>
                  <a:gd name="T9" fmla="*/ 46 h 91"/>
                  <a:gd name="T10" fmla="*/ 318 w 363"/>
                  <a:gd name="T11" fmla="*/ 0 h 91"/>
                  <a:gd name="T12" fmla="*/ 45 w 363"/>
                  <a:gd name="T13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91">
                    <a:moveTo>
                      <a:pt x="45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318" y="91"/>
                    </a:lnTo>
                    <a:lnTo>
                      <a:pt x="363" y="46"/>
                    </a:lnTo>
                    <a:lnTo>
                      <a:pt x="318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01" name="Freeform 369">
                <a:extLst>
                  <a:ext uri="{FF2B5EF4-FFF2-40B4-BE49-F238E27FC236}">
                    <a16:creationId xmlns:a16="http://schemas.microsoft.com/office/drawing/2014/main" id="{05067B1E-961D-4E9E-BEB6-2AF16E8C3E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02" name="Freeform 370">
                <a:extLst>
                  <a:ext uri="{FF2B5EF4-FFF2-40B4-BE49-F238E27FC236}">
                    <a16:creationId xmlns:a16="http://schemas.microsoft.com/office/drawing/2014/main" id="{0E79F7F2-4E1A-42F6-B37D-2692027F4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124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03" name="Freeform 371">
                <a:extLst>
                  <a:ext uri="{FF2B5EF4-FFF2-40B4-BE49-F238E27FC236}">
                    <a16:creationId xmlns:a16="http://schemas.microsoft.com/office/drawing/2014/main" id="{1B1F6D01-15BC-40B3-AE0A-3D744C2CD8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5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04" name="Freeform 372">
                <a:extLst>
                  <a:ext uri="{FF2B5EF4-FFF2-40B4-BE49-F238E27FC236}">
                    <a16:creationId xmlns:a16="http://schemas.microsoft.com/office/drawing/2014/main" id="{97145C78-27EA-495B-9A4D-7FB50F347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9" y="1002"/>
                <a:ext cx="34" cy="108"/>
              </a:xfrm>
              <a:custGeom>
                <a:avLst/>
                <a:gdLst>
                  <a:gd name="T0" fmla="*/ 90 w 90"/>
                  <a:gd name="T1" fmla="*/ 272 h 318"/>
                  <a:gd name="T2" fmla="*/ 45 w 90"/>
                  <a:gd name="T3" fmla="*/ 318 h 318"/>
                  <a:gd name="T4" fmla="*/ 0 w 90"/>
                  <a:gd name="T5" fmla="*/ 272 h 318"/>
                  <a:gd name="T6" fmla="*/ 0 w 90"/>
                  <a:gd name="T7" fmla="*/ 46 h 318"/>
                  <a:gd name="T8" fmla="*/ 45 w 90"/>
                  <a:gd name="T9" fmla="*/ 0 h 318"/>
                  <a:gd name="T10" fmla="*/ 90 w 90"/>
                  <a:gd name="T11" fmla="*/ 46 h 318"/>
                  <a:gd name="T12" fmla="*/ 90 w 90"/>
                  <a:gd name="T13" fmla="*/ 272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318">
                    <a:moveTo>
                      <a:pt x="90" y="272"/>
                    </a:moveTo>
                    <a:lnTo>
                      <a:pt x="45" y="318"/>
                    </a:lnTo>
                    <a:lnTo>
                      <a:pt x="0" y="272"/>
                    </a:lnTo>
                    <a:lnTo>
                      <a:pt x="0" y="46"/>
                    </a:lnTo>
                    <a:lnTo>
                      <a:pt x="45" y="0"/>
                    </a:lnTo>
                    <a:lnTo>
                      <a:pt x="90" y="46"/>
                    </a:lnTo>
                    <a:lnTo>
                      <a:pt x="90" y="272"/>
                    </a:lnTo>
                    <a:close/>
                  </a:path>
                </a:pathLst>
              </a:custGeom>
              <a:solidFill>
                <a:srgbClr val="333333">
                  <a:alpha val="8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806" name="Oval 374">
              <a:extLst>
                <a:ext uri="{FF2B5EF4-FFF2-40B4-BE49-F238E27FC236}">
                  <a16:creationId xmlns:a16="http://schemas.microsoft.com/office/drawing/2014/main" id="{FDAFFE75-7D8C-41E8-BD1C-B8B17BE68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210"/>
              <a:ext cx="44" cy="4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07" name="Oval 375">
              <a:extLst>
                <a:ext uri="{FF2B5EF4-FFF2-40B4-BE49-F238E27FC236}">
                  <a16:creationId xmlns:a16="http://schemas.microsoft.com/office/drawing/2014/main" id="{23113F70-461B-44C1-8D3D-5E1A01F05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2" y="2329"/>
              <a:ext cx="44" cy="4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17" name="Group 385">
            <a:extLst>
              <a:ext uri="{FF2B5EF4-FFF2-40B4-BE49-F238E27FC236}">
                <a16:creationId xmlns:a16="http://schemas.microsoft.com/office/drawing/2014/main" id="{DAB87DC4-CF29-42BB-B2D8-1D68BDF9289D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4724400"/>
            <a:ext cx="774700" cy="1601788"/>
            <a:chOff x="2893" y="2976"/>
            <a:chExt cx="488" cy="1009"/>
          </a:xfrm>
        </p:grpSpPr>
        <p:grpSp>
          <p:nvGrpSpPr>
            <p:cNvPr id="18809" name="Group 377">
              <a:extLst>
                <a:ext uri="{FF2B5EF4-FFF2-40B4-BE49-F238E27FC236}">
                  <a16:creationId xmlns:a16="http://schemas.microsoft.com/office/drawing/2014/main" id="{6227D94E-2FCD-4160-B37F-92F5340108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93" y="3294"/>
              <a:ext cx="488" cy="691"/>
              <a:chOff x="3192" y="2670"/>
              <a:chExt cx="680" cy="964"/>
            </a:xfrm>
          </p:grpSpPr>
          <p:sp>
            <p:nvSpPr>
              <p:cNvPr id="18810" name="Rectangle 378">
                <a:extLst>
                  <a:ext uri="{FF2B5EF4-FFF2-40B4-BE49-F238E27FC236}">
                    <a16:creationId xmlns:a16="http://schemas.microsoft.com/office/drawing/2014/main" id="{EED11909-8688-4453-AB6C-6639C038F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3521"/>
                <a:ext cx="396" cy="113"/>
              </a:xfrm>
              <a:prstGeom prst="rect">
                <a:avLst/>
              </a:prstGeom>
              <a:gradFill rotWithShape="1">
                <a:gsLst>
                  <a:gs pos="0">
                    <a:srgbClr val="666633">
                      <a:gamma/>
                      <a:shade val="46275"/>
                      <a:invGamma/>
                    </a:srgbClr>
                  </a:gs>
                  <a:gs pos="50000">
                    <a:srgbClr val="666633"/>
                  </a:gs>
                  <a:gs pos="100000">
                    <a:srgbClr val="6666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11" name="Freeform 379">
                <a:extLst>
                  <a:ext uri="{FF2B5EF4-FFF2-40B4-BE49-F238E27FC236}">
                    <a16:creationId xmlns:a16="http://schemas.microsoft.com/office/drawing/2014/main" id="{E55CDE98-5E33-47D8-95BE-70B1C57E1A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2670"/>
                <a:ext cx="680" cy="913"/>
              </a:xfrm>
              <a:custGeom>
                <a:avLst/>
                <a:gdLst>
                  <a:gd name="T0" fmla="*/ 0 w 680"/>
                  <a:gd name="T1" fmla="*/ 0 h 913"/>
                  <a:gd name="T2" fmla="*/ 1 w 680"/>
                  <a:gd name="T3" fmla="*/ 762 h 913"/>
                  <a:gd name="T4" fmla="*/ 113 w 680"/>
                  <a:gd name="T5" fmla="*/ 907 h 913"/>
                  <a:gd name="T6" fmla="*/ 567 w 680"/>
                  <a:gd name="T7" fmla="*/ 907 h 913"/>
                  <a:gd name="T8" fmla="*/ 673 w 680"/>
                  <a:gd name="T9" fmla="*/ 762 h 913"/>
                  <a:gd name="T10" fmla="*/ 680 w 680"/>
                  <a:gd name="T11" fmla="*/ 0 h 913"/>
                  <a:gd name="T12" fmla="*/ 0 w 680"/>
                  <a:gd name="T13" fmla="*/ 0 h 9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0" h="913">
                    <a:moveTo>
                      <a:pt x="0" y="0"/>
                    </a:moveTo>
                    <a:lnTo>
                      <a:pt x="1" y="762"/>
                    </a:lnTo>
                    <a:cubicBezTo>
                      <a:pt x="20" y="913"/>
                      <a:pt x="19" y="883"/>
                      <a:pt x="113" y="907"/>
                    </a:cubicBezTo>
                    <a:lnTo>
                      <a:pt x="567" y="907"/>
                    </a:lnTo>
                    <a:cubicBezTo>
                      <a:pt x="660" y="883"/>
                      <a:pt x="654" y="913"/>
                      <a:pt x="673" y="762"/>
                    </a:cubicBezTo>
                    <a:lnTo>
                      <a:pt x="68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33">
                      <a:gamma/>
                      <a:shade val="46275"/>
                      <a:invGamma/>
                    </a:srgbClr>
                  </a:gs>
                  <a:gs pos="50000">
                    <a:srgbClr val="666633"/>
                  </a:gs>
                  <a:gs pos="100000">
                    <a:srgbClr val="6666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8812" name="Freeform 380">
              <a:extLst>
                <a:ext uri="{FF2B5EF4-FFF2-40B4-BE49-F238E27FC236}">
                  <a16:creationId xmlns:a16="http://schemas.microsoft.com/office/drawing/2014/main" id="{0A334F64-5C68-44A1-B71E-E5D777470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2976"/>
              <a:ext cx="46" cy="273"/>
            </a:xfrm>
            <a:custGeom>
              <a:avLst/>
              <a:gdLst>
                <a:gd name="T0" fmla="*/ 98 w 151"/>
                <a:gd name="T1" fmla="*/ 0 h 318"/>
                <a:gd name="T2" fmla="*/ 7 w 151"/>
                <a:gd name="T3" fmla="*/ 91 h 318"/>
                <a:gd name="T4" fmla="*/ 98 w 151"/>
                <a:gd name="T5" fmla="*/ 182 h 318"/>
                <a:gd name="T6" fmla="*/ 7 w 151"/>
                <a:gd name="T7" fmla="*/ 318 h 318"/>
                <a:gd name="T8" fmla="*/ 143 w 151"/>
                <a:gd name="T9" fmla="*/ 182 h 318"/>
                <a:gd name="T10" fmla="*/ 53 w 151"/>
                <a:gd name="T11" fmla="*/ 91 h 318"/>
                <a:gd name="T12" fmla="*/ 98 w 151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318">
                  <a:moveTo>
                    <a:pt x="98" y="0"/>
                  </a:moveTo>
                  <a:cubicBezTo>
                    <a:pt x="90" y="0"/>
                    <a:pt x="7" y="61"/>
                    <a:pt x="7" y="91"/>
                  </a:cubicBezTo>
                  <a:cubicBezTo>
                    <a:pt x="7" y="121"/>
                    <a:pt x="98" y="144"/>
                    <a:pt x="98" y="182"/>
                  </a:cubicBezTo>
                  <a:cubicBezTo>
                    <a:pt x="98" y="220"/>
                    <a:pt x="0" y="318"/>
                    <a:pt x="7" y="318"/>
                  </a:cubicBezTo>
                  <a:cubicBezTo>
                    <a:pt x="14" y="318"/>
                    <a:pt x="135" y="220"/>
                    <a:pt x="143" y="182"/>
                  </a:cubicBezTo>
                  <a:cubicBezTo>
                    <a:pt x="151" y="144"/>
                    <a:pt x="60" y="121"/>
                    <a:pt x="53" y="91"/>
                  </a:cubicBezTo>
                  <a:cubicBezTo>
                    <a:pt x="46" y="61"/>
                    <a:pt x="106" y="0"/>
                    <a:pt x="98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3" name="Freeform 381">
              <a:extLst>
                <a:ext uri="{FF2B5EF4-FFF2-40B4-BE49-F238E27FC236}">
                  <a16:creationId xmlns:a16="http://schemas.microsoft.com/office/drawing/2014/main" id="{2BBE6F65-1E18-43EB-9AE9-5B7EC2E5F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0" y="2976"/>
              <a:ext cx="46" cy="273"/>
            </a:xfrm>
            <a:custGeom>
              <a:avLst/>
              <a:gdLst>
                <a:gd name="T0" fmla="*/ 98 w 151"/>
                <a:gd name="T1" fmla="*/ 0 h 318"/>
                <a:gd name="T2" fmla="*/ 7 w 151"/>
                <a:gd name="T3" fmla="*/ 91 h 318"/>
                <a:gd name="T4" fmla="*/ 98 w 151"/>
                <a:gd name="T5" fmla="*/ 182 h 318"/>
                <a:gd name="T6" fmla="*/ 7 w 151"/>
                <a:gd name="T7" fmla="*/ 318 h 318"/>
                <a:gd name="T8" fmla="*/ 143 w 151"/>
                <a:gd name="T9" fmla="*/ 182 h 318"/>
                <a:gd name="T10" fmla="*/ 53 w 151"/>
                <a:gd name="T11" fmla="*/ 91 h 318"/>
                <a:gd name="T12" fmla="*/ 98 w 151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318">
                  <a:moveTo>
                    <a:pt x="98" y="0"/>
                  </a:moveTo>
                  <a:cubicBezTo>
                    <a:pt x="90" y="0"/>
                    <a:pt x="7" y="61"/>
                    <a:pt x="7" y="91"/>
                  </a:cubicBezTo>
                  <a:cubicBezTo>
                    <a:pt x="7" y="121"/>
                    <a:pt x="98" y="144"/>
                    <a:pt x="98" y="182"/>
                  </a:cubicBezTo>
                  <a:cubicBezTo>
                    <a:pt x="98" y="220"/>
                    <a:pt x="0" y="318"/>
                    <a:pt x="7" y="318"/>
                  </a:cubicBezTo>
                  <a:cubicBezTo>
                    <a:pt x="14" y="318"/>
                    <a:pt x="135" y="220"/>
                    <a:pt x="143" y="182"/>
                  </a:cubicBezTo>
                  <a:cubicBezTo>
                    <a:pt x="151" y="144"/>
                    <a:pt x="60" y="121"/>
                    <a:pt x="53" y="91"/>
                  </a:cubicBezTo>
                  <a:cubicBezTo>
                    <a:pt x="46" y="61"/>
                    <a:pt x="106" y="0"/>
                    <a:pt x="98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4" name="Freeform 382">
              <a:extLst>
                <a:ext uri="{FF2B5EF4-FFF2-40B4-BE49-F238E27FC236}">
                  <a16:creationId xmlns:a16="http://schemas.microsoft.com/office/drawing/2014/main" id="{1C255BFB-6C86-4A5B-88FF-AD2C98663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2976"/>
              <a:ext cx="46" cy="273"/>
            </a:xfrm>
            <a:custGeom>
              <a:avLst/>
              <a:gdLst>
                <a:gd name="T0" fmla="*/ 98 w 151"/>
                <a:gd name="T1" fmla="*/ 0 h 318"/>
                <a:gd name="T2" fmla="*/ 7 w 151"/>
                <a:gd name="T3" fmla="*/ 91 h 318"/>
                <a:gd name="T4" fmla="*/ 98 w 151"/>
                <a:gd name="T5" fmla="*/ 182 h 318"/>
                <a:gd name="T6" fmla="*/ 7 w 151"/>
                <a:gd name="T7" fmla="*/ 318 h 318"/>
                <a:gd name="T8" fmla="*/ 143 w 151"/>
                <a:gd name="T9" fmla="*/ 182 h 318"/>
                <a:gd name="T10" fmla="*/ 53 w 151"/>
                <a:gd name="T11" fmla="*/ 91 h 318"/>
                <a:gd name="T12" fmla="*/ 98 w 151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318">
                  <a:moveTo>
                    <a:pt x="98" y="0"/>
                  </a:moveTo>
                  <a:cubicBezTo>
                    <a:pt x="90" y="0"/>
                    <a:pt x="7" y="61"/>
                    <a:pt x="7" y="91"/>
                  </a:cubicBezTo>
                  <a:cubicBezTo>
                    <a:pt x="7" y="121"/>
                    <a:pt x="98" y="144"/>
                    <a:pt x="98" y="182"/>
                  </a:cubicBezTo>
                  <a:cubicBezTo>
                    <a:pt x="98" y="220"/>
                    <a:pt x="0" y="318"/>
                    <a:pt x="7" y="318"/>
                  </a:cubicBezTo>
                  <a:cubicBezTo>
                    <a:pt x="14" y="318"/>
                    <a:pt x="135" y="220"/>
                    <a:pt x="143" y="182"/>
                  </a:cubicBezTo>
                  <a:cubicBezTo>
                    <a:pt x="151" y="144"/>
                    <a:pt x="60" y="121"/>
                    <a:pt x="53" y="91"/>
                  </a:cubicBezTo>
                  <a:cubicBezTo>
                    <a:pt x="46" y="61"/>
                    <a:pt x="106" y="0"/>
                    <a:pt x="98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5" name="Freeform 383">
              <a:extLst>
                <a:ext uri="{FF2B5EF4-FFF2-40B4-BE49-F238E27FC236}">
                  <a16:creationId xmlns:a16="http://schemas.microsoft.com/office/drawing/2014/main" id="{CC623B9D-491C-458C-88F6-166E44110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" y="2976"/>
              <a:ext cx="46" cy="273"/>
            </a:xfrm>
            <a:custGeom>
              <a:avLst/>
              <a:gdLst>
                <a:gd name="T0" fmla="*/ 98 w 151"/>
                <a:gd name="T1" fmla="*/ 0 h 318"/>
                <a:gd name="T2" fmla="*/ 7 w 151"/>
                <a:gd name="T3" fmla="*/ 91 h 318"/>
                <a:gd name="T4" fmla="*/ 98 w 151"/>
                <a:gd name="T5" fmla="*/ 182 h 318"/>
                <a:gd name="T6" fmla="*/ 7 w 151"/>
                <a:gd name="T7" fmla="*/ 318 h 318"/>
                <a:gd name="T8" fmla="*/ 143 w 151"/>
                <a:gd name="T9" fmla="*/ 182 h 318"/>
                <a:gd name="T10" fmla="*/ 53 w 151"/>
                <a:gd name="T11" fmla="*/ 91 h 318"/>
                <a:gd name="T12" fmla="*/ 98 w 151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318">
                  <a:moveTo>
                    <a:pt x="98" y="0"/>
                  </a:moveTo>
                  <a:cubicBezTo>
                    <a:pt x="90" y="0"/>
                    <a:pt x="7" y="61"/>
                    <a:pt x="7" y="91"/>
                  </a:cubicBezTo>
                  <a:cubicBezTo>
                    <a:pt x="7" y="121"/>
                    <a:pt x="98" y="144"/>
                    <a:pt x="98" y="182"/>
                  </a:cubicBezTo>
                  <a:cubicBezTo>
                    <a:pt x="98" y="220"/>
                    <a:pt x="0" y="318"/>
                    <a:pt x="7" y="318"/>
                  </a:cubicBezTo>
                  <a:cubicBezTo>
                    <a:pt x="14" y="318"/>
                    <a:pt x="135" y="220"/>
                    <a:pt x="143" y="182"/>
                  </a:cubicBezTo>
                  <a:cubicBezTo>
                    <a:pt x="151" y="144"/>
                    <a:pt x="60" y="121"/>
                    <a:pt x="53" y="91"/>
                  </a:cubicBezTo>
                  <a:cubicBezTo>
                    <a:pt x="46" y="61"/>
                    <a:pt x="106" y="0"/>
                    <a:pt x="98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16" name="Freeform 384">
              <a:extLst>
                <a:ext uri="{FF2B5EF4-FFF2-40B4-BE49-F238E27FC236}">
                  <a16:creationId xmlns:a16="http://schemas.microsoft.com/office/drawing/2014/main" id="{77DA9B9C-8608-49DF-AE74-B0A4BA05B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8" y="2976"/>
              <a:ext cx="46" cy="273"/>
            </a:xfrm>
            <a:custGeom>
              <a:avLst/>
              <a:gdLst>
                <a:gd name="T0" fmla="*/ 98 w 151"/>
                <a:gd name="T1" fmla="*/ 0 h 318"/>
                <a:gd name="T2" fmla="*/ 7 w 151"/>
                <a:gd name="T3" fmla="*/ 91 h 318"/>
                <a:gd name="T4" fmla="*/ 98 w 151"/>
                <a:gd name="T5" fmla="*/ 182 h 318"/>
                <a:gd name="T6" fmla="*/ 7 w 151"/>
                <a:gd name="T7" fmla="*/ 318 h 318"/>
                <a:gd name="T8" fmla="*/ 143 w 151"/>
                <a:gd name="T9" fmla="*/ 182 h 318"/>
                <a:gd name="T10" fmla="*/ 53 w 151"/>
                <a:gd name="T11" fmla="*/ 91 h 318"/>
                <a:gd name="T12" fmla="*/ 98 w 151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318">
                  <a:moveTo>
                    <a:pt x="98" y="0"/>
                  </a:moveTo>
                  <a:cubicBezTo>
                    <a:pt x="90" y="0"/>
                    <a:pt x="7" y="61"/>
                    <a:pt x="7" y="91"/>
                  </a:cubicBezTo>
                  <a:cubicBezTo>
                    <a:pt x="7" y="121"/>
                    <a:pt x="98" y="144"/>
                    <a:pt x="98" y="182"/>
                  </a:cubicBezTo>
                  <a:cubicBezTo>
                    <a:pt x="98" y="220"/>
                    <a:pt x="0" y="318"/>
                    <a:pt x="7" y="318"/>
                  </a:cubicBezTo>
                  <a:cubicBezTo>
                    <a:pt x="14" y="318"/>
                    <a:pt x="135" y="220"/>
                    <a:pt x="143" y="182"/>
                  </a:cubicBezTo>
                  <a:cubicBezTo>
                    <a:pt x="151" y="144"/>
                    <a:pt x="60" y="121"/>
                    <a:pt x="53" y="91"/>
                  </a:cubicBezTo>
                  <a:cubicBezTo>
                    <a:pt x="46" y="61"/>
                    <a:pt x="106" y="0"/>
                    <a:pt x="98" y="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841" name="Group 409">
            <a:extLst>
              <a:ext uri="{FF2B5EF4-FFF2-40B4-BE49-F238E27FC236}">
                <a16:creationId xmlns:a16="http://schemas.microsoft.com/office/drawing/2014/main" id="{C35525D0-2DE7-4272-93EA-A69D40EB1083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4724400"/>
            <a:ext cx="1296987" cy="1584325"/>
            <a:chOff x="3891" y="2976"/>
            <a:chExt cx="817" cy="998"/>
          </a:xfrm>
        </p:grpSpPr>
        <p:sp>
          <p:nvSpPr>
            <p:cNvPr id="18818" name="AutoShape 386">
              <a:extLst>
                <a:ext uri="{FF2B5EF4-FFF2-40B4-BE49-F238E27FC236}">
                  <a16:creationId xmlns:a16="http://schemas.microsoft.com/office/drawing/2014/main" id="{5F4A4323-E4C7-49A5-80C3-0EC2B3ECE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976"/>
              <a:ext cx="817" cy="998"/>
            </a:xfrm>
            <a:prstGeom prst="roundRect">
              <a:avLst>
                <a:gd name="adj" fmla="val 4162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6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28" name="AutoShape 396">
              <a:extLst>
                <a:ext uri="{FF2B5EF4-FFF2-40B4-BE49-F238E27FC236}">
                  <a16:creationId xmlns:a16="http://schemas.microsoft.com/office/drawing/2014/main" id="{E2D79016-5B2A-4B6F-99C9-381EC35AB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085"/>
              <a:ext cx="635" cy="844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29" name="Group 397">
              <a:extLst>
                <a:ext uri="{FF2B5EF4-FFF2-40B4-BE49-F238E27FC236}">
                  <a16:creationId xmlns:a16="http://schemas.microsoft.com/office/drawing/2014/main" id="{D695346C-E525-459A-A1D4-0C56DEA2CB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2976"/>
              <a:ext cx="453" cy="137"/>
              <a:chOff x="4027" y="2976"/>
              <a:chExt cx="545" cy="137"/>
            </a:xfrm>
          </p:grpSpPr>
          <p:sp>
            <p:nvSpPr>
              <p:cNvPr id="18830" name="AutoShape 398">
                <a:extLst>
                  <a:ext uri="{FF2B5EF4-FFF2-40B4-BE49-F238E27FC236}">
                    <a16:creationId xmlns:a16="http://schemas.microsoft.com/office/drawing/2014/main" id="{7AA55E5F-ED25-4D0D-AAF2-8A1708A83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976"/>
                <a:ext cx="453" cy="91"/>
              </a:xfrm>
              <a:prstGeom prst="roundRect">
                <a:avLst>
                  <a:gd name="adj" fmla="val 17519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6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831" name="Group 399">
                <a:extLst>
                  <a:ext uri="{FF2B5EF4-FFF2-40B4-BE49-F238E27FC236}">
                    <a16:creationId xmlns:a16="http://schemas.microsoft.com/office/drawing/2014/main" id="{ADAAA577-6CEF-44D5-A5D1-FAE5306F3BF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7" y="3022"/>
                <a:ext cx="545" cy="91"/>
                <a:chOff x="4027" y="3022"/>
                <a:chExt cx="545" cy="137"/>
              </a:xfrm>
            </p:grpSpPr>
            <p:sp>
              <p:nvSpPr>
                <p:cNvPr id="18832" name="AutoShape 400">
                  <a:extLst>
                    <a:ext uri="{FF2B5EF4-FFF2-40B4-BE49-F238E27FC236}">
                      <a16:creationId xmlns:a16="http://schemas.microsoft.com/office/drawing/2014/main" id="{A282F9FB-3F27-43D3-AF9C-D17CA2ABD0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3022"/>
                  <a:ext cx="545" cy="137"/>
                </a:xfrm>
                <a:prstGeom prst="roundRect">
                  <a:avLst>
                    <a:gd name="adj" fmla="val 17519"/>
                  </a:avLst>
                </a:prstGeom>
                <a:noFill/>
                <a:ln w="285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EAEAEA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33" name="AutoShape 401">
                  <a:extLst>
                    <a:ext uri="{FF2B5EF4-FFF2-40B4-BE49-F238E27FC236}">
                      <a16:creationId xmlns:a16="http://schemas.microsoft.com/office/drawing/2014/main" id="{C49E01DF-2F81-40C2-8738-782D121873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3022"/>
                  <a:ext cx="545" cy="137"/>
                </a:xfrm>
                <a:prstGeom prst="roundRect">
                  <a:avLst>
                    <a:gd name="adj" fmla="val 17519"/>
                  </a:avLst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EAEAEA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834" name="AutoShape 402">
                <a:extLst>
                  <a:ext uri="{FF2B5EF4-FFF2-40B4-BE49-F238E27FC236}">
                    <a16:creationId xmlns:a16="http://schemas.microsoft.com/office/drawing/2014/main" id="{BE20263C-354D-4937-BCFB-E0E133F33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4" y="2995"/>
                <a:ext cx="408" cy="45"/>
              </a:xfrm>
              <a:prstGeom prst="roundRect">
                <a:avLst>
                  <a:gd name="adj" fmla="val 17519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6980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35" name="WordArt 403">
              <a:extLst>
                <a:ext uri="{FF2B5EF4-FFF2-40B4-BE49-F238E27FC236}">
                  <a16:creationId xmlns:a16="http://schemas.microsoft.com/office/drawing/2014/main" id="{0A845059-018E-44EA-BF78-313D2BEFFE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18" y="3158"/>
              <a:ext cx="327" cy="7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atin typeface="メイリオ" panose="020B0604030504040204" pitchFamily="50" charset="-128"/>
                  <a:ea typeface="メイリオ" panose="020B0604030504040204" pitchFamily="50" charset="-128"/>
                </a:rPr>
                <a:t>社内回覧</a:t>
              </a:r>
            </a:p>
          </p:txBody>
        </p:sp>
        <p:sp>
          <p:nvSpPr>
            <p:cNvPr id="18836" name="Rectangle 404">
              <a:extLst>
                <a:ext uri="{FF2B5EF4-FFF2-40B4-BE49-F238E27FC236}">
                  <a16:creationId xmlns:a16="http://schemas.microsoft.com/office/drawing/2014/main" id="{57FC9422-2A1D-4815-A102-5A7F52A79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294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7" name="Rectangle 405">
              <a:extLst>
                <a:ext uri="{FF2B5EF4-FFF2-40B4-BE49-F238E27FC236}">
                  <a16:creationId xmlns:a16="http://schemas.microsoft.com/office/drawing/2014/main" id="{7F245CD8-747E-41AD-A32F-A38139438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385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8" name="Rectangle 406">
              <a:extLst>
                <a:ext uri="{FF2B5EF4-FFF2-40B4-BE49-F238E27FC236}">
                  <a16:creationId xmlns:a16="http://schemas.microsoft.com/office/drawing/2014/main" id="{96D8453F-3012-4FBB-B4D3-846301B70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476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39" name="Rectangle 407">
              <a:extLst>
                <a:ext uri="{FF2B5EF4-FFF2-40B4-BE49-F238E27FC236}">
                  <a16:creationId xmlns:a16="http://schemas.microsoft.com/office/drawing/2014/main" id="{6D819A78-4FCC-4FD2-8A53-6C2882A19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567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0" name="Rectangle 408">
              <a:extLst>
                <a:ext uri="{FF2B5EF4-FFF2-40B4-BE49-F238E27FC236}">
                  <a16:creationId xmlns:a16="http://schemas.microsoft.com/office/drawing/2014/main" id="{AED330C2-3845-415E-A070-4546EA2A2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57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42" name="Group 410">
            <a:extLst>
              <a:ext uri="{FF2B5EF4-FFF2-40B4-BE49-F238E27FC236}">
                <a16:creationId xmlns:a16="http://schemas.microsoft.com/office/drawing/2014/main" id="{7106CE1C-C02C-43EC-A79E-1DF4FA9C9751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4724400"/>
            <a:ext cx="1296988" cy="1584325"/>
            <a:chOff x="3891" y="2976"/>
            <a:chExt cx="817" cy="998"/>
          </a:xfrm>
        </p:grpSpPr>
        <p:sp>
          <p:nvSpPr>
            <p:cNvPr id="18843" name="AutoShape 411">
              <a:extLst>
                <a:ext uri="{FF2B5EF4-FFF2-40B4-BE49-F238E27FC236}">
                  <a16:creationId xmlns:a16="http://schemas.microsoft.com/office/drawing/2014/main" id="{AEF20356-1D5E-45E4-8334-15DF18B55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976"/>
              <a:ext cx="817" cy="998"/>
            </a:xfrm>
            <a:prstGeom prst="roundRect">
              <a:avLst>
                <a:gd name="adj" fmla="val 4162"/>
              </a:avLst>
            </a:prstGeom>
            <a:gradFill rotWithShape="1">
              <a:gsLst>
                <a:gs pos="0">
                  <a:srgbClr val="663300"/>
                </a:gs>
                <a:gs pos="100000">
                  <a:srgbClr val="663300">
                    <a:gamma/>
                    <a:tint val="69804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44" name="AutoShape 412">
              <a:extLst>
                <a:ext uri="{FF2B5EF4-FFF2-40B4-BE49-F238E27FC236}">
                  <a16:creationId xmlns:a16="http://schemas.microsoft.com/office/drawing/2014/main" id="{71C136ED-CBFE-4E61-B35B-E72D64592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085"/>
              <a:ext cx="635" cy="844"/>
            </a:xfrm>
            <a:prstGeom prst="foldedCorner">
              <a:avLst>
                <a:gd name="adj" fmla="val 125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45" name="Group 413">
              <a:extLst>
                <a:ext uri="{FF2B5EF4-FFF2-40B4-BE49-F238E27FC236}">
                  <a16:creationId xmlns:a16="http://schemas.microsoft.com/office/drawing/2014/main" id="{01948373-F7C0-4F71-BA46-3686A2FB94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2976"/>
              <a:ext cx="453" cy="137"/>
              <a:chOff x="4027" y="2976"/>
              <a:chExt cx="545" cy="137"/>
            </a:xfrm>
          </p:grpSpPr>
          <p:sp>
            <p:nvSpPr>
              <p:cNvPr id="18846" name="AutoShape 414">
                <a:extLst>
                  <a:ext uri="{FF2B5EF4-FFF2-40B4-BE49-F238E27FC236}">
                    <a16:creationId xmlns:a16="http://schemas.microsoft.com/office/drawing/2014/main" id="{74ABDAB7-B4A2-4690-8338-DB7D26CC8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976"/>
                <a:ext cx="453" cy="91"/>
              </a:xfrm>
              <a:prstGeom prst="roundRect">
                <a:avLst>
                  <a:gd name="adj" fmla="val 17519"/>
                </a:avLst>
              </a:prstGeom>
              <a:gradFill rotWithShape="1">
                <a:gsLst>
                  <a:gs pos="0">
                    <a:srgbClr val="EAEAEA"/>
                  </a:gs>
                  <a:gs pos="100000">
                    <a:srgbClr val="EAEAEA">
                      <a:gamma/>
                      <a:tint val="69804"/>
                      <a:invGamma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8847" name="Group 415">
                <a:extLst>
                  <a:ext uri="{FF2B5EF4-FFF2-40B4-BE49-F238E27FC236}">
                    <a16:creationId xmlns:a16="http://schemas.microsoft.com/office/drawing/2014/main" id="{1174FD56-0EF5-4F4B-B1D9-9E21E32759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27" y="3022"/>
                <a:ext cx="545" cy="91"/>
                <a:chOff x="4027" y="3022"/>
                <a:chExt cx="545" cy="137"/>
              </a:xfrm>
            </p:grpSpPr>
            <p:sp>
              <p:nvSpPr>
                <p:cNvPr id="18848" name="AutoShape 416">
                  <a:extLst>
                    <a:ext uri="{FF2B5EF4-FFF2-40B4-BE49-F238E27FC236}">
                      <a16:creationId xmlns:a16="http://schemas.microsoft.com/office/drawing/2014/main" id="{E3EEEB4F-B068-4D32-A637-9615700F23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3022"/>
                  <a:ext cx="545" cy="137"/>
                </a:xfrm>
                <a:prstGeom prst="roundRect">
                  <a:avLst>
                    <a:gd name="adj" fmla="val 17519"/>
                  </a:avLst>
                </a:prstGeom>
                <a:noFill/>
                <a:ln w="28575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EAEAEA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849" name="AutoShape 417">
                  <a:extLst>
                    <a:ext uri="{FF2B5EF4-FFF2-40B4-BE49-F238E27FC236}">
                      <a16:creationId xmlns:a16="http://schemas.microsoft.com/office/drawing/2014/main" id="{2AC7D915-D9CE-44C5-A2BF-43AB0D400B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27" y="3022"/>
                  <a:ext cx="545" cy="137"/>
                </a:xfrm>
                <a:prstGeom prst="roundRect">
                  <a:avLst>
                    <a:gd name="adj" fmla="val 17519"/>
                  </a:avLst>
                </a:prstGeom>
                <a:noFill/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EAEAEA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8850" name="AutoShape 418">
                <a:extLst>
                  <a:ext uri="{FF2B5EF4-FFF2-40B4-BE49-F238E27FC236}">
                    <a16:creationId xmlns:a16="http://schemas.microsoft.com/office/drawing/2014/main" id="{ED4B2965-7EC3-4E81-8816-0CC806EAC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4" y="2995"/>
                <a:ext cx="408" cy="45"/>
              </a:xfrm>
              <a:prstGeom prst="roundRect">
                <a:avLst>
                  <a:gd name="adj" fmla="val 17519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69804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51" name="WordArt 419">
              <a:extLst>
                <a:ext uri="{FF2B5EF4-FFF2-40B4-BE49-F238E27FC236}">
                  <a16:creationId xmlns:a16="http://schemas.microsoft.com/office/drawing/2014/main" id="{DD0707E2-ADEE-4D1E-AB57-E3B7176405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18" y="3158"/>
              <a:ext cx="327" cy="7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latin typeface="メイリオ" panose="020B0604030504040204" pitchFamily="50" charset="-128"/>
                  <a:ea typeface="メイリオ" panose="020B0604030504040204" pitchFamily="50" charset="-128"/>
                </a:rPr>
                <a:t>報 告 書</a:t>
              </a:r>
            </a:p>
          </p:txBody>
        </p:sp>
        <p:sp>
          <p:nvSpPr>
            <p:cNvPr id="18852" name="Rectangle 420">
              <a:extLst>
                <a:ext uri="{FF2B5EF4-FFF2-40B4-BE49-F238E27FC236}">
                  <a16:creationId xmlns:a16="http://schemas.microsoft.com/office/drawing/2014/main" id="{784B2B92-461C-4DAD-A55F-CA31D41DB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294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3" name="Rectangle 421">
              <a:extLst>
                <a:ext uri="{FF2B5EF4-FFF2-40B4-BE49-F238E27FC236}">
                  <a16:creationId xmlns:a16="http://schemas.microsoft.com/office/drawing/2014/main" id="{D898F403-7248-45B5-B6E6-2E58DFD53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385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4" name="Rectangle 422">
              <a:extLst>
                <a:ext uri="{FF2B5EF4-FFF2-40B4-BE49-F238E27FC236}">
                  <a16:creationId xmlns:a16="http://schemas.microsoft.com/office/drawing/2014/main" id="{C3EA9C92-A475-4A50-8B76-8966ED6AD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476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5" name="Rectangle 423">
              <a:extLst>
                <a:ext uri="{FF2B5EF4-FFF2-40B4-BE49-F238E27FC236}">
                  <a16:creationId xmlns:a16="http://schemas.microsoft.com/office/drawing/2014/main" id="{68549773-29CB-4C4C-B1FA-C19567FB3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567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6" name="Rectangle 424">
              <a:extLst>
                <a:ext uri="{FF2B5EF4-FFF2-40B4-BE49-F238E27FC236}">
                  <a16:creationId xmlns:a16="http://schemas.microsoft.com/office/drawing/2014/main" id="{0C5C044D-64FD-4E42-A7EA-4C0B426A7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57"/>
              <a:ext cx="545" cy="45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62" name="Group 430">
            <a:extLst>
              <a:ext uri="{FF2B5EF4-FFF2-40B4-BE49-F238E27FC236}">
                <a16:creationId xmlns:a16="http://schemas.microsoft.com/office/drawing/2014/main" id="{BFCFD7FB-1649-4CFF-AF80-33EA4029EBA6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3141663"/>
            <a:ext cx="1296988" cy="935037"/>
            <a:chOff x="5070" y="1979"/>
            <a:chExt cx="817" cy="589"/>
          </a:xfrm>
        </p:grpSpPr>
        <p:sp>
          <p:nvSpPr>
            <p:cNvPr id="18857" name="Rectangle 425" descr="横線 (反転)">
              <a:extLst>
                <a:ext uri="{FF2B5EF4-FFF2-40B4-BE49-F238E27FC236}">
                  <a16:creationId xmlns:a16="http://schemas.microsoft.com/office/drawing/2014/main" id="{9B73CFC7-28E5-420C-B86D-FDCD0AC35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2432"/>
              <a:ext cx="635" cy="136"/>
            </a:xfrm>
            <a:prstGeom prst="rect">
              <a:avLst/>
            </a:prstGeom>
            <a:pattFill prst="narHorz">
              <a:fgClr>
                <a:srgbClr val="B2B2B2"/>
              </a:fgClr>
              <a:bgClr>
                <a:schemeClr val="bg1"/>
              </a:bgClr>
            </a:patt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59" name="Freeform 427">
              <a:extLst>
                <a:ext uri="{FF2B5EF4-FFF2-40B4-BE49-F238E27FC236}">
                  <a16:creationId xmlns:a16="http://schemas.microsoft.com/office/drawing/2014/main" id="{E115CCCF-5DC0-4DD7-9C0C-B35923AFA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1979"/>
              <a:ext cx="817" cy="453"/>
            </a:xfrm>
            <a:custGeom>
              <a:avLst/>
              <a:gdLst>
                <a:gd name="T0" fmla="*/ 0 w 817"/>
                <a:gd name="T1" fmla="*/ 0 h 453"/>
                <a:gd name="T2" fmla="*/ 182 w 817"/>
                <a:gd name="T3" fmla="*/ 453 h 453"/>
                <a:gd name="T4" fmla="*/ 817 w 817"/>
                <a:gd name="T5" fmla="*/ 453 h 453"/>
                <a:gd name="T6" fmla="*/ 635 w 817"/>
                <a:gd name="T7" fmla="*/ 0 h 453"/>
                <a:gd name="T8" fmla="*/ 0 w 817"/>
                <a:gd name="T9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453">
                  <a:moveTo>
                    <a:pt x="0" y="0"/>
                  </a:moveTo>
                  <a:lnTo>
                    <a:pt x="182" y="453"/>
                  </a:lnTo>
                  <a:lnTo>
                    <a:pt x="817" y="453"/>
                  </a:lnTo>
                  <a:lnTo>
                    <a:pt x="63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860" name="Freeform 428" descr="右下がり対角線">
              <a:extLst>
                <a:ext uri="{FF2B5EF4-FFF2-40B4-BE49-F238E27FC236}">
                  <a16:creationId xmlns:a16="http://schemas.microsoft.com/office/drawing/2014/main" id="{D121F2D1-3DEA-4700-A757-6CDBAD3EA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0" y="1979"/>
              <a:ext cx="182" cy="589"/>
            </a:xfrm>
            <a:custGeom>
              <a:avLst/>
              <a:gdLst>
                <a:gd name="T0" fmla="*/ 0 w 182"/>
                <a:gd name="T1" fmla="*/ 0 h 589"/>
                <a:gd name="T2" fmla="*/ 0 w 182"/>
                <a:gd name="T3" fmla="*/ 136 h 589"/>
                <a:gd name="T4" fmla="*/ 182 w 182"/>
                <a:gd name="T5" fmla="*/ 589 h 589"/>
                <a:gd name="T6" fmla="*/ 182 w 182"/>
                <a:gd name="T7" fmla="*/ 453 h 589"/>
                <a:gd name="T8" fmla="*/ 0 w 182"/>
                <a:gd name="T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589">
                  <a:moveTo>
                    <a:pt x="0" y="0"/>
                  </a:moveTo>
                  <a:lnTo>
                    <a:pt x="0" y="136"/>
                  </a:lnTo>
                  <a:lnTo>
                    <a:pt x="182" y="589"/>
                  </a:lnTo>
                  <a:lnTo>
                    <a:pt x="182" y="453"/>
                  </a:lnTo>
                  <a:lnTo>
                    <a:pt x="0" y="0"/>
                  </a:lnTo>
                  <a:close/>
                </a:path>
              </a:pathLst>
            </a:custGeom>
            <a:pattFill prst="ltDnDiag">
              <a:fgClr>
                <a:srgbClr val="B2B2B2"/>
              </a:fgClr>
              <a:bgClr>
                <a:schemeClr val="bg1"/>
              </a:bgClr>
            </a:pattFill>
            <a:ln w="9525" cap="flat" cmpd="sng">
              <a:solidFill>
                <a:srgbClr val="C0C0C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8863" name="Line 431">
            <a:extLst>
              <a:ext uri="{FF2B5EF4-FFF2-40B4-BE49-F238E27FC236}">
                <a16:creationId xmlns:a16="http://schemas.microsoft.com/office/drawing/2014/main" id="{2338FA22-FE8E-49FA-B928-400B24F034C7}"/>
              </a:ext>
            </a:extLst>
          </p:cNvPr>
          <p:cNvSpPr>
            <a:spLocks noChangeShapeType="1"/>
          </p:cNvSpPr>
          <p:nvPr/>
        </p:nvSpPr>
        <p:spPr bwMode="auto">
          <a:xfrm>
            <a:off x="8334375" y="3557588"/>
            <a:ext cx="796925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864" name="Line 432">
            <a:extLst>
              <a:ext uri="{FF2B5EF4-FFF2-40B4-BE49-F238E27FC236}">
                <a16:creationId xmlns:a16="http://schemas.microsoft.com/office/drawing/2014/main" id="{415AC18F-1BF6-43E7-BFC6-9143382A80E7}"/>
              </a:ext>
            </a:extLst>
          </p:cNvPr>
          <p:cNvSpPr>
            <a:spLocks noChangeShapeType="1"/>
          </p:cNvSpPr>
          <p:nvPr/>
        </p:nvSpPr>
        <p:spPr bwMode="auto">
          <a:xfrm>
            <a:off x="8277225" y="3460750"/>
            <a:ext cx="796925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865" name="Line 433">
            <a:extLst>
              <a:ext uri="{FF2B5EF4-FFF2-40B4-BE49-F238E27FC236}">
                <a16:creationId xmlns:a16="http://schemas.microsoft.com/office/drawing/2014/main" id="{D7407FAB-90AC-47DE-B9B2-20D4EBF4428C}"/>
              </a:ext>
            </a:extLst>
          </p:cNvPr>
          <p:cNvSpPr>
            <a:spLocks noChangeShapeType="1"/>
          </p:cNvSpPr>
          <p:nvPr/>
        </p:nvSpPr>
        <p:spPr bwMode="auto">
          <a:xfrm>
            <a:off x="8232775" y="3367088"/>
            <a:ext cx="798513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867" name="Line 435">
            <a:extLst>
              <a:ext uri="{FF2B5EF4-FFF2-40B4-BE49-F238E27FC236}">
                <a16:creationId xmlns:a16="http://schemas.microsoft.com/office/drawing/2014/main" id="{328B5838-4158-44FD-BB23-A8EE310BD40C}"/>
              </a:ext>
            </a:extLst>
          </p:cNvPr>
          <p:cNvSpPr>
            <a:spLocks noChangeShapeType="1"/>
          </p:cNvSpPr>
          <p:nvPr/>
        </p:nvSpPr>
        <p:spPr bwMode="auto">
          <a:xfrm>
            <a:off x="8434388" y="3752850"/>
            <a:ext cx="798512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868" name="Line 436">
            <a:extLst>
              <a:ext uri="{FF2B5EF4-FFF2-40B4-BE49-F238E27FC236}">
                <a16:creationId xmlns:a16="http://schemas.microsoft.com/office/drawing/2014/main" id="{9F696B9F-02CB-4572-848F-82692DC1B468}"/>
              </a:ext>
            </a:extLst>
          </p:cNvPr>
          <p:cNvSpPr>
            <a:spLocks noChangeShapeType="1"/>
          </p:cNvSpPr>
          <p:nvPr/>
        </p:nvSpPr>
        <p:spPr bwMode="auto">
          <a:xfrm>
            <a:off x="8377238" y="3656013"/>
            <a:ext cx="798512" cy="0"/>
          </a:xfrm>
          <a:prstGeom prst="line">
            <a:avLst/>
          </a:prstGeom>
          <a:noFill/>
          <a:ln w="3175">
            <a:solidFill>
              <a:srgbClr val="3366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870" name="WordArt 438">
            <a:extLst>
              <a:ext uri="{FF2B5EF4-FFF2-40B4-BE49-F238E27FC236}">
                <a16:creationId xmlns:a16="http://schemas.microsoft.com/office/drawing/2014/main" id="{2F03CC1E-3C3A-4392-9C4E-A2D24DB9343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291513" y="3190875"/>
            <a:ext cx="622300" cy="920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3315"/>
              </a:avLst>
            </a:prstTxWarp>
          </a:bodyPr>
          <a:lstStyle/>
          <a:p>
            <a:pPr algn="ctr"/>
            <a:r>
              <a:rPr lang="en-US" altLang="ja-JP" sz="3600" kern="10">
                <a:solidFill>
                  <a:srgbClr val="FF0000"/>
                </a:solidFill>
                <a:latin typeface="ＭＳ Ｐゴシック" panose="020B0600070205080204" pitchFamily="50" charset="-128"/>
              </a:rPr>
              <a:t>MEMO</a:t>
            </a:r>
            <a:endParaRPr lang="ja-JP" altLang="en-US" sz="3600" kern="10">
              <a:solidFill>
                <a:srgbClr val="FF0000"/>
              </a:solidFill>
              <a:latin typeface="ＭＳ Ｐゴシック" panose="020B0600070205080204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1" name="AutoShape 311">
            <a:extLst>
              <a:ext uri="{FF2B5EF4-FFF2-40B4-BE49-F238E27FC236}">
                <a16:creationId xmlns:a16="http://schemas.microsoft.com/office/drawing/2014/main" id="{62260A6E-46EE-48D4-B0F8-BE123168F6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1773238"/>
            <a:ext cx="792163" cy="504825"/>
          </a:xfrm>
          <a:prstGeom prst="parallelogram">
            <a:avLst>
              <a:gd name="adj" fmla="val 61946"/>
            </a:avLst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FD672C47-55E4-45C0-9BE4-DA08D1BA313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小物イラスト</a:t>
            </a:r>
          </a:p>
        </p:txBody>
      </p:sp>
      <p:grpSp>
        <p:nvGrpSpPr>
          <p:cNvPr id="51500" name="Group 300">
            <a:extLst>
              <a:ext uri="{FF2B5EF4-FFF2-40B4-BE49-F238E27FC236}">
                <a16:creationId xmlns:a16="http://schemas.microsoft.com/office/drawing/2014/main" id="{6CEE8C87-9B80-495E-BCD2-CFA55C1D9092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054100"/>
            <a:ext cx="1439863" cy="936625"/>
            <a:chOff x="308" y="664"/>
            <a:chExt cx="907" cy="590"/>
          </a:xfrm>
        </p:grpSpPr>
        <p:sp>
          <p:nvSpPr>
            <p:cNvPr id="51496" name="AutoShape 296">
              <a:extLst>
                <a:ext uri="{FF2B5EF4-FFF2-40B4-BE49-F238E27FC236}">
                  <a16:creationId xmlns:a16="http://schemas.microsoft.com/office/drawing/2014/main" id="{D17834E5-8FB5-4DA8-9347-285FE7055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936"/>
              <a:ext cx="907" cy="318"/>
            </a:xfrm>
            <a:prstGeom prst="cube">
              <a:avLst>
                <a:gd name="adj" fmla="val 34718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9216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8" name="AutoShape 298">
              <a:extLst>
                <a:ext uri="{FF2B5EF4-FFF2-40B4-BE49-F238E27FC236}">
                  <a16:creationId xmlns:a16="http://schemas.microsoft.com/office/drawing/2014/main" id="{065CC8DB-AA69-4D21-BF83-0E2C44F1A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845"/>
              <a:ext cx="907" cy="318"/>
            </a:xfrm>
            <a:prstGeom prst="cube">
              <a:avLst>
                <a:gd name="adj" fmla="val 34718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79216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499" name="AutoShape 299">
              <a:extLst>
                <a:ext uri="{FF2B5EF4-FFF2-40B4-BE49-F238E27FC236}">
                  <a16:creationId xmlns:a16="http://schemas.microsoft.com/office/drawing/2014/main" id="{CD55D3D0-18C2-4070-B5A7-555F2D03A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664"/>
              <a:ext cx="635" cy="272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79216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1505" name="AutoShape 305">
            <a:extLst>
              <a:ext uri="{FF2B5EF4-FFF2-40B4-BE49-F238E27FC236}">
                <a16:creationId xmlns:a16="http://schemas.microsoft.com/office/drawing/2014/main" id="{D2ED4461-FD1B-4F89-BD5E-67BB461C6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133600"/>
            <a:ext cx="1368425" cy="215900"/>
          </a:xfrm>
          <a:prstGeom prst="parallelogram">
            <a:avLst>
              <a:gd name="adj" fmla="val 77907"/>
            </a:avLst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506" name="WordArt 306">
            <a:extLst>
              <a:ext uri="{FF2B5EF4-FFF2-40B4-BE49-F238E27FC236}">
                <a16:creationId xmlns:a16="http://schemas.microsoft.com/office/drawing/2014/main" id="{244341C4-7CE3-4E0A-93A8-9822B2A16DE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27050" y="2141538"/>
            <a:ext cx="1287463" cy="190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44444"/>
              </a:avLst>
            </a:prstTxWarp>
          </a:bodyPr>
          <a:lstStyle/>
          <a:p>
            <a:pPr algn="ctr"/>
            <a:r>
              <a:rPr lang="ja-JP" altLang="en-US" sz="3600" kern="10">
                <a:solidFill>
                  <a:srgbClr val="FF0000"/>
                </a:solidFill>
                <a:latin typeface="ＭＳ Ｐゴシック" panose="020B0600070205080204" pitchFamily="50" charset="-128"/>
              </a:rPr>
              <a:t>社外秘</a:t>
            </a:r>
          </a:p>
        </p:txBody>
      </p:sp>
      <p:sp>
        <p:nvSpPr>
          <p:cNvPr id="51512" name="WordArt 312">
            <a:extLst>
              <a:ext uri="{FF2B5EF4-FFF2-40B4-BE49-F238E27FC236}">
                <a16:creationId xmlns:a16="http://schemas.microsoft.com/office/drawing/2014/main" id="{076655D9-088D-41C8-9F67-BE0EA939344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792413" y="1773238"/>
            <a:ext cx="64770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30690"/>
              </a:avLst>
            </a:prstTxWarp>
          </a:bodyPr>
          <a:lstStyle/>
          <a:p>
            <a:pPr algn="ctr"/>
            <a:r>
              <a:rPr lang="ja-JP" altLang="en-US" sz="3600" kern="10">
                <a:solidFill>
                  <a:srgbClr val="FF0000"/>
                </a:solidFill>
                <a:latin typeface="ＭＳ Ｐゴシック" panose="020B0600070205080204" pitchFamily="50" charset="-128"/>
              </a:rPr>
              <a:t>速</a:t>
            </a:r>
          </a:p>
          <a:p>
            <a:pPr algn="ctr"/>
            <a:r>
              <a:rPr lang="ja-JP" altLang="en-US" sz="3600" kern="10">
                <a:solidFill>
                  <a:srgbClr val="FF0000"/>
                </a:solidFill>
                <a:latin typeface="ＭＳ Ｐゴシック" panose="020B0600070205080204" pitchFamily="50" charset="-128"/>
              </a:rPr>
              <a:t>達</a:t>
            </a:r>
          </a:p>
        </p:txBody>
      </p:sp>
      <p:grpSp>
        <p:nvGrpSpPr>
          <p:cNvPr id="51519" name="Group 319">
            <a:extLst>
              <a:ext uri="{FF2B5EF4-FFF2-40B4-BE49-F238E27FC236}">
                <a16:creationId xmlns:a16="http://schemas.microsoft.com/office/drawing/2014/main" id="{BC8CF358-088E-4C06-B932-93027B557F80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981075"/>
            <a:ext cx="863600" cy="866775"/>
            <a:chOff x="1714" y="663"/>
            <a:chExt cx="499" cy="546"/>
          </a:xfrm>
        </p:grpSpPr>
        <p:sp>
          <p:nvSpPr>
            <p:cNvPr id="51520" name="AutoShape 320">
              <a:extLst>
                <a:ext uri="{FF2B5EF4-FFF2-40B4-BE49-F238E27FC236}">
                  <a16:creationId xmlns:a16="http://schemas.microsoft.com/office/drawing/2014/main" id="{030DF3F1-3841-43A0-A3B7-5C22E8E75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799"/>
              <a:ext cx="499" cy="410"/>
            </a:xfrm>
            <a:prstGeom prst="cube">
              <a:avLst>
                <a:gd name="adj" fmla="val 64634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9216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21" name="AutoShape 321">
              <a:extLst>
                <a:ext uri="{FF2B5EF4-FFF2-40B4-BE49-F238E27FC236}">
                  <a16:creationId xmlns:a16="http://schemas.microsoft.com/office/drawing/2014/main" id="{57B91D9A-1197-4E7A-85D6-B2A6F4713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709"/>
              <a:ext cx="499" cy="410"/>
            </a:xfrm>
            <a:prstGeom prst="cube">
              <a:avLst>
                <a:gd name="adj" fmla="val 64634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79216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22" name="AutoShape 322">
              <a:extLst>
                <a:ext uri="{FF2B5EF4-FFF2-40B4-BE49-F238E27FC236}">
                  <a16:creationId xmlns:a16="http://schemas.microsoft.com/office/drawing/2014/main" id="{1E958A31-5A88-4DE7-A5B6-005D7A524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663"/>
              <a:ext cx="227" cy="227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FFFF99"/>
                </a:gs>
                <a:gs pos="100000">
                  <a:srgbClr val="FFFF99">
                    <a:gamma/>
                    <a:shade val="79216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1523" name="AutoShape 323">
            <a:extLst>
              <a:ext uri="{FF2B5EF4-FFF2-40B4-BE49-F238E27FC236}">
                <a16:creationId xmlns:a16="http://schemas.microsoft.com/office/drawing/2014/main" id="{D3B04DE6-0D7F-4E26-AF36-914F52B52F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3789363"/>
            <a:ext cx="792163" cy="504825"/>
          </a:xfrm>
          <a:prstGeom prst="parallelogram">
            <a:avLst>
              <a:gd name="adj" fmla="val 61946"/>
            </a:avLst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1524" name="Group 324">
            <a:extLst>
              <a:ext uri="{FF2B5EF4-FFF2-40B4-BE49-F238E27FC236}">
                <a16:creationId xmlns:a16="http://schemas.microsoft.com/office/drawing/2014/main" id="{F832B722-6CB9-4AEB-AE00-2CB3D7394719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070225"/>
            <a:ext cx="1439863" cy="936625"/>
            <a:chOff x="308" y="664"/>
            <a:chExt cx="907" cy="590"/>
          </a:xfrm>
        </p:grpSpPr>
        <p:sp>
          <p:nvSpPr>
            <p:cNvPr id="51525" name="AutoShape 325">
              <a:extLst>
                <a:ext uri="{FF2B5EF4-FFF2-40B4-BE49-F238E27FC236}">
                  <a16:creationId xmlns:a16="http://schemas.microsoft.com/office/drawing/2014/main" id="{CC69B2A2-DF2A-4206-A581-C5F78A0BC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936"/>
              <a:ext cx="907" cy="318"/>
            </a:xfrm>
            <a:prstGeom prst="cube">
              <a:avLst>
                <a:gd name="adj" fmla="val 34718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26" name="AutoShape 326">
              <a:extLst>
                <a:ext uri="{FF2B5EF4-FFF2-40B4-BE49-F238E27FC236}">
                  <a16:creationId xmlns:a16="http://schemas.microsoft.com/office/drawing/2014/main" id="{B21127B5-0D0E-427A-B72B-BB0B1684F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845"/>
              <a:ext cx="907" cy="318"/>
            </a:xfrm>
            <a:prstGeom prst="cube">
              <a:avLst>
                <a:gd name="adj" fmla="val 34718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27" name="AutoShape 327">
              <a:extLst>
                <a:ext uri="{FF2B5EF4-FFF2-40B4-BE49-F238E27FC236}">
                  <a16:creationId xmlns:a16="http://schemas.microsoft.com/office/drawing/2014/main" id="{46EABE31-04FF-4AFE-B442-575D441F0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664"/>
              <a:ext cx="635" cy="272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1528" name="AutoShape 328">
            <a:extLst>
              <a:ext uri="{FF2B5EF4-FFF2-40B4-BE49-F238E27FC236}">
                <a16:creationId xmlns:a16="http://schemas.microsoft.com/office/drawing/2014/main" id="{35500605-9FF0-411C-8933-CBC3BE8CE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149725"/>
            <a:ext cx="1368425" cy="215900"/>
          </a:xfrm>
          <a:prstGeom prst="parallelogram">
            <a:avLst>
              <a:gd name="adj" fmla="val 77907"/>
            </a:avLst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529" name="WordArt 329">
            <a:extLst>
              <a:ext uri="{FF2B5EF4-FFF2-40B4-BE49-F238E27FC236}">
                <a16:creationId xmlns:a16="http://schemas.microsoft.com/office/drawing/2014/main" id="{2FCA17BE-F1B5-4BCF-B48A-700AC1A4080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27050" y="4157663"/>
            <a:ext cx="1287463" cy="190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44444"/>
              </a:avLst>
            </a:prstTxWarp>
          </a:bodyPr>
          <a:lstStyle/>
          <a:p>
            <a:pPr algn="ctr"/>
            <a:r>
              <a:rPr lang="ja-JP" altLang="en-US" sz="3600" kern="10">
                <a:solidFill>
                  <a:srgbClr val="FF0000"/>
                </a:solidFill>
                <a:latin typeface="ＭＳ Ｐゴシック" panose="020B0600070205080204" pitchFamily="50" charset="-128"/>
              </a:rPr>
              <a:t>大至急</a:t>
            </a:r>
          </a:p>
        </p:txBody>
      </p:sp>
      <p:sp>
        <p:nvSpPr>
          <p:cNvPr id="51530" name="WordArt 330">
            <a:extLst>
              <a:ext uri="{FF2B5EF4-FFF2-40B4-BE49-F238E27FC236}">
                <a16:creationId xmlns:a16="http://schemas.microsoft.com/office/drawing/2014/main" id="{47AED3C4-6A47-4AD2-8212-F7B063FA9E0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792413" y="3789363"/>
            <a:ext cx="647700" cy="5048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30690"/>
              </a:avLst>
            </a:prstTxWarp>
          </a:bodyPr>
          <a:lstStyle/>
          <a:p>
            <a:pPr algn="ctr"/>
            <a:r>
              <a:rPr lang="ja-JP" altLang="en-US" sz="3600" kern="10">
                <a:solidFill>
                  <a:srgbClr val="FF0000"/>
                </a:solidFill>
                <a:latin typeface="ＭＳ Ｐゴシック" panose="020B0600070205080204" pitchFamily="50" charset="-128"/>
              </a:rPr>
              <a:t>大</a:t>
            </a:r>
          </a:p>
          <a:p>
            <a:pPr algn="ctr"/>
            <a:r>
              <a:rPr lang="ja-JP" altLang="en-US" sz="3600" kern="10">
                <a:solidFill>
                  <a:srgbClr val="FF0000"/>
                </a:solidFill>
                <a:latin typeface="ＭＳ Ｐゴシック" panose="020B0600070205080204" pitchFamily="50" charset="-128"/>
              </a:rPr>
              <a:t>至</a:t>
            </a:r>
          </a:p>
          <a:p>
            <a:pPr algn="ctr"/>
            <a:r>
              <a:rPr lang="ja-JP" altLang="en-US" sz="3600" kern="10">
                <a:solidFill>
                  <a:srgbClr val="FF0000"/>
                </a:solidFill>
                <a:latin typeface="ＭＳ Ｐゴシック" panose="020B0600070205080204" pitchFamily="50" charset="-128"/>
              </a:rPr>
              <a:t>急</a:t>
            </a:r>
          </a:p>
        </p:txBody>
      </p:sp>
      <p:grpSp>
        <p:nvGrpSpPr>
          <p:cNvPr id="51535" name="Group 335">
            <a:extLst>
              <a:ext uri="{FF2B5EF4-FFF2-40B4-BE49-F238E27FC236}">
                <a16:creationId xmlns:a16="http://schemas.microsoft.com/office/drawing/2014/main" id="{6DD59AE3-3546-4DA3-9E60-EF50E54EA520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2997200"/>
            <a:ext cx="863600" cy="866775"/>
            <a:chOff x="1623" y="1888"/>
            <a:chExt cx="544" cy="546"/>
          </a:xfrm>
        </p:grpSpPr>
        <p:sp>
          <p:nvSpPr>
            <p:cNvPr id="51532" name="AutoShape 332">
              <a:extLst>
                <a:ext uri="{FF2B5EF4-FFF2-40B4-BE49-F238E27FC236}">
                  <a16:creationId xmlns:a16="http://schemas.microsoft.com/office/drawing/2014/main" id="{7F09C60A-3189-4DDC-98F3-8A4EF9341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2024"/>
              <a:ext cx="544" cy="410"/>
            </a:xfrm>
            <a:prstGeom prst="cube">
              <a:avLst>
                <a:gd name="adj" fmla="val 6463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33" name="AutoShape 333">
              <a:extLst>
                <a:ext uri="{FF2B5EF4-FFF2-40B4-BE49-F238E27FC236}">
                  <a16:creationId xmlns:a16="http://schemas.microsoft.com/office/drawing/2014/main" id="{183E2FFB-D2E8-490C-9A94-97A049A10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934"/>
              <a:ext cx="544" cy="410"/>
            </a:xfrm>
            <a:prstGeom prst="cube">
              <a:avLst>
                <a:gd name="adj" fmla="val 6463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34" name="AutoShape 334">
              <a:extLst>
                <a:ext uri="{FF2B5EF4-FFF2-40B4-BE49-F238E27FC236}">
                  <a16:creationId xmlns:a16="http://schemas.microsoft.com/office/drawing/2014/main" id="{56093A49-184C-4750-BBEA-686A252DD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1" y="1888"/>
              <a:ext cx="248" cy="227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41" name="Group 341">
            <a:extLst>
              <a:ext uri="{FF2B5EF4-FFF2-40B4-BE49-F238E27FC236}">
                <a16:creationId xmlns:a16="http://schemas.microsoft.com/office/drawing/2014/main" id="{946BA309-563E-4EA9-BA72-F3DB5D295E30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912813"/>
            <a:ext cx="1252538" cy="1493837"/>
            <a:chOff x="1487" y="1797"/>
            <a:chExt cx="789" cy="941"/>
          </a:xfrm>
        </p:grpSpPr>
        <p:sp>
          <p:nvSpPr>
            <p:cNvPr id="51542" name="AutoShape 342">
              <a:extLst>
                <a:ext uri="{FF2B5EF4-FFF2-40B4-BE49-F238E27FC236}">
                  <a16:creationId xmlns:a16="http://schemas.microsoft.com/office/drawing/2014/main" id="{8DAC532A-D3D6-4390-BCCD-987BF656F7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022" y="2414"/>
              <a:ext cx="157" cy="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8627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43" name="AutoShape 343">
              <a:extLst>
                <a:ext uri="{FF2B5EF4-FFF2-40B4-BE49-F238E27FC236}">
                  <a16:creationId xmlns:a16="http://schemas.microsoft.com/office/drawing/2014/main" id="{49523DA1-889C-4BDD-A2D6-1E87866BA1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2087" y="2550"/>
              <a:ext cx="315" cy="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47451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44" name="Oval 344">
              <a:extLst>
                <a:ext uri="{FF2B5EF4-FFF2-40B4-BE49-F238E27FC236}">
                  <a16:creationId xmlns:a16="http://schemas.microsoft.com/office/drawing/2014/main" id="{4A4234C0-C7E9-4864-884E-54815968A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5" y="1805"/>
              <a:ext cx="664" cy="66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60001"/>
                  </a:schemeClr>
                </a:gs>
                <a:gs pos="100000">
                  <a:schemeClr val="accent1">
                    <a:gamma/>
                    <a:shade val="46275"/>
                    <a:invGamma/>
                    <a:alpha val="0"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45" name="AutoShape 345">
              <a:extLst>
                <a:ext uri="{FF2B5EF4-FFF2-40B4-BE49-F238E27FC236}">
                  <a16:creationId xmlns:a16="http://schemas.microsoft.com/office/drawing/2014/main" id="{64F349C1-1C3F-44F1-AEB5-B1C5C3DB8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1797"/>
              <a:ext cx="680" cy="680"/>
            </a:xfrm>
            <a:custGeom>
              <a:avLst/>
              <a:gdLst>
                <a:gd name="G0" fmla="+- 604 0 0"/>
                <a:gd name="G1" fmla="+- 21600 0 604"/>
                <a:gd name="G2" fmla="+- 21600 0 60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04" y="10800"/>
                  </a:moveTo>
                  <a:cubicBezTo>
                    <a:pt x="604" y="16431"/>
                    <a:pt x="5169" y="20996"/>
                    <a:pt x="10800" y="20996"/>
                  </a:cubicBezTo>
                  <a:cubicBezTo>
                    <a:pt x="16431" y="20996"/>
                    <a:pt x="20996" y="16431"/>
                    <a:pt x="20996" y="10800"/>
                  </a:cubicBezTo>
                  <a:cubicBezTo>
                    <a:pt x="20996" y="5169"/>
                    <a:pt x="16431" y="604"/>
                    <a:pt x="10800" y="604"/>
                  </a:cubicBezTo>
                  <a:cubicBezTo>
                    <a:pt x="5169" y="604"/>
                    <a:pt x="604" y="5169"/>
                    <a:pt x="604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60392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46" name="Group 346">
            <a:extLst>
              <a:ext uri="{FF2B5EF4-FFF2-40B4-BE49-F238E27FC236}">
                <a16:creationId xmlns:a16="http://schemas.microsoft.com/office/drawing/2014/main" id="{B7FD4EEC-2A95-4D75-B8F3-E89F6515B692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912813"/>
            <a:ext cx="1250950" cy="1508125"/>
            <a:chOff x="2666" y="1797"/>
            <a:chExt cx="788" cy="950"/>
          </a:xfrm>
        </p:grpSpPr>
        <p:sp>
          <p:nvSpPr>
            <p:cNvPr id="51547" name="AutoShape 347">
              <a:extLst>
                <a:ext uri="{FF2B5EF4-FFF2-40B4-BE49-F238E27FC236}">
                  <a16:creationId xmlns:a16="http://schemas.microsoft.com/office/drawing/2014/main" id="{27D111EE-30A5-490C-9303-3D71109666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200" y="2423"/>
              <a:ext cx="157" cy="46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7372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48" name="AutoShape 348">
              <a:extLst>
                <a:ext uri="{FF2B5EF4-FFF2-40B4-BE49-F238E27FC236}">
                  <a16:creationId xmlns:a16="http://schemas.microsoft.com/office/drawing/2014/main" id="{B8DAC2D7-0F09-46D5-BCDC-CB0277CA20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3265" y="2559"/>
              <a:ext cx="315" cy="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99"/>
                </a:gs>
                <a:gs pos="50000">
                  <a:srgbClr val="333399">
                    <a:gamma/>
                    <a:tint val="73725"/>
                    <a:invGamma/>
                  </a:srgbClr>
                </a:gs>
                <a:gs pos="100000">
                  <a:srgbClr val="333399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549" name="Group 349">
              <a:extLst>
                <a:ext uri="{FF2B5EF4-FFF2-40B4-BE49-F238E27FC236}">
                  <a16:creationId xmlns:a16="http://schemas.microsoft.com/office/drawing/2014/main" id="{19213DBC-103B-49DC-806D-BB31330852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66" y="1797"/>
              <a:ext cx="681" cy="681"/>
              <a:chOff x="2621" y="1752"/>
              <a:chExt cx="998" cy="998"/>
            </a:xfrm>
          </p:grpSpPr>
          <p:sp>
            <p:nvSpPr>
              <p:cNvPr id="51550" name="AutoShape 350">
                <a:extLst>
                  <a:ext uri="{FF2B5EF4-FFF2-40B4-BE49-F238E27FC236}">
                    <a16:creationId xmlns:a16="http://schemas.microsoft.com/office/drawing/2014/main" id="{A3906A24-DA93-4479-A67A-9FD514F3A8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52"/>
                <a:ext cx="998" cy="998"/>
              </a:xfrm>
              <a:prstGeom prst="octagon">
                <a:avLst>
                  <a:gd name="adj" fmla="val 29356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51" name="AutoShape 351">
                <a:extLst>
                  <a:ext uri="{FF2B5EF4-FFF2-40B4-BE49-F238E27FC236}">
                    <a16:creationId xmlns:a16="http://schemas.microsoft.com/office/drawing/2014/main" id="{46866136-2A7D-47B9-95DA-ECC0810C1D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65677">
                <a:off x="2621" y="1752"/>
                <a:ext cx="998" cy="998"/>
              </a:xfrm>
              <a:prstGeom prst="octagon">
                <a:avLst>
                  <a:gd name="adj" fmla="val 29356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552" name="Oval 352">
              <a:extLst>
                <a:ext uri="{FF2B5EF4-FFF2-40B4-BE49-F238E27FC236}">
                  <a16:creationId xmlns:a16="http://schemas.microsoft.com/office/drawing/2014/main" id="{F04966E7-C480-46D1-A099-EE91E192D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9" y="1820"/>
              <a:ext cx="635" cy="635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3372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553" name="Group 353">
            <a:extLst>
              <a:ext uri="{FF2B5EF4-FFF2-40B4-BE49-F238E27FC236}">
                <a16:creationId xmlns:a16="http://schemas.microsoft.com/office/drawing/2014/main" id="{11CDE016-C7C2-4088-B5D3-65C8E329418C}"/>
              </a:ext>
            </a:extLst>
          </p:cNvPr>
          <p:cNvGrpSpPr>
            <a:grpSpLocks/>
          </p:cNvGrpSpPr>
          <p:nvPr/>
        </p:nvGrpSpPr>
        <p:grpSpPr bwMode="auto">
          <a:xfrm>
            <a:off x="8050213" y="1057275"/>
            <a:ext cx="1439862" cy="1193800"/>
            <a:chOff x="3029" y="2069"/>
            <a:chExt cx="1860" cy="1543"/>
          </a:xfrm>
        </p:grpSpPr>
        <p:sp>
          <p:nvSpPr>
            <p:cNvPr id="51554" name="Freeform 354">
              <a:extLst>
                <a:ext uri="{FF2B5EF4-FFF2-40B4-BE49-F238E27FC236}">
                  <a16:creationId xmlns:a16="http://schemas.microsoft.com/office/drawing/2014/main" id="{E6C3546A-915E-4455-9FCC-A2D47762B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2432"/>
              <a:ext cx="1089" cy="1180"/>
            </a:xfrm>
            <a:custGeom>
              <a:avLst/>
              <a:gdLst>
                <a:gd name="T0" fmla="*/ 0 w 1089"/>
                <a:gd name="T1" fmla="*/ 499 h 1180"/>
                <a:gd name="T2" fmla="*/ 0 w 1089"/>
                <a:gd name="T3" fmla="*/ 1180 h 1180"/>
                <a:gd name="T4" fmla="*/ 953 w 1089"/>
                <a:gd name="T5" fmla="*/ 635 h 1180"/>
                <a:gd name="T6" fmla="*/ 1089 w 1089"/>
                <a:gd name="T7" fmla="*/ 0 h 1180"/>
                <a:gd name="T8" fmla="*/ 0 w 1089"/>
                <a:gd name="T9" fmla="*/ 499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1180">
                  <a:moveTo>
                    <a:pt x="0" y="499"/>
                  </a:moveTo>
                  <a:lnTo>
                    <a:pt x="0" y="1180"/>
                  </a:lnTo>
                  <a:lnTo>
                    <a:pt x="953" y="635"/>
                  </a:lnTo>
                  <a:lnTo>
                    <a:pt x="1089" y="0"/>
                  </a:lnTo>
                  <a:lnTo>
                    <a:pt x="0" y="499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55" name="Freeform 355">
              <a:extLst>
                <a:ext uri="{FF2B5EF4-FFF2-40B4-BE49-F238E27FC236}">
                  <a16:creationId xmlns:a16="http://schemas.microsoft.com/office/drawing/2014/main" id="{03B3EC19-FFAC-455C-A49D-E8D776877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2069"/>
              <a:ext cx="1860" cy="862"/>
            </a:xfrm>
            <a:custGeom>
              <a:avLst/>
              <a:gdLst>
                <a:gd name="T0" fmla="*/ 771 w 1860"/>
                <a:gd name="T1" fmla="*/ 862 h 862"/>
                <a:gd name="T2" fmla="*/ 0 w 1860"/>
                <a:gd name="T3" fmla="*/ 272 h 862"/>
                <a:gd name="T4" fmla="*/ 1044 w 1860"/>
                <a:gd name="T5" fmla="*/ 0 h 862"/>
                <a:gd name="T6" fmla="*/ 1860 w 1860"/>
                <a:gd name="T7" fmla="*/ 363 h 862"/>
                <a:gd name="T8" fmla="*/ 771 w 1860"/>
                <a:gd name="T9" fmla="*/ 862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0" h="862">
                  <a:moveTo>
                    <a:pt x="771" y="862"/>
                  </a:moveTo>
                  <a:lnTo>
                    <a:pt x="0" y="272"/>
                  </a:lnTo>
                  <a:lnTo>
                    <a:pt x="1044" y="0"/>
                  </a:lnTo>
                  <a:lnTo>
                    <a:pt x="1860" y="363"/>
                  </a:lnTo>
                  <a:lnTo>
                    <a:pt x="771" y="862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56" name="Freeform 356">
              <a:extLst>
                <a:ext uri="{FF2B5EF4-FFF2-40B4-BE49-F238E27FC236}">
                  <a16:creationId xmlns:a16="http://schemas.microsoft.com/office/drawing/2014/main" id="{9F70065C-9B82-494A-953F-D0A70A1E1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2341"/>
              <a:ext cx="771" cy="1271"/>
            </a:xfrm>
            <a:custGeom>
              <a:avLst/>
              <a:gdLst>
                <a:gd name="T0" fmla="*/ 0 w 771"/>
                <a:gd name="T1" fmla="*/ 0 h 1271"/>
                <a:gd name="T2" fmla="*/ 46 w 771"/>
                <a:gd name="T3" fmla="*/ 635 h 1271"/>
                <a:gd name="T4" fmla="*/ 771 w 771"/>
                <a:gd name="T5" fmla="*/ 1271 h 1271"/>
                <a:gd name="T6" fmla="*/ 771 w 771"/>
                <a:gd name="T7" fmla="*/ 590 h 1271"/>
                <a:gd name="T8" fmla="*/ 0 w 771"/>
                <a:gd name="T9" fmla="*/ 0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1271">
                  <a:moveTo>
                    <a:pt x="0" y="0"/>
                  </a:moveTo>
                  <a:lnTo>
                    <a:pt x="46" y="635"/>
                  </a:lnTo>
                  <a:lnTo>
                    <a:pt x="771" y="1271"/>
                  </a:lnTo>
                  <a:lnTo>
                    <a:pt x="771" y="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57" name="Freeform 357">
              <a:extLst>
                <a:ext uri="{FF2B5EF4-FFF2-40B4-BE49-F238E27FC236}">
                  <a16:creationId xmlns:a16="http://schemas.microsoft.com/office/drawing/2014/main" id="{1A5F6914-B320-431D-B8AA-7F37E12BF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" y="2220"/>
              <a:ext cx="1233" cy="579"/>
            </a:xfrm>
            <a:custGeom>
              <a:avLst/>
              <a:gdLst>
                <a:gd name="T0" fmla="*/ 0 w 1233"/>
                <a:gd name="T1" fmla="*/ 342 h 579"/>
                <a:gd name="T2" fmla="*/ 6 w 1233"/>
                <a:gd name="T3" fmla="*/ 501 h 579"/>
                <a:gd name="T4" fmla="*/ 120 w 1233"/>
                <a:gd name="T5" fmla="*/ 579 h 579"/>
                <a:gd name="T6" fmla="*/ 120 w 1233"/>
                <a:gd name="T7" fmla="*/ 439 h 579"/>
                <a:gd name="T8" fmla="*/ 1233 w 1233"/>
                <a:gd name="T9" fmla="*/ 54 h 579"/>
                <a:gd name="T10" fmla="*/ 1110 w 1233"/>
                <a:gd name="T11" fmla="*/ 0 h 579"/>
                <a:gd name="T12" fmla="*/ 0 w 1233"/>
                <a:gd name="T13" fmla="*/ 342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3" h="579">
                  <a:moveTo>
                    <a:pt x="0" y="342"/>
                  </a:moveTo>
                  <a:lnTo>
                    <a:pt x="6" y="501"/>
                  </a:lnTo>
                  <a:lnTo>
                    <a:pt x="120" y="579"/>
                  </a:lnTo>
                  <a:lnTo>
                    <a:pt x="120" y="439"/>
                  </a:lnTo>
                  <a:lnTo>
                    <a:pt x="1233" y="54"/>
                  </a:lnTo>
                  <a:lnTo>
                    <a:pt x="1110" y="0"/>
                  </a:lnTo>
                  <a:lnTo>
                    <a:pt x="0" y="342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58" name="Freeform 358">
              <a:extLst>
                <a:ext uri="{FF2B5EF4-FFF2-40B4-BE49-F238E27FC236}">
                  <a16:creationId xmlns:a16="http://schemas.microsoft.com/office/drawing/2014/main" id="{AE544A4C-607E-41B7-81E8-94CAE19BF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3048"/>
              <a:ext cx="114" cy="222"/>
            </a:xfrm>
            <a:custGeom>
              <a:avLst/>
              <a:gdLst>
                <a:gd name="T0" fmla="*/ 0 w 114"/>
                <a:gd name="T1" fmla="*/ 126 h 222"/>
                <a:gd name="T2" fmla="*/ 114 w 114"/>
                <a:gd name="T3" fmla="*/ 222 h 222"/>
                <a:gd name="T4" fmla="*/ 110 w 114"/>
                <a:gd name="T5" fmla="*/ 77 h 222"/>
                <a:gd name="T6" fmla="*/ 3 w 114"/>
                <a:gd name="T7" fmla="*/ 0 h 222"/>
                <a:gd name="T8" fmla="*/ 0 w 114"/>
                <a:gd name="T9" fmla="*/ 126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222">
                  <a:moveTo>
                    <a:pt x="0" y="126"/>
                  </a:moveTo>
                  <a:lnTo>
                    <a:pt x="114" y="222"/>
                  </a:lnTo>
                  <a:lnTo>
                    <a:pt x="110" y="77"/>
                  </a:lnTo>
                  <a:lnTo>
                    <a:pt x="3" y="0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59" name="Freeform 359">
              <a:extLst>
                <a:ext uri="{FF2B5EF4-FFF2-40B4-BE49-F238E27FC236}">
                  <a16:creationId xmlns:a16="http://schemas.microsoft.com/office/drawing/2014/main" id="{066FF822-6D39-4BAA-8798-25CD46738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2432"/>
              <a:ext cx="1089" cy="1180"/>
            </a:xfrm>
            <a:custGeom>
              <a:avLst/>
              <a:gdLst>
                <a:gd name="T0" fmla="*/ 0 w 1089"/>
                <a:gd name="T1" fmla="*/ 499 h 1180"/>
                <a:gd name="T2" fmla="*/ 0 w 1089"/>
                <a:gd name="T3" fmla="*/ 1180 h 1180"/>
                <a:gd name="T4" fmla="*/ 953 w 1089"/>
                <a:gd name="T5" fmla="*/ 635 h 1180"/>
                <a:gd name="T6" fmla="*/ 1089 w 1089"/>
                <a:gd name="T7" fmla="*/ 0 h 1180"/>
                <a:gd name="T8" fmla="*/ 0 w 1089"/>
                <a:gd name="T9" fmla="*/ 499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1180">
                  <a:moveTo>
                    <a:pt x="0" y="499"/>
                  </a:moveTo>
                  <a:lnTo>
                    <a:pt x="0" y="1180"/>
                  </a:lnTo>
                  <a:lnTo>
                    <a:pt x="953" y="635"/>
                  </a:lnTo>
                  <a:lnTo>
                    <a:pt x="1089" y="0"/>
                  </a:lnTo>
                  <a:lnTo>
                    <a:pt x="0" y="499"/>
                  </a:lnTo>
                  <a:close/>
                </a:path>
              </a:pathLst>
            </a:custGeom>
            <a:solidFill>
              <a:srgbClr val="969696">
                <a:alpha val="10001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60" name="Freeform 360">
              <a:extLst>
                <a:ext uri="{FF2B5EF4-FFF2-40B4-BE49-F238E27FC236}">
                  <a16:creationId xmlns:a16="http://schemas.microsoft.com/office/drawing/2014/main" id="{AB8D33C0-46B2-44A0-9197-7F61AD791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2341"/>
              <a:ext cx="771" cy="1271"/>
            </a:xfrm>
            <a:custGeom>
              <a:avLst/>
              <a:gdLst>
                <a:gd name="T0" fmla="*/ 0 w 771"/>
                <a:gd name="T1" fmla="*/ 0 h 1271"/>
                <a:gd name="T2" fmla="*/ 46 w 771"/>
                <a:gd name="T3" fmla="*/ 635 h 1271"/>
                <a:gd name="T4" fmla="*/ 771 w 771"/>
                <a:gd name="T5" fmla="*/ 1271 h 1271"/>
                <a:gd name="T6" fmla="*/ 771 w 771"/>
                <a:gd name="T7" fmla="*/ 590 h 1271"/>
                <a:gd name="T8" fmla="*/ 0 w 771"/>
                <a:gd name="T9" fmla="*/ 0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1271">
                  <a:moveTo>
                    <a:pt x="0" y="0"/>
                  </a:moveTo>
                  <a:lnTo>
                    <a:pt x="46" y="635"/>
                  </a:lnTo>
                  <a:lnTo>
                    <a:pt x="771" y="1271"/>
                  </a:lnTo>
                  <a:lnTo>
                    <a:pt x="771" y="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561" name="Group 361">
            <a:extLst>
              <a:ext uri="{FF2B5EF4-FFF2-40B4-BE49-F238E27FC236}">
                <a16:creationId xmlns:a16="http://schemas.microsoft.com/office/drawing/2014/main" id="{5D652DDE-E0BE-44B8-9460-54405EE789B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97425"/>
            <a:ext cx="1439863" cy="1366838"/>
            <a:chOff x="1623" y="935"/>
            <a:chExt cx="907" cy="861"/>
          </a:xfrm>
        </p:grpSpPr>
        <p:sp>
          <p:nvSpPr>
            <p:cNvPr id="51562" name="AutoShape 362">
              <a:extLst>
                <a:ext uri="{FF2B5EF4-FFF2-40B4-BE49-F238E27FC236}">
                  <a16:creationId xmlns:a16="http://schemas.microsoft.com/office/drawing/2014/main" id="{4522537F-0146-48BE-8A5D-CC9E2097BA0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7" y="1592"/>
              <a:ext cx="90" cy="318"/>
            </a:xfrm>
            <a:prstGeom prst="can">
              <a:avLst>
                <a:gd name="adj" fmla="val 6754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3" name="AutoShape 363">
              <a:extLst>
                <a:ext uri="{FF2B5EF4-FFF2-40B4-BE49-F238E27FC236}">
                  <a16:creationId xmlns:a16="http://schemas.microsoft.com/office/drawing/2014/main" id="{10F0D442-F083-4E06-9616-AF63D45F3E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78" y="1478"/>
              <a:ext cx="90" cy="545"/>
            </a:xfrm>
            <a:prstGeom prst="can">
              <a:avLst>
                <a:gd name="adj" fmla="val 46650"/>
              </a:avLst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4" name="AutoShape 364">
              <a:extLst>
                <a:ext uri="{FF2B5EF4-FFF2-40B4-BE49-F238E27FC236}">
                  <a16:creationId xmlns:a16="http://schemas.microsoft.com/office/drawing/2014/main" id="{E0BE3404-09E7-4F96-8C09-C13938680D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280" y="1706"/>
              <a:ext cx="90" cy="90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5" name="AutoShape 365">
              <a:extLst>
                <a:ext uri="{FF2B5EF4-FFF2-40B4-BE49-F238E27FC236}">
                  <a16:creationId xmlns:a16="http://schemas.microsoft.com/office/drawing/2014/main" id="{C6A78301-D40A-4D7E-B803-D6D596E00F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25" y="1706"/>
              <a:ext cx="90" cy="90"/>
            </a:xfrm>
            <a:prstGeom prst="can">
              <a:avLst>
                <a:gd name="adj" fmla="val 5000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66" name="Freeform 366">
              <a:extLst>
                <a:ext uri="{FF2B5EF4-FFF2-40B4-BE49-F238E27FC236}">
                  <a16:creationId xmlns:a16="http://schemas.microsoft.com/office/drawing/2014/main" id="{1F4F5B84-BB08-4871-9D18-B7532E039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" y="1071"/>
              <a:ext cx="242" cy="635"/>
            </a:xfrm>
            <a:custGeom>
              <a:avLst/>
              <a:gdLst>
                <a:gd name="T0" fmla="*/ 144 w 242"/>
                <a:gd name="T1" fmla="*/ 0 h 635"/>
                <a:gd name="T2" fmla="*/ 8 w 242"/>
                <a:gd name="T3" fmla="*/ 272 h 635"/>
                <a:gd name="T4" fmla="*/ 190 w 242"/>
                <a:gd name="T5" fmla="*/ 454 h 635"/>
                <a:gd name="T6" fmla="*/ 99 w 242"/>
                <a:gd name="T7" fmla="*/ 635 h 635"/>
                <a:gd name="T8" fmla="*/ 235 w 242"/>
                <a:gd name="T9" fmla="*/ 454 h 635"/>
                <a:gd name="T10" fmla="*/ 54 w 242"/>
                <a:gd name="T11" fmla="*/ 272 h 635"/>
                <a:gd name="T12" fmla="*/ 144 w 242"/>
                <a:gd name="T13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635">
                  <a:moveTo>
                    <a:pt x="144" y="0"/>
                  </a:moveTo>
                  <a:cubicBezTo>
                    <a:pt x="136" y="0"/>
                    <a:pt x="0" y="196"/>
                    <a:pt x="8" y="272"/>
                  </a:cubicBezTo>
                  <a:cubicBezTo>
                    <a:pt x="16" y="348"/>
                    <a:pt x="175" y="394"/>
                    <a:pt x="190" y="454"/>
                  </a:cubicBezTo>
                  <a:cubicBezTo>
                    <a:pt x="205" y="514"/>
                    <a:pt x="92" y="635"/>
                    <a:pt x="99" y="635"/>
                  </a:cubicBezTo>
                  <a:cubicBezTo>
                    <a:pt x="106" y="635"/>
                    <a:pt x="242" y="514"/>
                    <a:pt x="235" y="454"/>
                  </a:cubicBezTo>
                  <a:cubicBezTo>
                    <a:pt x="228" y="394"/>
                    <a:pt x="69" y="348"/>
                    <a:pt x="54" y="272"/>
                  </a:cubicBezTo>
                  <a:cubicBezTo>
                    <a:pt x="39" y="196"/>
                    <a:pt x="152" y="0"/>
                    <a:pt x="14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67" name="Freeform 367">
              <a:extLst>
                <a:ext uri="{FF2B5EF4-FFF2-40B4-BE49-F238E27FC236}">
                  <a16:creationId xmlns:a16="http://schemas.microsoft.com/office/drawing/2014/main" id="{A54AB232-DD99-4017-979E-41C198877E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8" y="935"/>
              <a:ext cx="242" cy="726"/>
            </a:xfrm>
            <a:custGeom>
              <a:avLst/>
              <a:gdLst>
                <a:gd name="T0" fmla="*/ 144 w 242"/>
                <a:gd name="T1" fmla="*/ 0 h 635"/>
                <a:gd name="T2" fmla="*/ 8 w 242"/>
                <a:gd name="T3" fmla="*/ 272 h 635"/>
                <a:gd name="T4" fmla="*/ 190 w 242"/>
                <a:gd name="T5" fmla="*/ 454 h 635"/>
                <a:gd name="T6" fmla="*/ 99 w 242"/>
                <a:gd name="T7" fmla="*/ 635 h 635"/>
                <a:gd name="T8" fmla="*/ 235 w 242"/>
                <a:gd name="T9" fmla="*/ 454 h 635"/>
                <a:gd name="T10" fmla="*/ 54 w 242"/>
                <a:gd name="T11" fmla="*/ 272 h 635"/>
                <a:gd name="T12" fmla="*/ 144 w 242"/>
                <a:gd name="T13" fmla="*/ 0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635">
                  <a:moveTo>
                    <a:pt x="144" y="0"/>
                  </a:moveTo>
                  <a:cubicBezTo>
                    <a:pt x="136" y="0"/>
                    <a:pt x="0" y="196"/>
                    <a:pt x="8" y="272"/>
                  </a:cubicBezTo>
                  <a:cubicBezTo>
                    <a:pt x="16" y="348"/>
                    <a:pt x="175" y="394"/>
                    <a:pt x="190" y="454"/>
                  </a:cubicBezTo>
                  <a:cubicBezTo>
                    <a:pt x="205" y="514"/>
                    <a:pt x="92" y="635"/>
                    <a:pt x="99" y="635"/>
                  </a:cubicBezTo>
                  <a:cubicBezTo>
                    <a:pt x="106" y="635"/>
                    <a:pt x="242" y="514"/>
                    <a:pt x="235" y="454"/>
                  </a:cubicBezTo>
                  <a:cubicBezTo>
                    <a:pt x="228" y="394"/>
                    <a:pt x="69" y="348"/>
                    <a:pt x="54" y="272"/>
                  </a:cubicBezTo>
                  <a:cubicBezTo>
                    <a:pt x="39" y="196"/>
                    <a:pt x="152" y="0"/>
                    <a:pt x="14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568" name="Group 368">
            <a:extLst>
              <a:ext uri="{FF2B5EF4-FFF2-40B4-BE49-F238E27FC236}">
                <a16:creationId xmlns:a16="http://schemas.microsoft.com/office/drawing/2014/main" id="{F80A86DD-FA17-43F6-91CE-1FD5CB5D6263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4797425"/>
            <a:ext cx="833438" cy="1439863"/>
            <a:chOff x="1623" y="618"/>
            <a:chExt cx="499" cy="862"/>
          </a:xfrm>
        </p:grpSpPr>
        <p:sp>
          <p:nvSpPr>
            <p:cNvPr id="51569" name="Freeform 369">
              <a:extLst>
                <a:ext uri="{FF2B5EF4-FFF2-40B4-BE49-F238E27FC236}">
                  <a16:creationId xmlns:a16="http://schemas.microsoft.com/office/drawing/2014/main" id="{2308AAF6-A66F-4C03-844E-574185160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799"/>
              <a:ext cx="499" cy="91"/>
            </a:xfrm>
            <a:custGeom>
              <a:avLst/>
              <a:gdLst>
                <a:gd name="T0" fmla="*/ 0 w 499"/>
                <a:gd name="T1" fmla="*/ 0 h 91"/>
                <a:gd name="T2" fmla="*/ 408 w 499"/>
                <a:gd name="T3" fmla="*/ 0 h 91"/>
                <a:gd name="T4" fmla="*/ 499 w 499"/>
                <a:gd name="T5" fmla="*/ 91 h 91"/>
                <a:gd name="T6" fmla="*/ 91 w 499"/>
                <a:gd name="T7" fmla="*/ 91 h 91"/>
                <a:gd name="T8" fmla="*/ 0 w 499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9" h="91">
                  <a:moveTo>
                    <a:pt x="0" y="0"/>
                  </a:moveTo>
                  <a:lnTo>
                    <a:pt x="408" y="0"/>
                  </a:lnTo>
                  <a:lnTo>
                    <a:pt x="499" y="91"/>
                  </a:lnTo>
                  <a:lnTo>
                    <a:pt x="91" y="9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shade val="72941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0" name="AutoShape 370">
              <a:extLst>
                <a:ext uri="{FF2B5EF4-FFF2-40B4-BE49-F238E27FC236}">
                  <a16:creationId xmlns:a16="http://schemas.microsoft.com/office/drawing/2014/main" id="{6BE5E450-1531-405C-A172-A6FE3FDAB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754"/>
              <a:ext cx="71" cy="283"/>
            </a:xfrm>
            <a:prstGeom prst="can">
              <a:avLst>
                <a:gd name="adj" fmla="val 50507"/>
              </a:avLst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71" name="AutoShape 371">
              <a:extLst>
                <a:ext uri="{FF2B5EF4-FFF2-40B4-BE49-F238E27FC236}">
                  <a16:creationId xmlns:a16="http://schemas.microsoft.com/office/drawing/2014/main" id="{C648B56A-7428-42B3-B838-FA2CBFBBF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618"/>
              <a:ext cx="71" cy="181"/>
            </a:xfrm>
            <a:prstGeom prst="can">
              <a:avLst>
                <a:gd name="adj" fmla="val 47882"/>
              </a:avLst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72" name="Freeform 372">
              <a:extLst>
                <a:ext uri="{FF2B5EF4-FFF2-40B4-BE49-F238E27FC236}">
                  <a16:creationId xmlns:a16="http://schemas.microsoft.com/office/drawing/2014/main" id="{C2D42AC2-0401-4E36-9153-2C9B0A45A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799"/>
              <a:ext cx="91" cy="681"/>
            </a:xfrm>
            <a:custGeom>
              <a:avLst/>
              <a:gdLst>
                <a:gd name="T0" fmla="*/ 91 w 91"/>
                <a:gd name="T1" fmla="*/ 681 h 681"/>
                <a:gd name="T2" fmla="*/ 0 w 91"/>
                <a:gd name="T3" fmla="*/ 590 h 681"/>
                <a:gd name="T4" fmla="*/ 0 w 91"/>
                <a:gd name="T5" fmla="*/ 0 h 681"/>
                <a:gd name="T6" fmla="*/ 91 w 91"/>
                <a:gd name="T7" fmla="*/ 91 h 681"/>
                <a:gd name="T8" fmla="*/ 91 w 91"/>
                <a:gd name="T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81">
                  <a:moveTo>
                    <a:pt x="91" y="681"/>
                  </a:moveTo>
                  <a:lnTo>
                    <a:pt x="0" y="590"/>
                  </a:lnTo>
                  <a:lnTo>
                    <a:pt x="0" y="0"/>
                  </a:lnTo>
                  <a:lnTo>
                    <a:pt x="91" y="91"/>
                  </a:lnTo>
                  <a:lnTo>
                    <a:pt x="91" y="681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3" name="Freeform 373">
              <a:extLst>
                <a:ext uri="{FF2B5EF4-FFF2-40B4-BE49-F238E27FC236}">
                  <a16:creationId xmlns:a16="http://schemas.microsoft.com/office/drawing/2014/main" id="{443C6E1A-DC5B-486C-8F05-5132860C0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117"/>
              <a:ext cx="91" cy="363"/>
            </a:xfrm>
            <a:custGeom>
              <a:avLst/>
              <a:gdLst>
                <a:gd name="T0" fmla="*/ 91 w 91"/>
                <a:gd name="T1" fmla="*/ 363 h 363"/>
                <a:gd name="T2" fmla="*/ 0 w 91"/>
                <a:gd name="T3" fmla="*/ 272 h 363"/>
                <a:gd name="T4" fmla="*/ 0 w 91"/>
                <a:gd name="T5" fmla="*/ 0 h 363"/>
                <a:gd name="T6" fmla="*/ 91 w 91"/>
                <a:gd name="T7" fmla="*/ 90 h 363"/>
                <a:gd name="T8" fmla="*/ 91 w 91"/>
                <a:gd name="T9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63">
                  <a:moveTo>
                    <a:pt x="91" y="363"/>
                  </a:moveTo>
                  <a:lnTo>
                    <a:pt x="0" y="272"/>
                  </a:lnTo>
                  <a:lnTo>
                    <a:pt x="0" y="0"/>
                  </a:lnTo>
                  <a:lnTo>
                    <a:pt x="91" y="90"/>
                  </a:lnTo>
                  <a:lnTo>
                    <a:pt x="91" y="363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tint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4" name="Freeform 374">
              <a:extLst>
                <a:ext uri="{FF2B5EF4-FFF2-40B4-BE49-F238E27FC236}">
                  <a16:creationId xmlns:a16="http://schemas.microsoft.com/office/drawing/2014/main" id="{FFDFB1EE-A3A9-413E-B54C-B34A9EAB6F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799"/>
              <a:ext cx="226" cy="91"/>
            </a:xfrm>
            <a:custGeom>
              <a:avLst/>
              <a:gdLst>
                <a:gd name="T0" fmla="*/ 0 w 226"/>
                <a:gd name="T1" fmla="*/ 0 h 91"/>
                <a:gd name="T2" fmla="*/ 90 w 226"/>
                <a:gd name="T3" fmla="*/ 91 h 91"/>
                <a:gd name="T4" fmla="*/ 226 w 226"/>
                <a:gd name="T5" fmla="*/ 91 h 91"/>
                <a:gd name="T6" fmla="*/ 136 w 226"/>
                <a:gd name="T7" fmla="*/ 0 h 91"/>
                <a:gd name="T8" fmla="*/ 0 w 226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91">
                  <a:moveTo>
                    <a:pt x="0" y="0"/>
                  </a:moveTo>
                  <a:lnTo>
                    <a:pt x="90" y="91"/>
                  </a:lnTo>
                  <a:lnTo>
                    <a:pt x="226" y="91"/>
                  </a:lnTo>
                  <a:lnTo>
                    <a:pt x="13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5" name="Freeform 375">
              <a:extLst>
                <a:ext uri="{FF2B5EF4-FFF2-40B4-BE49-F238E27FC236}">
                  <a16:creationId xmlns:a16="http://schemas.microsoft.com/office/drawing/2014/main" id="{6682885B-D2DB-4B48-BA5C-26E59D5B6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844"/>
              <a:ext cx="226" cy="91"/>
            </a:xfrm>
            <a:custGeom>
              <a:avLst/>
              <a:gdLst>
                <a:gd name="T0" fmla="*/ 0 w 226"/>
                <a:gd name="T1" fmla="*/ 0 h 91"/>
                <a:gd name="T2" fmla="*/ 90 w 226"/>
                <a:gd name="T3" fmla="*/ 91 h 91"/>
                <a:gd name="T4" fmla="*/ 226 w 226"/>
                <a:gd name="T5" fmla="*/ 91 h 91"/>
                <a:gd name="T6" fmla="*/ 136 w 226"/>
                <a:gd name="T7" fmla="*/ 0 h 91"/>
                <a:gd name="T8" fmla="*/ 0 w 226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91">
                  <a:moveTo>
                    <a:pt x="0" y="0"/>
                  </a:moveTo>
                  <a:lnTo>
                    <a:pt x="90" y="91"/>
                  </a:lnTo>
                  <a:lnTo>
                    <a:pt x="226" y="91"/>
                  </a:lnTo>
                  <a:lnTo>
                    <a:pt x="1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6" name="Line 376">
              <a:extLst>
                <a:ext uri="{FF2B5EF4-FFF2-40B4-BE49-F238E27FC236}">
                  <a16:creationId xmlns:a16="http://schemas.microsoft.com/office/drawing/2014/main" id="{C06DD5B9-3F95-4FFA-A52D-2C018A9803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23" y="799"/>
              <a:ext cx="227" cy="91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7" name="Line 377">
              <a:extLst>
                <a:ext uri="{FF2B5EF4-FFF2-40B4-BE49-F238E27FC236}">
                  <a16:creationId xmlns:a16="http://schemas.microsoft.com/office/drawing/2014/main" id="{135B202E-5320-4002-BF20-894938AE7F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714" y="799"/>
              <a:ext cx="45" cy="91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8" name="Freeform 378">
              <a:extLst>
                <a:ext uri="{FF2B5EF4-FFF2-40B4-BE49-F238E27FC236}">
                  <a16:creationId xmlns:a16="http://schemas.microsoft.com/office/drawing/2014/main" id="{9CC0D0B0-8AF6-4DE5-AD72-F912D8351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844"/>
              <a:ext cx="91" cy="91"/>
            </a:xfrm>
            <a:custGeom>
              <a:avLst/>
              <a:gdLst>
                <a:gd name="T0" fmla="*/ 0 w 91"/>
                <a:gd name="T1" fmla="*/ 0 h 91"/>
                <a:gd name="T2" fmla="*/ 91 w 91"/>
                <a:gd name="T3" fmla="*/ 91 h 91"/>
                <a:gd name="T4" fmla="*/ 0 w 91"/>
                <a:gd name="T5" fmla="*/ 91 h 91"/>
                <a:gd name="T6" fmla="*/ 0 w 91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91">
                  <a:moveTo>
                    <a:pt x="0" y="0"/>
                  </a:moveTo>
                  <a:lnTo>
                    <a:pt x="91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79" name="AutoShape 379">
              <a:extLst>
                <a:ext uri="{FF2B5EF4-FFF2-40B4-BE49-F238E27FC236}">
                  <a16:creationId xmlns:a16="http://schemas.microsoft.com/office/drawing/2014/main" id="{46AA211B-DC1A-4951-B2EF-C3C8445D2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20" y="840"/>
              <a:ext cx="71" cy="141"/>
            </a:xfrm>
            <a:prstGeom prst="can">
              <a:avLst>
                <a:gd name="adj" fmla="val 41695"/>
              </a:avLst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0" name="AutoShape 380">
              <a:extLst>
                <a:ext uri="{FF2B5EF4-FFF2-40B4-BE49-F238E27FC236}">
                  <a16:creationId xmlns:a16="http://schemas.microsoft.com/office/drawing/2014/main" id="{7FB7DE23-8080-4AA6-A159-CA53F4FA9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4" y="804"/>
              <a:ext cx="71" cy="141"/>
            </a:xfrm>
            <a:prstGeom prst="can">
              <a:avLst>
                <a:gd name="adj" fmla="val 41695"/>
              </a:avLst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1" name="AutoShape 381">
              <a:extLst>
                <a:ext uri="{FF2B5EF4-FFF2-40B4-BE49-F238E27FC236}">
                  <a16:creationId xmlns:a16="http://schemas.microsoft.com/office/drawing/2014/main" id="{606DFD98-F5FD-4C24-B86C-5507733DE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0" y="839"/>
              <a:ext cx="71" cy="141"/>
            </a:xfrm>
            <a:prstGeom prst="can">
              <a:avLst>
                <a:gd name="adj" fmla="val 41695"/>
              </a:avLst>
            </a:prstGeom>
            <a:gradFill rotWithShape="1">
              <a:gsLst>
                <a:gs pos="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2" name="Rectangle 382">
              <a:extLst>
                <a:ext uri="{FF2B5EF4-FFF2-40B4-BE49-F238E27FC236}">
                  <a16:creationId xmlns:a16="http://schemas.microsoft.com/office/drawing/2014/main" id="{49313A27-FEC0-4FE5-8C97-9A907340A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890"/>
              <a:ext cx="408" cy="590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3" name="Rectangle 383">
              <a:extLst>
                <a:ext uri="{FF2B5EF4-FFF2-40B4-BE49-F238E27FC236}">
                  <a16:creationId xmlns:a16="http://schemas.microsoft.com/office/drawing/2014/main" id="{74FBE733-6143-42CB-8144-1491FC669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207"/>
              <a:ext cx="408" cy="273"/>
            </a:xfrm>
            <a:prstGeom prst="rect">
              <a:avLst/>
            </a:prstGeom>
            <a:gradFill rotWithShape="1">
              <a:gsLst>
                <a:gs pos="0">
                  <a:srgbClr val="6699FF"/>
                </a:gs>
                <a:gs pos="100000">
                  <a:srgbClr val="6699FF">
                    <a:gamma/>
                    <a:tint val="54118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584" name="Freeform 384">
              <a:extLst>
                <a:ext uri="{FF2B5EF4-FFF2-40B4-BE49-F238E27FC236}">
                  <a16:creationId xmlns:a16="http://schemas.microsoft.com/office/drawing/2014/main" id="{3537D885-C73A-402D-BA9D-988DA1F38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799"/>
              <a:ext cx="226" cy="91"/>
            </a:xfrm>
            <a:custGeom>
              <a:avLst/>
              <a:gdLst>
                <a:gd name="T0" fmla="*/ 0 w 226"/>
                <a:gd name="T1" fmla="*/ 0 h 91"/>
                <a:gd name="T2" fmla="*/ 90 w 226"/>
                <a:gd name="T3" fmla="*/ 91 h 91"/>
                <a:gd name="T4" fmla="*/ 226 w 226"/>
                <a:gd name="T5" fmla="*/ 91 h 91"/>
                <a:gd name="T6" fmla="*/ 136 w 226"/>
                <a:gd name="T7" fmla="*/ 0 h 91"/>
                <a:gd name="T8" fmla="*/ 0 w 226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91">
                  <a:moveTo>
                    <a:pt x="0" y="0"/>
                  </a:moveTo>
                  <a:lnTo>
                    <a:pt x="90" y="91"/>
                  </a:lnTo>
                  <a:lnTo>
                    <a:pt x="226" y="91"/>
                  </a:lnTo>
                  <a:lnTo>
                    <a:pt x="13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585" name="Rectangle 385">
              <a:extLst>
                <a:ext uri="{FF2B5EF4-FFF2-40B4-BE49-F238E27FC236}">
                  <a16:creationId xmlns:a16="http://schemas.microsoft.com/office/drawing/2014/main" id="{92173B13-1B9D-46AD-B0AF-2658D14A3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5" y="1231"/>
              <a:ext cx="366" cy="222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85882"/>
                    <a:invGamma/>
                  </a:srgbClr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586" name="Group 386">
              <a:extLst>
                <a:ext uri="{FF2B5EF4-FFF2-40B4-BE49-F238E27FC236}">
                  <a16:creationId xmlns:a16="http://schemas.microsoft.com/office/drawing/2014/main" id="{B02120B5-9F1F-4FC9-BBBC-70BF2E289339}"/>
                </a:ext>
              </a:extLst>
            </p:cNvPr>
            <p:cNvGrpSpPr>
              <a:grpSpLocks/>
            </p:cNvGrpSpPr>
            <p:nvPr/>
          </p:nvGrpSpPr>
          <p:grpSpPr bwMode="auto">
            <a:xfrm rot="-1546857">
              <a:off x="1736" y="1007"/>
              <a:ext cx="358" cy="97"/>
              <a:chOff x="353" y="1117"/>
              <a:chExt cx="610" cy="192"/>
            </a:xfrm>
          </p:grpSpPr>
          <p:sp>
            <p:nvSpPr>
              <p:cNvPr id="51587" name="Rectangle 387">
                <a:extLst>
                  <a:ext uri="{FF2B5EF4-FFF2-40B4-BE49-F238E27FC236}">
                    <a16:creationId xmlns:a16="http://schemas.microsoft.com/office/drawing/2014/main" id="{53A39CBB-F055-4698-BF8D-4C3AA3BD5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117"/>
                <a:ext cx="136" cy="45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8" name="Rectangle 388">
                <a:extLst>
                  <a:ext uri="{FF2B5EF4-FFF2-40B4-BE49-F238E27FC236}">
                    <a16:creationId xmlns:a16="http://schemas.microsoft.com/office/drawing/2014/main" id="{02224335-20ED-45DF-AD30-589757D2EE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117"/>
                <a:ext cx="45" cy="18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89" name="AutoShape 389">
                <a:extLst>
                  <a:ext uri="{FF2B5EF4-FFF2-40B4-BE49-F238E27FC236}">
                    <a16:creationId xmlns:a16="http://schemas.microsoft.com/office/drawing/2014/main" id="{C4E1318E-64AD-4E79-A785-EDFCB48871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1162"/>
                <a:ext cx="91" cy="136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0" name="Rectangle 390">
                <a:extLst>
                  <a:ext uri="{FF2B5EF4-FFF2-40B4-BE49-F238E27FC236}">
                    <a16:creationId xmlns:a16="http://schemas.microsoft.com/office/drawing/2014/main" id="{371A96A9-D7FC-4AA2-909C-A33AEF8B79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117"/>
                <a:ext cx="45" cy="18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591" name="Group 391">
                <a:extLst>
                  <a:ext uri="{FF2B5EF4-FFF2-40B4-BE49-F238E27FC236}">
                    <a16:creationId xmlns:a16="http://schemas.microsoft.com/office/drawing/2014/main" id="{7B483591-42B1-4B7D-84DE-6A11DB2A37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5" y="1117"/>
                <a:ext cx="148" cy="180"/>
                <a:chOff x="477" y="1117"/>
                <a:chExt cx="194" cy="180"/>
              </a:xfrm>
            </p:grpSpPr>
            <p:sp>
              <p:nvSpPr>
                <p:cNvPr id="51592" name="AutoShape 392">
                  <a:extLst>
                    <a:ext uri="{FF2B5EF4-FFF2-40B4-BE49-F238E27FC236}">
                      <a16:creationId xmlns:a16="http://schemas.microsoft.com/office/drawing/2014/main" id="{6E57C14F-C5EC-4A59-A939-5D3DFD4389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32" y="1067"/>
                  <a:ext cx="90" cy="189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93" name="AutoShape 393">
                  <a:extLst>
                    <a:ext uri="{FF2B5EF4-FFF2-40B4-BE49-F238E27FC236}">
                      <a16:creationId xmlns:a16="http://schemas.microsoft.com/office/drawing/2014/main" id="{E71E35F0-653B-4B99-898B-8ADB94B0E8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527" y="1157"/>
                  <a:ext cx="90" cy="189"/>
                </a:xfrm>
                <a:custGeom>
                  <a:avLst/>
                  <a:gdLst>
                    <a:gd name="G0" fmla="+- 5400 0 0"/>
                    <a:gd name="G1" fmla="+- 11796480 0 0"/>
                    <a:gd name="G2" fmla="+- 0 0 11796480"/>
                    <a:gd name="T0" fmla="*/ 0 256 1"/>
                    <a:gd name="T1" fmla="*/ 180 256 1"/>
                    <a:gd name="G3" fmla="+- 11796480 T0 T1"/>
                    <a:gd name="T2" fmla="*/ 0 256 1"/>
                    <a:gd name="T3" fmla="*/ 90 256 1"/>
                    <a:gd name="G4" fmla="+- 11796480 T2 T3"/>
                    <a:gd name="G5" fmla="*/ G4 2 1"/>
                    <a:gd name="T4" fmla="*/ 90 256 1"/>
                    <a:gd name="T5" fmla="*/ 0 256 1"/>
                    <a:gd name="G6" fmla="+- 11796480 T4 T5"/>
                    <a:gd name="G7" fmla="*/ G6 2 1"/>
                    <a:gd name="G8" fmla="abs 11796480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5400"/>
                    <a:gd name="G18" fmla="*/ 5400 1 2"/>
                    <a:gd name="G19" fmla="+- G18 5400 0"/>
                    <a:gd name="G20" fmla="cos G19 11796480"/>
                    <a:gd name="G21" fmla="sin G19 11796480"/>
                    <a:gd name="G22" fmla="+- G20 10800 0"/>
                    <a:gd name="G23" fmla="+- G21 10800 0"/>
                    <a:gd name="G24" fmla="+- 10800 0 G20"/>
                    <a:gd name="G25" fmla="+- 5400 10800 0"/>
                    <a:gd name="G26" fmla="?: G9 G17 G25"/>
                    <a:gd name="G27" fmla="?: G9 0 21600"/>
                    <a:gd name="G28" fmla="cos 10800 11796480"/>
                    <a:gd name="G29" fmla="sin 10800 11796480"/>
                    <a:gd name="G30" fmla="sin 5400 11796480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11796480 G34 0"/>
                    <a:gd name="G36" fmla="?: G6 G35 G31"/>
                    <a:gd name="G37" fmla="+- 21600 0 G36"/>
                    <a:gd name="G38" fmla="?: G4 0 G33"/>
                    <a:gd name="G39" fmla="?: 11796480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2700 w 21600"/>
                    <a:gd name="T15" fmla="*/ 10800 h 21600"/>
                    <a:gd name="T16" fmla="*/ 10800 w 21600"/>
                    <a:gd name="T17" fmla="*/ 5400 h 21600"/>
                    <a:gd name="T18" fmla="*/ 18900 w 21600"/>
                    <a:gd name="T19" fmla="*/ 1080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5400" y="10800"/>
                      </a:moveTo>
                      <a:cubicBezTo>
                        <a:pt x="5400" y="7817"/>
                        <a:pt x="7817" y="5400"/>
                        <a:pt x="10800" y="5400"/>
                      </a:cubicBezTo>
                      <a:cubicBezTo>
                        <a:pt x="13782" y="5400"/>
                        <a:pt x="16200" y="7817"/>
                        <a:pt x="16200" y="10799"/>
                      </a:cubicBezTo>
                      <a:lnTo>
                        <a:pt x="21600" y="10800"/>
                      </a:lnTo>
                      <a:cubicBezTo>
                        <a:pt x="21600" y="4835"/>
                        <a:pt x="16764" y="0"/>
                        <a:pt x="10800" y="0"/>
                      </a:cubicBezTo>
                      <a:cubicBezTo>
                        <a:pt x="4835" y="0"/>
                        <a:pt x="0" y="4835"/>
                        <a:pt x="0" y="10799"/>
                      </a:cubicBez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1594" name="Rectangle 394">
                <a:extLst>
                  <a:ext uri="{FF2B5EF4-FFF2-40B4-BE49-F238E27FC236}">
                    <a16:creationId xmlns:a16="http://schemas.microsoft.com/office/drawing/2014/main" id="{76FC9F26-FAB1-40FF-8955-6954634B8D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646" y="1123"/>
                <a:ext cx="45" cy="18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5" name="Rectangle 395">
                <a:extLst>
                  <a:ext uri="{FF2B5EF4-FFF2-40B4-BE49-F238E27FC236}">
                    <a16:creationId xmlns:a16="http://schemas.microsoft.com/office/drawing/2014/main" id="{9E5B4423-D6C6-4085-9618-EF065412C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692" y="1123"/>
                <a:ext cx="45" cy="181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6" name="Rectangle 396">
                <a:extLst>
                  <a:ext uri="{FF2B5EF4-FFF2-40B4-BE49-F238E27FC236}">
                    <a16:creationId xmlns:a16="http://schemas.microsoft.com/office/drawing/2014/main" id="{7060E617-94CE-4767-A859-1342C7167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" y="1243"/>
                <a:ext cx="90" cy="44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7" name="AutoShape 397">
                <a:extLst>
                  <a:ext uri="{FF2B5EF4-FFF2-40B4-BE49-F238E27FC236}">
                    <a16:creationId xmlns:a16="http://schemas.microsoft.com/office/drawing/2014/main" id="{9C2B9FC3-6EAF-409C-9B0F-CF81714B2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21" y="1147"/>
                <a:ext cx="180" cy="144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8" name="AutoShape 398">
                <a:extLst>
                  <a:ext uri="{FF2B5EF4-FFF2-40B4-BE49-F238E27FC236}">
                    <a16:creationId xmlns:a16="http://schemas.microsoft.com/office/drawing/2014/main" id="{740B4848-B479-41C1-A613-C71D98BCF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791" y="1147"/>
                <a:ext cx="180" cy="144"/>
              </a:xfrm>
              <a:custGeom>
                <a:avLst/>
                <a:gdLst>
                  <a:gd name="G0" fmla="+- 5400 0 0"/>
                  <a:gd name="G1" fmla="+- 11796480 0 0"/>
                  <a:gd name="G2" fmla="+- 0 0 11796480"/>
                  <a:gd name="T0" fmla="*/ 0 256 1"/>
                  <a:gd name="T1" fmla="*/ 180 256 1"/>
                  <a:gd name="G3" fmla="+- 11796480 T0 T1"/>
                  <a:gd name="T2" fmla="*/ 0 256 1"/>
                  <a:gd name="T3" fmla="*/ 90 256 1"/>
                  <a:gd name="G4" fmla="+- 11796480 T2 T3"/>
                  <a:gd name="G5" fmla="*/ G4 2 1"/>
                  <a:gd name="T4" fmla="*/ 90 256 1"/>
                  <a:gd name="T5" fmla="*/ 0 256 1"/>
                  <a:gd name="G6" fmla="+- 11796480 T4 T5"/>
                  <a:gd name="G7" fmla="*/ G6 2 1"/>
                  <a:gd name="G8" fmla="abs 117964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400"/>
                  <a:gd name="G18" fmla="*/ 5400 1 2"/>
                  <a:gd name="G19" fmla="+- G18 5400 0"/>
                  <a:gd name="G20" fmla="cos G19 11796480"/>
                  <a:gd name="G21" fmla="sin G19 11796480"/>
                  <a:gd name="G22" fmla="+- G20 10800 0"/>
                  <a:gd name="G23" fmla="+- G21 10800 0"/>
                  <a:gd name="G24" fmla="+- 10800 0 G20"/>
                  <a:gd name="G25" fmla="+- 5400 10800 0"/>
                  <a:gd name="G26" fmla="?: G9 G17 G25"/>
                  <a:gd name="G27" fmla="?: G9 0 21600"/>
                  <a:gd name="G28" fmla="cos 10800 11796480"/>
                  <a:gd name="G29" fmla="sin 10800 11796480"/>
                  <a:gd name="G30" fmla="sin 5400 117964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96480 G34 0"/>
                  <a:gd name="G36" fmla="?: G6 G35 G31"/>
                  <a:gd name="G37" fmla="+- 21600 0 G36"/>
                  <a:gd name="G38" fmla="?: G4 0 G33"/>
                  <a:gd name="G39" fmla="?: 117964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700 w 21600"/>
                  <a:gd name="T15" fmla="*/ 10800 h 21600"/>
                  <a:gd name="T16" fmla="*/ 10800 w 21600"/>
                  <a:gd name="T17" fmla="*/ 5400 h 21600"/>
                  <a:gd name="T18" fmla="*/ 18900 w 21600"/>
                  <a:gd name="T19" fmla="*/ 1080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5400" y="10800"/>
                    </a:moveTo>
                    <a:cubicBezTo>
                      <a:pt x="5400" y="7817"/>
                      <a:pt x="7817" y="5400"/>
                      <a:pt x="10800" y="5400"/>
                    </a:cubicBezTo>
                    <a:cubicBezTo>
                      <a:pt x="13782" y="5400"/>
                      <a:pt x="16200" y="7817"/>
                      <a:pt x="16200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799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599" name="AutoShape 399">
                <a:extLst>
                  <a:ext uri="{FF2B5EF4-FFF2-40B4-BE49-F238E27FC236}">
                    <a16:creationId xmlns:a16="http://schemas.microsoft.com/office/drawing/2014/main" id="{E4C0E142-158B-4D74-AFC4-4E147DFDF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" y="1162"/>
                <a:ext cx="91" cy="136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1600" name="Group 400">
            <a:extLst>
              <a:ext uri="{FF2B5EF4-FFF2-40B4-BE49-F238E27FC236}">
                <a16:creationId xmlns:a16="http://schemas.microsoft.com/office/drawing/2014/main" id="{BEC2B835-89C0-466F-BB8F-7B6E37CD86C5}"/>
              </a:ext>
            </a:extLst>
          </p:cNvPr>
          <p:cNvGrpSpPr>
            <a:grpSpLocks/>
          </p:cNvGrpSpPr>
          <p:nvPr/>
        </p:nvGrpSpPr>
        <p:grpSpPr bwMode="auto">
          <a:xfrm>
            <a:off x="4737100" y="2779713"/>
            <a:ext cx="201613" cy="1584325"/>
            <a:chOff x="7269" y="3784"/>
            <a:chExt cx="269" cy="2113"/>
          </a:xfrm>
        </p:grpSpPr>
        <p:grpSp>
          <p:nvGrpSpPr>
            <p:cNvPr id="51601" name="Group 401">
              <a:extLst>
                <a:ext uri="{FF2B5EF4-FFF2-40B4-BE49-F238E27FC236}">
                  <a16:creationId xmlns:a16="http://schemas.microsoft.com/office/drawing/2014/main" id="{76CC4FA6-463B-46EB-B3F3-FCA75E5441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34" y="3784"/>
              <a:ext cx="204" cy="363"/>
              <a:chOff x="7326" y="3856"/>
              <a:chExt cx="204" cy="363"/>
            </a:xfrm>
          </p:grpSpPr>
          <p:sp>
            <p:nvSpPr>
              <p:cNvPr id="51602" name="Rectangle 402">
                <a:extLst>
                  <a:ext uri="{FF2B5EF4-FFF2-40B4-BE49-F238E27FC236}">
                    <a16:creationId xmlns:a16="http://schemas.microsoft.com/office/drawing/2014/main" id="{104C2717-5B0D-45F6-BF2E-E0A399D2D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6" y="3947"/>
                <a:ext cx="46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3" name="AutoShape 403">
                <a:extLst>
                  <a:ext uri="{FF2B5EF4-FFF2-40B4-BE49-F238E27FC236}">
                    <a16:creationId xmlns:a16="http://schemas.microsoft.com/office/drawing/2014/main" id="{A68BDA03-B3F8-4656-BB15-8EB52FB859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6" y="3856"/>
                <a:ext cx="204" cy="204"/>
              </a:xfrm>
              <a:custGeom>
                <a:avLst/>
                <a:gdLst>
                  <a:gd name="G0" fmla="+- 5929 0 0"/>
                  <a:gd name="G1" fmla="+- 11729355 0 0"/>
                  <a:gd name="G2" fmla="+- 0 0 11729355"/>
                  <a:gd name="T0" fmla="*/ 0 256 1"/>
                  <a:gd name="T1" fmla="*/ 180 256 1"/>
                  <a:gd name="G3" fmla="+- 11729355 T0 T1"/>
                  <a:gd name="T2" fmla="*/ 0 256 1"/>
                  <a:gd name="T3" fmla="*/ 90 256 1"/>
                  <a:gd name="G4" fmla="+- 11729355 T2 T3"/>
                  <a:gd name="G5" fmla="*/ G4 2 1"/>
                  <a:gd name="T4" fmla="*/ 90 256 1"/>
                  <a:gd name="T5" fmla="*/ 0 256 1"/>
                  <a:gd name="G6" fmla="+- 11729355 T4 T5"/>
                  <a:gd name="G7" fmla="*/ G6 2 1"/>
                  <a:gd name="G8" fmla="abs 1172935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929"/>
                  <a:gd name="G18" fmla="*/ 5929 1 2"/>
                  <a:gd name="G19" fmla="+- G18 5400 0"/>
                  <a:gd name="G20" fmla="cos G19 11729355"/>
                  <a:gd name="G21" fmla="sin G19 11729355"/>
                  <a:gd name="G22" fmla="+- G20 10800 0"/>
                  <a:gd name="G23" fmla="+- G21 10800 0"/>
                  <a:gd name="G24" fmla="+- 10800 0 G20"/>
                  <a:gd name="G25" fmla="+- 5929 10800 0"/>
                  <a:gd name="G26" fmla="?: G9 G17 G25"/>
                  <a:gd name="G27" fmla="?: G9 0 21600"/>
                  <a:gd name="G28" fmla="cos 10800 11729355"/>
                  <a:gd name="G29" fmla="sin 10800 11729355"/>
                  <a:gd name="G30" fmla="sin 5929 1172935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29355 G34 0"/>
                  <a:gd name="G36" fmla="?: G6 G35 G31"/>
                  <a:gd name="G37" fmla="+- 21600 0 G36"/>
                  <a:gd name="G38" fmla="?: G4 0 G33"/>
                  <a:gd name="G39" fmla="?: 1172935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36 w 21600"/>
                  <a:gd name="T15" fmla="*/ 10949 h 21600"/>
                  <a:gd name="T16" fmla="*/ 10800 w 21600"/>
                  <a:gd name="T17" fmla="*/ 4871 h 21600"/>
                  <a:gd name="T18" fmla="*/ 19164 w 21600"/>
                  <a:gd name="T19" fmla="*/ 1094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871" y="10905"/>
                    </a:moveTo>
                    <a:cubicBezTo>
                      <a:pt x="4871" y="10870"/>
                      <a:pt x="4871" y="10835"/>
                      <a:pt x="4871" y="10800"/>
                    </a:cubicBezTo>
                    <a:cubicBezTo>
                      <a:pt x="4871" y="7525"/>
                      <a:pt x="7525" y="4871"/>
                      <a:pt x="10800" y="4871"/>
                    </a:cubicBezTo>
                    <a:cubicBezTo>
                      <a:pt x="14074" y="4871"/>
                      <a:pt x="16729" y="7525"/>
                      <a:pt x="16729" y="10800"/>
                    </a:cubicBezTo>
                    <a:cubicBezTo>
                      <a:pt x="16729" y="10835"/>
                      <a:pt x="16728" y="10870"/>
                      <a:pt x="16728" y="10905"/>
                    </a:cubicBezTo>
                    <a:lnTo>
                      <a:pt x="21598" y="10993"/>
                    </a:lnTo>
                    <a:cubicBezTo>
                      <a:pt x="21599" y="10928"/>
                      <a:pt x="21600" y="108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64"/>
                      <a:pt x="0" y="10928"/>
                      <a:pt x="1" y="10993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04" name="Rectangle 404">
                <a:extLst>
                  <a:ext uri="{FF2B5EF4-FFF2-40B4-BE49-F238E27FC236}">
                    <a16:creationId xmlns:a16="http://schemas.microsoft.com/office/drawing/2014/main" id="{97B9524D-CF76-4124-8CED-18003F8AA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84" y="3947"/>
                <a:ext cx="46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605" name="AutoShape 405">
              <a:extLst>
                <a:ext uri="{FF2B5EF4-FFF2-40B4-BE49-F238E27FC236}">
                  <a16:creationId xmlns:a16="http://schemas.microsoft.com/office/drawing/2014/main" id="{BA133404-692F-4B46-B46E-BE448E7AD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8" y="5693"/>
              <a:ext cx="23" cy="20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06" name="Oval 406">
              <a:extLst>
                <a:ext uri="{FF2B5EF4-FFF2-40B4-BE49-F238E27FC236}">
                  <a16:creationId xmlns:a16="http://schemas.microsoft.com/office/drawing/2014/main" id="{FCF63874-141C-480B-80E5-775BAD567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1" y="4423"/>
              <a:ext cx="159" cy="1293"/>
            </a:xfrm>
            <a:prstGeom prst="ellipse">
              <a:avLst/>
            </a:prstGeom>
            <a:gradFill rotWithShape="1">
              <a:gsLst>
                <a:gs pos="0">
                  <a:srgbClr val="000080"/>
                </a:gs>
                <a:gs pos="50000">
                  <a:srgbClr val="000080">
                    <a:gamma/>
                    <a:tint val="60392"/>
                    <a:invGamma/>
                  </a:srgbClr>
                </a:gs>
                <a:gs pos="100000">
                  <a:srgbClr val="000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07" name="Oval 407">
              <a:extLst>
                <a:ext uri="{FF2B5EF4-FFF2-40B4-BE49-F238E27FC236}">
                  <a16:creationId xmlns:a16="http://schemas.microsoft.com/office/drawing/2014/main" id="{33098C90-BE25-41A2-BCC7-86BB58167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6" y="4423"/>
              <a:ext cx="68" cy="1293"/>
            </a:xfrm>
            <a:prstGeom prst="ellipse">
              <a:avLst/>
            </a:prstGeom>
            <a:gradFill rotWithShape="1">
              <a:gsLst>
                <a:gs pos="0">
                  <a:srgbClr val="000080"/>
                </a:gs>
                <a:gs pos="50000">
                  <a:srgbClr val="000080">
                    <a:gamma/>
                    <a:tint val="60392"/>
                    <a:invGamma/>
                  </a:srgbClr>
                </a:gs>
                <a:gs pos="100000">
                  <a:srgbClr val="000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08" name="Group 408">
              <a:extLst>
                <a:ext uri="{FF2B5EF4-FFF2-40B4-BE49-F238E27FC236}">
                  <a16:creationId xmlns:a16="http://schemas.microsoft.com/office/drawing/2014/main" id="{6A2674E8-AB65-4A76-AA25-D8B4B099BA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69" y="4105"/>
              <a:ext cx="181" cy="314"/>
              <a:chOff x="7258" y="4105"/>
              <a:chExt cx="249" cy="314"/>
            </a:xfrm>
          </p:grpSpPr>
          <p:sp>
            <p:nvSpPr>
              <p:cNvPr id="51609" name="Freeform 409">
                <a:extLst>
                  <a:ext uri="{FF2B5EF4-FFF2-40B4-BE49-F238E27FC236}">
                    <a16:creationId xmlns:a16="http://schemas.microsoft.com/office/drawing/2014/main" id="{999DA25A-B1F6-44DD-AB5C-1F037FAFE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8" y="4105"/>
                <a:ext cx="249" cy="314"/>
              </a:xfrm>
              <a:custGeom>
                <a:avLst/>
                <a:gdLst>
                  <a:gd name="T0" fmla="*/ 374 w 771"/>
                  <a:gd name="T1" fmla="*/ 450 h 450"/>
                  <a:gd name="T2" fmla="*/ 57 w 771"/>
                  <a:gd name="T3" fmla="*/ 64 h 450"/>
                  <a:gd name="T4" fmla="*/ 714 w 771"/>
                  <a:gd name="T5" fmla="*/ 64 h 450"/>
                  <a:gd name="T6" fmla="*/ 374 w 771"/>
                  <a:gd name="T7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1" h="450">
                    <a:moveTo>
                      <a:pt x="374" y="450"/>
                    </a:moveTo>
                    <a:cubicBezTo>
                      <a:pt x="265" y="450"/>
                      <a:pt x="0" y="128"/>
                      <a:pt x="57" y="64"/>
                    </a:cubicBezTo>
                    <a:cubicBezTo>
                      <a:pt x="114" y="0"/>
                      <a:pt x="657" y="0"/>
                      <a:pt x="714" y="64"/>
                    </a:cubicBezTo>
                    <a:cubicBezTo>
                      <a:pt x="771" y="128"/>
                      <a:pt x="483" y="450"/>
                      <a:pt x="374" y="4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80"/>
                  </a:gs>
                  <a:gs pos="50000">
                    <a:srgbClr val="000080">
                      <a:gamma/>
                      <a:tint val="60392"/>
                      <a:invGamma/>
                    </a:srgbClr>
                  </a:gs>
                  <a:gs pos="100000">
                    <a:srgbClr val="000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969696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10" name="Freeform 410">
                <a:extLst>
                  <a:ext uri="{FF2B5EF4-FFF2-40B4-BE49-F238E27FC236}">
                    <a16:creationId xmlns:a16="http://schemas.microsoft.com/office/drawing/2014/main" id="{D41FC349-7A89-4DD0-8DD3-23AE147B3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6" y="4105"/>
                <a:ext cx="113" cy="314"/>
              </a:xfrm>
              <a:custGeom>
                <a:avLst/>
                <a:gdLst>
                  <a:gd name="T0" fmla="*/ 374 w 771"/>
                  <a:gd name="T1" fmla="*/ 450 h 450"/>
                  <a:gd name="T2" fmla="*/ 57 w 771"/>
                  <a:gd name="T3" fmla="*/ 64 h 450"/>
                  <a:gd name="T4" fmla="*/ 714 w 771"/>
                  <a:gd name="T5" fmla="*/ 64 h 450"/>
                  <a:gd name="T6" fmla="*/ 374 w 771"/>
                  <a:gd name="T7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1" h="450">
                    <a:moveTo>
                      <a:pt x="374" y="450"/>
                    </a:moveTo>
                    <a:cubicBezTo>
                      <a:pt x="265" y="450"/>
                      <a:pt x="0" y="128"/>
                      <a:pt x="57" y="64"/>
                    </a:cubicBezTo>
                    <a:cubicBezTo>
                      <a:pt x="114" y="0"/>
                      <a:pt x="657" y="0"/>
                      <a:pt x="714" y="64"/>
                    </a:cubicBezTo>
                    <a:cubicBezTo>
                      <a:pt x="771" y="128"/>
                      <a:pt x="483" y="450"/>
                      <a:pt x="374" y="4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80"/>
                  </a:gs>
                  <a:gs pos="50000">
                    <a:srgbClr val="000080">
                      <a:gamma/>
                      <a:tint val="60392"/>
                      <a:invGamma/>
                    </a:srgbClr>
                  </a:gs>
                  <a:gs pos="100000">
                    <a:srgbClr val="000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969696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1611" name="AutoShape 411">
              <a:extLst>
                <a:ext uri="{FF2B5EF4-FFF2-40B4-BE49-F238E27FC236}">
                  <a16:creationId xmlns:a16="http://schemas.microsoft.com/office/drawing/2014/main" id="{5F16ADBF-8ECF-45BB-A575-2617C0BF2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" y="4377"/>
              <a:ext cx="91" cy="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612" name="Group 412">
            <a:extLst>
              <a:ext uri="{FF2B5EF4-FFF2-40B4-BE49-F238E27FC236}">
                <a16:creationId xmlns:a16="http://schemas.microsoft.com/office/drawing/2014/main" id="{42DB0702-BAAB-46EC-BE52-1F58453BC19F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2779713"/>
            <a:ext cx="201613" cy="1584325"/>
            <a:chOff x="7540" y="3806"/>
            <a:chExt cx="269" cy="2113"/>
          </a:xfrm>
        </p:grpSpPr>
        <p:grpSp>
          <p:nvGrpSpPr>
            <p:cNvPr id="51613" name="Group 413">
              <a:extLst>
                <a:ext uri="{FF2B5EF4-FFF2-40B4-BE49-F238E27FC236}">
                  <a16:creationId xmlns:a16="http://schemas.microsoft.com/office/drawing/2014/main" id="{B0DE70B9-C640-4C2D-AFB7-2B5DF1BEF9D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05" y="3806"/>
              <a:ext cx="204" cy="363"/>
              <a:chOff x="7326" y="3856"/>
              <a:chExt cx="204" cy="363"/>
            </a:xfrm>
          </p:grpSpPr>
          <p:sp>
            <p:nvSpPr>
              <p:cNvPr id="51614" name="Rectangle 414">
                <a:extLst>
                  <a:ext uri="{FF2B5EF4-FFF2-40B4-BE49-F238E27FC236}">
                    <a16:creationId xmlns:a16="http://schemas.microsoft.com/office/drawing/2014/main" id="{24FF1896-366F-40C4-9D93-23D7BA37E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6" y="3947"/>
                <a:ext cx="46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5" name="AutoShape 415">
                <a:extLst>
                  <a:ext uri="{FF2B5EF4-FFF2-40B4-BE49-F238E27FC236}">
                    <a16:creationId xmlns:a16="http://schemas.microsoft.com/office/drawing/2014/main" id="{85900329-9BC6-4726-A502-E188E6A06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6" y="3856"/>
                <a:ext cx="204" cy="204"/>
              </a:xfrm>
              <a:custGeom>
                <a:avLst/>
                <a:gdLst>
                  <a:gd name="G0" fmla="+- 5929 0 0"/>
                  <a:gd name="G1" fmla="+- 11729355 0 0"/>
                  <a:gd name="G2" fmla="+- 0 0 11729355"/>
                  <a:gd name="T0" fmla="*/ 0 256 1"/>
                  <a:gd name="T1" fmla="*/ 180 256 1"/>
                  <a:gd name="G3" fmla="+- 11729355 T0 T1"/>
                  <a:gd name="T2" fmla="*/ 0 256 1"/>
                  <a:gd name="T3" fmla="*/ 90 256 1"/>
                  <a:gd name="G4" fmla="+- 11729355 T2 T3"/>
                  <a:gd name="G5" fmla="*/ G4 2 1"/>
                  <a:gd name="T4" fmla="*/ 90 256 1"/>
                  <a:gd name="T5" fmla="*/ 0 256 1"/>
                  <a:gd name="G6" fmla="+- 11729355 T4 T5"/>
                  <a:gd name="G7" fmla="*/ G6 2 1"/>
                  <a:gd name="G8" fmla="abs 11729355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5929"/>
                  <a:gd name="G18" fmla="*/ 5929 1 2"/>
                  <a:gd name="G19" fmla="+- G18 5400 0"/>
                  <a:gd name="G20" fmla="cos G19 11729355"/>
                  <a:gd name="G21" fmla="sin G19 11729355"/>
                  <a:gd name="G22" fmla="+- G20 10800 0"/>
                  <a:gd name="G23" fmla="+- G21 10800 0"/>
                  <a:gd name="G24" fmla="+- 10800 0 G20"/>
                  <a:gd name="G25" fmla="+- 5929 10800 0"/>
                  <a:gd name="G26" fmla="?: G9 G17 G25"/>
                  <a:gd name="G27" fmla="?: G9 0 21600"/>
                  <a:gd name="G28" fmla="cos 10800 11729355"/>
                  <a:gd name="G29" fmla="sin 10800 11729355"/>
                  <a:gd name="G30" fmla="sin 5929 11729355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729355 G34 0"/>
                  <a:gd name="G36" fmla="?: G6 G35 G31"/>
                  <a:gd name="G37" fmla="+- 21600 0 G36"/>
                  <a:gd name="G38" fmla="?: G4 0 G33"/>
                  <a:gd name="G39" fmla="?: 11729355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36 w 21600"/>
                  <a:gd name="T15" fmla="*/ 10949 h 21600"/>
                  <a:gd name="T16" fmla="*/ 10800 w 21600"/>
                  <a:gd name="T17" fmla="*/ 4871 h 21600"/>
                  <a:gd name="T18" fmla="*/ 19164 w 21600"/>
                  <a:gd name="T19" fmla="*/ 1094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4871" y="10905"/>
                    </a:moveTo>
                    <a:cubicBezTo>
                      <a:pt x="4871" y="10870"/>
                      <a:pt x="4871" y="10835"/>
                      <a:pt x="4871" y="10800"/>
                    </a:cubicBezTo>
                    <a:cubicBezTo>
                      <a:pt x="4871" y="7525"/>
                      <a:pt x="7525" y="4871"/>
                      <a:pt x="10800" y="4871"/>
                    </a:cubicBezTo>
                    <a:cubicBezTo>
                      <a:pt x="14074" y="4871"/>
                      <a:pt x="16729" y="7525"/>
                      <a:pt x="16729" y="10800"/>
                    </a:cubicBezTo>
                    <a:cubicBezTo>
                      <a:pt x="16729" y="10835"/>
                      <a:pt x="16728" y="10870"/>
                      <a:pt x="16728" y="10905"/>
                    </a:cubicBezTo>
                    <a:lnTo>
                      <a:pt x="21598" y="10993"/>
                    </a:lnTo>
                    <a:cubicBezTo>
                      <a:pt x="21599" y="10928"/>
                      <a:pt x="21600" y="108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0864"/>
                      <a:pt x="0" y="10928"/>
                      <a:pt x="1" y="10993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16" name="Rectangle 416">
                <a:extLst>
                  <a:ext uri="{FF2B5EF4-FFF2-40B4-BE49-F238E27FC236}">
                    <a16:creationId xmlns:a16="http://schemas.microsoft.com/office/drawing/2014/main" id="{3654F04F-E265-4375-AE5F-17EFECAC0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84" y="3947"/>
                <a:ext cx="46" cy="9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969696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617" name="AutoShape 417">
              <a:extLst>
                <a:ext uri="{FF2B5EF4-FFF2-40B4-BE49-F238E27FC236}">
                  <a16:creationId xmlns:a16="http://schemas.microsoft.com/office/drawing/2014/main" id="{DCEFCD32-5D97-4244-8D4E-0975CA4C2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9" y="5715"/>
              <a:ext cx="23" cy="20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549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18" name="Oval 418">
              <a:extLst>
                <a:ext uri="{FF2B5EF4-FFF2-40B4-BE49-F238E27FC236}">
                  <a16:creationId xmlns:a16="http://schemas.microsoft.com/office/drawing/2014/main" id="{B2F00B98-AE2A-42C8-813F-4DEE68D2F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2" y="4445"/>
              <a:ext cx="159" cy="1293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50000">
                  <a:srgbClr val="CC0000">
                    <a:gamma/>
                    <a:tint val="60392"/>
                    <a:invGamma/>
                  </a:srgbClr>
                </a:gs>
                <a:gs pos="100000">
                  <a:srgbClr val="CC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19" name="Oval 419">
              <a:extLst>
                <a:ext uri="{FF2B5EF4-FFF2-40B4-BE49-F238E27FC236}">
                  <a16:creationId xmlns:a16="http://schemas.microsoft.com/office/drawing/2014/main" id="{0C42D6FA-47FE-4D81-ADA5-FE001BFF9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7" y="4445"/>
              <a:ext cx="68" cy="1293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50000">
                  <a:srgbClr val="CC0000">
                    <a:gamma/>
                    <a:tint val="60392"/>
                    <a:invGamma/>
                  </a:srgbClr>
                </a:gs>
                <a:gs pos="100000">
                  <a:srgbClr val="CC00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20" name="Group 420">
              <a:extLst>
                <a:ext uri="{FF2B5EF4-FFF2-40B4-BE49-F238E27FC236}">
                  <a16:creationId xmlns:a16="http://schemas.microsoft.com/office/drawing/2014/main" id="{1217EF96-50E2-43B3-A4A8-F1EF2D1F70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40" y="4127"/>
              <a:ext cx="181" cy="314"/>
              <a:chOff x="7258" y="4105"/>
              <a:chExt cx="249" cy="314"/>
            </a:xfrm>
          </p:grpSpPr>
          <p:sp>
            <p:nvSpPr>
              <p:cNvPr id="51621" name="Freeform 421">
                <a:extLst>
                  <a:ext uri="{FF2B5EF4-FFF2-40B4-BE49-F238E27FC236}">
                    <a16:creationId xmlns:a16="http://schemas.microsoft.com/office/drawing/2014/main" id="{C2B7FBDB-C862-40F3-A881-A2A2DB5CA0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8" y="4105"/>
                <a:ext cx="249" cy="314"/>
              </a:xfrm>
              <a:custGeom>
                <a:avLst/>
                <a:gdLst>
                  <a:gd name="T0" fmla="*/ 374 w 771"/>
                  <a:gd name="T1" fmla="*/ 450 h 450"/>
                  <a:gd name="T2" fmla="*/ 57 w 771"/>
                  <a:gd name="T3" fmla="*/ 64 h 450"/>
                  <a:gd name="T4" fmla="*/ 714 w 771"/>
                  <a:gd name="T5" fmla="*/ 64 h 450"/>
                  <a:gd name="T6" fmla="*/ 374 w 771"/>
                  <a:gd name="T7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1" h="450">
                    <a:moveTo>
                      <a:pt x="374" y="450"/>
                    </a:moveTo>
                    <a:cubicBezTo>
                      <a:pt x="265" y="450"/>
                      <a:pt x="0" y="128"/>
                      <a:pt x="57" y="64"/>
                    </a:cubicBezTo>
                    <a:cubicBezTo>
                      <a:pt x="114" y="0"/>
                      <a:pt x="657" y="0"/>
                      <a:pt x="714" y="64"/>
                    </a:cubicBezTo>
                    <a:cubicBezTo>
                      <a:pt x="771" y="128"/>
                      <a:pt x="483" y="450"/>
                      <a:pt x="374" y="4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50000">
                    <a:srgbClr val="CC0000">
                      <a:gamma/>
                      <a:tint val="60392"/>
                      <a:invGamma/>
                    </a:srgbClr>
                  </a:gs>
                  <a:gs pos="100000">
                    <a:srgbClr val="CC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969696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22" name="Freeform 422">
                <a:extLst>
                  <a:ext uri="{FF2B5EF4-FFF2-40B4-BE49-F238E27FC236}">
                    <a16:creationId xmlns:a16="http://schemas.microsoft.com/office/drawing/2014/main" id="{7CD01E7F-3B09-4803-99B3-0CE3BB8D4C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6" y="4105"/>
                <a:ext cx="113" cy="314"/>
              </a:xfrm>
              <a:custGeom>
                <a:avLst/>
                <a:gdLst>
                  <a:gd name="T0" fmla="*/ 374 w 771"/>
                  <a:gd name="T1" fmla="*/ 450 h 450"/>
                  <a:gd name="T2" fmla="*/ 57 w 771"/>
                  <a:gd name="T3" fmla="*/ 64 h 450"/>
                  <a:gd name="T4" fmla="*/ 714 w 771"/>
                  <a:gd name="T5" fmla="*/ 64 h 450"/>
                  <a:gd name="T6" fmla="*/ 374 w 771"/>
                  <a:gd name="T7" fmla="*/ 45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1" h="450">
                    <a:moveTo>
                      <a:pt x="374" y="450"/>
                    </a:moveTo>
                    <a:cubicBezTo>
                      <a:pt x="265" y="450"/>
                      <a:pt x="0" y="128"/>
                      <a:pt x="57" y="64"/>
                    </a:cubicBezTo>
                    <a:cubicBezTo>
                      <a:pt x="114" y="0"/>
                      <a:pt x="657" y="0"/>
                      <a:pt x="714" y="64"/>
                    </a:cubicBezTo>
                    <a:cubicBezTo>
                      <a:pt x="771" y="128"/>
                      <a:pt x="483" y="450"/>
                      <a:pt x="374" y="4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50000">
                    <a:srgbClr val="CC0000">
                      <a:gamma/>
                      <a:tint val="60392"/>
                      <a:invGamma/>
                    </a:srgbClr>
                  </a:gs>
                  <a:gs pos="100000">
                    <a:srgbClr val="CC000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969696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1623" name="AutoShape 423">
              <a:extLst>
                <a:ext uri="{FF2B5EF4-FFF2-40B4-BE49-F238E27FC236}">
                  <a16:creationId xmlns:a16="http://schemas.microsoft.com/office/drawing/2014/main" id="{F846F5EE-6352-4B7E-894B-B375C4AED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6" y="4399"/>
              <a:ext cx="91" cy="90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6039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>
                  <a:solidFill>
                    <a:srgbClr val="969696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624" name="Group 424">
            <a:extLst>
              <a:ext uri="{FF2B5EF4-FFF2-40B4-BE49-F238E27FC236}">
                <a16:creationId xmlns:a16="http://schemas.microsoft.com/office/drawing/2014/main" id="{6668C6B1-D654-4A7C-8EC9-B42B0273254E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4724400"/>
            <a:ext cx="1152525" cy="1584325"/>
            <a:chOff x="398" y="1752"/>
            <a:chExt cx="726" cy="998"/>
          </a:xfrm>
        </p:grpSpPr>
        <p:sp>
          <p:nvSpPr>
            <p:cNvPr id="51625" name="Rectangle 425">
              <a:extLst>
                <a:ext uri="{FF2B5EF4-FFF2-40B4-BE49-F238E27FC236}">
                  <a16:creationId xmlns:a16="http://schemas.microsoft.com/office/drawing/2014/main" id="{F3C035EB-E0BD-475D-B8D9-C2DDEEC45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52"/>
              <a:ext cx="726" cy="998"/>
            </a:xfrm>
            <a:prstGeom prst="rect">
              <a:avLst/>
            </a:prstGeom>
            <a:noFill/>
            <a:ln w="317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26" name="AutoShape 426">
              <a:extLst>
                <a:ext uri="{FF2B5EF4-FFF2-40B4-BE49-F238E27FC236}">
                  <a16:creationId xmlns:a16="http://schemas.microsoft.com/office/drawing/2014/main" id="{F87609E0-AB6B-4CAE-ADFA-03D3F50214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67" y="2014"/>
              <a:ext cx="136" cy="136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27" name="AutoShape 427">
              <a:extLst>
                <a:ext uri="{FF2B5EF4-FFF2-40B4-BE49-F238E27FC236}">
                  <a16:creationId xmlns:a16="http://schemas.microsoft.com/office/drawing/2014/main" id="{7DC31350-7E03-4A7C-8F84-2A4A112FBC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490" y="2185"/>
              <a:ext cx="91" cy="91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28" name="AutoShape 428">
              <a:extLst>
                <a:ext uri="{FF2B5EF4-FFF2-40B4-BE49-F238E27FC236}">
                  <a16:creationId xmlns:a16="http://schemas.microsoft.com/office/drawing/2014/main" id="{04EA67D8-ADBF-4CA9-86FF-98B381AA57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504" y="2323"/>
              <a:ext cx="63" cy="63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29" name="AutoShape 429">
              <a:extLst>
                <a:ext uri="{FF2B5EF4-FFF2-40B4-BE49-F238E27FC236}">
                  <a16:creationId xmlns:a16="http://schemas.microsoft.com/office/drawing/2014/main" id="{D9DDD514-D254-4FB8-B033-78F9353C6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433"/>
              <a:ext cx="45" cy="45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0" name="AutoShape 430">
              <a:extLst>
                <a:ext uri="{FF2B5EF4-FFF2-40B4-BE49-F238E27FC236}">
                  <a16:creationId xmlns:a16="http://schemas.microsoft.com/office/drawing/2014/main" id="{CA1780F7-9278-421A-A9A1-261776CFD7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44" y="1797"/>
              <a:ext cx="182" cy="182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1" name="AutoShape 431">
              <a:extLst>
                <a:ext uri="{FF2B5EF4-FFF2-40B4-BE49-F238E27FC236}">
                  <a16:creationId xmlns:a16="http://schemas.microsoft.com/office/drawing/2014/main" id="{93943437-858B-4854-A5D4-C16D34B53D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16" y="2513"/>
              <a:ext cx="37" cy="38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2" name="AutoShape 432">
              <a:extLst>
                <a:ext uri="{FF2B5EF4-FFF2-40B4-BE49-F238E27FC236}">
                  <a16:creationId xmlns:a16="http://schemas.microsoft.com/office/drawing/2014/main" id="{B839A3C1-F474-4F95-82EB-46EB8AFE1F5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520" y="2587"/>
              <a:ext cx="30" cy="30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3" name="AutoShape 433">
              <a:extLst>
                <a:ext uri="{FF2B5EF4-FFF2-40B4-BE49-F238E27FC236}">
                  <a16:creationId xmlns:a16="http://schemas.microsoft.com/office/drawing/2014/main" id="{4C6CA9C8-B109-4B6F-9AF1-58BF634F92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700000">
              <a:off x="524" y="2659"/>
              <a:ext cx="23" cy="23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4" name="AutoShape 434">
              <a:extLst>
                <a:ext uri="{FF2B5EF4-FFF2-40B4-BE49-F238E27FC236}">
                  <a16:creationId xmlns:a16="http://schemas.microsoft.com/office/drawing/2014/main" id="{EF0C6BDD-97B2-47F2-AE29-7917BF17B6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700000">
              <a:off x="744" y="2524"/>
              <a:ext cx="38" cy="38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5" name="AutoShape 435">
              <a:extLst>
                <a:ext uri="{FF2B5EF4-FFF2-40B4-BE49-F238E27FC236}">
                  <a16:creationId xmlns:a16="http://schemas.microsoft.com/office/drawing/2014/main" id="{A59FD4C3-2207-4AFB-AA5E-380F4686422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47" y="2598"/>
              <a:ext cx="30" cy="30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6" name="AutoShape 436">
              <a:extLst>
                <a:ext uri="{FF2B5EF4-FFF2-40B4-BE49-F238E27FC236}">
                  <a16:creationId xmlns:a16="http://schemas.microsoft.com/office/drawing/2014/main" id="{A519C206-6823-4820-907C-E6BB1D667F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52" y="2658"/>
              <a:ext cx="22" cy="23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7" name="AutoShape 437">
              <a:extLst>
                <a:ext uri="{FF2B5EF4-FFF2-40B4-BE49-F238E27FC236}">
                  <a16:creationId xmlns:a16="http://schemas.microsoft.com/office/drawing/2014/main" id="{16078050-C158-428A-A85E-C1363EEEF6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71" y="1797"/>
              <a:ext cx="182" cy="182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8" name="AutoShape 438">
              <a:extLst>
                <a:ext uri="{FF2B5EF4-FFF2-40B4-BE49-F238E27FC236}">
                  <a16:creationId xmlns:a16="http://schemas.microsoft.com/office/drawing/2014/main" id="{E1B785BF-4E7F-43A4-8E90-8C60E1032BC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694" y="2024"/>
              <a:ext cx="136" cy="136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39" name="AutoShape 439">
              <a:extLst>
                <a:ext uri="{FF2B5EF4-FFF2-40B4-BE49-F238E27FC236}">
                  <a16:creationId xmlns:a16="http://schemas.microsoft.com/office/drawing/2014/main" id="{E1C64C4C-04DB-4109-B626-1F3EE131B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" y="2205"/>
              <a:ext cx="91" cy="91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0" name="AutoShape 440">
              <a:extLst>
                <a:ext uri="{FF2B5EF4-FFF2-40B4-BE49-F238E27FC236}">
                  <a16:creationId xmlns:a16="http://schemas.microsoft.com/office/drawing/2014/main" id="{34527E04-E18A-4C86-9697-9D688D171E1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731" y="2339"/>
              <a:ext cx="63" cy="63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1" name="AutoShape 441">
              <a:extLst>
                <a:ext uri="{FF2B5EF4-FFF2-40B4-BE49-F238E27FC236}">
                  <a16:creationId xmlns:a16="http://schemas.microsoft.com/office/drawing/2014/main" id="{2C959277-7ABD-4171-9F37-320DD3A0DD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800000">
              <a:off x="740" y="2445"/>
              <a:ext cx="45" cy="45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2" name="AutoShape 442">
              <a:extLst>
                <a:ext uri="{FF2B5EF4-FFF2-40B4-BE49-F238E27FC236}">
                  <a16:creationId xmlns:a16="http://schemas.microsoft.com/office/drawing/2014/main" id="{7414B165-F64D-4A3E-915B-37A92325E43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969" y="2543"/>
              <a:ext cx="38" cy="38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3" name="AutoShape 443">
              <a:extLst>
                <a:ext uri="{FF2B5EF4-FFF2-40B4-BE49-F238E27FC236}">
                  <a16:creationId xmlns:a16="http://schemas.microsoft.com/office/drawing/2014/main" id="{0A7449BA-1DF6-4F84-A5C7-BABD220303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1700000">
              <a:off x="973" y="2606"/>
              <a:ext cx="30" cy="30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4" name="AutoShape 444">
              <a:extLst>
                <a:ext uri="{FF2B5EF4-FFF2-40B4-BE49-F238E27FC236}">
                  <a16:creationId xmlns:a16="http://schemas.microsoft.com/office/drawing/2014/main" id="{1384C6B2-2F3D-457C-A008-0D6659CAF1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977" y="2659"/>
              <a:ext cx="23" cy="23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5" name="AutoShape 445">
              <a:extLst>
                <a:ext uri="{FF2B5EF4-FFF2-40B4-BE49-F238E27FC236}">
                  <a16:creationId xmlns:a16="http://schemas.microsoft.com/office/drawing/2014/main" id="{33881834-CD50-4248-B5F8-98BCBF947F5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600000">
              <a:off x="897" y="1796"/>
              <a:ext cx="182" cy="182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6" name="AutoShape 446">
              <a:extLst>
                <a:ext uri="{FF2B5EF4-FFF2-40B4-BE49-F238E27FC236}">
                  <a16:creationId xmlns:a16="http://schemas.microsoft.com/office/drawing/2014/main" id="{054A984D-C8E6-4763-A9D2-853502887A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3500000">
              <a:off x="920" y="2056"/>
              <a:ext cx="136" cy="136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7" name="AutoShape 447">
              <a:extLst>
                <a:ext uri="{FF2B5EF4-FFF2-40B4-BE49-F238E27FC236}">
                  <a16:creationId xmlns:a16="http://schemas.microsoft.com/office/drawing/2014/main" id="{FDA5C88F-33C8-4ECA-9C14-7E9DF5FB3B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943" y="2257"/>
              <a:ext cx="91" cy="91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8" name="AutoShape 448">
              <a:extLst>
                <a:ext uri="{FF2B5EF4-FFF2-40B4-BE49-F238E27FC236}">
                  <a16:creationId xmlns:a16="http://schemas.microsoft.com/office/drawing/2014/main" id="{5BF88D2C-FDEC-43CB-A641-0CFC4E7C68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957" y="2382"/>
              <a:ext cx="63" cy="63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649" name="AutoShape 449">
              <a:extLst>
                <a:ext uri="{FF2B5EF4-FFF2-40B4-BE49-F238E27FC236}">
                  <a16:creationId xmlns:a16="http://schemas.microsoft.com/office/drawing/2014/main" id="{88D4BDCC-6180-47E8-AFEB-E24989BE3A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966" y="2470"/>
              <a:ext cx="45" cy="45"/>
            </a:xfrm>
            <a:custGeom>
              <a:avLst/>
              <a:gdLst>
                <a:gd name="G0" fmla="+- 6251 0 0"/>
                <a:gd name="G1" fmla="+- 6616829 0 0"/>
                <a:gd name="G2" fmla="+- 0 0 6616829"/>
                <a:gd name="T0" fmla="*/ 0 256 1"/>
                <a:gd name="T1" fmla="*/ 180 256 1"/>
                <a:gd name="G3" fmla="+- 6616829 T0 T1"/>
                <a:gd name="T2" fmla="*/ 0 256 1"/>
                <a:gd name="T3" fmla="*/ 90 256 1"/>
                <a:gd name="G4" fmla="+- 6616829 T2 T3"/>
                <a:gd name="G5" fmla="*/ G4 2 1"/>
                <a:gd name="T4" fmla="*/ 90 256 1"/>
                <a:gd name="T5" fmla="*/ 0 256 1"/>
                <a:gd name="G6" fmla="+- 6616829 T4 T5"/>
                <a:gd name="G7" fmla="*/ G6 2 1"/>
                <a:gd name="G8" fmla="abs 661682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251"/>
                <a:gd name="G18" fmla="*/ 6251 1 2"/>
                <a:gd name="G19" fmla="+- G18 5400 0"/>
                <a:gd name="G20" fmla="cos G19 6616829"/>
                <a:gd name="G21" fmla="sin G19 6616829"/>
                <a:gd name="G22" fmla="+- G20 10800 0"/>
                <a:gd name="G23" fmla="+- G21 10800 0"/>
                <a:gd name="G24" fmla="+- 10800 0 G20"/>
                <a:gd name="G25" fmla="+- 6251 10800 0"/>
                <a:gd name="G26" fmla="?: G9 G17 G25"/>
                <a:gd name="G27" fmla="?: G9 0 21600"/>
                <a:gd name="G28" fmla="cos 10800 6616829"/>
                <a:gd name="G29" fmla="sin 10800 6616829"/>
                <a:gd name="G30" fmla="sin 6251 6616829"/>
                <a:gd name="G31" fmla="+- G28 10800 0"/>
                <a:gd name="G32" fmla="+- G29 10800 0"/>
                <a:gd name="G33" fmla="+- G30 10800 0"/>
                <a:gd name="G34" fmla="?: G4 0 G31"/>
                <a:gd name="G35" fmla="?: 6616829 G34 0"/>
                <a:gd name="G36" fmla="?: G6 G35 G31"/>
                <a:gd name="G37" fmla="+- 21600 0 G36"/>
                <a:gd name="G38" fmla="?: G4 0 G33"/>
                <a:gd name="G39" fmla="?: 661682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178 w 21600"/>
                <a:gd name="T15" fmla="*/ 19170 h 21600"/>
                <a:gd name="T16" fmla="*/ 10800 w 21600"/>
                <a:gd name="T17" fmla="*/ 4549 h 21600"/>
                <a:gd name="T18" fmla="*/ 12422 w 21600"/>
                <a:gd name="T19" fmla="*/ 1917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9611" y="16936"/>
                  </a:moveTo>
                  <a:cubicBezTo>
                    <a:pt x="6671" y="16367"/>
                    <a:pt x="4549" y="13793"/>
                    <a:pt x="4549" y="10800"/>
                  </a:cubicBezTo>
                  <a:cubicBezTo>
                    <a:pt x="4549" y="7347"/>
                    <a:pt x="7347" y="4549"/>
                    <a:pt x="10800" y="4549"/>
                  </a:cubicBezTo>
                  <a:cubicBezTo>
                    <a:pt x="14252" y="4549"/>
                    <a:pt x="17051" y="7347"/>
                    <a:pt x="17051" y="10800"/>
                  </a:cubicBezTo>
                  <a:cubicBezTo>
                    <a:pt x="17051" y="13793"/>
                    <a:pt x="14928" y="16367"/>
                    <a:pt x="11988" y="16936"/>
                  </a:cubicBezTo>
                  <a:lnTo>
                    <a:pt x="12854" y="21402"/>
                  </a:lnTo>
                  <a:cubicBezTo>
                    <a:pt x="17932" y="20418"/>
                    <a:pt x="21600" y="15972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0" y="15972"/>
                    <a:pt x="3667" y="20418"/>
                    <a:pt x="8745" y="2140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650" name="Group 450">
            <a:extLst>
              <a:ext uri="{FF2B5EF4-FFF2-40B4-BE49-F238E27FC236}">
                <a16:creationId xmlns:a16="http://schemas.microsoft.com/office/drawing/2014/main" id="{ECEF0B7C-8771-46A0-910C-9C1957843576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3140075"/>
            <a:ext cx="1433512" cy="874713"/>
            <a:chOff x="896" y="1479"/>
            <a:chExt cx="2231" cy="1361"/>
          </a:xfrm>
        </p:grpSpPr>
        <p:sp>
          <p:nvSpPr>
            <p:cNvPr id="51651" name="Freeform 451">
              <a:extLst>
                <a:ext uri="{FF2B5EF4-FFF2-40B4-BE49-F238E27FC236}">
                  <a16:creationId xmlns:a16="http://schemas.microsoft.com/office/drawing/2014/main" id="{165D6BB3-3F9C-4CB7-B13F-181DCDE74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96" y="1479"/>
              <a:ext cx="2231" cy="1361"/>
            </a:xfrm>
            <a:custGeom>
              <a:avLst/>
              <a:gdLst>
                <a:gd name="T0" fmla="*/ 137 w 2231"/>
                <a:gd name="T1" fmla="*/ 1 h 1361"/>
                <a:gd name="T2" fmla="*/ 2103 w 2231"/>
                <a:gd name="T3" fmla="*/ 3 h 1361"/>
                <a:gd name="T4" fmla="*/ 2163 w 2231"/>
                <a:gd name="T5" fmla="*/ 9 h 1361"/>
                <a:gd name="T6" fmla="*/ 2202 w 2231"/>
                <a:gd name="T7" fmla="*/ 33 h 1361"/>
                <a:gd name="T8" fmla="*/ 2220 w 2231"/>
                <a:gd name="T9" fmla="*/ 69 h 1361"/>
                <a:gd name="T10" fmla="*/ 2224 w 2231"/>
                <a:gd name="T11" fmla="*/ 119 h 1361"/>
                <a:gd name="T12" fmla="*/ 2224 w 2231"/>
                <a:gd name="T13" fmla="*/ 636 h 1361"/>
                <a:gd name="T14" fmla="*/ 2181 w 2231"/>
                <a:gd name="T15" fmla="*/ 701 h 1361"/>
                <a:gd name="T16" fmla="*/ 2224 w 2231"/>
                <a:gd name="T17" fmla="*/ 908 h 1361"/>
                <a:gd name="T18" fmla="*/ 2224 w 2231"/>
                <a:gd name="T19" fmla="*/ 953 h 1361"/>
                <a:gd name="T20" fmla="*/ 2184 w 2231"/>
                <a:gd name="T21" fmla="*/ 1010 h 1361"/>
                <a:gd name="T22" fmla="*/ 2224 w 2231"/>
                <a:gd name="T23" fmla="*/ 1225 h 1361"/>
                <a:gd name="T24" fmla="*/ 2224 w 2231"/>
                <a:gd name="T25" fmla="*/ 1266 h 1361"/>
                <a:gd name="T26" fmla="*/ 2214 w 2231"/>
                <a:gd name="T27" fmla="*/ 1304 h 1361"/>
                <a:gd name="T28" fmla="*/ 2194 w 2231"/>
                <a:gd name="T29" fmla="*/ 1337 h 1361"/>
                <a:gd name="T30" fmla="*/ 2154 w 2231"/>
                <a:gd name="T31" fmla="*/ 1358 h 1361"/>
                <a:gd name="T32" fmla="*/ 2106 w 2231"/>
                <a:gd name="T33" fmla="*/ 1359 h 1361"/>
                <a:gd name="T34" fmla="*/ 137 w 2231"/>
                <a:gd name="T35" fmla="*/ 1361 h 1361"/>
                <a:gd name="T36" fmla="*/ 94 w 2231"/>
                <a:gd name="T37" fmla="*/ 1356 h 1361"/>
                <a:gd name="T38" fmla="*/ 43 w 2231"/>
                <a:gd name="T39" fmla="*/ 1344 h 1361"/>
                <a:gd name="T40" fmla="*/ 12 w 2231"/>
                <a:gd name="T41" fmla="*/ 1313 h 1361"/>
                <a:gd name="T42" fmla="*/ 1 w 2231"/>
                <a:gd name="T43" fmla="*/ 1271 h 1361"/>
                <a:gd name="T44" fmla="*/ 0 w 2231"/>
                <a:gd name="T45" fmla="*/ 107 h 1361"/>
                <a:gd name="T46" fmla="*/ 6 w 2231"/>
                <a:gd name="T47" fmla="*/ 56 h 1361"/>
                <a:gd name="T48" fmla="*/ 33 w 2231"/>
                <a:gd name="T49" fmla="*/ 20 h 1361"/>
                <a:gd name="T50" fmla="*/ 84 w 2231"/>
                <a:gd name="T51" fmla="*/ 3 h 1361"/>
                <a:gd name="T52" fmla="*/ 137 w 2231"/>
                <a:gd name="T53" fmla="*/ 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31" h="1361">
                  <a:moveTo>
                    <a:pt x="137" y="1"/>
                  </a:moveTo>
                  <a:lnTo>
                    <a:pt x="2103" y="3"/>
                  </a:lnTo>
                  <a:lnTo>
                    <a:pt x="2163" y="9"/>
                  </a:lnTo>
                  <a:lnTo>
                    <a:pt x="2202" y="33"/>
                  </a:lnTo>
                  <a:lnTo>
                    <a:pt x="2220" y="69"/>
                  </a:lnTo>
                  <a:lnTo>
                    <a:pt x="2224" y="119"/>
                  </a:lnTo>
                  <a:lnTo>
                    <a:pt x="2224" y="636"/>
                  </a:lnTo>
                  <a:lnTo>
                    <a:pt x="2181" y="701"/>
                  </a:lnTo>
                  <a:cubicBezTo>
                    <a:pt x="2181" y="746"/>
                    <a:pt x="2217" y="866"/>
                    <a:pt x="2224" y="908"/>
                  </a:cubicBezTo>
                  <a:cubicBezTo>
                    <a:pt x="2231" y="950"/>
                    <a:pt x="2231" y="936"/>
                    <a:pt x="2224" y="953"/>
                  </a:cubicBezTo>
                  <a:lnTo>
                    <a:pt x="2184" y="1010"/>
                  </a:lnTo>
                  <a:lnTo>
                    <a:pt x="2224" y="1225"/>
                  </a:lnTo>
                  <a:lnTo>
                    <a:pt x="2224" y="1266"/>
                  </a:lnTo>
                  <a:lnTo>
                    <a:pt x="2214" y="1304"/>
                  </a:lnTo>
                  <a:cubicBezTo>
                    <a:pt x="2209" y="1316"/>
                    <a:pt x="2204" y="1328"/>
                    <a:pt x="2194" y="1337"/>
                  </a:cubicBezTo>
                  <a:cubicBezTo>
                    <a:pt x="2184" y="1346"/>
                    <a:pt x="2169" y="1354"/>
                    <a:pt x="2154" y="1358"/>
                  </a:cubicBezTo>
                  <a:lnTo>
                    <a:pt x="2106" y="1359"/>
                  </a:lnTo>
                  <a:lnTo>
                    <a:pt x="137" y="1361"/>
                  </a:lnTo>
                  <a:lnTo>
                    <a:pt x="94" y="1356"/>
                  </a:lnTo>
                  <a:cubicBezTo>
                    <a:pt x="78" y="1353"/>
                    <a:pt x="57" y="1351"/>
                    <a:pt x="43" y="1344"/>
                  </a:cubicBezTo>
                  <a:cubicBezTo>
                    <a:pt x="29" y="1337"/>
                    <a:pt x="19" y="1325"/>
                    <a:pt x="12" y="1313"/>
                  </a:cubicBezTo>
                  <a:lnTo>
                    <a:pt x="1" y="1271"/>
                  </a:lnTo>
                  <a:lnTo>
                    <a:pt x="0" y="107"/>
                  </a:lnTo>
                  <a:cubicBezTo>
                    <a:pt x="0" y="107"/>
                    <a:pt x="1" y="70"/>
                    <a:pt x="6" y="56"/>
                  </a:cubicBezTo>
                  <a:cubicBezTo>
                    <a:pt x="11" y="42"/>
                    <a:pt x="20" y="29"/>
                    <a:pt x="33" y="20"/>
                  </a:cubicBezTo>
                  <a:cubicBezTo>
                    <a:pt x="46" y="11"/>
                    <a:pt x="67" y="6"/>
                    <a:pt x="84" y="3"/>
                  </a:cubicBezTo>
                  <a:cubicBezTo>
                    <a:pt x="101" y="0"/>
                    <a:pt x="126" y="1"/>
                    <a:pt x="137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52" name="Freeform 452">
              <a:extLst>
                <a:ext uri="{FF2B5EF4-FFF2-40B4-BE49-F238E27FC236}">
                  <a16:creationId xmlns:a16="http://schemas.microsoft.com/office/drawing/2014/main" id="{BAFD5B27-79CA-46A9-9ADF-2FD6E9053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0" y="1494"/>
              <a:ext cx="142" cy="36"/>
            </a:xfrm>
            <a:custGeom>
              <a:avLst/>
              <a:gdLst>
                <a:gd name="T0" fmla="*/ 862 w 862"/>
                <a:gd name="T1" fmla="*/ 182 h 182"/>
                <a:gd name="T2" fmla="*/ 0 w 862"/>
                <a:gd name="T3" fmla="*/ 182 h 182"/>
                <a:gd name="T4" fmla="*/ 272 w 862"/>
                <a:gd name="T5" fmla="*/ 0 h 182"/>
                <a:gd name="T6" fmla="*/ 272 w 862"/>
                <a:gd name="T7" fmla="*/ 91 h 182"/>
                <a:gd name="T8" fmla="*/ 862 w 862"/>
                <a:gd name="T9" fmla="*/ 91 h 182"/>
                <a:gd name="T10" fmla="*/ 862 w 862"/>
                <a:gd name="T11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182">
                  <a:moveTo>
                    <a:pt x="862" y="182"/>
                  </a:moveTo>
                  <a:lnTo>
                    <a:pt x="0" y="182"/>
                  </a:lnTo>
                  <a:lnTo>
                    <a:pt x="272" y="0"/>
                  </a:lnTo>
                  <a:lnTo>
                    <a:pt x="272" y="91"/>
                  </a:lnTo>
                  <a:lnTo>
                    <a:pt x="862" y="91"/>
                  </a:lnTo>
                  <a:lnTo>
                    <a:pt x="862" y="18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653" name="Freeform 453">
              <a:extLst>
                <a:ext uri="{FF2B5EF4-FFF2-40B4-BE49-F238E27FC236}">
                  <a16:creationId xmlns:a16="http://schemas.microsoft.com/office/drawing/2014/main" id="{ED7B8B0B-B671-4B12-96BC-590BB2CBD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" y="1549"/>
              <a:ext cx="1304" cy="1221"/>
            </a:xfrm>
            <a:custGeom>
              <a:avLst/>
              <a:gdLst>
                <a:gd name="T0" fmla="*/ 1199 w 1304"/>
                <a:gd name="T1" fmla="*/ 1221 h 1221"/>
                <a:gd name="T2" fmla="*/ 91 w 1304"/>
                <a:gd name="T3" fmla="*/ 1221 h 1221"/>
                <a:gd name="T4" fmla="*/ 49 w 1304"/>
                <a:gd name="T5" fmla="*/ 1217 h 1221"/>
                <a:gd name="T6" fmla="*/ 19 w 1304"/>
                <a:gd name="T7" fmla="*/ 1200 h 1221"/>
                <a:gd name="T8" fmla="*/ 1 w 1304"/>
                <a:gd name="T9" fmla="*/ 1164 h 1221"/>
                <a:gd name="T10" fmla="*/ 0 w 1304"/>
                <a:gd name="T11" fmla="*/ 1130 h 1221"/>
                <a:gd name="T12" fmla="*/ 2 w 1304"/>
                <a:gd name="T13" fmla="*/ 105 h 1221"/>
                <a:gd name="T14" fmla="*/ 5 w 1304"/>
                <a:gd name="T15" fmla="*/ 69 h 1221"/>
                <a:gd name="T16" fmla="*/ 25 w 1304"/>
                <a:gd name="T17" fmla="*/ 30 h 1221"/>
                <a:gd name="T18" fmla="*/ 70 w 1304"/>
                <a:gd name="T19" fmla="*/ 3 h 1221"/>
                <a:gd name="T20" fmla="*/ 115 w 1304"/>
                <a:gd name="T21" fmla="*/ 0 h 1221"/>
                <a:gd name="T22" fmla="*/ 726 w 1304"/>
                <a:gd name="T23" fmla="*/ 0 h 1221"/>
                <a:gd name="T24" fmla="*/ 772 w 1304"/>
                <a:gd name="T25" fmla="*/ 6 h 1221"/>
                <a:gd name="T26" fmla="*/ 815 w 1304"/>
                <a:gd name="T27" fmla="*/ 18 h 1221"/>
                <a:gd name="T28" fmla="*/ 847 w 1304"/>
                <a:gd name="T29" fmla="*/ 35 h 1221"/>
                <a:gd name="T30" fmla="*/ 872 w 1304"/>
                <a:gd name="T31" fmla="*/ 71 h 1221"/>
                <a:gd name="T32" fmla="*/ 1270 w 1304"/>
                <a:gd name="T33" fmla="*/ 1085 h 1221"/>
                <a:gd name="T34" fmla="*/ 1300 w 1304"/>
                <a:gd name="T35" fmla="*/ 1152 h 1221"/>
                <a:gd name="T36" fmla="*/ 1294 w 1304"/>
                <a:gd name="T37" fmla="*/ 1200 h 1221"/>
                <a:gd name="T38" fmla="*/ 1256 w 1304"/>
                <a:gd name="T39" fmla="*/ 1220 h 1221"/>
                <a:gd name="T40" fmla="*/ 1199 w 1304"/>
                <a:gd name="T41" fmla="*/ 1221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4" h="1221">
                  <a:moveTo>
                    <a:pt x="1199" y="1221"/>
                  </a:moveTo>
                  <a:lnTo>
                    <a:pt x="91" y="1221"/>
                  </a:lnTo>
                  <a:lnTo>
                    <a:pt x="49" y="1217"/>
                  </a:lnTo>
                  <a:cubicBezTo>
                    <a:pt x="37" y="1214"/>
                    <a:pt x="27" y="1209"/>
                    <a:pt x="19" y="1200"/>
                  </a:cubicBezTo>
                  <a:cubicBezTo>
                    <a:pt x="11" y="1191"/>
                    <a:pt x="4" y="1176"/>
                    <a:pt x="1" y="1164"/>
                  </a:cubicBezTo>
                  <a:lnTo>
                    <a:pt x="0" y="1130"/>
                  </a:lnTo>
                  <a:lnTo>
                    <a:pt x="2" y="105"/>
                  </a:lnTo>
                  <a:lnTo>
                    <a:pt x="5" y="69"/>
                  </a:lnTo>
                  <a:cubicBezTo>
                    <a:pt x="9" y="57"/>
                    <a:pt x="14" y="41"/>
                    <a:pt x="25" y="30"/>
                  </a:cubicBezTo>
                  <a:cubicBezTo>
                    <a:pt x="43" y="8"/>
                    <a:pt x="55" y="8"/>
                    <a:pt x="70" y="3"/>
                  </a:cubicBezTo>
                  <a:lnTo>
                    <a:pt x="115" y="0"/>
                  </a:lnTo>
                  <a:lnTo>
                    <a:pt x="726" y="0"/>
                  </a:lnTo>
                  <a:lnTo>
                    <a:pt x="772" y="6"/>
                  </a:lnTo>
                  <a:cubicBezTo>
                    <a:pt x="787" y="9"/>
                    <a:pt x="795" y="12"/>
                    <a:pt x="815" y="18"/>
                  </a:cubicBezTo>
                  <a:cubicBezTo>
                    <a:pt x="835" y="24"/>
                    <a:pt x="838" y="26"/>
                    <a:pt x="847" y="35"/>
                  </a:cubicBezTo>
                  <a:lnTo>
                    <a:pt x="872" y="71"/>
                  </a:lnTo>
                  <a:lnTo>
                    <a:pt x="1270" y="1085"/>
                  </a:lnTo>
                  <a:lnTo>
                    <a:pt x="1300" y="1152"/>
                  </a:lnTo>
                  <a:cubicBezTo>
                    <a:pt x="1304" y="1171"/>
                    <a:pt x="1301" y="1189"/>
                    <a:pt x="1294" y="1200"/>
                  </a:cubicBezTo>
                  <a:cubicBezTo>
                    <a:pt x="1287" y="1211"/>
                    <a:pt x="1272" y="1217"/>
                    <a:pt x="1256" y="1220"/>
                  </a:cubicBezTo>
                  <a:lnTo>
                    <a:pt x="1199" y="1221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654" name="Group 454">
            <a:extLst>
              <a:ext uri="{FF2B5EF4-FFF2-40B4-BE49-F238E27FC236}">
                <a16:creationId xmlns:a16="http://schemas.microsoft.com/office/drawing/2014/main" id="{078F1DDA-D1B1-442B-9140-8ED5820E1711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3141663"/>
            <a:ext cx="1439862" cy="863600"/>
            <a:chOff x="3619" y="1414"/>
            <a:chExt cx="2636" cy="1669"/>
          </a:xfrm>
        </p:grpSpPr>
        <p:sp>
          <p:nvSpPr>
            <p:cNvPr id="51655" name="AutoShape 455">
              <a:extLst>
                <a:ext uri="{FF2B5EF4-FFF2-40B4-BE49-F238E27FC236}">
                  <a16:creationId xmlns:a16="http://schemas.microsoft.com/office/drawing/2014/main" id="{31CCFAF2-B9A4-4D03-991B-F4359983D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1414"/>
              <a:ext cx="2636" cy="1669"/>
            </a:xfrm>
            <a:prstGeom prst="roundRect">
              <a:avLst>
                <a:gd name="adj" fmla="val 5454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46275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56" name="Group 456">
              <a:extLst>
                <a:ext uri="{FF2B5EF4-FFF2-40B4-BE49-F238E27FC236}">
                  <a16:creationId xmlns:a16="http://schemas.microsoft.com/office/drawing/2014/main" id="{117EE506-6427-4082-BA13-899951D6BB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1974"/>
              <a:ext cx="398" cy="365"/>
              <a:chOff x="535" y="2205"/>
              <a:chExt cx="1632" cy="1497"/>
            </a:xfrm>
          </p:grpSpPr>
          <p:sp>
            <p:nvSpPr>
              <p:cNvPr id="51657" name="AutoShape 457">
                <a:extLst>
                  <a:ext uri="{FF2B5EF4-FFF2-40B4-BE49-F238E27FC236}">
                    <a16:creationId xmlns:a16="http://schemas.microsoft.com/office/drawing/2014/main" id="{32981CD9-978A-4EE6-A5A2-F766232D4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2205"/>
                <a:ext cx="1632" cy="1496"/>
              </a:xfrm>
              <a:prstGeom prst="roundRect">
                <a:avLst>
                  <a:gd name="adj" fmla="val 17847"/>
                </a:avLst>
              </a:prstGeom>
              <a:gradFill rotWithShape="1">
                <a:gsLst>
                  <a:gs pos="0">
                    <a:srgbClr val="FFCC66"/>
                  </a:gs>
                  <a:gs pos="50000">
                    <a:srgbClr val="FFCC66">
                      <a:gamma/>
                      <a:tint val="33725"/>
                      <a:invGamma/>
                    </a:srgbClr>
                  </a:gs>
                  <a:gs pos="100000">
                    <a:srgbClr val="FFCC66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58" name="Freeform 458">
                <a:extLst>
                  <a:ext uri="{FF2B5EF4-FFF2-40B4-BE49-F238E27FC236}">
                    <a16:creationId xmlns:a16="http://schemas.microsoft.com/office/drawing/2014/main" id="{9397D79E-57E0-4DCB-9F90-18B98E76B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" y="2205"/>
                <a:ext cx="1087" cy="1271"/>
              </a:xfrm>
              <a:custGeom>
                <a:avLst/>
                <a:gdLst>
                  <a:gd name="T0" fmla="*/ 271 w 1087"/>
                  <a:gd name="T1" fmla="*/ 0 h 1271"/>
                  <a:gd name="T2" fmla="*/ 271 w 1087"/>
                  <a:gd name="T3" fmla="*/ 227 h 1271"/>
                  <a:gd name="T4" fmla="*/ 44 w 1087"/>
                  <a:gd name="T5" fmla="*/ 227 h 1271"/>
                  <a:gd name="T6" fmla="*/ 0 w 1087"/>
                  <a:gd name="T7" fmla="*/ 279 h 1271"/>
                  <a:gd name="T8" fmla="*/ 0 w 1087"/>
                  <a:gd name="T9" fmla="*/ 1219 h 1271"/>
                  <a:gd name="T10" fmla="*/ 56 w 1087"/>
                  <a:gd name="T11" fmla="*/ 1271 h 1271"/>
                  <a:gd name="T12" fmla="*/ 488 w 1087"/>
                  <a:gd name="T13" fmla="*/ 1271 h 1271"/>
                  <a:gd name="T14" fmla="*/ 544 w 1087"/>
                  <a:gd name="T15" fmla="*/ 1219 h 1271"/>
                  <a:gd name="T16" fmla="*/ 543 w 1087"/>
                  <a:gd name="T17" fmla="*/ 499 h 1271"/>
                  <a:gd name="T18" fmla="*/ 589 w 1087"/>
                  <a:gd name="T19" fmla="*/ 454 h 1271"/>
                  <a:gd name="T20" fmla="*/ 1087 w 1087"/>
                  <a:gd name="T21" fmla="*/ 454 h 1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87" h="1271">
                    <a:moveTo>
                      <a:pt x="271" y="0"/>
                    </a:moveTo>
                    <a:lnTo>
                      <a:pt x="271" y="227"/>
                    </a:lnTo>
                    <a:lnTo>
                      <a:pt x="44" y="227"/>
                    </a:lnTo>
                    <a:lnTo>
                      <a:pt x="0" y="279"/>
                    </a:lnTo>
                    <a:lnTo>
                      <a:pt x="0" y="1219"/>
                    </a:lnTo>
                    <a:lnTo>
                      <a:pt x="56" y="1271"/>
                    </a:lnTo>
                    <a:lnTo>
                      <a:pt x="488" y="1271"/>
                    </a:lnTo>
                    <a:lnTo>
                      <a:pt x="544" y="1219"/>
                    </a:lnTo>
                    <a:lnTo>
                      <a:pt x="543" y="499"/>
                    </a:lnTo>
                    <a:lnTo>
                      <a:pt x="589" y="454"/>
                    </a:lnTo>
                    <a:lnTo>
                      <a:pt x="1087" y="454"/>
                    </a:lnTo>
                  </a:path>
                </a:pathLst>
              </a:custGeom>
              <a:noFill/>
              <a:ln w="12700" cap="flat" cmpd="sng">
                <a:solidFill>
                  <a:srgbClr val="CC66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59" name="Line 459">
                <a:extLst>
                  <a:ext uri="{FF2B5EF4-FFF2-40B4-BE49-F238E27FC236}">
                    <a16:creationId xmlns:a16="http://schemas.microsoft.com/office/drawing/2014/main" id="{967120E5-AEDC-4F59-9553-69C6FF944D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5" y="3294"/>
                <a:ext cx="544" cy="0"/>
              </a:xfrm>
              <a:prstGeom prst="line">
                <a:avLst/>
              </a:prstGeom>
              <a:noFill/>
              <a:ln w="1270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0" name="Line 460">
                <a:extLst>
                  <a:ext uri="{FF2B5EF4-FFF2-40B4-BE49-F238E27FC236}">
                    <a16:creationId xmlns:a16="http://schemas.microsoft.com/office/drawing/2014/main" id="{36461BE6-3C30-498A-AF93-0C60A89F5A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5" y="2976"/>
                <a:ext cx="544" cy="0"/>
              </a:xfrm>
              <a:prstGeom prst="line">
                <a:avLst/>
              </a:prstGeom>
              <a:noFill/>
              <a:ln w="1270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1" name="Line 461">
                <a:extLst>
                  <a:ext uri="{FF2B5EF4-FFF2-40B4-BE49-F238E27FC236}">
                    <a16:creationId xmlns:a16="http://schemas.microsoft.com/office/drawing/2014/main" id="{7326B2D7-6F59-4219-9CB6-2EAABFA08A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5" y="2659"/>
                <a:ext cx="544" cy="0"/>
              </a:xfrm>
              <a:prstGeom prst="line">
                <a:avLst/>
              </a:prstGeom>
              <a:noFill/>
              <a:ln w="1270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2" name="Line 462">
                <a:extLst>
                  <a:ext uri="{FF2B5EF4-FFF2-40B4-BE49-F238E27FC236}">
                    <a16:creationId xmlns:a16="http://schemas.microsoft.com/office/drawing/2014/main" id="{6814891C-BA61-405A-875D-81B192F526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23" y="3294"/>
                <a:ext cx="544" cy="0"/>
              </a:xfrm>
              <a:prstGeom prst="line">
                <a:avLst/>
              </a:prstGeom>
              <a:noFill/>
              <a:ln w="1270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3" name="Line 463">
                <a:extLst>
                  <a:ext uri="{FF2B5EF4-FFF2-40B4-BE49-F238E27FC236}">
                    <a16:creationId xmlns:a16="http://schemas.microsoft.com/office/drawing/2014/main" id="{13A616D2-5BF8-4A97-9B5E-A4788350E1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23" y="2976"/>
                <a:ext cx="544" cy="0"/>
              </a:xfrm>
              <a:prstGeom prst="line">
                <a:avLst/>
              </a:prstGeom>
              <a:noFill/>
              <a:ln w="1270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4" name="Line 464">
                <a:extLst>
                  <a:ext uri="{FF2B5EF4-FFF2-40B4-BE49-F238E27FC236}">
                    <a16:creationId xmlns:a16="http://schemas.microsoft.com/office/drawing/2014/main" id="{88BF7B95-EC3D-45FB-8A46-D6634EF733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" y="3475"/>
                <a:ext cx="0" cy="227"/>
              </a:xfrm>
              <a:prstGeom prst="line">
                <a:avLst/>
              </a:prstGeom>
              <a:noFill/>
              <a:ln w="12700">
                <a:solidFill>
                  <a:srgbClr val="CC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5" name="Freeform 465">
                <a:extLst>
                  <a:ext uri="{FF2B5EF4-FFF2-40B4-BE49-F238E27FC236}">
                    <a16:creationId xmlns:a16="http://schemas.microsoft.com/office/drawing/2014/main" id="{DB274C52-2915-427E-B541-5E85C8345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0" y="2205"/>
                <a:ext cx="1087" cy="1271"/>
              </a:xfrm>
              <a:custGeom>
                <a:avLst/>
                <a:gdLst>
                  <a:gd name="T0" fmla="*/ 271 w 1087"/>
                  <a:gd name="T1" fmla="*/ 0 h 1271"/>
                  <a:gd name="T2" fmla="*/ 271 w 1087"/>
                  <a:gd name="T3" fmla="*/ 227 h 1271"/>
                  <a:gd name="T4" fmla="*/ 44 w 1087"/>
                  <a:gd name="T5" fmla="*/ 227 h 1271"/>
                  <a:gd name="T6" fmla="*/ 0 w 1087"/>
                  <a:gd name="T7" fmla="*/ 279 h 1271"/>
                  <a:gd name="T8" fmla="*/ 0 w 1087"/>
                  <a:gd name="T9" fmla="*/ 1219 h 1271"/>
                  <a:gd name="T10" fmla="*/ 56 w 1087"/>
                  <a:gd name="T11" fmla="*/ 1271 h 1271"/>
                  <a:gd name="T12" fmla="*/ 488 w 1087"/>
                  <a:gd name="T13" fmla="*/ 1271 h 1271"/>
                  <a:gd name="T14" fmla="*/ 544 w 1087"/>
                  <a:gd name="T15" fmla="*/ 1219 h 1271"/>
                  <a:gd name="T16" fmla="*/ 543 w 1087"/>
                  <a:gd name="T17" fmla="*/ 499 h 1271"/>
                  <a:gd name="T18" fmla="*/ 589 w 1087"/>
                  <a:gd name="T19" fmla="*/ 454 h 1271"/>
                  <a:gd name="T20" fmla="*/ 1087 w 1087"/>
                  <a:gd name="T21" fmla="*/ 454 h 1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87" h="1271">
                    <a:moveTo>
                      <a:pt x="271" y="0"/>
                    </a:moveTo>
                    <a:lnTo>
                      <a:pt x="271" y="227"/>
                    </a:lnTo>
                    <a:lnTo>
                      <a:pt x="44" y="227"/>
                    </a:lnTo>
                    <a:lnTo>
                      <a:pt x="0" y="279"/>
                    </a:lnTo>
                    <a:lnTo>
                      <a:pt x="0" y="1219"/>
                    </a:lnTo>
                    <a:lnTo>
                      <a:pt x="56" y="1271"/>
                    </a:lnTo>
                    <a:lnTo>
                      <a:pt x="488" y="1271"/>
                    </a:lnTo>
                    <a:lnTo>
                      <a:pt x="544" y="1219"/>
                    </a:lnTo>
                    <a:lnTo>
                      <a:pt x="543" y="499"/>
                    </a:lnTo>
                    <a:lnTo>
                      <a:pt x="589" y="454"/>
                    </a:lnTo>
                    <a:lnTo>
                      <a:pt x="1087" y="454"/>
                    </a:lnTo>
                  </a:path>
                </a:pathLst>
              </a:custGeom>
              <a:noFill/>
              <a:ln w="3175" cap="flat" cmpd="sng">
                <a:solidFill>
                  <a:srgbClr val="6633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6" name="Line 466">
                <a:extLst>
                  <a:ext uri="{FF2B5EF4-FFF2-40B4-BE49-F238E27FC236}">
                    <a16:creationId xmlns:a16="http://schemas.microsoft.com/office/drawing/2014/main" id="{3CA08B84-93A0-4374-A7B3-B4F6FF5F15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5" y="3294"/>
                <a:ext cx="544" cy="0"/>
              </a:xfrm>
              <a:prstGeom prst="line">
                <a:avLst/>
              </a:prstGeom>
              <a:noFill/>
              <a:ln w="3175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7" name="Line 467">
                <a:extLst>
                  <a:ext uri="{FF2B5EF4-FFF2-40B4-BE49-F238E27FC236}">
                    <a16:creationId xmlns:a16="http://schemas.microsoft.com/office/drawing/2014/main" id="{7ACA62CB-3294-4C5C-A89F-20D9F8C082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5" y="2976"/>
                <a:ext cx="544" cy="0"/>
              </a:xfrm>
              <a:prstGeom prst="line">
                <a:avLst/>
              </a:prstGeom>
              <a:noFill/>
              <a:ln w="3175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8" name="Line 468">
                <a:extLst>
                  <a:ext uri="{FF2B5EF4-FFF2-40B4-BE49-F238E27FC236}">
                    <a16:creationId xmlns:a16="http://schemas.microsoft.com/office/drawing/2014/main" id="{A882935A-26FD-42CF-B8F3-0D3D52D573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35" y="2659"/>
                <a:ext cx="544" cy="0"/>
              </a:xfrm>
              <a:prstGeom prst="line">
                <a:avLst/>
              </a:prstGeom>
              <a:noFill/>
              <a:ln w="3175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69" name="Line 469">
                <a:extLst>
                  <a:ext uri="{FF2B5EF4-FFF2-40B4-BE49-F238E27FC236}">
                    <a16:creationId xmlns:a16="http://schemas.microsoft.com/office/drawing/2014/main" id="{41DA01E9-19F6-4565-8BD9-A2D2723810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23" y="3294"/>
                <a:ext cx="544" cy="0"/>
              </a:xfrm>
              <a:prstGeom prst="line">
                <a:avLst/>
              </a:prstGeom>
              <a:noFill/>
              <a:ln w="3175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70" name="Line 470">
                <a:extLst>
                  <a:ext uri="{FF2B5EF4-FFF2-40B4-BE49-F238E27FC236}">
                    <a16:creationId xmlns:a16="http://schemas.microsoft.com/office/drawing/2014/main" id="{F034D253-255E-4BCC-94FF-E0AF8AEC94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623" y="2976"/>
                <a:ext cx="544" cy="0"/>
              </a:xfrm>
              <a:prstGeom prst="line">
                <a:avLst/>
              </a:prstGeom>
              <a:noFill/>
              <a:ln w="3175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71" name="Line 471">
                <a:extLst>
                  <a:ext uri="{FF2B5EF4-FFF2-40B4-BE49-F238E27FC236}">
                    <a16:creationId xmlns:a16="http://schemas.microsoft.com/office/drawing/2014/main" id="{B616D58E-AAB4-4DE2-8DD8-455F334AFE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51" y="3475"/>
                <a:ext cx="0" cy="227"/>
              </a:xfrm>
              <a:prstGeom prst="line">
                <a:avLst/>
              </a:prstGeom>
              <a:noFill/>
              <a:ln w="3175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1672" name="Freeform 472">
              <a:extLst>
                <a:ext uri="{FF2B5EF4-FFF2-40B4-BE49-F238E27FC236}">
                  <a16:creationId xmlns:a16="http://schemas.microsoft.com/office/drawing/2014/main" id="{65FF52EF-374E-46C3-B3C1-9910B5192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" y="1480"/>
              <a:ext cx="142" cy="36"/>
            </a:xfrm>
            <a:custGeom>
              <a:avLst/>
              <a:gdLst>
                <a:gd name="T0" fmla="*/ 862 w 862"/>
                <a:gd name="T1" fmla="*/ 182 h 182"/>
                <a:gd name="T2" fmla="*/ 0 w 862"/>
                <a:gd name="T3" fmla="*/ 182 h 182"/>
                <a:gd name="T4" fmla="*/ 272 w 862"/>
                <a:gd name="T5" fmla="*/ 0 h 182"/>
                <a:gd name="T6" fmla="*/ 272 w 862"/>
                <a:gd name="T7" fmla="*/ 91 h 182"/>
                <a:gd name="T8" fmla="*/ 862 w 862"/>
                <a:gd name="T9" fmla="*/ 91 h 182"/>
                <a:gd name="T10" fmla="*/ 862 w 862"/>
                <a:gd name="T11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182">
                  <a:moveTo>
                    <a:pt x="862" y="182"/>
                  </a:moveTo>
                  <a:lnTo>
                    <a:pt x="0" y="182"/>
                  </a:lnTo>
                  <a:lnTo>
                    <a:pt x="272" y="0"/>
                  </a:lnTo>
                  <a:lnTo>
                    <a:pt x="272" y="91"/>
                  </a:lnTo>
                  <a:lnTo>
                    <a:pt x="862" y="91"/>
                  </a:lnTo>
                  <a:lnTo>
                    <a:pt x="862" y="182"/>
                  </a:lnTo>
                  <a:close/>
                </a:path>
              </a:pathLst>
            </a:cu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673" name="Group 473">
            <a:extLst>
              <a:ext uri="{FF2B5EF4-FFF2-40B4-BE49-F238E27FC236}">
                <a16:creationId xmlns:a16="http://schemas.microsoft.com/office/drawing/2014/main" id="{6FA34288-B894-4BB7-8D2A-238D9871D18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868863"/>
            <a:ext cx="1584325" cy="1111250"/>
            <a:chOff x="657" y="-150"/>
            <a:chExt cx="2861" cy="2174"/>
          </a:xfrm>
        </p:grpSpPr>
        <p:grpSp>
          <p:nvGrpSpPr>
            <p:cNvPr id="51674" name="Group 474">
              <a:extLst>
                <a:ext uri="{FF2B5EF4-FFF2-40B4-BE49-F238E27FC236}">
                  <a16:creationId xmlns:a16="http://schemas.microsoft.com/office/drawing/2014/main" id="{AFA6C0C9-00AD-45CD-91EC-6A1DF144A3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7" y="739"/>
              <a:ext cx="2861" cy="1285"/>
              <a:chOff x="657" y="739"/>
              <a:chExt cx="2861" cy="1285"/>
            </a:xfrm>
          </p:grpSpPr>
          <p:sp>
            <p:nvSpPr>
              <p:cNvPr id="51675" name="AutoShape 475">
                <a:extLst>
                  <a:ext uri="{FF2B5EF4-FFF2-40B4-BE49-F238E27FC236}">
                    <a16:creationId xmlns:a16="http://schemas.microsoft.com/office/drawing/2014/main" id="{D8B7DA01-94EA-42C4-B235-CF1E12E93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089" y="1502"/>
                <a:ext cx="136" cy="907"/>
              </a:xfrm>
              <a:prstGeom prst="flowChartDelay">
                <a:avLst/>
              </a:prstGeom>
              <a:gradFill rotWithShape="1">
                <a:gsLst>
                  <a:gs pos="0">
                    <a:srgbClr val="996600"/>
                  </a:gs>
                  <a:gs pos="50000">
                    <a:srgbClr val="FFCC66"/>
                  </a:gs>
                  <a:gs pos="100000">
                    <a:srgbClr val="99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76" name="AutoShape 476">
                <a:extLst>
                  <a:ext uri="{FF2B5EF4-FFF2-40B4-BE49-F238E27FC236}">
                    <a16:creationId xmlns:a16="http://schemas.microsoft.com/office/drawing/2014/main" id="{91C53E1E-8089-4189-8FCE-9FFC55A46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9" y="845"/>
                <a:ext cx="136" cy="136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77" name="AutoShape 477">
                <a:extLst>
                  <a:ext uri="{FF2B5EF4-FFF2-40B4-BE49-F238E27FC236}">
                    <a16:creationId xmlns:a16="http://schemas.microsoft.com/office/drawing/2014/main" id="{F3B5444A-72B9-49EB-BF2F-DFF5B11B6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9" y="739"/>
                <a:ext cx="136" cy="136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78" name="Freeform 478">
                <a:extLst>
                  <a:ext uri="{FF2B5EF4-FFF2-40B4-BE49-F238E27FC236}">
                    <a16:creationId xmlns:a16="http://schemas.microsoft.com/office/drawing/2014/main" id="{E582264F-2B79-424A-A6E7-F9FFCE0B47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" y="981"/>
                <a:ext cx="907" cy="907"/>
              </a:xfrm>
              <a:custGeom>
                <a:avLst/>
                <a:gdLst>
                  <a:gd name="T0" fmla="*/ 0 w 907"/>
                  <a:gd name="T1" fmla="*/ 907 h 907"/>
                  <a:gd name="T2" fmla="*/ 453 w 907"/>
                  <a:gd name="T3" fmla="*/ 0 h 907"/>
                  <a:gd name="T4" fmla="*/ 907 w 907"/>
                  <a:gd name="T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7" h="907">
                    <a:moveTo>
                      <a:pt x="0" y="907"/>
                    </a:moveTo>
                    <a:lnTo>
                      <a:pt x="453" y="0"/>
                    </a:lnTo>
                    <a:lnTo>
                      <a:pt x="907" y="907"/>
                    </a:lnTo>
                  </a:path>
                </a:pathLst>
              </a:custGeom>
              <a:noFill/>
              <a:ln w="190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79" name="Line 479">
                <a:extLst>
                  <a:ext uri="{FF2B5EF4-FFF2-40B4-BE49-F238E27FC236}">
                    <a16:creationId xmlns:a16="http://schemas.microsoft.com/office/drawing/2014/main" id="{4D15D6B5-F6AC-45E0-9B2A-99D9656E5A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6" y="981"/>
                <a:ext cx="0" cy="907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80" name="AutoShape 480">
                <a:extLst>
                  <a:ext uri="{FF2B5EF4-FFF2-40B4-BE49-F238E27FC236}">
                    <a16:creationId xmlns:a16="http://schemas.microsoft.com/office/drawing/2014/main" id="{46FD2BBD-ECCB-4EF4-854E-BDD807265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657" y="1888"/>
                <a:ext cx="67" cy="90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1" name="AutoShape 481">
                <a:extLst>
                  <a:ext uri="{FF2B5EF4-FFF2-40B4-BE49-F238E27FC236}">
                    <a16:creationId xmlns:a16="http://schemas.microsoft.com/office/drawing/2014/main" id="{E774FAB4-16BE-49C0-9D45-C15FDE5716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00000" flipH="1">
                <a:off x="1592" y="1888"/>
                <a:ext cx="67" cy="90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2" name="AutoShape 482">
                <a:extLst>
                  <a:ext uri="{FF2B5EF4-FFF2-40B4-BE49-F238E27FC236}">
                    <a16:creationId xmlns:a16="http://schemas.microsoft.com/office/drawing/2014/main" id="{1BBB9C0B-71FA-4054-9EC5-48B09EF2D3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948" y="1502"/>
                <a:ext cx="136" cy="907"/>
              </a:xfrm>
              <a:prstGeom prst="flowChartDelay">
                <a:avLst/>
              </a:prstGeom>
              <a:gradFill rotWithShape="1">
                <a:gsLst>
                  <a:gs pos="0">
                    <a:srgbClr val="996600"/>
                  </a:gs>
                  <a:gs pos="50000">
                    <a:srgbClr val="FFCC66"/>
                  </a:gs>
                  <a:gs pos="100000">
                    <a:srgbClr val="9966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3" name="AutoShape 483">
                <a:extLst>
                  <a:ext uri="{FF2B5EF4-FFF2-40B4-BE49-F238E27FC236}">
                    <a16:creationId xmlns:a16="http://schemas.microsoft.com/office/drawing/2014/main" id="{2E704319-2CC7-4C5C-AFC5-ABD8704AA9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8" y="845"/>
                <a:ext cx="136" cy="136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4" name="AutoShape 484">
                <a:extLst>
                  <a:ext uri="{FF2B5EF4-FFF2-40B4-BE49-F238E27FC236}">
                    <a16:creationId xmlns:a16="http://schemas.microsoft.com/office/drawing/2014/main" id="{55A35BDC-7887-42AD-A087-CEC84052E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48" y="739"/>
                <a:ext cx="136" cy="136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5" name="Freeform 485">
                <a:extLst>
                  <a:ext uri="{FF2B5EF4-FFF2-40B4-BE49-F238E27FC236}">
                    <a16:creationId xmlns:a16="http://schemas.microsoft.com/office/drawing/2014/main" id="{E60C270F-F81A-48E1-9F88-11934641B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2" y="981"/>
                <a:ext cx="907" cy="907"/>
              </a:xfrm>
              <a:custGeom>
                <a:avLst/>
                <a:gdLst>
                  <a:gd name="T0" fmla="*/ 0 w 907"/>
                  <a:gd name="T1" fmla="*/ 907 h 907"/>
                  <a:gd name="T2" fmla="*/ 453 w 907"/>
                  <a:gd name="T3" fmla="*/ 0 h 907"/>
                  <a:gd name="T4" fmla="*/ 907 w 907"/>
                  <a:gd name="T5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07" h="907">
                    <a:moveTo>
                      <a:pt x="0" y="907"/>
                    </a:moveTo>
                    <a:lnTo>
                      <a:pt x="453" y="0"/>
                    </a:lnTo>
                    <a:lnTo>
                      <a:pt x="907" y="907"/>
                    </a:lnTo>
                  </a:path>
                </a:pathLst>
              </a:custGeom>
              <a:noFill/>
              <a:ln w="1905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86" name="Line 486">
                <a:extLst>
                  <a:ext uri="{FF2B5EF4-FFF2-40B4-BE49-F238E27FC236}">
                    <a16:creationId xmlns:a16="http://schemas.microsoft.com/office/drawing/2014/main" id="{B25E7A7C-414F-4633-ABA8-0FC330A2FD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5" y="981"/>
                <a:ext cx="0" cy="907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87" name="AutoShape 487">
                <a:extLst>
                  <a:ext uri="{FF2B5EF4-FFF2-40B4-BE49-F238E27FC236}">
                    <a16:creationId xmlns:a16="http://schemas.microsoft.com/office/drawing/2014/main" id="{6B3751F3-901F-4CAA-B424-D378AD01C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>
                <a:off x="2516" y="1888"/>
                <a:ext cx="67" cy="90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688" name="AutoShape 488">
                <a:extLst>
                  <a:ext uri="{FF2B5EF4-FFF2-40B4-BE49-F238E27FC236}">
                    <a16:creationId xmlns:a16="http://schemas.microsoft.com/office/drawing/2014/main" id="{7D770C0A-ECD5-4608-834F-E836A888C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0700000" flipH="1">
                <a:off x="3451" y="1888"/>
                <a:ext cx="67" cy="90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689" name="Group 489">
              <a:extLst>
                <a:ext uri="{FF2B5EF4-FFF2-40B4-BE49-F238E27FC236}">
                  <a16:creationId xmlns:a16="http://schemas.microsoft.com/office/drawing/2014/main" id="{F563DBAA-428F-41FE-A31D-B002EE2041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57" y="618"/>
              <a:ext cx="1860" cy="205"/>
              <a:chOff x="1156" y="527"/>
              <a:chExt cx="3618" cy="399"/>
            </a:xfrm>
          </p:grpSpPr>
          <p:sp>
            <p:nvSpPr>
              <p:cNvPr id="51690" name="Freeform 490">
                <a:extLst>
                  <a:ext uri="{FF2B5EF4-FFF2-40B4-BE49-F238E27FC236}">
                    <a16:creationId xmlns:a16="http://schemas.microsoft.com/office/drawing/2014/main" id="{12E968BD-ED66-4F0C-930F-65A1B993E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" y="527"/>
                <a:ext cx="1803" cy="399"/>
              </a:xfrm>
              <a:custGeom>
                <a:avLst/>
                <a:gdLst>
                  <a:gd name="T0" fmla="*/ 1789 w 1803"/>
                  <a:gd name="T1" fmla="*/ 28 h 399"/>
                  <a:gd name="T2" fmla="*/ 432 w 1803"/>
                  <a:gd name="T3" fmla="*/ 96 h 399"/>
                  <a:gd name="T4" fmla="*/ 384 w 1803"/>
                  <a:gd name="T5" fmla="*/ 45 h 399"/>
                  <a:gd name="T6" fmla="*/ 294 w 1803"/>
                  <a:gd name="T7" fmla="*/ 3 h 399"/>
                  <a:gd name="T8" fmla="*/ 198 w 1803"/>
                  <a:gd name="T9" fmla="*/ 0 h 399"/>
                  <a:gd name="T10" fmla="*/ 99 w 1803"/>
                  <a:gd name="T11" fmla="*/ 33 h 399"/>
                  <a:gd name="T12" fmla="*/ 42 w 1803"/>
                  <a:gd name="T13" fmla="*/ 102 h 399"/>
                  <a:gd name="T14" fmla="*/ 0 w 1803"/>
                  <a:gd name="T15" fmla="*/ 177 h 399"/>
                  <a:gd name="T16" fmla="*/ 0 w 1803"/>
                  <a:gd name="T17" fmla="*/ 264 h 399"/>
                  <a:gd name="T18" fmla="*/ 15 w 1803"/>
                  <a:gd name="T19" fmla="*/ 276 h 399"/>
                  <a:gd name="T20" fmla="*/ 36 w 1803"/>
                  <a:gd name="T21" fmla="*/ 264 h 399"/>
                  <a:gd name="T22" fmla="*/ 45 w 1803"/>
                  <a:gd name="T23" fmla="*/ 216 h 399"/>
                  <a:gd name="T24" fmla="*/ 102 w 1803"/>
                  <a:gd name="T25" fmla="*/ 150 h 399"/>
                  <a:gd name="T26" fmla="*/ 162 w 1803"/>
                  <a:gd name="T27" fmla="*/ 93 h 399"/>
                  <a:gd name="T28" fmla="*/ 219 w 1803"/>
                  <a:gd name="T29" fmla="*/ 78 h 399"/>
                  <a:gd name="T30" fmla="*/ 261 w 1803"/>
                  <a:gd name="T31" fmla="*/ 81 h 399"/>
                  <a:gd name="T32" fmla="*/ 309 w 1803"/>
                  <a:gd name="T33" fmla="*/ 123 h 399"/>
                  <a:gd name="T34" fmla="*/ 324 w 1803"/>
                  <a:gd name="T35" fmla="*/ 162 h 399"/>
                  <a:gd name="T36" fmla="*/ 339 w 1803"/>
                  <a:gd name="T37" fmla="*/ 180 h 399"/>
                  <a:gd name="T38" fmla="*/ 369 w 1803"/>
                  <a:gd name="T39" fmla="*/ 186 h 399"/>
                  <a:gd name="T40" fmla="*/ 1473 w 1803"/>
                  <a:gd name="T41" fmla="*/ 267 h 399"/>
                  <a:gd name="T42" fmla="*/ 1512 w 1803"/>
                  <a:gd name="T43" fmla="*/ 273 h 399"/>
                  <a:gd name="T44" fmla="*/ 1548 w 1803"/>
                  <a:gd name="T45" fmla="*/ 300 h 399"/>
                  <a:gd name="T46" fmla="*/ 1689 w 1803"/>
                  <a:gd name="T47" fmla="*/ 342 h 399"/>
                  <a:gd name="T48" fmla="*/ 1803 w 1803"/>
                  <a:gd name="T49" fmla="*/ 399 h 399"/>
                  <a:gd name="T50" fmla="*/ 1789 w 1803"/>
                  <a:gd name="T51" fmla="*/ 2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03" h="399">
                    <a:moveTo>
                      <a:pt x="1789" y="28"/>
                    </a:moveTo>
                    <a:lnTo>
                      <a:pt x="432" y="96"/>
                    </a:lnTo>
                    <a:lnTo>
                      <a:pt x="384" y="45"/>
                    </a:lnTo>
                    <a:lnTo>
                      <a:pt x="294" y="3"/>
                    </a:lnTo>
                    <a:lnTo>
                      <a:pt x="198" y="0"/>
                    </a:lnTo>
                    <a:lnTo>
                      <a:pt x="99" y="33"/>
                    </a:lnTo>
                    <a:lnTo>
                      <a:pt x="42" y="102"/>
                    </a:lnTo>
                    <a:lnTo>
                      <a:pt x="0" y="177"/>
                    </a:lnTo>
                    <a:lnTo>
                      <a:pt x="0" y="264"/>
                    </a:lnTo>
                    <a:lnTo>
                      <a:pt x="15" y="276"/>
                    </a:lnTo>
                    <a:lnTo>
                      <a:pt x="36" y="264"/>
                    </a:lnTo>
                    <a:lnTo>
                      <a:pt x="45" y="216"/>
                    </a:lnTo>
                    <a:lnTo>
                      <a:pt x="102" y="150"/>
                    </a:lnTo>
                    <a:lnTo>
                      <a:pt x="162" y="93"/>
                    </a:lnTo>
                    <a:lnTo>
                      <a:pt x="219" y="78"/>
                    </a:lnTo>
                    <a:lnTo>
                      <a:pt x="261" y="81"/>
                    </a:lnTo>
                    <a:lnTo>
                      <a:pt x="309" y="123"/>
                    </a:lnTo>
                    <a:lnTo>
                      <a:pt x="324" y="162"/>
                    </a:lnTo>
                    <a:lnTo>
                      <a:pt x="339" y="180"/>
                    </a:lnTo>
                    <a:lnTo>
                      <a:pt x="369" y="186"/>
                    </a:lnTo>
                    <a:lnTo>
                      <a:pt x="1473" y="267"/>
                    </a:lnTo>
                    <a:lnTo>
                      <a:pt x="1512" y="273"/>
                    </a:lnTo>
                    <a:lnTo>
                      <a:pt x="1548" y="300"/>
                    </a:lnTo>
                    <a:lnTo>
                      <a:pt x="1689" y="342"/>
                    </a:lnTo>
                    <a:lnTo>
                      <a:pt x="1803" y="399"/>
                    </a:lnTo>
                    <a:lnTo>
                      <a:pt x="1789" y="28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691" name="Freeform 491">
                <a:extLst>
                  <a:ext uri="{FF2B5EF4-FFF2-40B4-BE49-F238E27FC236}">
                    <a16:creationId xmlns:a16="http://schemas.microsoft.com/office/drawing/2014/main" id="{9E0DFCF5-B3D5-4AC0-A5C4-DD9E8271934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2971" y="527"/>
                <a:ext cx="1803" cy="399"/>
              </a:xfrm>
              <a:custGeom>
                <a:avLst/>
                <a:gdLst>
                  <a:gd name="T0" fmla="*/ 1789 w 1803"/>
                  <a:gd name="T1" fmla="*/ 28 h 399"/>
                  <a:gd name="T2" fmla="*/ 432 w 1803"/>
                  <a:gd name="T3" fmla="*/ 96 h 399"/>
                  <a:gd name="T4" fmla="*/ 384 w 1803"/>
                  <a:gd name="T5" fmla="*/ 45 h 399"/>
                  <a:gd name="T6" fmla="*/ 294 w 1803"/>
                  <a:gd name="T7" fmla="*/ 3 h 399"/>
                  <a:gd name="T8" fmla="*/ 198 w 1803"/>
                  <a:gd name="T9" fmla="*/ 0 h 399"/>
                  <a:gd name="T10" fmla="*/ 99 w 1803"/>
                  <a:gd name="T11" fmla="*/ 33 h 399"/>
                  <a:gd name="T12" fmla="*/ 42 w 1803"/>
                  <a:gd name="T13" fmla="*/ 102 h 399"/>
                  <a:gd name="T14" fmla="*/ 0 w 1803"/>
                  <a:gd name="T15" fmla="*/ 177 h 399"/>
                  <a:gd name="T16" fmla="*/ 0 w 1803"/>
                  <a:gd name="T17" fmla="*/ 264 h 399"/>
                  <a:gd name="T18" fmla="*/ 15 w 1803"/>
                  <a:gd name="T19" fmla="*/ 276 h 399"/>
                  <a:gd name="T20" fmla="*/ 36 w 1803"/>
                  <a:gd name="T21" fmla="*/ 264 h 399"/>
                  <a:gd name="T22" fmla="*/ 45 w 1803"/>
                  <a:gd name="T23" fmla="*/ 216 h 399"/>
                  <a:gd name="T24" fmla="*/ 102 w 1803"/>
                  <a:gd name="T25" fmla="*/ 150 h 399"/>
                  <a:gd name="T26" fmla="*/ 162 w 1803"/>
                  <a:gd name="T27" fmla="*/ 93 h 399"/>
                  <a:gd name="T28" fmla="*/ 219 w 1803"/>
                  <a:gd name="T29" fmla="*/ 78 h 399"/>
                  <a:gd name="T30" fmla="*/ 261 w 1803"/>
                  <a:gd name="T31" fmla="*/ 81 h 399"/>
                  <a:gd name="T32" fmla="*/ 309 w 1803"/>
                  <a:gd name="T33" fmla="*/ 123 h 399"/>
                  <a:gd name="T34" fmla="*/ 324 w 1803"/>
                  <a:gd name="T35" fmla="*/ 162 h 399"/>
                  <a:gd name="T36" fmla="*/ 339 w 1803"/>
                  <a:gd name="T37" fmla="*/ 180 h 399"/>
                  <a:gd name="T38" fmla="*/ 369 w 1803"/>
                  <a:gd name="T39" fmla="*/ 186 h 399"/>
                  <a:gd name="T40" fmla="*/ 1473 w 1803"/>
                  <a:gd name="T41" fmla="*/ 267 h 399"/>
                  <a:gd name="T42" fmla="*/ 1512 w 1803"/>
                  <a:gd name="T43" fmla="*/ 273 h 399"/>
                  <a:gd name="T44" fmla="*/ 1548 w 1803"/>
                  <a:gd name="T45" fmla="*/ 300 h 399"/>
                  <a:gd name="T46" fmla="*/ 1689 w 1803"/>
                  <a:gd name="T47" fmla="*/ 342 h 399"/>
                  <a:gd name="T48" fmla="*/ 1803 w 1803"/>
                  <a:gd name="T49" fmla="*/ 399 h 399"/>
                  <a:gd name="T50" fmla="*/ 1789 w 1803"/>
                  <a:gd name="T51" fmla="*/ 2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03" h="399">
                    <a:moveTo>
                      <a:pt x="1789" y="28"/>
                    </a:moveTo>
                    <a:lnTo>
                      <a:pt x="432" y="96"/>
                    </a:lnTo>
                    <a:lnTo>
                      <a:pt x="384" y="45"/>
                    </a:lnTo>
                    <a:lnTo>
                      <a:pt x="294" y="3"/>
                    </a:lnTo>
                    <a:lnTo>
                      <a:pt x="198" y="0"/>
                    </a:lnTo>
                    <a:lnTo>
                      <a:pt x="99" y="33"/>
                    </a:lnTo>
                    <a:lnTo>
                      <a:pt x="42" y="102"/>
                    </a:lnTo>
                    <a:lnTo>
                      <a:pt x="0" y="177"/>
                    </a:lnTo>
                    <a:lnTo>
                      <a:pt x="0" y="264"/>
                    </a:lnTo>
                    <a:lnTo>
                      <a:pt x="15" y="276"/>
                    </a:lnTo>
                    <a:lnTo>
                      <a:pt x="36" y="264"/>
                    </a:lnTo>
                    <a:lnTo>
                      <a:pt x="45" y="216"/>
                    </a:lnTo>
                    <a:lnTo>
                      <a:pt x="102" y="150"/>
                    </a:lnTo>
                    <a:lnTo>
                      <a:pt x="162" y="93"/>
                    </a:lnTo>
                    <a:lnTo>
                      <a:pt x="219" y="78"/>
                    </a:lnTo>
                    <a:lnTo>
                      <a:pt x="261" y="81"/>
                    </a:lnTo>
                    <a:lnTo>
                      <a:pt x="309" y="123"/>
                    </a:lnTo>
                    <a:lnTo>
                      <a:pt x="324" y="162"/>
                    </a:lnTo>
                    <a:lnTo>
                      <a:pt x="339" y="180"/>
                    </a:lnTo>
                    <a:lnTo>
                      <a:pt x="369" y="186"/>
                    </a:lnTo>
                    <a:lnTo>
                      <a:pt x="1473" y="267"/>
                    </a:lnTo>
                    <a:lnTo>
                      <a:pt x="1512" y="273"/>
                    </a:lnTo>
                    <a:lnTo>
                      <a:pt x="1548" y="300"/>
                    </a:lnTo>
                    <a:lnTo>
                      <a:pt x="1689" y="342"/>
                    </a:lnTo>
                    <a:lnTo>
                      <a:pt x="1803" y="399"/>
                    </a:lnTo>
                    <a:lnTo>
                      <a:pt x="1789" y="28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1692" name="Rectangle 492">
              <a:extLst>
                <a:ext uri="{FF2B5EF4-FFF2-40B4-BE49-F238E27FC236}">
                  <a16:creationId xmlns:a16="http://schemas.microsoft.com/office/drawing/2014/main" id="{8D4FF141-7850-4A49-A7C3-33253492C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3" y="73"/>
              <a:ext cx="26" cy="590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693" name="Group 493">
              <a:extLst>
                <a:ext uri="{FF2B5EF4-FFF2-40B4-BE49-F238E27FC236}">
                  <a16:creationId xmlns:a16="http://schemas.microsoft.com/office/drawing/2014/main" id="{B2196F50-30CC-45B3-9EC6-B9628C4640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8" y="618"/>
              <a:ext cx="136" cy="272"/>
              <a:chOff x="1701" y="935"/>
              <a:chExt cx="272" cy="544"/>
            </a:xfrm>
          </p:grpSpPr>
          <p:grpSp>
            <p:nvGrpSpPr>
              <p:cNvPr id="51694" name="Group 494">
                <a:extLst>
                  <a:ext uri="{FF2B5EF4-FFF2-40B4-BE49-F238E27FC236}">
                    <a16:creationId xmlns:a16="http://schemas.microsoft.com/office/drawing/2014/main" id="{D5D62FA6-0E9C-4D3E-9C8A-985B7C22B2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0800000">
                <a:off x="1701" y="935"/>
                <a:ext cx="272" cy="544"/>
                <a:chOff x="1701" y="935"/>
                <a:chExt cx="272" cy="544"/>
              </a:xfrm>
            </p:grpSpPr>
            <p:sp>
              <p:nvSpPr>
                <p:cNvPr id="51695" name="Oval 495">
                  <a:extLst>
                    <a:ext uri="{FF2B5EF4-FFF2-40B4-BE49-F238E27FC236}">
                      <a16:creationId xmlns:a16="http://schemas.microsoft.com/office/drawing/2014/main" id="{657FC59F-9627-4285-B27A-81D8C84F44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1207"/>
                  <a:ext cx="272" cy="272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96" name="AutoShape 496">
                  <a:extLst>
                    <a:ext uri="{FF2B5EF4-FFF2-40B4-BE49-F238E27FC236}">
                      <a16:creationId xmlns:a16="http://schemas.microsoft.com/office/drawing/2014/main" id="{C4BA57F2-4CAC-48E7-A859-CE54BA6D29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01" y="935"/>
                  <a:ext cx="272" cy="409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1697" name="Oval 497">
                <a:extLst>
                  <a:ext uri="{FF2B5EF4-FFF2-40B4-BE49-F238E27FC236}">
                    <a16:creationId xmlns:a16="http://schemas.microsoft.com/office/drawing/2014/main" id="{055E2A9E-3D3F-4082-87FB-1E2A58D0C6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6" y="981"/>
                <a:ext cx="181" cy="181"/>
              </a:xfrm>
              <a:prstGeom prst="ellipse">
                <a:avLst/>
              </a:pr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1698" name="Group 498">
              <a:extLst>
                <a:ext uri="{FF2B5EF4-FFF2-40B4-BE49-F238E27FC236}">
                  <a16:creationId xmlns:a16="http://schemas.microsoft.com/office/drawing/2014/main" id="{1E326A8C-B52C-4266-9D01-C60A65BE9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8" y="-150"/>
              <a:ext cx="136" cy="242"/>
              <a:chOff x="3584" y="2341"/>
              <a:chExt cx="136" cy="242"/>
            </a:xfrm>
          </p:grpSpPr>
          <p:sp>
            <p:nvSpPr>
              <p:cNvPr id="51699" name="AutoShape 499">
                <a:extLst>
                  <a:ext uri="{FF2B5EF4-FFF2-40B4-BE49-F238E27FC236}">
                    <a16:creationId xmlns:a16="http://schemas.microsoft.com/office/drawing/2014/main" id="{92FE9B93-006E-4724-B005-90D77A60A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4" y="2447"/>
                <a:ext cx="136" cy="136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00" name="AutoShape 500">
                <a:extLst>
                  <a:ext uri="{FF2B5EF4-FFF2-40B4-BE49-F238E27FC236}">
                    <a16:creationId xmlns:a16="http://schemas.microsoft.com/office/drawing/2014/main" id="{C2098E14-3623-444F-9402-2C0E2C6E77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4" y="2341"/>
                <a:ext cx="136" cy="136"/>
              </a:xfrm>
              <a:custGeom>
                <a:avLst/>
                <a:gdLst>
                  <a:gd name="G0" fmla="+- 2224 0 0"/>
                  <a:gd name="G1" fmla="+- 21600 0 2224"/>
                  <a:gd name="G2" fmla="+- 21600 0 222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224" y="10800"/>
                    </a:moveTo>
                    <a:cubicBezTo>
                      <a:pt x="2224" y="15536"/>
                      <a:pt x="6064" y="19376"/>
                      <a:pt x="10800" y="19376"/>
                    </a:cubicBezTo>
                    <a:cubicBezTo>
                      <a:pt x="15536" y="19376"/>
                      <a:pt x="19376" y="15536"/>
                      <a:pt x="19376" y="10800"/>
                    </a:cubicBezTo>
                    <a:cubicBezTo>
                      <a:pt x="19376" y="6064"/>
                      <a:pt x="15536" y="2224"/>
                      <a:pt x="10800" y="2224"/>
                    </a:cubicBezTo>
                    <a:cubicBezTo>
                      <a:pt x="6064" y="2224"/>
                      <a:pt x="2224" y="6064"/>
                      <a:pt x="2224" y="10800"/>
                    </a:cubicBez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701" name="Oval 501">
              <a:extLst>
                <a:ext uri="{FF2B5EF4-FFF2-40B4-BE49-F238E27FC236}">
                  <a16:creationId xmlns:a16="http://schemas.microsoft.com/office/drawing/2014/main" id="{A971EC1C-8577-49C4-B1CD-EB1C08DB6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4" y="54"/>
              <a:ext cx="45" cy="91"/>
            </a:xfrm>
            <a:prstGeom prst="ellipse">
              <a:avLst/>
            </a:prstGeom>
            <a:gradFill rotWithShape="1">
              <a:gsLst>
                <a:gs pos="0">
                  <a:srgbClr val="808080">
                    <a:gamma/>
                    <a:shade val="46275"/>
                    <a:invGamma/>
                  </a:srgbClr>
                </a:gs>
                <a:gs pos="5000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1702" name="Group 502">
            <a:extLst>
              <a:ext uri="{FF2B5EF4-FFF2-40B4-BE49-F238E27FC236}">
                <a16:creationId xmlns:a16="http://schemas.microsoft.com/office/drawing/2014/main" id="{F845782A-C732-453F-8812-232A6F48DBC8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4941888"/>
            <a:ext cx="863600" cy="1223962"/>
            <a:chOff x="1669" y="3113"/>
            <a:chExt cx="544" cy="771"/>
          </a:xfrm>
        </p:grpSpPr>
        <p:sp>
          <p:nvSpPr>
            <p:cNvPr id="51703" name="Rectangle 503">
              <a:extLst>
                <a:ext uri="{FF2B5EF4-FFF2-40B4-BE49-F238E27FC236}">
                  <a16:creationId xmlns:a16="http://schemas.microsoft.com/office/drawing/2014/main" id="{F79CDBD8-6564-429E-8810-269A504D5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113"/>
              <a:ext cx="544" cy="771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1704" name="Group 504">
              <a:extLst>
                <a:ext uri="{FF2B5EF4-FFF2-40B4-BE49-F238E27FC236}">
                  <a16:creationId xmlns:a16="http://schemas.microsoft.com/office/drawing/2014/main" id="{9C56373A-FF5A-4B09-864D-484507D78C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87" y="3158"/>
              <a:ext cx="303" cy="45"/>
              <a:chOff x="1056" y="3430"/>
              <a:chExt cx="476" cy="90"/>
            </a:xfrm>
          </p:grpSpPr>
          <p:sp>
            <p:nvSpPr>
              <p:cNvPr id="51705" name="Rectangle 505">
                <a:extLst>
                  <a:ext uri="{FF2B5EF4-FFF2-40B4-BE49-F238E27FC236}">
                    <a16:creationId xmlns:a16="http://schemas.microsoft.com/office/drawing/2014/main" id="{87B77F25-4760-4418-A765-C86A93918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3430"/>
                <a:ext cx="45" cy="90"/>
              </a:xfrm>
              <a:prstGeom prst="rect">
                <a:avLst/>
              </a:pr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06" name="Rectangle 506">
                <a:extLst>
                  <a:ext uri="{FF2B5EF4-FFF2-40B4-BE49-F238E27FC236}">
                    <a16:creationId xmlns:a16="http://schemas.microsoft.com/office/drawing/2014/main" id="{91668CF0-41A4-4120-9212-09D2E4A81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3430"/>
                <a:ext cx="45" cy="90"/>
              </a:xfrm>
              <a:prstGeom prst="rect">
                <a:avLst/>
              </a:pr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07" name="Rectangle 507">
                <a:extLst>
                  <a:ext uri="{FF2B5EF4-FFF2-40B4-BE49-F238E27FC236}">
                    <a16:creationId xmlns:a16="http://schemas.microsoft.com/office/drawing/2014/main" id="{54A78C39-DC79-44D4-9FF9-CB0CC52C6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3" y="3430"/>
                <a:ext cx="45" cy="90"/>
              </a:xfrm>
              <a:prstGeom prst="rect">
                <a:avLst/>
              </a:pr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08" name="Rectangle 508">
                <a:extLst>
                  <a:ext uri="{FF2B5EF4-FFF2-40B4-BE49-F238E27FC236}">
                    <a16:creationId xmlns:a16="http://schemas.microsoft.com/office/drawing/2014/main" id="{51A61862-8C96-46B7-991E-A351148E7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3430"/>
                <a:ext cx="45" cy="90"/>
              </a:xfrm>
              <a:prstGeom prst="rect">
                <a:avLst/>
              </a:pr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09" name="Rectangle 509">
                <a:extLst>
                  <a:ext uri="{FF2B5EF4-FFF2-40B4-BE49-F238E27FC236}">
                    <a16:creationId xmlns:a16="http://schemas.microsoft.com/office/drawing/2014/main" id="{551A98CE-8913-44CB-A447-F254E877F9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6" y="3430"/>
                <a:ext cx="45" cy="90"/>
              </a:xfrm>
              <a:prstGeom prst="rect">
                <a:avLst/>
              </a:pr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0" name="Rectangle 510">
                <a:extLst>
                  <a:ext uri="{FF2B5EF4-FFF2-40B4-BE49-F238E27FC236}">
                    <a16:creationId xmlns:a16="http://schemas.microsoft.com/office/drawing/2014/main" id="{C3B8629A-720E-4F83-BD2C-5E3A9CEA3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6" y="3430"/>
                <a:ext cx="45" cy="90"/>
              </a:xfrm>
              <a:prstGeom prst="rect">
                <a:avLst/>
              </a:pr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1" name="Rectangle 511">
                <a:extLst>
                  <a:ext uri="{FF2B5EF4-FFF2-40B4-BE49-F238E27FC236}">
                    <a16:creationId xmlns:a16="http://schemas.microsoft.com/office/drawing/2014/main" id="{567C58FC-B91A-498B-B3A9-701EF164E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430"/>
                <a:ext cx="45" cy="90"/>
              </a:xfrm>
              <a:prstGeom prst="rect">
                <a:avLst/>
              </a:prstGeom>
              <a:noFill/>
              <a:ln w="3175" algn="ctr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712" name="Line 512">
                <a:extLst>
                  <a:ext uri="{FF2B5EF4-FFF2-40B4-BE49-F238E27FC236}">
                    <a16:creationId xmlns:a16="http://schemas.microsoft.com/office/drawing/2014/main" id="{E41DBE87-1EF7-4BFA-A7FF-39DC13EC1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9" y="3475"/>
                <a:ext cx="46" cy="0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12893</TotalTime>
  <Words>35</Words>
  <Application>Microsoft Office PowerPoint</Application>
  <PresentationFormat>A4 210 x 297 mm</PresentationFormat>
  <Paragraphs>29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Arial Black</vt:lpstr>
      <vt:lpstr>標準デザイン</vt:lpstr>
      <vt:lpstr>小物イラスト</vt:lpstr>
      <vt:lpstr>小物イラスト</vt:lpstr>
      <vt:lpstr>小物イラスト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pptxb73_小物や小道具のイラスト</dc:title>
  <dc:subject>pptxb73_小物や小道具のイラスト</dc:subject>
  <dc:creator>でじけろお</dc:creator>
  <cp:revision>2</cp:revision>
  <dcterms:created xsi:type="dcterms:W3CDTF">2010-10-12T01:13:58Z</dcterms:created>
  <dcterms:modified xsi:type="dcterms:W3CDTF">2019-10-11T05:37:45Z</dcterms:modified>
  <cp:version>2</cp:version>
</cp:coreProperties>
</file>