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6" r:id="rId5"/>
    <p:sldId id="265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66FF"/>
    <a:srgbClr val="339933"/>
    <a:srgbClr val="DDDDDD"/>
    <a:srgbClr val="800000"/>
    <a:srgbClr val="CC66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5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60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8766F3-85F1-4411-A2B7-CEBCD5DA6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79FA647-FAF1-4D82-8014-27C3EFE47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52811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D0D2CC-6074-45EB-9546-D45F9D26B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D02FE0C-33DC-4EAD-A369-4B486DD06A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3223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A9A0E6C-9BD2-4C25-819C-67DB61614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E175644-1408-4C67-9C35-0DA147A37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1524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44C5EB-DA40-41DF-B8CE-7E3D5113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10E9B1-A780-4CEE-9A30-F4F4D39DD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43138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770BDA-9559-4C4B-94A9-22A82C22F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0192CF-45EB-4BE3-B9BC-1DF3949E02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27048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2FA675-D0D9-43EC-BC59-FA13E0E05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8553A0-E0FF-4C9F-A929-AE4B23C9D2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582DE6-F39D-4513-BF7D-F84A22AF10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15886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92F6E6-6A88-4E81-88D0-A90C65AF4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243730-26B9-4D66-86B6-9D2CEB748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22CEA2-33B6-4770-B699-94B339E40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45DDAF-9EA7-4FB0-B97D-89D6D1EB94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F56DD13-4311-470C-939F-14ABBEA78E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2478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3DDACE-0DE2-4E2B-AF25-A968F2980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1630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31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898FA4-7073-47A0-8A9E-342FE7C24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F0E8A6-5214-4935-B782-0B8CDCA5C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5F3ED1D-DC26-4626-A201-EB754B171D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99043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A95E41-6DCF-4A22-94AD-2AFB08D63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9136D46-3F75-4C70-8799-AB90CAB056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ED38AE5-C5E8-462B-8306-9C9246546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9935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9C88591F-863B-4915-8410-0239CFB583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0E460225-974D-41FB-A61E-E7AD2022B20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5A98D8B0-6F1D-46AD-83DD-4F16C991D5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27C6602B-2D06-462F-BC6E-AB812B06AD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82095273-992E-4D75-8BBF-4E128F27625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DA1AB28A-5216-4C82-9513-B9AA7F29DF2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4D33024C-D943-48BB-A737-4ED7E568BD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48761DD4-7E69-4D6F-BEC0-FCB4E266D4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96EB00BA-5BB6-4FE9-9738-86F582DB822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36F31115-4D08-4DB2-94A9-83D5601C67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B120BE27-6257-457C-B995-34E1BAC7F9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69100A10-F73F-4B07-BDCA-6ECAEF01930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4C25E9B1-4115-47B7-BA23-E16B97A35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CF2FB6A8-B3E2-4DE7-B7B6-3B2C0752205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AF57B5B3-0AD7-4C1D-BF26-830B307F0BF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235EEF80-F080-4017-A45B-531A320D3E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8ADE382B-12C9-4A94-AC5B-06193918E8C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94141DB5-4101-4EB9-BF76-E02AE28CCB3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03" name="Group 171">
            <a:extLst>
              <a:ext uri="{FF2B5EF4-FFF2-40B4-BE49-F238E27FC236}">
                <a16:creationId xmlns:a16="http://schemas.microsoft.com/office/drawing/2014/main" id="{248B34B1-F57E-400E-A3AA-B6EC1254B59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196975"/>
            <a:ext cx="1511300" cy="917575"/>
            <a:chOff x="81" y="208"/>
            <a:chExt cx="1497" cy="909"/>
          </a:xfrm>
        </p:grpSpPr>
        <p:grpSp>
          <p:nvGrpSpPr>
            <p:cNvPr id="18604" name="Group 172">
              <a:extLst>
                <a:ext uri="{FF2B5EF4-FFF2-40B4-BE49-F238E27FC236}">
                  <a16:creationId xmlns:a16="http://schemas.microsoft.com/office/drawing/2014/main" id="{3683C8FE-7C9C-4BC3-B908-36782DE274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208"/>
              <a:ext cx="1497" cy="909"/>
              <a:chOff x="2666" y="2976"/>
              <a:chExt cx="1497" cy="909"/>
            </a:xfrm>
          </p:grpSpPr>
          <p:sp>
            <p:nvSpPr>
              <p:cNvPr id="18605" name="Oval 173">
                <a:extLst>
                  <a:ext uri="{FF2B5EF4-FFF2-40B4-BE49-F238E27FC236}">
                    <a16:creationId xmlns:a16="http://schemas.microsoft.com/office/drawing/2014/main" id="{9E0E5218-07C1-4C39-A196-E1B7EDA51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6" name="Oval 174">
                <a:extLst>
                  <a:ext uri="{FF2B5EF4-FFF2-40B4-BE49-F238E27FC236}">
                    <a16:creationId xmlns:a16="http://schemas.microsoft.com/office/drawing/2014/main" id="{52C4D858-D368-4B24-AEC4-A58C4F66E1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7" name="Oval 175">
                <a:extLst>
                  <a:ext uri="{FF2B5EF4-FFF2-40B4-BE49-F238E27FC236}">
                    <a16:creationId xmlns:a16="http://schemas.microsoft.com/office/drawing/2014/main" id="{87B314F9-AF00-4A20-BEAE-8729EB9CB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8" name="Freeform 176">
                <a:extLst>
                  <a:ext uri="{FF2B5EF4-FFF2-40B4-BE49-F238E27FC236}">
                    <a16:creationId xmlns:a16="http://schemas.microsoft.com/office/drawing/2014/main" id="{EA395F1D-7E7A-4772-B666-61F65DFD4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09" name="Oval 177">
                <a:extLst>
                  <a:ext uri="{FF2B5EF4-FFF2-40B4-BE49-F238E27FC236}">
                    <a16:creationId xmlns:a16="http://schemas.microsoft.com/office/drawing/2014/main" id="{F62C33C5-067C-4492-9D9F-1ACE36EA3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0" name="Group 178">
              <a:extLst>
                <a:ext uri="{FF2B5EF4-FFF2-40B4-BE49-F238E27FC236}">
                  <a16:creationId xmlns:a16="http://schemas.microsoft.com/office/drawing/2014/main" id="{CFB41AED-1F86-4984-AD28-2F8B89B6CF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208"/>
              <a:ext cx="1497" cy="907"/>
              <a:chOff x="988" y="2976"/>
              <a:chExt cx="1497" cy="907"/>
            </a:xfrm>
          </p:grpSpPr>
          <p:sp>
            <p:nvSpPr>
              <p:cNvPr id="18611" name="Oval 179">
                <a:extLst>
                  <a:ext uri="{FF2B5EF4-FFF2-40B4-BE49-F238E27FC236}">
                    <a16:creationId xmlns:a16="http://schemas.microsoft.com/office/drawing/2014/main" id="{22603536-2ECA-4A8B-8D49-BA3665588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2" name="Rectangle 180">
                <a:extLst>
                  <a:ext uri="{FF2B5EF4-FFF2-40B4-BE49-F238E27FC236}">
                    <a16:creationId xmlns:a16="http://schemas.microsoft.com/office/drawing/2014/main" id="{4F6B44A9-8F5A-4F31-BEB3-2B697C34D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00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3" name="Freeform 181">
                <a:extLst>
                  <a:ext uri="{FF2B5EF4-FFF2-40B4-BE49-F238E27FC236}">
                    <a16:creationId xmlns:a16="http://schemas.microsoft.com/office/drawing/2014/main" id="{6815E63F-E681-43B5-B35C-5538FCCAD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00"/>
                  </a:gs>
                  <a:gs pos="100000">
                    <a:srgbClr val="00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14" name="Rectangle 182">
                <a:extLst>
                  <a:ext uri="{FF2B5EF4-FFF2-40B4-BE49-F238E27FC236}">
                    <a16:creationId xmlns:a16="http://schemas.microsoft.com/office/drawing/2014/main" id="{46AD54A5-76BF-491B-8D59-FD8636C03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5" name="Rectangle 183" descr="横線 (太)">
                <a:extLst>
                  <a:ext uri="{FF2B5EF4-FFF2-40B4-BE49-F238E27FC236}">
                    <a16:creationId xmlns:a16="http://schemas.microsoft.com/office/drawing/2014/main" id="{6E4D40BC-ACD0-4A22-B877-4F6377F1A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6" name="Rectangle 184">
                <a:extLst>
                  <a:ext uri="{FF2B5EF4-FFF2-40B4-BE49-F238E27FC236}">
                    <a16:creationId xmlns:a16="http://schemas.microsoft.com/office/drawing/2014/main" id="{25688976-A0CF-4350-B2F9-2AC88DD9EA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006600">
                      <a:gamma/>
                      <a:shade val="46275"/>
                      <a:invGamma/>
                    </a:srgbClr>
                  </a:gs>
                  <a:gs pos="100000">
                    <a:srgbClr val="00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7" name="Oval 185">
                <a:extLst>
                  <a:ext uri="{FF2B5EF4-FFF2-40B4-BE49-F238E27FC236}">
                    <a16:creationId xmlns:a16="http://schemas.microsoft.com/office/drawing/2014/main" id="{FEB5465A-89ED-429E-85AB-A3DF1E13D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8" name="Oval 186">
                <a:extLst>
                  <a:ext uri="{FF2B5EF4-FFF2-40B4-BE49-F238E27FC236}">
                    <a16:creationId xmlns:a16="http://schemas.microsoft.com/office/drawing/2014/main" id="{91465A42-601E-4F2F-9163-391505F8E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9" name="Oval 187">
                <a:extLst>
                  <a:ext uri="{FF2B5EF4-FFF2-40B4-BE49-F238E27FC236}">
                    <a16:creationId xmlns:a16="http://schemas.microsoft.com/office/drawing/2014/main" id="{B95855CC-2DBE-4178-8334-97E85128F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0" name="AutoShape 188">
                <a:extLst>
                  <a:ext uri="{FF2B5EF4-FFF2-40B4-BE49-F238E27FC236}">
                    <a16:creationId xmlns:a16="http://schemas.microsoft.com/office/drawing/2014/main" id="{E3034A8D-2104-465D-9024-6469A6258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1" name="AutoShape 189">
                <a:extLst>
                  <a:ext uri="{FF2B5EF4-FFF2-40B4-BE49-F238E27FC236}">
                    <a16:creationId xmlns:a16="http://schemas.microsoft.com/office/drawing/2014/main" id="{862F0A71-C1D3-47EB-811D-EA9FDA396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2" name="AutoShape 190">
                <a:extLst>
                  <a:ext uri="{FF2B5EF4-FFF2-40B4-BE49-F238E27FC236}">
                    <a16:creationId xmlns:a16="http://schemas.microsoft.com/office/drawing/2014/main" id="{CB73C37E-BB89-43A0-BF33-3D641CD0E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3" name="Freeform 191">
                <a:extLst>
                  <a:ext uri="{FF2B5EF4-FFF2-40B4-BE49-F238E27FC236}">
                    <a16:creationId xmlns:a16="http://schemas.microsoft.com/office/drawing/2014/main" id="{0071C52B-C833-4459-BDCE-EE86D120E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24" name="Rectangle 192">
                <a:extLst>
                  <a:ext uri="{FF2B5EF4-FFF2-40B4-BE49-F238E27FC236}">
                    <a16:creationId xmlns:a16="http://schemas.microsoft.com/office/drawing/2014/main" id="{5F71DA6F-1DC4-4F06-B8BC-E1565E5022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5" name="Rectangle 193">
                <a:extLst>
                  <a:ext uri="{FF2B5EF4-FFF2-40B4-BE49-F238E27FC236}">
                    <a16:creationId xmlns:a16="http://schemas.microsoft.com/office/drawing/2014/main" id="{69AD17F2-0F68-480B-A066-C12ABB46A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00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6" name="Freeform 194">
                <a:extLst>
                  <a:ext uri="{FF2B5EF4-FFF2-40B4-BE49-F238E27FC236}">
                    <a16:creationId xmlns:a16="http://schemas.microsoft.com/office/drawing/2014/main" id="{2D00AE16-D8F5-4B06-BF8C-16717508AF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27" name="Rectangle 195">
                <a:extLst>
                  <a:ext uri="{FF2B5EF4-FFF2-40B4-BE49-F238E27FC236}">
                    <a16:creationId xmlns:a16="http://schemas.microsoft.com/office/drawing/2014/main" id="{60F7D879-564F-4096-A05A-7D275FC4B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28" name="Group 196">
            <a:extLst>
              <a:ext uri="{FF2B5EF4-FFF2-40B4-BE49-F238E27FC236}">
                <a16:creationId xmlns:a16="http://schemas.microsoft.com/office/drawing/2014/main" id="{E1C41DC9-3897-46F3-8E08-FD2817096490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196975"/>
            <a:ext cx="1511300" cy="917575"/>
            <a:chOff x="81" y="1251"/>
            <a:chExt cx="1497" cy="909"/>
          </a:xfrm>
        </p:grpSpPr>
        <p:grpSp>
          <p:nvGrpSpPr>
            <p:cNvPr id="18629" name="Group 197">
              <a:extLst>
                <a:ext uri="{FF2B5EF4-FFF2-40B4-BE49-F238E27FC236}">
                  <a16:creationId xmlns:a16="http://schemas.microsoft.com/office/drawing/2014/main" id="{299E10C4-08AB-45C0-B20A-48BB650D68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1251"/>
              <a:ext cx="1497" cy="909"/>
              <a:chOff x="2666" y="2976"/>
              <a:chExt cx="1497" cy="909"/>
            </a:xfrm>
          </p:grpSpPr>
          <p:sp>
            <p:nvSpPr>
              <p:cNvPr id="18630" name="Oval 198">
                <a:extLst>
                  <a:ext uri="{FF2B5EF4-FFF2-40B4-BE49-F238E27FC236}">
                    <a16:creationId xmlns:a16="http://schemas.microsoft.com/office/drawing/2014/main" id="{A322D1AD-A6E2-49F7-B533-AB61860EC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1" name="Oval 199">
                <a:extLst>
                  <a:ext uri="{FF2B5EF4-FFF2-40B4-BE49-F238E27FC236}">
                    <a16:creationId xmlns:a16="http://schemas.microsoft.com/office/drawing/2014/main" id="{BBC62E22-FEEE-44C5-BD1C-AA73026EC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2" name="Oval 200">
                <a:extLst>
                  <a:ext uri="{FF2B5EF4-FFF2-40B4-BE49-F238E27FC236}">
                    <a16:creationId xmlns:a16="http://schemas.microsoft.com/office/drawing/2014/main" id="{2A9677B2-6A13-42F3-8B13-E67C152D03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3" name="Freeform 201">
                <a:extLst>
                  <a:ext uri="{FF2B5EF4-FFF2-40B4-BE49-F238E27FC236}">
                    <a16:creationId xmlns:a16="http://schemas.microsoft.com/office/drawing/2014/main" id="{EAC61A13-3634-4C1F-87AA-AE0502203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34" name="Oval 202">
                <a:extLst>
                  <a:ext uri="{FF2B5EF4-FFF2-40B4-BE49-F238E27FC236}">
                    <a16:creationId xmlns:a16="http://schemas.microsoft.com/office/drawing/2014/main" id="{668D716F-BADF-4903-BAC9-D4077D3E5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35" name="Group 203">
              <a:extLst>
                <a:ext uri="{FF2B5EF4-FFF2-40B4-BE49-F238E27FC236}">
                  <a16:creationId xmlns:a16="http://schemas.microsoft.com/office/drawing/2014/main" id="{F1605A15-363D-49D2-9D46-5B0020B25B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1251"/>
              <a:ext cx="1497" cy="907"/>
              <a:chOff x="988" y="2976"/>
              <a:chExt cx="1497" cy="907"/>
            </a:xfrm>
          </p:grpSpPr>
          <p:sp>
            <p:nvSpPr>
              <p:cNvPr id="18636" name="Oval 204">
                <a:extLst>
                  <a:ext uri="{FF2B5EF4-FFF2-40B4-BE49-F238E27FC236}">
                    <a16:creationId xmlns:a16="http://schemas.microsoft.com/office/drawing/2014/main" id="{EBA6230E-CE66-43B9-B70F-951C18CE1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7" name="Rectangle 205">
                <a:extLst>
                  <a:ext uri="{FF2B5EF4-FFF2-40B4-BE49-F238E27FC236}">
                    <a16:creationId xmlns:a16="http://schemas.microsoft.com/office/drawing/2014/main" id="{981B2837-A88D-4157-989A-832064DD2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8" name="Freeform 206">
                <a:extLst>
                  <a:ext uri="{FF2B5EF4-FFF2-40B4-BE49-F238E27FC236}">
                    <a16:creationId xmlns:a16="http://schemas.microsoft.com/office/drawing/2014/main" id="{B721417B-BF56-4E53-8D93-988AC40D4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39" name="Rectangle 207">
                <a:extLst>
                  <a:ext uri="{FF2B5EF4-FFF2-40B4-BE49-F238E27FC236}">
                    <a16:creationId xmlns:a16="http://schemas.microsoft.com/office/drawing/2014/main" id="{C725FAFE-4D8D-40AB-9DC2-5CC0202EC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0" name="Rectangle 208" descr="横線 (太)">
                <a:extLst>
                  <a:ext uri="{FF2B5EF4-FFF2-40B4-BE49-F238E27FC236}">
                    <a16:creationId xmlns:a16="http://schemas.microsoft.com/office/drawing/2014/main" id="{CE913E10-529F-49BB-A685-FA52174FD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1" name="Rectangle 209">
                <a:extLst>
                  <a:ext uri="{FF2B5EF4-FFF2-40B4-BE49-F238E27FC236}">
                    <a16:creationId xmlns:a16="http://schemas.microsoft.com/office/drawing/2014/main" id="{8392D6BB-C95B-40B4-BB39-C5CD3459F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100000">
                    <a:srgbClr val="33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2" name="Oval 210">
                <a:extLst>
                  <a:ext uri="{FF2B5EF4-FFF2-40B4-BE49-F238E27FC236}">
                    <a16:creationId xmlns:a16="http://schemas.microsoft.com/office/drawing/2014/main" id="{6C221904-E5D0-4BAE-B452-DC7180E52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3" name="Oval 211">
                <a:extLst>
                  <a:ext uri="{FF2B5EF4-FFF2-40B4-BE49-F238E27FC236}">
                    <a16:creationId xmlns:a16="http://schemas.microsoft.com/office/drawing/2014/main" id="{96F30066-8632-4DD8-81FF-F445C009B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4" name="Oval 212">
                <a:extLst>
                  <a:ext uri="{FF2B5EF4-FFF2-40B4-BE49-F238E27FC236}">
                    <a16:creationId xmlns:a16="http://schemas.microsoft.com/office/drawing/2014/main" id="{748C4424-B43D-461A-B2E5-D8557F9C2A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5" name="AutoShape 213">
                <a:extLst>
                  <a:ext uri="{FF2B5EF4-FFF2-40B4-BE49-F238E27FC236}">
                    <a16:creationId xmlns:a16="http://schemas.microsoft.com/office/drawing/2014/main" id="{D890BC26-2CB5-4EDC-838C-8DF42BE77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6" name="AutoShape 214">
                <a:extLst>
                  <a:ext uri="{FF2B5EF4-FFF2-40B4-BE49-F238E27FC236}">
                    <a16:creationId xmlns:a16="http://schemas.microsoft.com/office/drawing/2014/main" id="{23483F89-6569-4D0C-803F-D6A47E3FE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7" name="AutoShape 215">
                <a:extLst>
                  <a:ext uri="{FF2B5EF4-FFF2-40B4-BE49-F238E27FC236}">
                    <a16:creationId xmlns:a16="http://schemas.microsoft.com/office/drawing/2014/main" id="{FD329E9F-8B5A-4DCA-BDE5-D3ACF4B69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8" name="Freeform 216">
                <a:extLst>
                  <a:ext uri="{FF2B5EF4-FFF2-40B4-BE49-F238E27FC236}">
                    <a16:creationId xmlns:a16="http://schemas.microsoft.com/office/drawing/2014/main" id="{7472CDCF-D3BB-4FB9-8447-EDDF08C7E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49" name="Rectangle 217">
                <a:extLst>
                  <a:ext uri="{FF2B5EF4-FFF2-40B4-BE49-F238E27FC236}">
                    <a16:creationId xmlns:a16="http://schemas.microsoft.com/office/drawing/2014/main" id="{B6F1F5C5-573D-4AC6-9521-79B9F4F65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0" name="Rectangle 218">
                <a:extLst>
                  <a:ext uri="{FF2B5EF4-FFF2-40B4-BE49-F238E27FC236}">
                    <a16:creationId xmlns:a16="http://schemas.microsoft.com/office/drawing/2014/main" id="{40C68859-6BCD-4FC9-8488-39C707AAB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1" name="Freeform 219">
                <a:extLst>
                  <a:ext uri="{FF2B5EF4-FFF2-40B4-BE49-F238E27FC236}">
                    <a16:creationId xmlns:a16="http://schemas.microsoft.com/office/drawing/2014/main" id="{23846733-91F2-4013-9B8B-7553900C19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52" name="Rectangle 220">
                <a:extLst>
                  <a:ext uri="{FF2B5EF4-FFF2-40B4-BE49-F238E27FC236}">
                    <a16:creationId xmlns:a16="http://schemas.microsoft.com/office/drawing/2014/main" id="{E7A0CD9C-F850-4055-B8C8-D592D52BD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53" name="Group 221">
            <a:extLst>
              <a:ext uri="{FF2B5EF4-FFF2-40B4-BE49-F238E27FC236}">
                <a16:creationId xmlns:a16="http://schemas.microsoft.com/office/drawing/2014/main" id="{94C00267-1FED-49BC-BE33-F3543796FDB8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196975"/>
            <a:ext cx="1511300" cy="917575"/>
            <a:chOff x="81" y="2294"/>
            <a:chExt cx="1497" cy="909"/>
          </a:xfrm>
        </p:grpSpPr>
        <p:grpSp>
          <p:nvGrpSpPr>
            <p:cNvPr id="18654" name="Group 222">
              <a:extLst>
                <a:ext uri="{FF2B5EF4-FFF2-40B4-BE49-F238E27FC236}">
                  <a16:creationId xmlns:a16="http://schemas.microsoft.com/office/drawing/2014/main" id="{C5760420-9D9E-448E-8529-639780B2B6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2294"/>
              <a:ext cx="1497" cy="909"/>
              <a:chOff x="2666" y="2976"/>
              <a:chExt cx="1497" cy="909"/>
            </a:xfrm>
          </p:grpSpPr>
          <p:sp>
            <p:nvSpPr>
              <p:cNvPr id="18655" name="Oval 223">
                <a:extLst>
                  <a:ext uri="{FF2B5EF4-FFF2-40B4-BE49-F238E27FC236}">
                    <a16:creationId xmlns:a16="http://schemas.microsoft.com/office/drawing/2014/main" id="{B2AE415C-DCF9-4533-961D-5431E58BB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6" name="Oval 224">
                <a:extLst>
                  <a:ext uri="{FF2B5EF4-FFF2-40B4-BE49-F238E27FC236}">
                    <a16:creationId xmlns:a16="http://schemas.microsoft.com/office/drawing/2014/main" id="{E51C0D28-373A-44B7-AEEC-6B14D871F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7" name="Oval 225">
                <a:extLst>
                  <a:ext uri="{FF2B5EF4-FFF2-40B4-BE49-F238E27FC236}">
                    <a16:creationId xmlns:a16="http://schemas.microsoft.com/office/drawing/2014/main" id="{E0B8DBC4-A518-4984-981A-B8A99BEEF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8" name="Freeform 226">
                <a:extLst>
                  <a:ext uri="{FF2B5EF4-FFF2-40B4-BE49-F238E27FC236}">
                    <a16:creationId xmlns:a16="http://schemas.microsoft.com/office/drawing/2014/main" id="{5E416CFC-995C-4BE2-B796-3A2E725C7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59" name="Oval 227">
                <a:extLst>
                  <a:ext uri="{FF2B5EF4-FFF2-40B4-BE49-F238E27FC236}">
                    <a16:creationId xmlns:a16="http://schemas.microsoft.com/office/drawing/2014/main" id="{0422F75D-3697-44F1-B3F0-4C84FB2E4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60" name="Group 228">
              <a:extLst>
                <a:ext uri="{FF2B5EF4-FFF2-40B4-BE49-F238E27FC236}">
                  <a16:creationId xmlns:a16="http://schemas.microsoft.com/office/drawing/2014/main" id="{1191D961-539E-477B-B1FF-4C50C839F0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2294"/>
              <a:ext cx="1497" cy="907"/>
              <a:chOff x="988" y="2976"/>
              <a:chExt cx="1497" cy="907"/>
            </a:xfrm>
          </p:grpSpPr>
          <p:sp>
            <p:nvSpPr>
              <p:cNvPr id="18661" name="Oval 229">
                <a:extLst>
                  <a:ext uri="{FF2B5EF4-FFF2-40B4-BE49-F238E27FC236}">
                    <a16:creationId xmlns:a16="http://schemas.microsoft.com/office/drawing/2014/main" id="{9607CAB1-5CB5-4A78-9159-FE2B9B792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2" name="Rectangle 230">
                <a:extLst>
                  <a:ext uri="{FF2B5EF4-FFF2-40B4-BE49-F238E27FC236}">
                    <a16:creationId xmlns:a16="http://schemas.microsoft.com/office/drawing/2014/main" id="{398A2A87-7C77-4238-9C91-7D6739B3F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3" name="Freeform 231">
                <a:extLst>
                  <a:ext uri="{FF2B5EF4-FFF2-40B4-BE49-F238E27FC236}">
                    <a16:creationId xmlns:a16="http://schemas.microsoft.com/office/drawing/2014/main" id="{953B35F3-1131-4854-A90D-8493C18EC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64" name="Rectangle 232">
                <a:extLst>
                  <a:ext uri="{FF2B5EF4-FFF2-40B4-BE49-F238E27FC236}">
                    <a16:creationId xmlns:a16="http://schemas.microsoft.com/office/drawing/2014/main" id="{322097F4-6409-4EC3-89D7-891D31D01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5" name="Rectangle 233" descr="横線 (太)">
                <a:extLst>
                  <a:ext uri="{FF2B5EF4-FFF2-40B4-BE49-F238E27FC236}">
                    <a16:creationId xmlns:a16="http://schemas.microsoft.com/office/drawing/2014/main" id="{3E264EDA-8A6B-4F38-9435-EB1D112DE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6" name="Rectangle 234">
                <a:extLst>
                  <a:ext uri="{FF2B5EF4-FFF2-40B4-BE49-F238E27FC236}">
                    <a16:creationId xmlns:a16="http://schemas.microsoft.com/office/drawing/2014/main" id="{92103156-4913-4E6B-ADE8-F79EB1A2F1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7" name="Oval 235">
                <a:extLst>
                  <a:ext uri="{FF2B5EF4-FFF2-40B4-BE49-F238E27FC236}">
                    <a16:creationId xmlns:a16="http://schemas.microsoft.com/office/drawing/2014/main" id="{1E416ED6-6D3F-4E62-B1E9-A681B9BB0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8" name="Oval 236">
                <a:extLst>
                  <a:ext uri="{FF2B5EF4-FFF2-40B4-BE49-F238E27FC236}">
                    <a16:creationId xmlns:a16="http://schemas.microsoft.com/office/drawing/2014/main" id="{5E41D545-DD1E-4905-A59D-232F59D78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9" name="Oval 237">
                <a:extLst>
                  <a:ext uri="{FF2B5EF4-FFF2-40B4-BE49-F238E27FC236}">
                    <a16:creationId xmlns:a16="http://schemas.microsoft.com/office/drawing/2014/main" id="{E7A96C13-4C9D-4E70-81F0-E55EFEF74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0" name="AutoShape 238">
                <a:extLst>
                  <a:ext uri="{FF2B5EF4-FFF2-40B4-BE49-F238E27FC236}">
                    <a16:creationId xmlns:a16="http://schemas.microsoft.com/office/drawing/2014/main" id="{86530686-07E7-4BE8-A86F-3E22CA8A8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1" name="AutoShape 239">
                <a:extLst>
                  <a:ext uri="{FF2B5EF4-FFF2-40B4-BE49-F238E27FC236}">
                    <a16:creationId xmlns:a16="http://schemas.microsoft.com/office/drawing/2014/main" id="{2C2964AE-6B70-426A-8251-569587785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2" name="AutoShape 240">
                <a:extLst>
                  <a:ext uri="{FF2B5EF4-FFF2-40B4-BE49-F238E27FC236}">
                    <a16:creationId xmlns:a16="http://schemas.microsoft.com/office/drawing/2014/main" id="{02BAA44A-C47C-4297-953F-E8519BB82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3" name="Freeform 241">
                <a:extLst>
                  <a:ext uri="{FF2B5EF4-FFF2-40B4-BE49-F238E27FC236}">
                    <a16:creationId xmlns:a16="http://schemas.microsoft.com/office/drawing/2014/main" id="{F45C157D-0F75-4F0D-BA07-FD66CF829A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74" name="Rectangle 242">
                <a:extLst>
                  <a:ext uri="{FF2B5EF4-FFF2-40B4-BE49-F238E27FC236}">
                    <a16:creationId xmlns:a16="http://schemas.microsoft.com/office/drawing/2014/main" id="{84C1C686-E0C0-4BA3-9485-F9DC2A609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5" name="Rectangle 243">
                <a:extLst>
                  <a:ext uri="{FF2B5EF4-FFF2-40B4-BE49-F238E27FC236}">
                    <a16:creationId xmlns:a16="http://schemas.microsoft.com/office/drawing/2014/main" id="{09C76883-9947-4035-ACEC-43B0CA4EB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6" name="Freeform 244">
                <a:extLst>
                  <a:ext uri="{FF2B5EF4-FFF2-40B4-BE49-F238E27FC236}">
                    <a16:creationId xmlns:a16="http://schemas.microsoft.com/office/drawing/2014/main" id="{D789FCEB-D227-406C-B0D5-52BBF66A4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77" name="Rectangle 245">
                <a:extLst>
                  <a:ext uri="{FF2B5EF4-FFF2-40B4-BE49-F238E27FC236}">
                    <a16:creationId xmlns:a16="http://schemas.microsoft.com/office/drawing/2014/main" id="{0DB3EE8C-304F-4633-92BA-4BB7269CF1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78" name="Group 246">
            <a:extLst>
              <a:ext uri="{FF2B5EF4-FFF2-40B4-BE49-F238E27FC236}">
                <a16:creationId xmlns:a16="http://schemas.microsoft.com/office/drawing/2014/main" id="{B9BE9864-44A2-4F5B-93E5-6CB06A440E43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196975"/>
            <a:ext cx="1511300" cy="917575"/>
            <a:chOff x="81" y="3338"/>
            <a:chExt cx="1497" cy="909"/>
          </a:xfrm>
        </p:grpSpPr>
        <p:grpSp>
          <p:nvGrpSpPr>
            <p:cNvPr id="18679" name="Group 247">
              <a:extLst>
                <a:ext uri="{FF2B5EF4-FFF2-40B4-BE49-F238E27FC236}">
                  <a16:creationId xmlns:a16="http://schemas.microsoft.com/office/drawing/2014/main" id="{0AFE78E3-A4DC-4B55-B22D-F2B06D979C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3338"/>
              <a:ext cx="1497" cy="909"/>
              <a:chOff x="2666" y="2976"/>
              <a:chExt cx="1497" cy="909"/>
            </a:xfrm>
          </p:grpSpPr>
          <p:sp>
            <p:nvSpPr>
              <p:cNvPr id="18680" name="Oval 248">
                <a:extLst>
                  <a:ext uri="{FF2B5EF4-FFF2-40B4-BE49-F238E27FC236}">
                    <a16:creationId xmlns:a16="http://schemas.microsoft.com/office/drawing/2014/main" id="{D046F796-7475-4483-AFD1-74B7B73B76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1" name="Oval 249">
                <a:extLst>
                  <a:ext uri="{FF2B5EF4-FFF2-40B4-BE49-F238E27FC236}">
                    <a16:creationId xmlns:a16="http://schemas.microsoft.com/office/drawing/2014/main" id="{C2E6572E-7171-46FA-87A8-C48D8B493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2" name="Oval 250">
                <a:extLst>
                  <a:ext uri="{FF2B5EF4-FFF2-40B4-BE49-F238E27FC236}">
                    <a16:creationId xmlns:a16="http://schemas.microsoft.com/office/drawing/2014/main" id="{5E4EAFBA-2495-414F-8899-E0B2E9DFC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3" name="Freeform 251">
                <a:extLst>
                  <a:ext uri="{FF2B5EF4-FFF2-40B4-BE49-F238E27FC236}">
                    <a16:creationId xmlns:a16="http://schemas.microsoft.com/office/drawing/2014/main" id="{DD3D3E34-411E-4CC5-9D84-FA852A717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84" name="Oval 252">
                <a:extLst>
                  <a:ext uri="{FF2B5EF4-FFF2-40B4-BE49-F238E27FC236}">
                    <a16:creationId xmlns:a16="http://schemas.microsoft.com/office/drawing/2014/main" id="{ABFBCE6F-D79B-400A-B819-ECE0F5C85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85" name="Group 253">
              <a:extLst>
                <a:ext uri="{FF2B5EF4-FFF2-40B4-BE49-F238E27FC236}">
                  <a16:creationId xmlns:a16="http://schemas.microsoft.com/office/drawing/2014/main" id="{40CF5EC1-58DA-48C2-B0ED-5659D7EBAE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" y="3338"/>
              <a:ext cx="1497" cy="907"/>
              <a:chOff x="988" y="2976"/>
              <a:chExt cx="1497" cy="907"/>
            </a:xfrm>
          </p:grpSpPr>
          <p:sp>
            <p:nvSpPr>
              <p:cNvPr id="18686" name="Oval 254">
                <a:extLst>
                  <a:ext uri="{FF2B5EF4-FFF2-40B4-BE49-F238E27FC236}">
                    <a16:creationId xmlns:a16="http://schemas.microsoft.com/office/drawing/2014/main" id="{BC67A445-444D-4876-9D3F-64AA8119F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7" name="Rectangle 255">
                <a:extLst>
                  <a:ext uri="{FF2B5EF4-FFF2-40B4-BE49-F238E27FC236}">
                    <a16:creationId xmlns:a16="http://schemas.microsoft.com/office/drawing/2014/main" id="{F96A8465-2C18-4868-A4C4-5FC448BF5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8" name="Freeform 256">
                <a:extLst>
                  <a:ext uri="{FF2B5EF4-FFF2-40B4-BE49-F238E27FC236}">
                    <a16:creationId xmlns:a16="http://schemas.microsoft.com/office/drawing/2014/main" id="{4A3D0C7F-F9ED-4061-81A6-B4194DBB4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89" name="Rectangle 257">
                <a:extLst>
                  <a:ext uri="{FF2B5EF4-FFF2-40B4-BE49-F238E27FC236}">
                    <a16:creationId xmlns:a16="http://schemas.microsoft.com/office/drawing/2014/main" id="{11F318E5-3957-45F8-88EF-E90F9DF1A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0" name="Rectangle 258" descr="横線 (太)">
                <a:extLst>
                  <a:ext uri="{FF2B5EF4-FFF2-40B4-BE49-F238E27FC236}">
                    <a16:creationId xmlns:a16="http://schemas.microsoft.com/office/drawing/2014/main" id="{53FCC41E-AB87-4606-BAC8-F92027EB0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1" name="Rectangle 259">
                <a:extLst>
                  <a:ext uri="{FF2B5EF4-FFF2-40B4-BE49-F238E27FC236}">
                    <a16:creationId xmlns:a16="http://schemas.microsoft.com/office/drawing/2014/main" id="{7EAF3440-D6CA-46EA-BDEC-F60F4ABEC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2" name="Oval 260">
                <a:extLst>
                  <a:ext uri="{FF2B5EF4-FFF2-40B4-BE49-F238E27FC236}">
                    <a16:creationId xmlns:a16="http://schemas.microsoft.com/office/drawing/2014/main" id="{C1FD86E2-84CB-4FED-8419-5025B6700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3" name="Oval 261">
                <a:extLst>
                  <a:ext uri="{FF2B5EF4-FFF2-40B4-BE49-F238E27FC236}">
                    <a16:creationId xmlns:a16="http://schemas.microsoft.com/office/drawing/2014/main" id="{A6A0B9EE-380E-47A5-B32A-FB90F4B5A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4" name="Oval 262">
                <a:extLst>
                  <a:ext uri="{FF2B5EF4-FFF2-40B4-BE49-F238E27FC236}">
                    <a16:creationId xmlns:a16="http://schemas.microsoft.com/office/drawing/2014/main" id="{5CCED635-347A-4336-A39F-3951F0CF1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5" name="AutoShape 263">
                <a:extLst>
                  <a:ext uri="{FF2B5EF4-FFF2-40B4-BE49-F238E27FC236}">
                    <a16:creationId xmlns:a16="http://schemas.microsoft.com/office/drawing/2014/main" id="{73EFF922-8D60-435F-98CC-0DF1C24BE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6" name="AutoShape 264">
                <a:extLst>
                  <a:ext uri="{FF2B5EF4-FFF2-40B4-BE49-F238E27FC236}">
                    <a16:creationId xmlns:a16="http://schemas.microsoft.com/office/drawing/2014/main" id="{047D998D-EF08-47C4-97DA-A6A3D09DF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7" name="AutoShape 265">
                <a:extLst>
                  <a:ext uri="{FF2B5EF4-FFF2-40B4-BE49-F238E27FC236}">
                    <a16:creationId xmlns:a16="http://schemas.microsoft.com/office/drawing/2014/main" id="{882EAABF-7C93-44BA-B896-B691F6FE1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98" name="Freeform 266">
                <a:extLst>
                  <a:ext uri="{FF2B5EF4-FFF2-40B4-BE49-F238E27FC236}">
                    <a16:creationId xmlns:a16="http://schemas.microsoft.com/office/drawing/2014/main" id="{9B56E328-0354-4B43-A0CB-E36283602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99" name="Rectangle 267">
                <a:extLst>
                  <a:ext uri="{FF2B5EF4-FFF2-40B4-BE49-F238E27FC236}">
                    <a16:creationId xmlns:a16="http://schemas.microsoft.com/office/drawing/2014/main" id="{10F90E8C-D24B-42F1-8AFD-22B8169F1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0" name="Rectangle 268">
                <a:extLst>
                  <a:ext uri="{FF2B5EF4-FFF2-40B4-BE49-F238E27FC236}">
                    <a16:creationId xmlns:a16="http://schemas.microsoft.com/office/drawing/2014/main" id="{B0B176FF-D7CD-4DA8-BEA7-C98496FBA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1" name="Freeform 269">
                <a:extLst>
                  <a:ext uri="{FF2B5EF4-FFF2-40B4-BE49-F238E27FC236}">
                    <a16:creationId xmlns:a16="http://schemas.microsoft.com/office/drawing/2014/main" id="{371A3A81-A7AA-4123-AB8F-A5CC9CCF7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2" name="Rectangle 270">
                <a:extLst>
                  <a:ext uri="{FF2B5EF4-FFF2-40B4-BE49-F238E27FC236}">
                    <a16:creationId xmlns:a16="http://schemas.microsoft.com/office/drawing/2014/main" id="{730AC243-57C1-4110-ADBE-054079E619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803" name="Group 371">
            <a:extLst>
              <a:ext uri="{FF2B5EF4-FFF2-40B4-BE49-F238E27FC236}">
                <a16:creationId xmlns:a16="http://schemas.microsoft.com/office/drawing/2014/main" id="{67E583D6-98DE-4D35-B8C6-AF2A80BD0567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141663"/>
            <a:ext cx="1511300" cy="917575"/>
            <a:chOff x="3256" y="210"/>
            <a:chExt cx="1497" cy="909"/>
          </a:xfrm>
        </p:grpSpPr>
        <p:grpSp>
          <p:nvGrpSpPr>
            <p:cNvPr id="18804" name="Group 372">
              <a:extLst>
                <a:ext uri="{FF2B5EF4-FFF2-40B4-BE49-F238E27FC236}">
                  <a16:creationId xmlns:a16="http://schemas.microsoft.com/office/drawing/2014/main" id="{162DEB84-154D-4FF8-AC49-DF9E07E984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10"/>
              <a:ext cx="1497" cy="909"/>
              <a:chOff x="2666" y="2976"/>
              <a:chExt cx="1497" cy="909"/>
            </a:xfrm>
          </p:grpSpPr>
          <p:sp>
            <p:nvSpPr>
              <p:cNvPr id="18805" name="Oval 373">
                <a:extLst>
                  <a:ext uri="{FF2B5EF4-FFF2-40B4-BE49-F238E27FC236}">
                    <a16:creationId xmlns:a16="http://schemas.microsoft.com/office/drawing/2014/main" id="{C5665C69-4524-40C5-B67D-2F4CE68EB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6" name="Oval 374">
                <a:extLst>
                  <a:ext uri="{FF2B5EF4-FFF2-40B4-BE49-F238E27FC236}">
                    <a16:creationId xmlns:a16="http://schemas.microsoft.com/office/drawing/2014/main" id="{4ED30BCD-40C0-461F-8BC7-407B9585C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7" name="Oval 375">
                <a:extLst>
                  <a:ext uri="{FF2B5EF4-FFF2-40B4-BE49-F238E27FC236}">
                    <a16:creationId xmlns:a16="http://schemas.microsoft.com/office/drawing/2014/main" id="{2F790B23-F1B2-4D6F-9D2B-1DA11DF06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08" name="Freeform 376">
                <a:extLst>
                  <a:ext uri="{FF2B5EF4-FFF2-40B4-BE49-F238E27FC236}">
                    <a16:creationId xmlns:a16="http://schemas.microsoft.com/office/drawing/2014/main" id="{27374978-43F0-4CBE-B671-377256B08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09" name="Oval 377">
                <a:extLst>
                  <a:ext uri="{FF2B5EF4-FFF2-40B4-BE49-F238E27FC236}">
                    <a16:creationId xmlns:a16="http://schemas.microsoft.com/office/drawing/2014/main" id="{5B979801-12B8-4E7C-A392-941E73DD6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10" name="Group 378">
              <a:extLst>
                <a:ext uri="{FF2B5EF4-FFF2-40B4-BE49-F238E27FC236}">
                  <a16:creationId xmlns:a16="http://schemas.microsoft.com/office/drawing/2014/main" id="{167E5B41-3C44-47E0-BF1C-461E69182C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10"/>
              <a:ext cx="1497" cy="907"/>
              <a:chOff x="988" y="2976"/>
              <a:chExt cx="1497" cy="907"/>
            </a:xfrm>
          </p:grpSpPr>
          <p:sp>
            <p:nvSpPr>
              <p:cNvPr id="18811" name="Oval 379">
                <a:extLst>
                  <a:ext uri="{FF2B5EF4-FFF2-40B4-BE49-F238E27FC236}">
                    <a16:creationId xmlns:a16="http://schemas.microsoft.com/office/drawing/2014/main" id="{0F9DC1DD-4B7D-468E-8B47-39828D944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2" name="Rectangle 380">
                <a:extLst>
                  <a:ext uri="{FF2B5EF4-FFF2-40B4-BE49-F238E27FC236}">
                    <a16:creationId xmlns:a16="http://schemas.microsoft.com/office/drawing/2014/main" id="{5D9D1618-B3B6-4D09-B781-A86CEC522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00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3" name="Freeform 381">
                <a:extLst>
                  <a:ext uri="{FF2B5EF4-FFF2-40B4-BE49-F238E27FC236}">
                    <a16:creationId xmlns:a16="http://schemas.microsoft.com/office/drawing/2014/main" id="{0B131ADB-1476-4618-9EA3-6D3355962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14" name="Rectangle 382">
                <a:extLst>
                  <a:ext uri="{FF2B5EF4-FFF2-40B4-BE49-F238E27FC236}">
                    <a16:creationId xmlns:a16="http://schemas.microsoft.com/office/drawing/2014/main" id="{78F3B9BB-193A-4F80-B5FF-1B07143EA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5" name="Rectangle 383" descr="横線 (太)">
                <a:extLst>
                  <a:ext uri="{FF2B5EF4-FFF2-40B4-BE49-F238E27FC236}">
                    <a16:creationId xmlns:a16="http://schemas.microsoft.com/office/drawing/2014/main" id="{4536894F-6378-4C70-AE19-952AF40C7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6" name="Rectangle 384">
                <a:extLst>
                  <a:ext uri="{FF2B5EF4-FFF2-40B4-BE49-F238E27FC236}">
                    <a16:creationId xmlns:a16="http://schemas.microsoft.com/office/drawing/2014/main" id="{BA7069F3-458F-4861-865F-A48EDC7C7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7" name="Oval 385">
                <a:extLst>
                  <a:ext uri="{FF2B5EF4-FFF2-40B4-BE49-F238E27FC236}">
                    <a16:creationId xmlns:a16="http://schemas.microsoft.com/office/drawing/2014/main" id="{5435CC2F-BCC2-4EC3-85C2-1C85E3C0E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8" name="Oval 386">
                <a:extLst>
                  <a:ext uri="{FF2B5EF4-FFF2-40B4-BE49-F238E27FC236}">
                    <a16:creationId xmlns:a16="http://schemas.microsoft.com/office/drawing/2014/main" id="{C346C148-9426-4DAD-85EE-5C2EE93F1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9" name="Oval 387">
                <a:extLst>
                  <a:ext uri="{FF2B5EF4-FFF2-40B4-BE49-F238E27FC236}">
                    <a16:creationId xmlns:a16="http://schemas.microsoft.com/office/drawing/2014/main" id="{08643B0A-3BA9-4D4C-B296-4E06067A1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0" name="AutoShape 388">
                <a:extLst>
                  <a:ext uri="{FF2B5EF4-FFF2-40B4-BE49-F238E27FC236}">
                    <a16:creationId xmlns:a16="http://schemas.microsoft.com/office/drawing/2014/main" id="{BF59AA67-C45A-44B8-8032-D584DFAE3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1" name="AutoShape 389">
                <a:extLst>
                  <a:ext uri="{FF2B5EF4-FFF2-40B4-BE49-F238E27FC236}">
                    <a16:creationId xmlns:a16="http://schemas.microsoft.com/office/drawing/2014/main" id="{F4764DB2-2BE6-4B54-AF5C-F0E0D0696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2" name="AutoShape 390">
                <a:extLst>
                  <a:ext uri="{FF2B5EF4-FFF2-40B4-BE49-F238E27FC236}">
                    <a16:creationId xmlns:a16="http://schemas.microsoft.com/office/drawing/2014/main" id="{5BDA66B1-1D48-402B-BB5E-1228AA863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3" name="Freeform 391">
                <a:extLst>
                  <a:ext uri="{FF2B5EF4-FFF2-40B4-BE49-F238E27FC236}">
                    <a16:creationId xmlns:a16="http://schemas.microsoft.com/office/drawing/2014/main" id="{A44A5E14-E138-49C7-B85B-89DF5136A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24" name="Rectangle 392">
                <a:extLst>
                  <a:ext uri="{FF2B5EF4-FFF2-40B4-BE49-F238E27FC236}">
                    <a16:creationId xmlns:a16="http://schemas.microsoft.com/office/drawing/2014/main" id="{89A9722E-7973-49B4-AA93-53EFFED18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5" name="Rectangle 393">
                <a:extLst>
                  <a:ext uri="{FF2B5EF4-FFF2-40B4-BE49-F238E27FC236}">
                    <a16:creationId xmlns:a16="http://schemas.microsoft.com/office/drawing/2014/main" id="{36976735-DDBC-4388-99BF-4CABCDD65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26" name="Freeform 394">
                <a:extLst>
                  <a:ext uri="{FF2B5EF4-FFF2-40B4-BE49-F238E27FC236}">
                    <a16:creationId xmlns:a16="http://schemas.microsoft.com/office/drawing/2014/main" id="{3580B046-950D-480B-BE16-8F44F2602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27" name="Rectangle 395">
                <a:extLst>
                  <a:ext uri="{FF2B5EF4-FFF2-40B4-BE49-F238E27FC236}">
                    <a16:creationId xmlns:a16="http://schemas.microsoft.com/office/drawing/2014/main" id="{524FE492-C74B-41E2-B740-6B8EEE95B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28" name="WordArt 396">
              <a:extLst>
                <a:ext uri="{FF2B5EF4-FFF2-40B4-BE49-F238E27FC236}">
                  <a16:creationId xmlns:a16="http://schemas.microsoft.com/office/drawing/2014/main" id="{B6601F43-0D75-444F-85F7-058129EFFF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2" y="391"/>
              <a:ext cx="545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配 達</a:t>
              </a:r>
            </a:p>
          </p:txBody>
        </p:sp>
      </p:grpSp>
      <p:grpSp>
        <p:nvGrpSpPr>
          <p:cNvPr id="18829" name="Group 397">
            <a:extLst>
              <a:ext uri="{FF2B5EF4-FFF2-40B4-BE49-F238E27FC236}">
                <a16:creationId xmlns:a16="http://schemas.microsoft.com/office/drawing/2014/main" id="{988165A1-90BD-46A8-B11F-B2B4EBB019E8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3141663"/>
            <a:ext cx="1511300" cy="917575"/>
            <a:chOff x="3256" y="1253"/>
            <a:chExt cx="1497" cy="909"/>
          </a:xfrm>
        </p:grpSpPr>
        <p:grpSp>
          <p:nvGrpSpPr>
            <p:cNvPr id="18830" name="Group 398">
              <a:extLst>
                <a:ext uri="{FF2B5EF4-FFF2-40B4-BE49-F238E27FC236}">
                  <a16:creationId xmlns:a16="http://schemas.microsoft.com/office/drawing/2014/main" id="{2AB74A96-C47F-467F-85E6-F07B196F7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1253"/>
              <a:ext cx="1497" cy="909"/>
              <a:chOff x="2666" y="2976"/>
              <a:chExt cx="1497" cy="909"/>
            </a:xfrm>
          </p:grpSpPr>
          <p:sp>
            <p:nvSpPr>
              <p:cNvPr id="18831" name="Oval 399">
                <a:extLst>
                  <a:ext uri="{FF2B5EF4-FFF2-40B4-BE49-F238E27FC236}">
                    <a16:creationId xmlns:a16="http://schemas.microsoft.com/office/drawing/2014/main" id="{3673DBE1-DFD3-4042-9897-DE003047C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2" name="Oval 400">
                <a:extLst>
                  <a:ext uri="{FF2B5EF4-FFF2-40B4-BE49-F238E27FC236}">
                    <a16:creationId xmlns:a16="http://schemas.microsoft.com/office/drawing/2014/main" id="{4CC5E05F-984A-420C-AD21-E6298E41B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3" name="Oval 401">
                <a:extLst>
                  <a:ext uri="{FF2B5EF4-FFF2-40B4-BE49-F238E27FC236}">
                    <a16:creationId xmlns:a16="http://schemas.microsoft.com/office/drawing/2014/main" id="{5AA652FA-F9F7-4DFF-8C97-F3777A466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4" name="Freeform 402">
                <a:extLst>
                  <a:ext uri="{FF2B5EF4-FFF2-40B4-BE49-F238E27FC236}">
                    <a16:creationId xmlns:a16="http://schemas.microsoft.com/office/drawing/2014/main" id="{8293F1D8-BFFC-48FA-AE81-3620C191F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35" name="Oval 403">
                <a:extLst>
                  <a:ext uri="{FF2B5EF4-FFF2-40B4-BE49-F238E27FC236}">
                    <a16:creationId xmlns:a16="http://schemas.microsoft.com/office/drawing/2014/main" id="{08D685E3-F609-4BD5-A06D-769767E86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36" name="Group 404">
              <a:extLst>
                <a:ext uri="{FF2B5EF4-FFF2-40B4-BE49-F238E27FC236}">
                  <a16:creationId xmlns:a16="http://schemas.microsoft.com/office/drawing/2014/main" id="{1E50F083-FC38-49F5-922B-EFD3949B21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1253"/>
              <a:ext cx="1497" cy="907"/>
              <a:chOff x="988" y="2976"/>
              <a:chExt cx="1497" cy="907"/>
            </a:xfrm>
          </p:grpSpPr>
          <p:sp>
            <p:nvSpPr>
              <p:cNvPr id="18837" name="Oval 405">
                <a:extLst>
                  <a:ext uri="{FF2B5EF4-FFF2-40B4-BE49-F238E27FC236}">
                    <a16:creationId xmlns:a16="http://schemas.microsoft.com/office/drawing/2014/main" id="{B683F3E6-F364-4DC0-83EE-72C3ED237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8" name="Rectangle 406">
                <a:extLst>
                  <a:ext uri="{FF2B5EF4-FFF2-40B4-BE49-F238E27FC236}">
                    <a16:creationId xmlns:a16="http://schemas.microsoft.com/office/drawing/2014/main" id="{F4D74085-03CF-4B5E-A2C1-965C2421A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9" name="Freeform 407">
                <a:extLst>
                  <a:ext uri="{FF2B5EF4-FFF2-40B4-BE49-F238E27FC236}">
                    <a16:creationId xmlns:a16="http://schemas.microsoft.com/office/drawing/2014/main" id="{F51B9C21-DF6C-4CEC-B57F-00EB98769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40" name="Rectangle 408">
                <a:extLst>
                  <a:ext uri="{FF2B5EF4-FFF2-40B4-BE49-F238E27FC236}">
                    <a16:creationId xmlns:a16="http://schemas.microsoft.com/office/drawing/2014/main" id="{DFD60D33-70CB-4603-BD2F-E5F502329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1" name="Rectangle 409" descr="横線 (太)">
                <a:extLst>
                  <a:ext uri="{FF2B5EF4-FFF2-40B4-BE49-F238E27FC236}">
                    <a16:creationId xmlns:a16="http://schemas.microsoft.com/office/drawing/2014/main" id="{69363C87-3572-4690-A220-95A19EA06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2" name="Rectangle 410">
                <a:extLst>
                  <a:ext uri="{FF2B5EF4-FFF2-40B4-BE49-F238E27FC236}">
                    <a16:creationId xmlns:a16="http://schemas.microsoft.com/office/drawing/2014/main" id="{D5F9EC38-A31A-4F20-B5CC-1BDC2B5BD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3" name="Oval 411">
                <a:extLst>
                  <a:ext uri="{FF2B5EF4-FFF2-40B4-BE49-F238E27FC236}">
                    <a16:creationId xmlns:a16="http://schemas.microsoft.com/office/drawing/2014/main" id="{F244F5DA-CF71-48DF-81AC-B150BE0BD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4" name="Oval 412">
                <a:extLst>
                  <a:ext uri="{FF2B5EF4-FFF2-40B4-BE49-F238E27FC236}">
                    <a16:creationId xmlns:a16="http://schemas.microsoft.com/office/drawing/2014/main" id="{860A1AAD-67C5-4F2C-A43B-805E1CA9B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5" name="Oval 413">
                <a:extLst>
                  <a:ext uri="{FF2B5EF4-FFF2-40B4-BE49-F238E27FC236}">
                    <a16:creationId xmlns:a16="http://schemas.microsoft.com/office/drawing/2014/main" id="{0D1FD6A2-ADBD-402D-82B5-DCF34D8ED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6" name="AutoShape 414">
                <a:extLst>
                  <a:ext uri="{FF2B5EF4-FFF2-40B4-BE49-F238E27FC236}">
                    <a16:creationId xmlns:a16="http://schemas.microsoft.com/office/drawing/2014/main" id="{54283FB7-7944-4E4C-A422-5C4E7C489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7" name="AutoShape 415">
                <a:extLst>
                  <a:ext uri="{FF2B5EF4-FFF2-40B4-BE49-F238E27FC236}">
                    <a16:creationId xmlns:a16="http://schemas.microsoft.com/office/drawing/2014/main" id="{AF43A56F-4B5F-467A-BDE1-C39897074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8" name="AutoShape 416">
                <a:extLst>
                  <a:ext uri="{FF2B5EF4-FFF2-40B4-BE49-F238E27FC236}">
                    <a16:creationId xmlns:a16="http://schemas.microsoft.com/office/drawing/2014/main" id="{6F564937-8F72-4C16-837F-4CD2FBF7E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9" name="Freeform 417">
                <a:extLst>
                  <a:ext uri="{FF2B5EF4-FFF2-40B4-BE49-F238E27FC236}">
                    <a16:creationId xmlns:a16="http://schemas.microsoft.com/office/drawing/2014/main" id="{EE7B0BCE-CC3A-4060-9D25-537F6FD76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50" name="Rectangle 418">
                <a:extLst>
                  <a:ext uri="{FF2B5EF4-FFF2-40B4-BE49-F238E27FC236}">
                    <a16:creationId xmlns:a16="http://schemas.microsoft.com/office/drawing/2014/main" id="{811971E6-75CD-4DEE-8097-A587CC2B9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1" name="Rectangle 419">
                <a:extLst>
                  <a:ext uri="{FF2B5EF4-FFF2-40B4-BE49-F238E27FC236}">
                    <a16:creationId xmlns:a16="http://schemas.microsoft.com/office/drawing/2014/main" id="{99944B48-1C0A-4CA2-8F9E-1AB9A6316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2" name="Freeform 420">
                <a:extLst>
                  <a:ext uri="{FF2B5EF4-FFF2-40B4-BE49-F238E27FC236}">
                    <a16:creationId xmlns:a16="http://schemas.microsoft.com/office/drawing/2014/main" id="{A9055525-E6BD-4FFC-AB4C-450250B01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53" name="Rectangle 421">
                <a:extLst>
                  <a:ext uri="{FF2B5EF4-FFF2-40B4-BE49-F238E27FC236}">
                    <a16:creationId xmlns:a16="http://schemas.microsoft.com/office/drawing/2014/main" id="{CBF4D885-203E-418F-B2FE-9FD0F2F62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54" name="WordArt 422">
              <a:extLst>
                <a:ext uri="{FF2B5EF4-FFF2-40B4-BE49-F238E27FC236}">
                  <a16:creationId xmlns:a16="http://schemas.microsoft.com/office/drawing/2014/main" id="{5B044A9E-185F-467A-87CF-E5EC31F0DB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2" y="1434"/>
              <a:ext cx="545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配 達</a:t>
              </a:r>
            </a:p>
          </p:txBody>
        </p:sp>
      </p:grpSp>
      <p:grpSp>
        <p:nvGrpSpPr>
          <p:cNvPr id="18855" name="Group 423">
            <a:extLst>
              <a:ext uri="{FF2B5EF4-FFF2-40B4-BE49-F238E27FC236}">
                <a16:creationId xmlns:a16="http://schemas.microsoft.com/office/drawing/2014/main" id="{5F620CF3-AF43-4F51-873C-87F235CF1EBC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141663"/>
            <a:ext cx="1511300" cy="917575"/>
            <a:chOff x="3256" y="2296"/>
            <a:chExt cx="1497" cy="909"/>
          </a:xfrm>
        </p:grpSpPr>
        <p:grpSp>
          <p:nvGrpSpPr>
            <p:cNvPr id="18856" name="Group 424">
              <a:extLst>
                <a:ext uri="{FF2B5EF4-FFF2-40B4-BE49-F238E27FC236}">
                  <a16:creationId xmlns:a16="http://schemas.microsoft.com/office/drawing/2014/main" id="{75F48B84-7879-436F-911C-4B91258A73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296"/>
              <a:ext cx="1497" cy="909"/>
              <a:chOff x="2666" y="2976"/>
              <a:chExt cx="1497" cy="909"/>
            </a:xfrm>
          </p:grpSpPr>
          <p:sp>
            <p:nvSpPr>
              <p:cNvPr id="18857" name="Oval 425">
                <a:extLst>
                  <a:ext uri="{FF2B5EF4-FFF2-40B4-BE49-F238E27FC236}">
                    <a16:creationId xmlns:a16="http://schemas.microsoft.com/office/drawing/2014/main" id="{6358298C-ECAA-4E2F-9D2E-581B804BC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8" name="Oval 426">
                <a:extLst>
                  <a:ext uri="{FF2B5EF4-FFF2-40B4-BE49-F238E27FC236}">
                    <a16:creationId xmlns:a16="http://schemas.microsoft.com/office/drawing/2014/main" id="{E6DBB188-4E5B-4739-BE4D-6ED331FD7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9" name="Oval 427">
                <a:extLst>
                  <a:ext uri="{FF2B5EF4-FFF2-40B4-BE49-F238E27FC236}">
                    <a16:creationId xmlns:a16="http://schemas.microsoft.com/office/drawing/2014/main" id="{BFA582FD-7294-4B3F-A5E1-F0B510D50D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0" name="Freeform 428">
                <a:extLst>
                  <a:ext uri="{FF2B5EF4-FFF2-40B4-BE49-F238E27FC236}">
                    <a16:creationId xmlns:a16="http://schemas.microsoft.com/office/drawing/2014/main" id="{FD1C9389-EA61-482D-9A80-F4A589E22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61" name="Oval 429">
                <a:extLst>
                  <a:ext uri="{FF2B5EF4-FFF2-40B4-BE49-F238E27FC236}">
                    <a16:creationId xmlns:a16="http://schemas.microsoft.com/office/drawing/2014/main" id="{0DCA6C3C-0845-4C34-8F83-E2CA9CB85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62" name="Group 430">
              <a:extLst>
                <a:ext uri="{FF2B5EF4-FFF2-40B4-BE49-F238E27FC236}">
                  <a16:creationId xmlns:a16="http://schemas.microsoft.com/office/drawing/2014/main" id="{96D74623-BFB0-4715-BD02-0C4E45FC6C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296"/>
              <a:ext cx="1497" cy="907"/>
              <a:chOff x="988" y="2976"/>
              <a:chExt cx="1497" cy="907"/>
            </a:xfrm>
          </p:grpSpPr>
          <p:sp>
            <p:nvSpPr>
              <p:cNvPr id="18863" name="Oval 431">
                <a:extLst>
                  <a:ext uri="{FF2B5EF4-FFF2-40B4-BE49-F238E27FC236}">
                    <a16:creationId xmlns:a16="http://schemas.microsoft.com/office/drawing/2014/main" id="{4A675C4C-CF87-4E89-87A8-8F1543396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4" name="Rectangle 432">
                <a:extLst>
                  <a:ext uri="{FF2B5EF4-FFF2-40B4-BE49-F238E27FC236}">
                    <a16:creationId xmlns:a16="http://schemas.microsoft.com/office/drawing/2014/main" id="{60769720-ABEF-425D-883D-89B4CB352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5" name="Freeform 433">
                <a:extLst>
                  <a:ext uri="{FF2B5EF4-FFF2-40B4-BE49-F238E27FC236}">
                    <a16:creationId xmlns:a16="http://schemas.microsoft.com/office/drawing/2014/main" id="{C784749C-AB77-4FCF-8A87-B8AD93EDF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66" name="Rectangle 434">
                <a:extLst>
                  <a:ext uri="{FF2B5EF4-FFF2-40B4-BE49-F238E27FC236}">
                    <a16:creationId xmlns:a16="http://schemas.microsoft.com/office/drawing/2014/main" id="{8BC81918-D5A2-41C5-B845-7192A765E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7" name="Rectangle 435" descr="横線 (太)">
                <a:extLst>
                  <a:ext uri="{FF2B5EF4-FFF2-40B4-BE49-F238E27FC236}">
                    <a16:creationId xmlns:a16="http://schemas.microsoft.com/office/drawing/2014/main" id="{0826642D-8F38-426D-87E9-F1ACE92FD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8" name="Rectangle 436">
                <a:extLst>
                  <a:ext uri="{FF2B5EF4-FFF2-40B4-BE49-F238E27FC236}">
                    <a16:creationId xmlns:a16="http://schemas.microsoft.com/office/drawing/2014/main" id="{BEBC10CE-44E1-4776-A91D-6BB56755C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69" name="Oval 437">
                <a:extLst>
                  <a:ext uri="{FF2B5EF4-FFF2-40B4-BE49-F238E27FC236}">
                    <a16:creationId xmlns:a16="http://schemas.microsoft.com/office/drawing/2014/main" id="{1CDF1BB4-EFD7-4223-A888-27EB95AFD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0" name="Oval 438">
                <a:extLst>
                  <a:ext uri="{FF2B5EF4-FFF2-40B4-BE49-F238E27FC236}">
                    <a16:creationId xmlns:a16="http://schemas.microsoft.com/office/drawing/2014/main" id="{ED6A23DF-1695-44E7-8A43-F8548B6260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1" name="Oval 439">
                <a:extLst>
                  <a:ext uri="{FF2B5EF4-FFF2-40B4-BE49-F238E27FC236}">
                    <a16:creationId xmlns:a16="http://schemas.microsoft.com/office/drawing/2014/main" id="{32FF6B13-F586-41BC-87C6-2F181931C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2" name="AutoShape 440">
                <a:extLst>
                  <a:ext uri="{FF2B5EF4-FFF2-40B4-BE49-F238E27FC236}">
                    <a16:creationId xmlns:a16="http://schemas.microsoft.com/office/drawing/2014/main" id="{DD0A2FC9-5066-45EC-90FA-973AE62FC8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3" name="AutoShape 441">
                <a:extLst>
                  <a:ext uri="{FF2B5EF4-FFF2-40B4-BE49-F238E27FC236}">
                    <a16:creationId xmlns:a16="http://schemas.microsoft.com/office/drawing/2014/main" id="{59BA29B8-5253-478B-B8AE-E7E80E6B4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4" name="AutoShape 442">
                <a:extLst>
                  <a:ext uri="{FF2B5EF4-FFF2-40B4-BE49-F238E27FC236}">
                    <a16:creationId xmlns:a16="http://schemas.microsoft.com/office/drawing/2014/main" id="{9651FBF9-43F5-46FB-92A8-22B7B1EC5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5" name="Freeform 443">
                <a:extLst>
                  <a:ext uri="{FF2B5EF4-FFF2-40B4-BE49-F238E27FC236}">
                    <a16:creationId xmlns:a16="http://schemas.microsoft.com/office/drawing/2014/main" id="{3F65A122-DC36-4623-B333-1D2F35A19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76" name="Rectangle 444">
                <a:extLst>
                  <a:ext uri="{FF2B5EF4-FFF2-40B4-BE49-F238E27FC236}">
                    <a16:creationId xmlns:a16="http://schemas.microsoft.com/office/drawing/2014/main" id="{5829896A-7668-420B-A5EA-C4DF8CC27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7" name="Rectangle 445">
                <a:extLst>
                  <a:ext uri="{FF2B5EF4-FFF2-40B4-BE49-F238E27FC236}">
                    <a16:creationId xmlns:a16="http://schemas.microsoft.com/office/drawing/2014/main" id="{B777E1D2-14BF-45A0-B961-30238A733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8" name="Freeform 446">
                <a:extLst>
                  <a:ext uri="{FF2B5EF4-FFF2-40B4-BE49-F238E27FC236}">
                    <a16:creationId xmlns:a16="http://schemas.microsoft.com/office/drawing/2014/main" id="{584BB5D3-A6BF-401A-8257-B679B2E7E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79" name="Rectangle 447">
                <a:extLst>
                  <a:ext uri="{FF2B5EF4-FFF2-40B4-BE49-F238E27FC236}">
                    <a16:creationId xmlns:a16="http://schemas.microsoft.com/office/drawing/2014/main" id="{2C32D055-C319-40D7-A025-0E87A5CCF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80" name="WordArt 448">
              <a:extLst>
                <a:ext uri="{FF2B5EF4-FFF2-40B4-BE49-F238E27FC236}">
                  <a16:creationId xmlns:a16="http://schemas.microsoft.com/office/drawing/2014/main" id="{26197D6F-3D8C-4F4C-A147-98E2010E0F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2" y="2523"/>
              <a:ext cx="590" cy="14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○○運送</a:t>
              </a:r>
            </a:p>
          </p:txBody>
        </p:sp>
        <p:sp>
          <p:nvSpPr>
            <p:cNvPr id="18881" name="Rectangle 449">
              <a:extLst>
                <a:ext uri="{FF2B5EF4-FFF2-40B4-BE49-F238E27FC236}">
                  <a16:creationId xmlns:a16="http://schemas.microsoft.com/office/drawing/2014/main" id="{467DB810-CC34-4633-8FE7-FC41D5884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704"/>
              <a:ext cx="998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82" name="Group 450">
            <a:extLst>
              <a:ext uri="{FF2B5EF4-FFF2-40B4-BE49-F238E27FC236}">
                <a16:creationId xmlns:a16="http://schemas.microsoft.com/office/drawing/2014/main" id="{38F92CC5-0330-4CD4-A182-629F931587A7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141663"/>
            <a:ext cx="1511300" cy="917575"/>
            <a:chOff x="3256" y="3340"/>
            <a:chExt cx="1497" cy="909"/>
          </a:xfrm>
        </p:grpSpPr>
        <p:grpSp>
          <p:nvGrpSpPr>
            <p:cNvPr id="18883" name="Group 451">
              <a:extLst>
                <a:ext uri="{FF2B5EF4-FFF2-40B4-BE49-F238E27FC236}">
                  <a16:creationId xmlns:a16="http://schemas.microsoft.com/office/drawing/2014/main" id="{310AE185-7197-4919-BC28-2E935AD505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3340"/>
              <a:ext cx="1497" cy="909"/>
              <a:chOff x="2666" y="2976"/>
              <a:chExt cx="1497" cy="909"/>
            </a:xfrm>
          </p:grpSpPr>
          <p:sp>
            <p:nvSpPr>
              <p:cNvPr id="18884" name="Oval 452">
                <a:extLst>
                  <a:ext uri="{FF2B5EF4-FFF2-40B4-BE49-F238E27FC236}">
                    <a16:creationId xmlns:a16="http://schemas.microsoft.com/office/drawing/2014/main" id="{ACD6EE7F-9336-4591-B294-45E700ABC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5" name="Oval 453">
                <a:extLst>
                  <a:ext uri="{FF2B5EF4-FFF2-40B4-BE49-F238E27FC236}">
                    <a16:creationId xmlns:a16="http://schemas.microsoft.com/office/drawing/2014/main" id="{0E6CC155-581F-4864-B911-C49F506FA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6" name="Oval 454">
                <a:extLst>
                  <a:ext uri="{FF2B5EF4-FFF2-40B4-BE49-F238E27FC236}">
                    <a16:creationId xmlns:a16="http://schemas.microsoft.com/office/drawing/2014/main" id="{E8E035E9-D267-4B4B-B716-ABF47296D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87" name="Freeform 455">
                <a:extLst>
                  <a:ext uri="{FF2B5EF4-FFF2-40B4-BE49-F238E27FC236}">
                    <a16:creationId xmlns:a16="http://schemas.microsoft.com/office/drawing/2014/main" id="{BE540CD7-C8B4-4819-934A-4CB255C18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88" name="Oval 456">
                <a:extLst>
                  <a:ext uri="{FF2B5EF4-FFF2-40B4-BE49-F238E27FC236}">
                    <a16:creationId xmlns:a16="http://schemas.microsoft.com/office/drawing/2014/main" id="{B8D9CFF1-20EE-4EBF-93F7-6480C2126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89" name="Group 457">
              <a:extLst>
                <a:ext uri="{FF2B5EF4-FFF2-40B4-BE49-F238E27FC236}">
                  <a16:creationId xmlns:a16="http://schemas.microsoft.com/office/drawing/2014/main" id="{76FA6249-C007-4A42-BEC7-79BC909028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3340"/>
              <a:ext cx="1497" cy="907"/>
              <a:chOff x="988" y="2976"/>
              <a:chExt cx="1497" cy="907"/>
            </a:xfrm>
          </p:grpSpPr>
          <p:sp>
            <p:nvSpPr>
              <p:cNvPr id="18890" name="Oval 458">
                <a:extLst>
                  <a:ext uri="{FF2B5EF4-FFF2-40B4-BE49-F238E27FC236}">
                    <a16:creationId xmlns:a16="http://schemas.microsoft.com/office/drawing/2014/main" id="{B4ABFBA6-EBB3-439E-83FF-608F2600F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1" name="Rectangle 459">
                <a:extLst>
                  <a:ext uri="{FF2B5EF4-FFF2-40B4-BE49-F238E27FC236}">
                    <a16:creationId xmlns:a16="http://schemas.microsoft.com/office/drawing/2014/main" id="{62CC9AFE-49CF-409B-8DD6-3DE3ACBC2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2" name="Freeform 460">
                <a:extLst>
                  <a:ext uri="{FF2B5EF4-FFF2-40B4-BE49-F238E27FC236}">
                    <a16:creationId xmlns:a16="http://schemas.microsoft.com/office/drawing/2014/main" id="{0BA1AD75-9180-429D-A984-EDC5B22D8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93" name="Rectangle 461">
                <a:extLst>
                  <a:ext uri="{FF2B5EF4-FFF2-40B4-BE49-F238E27FC236}">
                    <a16:creationId xmlns:a16="http://schemas.microsoft.com/office/drawing/2014/main" id="{D8BEAA35-A761-45B0-9B92-67AEDD44FA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4" name="Rectangle 462" descr="横線 (太)">
                <a:extLst>
                  <a:ext uri="{FF2B5EF4-FFF2-40B4-BE49-F238E27FC236}">
                    <a16:creationId xmlns:a16="http://schemas.microsoft.com/office/drawing/2014/main" id="{B88BB4F7-FDF4-4821-8273-98742F89F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5" name="Rectangle 463">
                <a:extLst>
                  <a:ext uri="{FF2B5EF4-FFF2-40B4-BE49-F238E27FC236}">
                    <a16:creationId xmlns:a16="http://schemas.microsoft.com/office/drawing/2014/main" id="{85E79650-4CFD-4942-92D8-5A8A9B984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6" name="Oval 464">
                <a:extLst>
                  <a:ext uri="{FF2B5EF4-FFF2-40B4-BE49-F238E27FC236}">
                    <a16:creationId xmlns:a16="http://schemas.microsoft.com/office/drawing/2014/main" id="{FB65BC6C-3B22-4BFD-B5C1-3ADB06A95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7" name="Oval 465">
                <a:extLst>
                  <a:ext uri="{FF2B5EF4-FFF2-40B4-BE49-F238E27FC236}">
                    <a16:creationId xmlns:a16="http://schemas.microsoft.com/office/drawing/2014/main" id="{3AEDE652-9FE4-48EA-9CDD-BF7EF36CA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8" name="Oval 466">
                <a:extLst>
                  <a:ext uri="{FF2B5EF4-FFF2-40B4-BE49-F238E27FC236}">
                    <a16:creationId xmlns:a16="http://schemas.microsoft.com/office/drawing/2014/main" id="{17929BA4-AF02-4E95-8E9F-21F7950FC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99" name="AutoShape 467">
                <a:extLst>
                  <a:ext uri="{FF2B5EF4-FFF2-40B4-BE49-F238E27FC236}">
                    <a16:creationId xmlns:a16="http://schemas.microsoft.com/office/drawing/2014/main" id="{23CE60BF-90E9-4E6D-B38F-FAB9BE461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0" name="AutoShape 468">
                <a:extLst>
                  <a:ext uri="{FF2B5EF4-FFF2-40B4-BE49-F238E27FC236}">
                    <a16:creationId xmlns:a16="http://schemas.microsoft.com/office/drawing/2014/main" id="{EF834C25-3083-43A2-B79D-72DAA38BE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1" name="AutoShape 469">
                <a:extLst>
                  <a:ext uri="{FF2B5EF4-FFF2-40B4-BE49-F238E27FC236}">
                    <a16:creationId xmlns:a16="http://schemas.microsoft.com/office/drawing/2014/main" id="{066C0BE1-E976-441F-8195-1F33A8BF5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2" name="Freeform 470">
                <a:extLst>
                  <a:ext uri="{FF2B5EF4-FFF2-40B4-BE49-F238E27FC236}">
                    <a16:creationId xmlns:a16="http://schemas.microsoft.com/office/drawing/2014/main" id="{4B60A73E-E4F6-497C-BF8F-6CC1C96B3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03" name="Rectangle 471">
                <a:extLst>
                  <a:ext uri="{FF2B5EF4-FFF2-40B4-BE49-F238E27FC236}">
                    <a16:creationId xmlns:a16="http://schemas.microsoft.com/office/drawing/2014/main" id="{041BAC5A-B94C-4A97-ABCD-E33506A6B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4" name="Rectangle 472">
                <a:extLst>
                  <a:ext uri="{FF2B5EF4-FFF2-40B4-BE49-F238E27FC236}">
                    <a16:creationId xmlns:a16="http://schemas.microsoft.com/office/drawing/2014/main" id="{6D5F1F2B-0049-4551-AFF3-D06C65DFF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05" name="Freeform 473">
                <a:extLst>
                  <a:ext uri="{FF2B5EF4-FFF2-40B4-BE49-F238E27FC236}">
                    <a16:creationId xmlns:a16="http://schemas.microsoft.com/office/drawing/2014/main" id="{3315CFE9-6F31-4085-9E03-F7C8A4971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06" name="Rectangle 474">
                <a:extLst>
                  <a:ext uri="{FF2B5EF4-FFF2-40B4-BE49-F238E27FC236}">
                    <a16:creationId xmlns:a16="http://schemas.microsoft.com/office/drawing/2014/main" id="{D0491209-E2AA-49A3-B3D7-2FA5566CE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907" name="WordArt 475">
              <a:extLst>
                <a:ext uri="{FF2B5EF4-FFF2-40B4-BE49-F238E27FC236}">
                  <a16:creationId xmlns:a16="http://schemas.microsoft.com/office/drawing/2014/main" id="{298D8E37-37B5-4C47-A24B-8D1BB9F8E0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82" y="3577"/>
              <a:ext cx="590" cy="14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○○運送</a:t>
              </a:r>
            </a:p>
          </p:txBody>
        </p:sp>
        <p:sp>
          <p:nvSpPr>
            <p:cNvPr id="18908" name="Rectangle 476">
              <a:extLst>
                <a:ext uri="{FF2B5EF4-FFF2-40B4-BE49-F238E27FC236}">
                  <a16:creationId xmlns:a16="http://schemas.microsoft.com/office/drawing/2014/main" id="{348BBFAE-3215-4E37-882D-E973D7752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3748"/>
              <a:ext cx="998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241" name="Group 809">
            <a:extLst>
              <a:ext uri="{FF2B5EF4-FFF2-40B4-BE49-F238E27FC236}">
                <a16:creationId xmlns:a16="http://schemas.microsoft.com/office/drawing/2014/main" id="{11E6870D-C69B-4A24-8D6E-E8FDF97FF9D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61313" y="5013325"/>
            <a:ext cx="1528762" cy="1093788"/>
            <a:chOff x="4435" y="254"/>
            <a:chExt cx="1271" cy="909"/>
          </a:xfrm>
        </p:grpSpPr>
        <p:grpSp>
          <p:nvGrpSpPr>
            <p:cNvPr id="19242" name="Group 810">
              <a:extLst>
                <a:ext uri="{FF2B5EF4-FFF2-40B4-BE49-F238E27FC236}">
                  <a16:creationId xmlns:a16="http://schemas.microsoft.com/office/drawing/2014/main" id="{A856D7B8-2E12-47C9-8CE4-EBA24AC34D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55"/>
              <a:ext cx="1270" cy="908"/>
              <a:chOff x="3483" y="3157"/>
              <a:chExt cx="1270" cy="908"/>
            </a:xfrm>
          </p:grpSpPr>
          <p:sp>
            <p:nvSpPr>
              <p:cNvPr id="19243" name="Freeform 811">
                <a:extLst>
                  <a:ext uri="{FF2B5EF4-FFF2-40B4-BE49-F238E27FC236}">
                    <a16:creationId xmlns:a16="http://schemas.microsoft.com/office/drawing/2014/main" id="{2A2413C3-51A0-4122-99D9-BCBDFEC8E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44" name="Rectangle 812">
                <a:extLst>
                  <a:ext uri="{FF2B5EF4-FFF2-40B4-BE49-F238E27FC236}">
                    <a16:creationId xmlns:a16="http://schemas.microsoft.com/office/drawing/2014/main" id="{31C9F259-8A13-4C8F-A5FF-E4DD441B1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245" name="Group 813">
                <a:extLst>
                  <a:ext uri="{FF2B5EF4-FFF2-40B4-BE49-F238E27FC236}">
                    <a16:creationId xmlns:a16="http://schemas.microsoft.com/office/drawing/2014/main" id="{7C50D55E-825F-4E4C-A5BA-A926881605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246" name="Oval 814">
                  <a:extLst>
                    <a:ext uri="{FF2B5EF4-FFF2-40B4-BE49-F238E27FC236}">
                      <a16:creationId xmlns:a16="http://schemas.microsoft.com/office/drawing/2014/main" id="{E23D7669-2613-485A-A450-EBA311EE76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47" name="AutoShape 815">
                  <a:extLst>
                    <a:ext uri="{FF2B5EF4-FFF2-40B4-BE49-F238E27FC236}">
                      <a16:creationId xmlns:a16="http://schemas.microsoft.com/office/drawing/2014/main" id="{8C133442-97D7-41BE-8AC2-733A0C89F4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48" name="Group 816">
                <a:extLst>
                  <a:ext uri="{FF2B5EF4-FFF2-40B4-BE49-F238E27FC236}">
                    <a16:creationId xmlns:a16="http://schemas.microsoft.com/office/drawing/2014/main" id="{714D395D-6990-4A4F-B641-E7F6EE99E7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249" name="Oval 817">
                  <a:extLst>
                    <a:ext uri="{FF2B5EF4-FFF2-40B4-BE49-F238E27FC236}">
                      <a16:creationId xmlns:a16="http://schemas.microsoft.com/office/drawing/2014/main" id="{2F868AF7-7AAD-4115-B189-AC01253235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0" name="AutoShape 818">
                  <a:extLst>
                    <a:ext uri="{FF2B5EF4-FFF2-40B4-BE49-F238E27FC236}">
                      <a16:creationId xmlns:a16="http://schemas.microsoft.com/office/drawing/2014/main" id="{D123375D-11B5-44C3-BBAA-B72D8ECDCB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251" name="Rectangle 819">
                <a:extLst>
                  <a:ext uri="{FF2B5EF4-FFF2-40B4-BE49-F238E27FC236}">
                    <a16:creationId xmlns:a16="http://schemas.microsoft.com/office/drawing/2014/main" id="{ED5010FA-EF29-4EF4-A024-579B1889F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2" name="Freeform 820">
                <a:extLst>
                  <a:ext uri="{FF2B5EF4-FFF2-40B4-BE49-F238E27FC236}">
                    <a16:creationId xmlns:a16="http://schemas.microsoft.com/office/drawing/2014/main" id="{9E910D88-5E1E-435E-A0C6-A2D09FA20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253" name="Group 821">
              <a:extLst>
                <a:ext uri="{FF2B5EF4-FFF2-40B4-BE49-F238E27FC236}">
                  <a16:creationId xmlns:a16="http://schemas.microsoft.com/office/drawing/2014/main" id="{D649FFD5-162A-41E0-9103-93DE766C0C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6" y="254"/>
              <a:ext cx="1270" cy="908"/>
              <a:chOff x="4436" y="254"/>
              <a:chExt cx="1270" cy="908"/>
            </a:xfrm>
          </p:grpSpPr>
          <p:sp>
            <p:nvSpPr>
              <p:cNvPr id="19254" name="Freeform 822">
                <a:extLst>
                  <a:ext uri="{FF2B5EF4-FFF2-40B4-BE49-F238E27FC236}">
                    <a16:creationId xmlns:a16="http://schemas.microsoft.com/office/drawing/2014/main" id="{48286992-5D64-4563-934B-6599FFBFB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436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tint val="25490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55" name="Rectangle 823">
                <a:extLst>
                  <a:ext uri="{FF2B5EF4-FFF2-40B4-BE49-F238E27FC236}">
                    <a16:creationId xmlns:a16="http://schemas.microsoft.com/office/drawing/2014/main" id="{2741EF88-8DEE-4902-8486-0A794E72B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254"/>
                <a:ext cx="771" cy="59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56" name="AutoShape 824">
                <a:extLst>
                  <a:ext uri="{FF2B5EF4-FFF2-40B4-BE49-F238E27FC236}">
                    <a16:creationId xmlns:a16="http://schemas.microsoft.com/office/drawing/2014/main" id="{7209ED60-6FA5-44C2-89A4-A082866F5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90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257" name="Group 825">
                <a:extLst>
                  <a:ext uri="{FF2B5EF4-FFF2-40B4-BE49-F238E27FC236}">
                    <a16:creationId xmlns:a16="http://schemas.microsoft.com/office/drawing/2014/main" id="{22D7E6CB-4BD5-47DE-B26F-CF8AAC4813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26" y="935"/>
                <a:ext cx="227" cy="227"/>
                <a:chOff x="1305" y="2386"/>
                <a:chExt cx="272" cy="272"/>
              </a:xfrm>
            </p:grpSpPr>
            <p:sp>
              <p:nvSpPr>
                <p:cNvPr id="19258" name="Oval 826">
                  <a:extLst>
                    <a:ext uri="{FF2B5EF4-FFF2-40B4-BE49-F238E27FC236}">
                      <a16:creationId xmlns:a16="http://schemas.microsoft.com/office/drawing/2014/main" id="{62269F62-20CB-4E28-92D7-D75B53CB3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59" name="AutoShape 827">
                  <a:extLst>
                    <a:ext uri="{FF2B5EF4-FFF2-40B4-BE49-F238E27FC236}">
                      <a16:creationId xmlns:a16="http://schemas.microsoft.com/office/drawing/2014/main" id="{8300636D-88C3-4D10-843C-20642CD4A3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260" name="AutoShape 828">
                <a:extLst>
                  <a:ext uri="{FF2B5EF4-FFF2-40B4-BE49-F238E27FC236}">
                    <a16:creationId xmlns:a16="http://schemas.microsoft.com/office/drawing/2014/main" id="{3E4B0498-D2E1-48A3-934F-8C9D0477A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4" y="90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261" name="Group 829">
                <a:extLst>
                  <a:ext uri="{FF2B5EF4-FFF2-40B4-BE49-F238E27FC236}">
                    <a16:creationId xmlns:a16="http://schemas.microsoft.com/office/drawing/2014/main" id="{93B49EB4-B878-4EBD-B1CB-AA07C6728C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5" y="935"/>
                <a:ext cx="227" cy="227"/>
                <a:chOff x="1305" y="2386"/>
                <a:chExt cx="272" cy="272"/>
              </a:xfrm>
            </p:grpSpPr>
            <p:sp>
              <p:nvSpPr>
                <p:cNvPr id="19262" name="Oval 830">
                  <a:extLst>
                    <a:ext uri="{FF2B5EF4-FFF2-40B4-BE49-F238E27FC236}">
                      <a16:creationId xmlns:a16="http://schemas.microsoft.com/office/drawing/2014/main" id="{65A8EC3A-57E4-410D-B759-06C969787D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63" name="AutoShape 831">
                  <a:extLst>
                    <a:ext uri="{FF2B5EF4-FFF2-40B4-BE49-F238E27FC236}">
                      <a16:creationId xmlns:a16="http://schemas.microsoft.com/office/drawing/2014/main" id="{15D3CC74-1AFB-4ECA-98E3-9FB9A10136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264" name="Rectangle 832">
                <a:extLst>
                  <a:ext uri="{FF2B5EF4-FFF2-40B4-BE49-F238E27FC236}">
                    <a16:creationId xmlns:a16="http://schemas.microsoft.com/office/drawing/2014/main" id="{131CFEDD-E39E-4585-B474-19FA9E107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935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5" name="Freeform 833">
                <a:extLst>
                  <a:ext uri="{FF2B5EF4-FFF2-40B4-BE49-F238E27FC236}">
                    <a16:creationId xmlns:a16="http://schemas.microsoft.com/office/drawing/2014/main" id="{17867C6B-EE91-4CA3-B89A-A322702022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" y="436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66" name="Rectangle 834">
                <a:extLst>
                  <a:ext uri="{FF2B5EF4-FFF2-40B4-BE49-F238E27FC236}">
                    <a16:creationId xmlns:a16="http://schemas.microsoft.com/office/drawing/2014/main" id="{DFB00F47-765B-4972-9C9C-D1E2DAF809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" y="481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67" name="Freeform 835">
                <a:extLst>
                  <a:ext uri="{FF2B5EF4-FFF2-40B4-BE49-F238E27FC236}">
                    <a16:creationId xmlns:a16="http://schemas.microsoft.com/office/drawing/2014/main" id="{8DEA8319-2758-4597-BE3C-B176021EB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390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68" name="Rectangle 836">
                <a:extLst>
                  <a:ext uri="{FF2B5EF4-FFF2-40B4-BE49-F238E27FC236}">
                    <a16:creationId xmlns:a16="http://schemas.microsoft.com/office/drawing/2014/main" id="{A6E9364E-3CD8-46AB-BA5A-FF97F851F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00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269" name="Group 837">
            <a:extLst>
              <a:ext uri="{FF2B5EF4-FFF2-40B4-BE49-F238E27FC236}">
                <a16:creationId xmlns:a16="http://schemas.microsoft.com/office/drawing/2014/main" id="{46E1B88A-7131-4201-BAC2-B8912AC2D7A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5525" y="5013325"/>
            <a:ext cx="1528763" cy="1093788"/>
            <a:chOff x="4435" y="1252"/>
            <a:chExt cx="1271" cy="909"/>
          </a:xfrm>
        </p:grpSpPr>
        <p:grpSp>
          <p:nvGrpSpPr>
            <p:cNvPr id="19270" name="Group 838">
              <a:extLst>
                <a:ext uri="{FF2B5EF4-FFF2-40B4-BE49-F238E27FC236}">
                  <a16:creationId xmlns:a16="http://schemas.microsoft.com/office/drawing/2014/main" id="{CC60510A-47A6-4F75-8AE9-14E2B298F0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1253"/>
              <a:ext cx="1270" cy="908"/>
              <a:chOff x="3483" y="3157"/>
              <a:chExt cx="1270" cy="908"/>
            </a:xfrm>
          </p:grpSpPr>
          <p:sp>
            <p:nvSpPr>
              <p:cNvPr id="19271" name="Freeform 839">
                <a:extLst>
                  <a:ext uri="{FF2B5EF4-FFF2-40B4-BE49-F238E27FC236}">
                    <a16:creationId xmlns:a16="http://schemas.microsoft.com/office/drawing/2014/main" id="{0828574C-B1F7-4115-8775-F3106DA2E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72" name="Rectangle 840">
                <a:extLst>
                  <a:ext uri="{FF2B5EF4-FFF2-40B4-BE49-F238E27FC236}">
                    <a16:creationId xmlns:a16="http://schemas.microsoft.com/office/drawing/2014/main" id="{D1C0876B-B9A3-4E16-A9B2-81C239056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273" name="Group 841">
                <a:extLst>
                  <a:ext uri="{FF2B5EF4-FFF2-40B4-BE49-F238E27FC236}">
                    <a16:creationId xmlns:a16="http://schemas.microsoft.com/office/drawing/2014/main" id="{E0199AD2-97DC-4405-99E9-1DA077D7F3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274" name="Oval 842">
                  <a:extLst>
                    <a:ext uri="{FF2B5EF4-FFF2-40B4-BE49-F238E27FC236}">
                      <a16:creationId xmlns:a16="http://schemas.microsoft.com/office/drawing/2014/main" id="{1829ECA1-0242-43BC-B0C4-B8EE8B580D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5" name="AutoShape 843">
                  <a:extLst>
                    <a:ext uri="{FF2B5EF4-FFF2-40B4-BE49-F238E27FC236}">
                      <a16:creationId xmlns:a16="http://schemas.microsoft.com/office/drawing/2014/main" id="{01DC3216-BD2C-4D7B-AD5D-EEF9412994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76" name="Group 844">
                <a:extLst>
                  <a:ext uri="{FF2B5EF4-FFF2-40B4-BE49-F238E27FC236}">
                    <a16:creationId xmlns:a16="http://schemas.microsoft.com/office/drawing/2014/main" id="{F408559F-D781-4A27-941A-7FA345AC80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277" name="Oval 845">
                  <a:extLst>
                    <a:ext uri="{FF2B5EF4-FFF2-40B4-BE49-F238E27FC236}">
                      <a16:creationId xmlns:a16="http://schemas.microsoft.com/office/drawing/2014/main" id="{303C800E-BC89-45A2-ADFB-839202B881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78" name="AutoShape 846">
                  <a:extLst>
                    <a:ext uri="{FF2B5EF4-FFF2-40B4-BE49-F238E27FC236}">
                      <a16:creationId xmlns:a16="http://schemas.microsoft.com/office/drawing/2014/main" id="{3B71DF67-EB65-458E-B66F-9865D4EE06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279" name="Rectangle 847">
                <a:extLst>
                  <a:ext uri="{FF2B5EF4-FFF2-40B4-BE49-F238E27FC236}">
                    <a16:creationId xmlns:a16="http://schemas.microsoft.com/office/drawing/2014/main" id="{D1EDF95E-D625-4B93-A279-FB16AAAF2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80" name="Freeform 848">
                <a:extLst>
                  <a:ext uri="{FF2B5EF4-FFF2-40B4-BE49-F238E27FC236}">
                    <a16:creationId xmlns:a16="http://schemas.microsoft.com/office/drawing/2014/main" id="{96FC4BE7-9D18-497F-AB3F-694587140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281" name="Group 849">
              <a:extLst>
                <a:ext uri="{FF2B5EF4-FFF2-40B4-BE49-F238E27FC236}">
                  <a16:creationId xmlns:a16="http://schemas.microsoft.com/office/drawing/2014/main" id="{005A01B2-B46E-482D-8533-848AA87A0A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6" y="1252"/>
              <a:ext cx="1270" cy="908"/>
              <a:chOff x="4436" y="1252"/>
              <a:chExt cx="1270" cy="908"/>
            </a:xfrm>
          </p:grpSpPr>
          <p:sp>
            <p:nvSpPr>
              <p:cNvPr id="19282" name="Freeform 850">
                <a:extLst>
                  <a:ext uri="{FF2B5EF4-FFF2-40B4-BE49-F238E27FC236}">
                    <a16:creationId xmlns:a16="http://schemas.microsoft.com/office/drawing/2014/main" id="{79DA9FD4-18BC-48F5-B43E-486F09BDB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1434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FF">
                      <a:gamma/>
                      <a:tint val="25490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83" name="Rectangle 851">
                <a:extLst>
                  <a:ext uri="{FF2B5EF4-FFF2-40B4-BE49-F238E27FC236}">
                    <a16:creationId xmlns:a16="http://schemas.microsoft.com/office/drawing/2014/main" id="{654B676D-475D-49FA-B035-ADC142A4A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252"/>
                <a:ext cx="771" cy="59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84" name="AutoShape 852">
                <a:extLst>
                  <a:ext uri="{FF2B5EF4-FFF2-40B4-BE49-F238E27FC236}">
                    <a16:creationId xmlns:a16="http://schemas.microsoft.com/office/drawing/2014/main" id="{1DFF2544-175B-4F7E-BEE1-CF4DEE7AC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190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285" name="Group 853">
                <a:extLst>
                  <a:ext uri="{FF2B5EF4-FFF2-40B4-BE49-F238E27FC236}">
                    <a16:creationId xmlns:a16="http://schemas.microsoft.com/office/drawing/2014/main" id="{A37D4E41-8486-4903-98A7-D444EFFD5E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26" y="1933"/>
                <a:ext cx="227" cy="227"/>
                <a:chOff x="1305" y="2386"/>
                <a:chExt cx="272" cy="272"/>
              </a:xfrm>
            </p:grpSpPr>
            <p:sp>
              <p:nvSpPr>
                <p:cNvPr id="19286" name="Oval 854">
                  <a:extLst>
                    <a:ext uri="{FF2B5EF4-FFF2-40B4-BE49-F238E27FC236}">
                      <a16:creationId xmlns:a16="http://schemas.microsoft.com/office/drawing/2014/main" id="{DC22ACA6-529A-41DA-98D6-D95A8B1532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87" name="AutoShape 855">
                  <a:extLst>
                    <a:ext uri="{FF2B5EF4-FFF2-40B4-BE49-F238E27FC236}">
                      <a16:creationId xmlns:a16="http://schemas.microsoft.com/office/drawing/2014/main" id="{D7ACFEF8-A0D6-45F1-969C-43001F00F0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288" name="AutoShape 856">
                <a:extLst>
                  <a:ext uri="{FF2B5EF4-FFF2-40B4-BE49-F238E27FC236}">
                    <a16:creationId xmlns:a16="http://schemas.microsoft.com/office/drawing/2014/main" id="{F9FA535D-99EE-4737-92E9-1786203AF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4" y="190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289" name="Group 857">
                <a:extLst>
                  <a:ext uri="{FF2B5EF4-FFF2-40B4-BE49-F238E27FC236}">
                    <a16:creationId xmlns:a16="http://schemas.microsoft.com/office/drawing/2014/main" id="{A09DCEB7-2CFC-4BC3-8755-B133955DFF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5" y="1933"/>
                <a:ext cx="227" cy="227"/>
                <a:chOff x="1305" y="2386"/>
                <a:chExt cx="272" cy="272"/>
              </a:xfrm>
            </p:grpSpPr>
            <p:sp>
              <p:nvSpPr>
                <p:cNvPr id="19290" name="Oval 858">
                  <a:extLst>
                    <a:ext uri="{FF2B5EF4-FFF2-40B4-BE49-F238E27FC236}">
                      <a16:creationId xmlns:a16="http://schemas.microsoft.com/office/drawing/2014/main" id="{555ACFFE-2896-4611-AC0D-42B1AE478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91" name="AutoShape 859">
                  <a:extLst>
                    <a:ext uri="{FF2B5EF4-FFF2-40B4-BE49-F238E27FC236}">
                      <a16:creationId xmlns:a16="http://schemas.microsoft.com/office/drawing/2014/main" id="{4464DC47-E972-45D5-AEA9-D52CD9FE47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292" name="Rectangle 860">
                <a:extLst>
                  <a:ext uri="{FF2B5EF4-FFF2-40B4-BE49-F238E27FC236}">
                    <a16:creationId xmlns:a16="http://schemas.microsoft.com/office/drawing/2014/main" id="{4A0BA14D-674D-4A4A-98AE-0A5065C8B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1933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93" name="Freeform 861">
                <a:extLst>
                  <a:ext uri="{FF2B5EF4-FFF2-40B4-BE49-F238E27FC236}">
                    <a16:creationId xmlns:a16="http://schemas.microsoft.com/office/drawing/2014/main" id="{06D9357B-F853-44BA-BED2-399C7D0D7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" y="1434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94" name="Rectangle 862">
                <a:extLst>
                  <a:ext uri="{FF2B5EF4-FFF2-40B4-BE49-F238E27FC236}">
                    <a16:creationId xmlns:a16="http://schemas.microsoft.com/office/drawing/2014/main" id="{0FC15BDF-9713-4AA5-A2B4-33D236FB9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" y="1479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95" name="Freeform 863">
                <a:extLst>
                  <a:ext uri="{FF2B5EF4-FFF2-40B4-BE49-F238E27FC236}">
                    <a16:creationId xmlns:a16="http://schemas.microsoft.com/office/drawing/2014/main" id="{E3A61916-7F0E-47C6-A46B-A7775544C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1388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96" name="Rectangle 864">
                <a:extLst>
                  <a:ext uri="{FF2B5EF4-FFF2-40B4-BE49-F238E27FC236}">
                    <a16:creationId xmlns:a16="http://schemas.microsoft.com/office/drawing/2014/main" id="{9458E0E3-12FD-41EB-AB0E-59E6EFFEF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298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297" name="Group 865">
            <a:extLst>
              <a:ext uri="{FF2B5EF4-FFF2-40B4-BE49-F238E27FC236}">
                <a16:creationId xmlns:a16="http://schemas.microsoft.com/office/drawing/2014/main" id="{FD8C98ED-7889-4387-BF97-1FA0F0FA564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2425" y="4941888"/>
            <a:ext cx="1527175" cy="1092200"/>
            <a:chOff x="4435" y="2341"/>
            <a:chExt cx="1270" cy="908"/>
          </a:xfrm>
        </p:grpSpPr>
        <p:grpSp>
          <p:nvGrpSpPr>
            <p:cNvPr id="19298" name="Group 866">
              <a:extLst>
                <a:ext uri="{FF2B5EF4-FFF2-40B4-BE49-F238E27FC236}">
                  <a16:creationId xmlns:a16="http://schemas.microsoft.com/office/drawing/2014/main" id="{5F59052D-A06F-41CA-8EA8-300631B179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341"/>
              <a:ext cx="1270" cy="908"/>
              <a:chOff x="3483" y="3157"/>
              <a:chExt cx="1270" cy="908"/>
            </a:xfrm>
          </p:grpSpPr>
          <p:sp>
            <p:nvSpPr>
              <p:cNvPr id="19299" name="Freeform 867">
                <a:extLst>
                  <a:ext uri="{FF2B5EF4-FFF2-40B4-BE49-F238E27FC236}">
                    <a16:creationId xmlns:a16="http://schemas.microsoft.com/office/drawing/2014/main" id="{5832D081-0F9A-491D-BF44-7C0E24126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00" name="Rectangle 868">
                <a:extLst>
                  <a:ext uri="{FF2B5EF4-FFF2-40B4-BE49-F238E27FC236}">
                    <a16:creationId xmlns:a16="http://schemas.microsoft.com/office/drawing/2014/main" id="{4D420002-C420-4B6D-802B-18CE110C6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01" name="Group 869">
                <a:extLst>
                  <a:ext uri="{FF2B5EF4-FFF2-40B4-BE49-F238E27FC236}">
                    <a16:creationId xmlns:a16="http://schemas.microsoft.com/office/drawing/2014/main" id="{E8BE93B2-ADA5-4020-A288-C40F406B77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302" name="Oval 870">
                  <a:extLst>
                    <a:ext uri="{FF2B5EF4-FFF2-40B4-BE49-F238E27FC236}">
                      <a16:creationId xmlns:a16="http://schemas.microsoft.com/office/drawing/2014/main" id="{CB9D3AF6-C4E0-4290-B833-4F1DFCECD1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3" name="AutoShape 871">
                  <a:extLst>
                    <a:ext uri="{FF2B5EF4-FFF2-40B4-BE49-F238E27FC236}">
                      <a16:creationId xmlns:a16="http://schemas.microsoft.com/office/drawing/2014/main" id="{FDC03867-F8D5-452E-8286-A940771298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04" name="Group 872">
                <a:extLst>
                  <a:ext uri="{FF2B5EF4-FFF2-40B4-BE49-F238E27FC236}">
                    <a16:creationId xmlns:a16="http://schemas.microsoft.com/office/drawing/2014/main" id="{A70017FE-84BF-4696-9E95-E1E8CE86BA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305" name="Oval 873">
                  <a:extLst>
                    <a:ext uri="{FF2B5EF4-FFF2-40B4-BE49-F238E27FC236}">
                      <a16:creationId xmlns:a16="http://schemas.microsoft.com/office/drawing/2014/main" id="{832DC47A-8D03-4C2E-876B-D692019002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06" name="AutoShape 874">
                  <a:extLst>
                    <a:ext uri="{FF2B5EF4-FFF2-40B4-BE49-F238E27FC236}">
                      <a16:creationId xmlns:a16="http://schemas.microsoft.com/office/drawing/2014/main" id="{E7F46FC8-945B-4901-BC1A-B301641B55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307" name="Rectangle 875">
                <a:extLst>
                  <a:ext uri="{FF2B5EF4-FFF2-40B4-BE49-F238E27FC236}">
                    <a16:creationId xmlns:a16="http://schemas.microsoft.com/office/drawing/2014/main" id="{7FE34111-98B2-40F7-991E-32AAF6D3D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08" name="Freeform 876">
                <a:extLst>
                  <a:ext uri="{FF2B5EF4-FFF2-40B4-BE49-F238E27FC236}">
                    <a16:creationId xmlns:a16="http://schemas.microsoft.com/office/drawing/2014/main" id="{55C5E4A6-E626-469F-822D-F60AF502C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309" name="Group 877">
              <a:extLst>
                <a:ext uri="{FF2B5EF4-FFF2-40B4-BE49-F238E27FC236}">
                  <a16:creationId xmlns:a16="http://schemas.microsoft.com/office/drawing/2014/main" id="{2B02D09F-EBA9-4A2D-8B58-10C40108C3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341"/>
              <a:ext cx="1270" cy="908"/>
              <a:chOff x="4435" y="2341"/>
              <a:chExt cx="1270" cy="908"/>
            </a:xfrm>
          </p:grpSpPr>
          <p:sp>
            <p:nvSpPr>
              <p:cNvPr id="19310" name="Freeform 878">
                <a:extLst>
                  <a:ext uri="{FF2B5EF4-FFF2-40B4-BE49-F238E27FC236}">
                    <a16:creationId xmlns:a16="http://schemas.microsoft.com/office/drawing/2014/main" id="{EF35A7A2-2FB2-4611-A940-8E9671AFD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523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tint val="25490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11" name="Rectangle 879">
                <a:extLst>
                  <a:ext uri="{FF2B5EF4-FFF2-40B4-BE49-F238E27FC236}">
                    <a16:creationId xmlns:a16="http://schemas.microsoft.com/office/drawing/2014/main" id="{9813678F-B16F-4910-A961-FC3D20E04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341"/>
                <a:ext cx="771" cy="59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12" name="AutoShape 880">
                <a:extLst>
                  <a:ext uri="{FF2B5EF4-FFF2-40B4-BE49-F238E27FC236}">
                    <a16:creationId xmlns:a16="http://schemas.microsoft.com/office/drawing/2014/main" id="{7F7CC809-B443-40C6-8B19-C0B326AD5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3" y="2992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13" name="Group 881">
                <a:extLst>
                  <a:ext uri="{FF2B5EF4-FFF2-40B4-BE49-F238E27FC236}">
                    <a16:creationId xmlns:a16="http://schemas.microsoft.com/office/drawing/2014/main" id="{B20FD5DB-58B6-4C87-885B-42F2636E26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25" y="3022"/>
                <a:ext cx="227" cy="227"/>
                <a:chOff x="1305" y="2386"/>
                <a:chExt cx="272" cy="272"/>
              </a:xfrm>
            </p:grpSpPr>
            <p:sp>
              <p:nvSpPr>
                <p:cNvPr id="19314" name="Oval 882">
                  <a:extLst>
                    <a:ext uri="{FF2B5EF4-FFF2-40B4-BE49-F238E27FC236}">
                      <a16:creationId xmlns:a16="http://schemas.microsoft.com/office/drawing/2014/main" id="{F680DAA2-721E-493A-9C08-92426D181A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5" name="AutoShape 883">
                  <a:extLst>
                    <a:ext uri="{FF2B5EF4-FFF2-40B4-BE49-F238E27FC236}">
                      <a16:creationId xmlns:a16="http://schemas.microsoft.com/office/drawing/2014/main" id="{FA5EE639-0D55-4F4B-BF19-B2515BB98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316" name="AutoShape 884">
                <a:extLst>
                  <a:ext uri="{FF2B5EF4-FFF2-40B4-BE49-F238E27FC236}">
                    <a16:creationId xmlns:a16="http://schemas.microsoft.com/office/drawing/2014/main" id="{03C32E6D-02E8-4F76-AFC7-62F91F763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3" y="2992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17" name="Group 885">
                <a:extLst>
                  <a:ext uri="{FF2B5EF4-FFF2-40B4-BE49-F238E27FC236}">
                    <a16:creationId xmlns:a16="http://schemas.microsoft.com/office/drawing/2014/main" id="{85101ADC-DEA8-4747-A82C-65647EC71F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4" y="3022"/>
                <a:ext cx="227" cy="227"/>
                <a:chOff x="1305" y="2386"/>
                <a:chExt cx="272" cy="272"/>
              </a:xfrm>
            </p:grpSpPr>
            <p:sp>
              <p:nvSpPr>
                <p:cNvPr id="19318" name="Oval 886">
                  <a:extLst>
                    <a:ext uri="{FF2B5EF4-FFF2-40B4-BE49-F238E27FC236}">
                      <a16:creationId xmlns:a16="http://schemas.microsoft.com/office/drawing/2014/main" id="{6480B8AC-8716-443D-8508-6D847E3EF8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19" name="AutoShape 887">
                  <a:extLst>
                    <a:ext uri="{FF2B5EF4-FFF2-40B4-BE49-F238E27FC236}">
                      <a16:creationId xmlns:a16="http://schemas.microsoft.com/office/drawing/2014/main" id="{829C9C54-EA23-47E9-85E3-7E8F8144B6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320" name="Rectangle 888">
                <a:extLst>
                  <a:ext uri="{FF2B5EF4-FFF2-40B4-BE49-F238E27FC236}">
                    <a16:creationId xmlns:a16="http://schemas.microsoft.com/office/drawing/2014/main" id="{7DC1D596-D7C3-4939-A4D6-E9BAEA889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4" y="3022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1" name="Freeform 889">
                <a:extLst>
                  <a:ext uri="{FF2B5EF4-FFF2-40B4-BE49-F238E27FC236}">
                    <a16:creationId xmlns:a16="http://schemas.microsoft.com/office/drawing/2014/main" id="{B46CBEE4-D987-495E-B845-91B201126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9" y="2523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22" name="Rectangle 890">
                <a:extLst>
                  <a:ext uri="{FF2B5EF4-FFF2-40B4-BE49-F238E27FC236}">
                    <a16:creationId xmlns:a16="http://schemas.microsoft.com/office/drawing/2014/main" id="{1C77D7FD-6D34-477C-B20E-B99CB26BF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2568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23" name="Freeform 891">
                <a:extLst>
                  <a:ext uri="{FF2B5EF4-FFF2-40B4-BE49-F238E27FC236}">
                    <a16:creationId xmlns:a16="http://schemas.microsoft.com/office/drawing/2014/main" id="{4E250F75-DD1A-43E0-9312-F81033DFB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477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00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24" name="Rectangle 892">
                <a:extLst>
                  <a:ext uri="{FF2B5EF4-FFF2-40B4-BE49-F238E27FC236}">
                    <a16:creationId xmlns:a16="http://schemas.microsoft.com/office/drawing/2014/main" id="{B5AB120D-5D24-4B18-894C-797A28618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0" y="2387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325" name="Group 893">
            <a:extLst>
              <a:ext uri="{FF2B5EF4-FFF2-40B4-BE49-F238E27FC236}">
                <a16:creationId xmlns:a16="http://schemas.microsoft.com/office/drawing/2014/main" id="{22143E6E-CB61-4663-A73C-B00394EB25E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5013325"/>
            <a:ext cx="1527175" cy="1093788"/>
            <a:chOff x="2939" y="254"/>
            <a:chExt cx="1270" cy="909"/>
          </a:xfrm>
        </p:grpSpPr>
        <p:grpSp>
          <p:nvGrpSpPr>
            <p:cNvPr id="19326" name="Group 894">
              <a:extLst>
                <a:ext uri="{FF2B5EF4-FFF2-40B4-BE49-F238E27FC236}">
                  <a16:creationId xmlns:a16="http://schemas.microsoft.com/office/drawing/2014/main" id="{7DB78736-169F-456C-B4C0-8B9111A794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55"/>
              <a:ext cx="1270" cy="908"/>
              <a:chOff x="3483" y="3157"/>
              <a:chExt cx="1270" cy="908"/>
            </a:xfrm>
          </p:grpSpPr>
          <p:sp>
            <p:nvSpPr>
              <p:cNvPr id="19327" name="Freeform 895">
                <a:extLst>
                  <a:ext uri="{FF2B5EF4-FFF2-40B4-BE49-F238E27FC236}">
                    <a16:creationId xmlns:a16="http://schemas.microsoft.com/office/drawing/2014/main" id="{ADC9D679-A025-49F8-82EF-DD2B126E8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28" name="Rectangle 896">
                <a:extLst>
                  <a:ext uri="{FF2B5EF4-FFF2-40B4-BE49-F238E27FC236}">
                    <a16:creationId xmlns:a16="http://schemas.microsoft.com/office/drawing/2014/main" id="{A9F97EA9-6B65-45DC-BEEE-67744FDDA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29" name="Group 897">
                <a:extLst>
                  <a:ext uri="{FF2B5EF4-FFF2-40B4-BE49-F238E27FC236}">
                    <a16:creationId xmlns:a16="http://schemas.microsoft.com/office/drawing/2014/main" id="{1625C5E6-8069-4EB0-AF19-D6C2CB93C9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330" name="Oval 898">
                  <a:extLst>
                    <a:ext uri="{FF2B5EF4-FFF2-40B4-BE49-F238E27FC236}">
                      <a16:creationId xmlns:a16="http://schemas.microsoft.com/office/drawing/2014/main" id="{8E36980A-8A76-4FEB-BF16-FED415A65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1" name="AutoShape 899">
                  <a:extLst>
                    <a:ext uri="{FF2B5EF4-FFF2-40B4-BE49-F238E27FC236}">
                      <a16:creationId xmlns:a16="http://schemas.microsoft.com/office/drawing/2014/main" id="{C7965844-45E2-4D5C-A7A8-AFA588EA22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32" name="Group 900">
                <a:extLst>
                  <a:ext uri="{FF2B5EF4-FFF2-40B4-BE49-F238E27FC236}">
                    <a16:creationId xmlns:a16="http://schemas.microsoft.com/office/drawing/2014/main" id="{3DA94AC4-471A-4622-A8E6-329671E0BA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333" name="Oval 901">
                  <a:extLst>
                    <a:ext uri="{FF2B5EF4-FFF2-40B4-BE49-F238E27FC236}">
                      <a16:creationId xmlns:a16="http://schemas.microsoft.com/office/drawing/2014/main" id="{CEFD47C3-134A-4C14-84F1-13513F3C12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34" name="AutoShape 902">
                  <a:extLst>
                    <a:ext uri="{FF2B5EF4-FFF2-40B4-BE49-F238E27FC236}">
                      <a16:creationId xmlns:a16="http://schemas.microsoft.com/office/drawing/2014/main" id="{E5D5E19B-4A66-40E8-A255-552B60D8D6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335" name="Rectangle 903">
                <a:extLst>
                  <a:ext uri="{FF2B5EF4-FFF2-40B4-BE49-F238E27FC236}">
                    <a16:creationId xmlns:a16="http://schemas.microsoft.com/office/drawing/2014/main" id="{CE2423AF-9586-4050-B377-3FA4CFE99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36" name="Freeform 904">
                <a:extLst>
                  <a:ext uri="{FF2B5EF4-FFF2-40B4-BE49-F238E27FC236}">
                    <a16:creationId xmlns:a16="http://schemas.microsoft.com/office/drawing/2014/main" id="{06E33DEB-D0DC-4360-9670-023D4ADBF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337" name="Group 905">
              <a:extLst>
                <a:ext uri="{FF2B5EF4-FFF2-40B4-BE49-F238E27FC236}">
                  <a16:creationId xmlns:a16="http://schemas.microsoft.com/office/drawing/2014/main" id="{CFA79AC2-C5C7-4DDF-B6C0-59BB977903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54"/>
              <a:ext cx="1270" cy="908"/>
              <a:chOff x="2939" y="254"/>
              <a:chExt cx="1270" cy="908"/>
            </a:xfrm>
          </p:grpSpPr>
          <p:sp>
            <p:nvSpPr>
              <p:cNvPr id="19338" name="Freeform 906">
                <a:extLst>
                  <a:ext uri="{FF2B5EF4-FFF2-40B4-BE49-F238E27FC236}">
                    <a16:creationId xmlns:a16="http://schemas.microsoft.com/office/drawing/2014/main" id="{E45E505F-18F5-4FF4-9322-B53AC0296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436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>
                      <a:gamma/>
                      <a:tint val="25490"/>
                      <a:invGamma/>
                    </a:srgbClr>
                  </a:gs>
                  <a:gs pos="100000">
                    <a:srgbClr val="FF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39" name="Rectangle 907">
                <a:extLst>
                  <a:ext uri="{FF2B5EF4-FFF2-40B4-BE49-F238E27FC236}">
                    <a16:creationId xmlns:a16="http://schemas.microsoft.com/office/drawing/2014/main" id="{DB790B49-81BB-4F11-95B2-6504EA1D8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54"/>
                <a:ext cx="771" cy="5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40" name="AutoShape 908">
                <a:extLst>
                  <a:ext uri="{FF2B5EF4-FFF2-40B4-BE49-F238E27FC236}">
                    <a16:creationId xmlns:a16="http://schemas.microsoft.com/office/drawing/2014/main" id="{1865BABC-0B27-4078-A913-49D67710C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7" y="90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41" name="Group 909">
                <a:extLst>
                  <a:ext uri="{FF2B5EF4-FFF2-40B4-BE49-F238E27FC236}">
                    <a16:creationId xmlns:a16="http://schemas.microsoft.com/office/drawing/2014/main" id="{7EB405BA-95CB-4AE0-BD38-4CBFD8501B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935"/>
                <a:ext cx="227" cy="227"/>
                <a:chOff x="1305" y="2386"/>
                <a:chExt cx="272" cy="272"/>
              </a:xfrm>
            </p:grpSpPr>
            <p:sp>
              <p:nvSpPr>
                <p:cNvPr id="19342" name="Oval 910">
                  <a:extLst>
                    <a:ext uri="{FF2B5EF4-FFF2-40B4-BE49-F238E27FC236}">
                      <a16:creationId xmlns:a16="http://schemas.microsoft.com/office/drawing/2014/main" id="{85BBBCB7-6E5D-425F-A45D-B84E936F03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3" name="AutoShape 911">
                  <a:extLst>
                    <a:ext uri="{FF2B5EF4-FFF2-40B4-BE49-F238E27FC236}">
                      <a16:creationId xmlns:a16="http://schemas.microsoft.com/office/drawing/2014/main" id="{50746F05-ADF4-4591-BEAB-1E5896421B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344" name="AutoShape 912">
                <a:extLst>
                  <a:ext uri="{FF2B5EF4-FFF2-40B4-BE49-F238E27FC236}">
                    <a16:creationId xmlns:a16="http://schemas.microsoft.com/office/drawing/2014/main" id="{224DADAD-B0E1-479F-8DA3-6776F3459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7" y="90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45" name="Group 913">
                <a:extLst>
                  <a:ext uri="{FF2B5EF4-FFF2-40B4-BE49-F238E27FC236}">
                    <a16:creationId xmlns:a16="http://schemas.microsoft.com/office/drawing/2014/main" id="{DB4B2B38-8AFB-43BC-9ACC-EED6BDD1E8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8" y="935"/>
                <a:ext cx="227" cy="227"/>
                <a:chOff x="1305" y="2386"/>
                <a:chExt cx="272" cy="272"/>
              </a:xfrm>
            </p:grpSpPr>
            <p:sp>
              <p:nvSpPr>
                <p:cNvPr id="19346" name="Oval 914">
                  <a:extLst>
                    <a:ext uri="{FF2B5EF4-FFF2-40B4-BE49-F238E27FC236}">
                      <a16:creationId xmlns:a16="http://schemas.microsoft.com/office/drawing/2014/main" id="{13E722A2-D422-4AEB-A443-81247C3834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47" name="AutoShape 915">
                  <a:extLst>
                    <a:ext uri="{FF2B5EF4-FFF2-40B4-BE49-F238E27FC236}">
                      <a16:creationId xmlns:a16="http://schemas.microsoft.com/office/drawing/2014/main" id="{D5930247-7B6A-429E-B46C-2F1A3EA8D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348" name="Rectangle 916">
                <a:extLst>
                  <a:ext uri="{FF2B5EF4-FFF2-40B4-BE49-F238E27FC236}">
                    <a16:creationId xmlns:a16="http://schemas.microsoft.com/office/drawing/2014/main" id="{77BCF29F-6700-42BC-8043-D94F5DF50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935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49" name="Freeform 917">
                <a:extLst>
                  <a:ext uri="{FF2B5EF4-FFF2-40B4-BE49-F238E27FC236}">
                    <a16:creationId xmlns:a16="http://schemas.microsoft.com/office/drawing/2014/main" id="{3766F107-EBF2-4F58-BBFD-9F7E522D3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3" y="436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50" name="Rectangle 918">
                <a:extLst>
                  <a:ext uri="{FF2B5EF4-FFF2-40B4-BE49-F238E27FC236}">
                    <a16:creationId xmlns:a16="http://schemas.microsoft.com/office/drawing/2014/main" id="{1B08AD31-B1FB-4D74-B438-43420C2F0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481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51" name="Freeform 919">
                <a:extLst>
                  <a:ext uri="{FF2B5EF4-FFF2-40B4-BE49-F238E27FC236}">
                    <a16:creationId xmlns:a16="http://schemas.microsoft.com/office/drawing/2014/main" id="{79BC73EC-7351-423D-A4CA-8AD9D7146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390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52" name="Rectangle 920">
                <a:extLst>
                  <a:ext uri="{FF2B5EF4-FFF2-40B4-BE49-F238E27FC236}">
                    <a16:creationId xmlns:a16="http://schemas.microsoft.com/office/drawing/2014/main" id="{AF4E7320-CFA5-48D7-A584-2493F56FB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300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353" name="Group 921">
            <a:extLst>
              <a:ext uri="{FF2B5EF4-FFF2-40B4-BE49-F238E27FC236}">
                <a16:creationId xmlns:a16="http://schemas.microsoft.com/office/drawing/2014/main" id="{C80EBB2B-C974-423E-84C7-D82198A26A0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7513" y="5013325"/>
            <a:ext cx="1528762" cy="1093788"/>
            <a:chOff x="2938" y="1343"/>
            <a:chExt cx="1271" cy="909"/>
          </a:xfrm>
        </p:grpSpPr>
        <p:grpSp>
          <p:nvGrpSpPr>
            <p:cNvPr id="19354" name="Group 922">
              <a:extLst>
                <a:ext uri="{FF2B5EF4-FFF2-40B4-BE49-F238E27FC236}">
                  <a16:creationId xmlns:a16="http://schemas.microsoft.com/office/drawing/2014/main" id="{06DF9704-C939-42F5-ADAB-8563AC65C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1344"/>
              <a:ext cx="1270" cy="908"/>
              <a:chOff x="3483" y="3157"/>
              <a:chExt cx="1270" cy="908"/>
            </a:xfrm>
          </p:grpSpPr>
          <p:sp>
            <p:nvSpPr>
              <p:cNvPr id="19355" name="Freeform 923">
                <a:extLst>
                  <a:ext uri="{FF2B5EF4-FFF2-40B4-BE49-F238E27FC236}">
                    <a16:creationId xmlns:a16="http://schemas.microsoft.com/office/drawing/2014/main" id="{6D0F9719-53B4-4DA8-878D-B3432D794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56" name="Rectangle 924">
                <a:extLst>
                  <a:ext uri="{FF2B5EF4-FFF2-40B4-BE49-F238E27FC236}">
                    <a16:creationId xmlns:a16="http://schemas.microsoft.com/office/drawing/2014/main" id="{A59568CD-679C-4929-B8CA-B9FA169BE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57" name="Group 925">
                <a:extLst>
                  <a:ext uri="{FF2B5EF4-FFF2-40B4-BE49-F238E27FC236}">
                    <a16:creationId xmlns:a16="http://schemas.microsoft.com/office/drawing/2014/main" id="{5B62FEA3-56BF-479A-A576-14316E1571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358" name="Oval 926">
                  <a:extLst>
                    <a:ext uri="{FF2B5EF4-FFF2-40B4-BE49-F238E27FC236}">
                      <a16:creationId xmlns:a16="http://schemas.microsoft.com/office/drawing/2014/main" id="{DFF6B117-8C50-41A4-8DF1-1FDFDC7359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59" name="AutoShape 927">
                  <a:extLst>
                    <a:ext uri="{FF2B5EF4-FFF2-40B4-BE49-F238E27FC236}">
                      <a16:creationId xmlns:a16="http://schemas.microsoft.com/office/drawing/2014/main" id="{07F40BB1-15C1-4C61-B7E5-3F6B1755D9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60" name="Group 928">
                <a:extLst>
                  <a:ext uri="{FF2B5EF4-FFF2-40B4-BE49-F238E27FC236}">
                    <a16:creationId xmlns:a16="http://schemas.microsoft.com/office/drawing/2014/main" id="{3931D9F2-F514-433E-8F22-358BC560ED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361" name="Oval 929">
                  <a:extLst>
                    <a:ext uri="{FF2B5EF4-FFF2-40B4-BE49-F238E27FC236}">
                      <a16:creationId xmlns:a16="http://schemas.microsoft.com/office/drawing/2014/main" id="{FCA49381-E6C9-494F-A44C-549E7AA3BA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62" name="AutoShape 930">
                  <a:extLst>
                    <a:ext uri="{FF2B5EF4-FFF2-40B4-BE49-F238E27FC236}">
                      <a16:creationId xmlns:a16="http://schemas.microsoft.com/office/drawing/2014/main" id="{2C46F1B2-7E99-446F-9497-41B7F81FFE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363" name="Rectangle 931">
                <a:extLst>
                  <a:ext uri="{FF2B5EF4-FFF2-40B4-BE49-F238E27FC236}">
                    <a16:creationId xmlns:a16="http://schemas.microsoft.com/office/drawing/2014/main" id="{7683CAC4-2DB1-416E-A69A-1E3EE222F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64" name="Freeform 932">
                <a:extLst>
                  <a:ext uri="{FF2B5EF4-FFF2-40B4-BE49-F238E27FC236}">
                    <a16:creationId xmlns:a16="http://schemas.microsoft.com/office/drawing/2014/main" id="{F57C972E-F677-4523-90E6-7E57D43B7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365" name="Group 933">
              <a:extLst>
                <a:ext uri="{FF2B5EF4-FFF2-40B4-BE49-F238E27FC236}">
                  <a16:creationId xmlns:a16="http://schemas.microsoft.com/office/drawing/2014/main" id="{AFE75B40-8F77-4B24-8E7E-34C6969BC5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8" y="1343"/>
              <a:ext cx="1270" cy="908"/>
              <a:chOff x="2938" y="1343"/>
              <a:chExt cx="1270" cy="908"/>
            </a:xfrm>
          </p:grpSpPr>
          <p:sp>
            <p:nvSpPr>
              <p:cNvPr id="19366" name="Freeform 934">
                <a:extLst>
                  <a:ext uri="{FF2B5EF4-FFF2-40B4-BE49-F238E27FC236}">
                    <a16:creationId xmlns:a16="http://schemas.microsoft.com/office/drawing/2014/main" id="{6B28D6D4-759F-45D1-A30F-6D8ADF9B0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8" y="1525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67" name="Rectangle 935">
                <a:extLst>
                  <a:ext uri="{FF2B5EF4-FFF2-40B4-BE49-F238E27FC236}">
                    <a16:creationId xmlns:a16="http://schemas.microsoft.com/office/drawing/2014/main" id="{C9725880-2A7E-44E8-B40E-5B54721D4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1343"/>
                <a:ext cx="771" cy="59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68" name="AutoShape 936">
                <a:extLst>
                  <a:ext uri="{FF2B5EF4-FFF2-40B4-BE49-F238E27FC236}">
                    <a16:creationId xmlns:a16="http://schemas.microsoft.com/office/drawing/2014/main" id="{C667860D-B44A-4690-A902-7DA9B0F73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6" y="1994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69" name="Group 937">
                <a:extLst>
                  <a:ext uri="{FF2B5EF4-FFF2-40B4-BE49-F238E27FC236}">
                    <a16:creationId xmlns:a16="http://schemas.microsoft.com/office/drawing/2014/main" id="{D0A81001-7B56-4FE0-AFCE-0985060716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8" y="2024"/>
                <a:ext cx="227" cy="227"/>
                <a:chOff x="1305" y="2386"/>
                <a:chExt cx="272" cy="272"/>
              </a:xfrm>
            </p:grpSpPr>
            <p:sp>
              <p:nvSpPr>
                <p:cNvPr id="19370" name="Oval 938">
                  <a:extLst>
                    <a:ext uri="{FF2B5EF4-FFF2-40B4-BE49-F238E27FC236}">
                      <a16:creationId xmlns:a16="http://schemas.microsoft.com/office/drawing/2014/main" id="{ACEE6C37-9283-40A7-8706-0906194692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1" name="AutoShape 939">
                  <a:extLst>
                    <a:ext uri="{FF2B5EF4-FFF2-40B4-BE49-F238E27FC236}">
                      <a16:creationId xmlns:a16="http://schemas.microsoft.com/office/drawing/2014/main" id="{57DFC108-DDCF-4F5F-9CA4-143722778F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372" name="AutoShape 940">
                <a:extLst>
                  <a:ext uri="{FF2B5EF4-FFF2-40B4-BE49-F238E27FC236}">
                    <a16:creationId xmlns:a16="http://schemas.microsoft.com/office/drawing/2014/main" id="{EBAA6B50-01D1-46DF-BAA0-78CDF7658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6" y="1994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73" name="Group 941">
                <a:extLst>
                  <a:ext uri="{FF2B5EF4-FFF2-40B4-BE49-F238E27FC236}">
                    <a16:creationId xmlns:a16="http://schemas.microsoft.com/office/drawing/2014/main" id="{86D5DF65-3360-44EE-B6A6-B1D70BDFD0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7" y="2024"/>
                <a:ext cx="227" cy="227"/>
                <a:chOff x="1305" y="2386"/>
                <a:chExt cx="272" cy="272"/>
              </a:xfrm>
            </p:grpSpPr>
            <p:sp>
              <p:nvSpPr>
                <p:cNvPr id="19374" name="Oval 942">
                  <a:extLst>
                    <a:ext uri="{FF2B5EF4-FFF2-40B4-BE49-F238E27FC236}">
                      <a16:creationId xmlns:a16="http://schemas.microsoft.com/office/drawing/2014/main" id="{D5AAF5FA-5118-46E8-B4A3-F5DF8A6552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75" name="AutoShape 943">
                  <a:extLst>
                    <a:ext uri="{FF2B5EF4-FFF2-40B4-BE49-F238E27FC236}">
                      <a16:creationId xmlns:a16="http://schemas.microsoft.com/office/drawing/2014/main" id="{D9064928-9AFF-4296-860D-78B4D01B68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376" name="Rectangle 944">
                <a:extLst>
                  <a:ext uri="{FF2B5EF4-FFF2-40B4-BE49-F238E27FC236}">
                    <a16:creationId xmlns:a16="http://schemas.microsoft.com/office/drawing/2014/main" id="{4C9BF9BB-C834-487B-960B-D7213324E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024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77" name="Freeform 945">
                <a:extLst>
                  <a:ext uri="{FF2B5EF4-FFF2-40B4-BE49-F238E27FC236}">
                    <a16:creationId xmlns:a16="http://schemas.microsoft.com/office/drawing/2014/main" id="{8247360A-55E8-4165-BAD6-56DC581F0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1525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8" name="Rectangle 946">
                <a:extLst>
                  <a:ext uri="{FF2B5EF4-FFF2-40B4-BE49-F238E27FC236}">
                    <a16:creationId xmlns:a16="http://schemas.microsoft.com/office/drawing/2014/main" id="{AFA06E32-7206-436D-8BDC-75C93659C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79" name="Freeform 947">
                <a:extLst>
                  <a:ext uri="{FF2B5EF4-FFF2-40B4-BE49-F238E27FC236}">
                    <a16:creationId xmlns:a16="http://schemas.microsoft.com/office/drawing/2014/main" id="{464447A2-9826-42BD-A611-3ACFF7DA4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8" y="1479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80" name="Rectangle 948">
                <a:extLst>
                  <a:ext uri="{FF2B5EF4-FFF2-40B4-BE49-F238E27FC236}">
                    <a16:creationId xmlns:a16="http://schemas.microsoft.com/office/drawing/2014/main" id="{66DE98E8-566F-4D1E-860D-489517B9C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3" y="1389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382" name="Group 950">
            <a:extLst>
              <a:ext uri="{FF2B5EF4-FFF2-40B4-BE49-F238E27FC236}">
                <a16:creationId xmlns:a16="http://schemas.microsoft.com/office/drawing/2014/main" id="{54D600CC-5881-4D95-8AA1-A515FB8413E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78775" y="1196975"/>
            <a:ext cx="1511300" cy="917575"/>
            <a:chOff x="1668" y="3340"/>
            <a:chExt cx="1497" cy="909"/>
          </a:xfrm>
        </p:grpSpPr>
        <p:grpSp>
          <p:nvGrpSpPr>
            <p:cNvPr id="19383" name="Group 951">
              <a:extLst>
                <a:ext uri="{FF2B5EF4-FFF2-40B4-BE49-F238E27FC236}">
                  <a16:creationId xmlns:a16="http://schemas.microsoft.com/office/drawing/2014/main" id="{87FE54F1-D20C-4127-9D46-E50A9356076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3340"/>
              <a:ext cx="1497" cy="909"/>
              <a:chOff x="2666" y="2976"/>
              <a:chExt cx="1497" cy="909"/>
            </a:xfrm>
          </p:grpSpPr>
          <p:sp>
            <p:nvSpPr>
              <p:cNvPr id="19384" name="Oval 952">
                <a:extLst>
                  <a:ext uri="{FF2B5EF4-FFF2-40B4-BE49-F238E27FC236}">
                    <a16:creationId xmlns:a16="http://schemas.microsoft.com/office/drawing/2014/main" id="{31422072-7C80-458E-A5D5-5C4A35497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85" name="Oval 953">
                <a:extLst>
                  <a:ext uri="{FF2B5EF4-FFF2-40B4-BE49-F238E27FC236}">
                    <a16:creationId xmlns:a16="http://schemas.microsoft.com/office/drawing/2014/main" id="{15C6A046-5FDF-4708-A659-4F1F32BC2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86" name="Oval 954">
                <a:extLst>
                  <a:ext uri="{FF2B5EF4-FFF2-40B4-BE49-F238E27FC236}">
                    <a16:creationId xmlns:a16="http://schemas.microsoft.com/office/drawing/2014/main" id="{D57B1F7B-7061-42F8-B1D9-8185D6022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87" name="Freeform 955">
                <a:extLst>
                  <a:ext uri="{FF2B5EF4-FFF2-40B4-BE49-F238E27FC236}">
                    <a16:creationId xmlns:a16="http://schemas.microsoft.com/office/drawing/2014/main" id="{BF824EEA-DD9B-4102-9CD3-24DA819C1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88" name="Oval 956">
                <a:extLst>
                  <a:ext uri="{FF2B5EF4-FFF2-40B4-BE49-F238E27FC236}">
                    <a16:creationId xmlns:a16="http://schemas.microsoft.com/office/drawing/2014/main" id="{77C76E4D-15C2-44A2-A2C7-43634437F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389" name="Group 957">
              <a:extLst>
                <a:ext uri="{FF2B5EF4-FFF2-40B4-BE49-F238E27FC236}">
                  <a16:creationId xmlns:a16="http://schemas.microsoft.com/office/drawing/2014/main" id="{79C843DD-1CBB-468F-8153-5E43E5DFFCB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3340"/>
              <a:ext cx="1497" cy="907"/>
              <a:chOff x="988" y="2976"/>
              <a:chExt cx="1497" cy="907"/>
            </a:xfrm>
          </p:grpSpPr>
          <p:sp>
            <p:nvSpPr>
              <p:cNvPr id="19390" name="Oval 958">
                <a:extLst>
                  <a:ext uri="{FF2B5EF4-FFF2-40B4-BE49-F238E27FC236}">
                    <a16:creationId xmlns:a16="http://schemas.microsoft.com/office/drawing/2014/main" id="{ECA676F7-470B-4FA8-AAB6-DDC7FBCFB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91" name="Rectangle 959">
                <a:extLst>
                  <a:ext uri="{FF2B5EF4-FFF2-40B4-BE49-F238E27FC236}">
                    <a16:creationId xmlns:a16="http://schemas.microsoft.com/office/drawing/2014/main" id="{B6602C01-F53E-4A1A-B8F9-E2FE52F55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92" name="Freeform 960">
                <a:extLst>
                  <a:ext uri="{FF2B5EF4-FFF2-40B4-BE49-F238E27FC236}">
                    <a16:creationId xmlns:a16="http://schemas.microsoft.com/office/drawing/2014/main" id="{28D4B473-A85E-4512-B443-B21D6E2A2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93" name="Rectangle 961">
                <a:extLst>
                  <a:ext uri="{FF2B5EF4-FFF2-40B4-BE49-F238E27FC236}">
                    <a16:creationId xmlns:a16="http://schemas.microsoft.com/office/drawing/2014/main" id="{FD3DF758-9D30-4B2A-8811-19F5479CC3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94" name="Rectangle 962" descr="横線 (太)">
                <a:extLst>
                  <a:ext uri="{FF2B5EF4-FFF2-40B4-BE49-F238E27FC236}">
                    <a16:creationId xmlns:a16="http://schemas.microsoft.com/office/drawing/2014/main" id="{49908FC6-1438-4259-BDB9-DCF0CB2B9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95" name="Rectangle 963">
                <a:extLst>
                  <a:ext uri="{FF2B5EF4-FFF2-40B4-BE49-F238E27FC236}">
                    <a16:creationId xmlns:a16="http://schemas.microsoft.com/office/drawing/2014/main" id="{C3EC3BAC-40FD-46F8-B2BD-3E3E7F716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96" name="Oval 964">
                <a:extLst>
                  <a:ext uri="{FF2B5EF4-FFF2-40B4-BE49-F238E27FC236}">
                    <a16:creationId xmlns:a16="http://schemas.microsoft.com/office/drawing/2014/main" id="{B9491500-0E90-4911-8B73-104E177A6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97" name="Oval 965">
                <a:extLst>
                  <a:ext uri="{FF2B5EF4-FFF2-40B4-BE49-F238E27FC236}">
                    <a16:creationId xmlns:a16="http://schemas.microsoft.com/office/drawing/2014/main" id="{128B373D-DE7D-4500-97E4-855286A77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98" name="Oval 966">
                <a:extLst>
                  <a:ext uri="{FF2B5EF4-FFF2-40B4-BE49-F238E27FC236}">
                    <a16:creationId xmlns:a16="http://schemas.microsoft.com/office/drawing/2014/main" id="{DE6E29BC-6490-4632-B0F2-6D9346FEC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99" name="AutoShape 967">
                <a:extLst>
                  <a:ext uri="{FF2B5EF4-FFF2-40B4-BE49-F238E27FC236}">
                    <a16:creationId xmlns:a16="http://schemas.microsoft.com/office/drawing/2014/main" id="{B39F0021-F213-4DC2-A1B4-6AC236074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00" name="AutoShape 968">
                <a:extLst>
                  <a:ext uri="{FF2B5EF4-FFF2-40B4-BE49-F238E27FC236}">
                    <a16:creationId xmlns:a16="http://schemas.microsoft.com/office/drawing/2014/main" id="{3F2DC8F8-45B1-4757-94F5-7CA3E84C3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01" name="AutoShape 969">
                <a:extLst>
                  <a:ext uri="{FF2B5EF4-FFF2-40B4-BE49-F238E27FC236}">
                    <a16:creationId xmlns:a16="http://schemas.microsoft.com/office/drawing/2014/main" id="{19010843-E885-404F-8703-90138BD76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02" name="Freeform 970">
                <a:extLst>
                  <a:ext uri="{FF2B5EF4-FFF2-40B4-BE49-F238E27FC236}">
                    <a16:creationId xmlns:a16="http://schemas.microsoft.com/office/drawing/2014/main" id="{AAB204D9-B96F-451C-BD82-FABF54F6B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03" name="Rectangle 971">
                <a:extLst>
                  <a:ext uri="{FF2B5EF4-FFF2-40B4-BE49-F238E27FC236}">
                    <a16:creationId xmlns:a16="http://schemas.microsoft.com/office/drawing/2014/main" id="{1A19B2F3-7E4F-4E64-9783-6AB9CF6AA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04" name="Rectangle 972">
                <a:extLst>
                  <a:ext uri="{FF2B5EF4-FFF2-40B4-BE49-F238E27FC236}">
                    <a16:creationId xmlns:a16="http://schemas.microsoft.com/office/drawing/2014/main" id="{72EB2039-7512-47B0-8EAC-F487610DA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05" name="Freeform 973">
                <a:extLst>
                  <a:ext uri="{FF2B5EF4-FFF2-40B4-BE49-F238E27FC236}">
                    <a16:creationId xmlns:a16="http://schemas.microsoft.com/office/drawing/2014/main" id="{153CC0AC-8363-45A5-B8FD-22C1F5D3C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06" name="Rectangle 974">
                <a:extLst>
                  <a:ext uri="{FF2B5EF4-FFF2-40B4-BE49-F238E27FC236}">
                    <a16:creationId xmlns:a16="http://schemas.microsoft.com/office/drawing/2014/main" id="{88BC1E5B-42D7-4687-8C76-5DE5EBF8A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407" name="Group 975">
            <a:extLst>
              <a:ext uri="{FF2B5EF4-FFF2-40B4-BE49-F238E27FC236}">
                <a16:creationId xmlns:a16="http://schemas.microsoft.com/office/drawing/2014/main" id="{BC8224CF-8526-46C9-94B8-A3FDAB3851D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78775" y="3141663"/>
            <a:ext cx="1511300" cy="917575"/>
            <a:chOff x="4844" y="2294"/>
            <a:chExt cx="1497" cy="909"/>
          </a:xfrm>
        </p:grpSpPr>
        <p:grpSp>
          <p:nvGrpSpPr>
            <p:cNvPr id="19408" name="Group 976">
              <a:extLst>
                <a:ext uri="{FF2B5EF4-FFF2-40B4-BE49-F238E27FC236}">
                  <a16:creationId xmlns:a16="http://schemas.microsoft.com/office/drawing/2014/main" id="{B26E0A3B-6362-49A1-9DD4-4B59A6D2070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2294"/>
              <a:ext cx="1497" cy="909"/>
              <a:chOff x="2666" y="2976"/>
              <a:chExt cx="1497" cy="909"/>
            </a:xfrm>
          </p:grpSpPr>
          <p:sp>
            <p:nvSpPr>
              <p:cNvPr id="19409" name="Oval 977">
                <a:extLst>
                  <a:ext uri="{FF2B5EF4-FFF2-40B4-BE49-F238E27FC236}">
                    <a16:creationId xmlns:a16="http://schemas.microsoft.com/office/drawing/2014/main" id="{F04B2268-75B6-45F4-BC04-A116CBFF9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10" name="Oval 978">
                <a:extLst>
                  <a:ext uri="{FF2B5EF4-FFF2-40B4-BE49-F238E27FC236}">
                    <a16:creationId xmlns:a16="http://schemas.microsoft.com/office/drawing/2014/main" id="{02A79F83-A61C-40D5-A081-C79AD10CA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11" name="Oval 979">
                <a:extLst>
                  <a:ext uri="{FF2B5EF4-FFF2-40B4-BE49-F238E27FC236}">
                    <a16:creationId xmlns:a16="http://schemas.microsoft.com/office/drawing/2014/main" id="{E38AEA80-D6B7-4E2C-AF68-3A99758D8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12" name="Freeform 980">
                <a:extLst>
                  <a:ext uri="{FF2B5EF4-FFF2-40B4-BE49-F238E27FC236}">
                    <a16:creationId xmlns:a16="http://schemas.microsoft.com/office/drawing/2014/main" id="{DE0ABD04-0F13-4D56-AF80-A51D3E722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13" name="Oval 981">
                <a:extLst>
                  <a:ext uri="{FF2B5EF4-FFF2-40B4-BE49-F238E27FC236}">
                    <a16:creationId xmlns:a16="http://schemas.microsoft.com/office/drawing/2014/main" id="{1FBFED8D-9C98-4DD4-B459-29664B938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14" name="Group 982">
              <a:extLst>
                <a:ext uri="{FF2B5EF4-FFF2-40B4-BE49-F238E27FC236}">
                  <a16:creationId xmlns:a16="http://schemas.microsoft.com/office/drawing/2014/main" id="{71C564B7-8CC9-4232-A7FA-20F77B3EF1B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2294"/>
              <a:ext cx="1497" cy="907"/>
              <a:chOff x="988" y="2976"/>
              <a:chExt cx="1497" cy="907"/>
            </a:xfrm>
          </p:grpSpPr>
          <p:sp>
            <p:nvSpPr>
              <p:cNvPr id="19415" name="Oval 983">
                <a:extLst>
                  <a:ext uri="{FF2B5EF4-FFF2-40B4-BE49-F238E27FC236}">
                    <a16:creationId xmlns:a16="http://schemas.microsoft.com/office/drawing/2014/main" id="{FABE4F42-705E-432E-854E-393AF0159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16" name="Rectangle 984">
                <a:extLst>
                  <a:ext uri="{FF2B5EF4-FFF2-40B4-BE49-F238E27FC236}">
                    <a16:creationId xmlns:a16="http://schemas.microsoft.com/office/drawing/2014/main" id="{49CD248E-30F0-48ED-B123-AFDBFF4B5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17" name="Freeform 985">
                <a:extLst>
                  <a:ext uri="{FF2B5EF4-FFF2-40B4-BE49-F238E27FC236}">
                    <a16:creationId xmlns:a16="http://schemas.microsoft.com/office/drawing/2014/main" id="{DFE21776-539F-48A1-BC05-EA93197DA6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18" name="Rectangle 986">
                <a:extLst>
                  <a:ext uri="{FF2B5EF4-FFF2-40B4-BE49-F238E27FC236}">
                    <a16:creationId xmlns:a16="http://schemas.microsoft.com/office/drawing/2014/main" id="{C1ADE846-AB75-45C0-BD13-8D524D01D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19" name="Rectangle 987" descr="横線 (太)">
                <a:extLst>
                  <a:ext uri="{FF2B5EF4-FFF2-40B4-BE49-F238E27FC236}">
                    <a16:creationId xmlns:a16="http://schemas.microsoft.com/office/drawing/2014/main" id="{1948B3BA-A450-4760-B5D4-C95048E9C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0" name="Rectangle 988">
                <a:extLst>
                  <a:ext uri="{FF2B5EF4-FFF2-40B4-BE49-F238E27FC236}">
                    <a16:creationId xmlns:a16="http://schemas.microsoft.com/office/drawing/2014/main" id="{7D3D8770-534D-41C8-A57C-4A026B1844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339933">
                      <a:gamma/>
                      <a:shade val="46275"/>
                      <a:invGamma/>
                    </a:srgbClr>
                  </a:gs>
                  <a:gs pos="100000">
                    <a:srgbClr val="3399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1" name="Oval 989">
                <a:extLst>
                  <a:ext uri="{FF2B5EF4-FFF2-40B4-BE49-F238E27FC236}">
                    <a16:creationId xmlns:a16="http://schemas.microsoft.com/office/drawing/2014/main" id="{05467AD1-D20B-4920-8B14-2AF40309B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2" name="Oval 990">
                <a:extLst>
                  <a:ext uri="{FF2B5EF4-FFF2-40B4-BE49-F238E27FC236}">
                    <a16:creationId xmlns:a16="http://schemas.microsoft.com/office/drawing/2014/main" id="{5AED20B1-64F7-47CC-95EF-6D80DBB84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3" name="Oval 991">
                <a:extLst>
                  <a:ext uri="{FF2B5EF4-FFF2-40B4-BE49-F238E27FC236}">
                    <a16:creationId xmlns:a16="http://schemas.microsoft.com/office/drawing/2014/main" id="{3A123261-BC00-48BA-86A9-D9A626979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4" name="AutoShape 992">
                <a:extLst>
                  <a:ext uri="{FF2B5EF4-FFF2-40B4-BE49-F238E27FC236}">
                    <a16:creationId xmlns:a16="http://schemas.microsoft.com/office/drawing/2014/main" id="{D148C055-3622-4B02-BCAC-B371F89C9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5" name="AutoShape 993">
                <a:extLst>
                  <a:ext uri="{FF2B5EF4-FFF2-40B4-BE49-F238E27FC236}">
                    <a16:creationId xmlns:a16="http://schemas.microsoft.com/office/drawing/2014/main" id="{918DAE14-1560-45F5-8BD0-B27C08C28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6" name="AutoShape 994">
                <a:extLst>
                  <a:ext uri="{FF2B5EF4-FFF2-40B4-BE49-F238E27FC236}">
                    <a16:creationId xmlns:a16="http://schemas.microsoft.com/office/drawing/2014/main" id="{2122591E-40BD-4737-95F2-9D82C707E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7" name="Freeform 995">
                <a:extLst>
                  <a:ext uri="{FF2B5EF4-FFF2-40B4-BE49-F238E27FC236}">
                    <a16:creationId xmlns:a16="http://schemas.microsoft.com/office/drawing/2014/main" id="{35A72921-5AF3-447B-8BE7-7C6AA78B4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28" name="Rectangle 996">
                <a:extLst>
                  <a:ext uri="{FF2B5EF4-FFF2-40B4-BE49-F238E27FC236}">
                    <a16:creationId xmlns:a16="http://schemas.microsoft.com/office/drawing/2014/main" id="{EDFA8D6B-A7D2-4464-AD8F-E666AD914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9" name="Rectangle 997">
                <a:extLst>
                  <a:ext uri="{FF2B5EF4-FFF2-40B4-BE49-F238E27FC236}">
                    <a16:creationId xmlns:a16="http://schemas.microsoft.com/office/drawing/2014/main" id="{DB1D84FB-3D2E-4D8C-B607-0E08DCB87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30" name="Freeform 998">
                <a:extLst>
                  <a:ext uri="{FF2B5EF4-FFF2-40B4-BE49-F238E27FC236}">
                    <a16:creationId xmlns:a16="http://schemas.microsoft.com/office/drawing/2014/main" id="{5CE84743-FCCB-44C8-A6E6-E257CD666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31" name="Rectangle 999">
                <a:extLst>
                  <a:ext uri="{FF2B5EF4-FFF2-40B4-BE49-F238E27FC236}">
                    <a16:creationId xmlns:a16="http://schemas.microsoft.com/office/drawing/2014/main" id="{A398B2E7-4574-4F51-97DB-5E60986AE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432" name="WordArt 1000">
              <a:extLst>
                <a:ext uri="{FF2B5EF4-FFF2-40B4-BE49-F238E27FC236}">
                  <a16:creationId xmlns:a16="http://schemas.microsoft.com/office/drawing/2014/main" id="{56833AD5-CBC0-45BE-B964-875AC1AE35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25" y="2522"/>
              <a:ext cx="590" cy="14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○○運送</a:t>
              </a:r>
            </a:p>
          </p:txBody>
        </p:sp>
        <p:sp>
          <p:nvSpPr>
            <p:cNvPr id="19433" name="Rectangle 1001">
              <a:extLst>
                <a:ext uri="{FF2B5EF4-FFF2-40B4-BE49-F238E27FC236}">
                  <a16:creationId xmlns:a16="http://schemas.microsoft.com/office/drawing/2014/main" id="{34015E87-E477-488F-AC89-D92A1E28EF2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44" y="2702"/>
              <a:ext cx="998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90" name="Group 34">
            <a:extLst>
              <a:ext uri="{FF2B5EF4-FFF2-40B4-BE49-F238E27FC236}">
                <a16:creationId xmlns:a16="http://schemas.microsoft.com/office/drawing/2014/main" id="{0B91D82F-E241-43DD-BDE7-51A879F7B26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196975"/>
            <a:ext cx="1511300" cy="917575"/>
            <a:chOff x="1668" y="210"/>
            <a:chExt cx="1497" cy="909"/>
          </a:xfrm>
        </p:grpSpPr>
        <p:grpSp>
          <p:nvGrpSpPr>
            <p:cNvPr id="19491" name="Group 35">
              <a:extLst>
                <a:ext uri="{FF2B5EF4-FFF2-40B4-BE49-F238E27FC236}">
                  <a16:creationId xmlns:a16="http://schemas.microsoft.com/office/drawing/2014/main" id="{B411B47F-1561-46DA-A27F-25400CFF44A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210"/>
              <a:ext cx="1497" cy="909"/>
              <a:chOff x="2666" y="2976"/>
              <a:chExt cx="1497" cy="909"/>
            </a:xfrm>
          </p:grpSpPr>
          <p:sp>
            <p:nvSpPr>
              <p:cNvPr id="19492" name="Oval 36">
                <a:extLst>
                  <a:ext uri="{FF2B5EF4-FFF2-40B4-BE49-F238E27FC236}">
                    <a16:creationId xmlns:a16="http://schemas.microsoft.com/office/drawing/2014/main" id="{2F2F770E-29CA-4065-8700-71B3DAA63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3" name="Oval 37">
                <a:extLst>
                  <a:ext uri="{FF2B5EF4-FFF2-40B4-BE49-F238E27FC236}">
                    <a16:creationId xmlns:a16="http://schemas.microsoft.com/office/drawing/2014/main" id="{45348A25-2210-4317-BE14-3CF792733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4" name="Oval 38">
                <a:extLst>
                  <a:ext uri="{FF2B5EF4-FFF2-40B4-BE49-F238E27FC236}">
                    <a16:creationId xmlns:a16="http://schemas.microsoft.com/office/drawing/2014/main" id="{7CBCBF37-B60A-4B9A-B710-755907A65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5" name="Freeform 39">
                <a:extLst>
                  <a:ext uri="{FF2B5EF4-FFF2-40B4-BE49-F238E27FC236}">
                    <a16:creationId xmlns:a16="http://schemas.microsoft.com/office/drawing/2014/main" id="{B1DB61C7-C513-4AE4-9CD9-931841BD0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6" name="Oval 40">
                <a:extLst>
                  <a:ext uri="{FF2B5EF4-FFF2-40B4-BE49-F238E27FC236}">
                    <a16:creationId xmlns:a16="http://schemas.microsoft.com/office/drawing/2014/main" id="{2F2E97EC-6F1F-439C-89DD-511BD5A18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97" name="Group 41">
              <a:extLst>
                <a:ext uri="{FF2B5EF4-FFF2-40B4-BE49-F238E27FC236}">
                  <a16:creationId xmlns:a16="http://schemas.microsoft.com/office/drawing/2014/main" id="{4970FE97-B7A0-4D4A-B130-2B2FAB715E9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210"/>
              <a:ext cx="1497" cy="907"/>
              <a:chOff x="988" y="2976"/>
              <a:chExt cx="1497" cy="907"/>
            </a:xfrm>
          </p:grpSpPr>
          <p:sp>
            <p:nvSpPr>
              <p:cNvPr id="19498" name="Oval 42">
                <a:extLst>
                  <a:ext uri="{FF2B5EF4-FFF2-40B4-BE49-F238E27FC236}">
                    <a16:creationId xmlns:a16="http://schemas.microsoft.com/office/drawing/2014/main" id="{E7705D76-0E98-44C9-8FA1-B1D138462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9" name="Rectangle 43">
                <a:extLst>
                  <a:ext uri="{FF2B5EF4-FFF2-40B4-BE49-F238E27FC236}">
                    <a16:creationId xmlns:a16="http://schemas.microsoft.com/office/drawing/2014/main" id="{FC84A79D-FCF4-44C2-9715-F7F93DBB1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00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0" name="Freeform 44">
                <a:extLst>
                  <a:ext uri="{FF2B5EF4-FFF2-40B4-BE49-F238E27FC236}">
                    <a16:creationId xmlns:a16="http://schemas.microsoft.com/office/drawing/2014/main" id="{CCF13289-C7C9-4F62-B798-2470CFB79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00"/>
                  </a:gs>
                  <a:gs pos="100000">
                    <a:srgbClr val="00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01" name="Rectangle 45">
                <a:extLst>
                  <a:ext uri="{FF2B5EF4-FFF2-40B4-BE49-F238E27FC236}">
                    <a16:creationId xmlns:a16="http://schemas.microsoft.com/office/drawing/2014/main" id="{B65EEEAE-F61E-429A-891A-5250D322D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2" name="Rectangle 46" descr="横線 (太)">
                <a:extLst>
                  <a:ext uri="{FF2B5EF4-FFF2-40B4-BE49-F238E27FC236}">
                    <a16:creationId xmlns:a16="http://schemas.microsoft.com/office/drawing/2014/main" id="{A362FFAD-8F21-4EDD-9714-8DAD61323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3" name="Rectangle 47">
                <a:extLst>
                  <a:ext uri="{FF2B5EF4-FFF2-40B4-BE49-F238E27FC236}">
                    <a16:creationId xmlns:a16="http://schemas.microsoft.com/office/drawing/2014/main" id="{17E5662C-51B9-4379-B945-F1EC3F83F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006600">
                      <a:gamma/>
                      <a:shade val="46275"/>
                      <a:invGamma/>
                    </a:srgbClr>
                  </a:gs>
                  <a:gs pos="100000">
                    <a:srgbClr val="00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4" name="Oval 48">
                <a:extLst>
                  <a:ext uri="{FF2B5EF4-FFF2-40B4-BE49-F238E27FC236}">
                    <a16:creationId xmlns:a16="http://schemas.microsoft.com/office/drawing/2014/main" id="{48CA186C-1904-436E-AD3D-06A9470D6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5" name="Oval 49">
                <a:extLst>
                  <a:ext uri="{FF2B5EF4-FFF2-40B4-BE49-F238E27FC236}">
                    <a16:creationId xmlns:a16="http://schemas.microsoft.com/office/drawing/2014/main" id="{CBC8D5B1-825F-4892-A299-F33264F61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6" name="Oval 50">
                <a:extLst>
                  <a:ext uri="{FF2B5EF4-FFF2-40B4-BE49-F238E27FC236}">
                    <a16:creationId xmlns:a16="http://schemas.microsoft.com/office/drawing/2014/main" id="{53A46A94-2EC1-429E-BF65-254AB20E1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7" name="AutoShape 51">
                <a:extLst>
                  <a:ext uri="{FF2B5EF4-FFF2-40B4-BE49-F238E27FC236}">
                    <a16:creationId xmlns:a16="http://schemas.microsoft.com/office/drawing/2014/main" id="{0A905E8A-28B1-4724-A2B7-9DC6720C1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8" name="AutoShape 52">
                <a:extLst>
                  <a:ext uri="{FF2B5EF4-FFF2-40B4-BE49-F238E27FC236}">
                    <a16:creationId xmlns:a16="http://schemas.microsoft.com/office/drawing/2014/main" id="{CBAA97D3-26F1-42CA-859A-38DAE5783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9" name="AutoShape 53">
                <a:extLst>
                  <a:ext uri="{FF2B5EF4-FFF2-40B4-BE49-F238E27FC236}">
                    <a16:creationId xmlns:a16="http://schemas.microsoft.com/office/drawing/2014/main" id="{8215DCCE-084F-4C50-86FE-6939EEA45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0" name="Freeform 54">
                <a:extLst>
                  <a:ext uri="{FF2B5EF4-FFF2-40B4-BE49-F238E27FC236}">
                    <a16:creationId xmlns:a16="http://schemas.microsoft.com/office/drawing/2014/main" id="{2A041A76-062E-4296-ACEC-F0818D79D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1" name="Rectangle 55">
                <a:extLst>
                  <a:ext uri="{FF2B5EF4-FFF2-40B4-BE49-F238E27FC236}">
                    <a16:creationId xmlns:a16="http://schemas.microsoft.com/office/drawing/2014/main" id="{E22E9D05-66C1-4DFF-9A46-C41E8BDBB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2" name="Rectangle 56">
                <a:extLst>
                  <a:ext uri="{FF2B5EF4-FFF2-40B4-BE49-F238E27FC236}">
                    <a16:creationId xmlns:a16="http://schemas.microsoft.com/office/drawing/2014/main" id="{685FC183-51CE-4EF2-BDC6-1B726D219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00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3" name="Freeform 57">
                <a:extLst>
                  <a:ext uri="{FF2B5EF4-FFF2-40B4-BE49-F238E27FC236}">
                    <a16:creationId xmlns:a16="http://schemas.microsoft.com/office/drawing/2014/main" id="{C6AC439E-2BD7-4B1E-999B-DB269F728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4" name="Rectangle 58">
                <a:extLst>
                  <a:ext uri="{FF2B5EF4-FFF2-40B4-BE49-F238E27FC236}">
                    <a16:creationId xmlns:a16="http://schemas.microsoft.com/office/drawing/2014/main" id="{D2F1FB67-80DD-4FEE-9733-EEF4E12E5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15" name="Group 59">
            <a:extLst>
              <a:ext uri="{FF2B5EF4-FFF2-40B4-BE49-F238E27FC236}">
                <a16:creationId xmlns:a16="http://schemas.microsoft.com/office/drawing/2014/main" id="{FFB0F007-BCA0-4706-8A73-64CC79C8E326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196975"/>
            <a:ext cx="1511300" cy="917575"/>
            <a:chOff x="1668" y="1253"/>
            <a:chExt cx="1497" cy="909"/>
          </a:xfrm>
        </p:grpSpPr>
        <p:grpSp>
          <p:nvGrpSpPr>
            <p:cNvPr id="19516" name="Group 60">
              <a:extLst>
                <a:ext uri="{FF2B5EF4-FFF2-40B4-BE49-F238E27FC236}">
                  <a16:creationId xmlns:a16="http://schemas.microsoft.com/office/drawing/2014/main" id="{38EF9A19-3568-4009-86D2-7438C77D3FA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1253"/>
              <a:ext cx="1497" cy="909"/>
              <a:chOff x="2666" y="2976"/>
              <a:chExt cx="1497" cy="909"/>
            </a:xfrm>
          </p:grpSpPr>
          <p:sp>
            <p:nvSpPr>
              <p:cNvPr id="19517" name="Oval 61">
                <a:extLst>
                  <a:ext uri="{FF2B5EF4-FFF2-40B4-BE49-F238E27FC236}">
                    <a16:creationId xmlns:a16="http://schemas.microsoft.com/office/drawing/2014/main" id="{82C1C261-C921-484D-B21F-964C9F286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8" name="Oval 62">
                <a:extLst>
                  <a:ext uri="{FF2B5EF4-FFF2-40B4-BE49-F238E27FC236}">
                    <a16:creationId xmlns:a16="http://schemas.microsoft.com/office/drawing/2014/main" id="{590FA37C-1DE5-4EFE-A5D0-42275DBB61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9" name="Oval 63">
                <a:extLst>
                  <a:ext uri="{FF2B5EF4-FFF2-40B4-BE49-F238E27FC236}">
                    <a16:creationId xmlns:a16="http://schemas.microsoft.com/office/drawing/2014/main" id="{0A2569DC-90AE-4D01-BAD5-B4F3909F4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0" name="Freeform 64">
                <a:extLst>
                  <a:ext uri="{FF2B5EF4-FFF2-40B4-BE49-F238E27FC236}">
                    <a16:creationId xmlns:a16="http://schemas.microsoft.com/office/drawing/2014/main" id="{CF9C3E86-9048-4604-A782-6F9215D19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21" name="Oval 65">
                <a:extLst>
                  <a:ext uri="{FF2B5EF4-FFF2-40B4-BE49-F238E27FC236}">
                    <a16:creationId xmlns:a16="http://schemas.microsoft.com/office/drawing/2014/main" id="{3919876F-77BF-4164-835D-F6072C325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22" name="Group 66">
              <a:extLst>
                <a:ext uri="{FF2B5EF4-FFF2-40B4-BE49-F238E27FC236}">
                  <a16:creationId xmlns:a16="http://schemas.microsoft.com/office/drawing/2014/main" id="{E5ADBEAC-5255-4007-B2E4-FE5D4B1EC3A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1253"/>
              <a:ext cx="1497" cy="907"/>
              <a:chOff x="988" y="2976"/>
              <a:chExt cx="1497" cy="907"/>
            </a:xfrm>
          </p:grpSpPr>
          <p:sp>
            <p:nvSpPr>
              <p:cNvPr id="19523" name="Oval 67">
                <a:extLst>
                  <a:ext uri="{FF2B5EF4-FFF2-40B4-BE49-F238E27FC236}">
                    <a16:creationId xmlns:a16="http://schemas.microsoft.com/office/drawing/2014/main" id="{4507E7CF-5080-4230-957C-098DBA947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4" name="Rectangle 68">
                <a:extLst>
                  <a:ext uri="{FF2B5EF4-FFF2-40B4-BE49-F238E27FC236}">
                    <a16:creationId xmlns:a16="http://schemas.microsoft.com/office/drawing/2014/main" id="{77C87EA1-47E4-4EFC-B966-B154E5B2C1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5" name="Freeform 69">
                <a:extLst>
                  <a:ext uri="{FF2B5EF4-FFF2-40B4-BE49-F238E27FC236}">
                    <a16:creationId xmlns:a16="http://schemas.microsoft.com/office/drawing/2014/main" id="{321C41EB-7BC9-4159-A2B3-6CA52D26B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26" name="Rectangle 70">
                <a:extLst>
                  <a:ext uri="{FF2B5EF4-FFF2-40B4-BE49-F238E27FC236}">
                    <a16:creationId xmlns:a16="http://schemas.microsoft.com/office/drawing/2014/main" id="{50038DA6-06CE-4CA3-AC20-0A12BF4EC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7" name="Rectangle 71" descr="横線 (太)">
                <a:extLst>
                  <a:ext uri="{FF2B5EF4-FFF2-40B4-BE49-F238E27FC236}">
                    <a16:creationId xmlns:a16="http://schemas.microsoft.com/office/drawing/2014/main" id="{B2726924-AA5D-4868-8DCF-AC5C49354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8" name="Rectangle 72">
                <a:extLst>
                  <a:ext uri="{FF2B5EF4-FFF2-40B4-BE49-F238E27FC236}">
                    <a16:creationId xmlns:a16="http://schemas.microsoft.com/office/drawing/2014/main" id="{9D2B387E-D872-4341-9248-18379A8C5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100000">
                    <a:srgbClr val="33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9" name="Oval 73">
                <a:extLst>
                  <a:ext uri="{FF2B5EF4-FFF2-40B4-BE49-F238E27FC236}">
                    <a16:creationId xmlns:a16="http://schemas.microsoft.com/office/drawing/2014/main" id="{3D049D2E-5D63-4E69-AE55-473C0D240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0" name="Oval 74">
                <a:extLst>
                  <a:ext uri="{FF2B5EF4-FFF2-40B4-BE49-F238E27FC236}">
                    <a16:creationId xmlns:a16="http://schemas.microsoft.com/office/drawing/2014/main" id="{3DC58B42-D055-4933-A2A9-62ED1F64A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1" name="Oval 75">
                <a:extLst>
                  <a:ext uri="{FF2B5EF4-FFF2-40B4-BE49-F238E27FC236}">
                    <a16:creationId xmlns:a16="http://schemas.microsoft.com/office/drawing/2014/main" id="{29030F9B-8836-4065-8902-156469F88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2" name="AutoShape 76">
                <a:extLst>
                  <a:ext uri="{FF2B5EF4-FFF2-40B4-BE49-F238E27FC236}">
                    <a16:creationId xmlns:a16="http://schemas.microsoft.com/office/drawing/2014/main" id="{D893CCCA-9B5A-4ED0-93C4-0D51374AB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3" name="AutoShape 77">
                <a:extLst>
                  <a:ext uri="{FF2B5EF4-FFF2-40B4-BE49-F238E27FC236}">
                    <a16:creationId xmlns:a16="http://schemas.microsoft.com/office/drawing/2014/main" id="{2253EDBE-B385-43FE-AD47-D93A57B7A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4" name="AutoShape 78">
                <a:extLst>
                  <a:ext uri="{FF2B5EF4-FFF2-40B4-BE49-F238E27FC236}">
                    <a16:creationId xmlns:a16="http://schemas.microsoft.com/office/drawing/2014/main" id="{FBA276B8-934A-4A52-A3B8-749821900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5" name="Freeform 79">
                <a:extLst>
                  <a:ext uri="{FF2B5EF4-FFF2-40B4-BE49-F238E27FC236}">
                    <a16:creationId xmlns:a16="http://schemas.microsoft.com/office/drawing/2014/main" id="{A1DCD6D6-330B-4F92-B34E-7E31C6C81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36" name="Rectangle 80">
                <a:extLst>
                  <a:ext uri="{FF2B5EF4-FFF2-40B4-BE49-F238E27FC236}">
                    <a16:creationId xmlns:a16="http://schemas.microsoft.com/office/drawing/2014/main" id="{9F8FDEC0-2316-4D2A-9115-FBA8DE439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7" name="Rectangle 81">
                <a:extLst>
                  <a:ext uri="{FF2B5EF4-FFF2-40B4-BE49-F238E27FC236}">
                    <a16:creationId xmlns:a16="http://schemas.microsoft.com/office/drawing/2014/main" id="{72A09A67-F228-45B9-A747-7BE1ADBD9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8" name="Freeform 82">
                <a:extLst>
                  <a:ext uri="{FF2B5EF4-FFF2-40B4-BE49-F238E27FC236}">
                    <a16:creationId xmlns:a16="http://schemas.microsoft.com/office/drawing/2014/main" id="{7BF96713-3EDC-4B4E-B774-1588C8E56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39" name="Rectangle 83">
                <a:extLst>
                  <a:ext uri="{FF2B5EF4-FFF2-40B4-BE49-F238E27FC236}">
                    <a16:creationId xmlns:a16="http://schemas.microsoft.com/office/drawing/2014/main" id="{E1A8C731-5F0B-497A-A099-26F7D53AF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40" name="Group 84">
            <a:extLst>
              <a:ext uri="{FF2B5EF4-FFF2-40B4-BE49-F238E27FC236}">
                <a16:creationId xmlns:a16="http://schemas.microsoft.com/office/drawing/2014/main" id="{96D9F9E8-A319-4779-97DD-A912F32A559A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196975"/>
            <a:ext cx="1511300" cy="917575"/>
            <a:chOff x="1668" y="2296"/>
            <a:chExt cx="1497" cy="909"/>
          </a:xfrm>
        </p:grpSpPr>
        <p:grpSp>
          <p:nvGrpSpPr>
            <p:cNvPr id="19541" name="Group 85">
              <a:extLst>
                <a:ext uri="{FF2B5EF4-FFF2-40B4-BE49-F238E27FC236}">
                  <a16:creationId xmlns:a16="http://schemas.microsoft.com/office/drawing/2014/main" id="{D60936BB-D373-4A75-A7E5-96A469463CD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2296"/>
              <a:ext cx="1497" cy="909"/>
              <a:chOff x="2666" y="2976"/>
              <a:chExt cx="1497" cy="909"/>
            </a:xfrm>
          </p:grpSpPr>
          <p:sp>
            <p:nvSpPr>
              <p:cNvPr id="19542" name="Oval 86">
                <a:extLst>
                  <a:ext uri="{FF2B5EF4-FFF2-40B4-BE49-F238E27FC236}">
                    <a16:creationId xmlns:a16="http://schemas.microsoft.com/office/drawing/2014/main" id="{FC4EF5BB-29AB-4067-81BB-ED4D93CD4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3" name="Oval 87">
                <a:extLst>
                  <a:ext uri="{FF2B5EF4-FFF2-40B4-BE49-F238E27FC236}">
                    <a16:creationId xmlns:a16="http://schemas.microsoft.com/office/drawing/2014/main" id="{FFCD9329-852F-47D1-90D1-094B835A2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4" name="Oval 88">
                <a:extLst>
                  <a:ext uri="{FF2B5EF4-FFF2-40B4-BE49-F238E27FC236}">
                    <a16:creationId xmlns:a16="http://schemas.microsoft.com/office/drawing/2014/main" id="{36A94775-ADB0-4096-93AC-9EA72DAF7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5" name="Freeform 89">
                <a:extLst>
                  <a:ext uri="{FF2B5EF4-FFF2-40B4-BE49-F238E27FC236}">
                    <a16:creationId xmlns:a16="http://schemas.microsoft.com/office/drawing/2014/main" id="{C7814D2B-4A9C-4152-A676-C2FC26B37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46" name="Oval 90">
                <a:extLst>
                  <a:ext uri="{FF2B5EF4-FFF2-40B4-BE49-F238E27FC236}">
                    <a16:creationId xmlns:a16="http://schemas.microsoft.com/office/drawing/2014/main" id="{B2D05BF6-6A25-4A29-9E1D-57896AC56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47" name="Group 91">
              <a:extLst>
                <a:ext uri="{FF2B5EF4-FFF2-40B4-BE49-F238E27FC236}">
                  <a16:creationId xmlns:a16="http://schemas.microsoft.com/office/drawing/2014/main" id="{7094DA57-8A4D-41D9-A3BD-1AA31ECD955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2296"/>
              <a:ext cx="1497" cy="907"/>
              <a:chOff x="988" y="2976"/>
              <a:chExt cx="1497" cy="907"/>
            </a:xfrm>
          </p:grpSpPr>
          <p:sp>
            <p:nvSpPr>
              <p:cNvPr id="19548" name="Oval 92">
                <a:extLst>
                  <a:ext uri="{FF2B5EF4-FFF2-40B4-BE49-F238E27FC236}">
                    <a16:creationId xmlns:a16="http://schemas.microsoft.com/office/drawing/2014/main" id="{AE29ADA2-A51F-45FF-8F2D-1DCA59EA5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9" name="Rectangle 93">
                <a:extLst>
                  <a:ext uri="{FF2B5EF4-FFF2-40B4-BE49-F238E27FC236}">
                    <a16:creationId xmlns:a16="http://schemas.microsoft.com/office/drawing/2014/main" id="{858F722D-B698-4BAF-B268-1117BAE54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0" name="Freeform 94">
                <a:extLst>
                  <a:ext uri="{FF2B5EF4-FFF2-40B4-BE49-F238E27FC236}">
                    <a16:creationId xmlns:a16="http://schemas.microsoft.com/office/drawing/2014/main" id="{5C0F2CCC-6450-42AC-90E1-AF9D7D077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51" name="Rectangle 95">
                <a:extLst>
                  <a:ext uri="{FF2B5EF4-FFF2-40B4-BE49-F238E27FC236}">
                    <a16:creationId xmlns:a16="http://schemas.microsoft.com/office/drawing/2014/main" id="{4F34EBFF-3074-43CE-BC2F-13EAAF9B8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2" name="Rectangle 96" descr="横線 (太)">
                <a:extLst>
                  <a:ext uri="{FF2B5EF4-FFF2-40B4-BE49-F238E27FC236}">
                    <a16:creationId xmlns:a16="http://schemas.microsoft.com/office/drawing/2014/main" id="{8F005907-DDF6-4BE7-A11F-731AF5A75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3" name="Rectangle 97">
                <a:extLst>
                  <a:ext uri="{FF2B5EF4-FFF2-40B4-BE49-F238E27FC236}">
                    <a16:creationId xmlns:a16="http://schemas.microsoft.com/office/drawing/2014/main" id="{8072F7AA-7DB7-47E2-8FD0-6B140BC73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4" name="Oval 98">
                <a:extLst>
                  <a:ext uri="{FF2B5EF4-FFF2-40B4-BE49-F238E27FC236}">
                    <a16:creationId xmlns:a16="http://schemas.microsoft.com/office/drawing/2014/main" id="{AD7B56B9-D757-438E-8B0B-243EE2D30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5" name="Oval 99">
                <a:extLst>
                  <a:ext uri="{FF2B5EF4-FFF2-40B4-BE49-F238E27FC236}">
                    <a16:creationId xmlns:a16="http://schemas.microsoft.com/office/drawing/2014/main" id="{43C594DE-D86E-4A6E-BC51-E7652543D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6" name="Oval 100">
                <a:extLst>
                  <a:ext uri="{FF2B5EF4-FFF2-40B4-BE49-F238E27FC236}">
                    <a16:creationId xmlns:a16="http://schemas.microsoft.com/office/drawing/2014/main" id="{D939EDA1-FDBC-4B44-B03D-F73F6336D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7" name="AutoShape 101">
                <a:extLst>
                  <a:ext uri="{FF2B5EF4-FFF2-40B4-BE49-F238E27FC236}">
                    <a16:creationId xmlns:a16="http://schemas.microsoft.com/office/drawing/2014/main" id="{80C50287-31AA-480B-8DD3-616E996B2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8" name="AutoShape 102">
                <a:extLst>
                  <a:ext uri="{FF2B5EF4-FFF2-40B4-BE49-F238E27FC236}">
                    <a16:creationId xmlns:a16="http://schemas.microsoft.com/office/drawing/2014/main" id="{9319B702-B7BF-4A79-8EEA-0A9526902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9" name="AutoShape 103">
                <a:extLst>
                  <a:ext uri="{FF2B5EF4-FFF2-40B4-BE49-F238E27FC236}">
                    <a16:creationId xmlns:a16="http://schemas.microsoft.com/office/drawing/2014/main" id="{2B6C7659-B025-431F-856E-5FFC6DD00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0" name="Freeform 104">
                <a:extLst>
                  <a:ext uri="{FF2B5EF4-FFF2-40B4-BE49-F238E27FC236}">
                    <a16:creationId xmlns:a16="http://schemas.microsoft.com/office/drawing/2014/main" id="{4073C924-852B-47EF-B097-1DD8803E0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61" name="Rectangle 105">
                <a:extLst>
                  <a:ext uri="{FF2B5EF4-FFF2-40B4-BE49-F238E27FC236}">
                    <a16:creationId xmlns:a16="http://schemas.microsoft.com/office/drawing/2014/main" id="{D8BA6C6B-FB84-4CEC-91F7-26145FD1E9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2" name="Rectangle 106">
                <a:extLst>
                  <a:ext uri="{FF2B5EF4-FFF2-40B4-BE49-F238E27FC236}">
                    <a16:creationId xmlns:a16="http://schemas.microsoft.com/office/drawing/2014/main" id="{0B288F64-4B7D-47C5-B9D1-AE5A521B2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3" name="Freeform 107">
                <a:extLst>
                  <a:ext uri="{FF2B5EF4-FFF2-40B4-BE49-F238E27FC236}">
                    <a16:creationId xmlns:a16="http://schemas.microsoft.com/office/drawing/2014/main" id="{20132DA8-0FC1-41E0-9247-9014AD7A5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64" name="Rectangle 108">
                <a:extLst>
                  <a:ext uri="{FF2B5EF4-FFF2-40B4-BE49-F238E27FC236}">
                    <a16:creationId xmlns:a16="http://schemas.microsoft.com/office/drawing/2014/main" id="{200B734B-9C9B-44CD-A7DF-1EFA79098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65" name="Group 109">
            <a:extLst>
              <a:ext uri="{FF2B5EF4-FFF2-40B4-BE49-F238E27FC236}">
                <a16:creationId xmlns:a16="http://schemas.microsoft.com/office/drawing/2014/main" id="{AB0F61EB-C5C0-4257-8E53-C17926B0D42F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196975"/>
            <a:ext cx="1511300" cy="917575"/>
            <a:chOff x="1668" y="3340"/>
            <a:chExt cx="1497" cy="909"/>
          </a:xfrm>
        </p:grpSpPr>
        <p:grpSp>
          <p:nvGrpSpPr>
            <p:cNvPr id="19566" name="Group 110">
              <a:extLst>
                <a:ext uri="{FF2B5EF4-FFF2-40B4-BE49-F238E27FC236}">
                  <a16:creationId xmlns:a16="http://schemas.microsoft.com/office/drawing/2014/main" id="{9114B0EB-3D11-4C38-95B5-654EE84CC25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3340"/>
              <a:ext cx="1497" cy="909"/>
              <a:chOff x="2666" y="2976"/>
              <a:chExt cx="1497" cy="909"/>
            </a:xfrm>
          </p:grpSpPr>
          <p:sp>
            <p:nvSpPr>
              <p:cNvPr id="19567" name="Oval 111">
                <a:extLst>
                  <a:ext uri="{FF2B5EF4-FFF2-40B4-BE49-F238E27FC236}">
                    <a16:creationId xmlns:a16="http://schemas.microsoft.com/office/drawing/2014/main" id="{3E08A9D0-5987-4B19-910A-207D5F605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8" name="Oval 112">
                <a:extLst>
                  <a:ext uri="{FF2B5EF4-FFF2-40B4-BE49-F238E27FC236}">
                    <a16:creationId xmlns:a16="http://schemas.microsoft.com/office/drawing/2014/main" id="{414D1394-E342-4B23-98B5-0066EEFC57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9" name="Oval 113">
                <a:extLst>
                  <a:ext uri="{FF2B5EF4-FFF2-40B4-BE49-F238E27FC236}">
                    <a16:creationId xmlns:a16="http://schemas.microsoft.com/office/drawing/2014/main" id="{DDA80513-EDC4-45AD-89FC-0816C2AB2B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0" name="Freeform 114">
                <a:extLst>
                  <a:ext uri="{FF2B5EF4-FFF2-40B4-BE49-F238E27FC236}">
                    <a16:creationId xmlns:a16="http://schemas.microsoft.com/office/drawing/2014/main" id="{F362DC3E-A6C9-4689-BEF8-D616A64D6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71" name="Oval 115">
                <a:extLst>
                  <a:ext uri="{FF2B5EF4-FFF2-40B4-BE49-F238E27FC236}">
                    <a16:creationId xmlns:a16="http://schemas.microsoft.com/office/drawing/2014/main" id="{DAA18761-211A-42F4-8140-41729436A2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72" name="Group 116">
              <a:extLst>
                <a:ext uri="{FF2B5EF4-FFF2-40B4-BE49-F238E27FC236}">
                  <a16:creationId xmlns:a16="http://schemas.microsoft.com/office/drawing/2014/main" id="{2915BF4E-A7F2-4DA1-AAE8-3A38BEA69CD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3340"/>
              <a:ext cx="1497" cy="907"/>
              <a:chOff x="988" y="2976"/>
              <a:chExt cx="1497" cy="907"/>
            </a:xfrm>
          </p:grpSpPr>
          <p:sp>
            <p:nvSpPr>
              <p:cNvPr id="19573" name="Oval 117">
                <a:extLst>
                  <a:ext uri="{FF2B5EF4-FFF2-40B4-BE49-F238E27FC236}">
                    <a16:creationId xmlns:a16="http://schemas.microsoft.com/office/drawing/2014/main" id="{4754EC00-F448-4324-9CD2-E77F8EBF9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4" name="Rectangle 118">
                <a:extLst>
                  <a:ext uri="{FF2B5EF4-FFF2-40B4-BE49-F238E27FC236}">
                    <a16:creationId xmlns:a16="http://schemas.microsoft.com/office/drawing/2014/main" id="{BD3F0DF4-E704-447B-9DA9-6693D51A3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5" name="Freeform 119">
                <a:extLst>
                  <a:ext uri="{FF2B5EF4-FFF2-40B4-BE49-F238E27FC236}">
                    <a16:creationId xmlns:a16="http://schemas.microsoft.com/office/drawing/2014/main" id="{B0E34DEB-7A73-491C-8666-1BA2B894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76" name="Rectangle 120">
                <a:extLst>
                  <a:ext uri="{FF2B5EF4-FFF2-40B4-BE49-F238E27FC236}">
                    <a16:creationId xmlns:a16="http://schemas.microsoft.com/office/drawing/2014/main" id="{7ED39D3F-D4B6-41D8-863B-8D1E33E85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7" name="Rectangle 121" descr="横線 (太)">
                <a:extLst>
                  <a:ext uri="{FF2B5EF4-FFF2-40B4-BE49-F238E27FC236}">
                    <a16:creationId xmlns:a16="http://schemas.microsoft.com/office/drawing/2014/main" id="{63016E48-55FB-4BDC-A2B3-01531D749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8" name="Rectangle 122">
                <a:extLst>
                  <a:ext uri="{FF2B5EF4-FFF2-40B4-BE49-F238E27FC236}">
                    <a16:creationId xmlns:a16="http://schemas.microsoft.com/office/drawing/2014/main" id="{FB8327E4-C8A8-44F7-A0D1-FF58A71E7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9" name="Oval 123">
                <a:extLst>
                  <a:ext uri="{FF2B5EF4-FFF2-40B4-BE49-F238E27FC236}">
                    <a16:creationId xmlns:a16="http://schemas.microsoft.com/office/drawing/2014/main" id="{895B6A05-25A2-4024-B0E3-5AC434526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0" name="Oval 124">
                <a:extLst>
                  <a:ext uri="{FF2B5EF4-FFF2-40B4-BE49-F238E27FC236}">
                    <a16:creationId xmlns:a16="http://schemas.microsoft.com/office/drawing/2014/main" id="{86DDB10B-EC4A-491E-90B4-AA2506C56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1" name="Oval 125">
                <a:extLst>
                  <a:ext uri="{FF2B5EF4-FFF2-40B4-BE49-F238E27FC236}">
                    <a16:creationId xmlns:a16="http://schemas.microsoft.com/office/drawing/2014/main" id="{574CDF22-BFC9-4F4A-ABA7-546FD89D7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2" name="AutoShape 126">
                <a:extLst>
                  <a:ext uri="{FF2B5EF4-FFF2-40B4-BE49-F238E27FC236}">
                    <a16:creationId xmlns:a16="http://schemas.microsoft.com/office/drawing/2014/main" id="{B3FFB49B-1C45-4BEF-80B2-3D5513413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3" name="AutoShape 127">
                <a:extLst>
                  <a:ext uri="{FF2B5EF4-FFF2-40B4-BE49-F238E27FC236}">
                    <a16:creationId xmlns:a16="http://schemas.microsoft.com/office/drawing/2014/main" id="{382284EB-6724-4FF6-AEF3-B54586FE5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4" name="AutoShape 128">
                <a:extLst>
                  <a:ext uri="{FF2B5EF4-FFF2-40B4-BE49-F238E27FC236}">
                    <a16:creationId xmlns:a16="http://schemas.microsoft.com/office/drawing/2014/main" id="{DB639700-E764-4BC8-B83A-8499B51E9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5" name="Freeform 129">
                <a:extLst>
                  <a:ext uri="{FF2B5EF4-FFF2-40B4-BE49-F238E27FC236}">
                    <a16:creationId xmlns:a16="http://schemas.microsoft.com/office/drawing/2014/main" id="{BAEA638E-1A62-402A-8ADD-46A19049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86" name="Rectangle 130">
                <a:extLst>
                  <a:ext uri="{FF2B5EF4-FFF2-40B4-BE49-F238E27FC236}">
                    <a16:creationId xmlns:a16="http://schemas.microsoft.com/office/drawing/2014/main" id="{2C1F88FE-DD48-4C74-8CB4-DA992AD40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7" name="Rectangle 131">
                <a:extLst>
                  <a:ext uri="{FF2B5EF4-FFF2-40B4-BE49-F238E27FC236}">
                    <a16:creationId xmlns:a16="http://schemas.microsoft.com/office/drawing/2014/main" id="{7CA9670D-AD50-46B6-8B3C-68EEFCE17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8" name="Freeform 132">
                <a:extLst>
                  <a:ext uri="{FF2B5EF4-FFF2-40B4-BE49-F238E27FC236}">
                    <a16:creationId xmlns:a16="http://schemas.microsoft.com/office/drawing/2014/main" id="{A6176BEC-F527-4A11-A839-B2AD58A10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89" name="Rectangle 133">
                <a:extLst>
                  <a:ext uri="{FF2B5EF4-FFF2-40B4-BE49-F238E27FC236}">
                    <a16:creationId xmlns:a16="http://schemas.microsoft.com/office/drawing/2014/main" id="{026B28B3-5505-47A2-B8C9-AED0E5A90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90" name="Group 134">
            <a:extLst>
              <a:ext uri="{FF2B5EF4-FFF2-40B4-BE49-F238E27FC236}">
                <a16:creationId xmlns:a16="http://schemas.microsoft.com/office/drawing/2014/main" id="{2AA011A9-6C46-451F-9FE4-64F4883F2032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141663"/>
            <a:ext cx="1511300" cy="917575"/>
            <a:chOff x="4844" y="208"/>
            <a:chExt cx="1497" cy="909"/>
          </a:xfrm>
        </p:grpSpPr>
        <p:grpSp>
          <p:nvGrpSpPr>
            <p:cNvPr id="19591" name="Group 135">
              <a:extLst>
                <a:ext uri="{FF2B5EF4-FFF2-40B4-BE49-F238E27FC236}">
                  <a16:creationId xmlns:a16="http://schemas.microsoft.com/office/drawing/2014/main" id="{648A9656-CCBE-4C6F-9747-40610C62027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208"/>
              <a:ext cx="1497" cy="909"/>
              <a:chOff x="2666" y="2976"/>
              <a:chExt cx="1497" cy="909"/>
            </a:xfrm>
          </p:grpSpPr>
          <p:sp>
            <p:nvSpPr>
              <p:cNvPr id="19592" name="Oval 136">
                <a:extLst>
                  <a:ext uri="{FF2B5EF4-FFF2-40B4-BE49-F238E27FC236}">
                    <a16:creationId xmlns:a16="http://schemas.microsoft.com/office/drawing/2014/main" id="{38408E85-FBF8-4894-B40E-E39C0945B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3" name="Oval 137">
                <a:extLst>
                  <a:ext uri="{FF2B5EF4-FFF2-40B4-BE49-F238E27FC236}">
                    <a16:creationId xmlns:a16="http://schemas.microsoft.com/office/drawing/2014/main" id="{642A3169-C792-4FB1-925E-63D63F010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4" name="Oval 138">
                <a:extLst>
                  <a:ext uri="{FF2B5EF4-FFF2-40B4-BE49-F238E27FC236}">
                    <a16:creationId xmlns:a16="http://schemas.microsoft.com/office/drawing/2014/main" id="{77151B37-02B6-46F2-8B92-F375B798F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5" name="Freeform 139">
                <a:extLst>
                  <a:ext uri="{FF2B5EF4-FFF2-40B4-BE49-F238E27FC236}">
                    <a16:creationId xmlns:a16="http://schemas.microsoft.com/office/drawing/2014/main" id="{0076AEC7-CD0E-47C3-A52C-5013ED5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96" name="Oval 140">
                <a:extLst>
                  <a:ext uri="{FF2B5EF4-FFF2-40B4-BE49-F238E27FC236}">
                    <a16:creationId xmlns:a16="http://schemas.microsoft.com/office/drawing/2014/main" id="{8202079D-8C53-4238-9A35-7F50753AA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97" name="Group 141">
              <a:extLst>
                <a:ext uri="{FF2B5EF4-FFF2-40B4-BE49-F238E27FC236}">
                  <a16:creationId xmlns:a16="http://schemas.microsoft.com/office/drawing/2014/main" id="{0E8BC9F3-876C-4214-AA74-87F2ACA08AC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208"/>
              <a:ext cx="1497" cy="907"/>
              <a:chOff x="988" y="2976"/>
              <a:chExt cx="1497" cy="907"/>
            </a:xfrm>
          </p:grpSpPr>
          <p:sp>
            <p:nvSpPr>
              <p:cNvPr id="19598" name="Oval 142">
                <a:extLst>
                  <a:ext uri="{FF2B5EF4-FFF2-40B4-BE49-F238E27FC236}">
                    <a16:creationId xmlns:a16="http://schemas.microsoft.com/office/drawing/2014/main" id="{A5A1B350-3CDB-44DE-A4E6-47E1F998E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9" name="Rectangle 143">
                <a:extLst>
                  <a:ext uri="{FF2B5EF4-FFF2-40B4-BE49-F238E27FC236}">
                    <a16:creationId xmlns:a16="http://schemas.microsoft.com/office/drawing/2014/main" id="{482E39F4-841A-4E30-86A3-1415B56B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00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0" name="Freeform 144">
                <a:extLst>
                  <a:ext uri="{FF2B5EF4-FFF2-40B4-BE49-F238E27FC236}">
                    <a16:creationId xmlns:a16="http://schemas.microsoft.com/office/drawing/2014/main" id="{A0EB38CE-D0C8-4AD3-9E1B-C0FC6D57A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01" name="Rectangle 145">
                <a:extLst>
                  <a:ext uri="{FF2B5EF4-FFF2-40B4-BE49-F238E27FC236}">
                    <a16:creationId xmlns:a16="http://schemas.microsoft.com/office/drawing/2014/main" id="{362556EA-D2A3-4C72-84AE-595B3D32F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2" name="Rectangle 146" descr="横線 (太)">
                <a:extLst>
                  <a:ext uri="{FF2B5EF4-FFF2-40B4-BE49-F238E27FC236}">
                    <a16:creationId xmlns:a16="http://schemas.microsoft.com/office/drawing/2014/main" id="{33396669-5061-4AD3-BB8E-ACD97A5D7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3" name="Rectangle 147">
                <a:extLst>
                  <a:ext uri="{FF2B5EF4-FFF2-40B4-BE49-F238E27FC236}">
                    <a16:creationId xmlns:a16="http://schemas.microsoft.com/office/drawing/2014/main" id="{E40E2768-0A1A-48CB-95C0-F348B2FAF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4" name="Oval 148">
                <a:extLst>
                  <a:ext uri="{FF2B5EF4-FFF2-40B4-BE49-F238E27FC236}">
                    <a16:creationId xmlns:a16="http://schemas.microsoft.com/office/drawing/2014/main" id="{91E229C6-5982-4DBA-8EE3-ACF43DFA8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5" name="Oval 149">
                <a:extLst>
                  <a:ext uri="{FF2B5EF4-FFF2-40B4-BE49-F238E27FC236}">
                    <a16:creationId xmlns:a16="http://schemas.microsoft.com/office/drawing/2014/main" id="{37DB6ABD-5112-418D-9B29-1B1758B13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6" name="Oval 150">
                <a:extLst>
                  <a:ext uri="{FF2B5EF4-FFF2-40B4-BE49-F238E27FC236}">
                    <a16:creationId xmlns:a16="http://schemas.microsoft.com/office/drawing/2014/main" id="{8A081DE2-52E0-42EB-A27B-8EEA7C998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7" name="AutoShape 151">
                <a:extLst>
                  <a:ext uri="{FF2B5EF4-FFF2-40B4-BE49-F238E27FC236}">
                    <a16:creationId xmlns:a16="http://schemas.microsoft.com/office/drawing/2014/main" id="{23326DCA-4EEC-411B-83C5-456896253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8" name="AutoShape 152">
                <a:extLst>
                  <a:ext uri="{FF2B5EF4-FFF2-40B4-BE49-F238E27FC236}">
                    <a16:creationId xmlns:a16="http://schemas.microsoft.com/office/drawing/2014/main" id="{DE528149-A720-4617-A2BD-5F1BE3009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9" name="AutoShape 153">
                <a:extLst>
                  <a:ext uri="{FF2B5EF4-FFF2-40B4-BE49-F238E27FC236}">
                    <a16:creationId xmlns:a16="http://schemas.microsoft.com/office/drawing/2014/main" id="{2135A4AB-C842-495C-9FE5-7475D970B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0" name="Freeform 154">
                <a:extLst>
                  <a:ext uri="{FF2B5EF4-FFF2-40B4-BE49-F238E27FC236}">
                    <a16:creationId xmlns:a16="http://schemas.microsoft.com/office/drawing/2014/main" id="{BF6DCD21-2E41-4BA4-B0F7-55E63B268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11" name="Rectangle 155">
                <a:extLst>
                  <a:ext uri="{FF2B5EF4-FFF2-40B4-BE49-F238E27FC236}">
                    <a16:creationId xmlns:a16="http://schemas.microsoft.com/office/drawing/2014/main" id="{BC16CB1E-D09F-4DE8-9D6D-F9C417CDD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2" name="Rectangle 156">
                <a:extLst>
                  <a:ext uri="{FF2B5EF4-FFF2-40B4-BE49-F238E27FC236}">
                    <a16:creationId xmlns:a16="http://schemas.microsoft.com/office/drawing/2014/main" id="{8A5DE09A-93CC-41B8-9EB4-05B89BC9A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3" name="Freeform 157">
                <a:extLst>
                  <a:ext uri="{FF2B5EF4-FFF2-40B4-BE49-F238E27FC236}">
                    <a16:creationId xmlns:a16="http://schemas.microsoft.com/office/drawing/2014/main" id="{83572275-2969-44CC-9764-A155016D6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14" name="Rectangle 158">
                <a:extLst>
                  <a:ext uri="{FF2B5EF4-FFF2-40B4-BE49-F238E27FC236}">
                    <a16:creationId xmlns:a16="http://schemas.microsoft.com/office/drawing/2014/main" id="{FD8E19A6-F092-4420-8C41-C4D790839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615" name="WordArt 159">
              <a:extLst>
                <a:ext uri="{FF2B5EF4-FFF2-40B4-BE49-F238E27FC236}">
                  <a16:creationId xmlns:a16="http://schemas.microsoft.com/office/drawing/2014/main" id="{4F56D173-4BAC-40B7-94F7-72C17EA5EF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70" y="391"/>
              <a:ext cx="545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配 達</a:t>
              </a:r>
            </a:p>
          </p:txBody>
        </p:sp>
      </p:grpSp>
      <p:grpSp>
        <p:nvGrpSpPr>
          <p:cNvPr id="19616" name="Group 160">
            <a:extLst>
              <a:ext uri="{FF2B5EF4-FFF2-40B4-BE49-F238E27FC236}">
                <a16:creationId xmlns:a16="http://schemas.microsoft.com/office/drawing/2014/main" id="{CE1D5EDD-8601-4DC8-BCE3-41DB27C1BF8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141663"/>
            <a:ext cx="1511300" cy="917575"/>
            <a:chOff x="4844" y="1251"/>
            <a:chExt cx="1497" cy="909"/>
          </a:xfrm>
        </p:grpSpPr>
        <p:grpSp>
          <p:nvGrpSpPr>
            <p:cNvPr id="19617" name="Group 161">
              <a:extLst>
                <a:ext uri="{FF2B5EF4-FFF2-40B4-BE49-F238E27FC236}">
                  <a16:creationId xmlns:a16="http://schemas.microsoft.com/office/drawing/2014/main" id="{75B9D151-ED3B-4A94-8A79-03547B82879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1251"/>
              <a:ext cx="1497" cy="909"/>
              <a:chOff x="2666" y="2976"/>
              <a:chExt cx="1497" cy="909"/>
            </a:xfrm>
          </p:grpSpPr>
          <p:sp>
            <p:nvSpPr>
              <p:cNvPr id="19618" name="Oval 162">
                <a:extLst>
                  <a:ext uri="{FF2B5EF4-FFF2-40B4-BE49-F238E27FC236}">
                    <a16:creationId xmlns:a16="http://schemas.microsoft.com/office/drawing/2014/main" id="{8113793A-F0AA-4F6A-A537-B2AA5BBCB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9" name="Oval 163">
                <a:extLst>
                  <a:ext uri="{FF2B5EF4-FFF2-40B4-BE49-F238E27FC236}">
                    <a16:creationId xmlns:a16="http://schemas.microsoft.com/office/drawing/2014/main" id="{27BD12D3-A3E7-4F63-A45A-3CFC376D7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0" name="Oval 164">
                <a:extLst>
                  <a:ext uri="{FF2B5EF4-FFF2-40B4-BE49-F238E27FC236}">
                    <a16:creationId xmlns:a16="http://schemas.microsoft.com/office/drawing/2014/main" id="{082AB84B-EA14-4D08-AD8B-2BAD80370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1" name="Freeform 165">
                <a:extLst>
                  <a:ext uri="{FF2B5EF4-FFF2-40B4-BE49-F238E27FC236}">
                    <a16:creationId xmlns:a16="http://schemas.microsoft.com/office/drawing/2014/main" id="{955660DA-3F3E-49CD-83FA-5CDD4B8A1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22" name="Oval 166">
                <a:extLst>
                  <a:ext uri="{FF2B5EF4-FFF2-40B4-BE49-F238E27FC236}">
                    <a16:creationId xmlns:a16="http://schemas.microsoft.com/office/drawing/2014/main" id="{2004FB44-E4DA-45E3-A8BB-A4BF2F3AA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623" name="Group 167">
              <a:extLst>
                <a:ext uri="{FF2B5EF4-FFF2-40B4-BE49-F238E27FC236}">
                  <a16:creationId xmlns:a16="http://schemas.microsoft.com/office/drawing/2014/main" id="{977AAF9E-2ED8-4887-8332-4663087AA97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1251"/>
              <a:ext cx="1497" cy="907"/>
              <a:chOff x="988" y="2976"/>
              <a:chExt cx="1497" cy="907"/>
            </a:xfrm>
          </p:grpSpPr>
          <p:sp>
            <p:nvSpPr>
              <p:cNvPr id="19624" name="Oval 168">
                <a:extLst>
                  <a:ext uri="{FF2B5EF4-FFF2-40B4-BE49-F238E27FC236}">
                    <a16:creationId xmlns:a16="http://schemas.microsoft.com/office/drawing/2014/main" id="{26B31B4C-377E-4C2E-AF05-11681F9E2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5" name="Rectangle 169">
                <a:extLst>
                  <a:ext uri="{FF2B5EF4-FFF2-40B4-BE49-F238E27FC236}">
                    <a16:creationId xmlns:a16="http://schemas.microsoft.com/office/drawing/2014/main" id="{32155DD8-CBA8-4812-821D-A1DAD3141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6" name="Freeform 170">
                <a:extLst>
                  <a:ext uri="{FF2B5EF4-FFF2-40B4-BE49-F238E27FC236}">
                    <a16:creationId xmlns:a16="http://schemas.microsoft.com/office/drawing/2014/main" id="{6A900D6E-99EB-46EC-97A6-D64AA89D9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27" name="Rectangle 171">
                <a:extLst>
                  <a:ext uri="{FF2B5EF4-FFF2-40B4-BE49-F238E27FC236}">
                    <a16:creationId xmlns:a16="http://schemas.microsoft.com/office/drawing/2014/main" id="{F2482FEC-8DFF-46B8-B386-DE4A279DB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8" name="Rectangle 172" descr="横線 (太)">
                <a:extLst>
                  <a:ext uri="{FF2B5EF4-FFF2-40B4-BE49-F238E27FC236}">
                    <a16:creationId xmlns:a16="http://schemas.microsoft.com/office/drawing/2014/main" id="{24C25144-CA53-4C25-8A4D-2C8B1993A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9" name="Rectangle 173">
                <a:extLst>
                  <a:ext uri="{FF2B5EF4-FFF2-40B4-BE49-F238E27FC236}">
                    <a16:creationId xmlns:a16="http://schemas.microsoft.com/office/drawing/2014/main" id="{03E6FD85-3D25-420A-95F2-E6A8EB6FF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0" name="Oval 174">
                <a:extLst>
                  <a:ext uri="{FF2B5EF4-FFF2-40B4-BE49-F238E27FC236}">
                    <a16:creationId xmlns:a16="http://schemas.microsoft.com/office/drawing/2014/main" id="{37FFCCDB-1DFE-4460-865F-EE7C46061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1" name="Oval 175">
                <a:extLst>
                  <a:ext uri="{FF2B5EF4-FFF2-40B4-BE49-F238E27FC236}">
                    <a16:creationId xmlns:a16="http://schemas.microsoft.com/office/drawing/2014/main" id="{56A5072E-307F-4AE2-95BF-A8B5BD21C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2" name="Oval 176">
                <a:extLst>
                  <a:ext uri="{FF2B5EF4-FFF2-40B4-BE49-F238E27FC236}">
                    <a16:creationId xmlns:a16="http://schemas.microsoft.com/office/drawing/2014/main" id="{C6693B80-AC73-4C9B-A7B6-991FF0BA3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3" name="AutoShape 177">
                <a:extLst>
                  <a:ext uri="{FF2B5EF4-FFF2-40B4-BE49-F238E27FC236}">
                    <a16:creationId xmlns:a16="http://schemas.microsoft.com/office/drawing/2014/main" id="{AA5CB4A9-D478-42DE-A235-D3B1F3C2D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4" name="AutoShape 178">
                <a:extLst>
                  <a:ext uri="{FF2B5EF4-FFF2-40B4-BE49-F238E27FC236}">
                    <a16:creationId xmlns:a16="http://schemas.microsoft.com/office/drawing/2014/main" id="{70D97232-F0EC-4FD3-91B6-6CBBD03ED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5" name="AutoShape 179">
                <a:extLst>
                  <a:ext uri="{FF2B5EF4-FFF2-40B4-BE49-F238E27FC236}">
                    <a16:creationId xmlns:a16="http://schemas.microsoft.com/office/drawing/2014/main" id="{D21F6E0E-BB23-4D3F-85C5-172049473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6" name="Freeform 180">
                <a:extLst>
                  <a:ext uri="{FF2B5EF4-FFF2-40B4-BE49-F238E27FC236}">
                    <a16:creationId xmlns:a16="http://schemas.microsoft.com/office/drawing/2014/main" id="{B2B0F0B5-5B41-421D-9DC8-D07C61CE9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37" name="Rectangle 181">
                <a:extLst>
                  <a:ext uri="{FF2B5EF4-FFF2-40B4-BE49-F238E27FC236}">
                    <a16:creationId xmlns:a16="http://schemas.microsoft.com/office/drawing/2014/main" id="{DC838D1D-01B2-49EF-8ED7-96E171688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8" name="Rectangle 182">
                <a:extLst>
                  <a:ext uri="{FF2B5EF4-FFF2-40B4-BE49-F238E27FC236}">
                    <a16:creationId xmlns:a16="http://schemas.microsoft.com/office/drawing/2014/main" id="{9FF11C89-6573-4B1A-BC26-2AF5E2E4C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9" name="Freeform 183">
                <a:extLst>
                  <a:ext uri="{FF2B5EF4-FFF2-40B4-BE49-F238E27FC236}">
                    <a16:creationId xmlns:a16="http://schemas.microsoft.com/office/drawing/2014/main" id="{35B2F881-20C2-4F05-A5D3-F02E8868B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40" name="Rectangle 184">
                <a:extLst>
                  <a:ext uri="{FF2B5EF4-FFF2-40B4-BE49-F238E27FC236}">
                    <a16:creationId xmlns:a16="http://schemas.microsoft.com/office/drawing/2014/main" id="{9B7C5FED-4684-4367-ADC0-B478E9793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641" name="WordArt 185">
              <a:extLst>
                <a:ext uri="{FF2B5EF4-FFF2-40B4-BE49-F238E27FC236}">
                  <a16:creationId xmlns:a16="http://schemas.microsoft.com/office/drawing/2014/main" id="{932D72D2-DB15-4874-8917-1DE25EDC1E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60" y="1433"/>
              <a:ext cx="545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配 達</a:t>
              </a:r>
            </a:p>
          </p:txBody>
        </p:sp>
      </p:grpSp>
      <p:grpSp>
        <p:nvGrpSpPr>
          <p:cNvPr id="19642" name="Group 186">
            <a:extLst>
              <a:ext uri="{FF2B5EF4-FFF2-40B4-BE49-F238E27FC236}">
                <a16:creationId xmlns:a16="http://schemas.microsoft.com/office/drawing/2014/main" id="{DF6E40FD-7EC6-417D-B4BE-E62B9A287362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141663"/>
            <a:ext cx="1511300" cy="917575"/>
            <a:chOff x="4844" y="2294"/>
            <a:chExt cx="1497" cy="909"/>
          </a:xfrm>
        </p:grpSpPr>
        <p:grpSp>
          <p:nvGrpSpPr>
            <p:cNvPr id="19643" name="Group 187">
              <a:extLst>
                <a:ext uri="{FF2B5EF4-FFF2-40B4-BE49-F238E27FC236}">
                  <a16:creationId xmlns:a16="http://schemas.microsoft.com/office/drawing/2014/main" id="{0CDEA4CC-28FA-4A87-B36D-0E44EDE1A49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2294"/>
              <a:ext cx="1497" cy="909"/>
              <a:chOff x="2666" y="2976"/>
              <a:chExt cx="1497" cy="909"/>
            </a:xfrm>
          </p:grpSpPr>
          <p:sp>
            <p:nvSpPr>
              <p:cNvPr id="19644" name="Oval 188">
                <a:extLst>
                  <a:ext uri="{FF2B5EF4-FFF2-40B4-BE49-F238E27FC236}">
                    <a16:creationId xmlns:a16="http://schemas.microsoft.com/office/drawing/2014/main" id="{2F60FFC8-F92F-4706-A872-F73E75594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5" name="Oval 189">
                <a:extLst>
                  <a:ext uri="{FF2B5EF4-FFF2-40B4-BE49-F238E27FC236}">
                    <a16:creationId xmlns:a16="http://schemas.microsoft.com/office/drawing/2014/main" id="{0D3E3111-7FD2-4DA9-80F2-07FB868AF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6" name="Oval 190">
                <a:extLst>
                  <a:ext uri="{FF2B5EF4-FFF2-40B4-BE49-F238E27FC236}">
                    <a16:creationId xmlns:a16="http://schemas.microsoft.com/office/drawing/2014/main" id="{0555E71D-05C9-40E0-98DC-07D4FE3CB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7" name="Freeform 191">
                <a:extLst>
                  <a:ext uri="{FF2B5EF4-FFF2-40B4-BE49-F238E27FC236}">
                    <a16:creationId xmlns:a16="http://schemas.microsoft.com/office/drawing/2014/main" id="{725AD25E-0270-42B6-AF6F-9A7C9E7024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48" name="Oval 192">
                <a:extLst>
                  <a:ext uri="{FF2B5EF4-FFF2-40B4-BE49-F238E27FC236}">
                    <a16:creationId xmlns:a16="http://schemas.microsoft.com/office/drawing/2014/main" id="{833EB03B-DD13-4746-B6AA-EE4F74019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649" name="Group 193">
              <a:extLst>
                <a:ext uri="{FF2B5EF4-FFF2-40B4-BE49-F238E27FC236}">
                  <a16:creationId xmlns:a16="http://schemas.microsoft.com/office/drawing/2014/main" id="{EB75A97B-42A6-4C60-BAAB-116A882104F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2294"/>
              <a:ext cx="1497" cy="907"/>
              <a:chOff x="988" y="2976"/>
              <a:chExt cx="1497" cy="907"/>
            </a:xfrm>
          </p:grpSpPr>
          <p:sp>
            <p:nvSpPr>
              <p:cNvPr id="19650" name="Oval 194">
                <a:extLst>
                  <a:ext uri="{FF2B5EF4-FFF2-40B4-BE49-F238E27FC236}">
                    <a16:creationId xmlns:a16="http://schemas.microsoft.com/office/drawing/2014/main" id="{2D153076-12DD-44ED-AE4B-46BC27CA9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1" name="Rectangle 195">
                <a:extLst>
                  <a:ext uri="{FF2B5EF4-FFF2-40B4-BE49-F238E27FC236}">
                    <a16:creationId xmlns:a16="http://schemas.microsoft.com/office/drawing/2014/main" id="{E46DFA92-70BA-40BD-B492-FED9B5E7A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2" name="Freeform 196">
                <a:extLst>
                  <a:ext uri="{FF2B5EF4-FFF2-40B4-BE49-F238E27FC236}">
                    <a16:creationId xmlns:a16="http://schemas.microsoft.com/office/drawing/2014/main" id="{62972B78-6DF6-4672-AC80-5D94CFF16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53" name="Rectangle 197">
                <a:extLst>
                  <a:ext uri="{FF2B5EF4-FFF2-40B4-BE49-F238E27FC236}">
                    <a16:creationId xmlns:a16="http://schemas.microsoft.com/office/drawing/2014/main" id="{1EE33141-8119-421A-8964-E93FEC393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4" name="Rectangle 198" descr="横線 (太)">
                <a:extLst>
                  <a:ext uri="{FF2B5EF4-FFF2-40B4-BE49-F238E27FC236}">
                    <a16:creationId xmlns:a16="http://schemas.microsoft.com/office/drawing/2014/main" id="{1ED09B67-195C-41CB-A450-C64B10859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5" name="Rectangle 199">
                <a:extLst>
                  <a:ext uri="{FF2B5EF4-FFF2-40B4-BE49-F238E27FC236}">
                    <a16:creationId xmlns:a16="http://schemas.microsoft.com/office/drawing/2014/main" id="{A5CA4DB1-204E-4F8D-8E87-50632F0A8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6" name="Oval 200">
                <a:extLst>
                  <a:ext uri="{FF2B5EF4-FFF2-40B4-BE49-F238E27FC236}">
                    <a16:creationId xmlns:a16="http://schemas.microsoft.com/office/drawing/2014/main" id="{03EB7896-6CB3-435E-B764-0EFF543A3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7" name="Oval 201">
                <a:extLst>
                  <a:ext uri="{FF2B5EF4-FFF2-40B4-BE49-F238E27FC236}">
                    <a16:creationId xmlns:a16="http://schemas.microsoft.com/office/drawing/2014/main" id="{A3C97CD7-7F3D-4E91-9374-867617AD7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8" name="Oval 202">
                <a:extLst>
                  <a:ext uri="{FF2B5EF4-FFF2-40B4-BE49-F238E27FC236}">
                    <a16:creationId xmlns:a16="http://schemas.microsoft.com/office/drawing/2014/main" id="{B9792040-A250-478C-AE23-98923A490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9" name="AutoShape 203">
                <a:extLst>
                  <a:ext uri="{FF2B5EF4-FFF2-40B4-BE49-F238E27FC236}">
                    <a16:creationId xmlns:a16="http://schemas.microsoft.com/office/drawing/2014/main" id="{819BD33B-D19F-4733-9E49-9AE3AAD84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0" name="AutoShape 204">
                <a:extLst>
                  <a:ext uri="{FF2B5EF4-FFF2-40B4-BE49-F238E27FC236}">
                    <a16:creationId xmlns:a16="http://schemas.microsoft.com/office/drawing/2014/main" id="{EA9CB1A6-DD4C-467A-907F-2B03DBF8B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1" name="AutoShape 205">
                <a:extLst>
                  <a:ext uri="{FF2B5EF4-FFF2-40B4-BE49-F238E27FC236}">
                    <a16:creationId xmlns:a16="http://schemas.microsoft.com/office/drawing/2014/main" id="{6CEFF258-0DB7-4529-8BB8-50C494F61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2" name="Freeform 206">
                <a:extLst>
                  <a:ext uri="{FF2B5EF4-FFF2-40B4-BE49-F238E27FC236}">
                    <a16:creationId xmlns:a16="http://schemas.microsoft.com/office/drawing/2014/main" id="{75586EF2-5B1D-4B8E-A0D0-C8CA08C36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63" name="Rectangle 207">
                <a:extLst>
                  <a:ext uri="{FF2B5EF4-FFF2-40B4-BE49-F238E27FC236}">
                    <a16:creationId xmlns:a16="http://schemas.microsoft.com/office/drawing/2014/main" id="{1EE45730-1A8F-41A5-8A05-DDA83C312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4" name="Rectangle 208">
                <a:extLst>
                  <a:ext uri="{FF2B5EF4-FFF2-40B4-BE49-F238E27FC236}">
                    <a16:creationId xmlns:a16="http://schemas.microsoft.com/office/drawing/2014/main" id="{8EA7CB7D-07AB-4455-990F-7211D2A38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FFFF66"/>
                  </a:gs>
                  <a:gs pos="100000">
                    <a:srgbClr val="FFFF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5" name="Freeform 209">
                <a:extLst>
                  <a:ext uri="{FF2B5EF4-FFF2-40B4-BE49-F238E27FC236}">
                    <a16:creationId xmlns:a16="http://schemas.microsoft.com/office/drawing/2014/main" id="{D682DD57-0A0C-4C8D-A927-9233C865A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66" name="Rectangle 210">
                <a:extLst>
                  <a:ext uri="{FF2B5EF4-FFF2-40B4-BE49-F238E27FC236}">
                    <a16:creationId xmlns:a16="http://schemas.microsoft.com/office/drawing/2014/main" id="{9006EA12-3408-4F0D-B820-532F9CE1D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667" name="WordArt 211">
              <a:extLst>
                <a:ext uri="{FF2B5EF4-FFF2-40B4-BE49-F238E27FC236}">
                  <a16:creationId xmlns:a16="http://schemas.microsoft.com/office/drawing/2014/main" id="{3241C452-8080-4A39-8BA3-73265E9F40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25" y="2522"/>
              <a:ext cx="590" cy="14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○○運送</a:t>
              </a:r>
            </a:p>
          </p:txBody>
        </p:sp>
        <p:sp>
          <p:nvSpPr>
            <p:cNvPr id="19668" name="Rectangle 212">
              <a:extLst>
                <a:ext uri="{FF2B5EF4-FFF2-40B4-BE49-F238E27FC236}">
                  <a16:creationId xmlns:a16="http://schemas.microsoft.com/office/drawing/2014/main" id="{75EDB16E-70F5-4129-84B9-280BFCD1DFF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44" y="2702"/>
              <a:ext cx="998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69" name="Group 213">
            <a:extLst>
              <a:ext uri="{FF2B5EF4-FFF2-40B4-BE49-F238E27FC236}">
                <a16:creationId xmlns:a16="http://schemas.microsoft.com/office/drawing/2014/main" id="{B8F6E155-D455-4F41-89BE-E29BF06B0A14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141663"/>
            <a:ext cx="1511300" cy="917575"/>
            <a:chOff x="4844" y="3338"/>
            <a:chExt cx="1497" cy="909"/>
          </a:xfrm>
        </p:grpSpPr>
        <p:grpSp>
          <p:nvGrpSpPr>
            <p:cNvPr id="19670" name="Group 214">
              <a:extLst>
                <a:ext uri="{FF2B5EF4-FFF2-40B4-BE49-F238E27FC236}">
                  <a16:creationId xmlns:a16="http://schemas.microsoft.com/office/drawing/2014/main" id="{3ABC1AC5-B56E-4980-9E2A-2B8E4116534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3338"/>
              <a:ext cx="1497" cy="909"/>
              <a:chOff x="2666" y="2976"/>
              <a:chExt cx="1497" cy="909"/>
            </a:xfrm>
          </p:grpSpPr>
          <p:sp>
            <p:nvSpPr>
              <p:cNvPr id="19671" name="Oval 215">
                <a:extLst>
                  <a:ext uri="{FF2B5EF4-FFF2-40B4-BE49-F238E27FC236}">
                    <a16:creationId xmlns:a16="http://schemas.microsoft.com/office/drawing/2014/main" id="{41F915BF-F138-4AF7-8C38-24B2D4A8C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2" name="Oval 216">
                <a:extLst>
                  <a:ext uri="{FF2B5EF4-FFF2-40B4-BE49-F238E27FC236}">
                    <a16:creationId xmlns:a16="http://schemas.microsoft.com/office/drawing/2014/main" id="{F2AB810F-7041-4522-9DAA-F55284642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3" name="Oval 217">
                <a:extLst>
                  <a:ext uri="{FF2B5EF4-FFF2-40B4-BE49-F238E27FC236}">
                    <a16:creationId xmlns:a16="http://schemas.microsoft.com/office/drawing/2014/main" id="{68ECCD38-4E9D-42ED-A3EE-40307FF93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4" name="Freeform 218">
                <a:extLst>
                  <a:ext uri="{FF2B5EF4-FFF2-40B4-BE49-F238E27FC236}">
                    <a16:creationId xmlns:a16="http://schemas.microsoft.com/office/drawing/2014/main" id="{F05D055B-3FA4-4CC9-96BF-3E121148C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75" name="Oval 219">
                <a:extLst>
                  <a:ext uri="{FF2B5EF4-FFF2-40B4-BE49-F238E27FC236}">
                    <a16:creationId xmlns:a16="http://schemas.microsoft.com/office/drawing/2014/main" id="{AF15F6BC-A2B4-428E-AC90-E4E5E6B43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676" name="Group 220">
              <a:extLst>
                <a:ext uri="{FF2B5EF4-FFF2-40B4-BE49-F238E27FC236}">
                  <a16:creationId xmlns:a16="http://schemas.microsoft.com/office/drawing/2014/main" id="{F49F4348-91F3-4BC7-A6D6-60FABE509ED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3338"/>
              <a:ext cx="1497" cy="907"/>
              <a:chOff x="988" y="2976"/>
              <a:chExt cx="1497" cy="907"/>
            </a:xfrm>
          </p:grpSpPr>
          <p:sp>
            <p:nvSpPr>
              <p:cNvPr id="19677" name="Oval 221">
                <a:extLst>
                  <a:ext uri="{FF2B5EF4-FFF2-40B4-BE49-F238E27FC236}">
                    <a16:creationId xmlns:a16="http://schemas.microsoft.com/office/drawing/2014/main" id="{692B5D92-36C8-4E3E-B747-AB5F43A08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8" name="Rectangle 222">
                <a:extLst>
                  <a:ext uri="{FF2B5EF4-FFF2-40B4-BE49-F238E27FC236}">
                    <a16:creationId xmlns:a16="http://schemas.microsoft.com/office/drawing/2014/main" id="{ACC7DA3C-8FBE-4B1B-B182-427420D11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9" name="Freeform 223">
                <a:extLst>
                  <a:ext uri="{FF2B5EF4-FFF2-40B4-BE49-F238E27FC236}">
                    <a16:creationId xmlns:a16="http://schemas.microsoft.com/office/drawing/2014/main" id="{2BDC6B89-33AB-4BB4-93E0-3716C5877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80" name="Rectangle 224">
                <a:extLst>
                  <a:ext uri="{FF2B5EF4-FFF2-40B4-BE49-F238E27FC236}">
                    <a16:creationId xmlns:a16="http://schemas.microsoft.com/office/drawing/2014/main" id="{E5F3E8A4-77CC-4532-9806-7E36B9B4E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1" name="Rectangle 225" descr="横線 (太)">
                <a:extLst>
                  <a:ext uri="{FF2B5EF4-FFF2-40B4-BE49-F238E27FC236}">
                    <a16:creationId xmlns:a16="http://schemas.microsoft.com/office/drawing/2014/main" id="{34B16EA3-0565-4C6B-9A1F-DC27735E9F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2" name="Rectangle 226">
                <a:extLst>
                  <a:ext uri="{FF2B5EF4-FFF2-40B4-BE49-F238E27FC236}">
                    <a16:creationId xmlns:a16="http://schemas.microsoft.com/office/drawing/2014/main" id="{29DEF925-0DCF-4668-995E-B3A368D4C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3" name="Oval 227">
                <a:extLst>
                  <a:ext uri="{FF2B5EF4-FFF2-40B4-BE49-F238E27FC236}">
                    <a16:creationId xmlns:a16="http://schemas.microsoft.com/office/drawing/2014/main" id="{CEBFDDE4-B1B7-4CA6-86D8-8AF0E0F45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4" name="Oval 228">
                <a:extLst>
                  <a:ext uri="{FF2B5EF4-FFF2-40B4-BE49-F238E27FC236}">
                    <a16:creationId xmlns:a16="http://schemas.microsoft.com/office/drawing/2014/main" id="{2D5EC11B-9B88-4CE9-8F0D-869C7BAA9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5" name="Oval 229">
                <a:extLst>
                  <a:ext uri="{FF2B5EF4-FFF2-40B4-BE49-F238E27FC236}">
                    <a16:creationId xmlns:a16="http://schemas.microsoft.com/office/drawing/2014/main" id="{736CF95C-4AF1-4D74-8F47-690AD5AF8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6" name="AutoShape 230">
                <a:extLst>
                  <a:ext uri="{FF2B5EF4-FFF2-40B4-BE49-F238E27FC236}">
                    <a16:creationId xmlns:a16="http://schemas.microsoft.com/office/drawing/2014/main" id="{9C58250D-8D68-4E5C-8E42-6AA0FAB8B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7" name="AutoShape 231">
                <a:extLst>
                  <a:ext uri="{FF2B5EF4-FFF2-40B4-BE49-F238E27FC236}">
                    <a16:creationId xmlns:a16="http://schemas.microsoft.com/office/drawing/2014/main" id="{07E0B25B-B1C8-4F6C-9154-5659261F1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8" name="AutoShape 232">
                <a:extLst>
                  <a:ext uri="{FF2B5EF4-FFF2-40B4-BE49-F238E27FC236}">
                    <a16:creationId xmlns:a16="http://schemas.microsoft.com/office/drawing/2014/main" id="{6DC8D9B2-FDC3-4B55-9207-ADE053E2D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9" name="Freeform 233">
                <a:extLst>
                  <a:ext uri="{FF2B5EF4-FFF2-40B4-BE49-F238E27FC236}">
                    <a16:creationId xmlns:a16="http://schemas.microsoft.com/office/drawing/2014/main" id="{FF643B09-F55F-4320-95E1-C2D48633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90" name="Rectangle 234">
                <a:extLst>
                  <a:ext uri="{FF2B5EF4-FFF2-40B4-BE49-F238E27FC236}">
                    <a16:creationId xmlns:a16="http://schemas.microsoft.com/office/drawing/2014/main" id="{0A508A27-C39E-4F3A-BDB9-79AAD7744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1" name="Rectangle 235">
                <a:extLst>
                  <a:ext uri="{FF2B5EF4-FFF2-40B4-BE49-F238E27FC236}">
                    <a16:creationId xmlns:a16="http://schemas.microsoft.com/office/drawing/2014/main" id="{B78B2DD5-44D7-49A8-9C7B-E3DC18905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2" name="Freeform 236">
                <a:extLst>
                  <a:ext uri="{FF2B5EF4-FFF2-40B4-BE49-F238E27FC236}">
                    <a16:creationId xmlns:a16="http://schemas.microsoft.com/office/drawing/2014/main" id="{E2F8733C-80FF-4327-A322-7FBD03264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93" name="Rectangle 237">
                <a:extLst>
                  <a:ext uri="{FF2B5EF4-FFF2-40B4-BE49-F238E27FC236}">
                    <a16:creationId xmlns:a16="http://schemas.microsoft.com/office/drawing/2014/main" id="{2DB44491-344E-472B-A19B-B742214B1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694" name="WordArt 238">
              <a:extLst>
                <a:ext uri="{FF2B5EF4-FFF2-40B4-BE49-F238E27FC236}">
                  <a16:creationId xmlns:a16="http://schemas.microsoft.com/office/drawing/2014/main" id="{EBA90D83-A866-4B3A-BB00-F6C9C064B9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25" y="3576"/>
              <a:ext cx="590" cy="14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○○運送</a:t>
              </a:r>
            </a:p>
          </p:txBody>
        </p:sp>
        <p:sp>
          <p:nvSpPr>
            <p:cNvPr id="19695" name="Rectangle 239">
              <a:extLst>
                <a:ext uri="{FF2B5EF4-FFF2-40B4-BE49-F238E27FC236}">
                  <a16:creationId xmlns:a16="http://schemas.microsoft.com/office/drawing/2014/main" id="{22FC79FC-8622-4650-A004-F374291840B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44" y="3746"/>
              <a:ext cx="998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794" name="Group 338">
            <a:extLst>
              <a:ext uri="{FF2B5EF4-FFF2-40B4-BE49-F238E27FC236}">
                <a16:creationId xmlns:a16="http://schemas.microsoft.com/office/drawing/2014/main" id="{BA1562F6-703B-431D-8BAB-B4D904CF4A4B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196975"/>
            <a:ext cx="1511300" cy="917575"/>
            <a:chOff x="1668" y="3340"/>
            <a:chExt cx="1497" cy="909"/>
          </a:xfrm>
        </p:grpSpPr>
        <p:grpSp>
          <p:nvGrpSpPr>
            <p:cNvPr id="19795" name="Group 339">
              <a:extLst>
                <a:ext uri="{FF2B5EF4-FFF2-40B4-BE49-F238E27FC236}">
                  <a16:creationId xmlns:a16="http://schemas.microsoft.com/office/drawing/2014/main" id="{D0684585-F6A0-49B8-BC4A-69DD43859EC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3340"/>
              <a:ext cx="1497" cy="909"/>
              <a:chOff x="2666" y="2976"/>
              <a:chExt cx="1497" cy="909"/>
            </a:xfrm>
          </p:grpSpPr>
          <p:sp>
            <p:nvSpPr>
              <p:cNvPr id="19796" name="Oval 340">
                <a:extLst>
                  <a:ext uri="{FF2B5EF4-FFF2-40B4-BE49-F238E27FC236}">
                    <a16:creationId xmlns:a16="http://schemas.microsoft.com/office/drawing/2014/main" id="{8CB071C6-D253-44FD-B70B-2B8EFB89F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7" name="Oval 341">
                <a:extLst>
                  <a:ext uri="{FF2B5EF4-FFF2-40B4-BE49-F238E27FC236}">
                    <a16:creationId xmlns:a16="http://schemas.microsoft.com/office/drawing/2014/main" id="{AF245AA2-63E8-4B52-BA31-40F7765E4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8" name="Oval 342">
                <a:extLst>
                  <a:ext uri="{FF2B5EF4-FFF2-40B4-BE49-F238E27FC236}">
                    <a16:creationId xmlns:a16="http://schemas.microsoft.com/office/drawing/2014/main" id="{A93F90FC-D10F-4C2C-9EF1-0F472023F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9" name="Freeform 343">
                <a:extLst>
                  <a:ext uri="{FF2B5EF4-FFF2-40B4-BE49-F238E27FC236}">
                    <a16:creationId xmlns:a16="http://schemas.microsoft.com/office/drawing/2014/main" id="{97B5BE0B-76C8-4D6E-B691-BEC940D8E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00" name="Oval 344">
                <a:extLst>
                  <a:ext uri="{FF2B5EF4-FFF2-40B4-BE49-F238E27FC236}">
                    <a16:creationId xmlns:a16="http://schemas.microsoft.com/office/drawing/2014/main" id="{912A29C3-0D6C-471F-90F0-78110B255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801" name="Group 345">
              <a:extLst>
                <a:ext uri="{FF2B5EF4-FFF2-40B4-BE49-F238E27FC236}">
                  <a16:creationId xmlns:a16="http://schemas.microsoft.com/office/drawing/2014/main" id="{E29728F8-5F1A-49D0-8127-A784071ED12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68" y="3340"/>
              <a:ext cx="1497" cy="907"/>
              <a:chOff x="988" y="2976"/>
              <a:chExt cx="1497" cy="907"/>
            </a:xfrm>
          </p:grpSpPr>
          <p:sp>
            <p:nvSpPr>
              <p:cNvPr id="19802" name="Oval 346">
                <a:extLst>
                  <a:ext uri="{FF2B5EF4-FFF2-40B4-BE49-F238E27FC236}">
                    <a16:creationId xmlns:a16="http://schemas.microsoft.com/office/drawing/2014/main" id="{6C7ABE50-D229-49E0-AFA5-BB3950B56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3" name="Rectangle 347">
                <a:extLst>
                  <a:ext uri="{FF2B5EF4-FFF2-40B4-BE49-F238E27FC236}">
                    <a16:creationId xmlns:a16="http://schemas.microsoft.com/office/drawing/2014/main" id="{A573BB0C-5AAB-4CF5-BBD1-252FD483A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4" name="Freeform 348">
                <a:extLst>
                  <a:ext uri="{FF2B5EF4-FFF2-40B4-BE49-F238E27FC236}">
                    <a16:creationId xmlns:a16="http://schemas.microsoft.com/office/drawing/2014/main" id="{24492635-8171-498B-8901-920E57F1F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05" name="Rectangle 349">
                <a:extLst>
                  <a:ext uri="{FF2B5EF4-FFF2-40B4-BE49-F238E27FC236}">
                    <a16:creationId xmlns:a16="http://schemas.microsoft.com/office/drawing/2014/main" id="{1133F230-F7FE-44D0-9A6D-F2761A967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6" name="Rectangle 350" descr="横線 (太)">
                <a:extLst>
                  <a:ext uri="{FF2B5EF4-FFF2-40B4-BE49-F238E27FC236}">
                    <a16:creationId xmlns:a16="http://schemas.microsoft.com/office/drawing/2014/main" id="{263A379D-CAEF-4122-9D58-27523F7C1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7" name="Rectangle 351">
                <a:extLst>
                  <a:ext uri="{FF2B5EF4-FFF2-40B4-BE49-F238E27FC236}">
                    <a16:creationId xmlns:a16="http://schemas.microsoft.com/office/drawing/2014/main" id="{395BDA1A-88E0-44F2-A17D-CD6BC4F96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8" name="Oval 352">
                <a:extLst>
                  <a:ext uri="{FF2B5EF4-FFF2-40B4-BE49-F238E27FC236}">
                    <a16:creationId xmlns:a16="http://schemas.microsoft.com/office/drawing/2014/main" id="{9B884F9D-C0B6-4B0E-8C84-6F19BB2DF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9" name="Oval 353">
                <a:extLst>
                  <a:ext uri="{FF2B5EF4-FFF2-40B4-BE49-F238E27FC236}">
                    <a16:creationId xmlns:a16="http://schemas.microsoft.com/office/drawing/2014/main" id="{74F4F529-B488-480F-A207-37AEA9908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0" name="Oval 354">
                <a:extLst>
                  <a:ext uri="{FF2B5EF4-FFF2-40B4-BE49-F238E27FC236}">
                    <a16:creationId xmlns:a16="http://schemas.microsoft.com/office/drawing/2014/main" id="{C1C91C10-79F6-4CD5-A5FA-B0178A434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1" name="AutoShape 355">
                <a:extLst>
                  <a:ext uri="{FF2B5EF4-FFF2-40B4-BE49-F238E27FC236}">
                    <a16:creationId xmlns:a16="http://schemas.microsoft.com/office/drawing/2014/main" id="{039A1794-E791-4549-8261-4093D4904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2" name="AutoShape 356">
                <a:extLst>
                  <a:ext uri="{FF2B5EF4-FFF2-40B4-BE49-F238E27FC236}">
                    <a16:creationId xmlns:a16="http://schemas.microsoft.com/office/drawing/2014/main" id="{18EB9880-1B08-41D5-B3B3-56A9103BDA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3" name="AutoShape 357">
                <a:extLst>
                  <a:ext uri="{FF2B5EF4-FFF2-40B4-BE49-F238E27FC236}">
                    <a16:creationId xmlns:a16="http://schemas.microsoft.com/office/drawing/2014/main" id="{11D8D5E8-8303-4F9B-9574-BD2FA6FCD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4" name="Freeform 358">
                <a:extLst>
                  <a:ext uri="{FF2B5EF4-FFF2-40B4-BE49-F238E27FC236}">
                    <a16:creationId xmlns:a16="http://schemas.microsoft.com/office/drawing/2014/main" id="{CE628A1F-0599-4737-B4CF-B2A85C010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15" name="Rectangle 359">
                <a:extLst>
                  <a:ext uri="{FF2B5EF4-FFF2-40B4-BE49-F238E27FC236}">
                    <a16:creationId xmlns:a16="http://schemas.microsoft.com/office/drawing/2014/main" id="{6CABD305-D09C-4850-9249-BA118698B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6" name="Rectangle 360">
                <a:extLst>
                  <a:ext uri="{FF2B5EF4-FFF2-40B4-BE49-F238E27FC236}">
                    <a16:creationId xmlns:a16="http://schemas.microsoft.com/office/drawing/2014/main" id="{A140DC4C-879D-47EE-AD05-FE4CFE07D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17" name="Freeform 361">
                <a:extLst>
                  <a:ext uri="{FF2B5EF4-FFF2-40B4-BE49-F238E27FC236}">
                    <a16:creationId xmlns:a16="http://schemas.microsoft.com/office/drawing/2014/main" id="{C9231C6C-345D-4EB3-9359-710E747E6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18" name="Rectangle 362">
                <a:extLst>
                  <a:ext uri="{FF2B5EF4-FFF2-40B4-BE49-F238E27FC236}">
                    <a16:creationId xmlns:a16="http://schemas.microsoft.com/office/drawing/2014/main" id="{9FF1B948-FA67-448F-826C-DD951B2FB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819" name="Group 363">
            <a:extLst>
              <a:ext uri="{FF2B5EF4-FFF2-40B4-BE49-F238E27FC236}">
                <a16:creationId xmlns:a16="http://schemas.microsoft.com/office/drawing/2014/main" id="{3EE81140-35E3-4630-A765-5E7120F1B98D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141663"/>
            <a:ext cx="1511300" cy="917575"/>
            <a:chOff x="4844" y="2294"/>
            <a:chExt cx="1497" cy="909"/>
          </a:xfrm>
        </p:grpSpPr>
        <p:grpSp>
          <p:nvGrpSpPr>
            <p:cNvPr id="19820" name="Group 364">
              <a:extLst>
                <a:ext uri="{FF2B5EF4-FFF2-40B4-BE49-F238E27FC236}">
                  <a16:creationId xmlns:a16="http://schemas.microsoft.com/office/drawing/2014/main" id="{223C20B2-D918-4951-9855-8FF8FAB5892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2294"/>
              <a:ext cx="1497" cy="909"/>
              <a:chOff x="2666" y="2976"/>
              <a:chExt cx="1497" cy="909"/>
            </a:xfrm>
          </p:grpSpPr>
          <p:sp>
            <p:nvSpPr>
              <p:cNvPr id="19821" name="Oval 365">
                <a:extLst>
                  <a:ext uri="{FF2B5EF4-FFF2-40B4-BE49-F238E27FC236}">
                    <a16:creationId xmlns:a16="http://schemas.microsoft.com/office/drawing/2014/main" id="{E1DD7688-FD14-4E3B-8D27-6736A3908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2" name="Oval 366">
                <a:extLst>
                  <a:ext uri="{FF2B5EF4-FFF2-40B4-BE49-F238E27FC236}">
                    <a16:creationId xmlns:a16="http://schemas.microsoft.com/office/drawing/2014/main" id="{003DACFA-BE41-44DE-B88B-183191930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3" name="Oval 367">
                <a:extLst>
                  <a:ext uri="{FF2B5EF4-FFF2-40B4-BE49-F238E27FC236}">
                    <a16:creationId xmlns:a16="http://schemas.microsoft.com/office/drawing/2014/main" id="{904C56E8-F271-4EBC-B337-34D83D66C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612"/>
                <a:ext cx="273" cy="273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4" name="Freeform 368">
                <a:extLst>
                  <a:ext uri="{FF2B5EF4-FFF2-40B4-BE49-F238E27FC236}">
                    <a16:creationId xmlns:a16="http://schemas.microsoft.com/office/drawing/2014/main" id="{CC417ADB-381C-4545-BEEF-67D3649BC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2976"/>
                <a:ext cx="1497" cy="817"/>
              </a:xfrm>
              <a:custGeom>
                <a:avLst/>
                <a:gdLst>
                  <a:gd name="T0" fmla="*/ 1497 w 1497"/>
                  <a:gd name="T1" fmla="*/ 0 h 817"/>
                  <a:gd name="T2" fmla="*/ 454 w 1497"/>
                  <a:gd name="T3" fmla="*/ 0 h 817"/>
                  <a:gd name="T4" fmla="*/ 454 w 1497"/>
                  <a:gd name="T5" fmla="*/ 227 h 817"/>
                  <a:gd name="T6" fmla="*/ 136 w 1497"/>
                  <a:gd name="T7" fmla="*/ 227 h 817"/>
                  <a:gd name="T8" fmla="*/ 91 w 1497"/>
                  <a:gd name="T9" fmla="*/ 545 h 817"/>
                  <a:gd name="T10" fmla="*/ 46 w 1497"/>
                  <a:gd name="T11" fmla="*/ 590 h 817"/>
                  <a:gd name="T12" fmla="*/ 46 w 1497"/>
                  <a:gd name="T13" fmla="*/ 726 h 817"/>
                  <a:gd name="T14" fmla="*/ 0 w 1497"/>
                  <a:gd name="T15" fmla="*/ 726 h 817"/>
                  <a:gd name="T16" fmla="*/ 0 w 1497"/>
                  <a:gd name="T17" fmla="*/ 817 h 817"/>
                  <a:gd name="T18" fmla="*/ 454 w 1497"/>
                  <a:gd name="T19" fmla="*/ 817 h 817"/>
                  <a:gd name="T20" fmla="*/ 454 w 1497"/>
                  <a:gd name="T21" fmla="*/ 726 h 817"/>
                  <a:gd name="T22" fmla="*/ 499 w 1497"/>
                  <a:gd name="T23" fmla="*/ 726 h 817"/>
                  <a:gd name="T24" fmla="*/ 499 w 1497"/>
                  <a:gd name="T25" fmla="*/ 772 h 817"/>
                  <a:gd name="T26" fmla="*/ 772 w 1497"/>
                  <a:gd name="T27" fmla="*/ 772 h 817"/>
                  <a:gd name="T28" fmla="*/ 772 w 1497"/>
                  <a:gd name="T29" fmla="*/ 726 h 817"/>
                  <a:gd name="T30" fmla="*/ 1497 w 1497"/>
                  <a:gd name="T31" fmla="*/ 726 h 817"/>
                  <a:gd name="T32" fmla="*/ 1497 w 1497"/>
                  <a:gd name="T33" fmla="*/ 0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97" h="817">
                    <a:moveTo>
                      <a:pt x="149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136" y="227"/>
                    </a:lnTo>
                    <a:lnTo>
                      <a:pt x="91" y="545"/>
                    </a:lnTo>
                    <a:lnTo>
                      <a:pt x="46" y="590"/>
                    </a:lnTo>
                    <a:lnTo>
                      <a:pt x="46" y="726"/>
                    </a:lnTo>
                    <a:lnTo>
                      <a:pt x="0" y="726"/>
                    </a:lnTo>
                    <a:lnTo>
                      <a:pt x="0" y="817"/>
                    </a:lnTo>
                    <a:lnTo>
                      <a:pt x="454" y="817"/>
                    </a:lnTo>
                    <a:lnTo>
                      <a:pt x="454" y="726"/>
                    </a:lnTo>
                    <a:lnTo>
                      <a:pt x="499" y="726"/>
                    </a:lnTo>
                    <a:lnTo>
                      <a:pt x="499" y="772"/>
                    </a:lnTo>
                    <a:lnTo>
                      <a:pt x="772" y="772"/>
                    </a:lnTo>
                    <a:lnTo>
                      <a:pt x="772" y="726"/>
                    </a:lnTo>
                    <a:lnTo>
                      <a:pt x="1497" y="726"/>
                    </a:lnTo>
                    <a:lnTo>
                      <a:pt x="1497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25" name="Oval 369">
                <a:extLst>
                  <a:ext uri="{FF2B5EF4-FFF2-40B4-BE49-F238E27FC236}">
                    <a16:creationId xmlns:a16="http://schemas.microsoft.com/office/drawing/2014/main" id="{7DD341CD-246E-403B-8922-F729888EF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3" y="3611"/>
                <a:ext cx="45" cy="90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826" name="Group 370">
              <a:extLst>
                <a:ext uri="{FF2B5EF4-FFF2-40B4-BE49-F238E27FC236}">
                  <a16:creationId xmlns:a16="http://schemas.microsoft.com/office/drawing/2014/main" id="{80017632-05B5-4CF3-ADD0-FFC73A4603A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44" y="2294"/>
              <a:ext cx="1497" cy="907"/>
              <a:chOff x="988" y="2976"/>
              <a:chExt cx="1497" cy="907"/>
            </a:xfrm>
          </p:grpSpPr>
          <p:sp>
            <p:nvSpPr>
              <p:cNvPr id="19827" name="Oval 371">
                <a:extLst>
                  <a:ext uri="{FF2B5EF4-FFF2-40B4-BE49-F238E27FC236}">
                    <a16:creationId xmlns:a16="http://schemas.microsoft.com/office/drawing/2014/main" id="{C10DCCE8-9DEB-4A88-993B-E6FFE4839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3611"/>
                <a:ext cx="45" cy="9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8" name="Rectangle 372">
                <a:extLst>
                  <a:ext uri="{FF2B5EF4-FFF2-40B4-BE49-F238E27FC236}">
                    <a16:creationId xmlns:a16="http://schemas.microsoft.com/office/drawing/2014/main" id="{FB5D695B-03A3-43AE-868F-F7BD4ACD5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611"/>
                <a:ext cx="1043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29" name="Freeform 373">
                <a:extLst>
                  <a:ext uri="{FF2B5EF4-FFF2-40B4-BE49-F238E27FC236}">
                    <a16:creationId xmlns:a16="http://schemas.microsoft.com/office/drawing/2014/main" id="{E709B05A-AA9A-4DCA-B6E4-D7C7910D0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3203"/>
                <a:ext cx="408" cy="590"/>
              </a:xfrm>
              <a:custGeom>
                <a:avLst/>
                <a:gdLst>
                  <a:gd name="T0" fmla="*/ 408 w 408"/>
                  <a:gd name="T1" fmla="*/ 590 h 590"/>
                  <a:gd name="T2" fmla="*/ 408 w 408"/>
                  <a:gd name="T3" fmla="*/ 0 h 590"/>
                  <a:gd name="T4" fmla="*/ 90 w 408"/>
                  <a:gd name="T5" fmla="*/ 0 h 590"/>
                  <a:gd name="T6" fmla="*/ 45 w 408"/>
                  <a:gd name="T7" fmla="*/ 318 h 590"/>
                  <a:gd name="T8" fmla="*/ 0 w 408"/>
                  <a:gd name="T9" fmla="*/ 363 h 590"/>
                  <a:gd name="T10" fmla="*/ 0 w 408"/>
                  <a:gd name="T11" fmla="*/ 590 h 590"/>
                  <a:gd name="T12" fmla="*/ 408 w 408"/>
                  <a:gd name="T1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90">
                    <a:moveTo>
                      <a:pt x="408" y="590"/>
                    </a:moveTo>
                    <a:lnTo>
                      <a:pt x="408" y="0"/>
                    </a:lnTo>
                    <a:lnTo>
                      <a:pt x="90" y="0"/>
                    </a:lnTo>
                    <a:lnTo>
                      <a:pt x="45" y="318"/>
                    </a:lnTo>
                    <a:lnTo>
                      <a:pt x="0" y="363"/>
                    </a:lnTo>
                    <a:lnTo>
                      <a:pt x="0" y="590"/>
                    </a:lnTo>
                    <a:lnTo>
                      <a:pt x="408" y="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30" name="Rectangle 374">
                <a:extLst>
                  <a:ext uri="{FF2B5EF4-FFF2-40B4-BE49-F238E27FC236}">
                    <a16:creationId xmlns:a16="http://schemas.microsoft.com/office/drawing/2014/main" id="{07633037-A6A1-4FC8-9F59-1C4F5F887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1" name="Rectangle 375" descr="横線 (太)">
                <a:extLst>
                  <a:ext uri="{FF2B5EF4-FFF2-40B4-BE49-F238E27FC236}">
                    <a16:creationId xmlns:a16="http://schemas.microsoft.com/office/drawing/2014/main" id="{B5BCA54E-77AB-4D10-9267-831D331DE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pattFill prst="dkHorz">
                <a:fgClr>
                  <a:srgbClr val="C0C0C0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2" name="Rectangle 376">
                <a:extLst>
                  <a:ext uri="{FF2B5EF4-FFF2-40B4-BE49-F238E27FC236}">
                    <a16:creationId xmlns:a16="http://schemas.microsoft.com/office/drawing/2014/main" id="{0B3BD7A1-81EF-4282-A61E-D79F0D02E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611"/>
                <a:ext cx="273" cy="136"/>
              </a:xfrm>
              <a:prstGeom prst="rect">
                <a:avLst/>
              </a:prstGeom>
              <a:gradFill rotWithShape="1">
                <a:gsLst>
                  <a:gs pos="0">
                    <a:srgbClr val="339933">
                      <a:gamma/>
                      <a:shade val="46275"/>
                      <a:invGamma/>
                    </a:srgbClr>
                  </a:gs>
                  <a:gs pos="100000">
                    <a:srgbClr val="3399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3" name="Oval 377">
                <a:extLst>
                  <a:ext uri="{FF2B5EF4-FFF2-40B4-BE49-F238E27FC236}">
                    <a16:creationId xmlns:a16="http://schemas.microsoft.com/office/drawing/2014/main" id="{5842E693-2F2D-40DD-B688-5B21635ED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3656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4" name="Oval 378">
                <a:extLst>
                  <a:ext uri="{FF2B5EF4-FFF2-40B4-BE49-F238E27FC236}">
                    <a16:creationId xmlns:a16="http://schemas.microsoft.com/office/drawing/2014/main" id="{D30084D3-3E3A-446C-AAE0-277B71543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5" name="Oval 379">
                <a:extLst>
                  <a:ext uri="{FF2B5EF4-FFF2-40B4-BE49-F238E27FC236}">
                    <a16:creationId xmlns:a16="http://schemas.microsoft.com/office/drawing/2014/main" id="{80240F14-F1C1-4C25-82C8-9BD6AD4DC9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657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6" name="AutoShape 380">
                <a:extLst>
                  <a:ext uri="{FF2B5EF4-FFF2-40B4-BE49-F238E27FC236}">
                    <a16:creationId xmlns:a16="http://schemas.microsoft.com/office/drawing/2014/main" id="{250E5154-D9A2-4150-8C9F-A5780CC90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7" name="AutoShape 381">
                <a:extLst>
                  <a:ext uri="{FF2B5EF4-FFF2-40B4-BE49-F238E27FC236}">
                    <a16:creationId xmlns:a16="http://schemas.microsoft.com/office/drawing/2014/main" id="{20B531AE-D139-4250-84A4-016136F3F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8" name="AutoShape 382">
                <a:extLst>
                  <a:ext uri="{FF2B5EF4-FFF2-40B4-BE49-F238E27FC236}">
                    <a16:creationId xmlns:a16="http://schemas.microsoft.com/office/drawing/2014/main" id="{3B9BD420-30EE-4616-879A-4A6F3939C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611"/>
                <a:ext cx="272" cy="272"/>
              </a:xfrm>
              <a:custGeom>
                <a:avLst/>
                <a:gdLst>
                  <a:gd name="G0" fmla="+- 5321 0 0"/>
                  <a:gd name="G1" fmla="+- 21600 0 5321"/>
                  <a:gd name="G2" fmla="+- 21600 0 5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321" y="10800"/>
                    </a:moveTo>
                    <a:cubicBezTo>
                      <a:pt x="5321" y="13826"/>
                      <a:pt x="7774" y="16279"/>
                      <a:pt x="10800" y="16279"/>
                    </a:cubicBezTo>
                    <a:cubicBezTo>
                      <a:pt x="13826" y="16279"/>
                      <a:pt x="16279" y="13826"/>
                      <a:pt x="16279" y="10800"/>
                    </a:cubicBezTo>
                    <a:cubicBezTo>
                      <a:pt x="16279" y="7774"/>
                      <a:pt x="13826" y="5321"/>
                      <a:pt x="10800" y="5321"/>
                    </a:cubicBezTo>
                    <a:cubicBezTo>
                      <a:pt x="7774" y="5321"/>
                      <a:pt x="5321" y="7774"/>
                      <a:pt x="532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39" name="Freeform 383">
                <a:extLst>
                  <a:ext uri="{FF2B5EF4-FFF2-40B4-BE49-F238E27FC236}">
                    <a16:creationId xmlns:a16="http://schemas.microsoft.com/office/drawing/2014/main" id="{E8AF06E9-DF32-427A-9F18-C8425BEFD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248"/>
                <a:ext cx="137" cy="272"/>
              </a:xfrm>
              <a:custGeom>
                <a:avLst/>
                <a:gdLst>
                  <a:gd name="T0" fmla="*/ 137 w 137"/>
                  <a:gd name="T1" fmla="*/ 0 h 272"/>
                  <a:gd name="T2" fmla="*/ 46 w 137"/>
                  <a:gd name="T3" fmla="*/ 0 h 272"/>
                  <a:gd name="T4" fmla="*/ 0 w 137"/>
                  <a:gd name="T5" fmla="*/ 272 h 272"/>
                  <a:gd name="T6" fmla="*/ 137 w 137"/>
                  <a:gd name="T7" fmla="*/ 272 h 272"/>
                  <a:gd name="T8" fmla="*/ 137 w 137"/>
                  <a:gd name="T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72">
                    <a:moveTo>
                      <a:pt x="137" y="0"/>
                    </a:moveTo>
                    <a:lnTo>
                      <a:pt x="46" y="0"/>
                    </a:lnTo>
                    <a:lnTo>
                      <a:pt x="0" y="272"/>
                    </a:lnTo>
                    <a:lnTo>
                      <a:pt x="137" y="272"/>
                    </a:lnTo>
                    <a:lnTo>
                      <a:pt x="1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40" name="Rectangle 384">
                <a:extLst>
                  <a:ext uri="{FF2B5EF4-FFF2-40B4-BE49-F238E27FC236}">
                    <a16:creationId xmlns:a16="http://schemas.microsoft.com/office/drawing/2014/main" id="{7CAD5138-5A95-48A4-82FD-5100B776F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248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6039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1" name="Rectangle 385">
                <a:extLst>
                  <a:ext uri="{FF2B5EF4-FFF2-40B4-BE49-F238E27FC236}">
                    <a16:creationId xmlns:a16="http://schemas.microsoft.com/office/drawing/2014/main" id="{4F501AA7-F416-4921-A95E-022DDA0F4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702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42" name="Freeform 386">
                <a:extLst>
                  <a:ext uri="{FF2B5EF4-FFF2-40B4-BE49-F238E27FC236}">
                    <a16:creationId xmlns:a16="http://schemas.microsoft.com/office/drawing/2014/main" id="{6DE707B8-9454-4303-9B98-C03D556FE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976"/>
                <a:ext cx="1043" cy="635"/>
              </a:xfrm>
              <a:custGeom>
                <a:avLst/>
                <a:gdLst>
                  <a:gd name="T0" fmla="*/ 0 w 1043"/>
                  <a:gd name="T1" fmla="*/ 0 h 635"/>
                  <a:gd name="T2" fmla="*/ 45 w 1043"/>
                  <a:gd name="T3" fmla="*/ 0 h 635"/>
                  <a:gd name="T4" fmla="*/ 45 w 1043"/>
                  <a:gd name="T5" fmla="*/ 589 h 635"/>
                  <a:gd name="T6" fmla="*/ 1043 w 1043"/>
                  <a:gd name="T7" fmla="*/ 589 h 635"/>
                  <a:gd name="T8" fmla="*/ 1043 w 1043"/>
                  <a:gd name="T9" fmla="*/ 635 h 635"/>
                  <a:gd name="T10" fmla="*/ 0 w 1043"/>
                  <a:gd name="T11" fmla="*/ 635 h 635"/>
                  <a:gd name="T12" fmla="*/ 0 w 1043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3" h="635">
                    <a:moveTo>
                      <a:pt x="0" y="0"/>
                    </a:moveTo>
                    <a:lnTo>
                      <a:pt x="45" y="0"/>
                    </a:lnTo>
                    <a:lnTo>
                      <a:pt x="45" y="589"/>
                    </a:lnTo>
                    <a:lnTo>
                      <a:pt x="1043" y="589"/>
                    </a:lnTo>
                    <a:lnTo>
                      <a:pt x="1043" y="635"/>
                    </a:lnTo>
                    <a:lnTo>
                      <a:pt x="0" y="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43" name="Rectangle 387">
                <a:extLst>
                  <a:ext uri="{FF2B5EF4-FFF2-40B4-BE49-F238E27FC236}">
                    <a16:creationId xmlns:a16="http://schemas.microsoft.com/office/drawing/2014/main" id="{9C8EBF00-6445-4A52-9EDF-C1A728396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976"/>
                <a:ext cx="998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44" name="WordArt 388">
              <a:extLst>
                <a:ext uri="{FF2B5EF4-FFF2-40B4-BE49-F238E27FC236}">
                  <a16:creationId xmlns:a16="http://schemas.microsoft.com/office/drawing/2014/main" id="{1A7FF97D-AA42-4B64-A5E0-F562242EF6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25" y="2522"/>
              <a:ext cx="590" cy="14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○○運送</a:t>
              </a:r>
            </a:p>
          </p:txBody>
        </p:sp>
        <p:sp>
          <p:nvSpPr>
            <p:cNvPr id="19845" name="Rectangle 389">
              <a:extLst>
                <a:ext uri="{FF2B5EF4-FFF2-40B4-BE49-F238E27FC236}">
                  <a16:creationId xmlns:a16="http://schemas.microsoft.com/office/drawing/2014/main" id="{F324B04A-E206-4606-A387-5E506253747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44" y="2702"/>
              <a:ext cx="998" cy="4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846" name="Group 390">
            <a:extLst>
              <a:ext uri="{FF2B5EF4-FFF2-40B4-BE49-F238E27FC236}">
                <a16:creationId xmlns:a16="http://schemas.microsoft.com/office/drawing/2014/main" id="{90D1976D-CAC4-464F-80E8-38118342EB5C}"/>
              </a:ext>
            </a:extLst>
          </p:cNvPr>
          <p:cNvGrpSpPr>
            <a:grpSpLocks/>
          </p:cNvGrpSpPr>
          <p:nvPr/>
        </p:nvGrpSpPr>
        <p:grpSpPr bwMode="auto">
          <a:xfrm>
            <a:off x="7961313" y="5013325"/>
            <a:ext cx="1528762" cy="1093788"/>
            <a:chOff x="4435" y="254"/>
            <a:chExt cx="1271" cy="909"/>
          </a:xfrm>
        </p:grpSpPr>
        <p:grpSp>
          <p:nvGrpSpPr>
            <p:cNvPr id="19847" name="Group 391">
              <a:extLst>
                <a:ext uri="{FF2B5EF4-FFF2-40B4-BE49-F238E27FC236}">
                  <a16:creationId xmlns:a16="http://schemas.microsoft.com/office/drawing/2014/main" id="{83DBF280-9BCF-4015-B06A-264FE58819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55"/>
              <a:ext cx="1270" cy="908"/>
              <a:chOff x="3483" y="3157"/>
              <a:chExt cx="1270" cy="908"/>
            </a:xfrm>
          </p:grpSpPr>
          <p:sp>
            <p:nvSpPr>
              <p:cNvPr id="19848" name="Freeform 392">
                <a:extLst>
                  <a:ext uri="{FF2B5EF4-FFF2-40B4-BE49-F238E27FC236}">
                    <a16:creationId xmlns:a16="http://schemas.microsoft.com/office/drawing/2014/main" id="{A610CF68-0BCB-4BD8-B0F9-1F6A90D3A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49" name="Rectangle 393">
                <a:extLst>
                  <a:ext uri="{FF2B5EF4-FFF2-40B4-BE49-F238E27FC236}">
                    <a16:creationId xmlns:a16="http://schemas.microsoft.com/office/drawing/2014/main" id="{E0BBD164-BDE3-44C1-869C-522340F8B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50" name="Group 394">
                <a:extLst>
                  <a:ext uri="{FF2B5EF4-FFF2-40B4-BE49-F238E27FC236}">
                    <a16:creationId xmlns:a16="http://schemas.microsoft.com/office/drawing/2014/main" id="{75B9BF40-5764-4C33-8FD3-229DC99AB2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851" name="Oval 395">
                  <a:extLst>
                    <a:ext uri="{FF2B5EF4-FFF2-40B4-BE49-F238E27FC236}">
                      <a16:creationId xmlns:a16="http://schemas.microsoft.com/office/drawing/2014/main" id="{E61BD876-04EE-4EB6-98E0-F59BA9E844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52" name="AutoShape 396">
                  <a:extLst>
                    <a:ext uri="{FF2B5EF4-FFF2-40B4-BE49-F238E27FC236}">
                      <a16:creationId xmlns:a16="http://schemas.microsoft.com/office/drawing/2014/main" id="{35EDA55D-1AA1-4EAC-A9E6-46522DDE0A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853" name="Group 397">
                <a:extLst>
                  <a:ext uri="{FF2B5EF4-FFF2-40B4-BE49-F238E27FC236}">
                    <a16:creationId xmlns:a16="http://schemas.microsoft.com/office/drawing/2014/main" id="{97B6CA0B-62A1-46B1-8194-6CFCC393C8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854" name="Oval 398">
                  <a:extLst>
                    <a:ext uri="{FF2B5EF4-FFF2-40B4-BE49-F238E27FC236}">
                      <a16:creationId xmlns:a16="http://schemas.microsoft.com/office/drawing/2014/main" id="{B92B6CC9-4BB3-45DA-A295-B0EE43C628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55" name="AutoShape 399">
                  <a:extLst>
                    <a:ext uri="{FF2B5EF4-FFF2-40B4-BE49-F238E27FC236}">
                      <a16:creationId xmlns:a16="http://schemas.microsoft.com/office/drawing/2014/main" id="{FE23070A-8E4B-4B52-90B3-ECCA196E70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856" name="Rectangle 400">
                <a:extLst>
                  <a:ext uri="{FF2B5EF4-FFF2-40B4-BE49-F238E27FC236}">
                    <a16:creationId xmlns:a16="http://schemas.microsoft.com/office/drawing/2014/main" id="{C86B6D69-5251-42F7-8378-80E0D0293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7" name="Freeform 401">
                <a:extLst>
                  <a:ext uri="{FF2B5EF4-FFF2-40B4-BE49-F238E27FC236}">
                    <a16:creationId xmlns:a16="http://schemas.microsoft.com/office/drawing/2014/main" id="{378A2850-3DC2-4D3F-88D5-0F9CD4A46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858" name="Group 402">
              <a:extLst>
                <a:ext uri="{FF2B5EF4-FFF2-40B4-BE49-F238E27FC236}">
                  <a16:creationId xmlns:a16="http://schemas.microsoft.com/office/drawing/2014/main" id="{C9C2D113-90CA-4A3F-BE16-2FA597FA5C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6" y="254"/>
              <a:ext cx="1270" cy="908"/>
              <a:chOff x="4436" y="254"/>
              <a:chExt cx="1270" cy="908"/>
            </a:xfrm>
          </p:grpSpPr>
          <p:sp>
            <p:nvSpPr>
              <p:cNvPr id="19859" name="Freeform 403">
                <a:extLst>
                  <a:ext uri="{FF2B5EF4-FFF2-40B4-BE49-F238E27FC236}">
                    <a16:creationId xmlns:a16="http://schemas.microsoft.com/office/drawing/2014/main" id="{0C9C45F1-32C7-48FB-9511-8ED6E9540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436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>
                      <a:gamma/>
                      <a:tint val="25490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60" name="Rectangle 404">
                <a:extLst>
                  <a:ext uri="{FF2B5EF4-FFF2-40B4-BE49-F238E27FC236}">
                    <a16:creationId xmlns:a16="http://schemas.microsoft.com/office/drawing/2014/main" id="{A2BB0220-12CB-424F-BAE5-7C49D6C3E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254"/>
                <a:ext cx="771" cy="59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1" name="AutoShape 405">
                <a:extLst>
                  <a:ext uri="{FF2B5EF4-FFF2-40B4-BE49-F238E27FC236}">
                    <a16:creationId xmlns:a16="http://schemas.microsoft.com/office/drawing/2014/main" id="{D0FACC16-ACEB-4C8D-B57B-E28E6C865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90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62" name="Group 406">
                <a:extLst>
                  <a:ext uri="{FF2B5EF4-FFF2-40B4-BE49-F238E27FC236}">
                    <a16:creationId xmlns:a16="http://schemas.microsoft.com/office/drawing/2014/main" id="{EDE755F5-F6E8-4522-8DFD-22B8D943EB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26" y="935"/>
                <a:ext cx="227" cy="227"/>
                <a:chOff x="1305" y="2386"/>
                <a:chExt cx="272" cy="272"/>
              </a:xfrm>
            </p:grpSpPr>
            <p:sp>
              <p:nvSpPr>
                <p:cNvPr id="19863" name="Oval 407">
                  <a:extLst>
                    <a:ext uri="{FF2B5EF4-FFF2-40B4-BE49-F238E27FC236}">
                      <a16:creationId xmlns:a16="http://schemas.microsoft.com/office/drawing/2014/main" id="{A311A125-7100-4F62-A4EB-C636F5004A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64" name="AutoShape 408">
                  <a:extLst>
                    <a:ext uri="{FF2B5EF4-FFF2-40B4-BE49-F238E27FC236}">
                      <a16:creationId xmlns:a16="http://schemas.microsoft.com/office/drawing/2014/main" id="{5D818D48-5719-4CA9-BC99-5AA5B15A6E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865" name="AutoShape 409">
                <a:extLst>
                  <a:ext uri="{FF2B5EF4-FFF2-40B4-BE49-F238E27FC236}">
                    <a16:creationId xmlns:a16="http://schemas.microsoft.com/office/drawing/2014/main" id="{46DB1348-A930-40DE-AFFE-568C87732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4" y="90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66" name="Group 410">
                <a:extLst>
                  <a:ext uri="{FF2B5EF4-FFF2-40B4-BE49-F238E27FC236}">
                    <a16:creationId xmlns:a16="http://schemas.microsoft.com/office/drawing/2014/main" id="{9E1DF77E-1EF5-40D9-995F-AFCD0C783C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5" y="935"/>
                <a:ext cx="227" cy="227"/>
                <a:chOff x="1305" y="2386"/>
                <a:chExt cx="272" cy="272"/>
              </a:xfrm>
            </p:grpSpPr>
            <p:sp>
              <p:nvSpPr>
                <p:cNvPr id="19867" name="Oval 411">
                  <a:extLst>
                    <a:ext uri="{FF2B5EF4-FFF2-40B4-BE49-F238E27FC236}">
                      <a16:creationId xmlns:a16="http://schemas.microsoft.com/office/drawing/2014/main" id="{904C1A2D-CDDD-455A-8989-6D543E4D7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68" name="AutoShape 412">
                  <a:extLst>
                    <a:ext uri="{FF2B5EF4-FFF2-40B4-BE49-F238E27FC236}">
                      <a16:creationId xmlns:a16="http://schemas.microsoft.com/office/drawing/2014/main" id="{8D026678-8B8A-48B3-9F83-1FD57F0823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869" name="Rectangle 413">
                <a:extLst>
                  <a:ext uri="{FF2B5EF4-FFF2-40B4-BE49-F238E27FC236}">
                    <a16:creationId xmlns:a16="http://schemas.microsoft.com/office/drawing/2014/main" id="{CD629EAB-E66D-4842-99F2-ECC24835F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935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70" name="Freeform 414">
                <a:extLst>
                  <a:ext uri="{FF2B5EF4-FFF2-40B4-BE49-F238E27FC236}">
                    <a16:creationId xmlns:a16="http://schemas.microsoft.com/office/drawing/2014/main" id="{D4A1469C-4AB2-4074-89AC-73A36EFEC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" y="436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71" name="Rectangle 415">
                <a:extLst>
                  <a:ext uri="{FF2B5EF4-FFF2-40B4-BE49-F238E27FC236}">
                    <a16:creationId xmlns:a16="http://schemas.microsoft.com/office/drawing/2014/main" id="{CB83E9DF-551A-4194-9DC7-CC29838ED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" y="481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72" name="Freeform 416">
                <a:extLst>
                  <a:ext uri="{FF2B5EF4-FFF2-40B4-BE49-F238E27FC236}">
                    <a16:creationId xmlns:a16="http://schemas.microsoft.com/office/drawing/2014/main" id="{529BCEFD-D0CF-4F8B-9A04-034FC754C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390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73" name="Rectangle 417">
                <a:extLst>
                  <a:ext uri="{FF2B5EF4-FFF2-40B4-BE49-F238E27FC236}">
                    <a16:creationId xmlns:a16="http://schemas.microsoft.com/office/drawing/2014/main" id="{8DEA2739-2852-45D0-91CE-DDC2AE78D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300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874" name="Group 418">
            <a:extLst>
              <a:ext uri="{FF2B5EF4-FFF2-40B4-BE49-F238E27FC236}">
                <a16:creationId xmlns:a16="http://schemas.microsoft.com/office/drawing/2014/main" id="{653969CF-2E92-453E-AECB-2E0DE0C46862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013325"/>
            <a:ext cx="1528763" cy="1093788"/>
            <a:chOff x="4435" y="1252"/>
            <a:chExt cx="1271" cy="909"/>
          </a:xfrm>
        </p:grpSpPr>
        <p:grpSp>
          <p:nvGrpSpPr>
            <p:cNvPr id="19875" name="Group 419">
              <a:extLst>
                <a:ext uri="{FF2B5EF4-FFF2-40B4-BE49-F238E27FC236}">
                  <a16:creationId xmlns:a16="http://schemas.microsoft.com/office/drawing/2014/main" id="{C654DED0-ADDA-43AB-8D34-053B9DBC41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1253"/>
              <a:ext cx="1270" cy="908"/>
              <a:chOff x="3483" y="3157"/>
              <a:chExt cx="1270" cy="908"/>
            </a:xfrm>
          </p:grpSpPr>
          <p:sp>
            <p:nvSpPr>
              <p:cNvPr id="19876" name="Freeform 420">
                <a:extLst>
                  <a:ext uri="{FF2B5EF4-FFF2-40B4-BE49-F238E27FC236}">
                    <a16:creationId xmlns:a16="http://schemas.microsoft.com/office/drawing/2014/main" id="{5E817926-DC5A-4C56-B306-2AF3CB06B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77" name="Rectangle 421">
                <a:extLst>
                  <a:ext uri="{FF2B5EF4-FFF2-40B4-BE49-F238E27FC236}">
                    <a16:creationId xmlns:a16="http://schemas.microsoft.com/office/drawing/2014/main" id="{81A04046-4591-45EB-8996-186E7001F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78" name="Group 422">
                <a:extLst>
                  <a:ext uri="{FF2B5EF4-FFF2-40B4-BE49-F238E27FC236}">
                    <a16:creationId xmlns:a16="http://schemas.microsoft.com/office/drawing/2014/main" id="{63D05ED8-2673-41DB-A235-6DEC148BF0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879" name="Oval 423">
                  <a:extLst>
                    <a:ext uri="{FF2B5EF4-FFF2-40B4-BE49-F238E27FC236}">
                      <a16:creationId xmlns:a16="http://schemas.microsoft.com/office/drawing/2014/main" id="{3A327A7D-3797-499D-8623-02A55E0CF7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80" name="AutoShape 424">
                  <a:extLst>
                    <a:ext uri="{FF2B5EF4-FFF2-40B4-BE49-F238E27FC236}">
                      <a16:creationId xmlns:a16="http://schemas.microsoft.com/office/drawing/2014/main" id="{E34148F9-7E41-43DE-AD51-1862F26BEE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881" name="Group 425">
                <a:extLst>
                  <a:ext uri="{FF2B5EF4-FFF2-40B4-BE49-F238E27FC236}">
                    <a16:creationId xmlns:a16="http://schemas.microsoft.com/office/drawing/2014/main" id="{B6680E17-C6E8-439D-A602-16AF6D2413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882" name="Oval 426">
                  <a:extLst>
                    <a:ext uri="{FF2B5EF4-FFF2-40B4-BE49-F238E27FC236}">
                      <a16:creationId xmlns:a16="http://schemas.microsoft.com/office/drawing/2014/main" id="{B2CF224C-FE27-4B9F-A5FA-958614F9DB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83" name="AutoShape 427">
                  <a:extLst>
                    <a:ext uri="{FF2B5EF4-FFF2-40B4-BE49-F238E27FC236}">
                      <a16:creationId xmlns:a16="http://schemas.microsoft.com/office/drawing/2014/main" id="{80CBBF0F-3052-421F-BFBD-73651A89B7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884" name="Rectangle 428">
                <a:extLst>
                  <a:ext uri="{FF2B5EF4-FFF2-40B4-BE49-F238E27FC236}">
                    <a16:creationId xmlns:a16="http://schemas.microsoft.com/office/drawing/2014/main" id="{DD2AA66B-6D50-4248-9C1A-C87D19256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5" name="Freeform 429">
                <a:extLst>
                  <a:ext uri="{FF2B5EF4-FFF2-40B4-BE49-F238E27FC236}">
                    <a16:creationId xmlns:a16="http://schemas.microsoft.com/office/drawing/2014/main" id="{91BC9733-B45F-4C28-992E-1AE5D6110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886" name="Group 430">
              <a:extLst>
                <a:ext uri="{FF2B5EF4-FFF2-40B4-BE49-F238E27FC236}">
                  <a16:creationId xmlns:a16="http://schemas.microsoft.com/office/drawing/2014/main" id="{1A464CA9-F650-44B9-BC52-81421E5C81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6" y="1252"/>
              <a:ext cx="1270" cy="908"/>
              <a:chOff x="4436" y="1252"/>
              <a:chExt cx="1270" cy="908"/>
            </a:xfrm>
          </p:grpSpPr>
          <p:sp>
            <p:nvSpPr>
              <p:cNvPr id="19887" name="Freeform 431">
                <a:extLst>
                  <a:ext uri="{FF2B5EF4-FFF2-40B4-BE49-F238E27FC236}">
                    <a16:creationId xmlns:a16="http://schemas.microsoft.com/office/drawing/2014/main" id="{1A992738-B267-4042-BBF4-ACA2F75B9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1434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FF">
                      <a:gamma/>
                      <a:tint val="25490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88" name="Rectangle 432">
                <a:extLst>
                  <a:ext uri="{FF2B5EF4-FFF2-40B4-BE49-F238E27FC236}">
                    <a16:creationId xmlns:a16="http://schemas.microsoft.com/office/drawing/2014/main" id="{0CB40129-B5DD-4F6E-8C38-FC207606D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252"/>
                <a:ext cx="771" cy="590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89" name="AutoShape 433">
                <a:extLst>
                  <a:ext uri="{FF2B5EF4-FFF2-40B4-BE49-F238E27FC236}">
                    <a16:creationId xmlns:a16="http://schemas.microsoft.com/office/drawing/2014/main" id="{78C975AE-5236-4F7B-9CFE-2C658ADDB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190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90" name="Group 434">
                <a:extLst>
                  <a:ext uri="{FF2B5EF4-FFF2-40B4-BE49-F238E27FC236}">
                    <a16:creationId xmlns:a16="http://schemas.microsoft.com/office/drawing/2014/main" id="{F704BBAE-D229-4745-A0D8-56B075AD32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26" y="1933"/>
                <a:ext cx="227" cy="227"/>
                <a:chOff x="1305" y="2386"/>
                <a:chExt cx="272" cy="272"/>
              </a:xfrm>
            </p:grpSpPr>
            <p:sp>
              <p:nvSpPr>
                <p:cNvPr id="19891" name="Oval 435">
                  <a:extLst>
                    <a:ext uri="{FF2B5EF4-FFF2-40B4-BE49-F238E27FC236}">
                      <a16:creationId xmlns:a16="http://schemas.microsoft.com/office/drawing/2014/main" id="{E01F49B1-1C03-468D-835C-DC3C0E2A6F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92" name="AutoShape 436">
                  <a:extLst>
                    <a:ext uri="{FF2B5EF4-FFF2-40B4-BE49-F238E27FC236}">
                      <a16:creationId xmlns:a16="http://schemas.microsoft.com/office/drawing/2014/main" id="{942E13BC-6656-474E-92F8-2E2F31A7D4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893" name="AutoShape 437">
                <a:extLst>
                  <a:ext uri="{FF2B5EF4-FFF2-40B4-BE49-F238E27FC236}">
                    <a16:creationId xmlns:a16="http://schemas.microsoft.com/office/drawing/2014/main" id="{875444E8-F2E4-4519-8C24-D6067BD84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4" y="190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94" name="Group 438">
                <a:extLst>
                  <a:ext uri="{FF2B5EF4-FFF2-40B4-BE49-F238E27FC236}">
                    <a16:creationId xmlns:a16="http://schemas.microsoft.com/office/drawing/2014/main" id="{B55B705E-BC68-4DB8-ABAE-DDA402370A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5" y="1933"/>
                <a:ext cx="227" cy="227"/>
                <a:chOff x="1305" y="2386"/>
                <a:chExt cx="272" cy="272"/>
              </a:xfrm>
            </p:grpSpPr>
            <p:sp>
              <p:nvSpPr>
                <p:cNvPr id="19895" name="Oval 439">
                  <a:extLst>
                    <a:ext uri="{FF2B5EF4-FFF2-40B4-BE49-F238E27FC236}">
                      <a16:creationId xmlns:a16="http://schemas.microsoft.com/office/drawing/2014/main" id="{F47E89EB-AB17-4CDC-895E-DAFCAC4F53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96" name="AutoShape 440">
                  <a:extLst>
                    <a:ext uri="{FF2B5EF4-FFF2-40B4-BE49-F238E27FC236}">
                      <a16:creationId xmlns:a16="http://schemas.microsoft.com/office/drawing/2014/main" id="{50F93B2B-6B02-4777-8CCE-627859F68E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897" name="Rectangle 441">
                <a:extLst>
                  <a:ext uri="{FF2B5EF4-FFF2-40B4-BE49-F238E27FC236}">
                    <a16:creationId xmlns:a16="http://schemas.microsoft.com/office/drawing/2014/main" id="{23223BD1-6E7F-42ED-AC83-1719751FB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5" y="1933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98" name="Freeform 442">
                <a:extLst>
                  <a:ext uri="{FF2B5EF4-FFF2-40B4-BE49-F238E27FC236}">
                    <a16:creationId xmlns:a16="http://schemas.microsoft.com/office/drawing/2014/main" id="{297BC973-F023-4059-9890-4691FB18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" y="1434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99" name="Rectangle 443">
                <a:extLst>
                  <a:ext uri="{FF2B5EF4-FFF2-40B4-BE49-F238E27FC236}">
                    <a16:creationId xmlns:a16="http://schemas.microsoft.com/office/drawing/2014/main" id="{8EA9FA50-6C3C-4AF9-8E3A-57EA46EE6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" y="1479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00" name="Freeform 444">
                <a:extLst>
                  <a:ext uri="{FF2B5EF4-FFF2-40B4-BE49-F238E27FC236}">
                    <a16:creationId xmlns:a16="http://schemas.microsoft.com/office/drawing/2014/main" id="{BE869A72-A56D-4124-A174-DA4D5D486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1388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01" name="Rectangle 445">
                <a:extLst>
                  <a:ext uri="{FF2B5EF4-FFF2-40B4-BE49-F238E27FC236}">
                    <a16:creationId xmlns:a16="http://schemas.microsoft.com/office/drawing/2014/main" id="{B771CE05-CEF2-4E41-9575-DEABE1574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298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902" name="Group 446">
            <a:extLst>
              <a:ext uri="{FF2B5EF4-FFF2-40B4-BE49-F238E27FC236}">
                <a16:creationId xmlns:a16="http://schemas.microsoft.com/office/drawing/2014/main" id="{C76C21EA-9A37-4C98-B5B9-F253DE95ADD3}"/>
              </a:ext>
            </a:extLst>
          </p:cNvPr>
          <p:cNvGrpSpPr>
            <a:grpSpLocks/>
          </p:cNvGrpSpPr>
          <p:nvPr/>
        </p:nvGrpSpPr>
        <p:grpSpPr bwMode="auto">
          <a:xfrm>
            <a:off x="4162425" y="4941888"/>
            <a:ext cx="1527175" cy="1092200"/>
            <a:chOff x="4435" y="2341"/>
            <a:chExt cx="1270" cy="908"/>
          </a:xfrm>
        </p:grpSpPr>
        <p:grpSp>
          <p:nvGrpSpPr>
            <p:cNvPr id="19903" name="Group 447">
              <a:extLst>
                <a:ext uri="{FF2B5EF4-FFF2-40B4-BE49-F238E27FC236}">
                  <a16:creationId xmlns:a16="http://schemas.microsoft.com/office/drawing/2014/main" id="{98DE17B7-4242-4E63-9AF9-7C469DC9D4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341"/>
              <a:ext cx="1270" cy="908"/>
              <a:chOff x="3483" y="3157"/>
              <a:chExt cx="1270" cy="908"/>
            </a:xfrm>
          </p:grpSpPr>
          <p:sp>
            <p:nvSpPr>
              <p:cNvPr id="19904" name="Freeform 448">
                <a:extLst>
                  <a:ext uri="{FF2B5EF4-FFF2-40B4-BE49-F238E27FC236}">
                    <a16:creationId xmlns:a16="http://schemas.microsoft.com/office/drawing/2014/main" id="{414B9EAF-00E7-475E-A05E-576EB268F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05" name="Rectangle 449">
                <a:extLst>
                  <a:ext uri="{FF2B5EF4-FFF2-40B4-BE49-F238E27FC236}">
                    <a16:creationId xmlns:a16="http://schemas.microsoft.com/office/drawing/2014/main" id="{5AA79464-69DE-4193-B396-AE29AE32E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06" name="Group 450">
                <a:extLst>
                  <a:ext uri="{FF2B5EF4-FFF2-40B4-BE49-F238E27FC236}">
                    <a16:creationId xmlns:a16="http://schemas.microsoft.com/office/drawing/2014/main" id="{EADD8929-B1BE-4B0B-AB6F-F06DF9E009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907" name="Oval 451">
                  <a:extLst>
                    <a:ext uri="{FF2B5EF4-FFF2-40B4-BE49-F238E27FC236}">
                      <a16:creationId xmlns:a16="http://schemas.microsoft.com/office/drawing/2014/main" id="{391639E1-17E5-4823-B837-94F2E6BDB1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08" name="AutoShape 452">
                  <a:extLst>
                    <a:ext uri="{FF2B5EF4-FFF2-40B4-BE49-F238E27FC236}">
                      <a16:creationId xmlns:a16="http://schemas.microsoft.com/office/drawing/2014/main" id="{37D27E35-E132-4D07-AA1D-686502C608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09" name="Group 453">
                <a:extLst>
                  <a:ext uri="{FF2B5EF4-FFF2-40B4-BE49-F238E27FC236}">
                    <a16:creationId xmlns:a16="http://schemas.microsoft.com/office/drawing/2014/main" id="{3661BA0F-C77A-4B16-B903-AF8AB474E5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910" name="Oval 454">
                  <a:extLst>
                    <a:ext uri="{FF2B5EF4-FFF2-40B4-BE49-F238E27FC236}">
                      <a16:creationId xmlns:a16="http://schemas.microsoft.com/office/drawing/2014/main" id="{B017F2D3-466F-47E1-99ED-524BECB933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11" name="AutoShape 455">
                  <a:extLst>
                    <a:ext uri="{FF2B5EF4-FFF2-40B4-BE49-F238E27FC236}">
                      <a16:creationId xmlns:a16="http://schemas.microsoft.com/office/drawing/2014/main" id="{2D9C6C64-3E16-43C0-A901-CACEAA3EB9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12" name="Rectangle 456">
                <a:extLst>
                  <a:ext uri="{FF2B5EF4-FFF2-40B4-BE49-F238E27FC236}">
                    <a16:creationId xmlns:a16="http://schemas.microsoft.com/office/drawing/2014/main" id="{456B4269-0A1B-4778-A98B-4B0BD3078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13" name="Freeform 457">
                <a:extLst>
                  <a:ext uri="{FF2B5EF4-FFF2-40B4-BE49-F238E27FC236}">
                    <a16:creationId xmlns:a16="http://schemas.microsoft.com/office/drawing/2014/main" id="{E4696CAE-C4A2-4705-8A73-0F76749D4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914" name="Group 458">
              <a:extLst>
                <a:ext uri="{FF2B5EF4-FFF2-40B4-BE49-F238E27FC236}">
                  <a16:creationId xmlns:a16="http://schemas.microsoft.com/office/drawing/2014/main" id="{6AE6E46E-3C33-4AF8-BF99-FC16C90184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341"/>
              <a:ext cx="1270" cy="908"/>
              <a:chOff x="4435" y="2341"/>
              <a:chExt cx="1270" cy="908"/>
            </a:xfrm>
          </p:grpSpPr>
          <p:sp>
            <p:nvSpPr>
              <p:cNvPr id="19915" name="Freeform 459">
                <a:extLst>
                  <a:ext uri="{FF2B5EF4-FFF2-40B4-BE49-F238E27FC236}">
                    <a16:creationId xmlns:a16="http://schemas.microsoft.com/office/drawing/2014/main" id="{93D8C4D1-CB18-4DF2-B1D1-19C014B1B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523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>
                      <a:gamma/>
                      <a:tint val="25490"/>
                      <a:invGamma/>
                    </a:srgbClr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16" name="Rectangle 460">
                <a:extLst>
                  <a:ext uri="{FF2B5EF4-FFF2-40B4-BE49-F238E27FC236}">
                    <a16:creationId xmlns:a16="http://schemas.microsoft.com/office/drawing/2014/main" id="{9E25FBDE-C1F0-4364-AE8D-65B02649E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341"/>
                <a:ext cx="771" cy="59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17" name="AutoShape 461">
                <a:extLst>
                  <a:ext uri="{FF2B5EF4-FFF2-40B4-BE49-F238E27FC236}">
                    <a16:creationId xmlns:a16="http://schemas.microsoft.com/office/drawing/2014/main" id="{44ED0A58-C080-417D-9367-61AD49FD9A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3" y="2992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18" name="Group 462">
                <a:extLst>
                  <a:ext uri="{FF2B5EF4-FFF2-40B4-BE49-F238E27FC236}">
                    <a16:creationId xmlns:a16="http://schemas.microsoft.com/office/drawing/2014/main" id="{0EA4E465-565D-4232-9BA1-78EE2B237F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25" y="3022"/>
                <a:ext cx="227" cy="227"/>
                <a:chOff x="1305" y="2386"/>
                <a:chExt cx="272" cy="272"/>
              </a:xfrm>
            </p:grpSpPr>
            <p:sp>
              <p:nvSpPr>
                <p:cNvPr id="19919" name="Oval 463">
                  <a:extLst>
                    <a:ext uri="{FF2B5EF4-FFF2-40B4-BE49-F238E27FC236}">
                      <a16:creationId xmlns:a16="http://schemas.microsoft.com/office/drawing/2014/main" id="{35D5E04A-19AA-45E6-AB99-2AF55CB5AD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20" name="AutoShape 464">
                  <a:extLst>
                    <a:ext uri="{FF2B5EF4-FFF2-40B4-BE49-F238E27FC236}">
                      <a16:creationId xmlns:a16="http://schemas.microsoft.com/office/drawing/2014/main" id="{E69E75C8-16C1-4668-81DA-BA2E6D087F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21" name="AutoShape 465">
                <a:extLst>
                  <a:ext uri="{FF2B5EF4-FFF2-40B4-BE49-F238E27FC236}">
                    <a16:creationId xmlns:a16="http://schemas.microsoft.com/office/drawing/2014/main" id="{8674AA9A-66E0-4077-A381-5FCFC3671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3" y="2992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22" name="Group 466">
                <a:extLst>
                  <a:ext uri="{FF2B5EF4-FFF2-40B4-BE49-F238E27FC236}">
                    <a16:creationId xmlns:a16="http://schemas.microsoft.com/office/drawing/2014/main" id="{11D43C6F-6D75-485A-8EA9-AB8F132E3A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4" y="3022"/>
                <a:ext cx="227" cy="227"/>
                <a:chOff x="1305" y="2386"/>
                <a:chExt cx="272" cy="272"/>
              </a:xfrm>
            </p:grpSpPr>
            <p:sp>
              <p:nvSpPr>
                <p:cNvPr id="19923" name="Oval 467">
                  <a:extLst>
                    <a:ext uri="{FF2B5EF4-FFF2-40B4-BE49-F238E27FC236}">
                      <a16:creationId xmlns:a16="http://schemas.microsoft.com/office/drawing/2014/main" id="{9A46123D-22D3-4BBC-BF00-26A0979B5C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24" name="AutoShape 468">
                  <a:extLst>
                    <a:ext uri="{FF2B5EF4-FFF2-40B4-BE49-F238E27FC236}">
                      <a16:creationId xmlns:a16="http://schemas.microsoft.com/office/drawing/2014/main" id="{41E52994-E552-4B5C-950A-345673B5F5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25" name="Rectangle 469">
                <a:extLst>
                  <a:ext uri="{FF2B5EF4-FFF2-40B4-BE49-F238E27FC236}">
                    <a16:creationId xmlns:a16="http://schemas.microsoft.com/office/drawing/2014/main" id="{78101B01-16D2-422C-97C2-37551A15D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4" y="3022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6" name="Freeform 470">
                <a:extLst>
                  <a:ext uri="{FF2B5EF4-FFF2-40B4-BE49-F238E27FC236}">
                    <a16:creationId xmlns:a16="http://schemas.microsoft.com/office/drawing/2014/main" id="{05395A62-54F2-4F62-94BD-310C3A965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9" y="2523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27" name="Rectangle 471">
                <a:extLst>
                  <a:ext uri="{FF2B5EF4-FFF2-40B4-BE49-F238E27FC236}">
                    <a16:creationId xmlns:a16="http://schemas.microsoft.com/office/drawing/2014/main" id="{90CD1A03-3469-4C46-8595-6C954A9D4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2568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28" name="Freeform 472">
                <a:extLst>
                  <a:ext uri="{FF2B5EF4-FFF2-40B4-BE49-F238E27FC236}">
                    <a16:creationId xmlns:a16="http://schemas.microsoft.com/office/drawing/2014/main" id="{186D1497-5E98-4DD0-826A-51E9F614F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477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00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29" name="Rectangle 473">
                <a:extLst>
                  <a:ext uri="{FF2B5EF4-FFF2-40B4-BE49-F238E27FC236}">
                    <a16:creationId xmlns:a16="http://schemas.microsoft.com/office/drawing/2014/main" id="{3C5CF0A3-5A8A-4D8A-A8AC-C5EEB62DA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0" y="2387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930" name="Group 474">
            <a:extLst>
              <a:ext uri="{FF2B5EF4-FFF2-40B4-BE49-F238E27FC236}">
                <a16:creationId xmlns:a16="http://schemas.microsoft.com/office/drawing/2014/main" id="{B0B34FE8-964C-4734-9547-9B149FBA1155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013325"/>
            <a:ext cx="1527175" cy="1093788"/>
            <a:chOff x="2939" y="254"/>
            <a:chExt cx="1270" cy="909"/>
          </a:xfrm>
        </p:grpSpPr>
        <p:grpSp>
          <p:nvGrpSpPr>
            <p:cNvPr id="19931" name="Group 475">
              <a:extLst>
                <a:ext uri="{FF2B5EF4-FFF2-40B4-BE49-F238E27FC236}">
                  <a16:creationId xmlns:a16="http://schemas.microsoft.com/office/drawing/2014/main" id="{53ED8A64-1548-4C46-A63E-913BC784EF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55"/>
              <a:ext cx="1270" cy="908"/>
              <a:chOff x="3483" y="3157"/>
              <a:chExt cx="1270" cy="908"/>
            </a:xfrm>
          </p:grpSpPr>
          <p:sp>
            <p:nvSpPr>
              <p:cNvPr id="19932" name="Freeform 476">
                <a:extLst>
                  <a:ext uri="{FF2B5EF4-FFF2-40B4-BE49-F238E27FC236}">
                    <a16:creationId xmlns:a16="http://schemas.microsoft.com/office/drawing/2014/main" id="{6133B2DD-39BF-4F70-A50C-DDD7FA2F9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33" name="Rectangle 477">
                <a:extLst>
                  <a:ext uri="{FF2B5EF4-FFF2-40B4-BE49-F238E27FC236}">
                    <a16:creationId xmlns:a16="http://schemas.microsoft.com/office/drawing/2014/main" id="{ABEFA74A-EEDD-4AE3-B49E-C4BA3BD7E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34" name="Group 478">
                <a:extLst>
                  <a:ext uri="{FF2B5EF4-FFF2-40B4-BE49-F238E27FC236}">
                    <a16:creationId xmlns:a16="http://schemas.microsoft.com/office/drawing/2014/main" id="{D38F2E7E-3E5F-4756-A29A-FE592CBD16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935" name="Oval 479">
                  <a:extLst>
                    <a:ext uri="{FF2B5EF4-FFF2-40B4-BE49-F238E27FC236}">
                      <a16:creationId xmlns:a16="http://schemas.microsoft.com/office/drawing/2014/main" id="{5A6BD85B-524C-4E1F-9813-57485B5CD8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36" name="AutoShape 480">
                  <a:extLst>
                    <a:ext uri="{FF2B5EF4-FFF2-40B4-BE49-F238E27FC236}">
                      <a16:creationId xmlns:a16="http://schemas.microsoft.com/office/drawing/2014/main" id="{A6A59AEF-804B-4E3C-B7F0-A42ED08C10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37" name="Group 481">
                <a:extLst>
                  <a:ext uri="{FF2B5EF4-FFF2-40B4-BE49-F238E27FC236}">
                    <a16:creationId xmlns:a16="http://schemas.microsoft.com/office/drawing/2014/main" id="{C585C2B6-3A38-46B1-B109-45BF0FB001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938" name="Oval 482">
                  <a:extLst>
                    <a:ext uri="{FF2B5EF4-FFF2-40B4-BE49-F238E27FC236}">
                      <a16:creationId xmlns:a16="http://schemas.microsoft.com/office/drawing/2014/main" id="{EDBB886F-3BB9-42D1-84FD-F442BBE1F9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39" name="AutoShape 483">
                  <a:extLst>
                    <a:ext uri="{FF2B5EF4-FFF2-40B4-BE49-F238E27FC236}">
                      <a16:creationId xmlns:a16="http://schemas.microsoft.com/office/drawing/2014/main" id="{9842E784-93AD-4FD2-BA32-C3B4012B43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40" name="Rectangle 484">
                <a:extLst>
                  <a:ext uri="{FF2B5EF4-FFF2-40B4-BE49-F238E27FC236}">
                    <a16:creationId xmlns:a16="http://schemas.microsoft.com/office/drawing/2014/main" id="{C6D1B32D-0AD0-4C93-9B72-A5674E7A3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1" name="Freeform 485">
                <a:extLst>
                  <a:ext uri="{FF2B5EF4-FFF2-40B4-BE49-F238E27FC236}">
                    <a16:creationId xmlns:a16="http://schemas.microsoft.com/office/drawing/2014/main" id="{9A48231C-0B82-4490-99D0-0E0B61191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942" name="Group 486">
              <a:extLst>
                <a:ext uri="{FF2B5EF4-FFF2-40B4-BE49-F238E27FC236}">
                  <a16:creationId xmlns:a16="http://schemas.microsoft.com/office/drawing/2014/main" id="{2AFE6593-4FD2-4066-8103-1329BFEEB8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254"/>
              <a:ext cx="1270" cy="908"/>
              <a:chOff x="2939" y="254"/>
              <a:chExt cx="1270" cy="908"/>
            </a:xfrm>
          </p:grpSpPr>
          <p:sp>
            <p:nvSpPr>
              <p:cNvPr id="19943" name="Freeform 487">
                <a:extLst>
                  <a:ext uri="{FF2B5EF4-FFF2-40B4-BE49-F238E27FC236}">
                    <a16:creationId xmlns:a16="http://schemas.microsoft.com/office/drawing/2014/main" id="{AFF47BDE-12AC-426A-8369-47E3CB849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436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>
                      <a:gamma/>
                      <a:tint val="25490"/>
                      <a:invGamma/>
                    </a:srgbClr>
                  </a:gs>
                  <a:gs pos="100000">
                    <a:srgbClr val="FF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44" name="Rectangle 488">
                <a:extLst>
                  <a:ext uri="{FF2B5EF4-FFF2-40B4-BE49-F238E27FC236}">
                    <a16:creationId xmlns:a16="http://schemas.microsoft.com/office/drawing/2014/main" id="{BA8F0D67-4808-410C-8069-8296B75F6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54"/>
                <a:ext cx="771" cy="5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45" name="AutoShape 489">
                <a:extLst>
                  <a:ext uri="{FF2B5EF4-FFF2-40B4-BE49-F238E27FC236}">
                    <a16:creationId xmlns:a16="http://schemas.microsoft.com/office/drawing/2014/main" id="{F631E5B6-83C6-457C-BEB0-DF16FF1AC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7" y="90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46" name="Group 490">
                <a:extLst>
                  <a:ext uri="{FF2B5EF4-FFF2-40B4-BE49-F238E27FC236}">
                    <a16:creationId xmlns:a16="http://schemas.microsoft.com/office/drawing/2014/main" id="{5D342424-68AF-4E7C-A4B5-1B9431FC59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935"/>
                <a:ext cx="227" cy="227"/>
                <a:chOff x="1305" y="2386"/>
                <a:chExt cx="272" cy="272"/>
              </a:xfrm>
            </p:grpSpPr>
            <p:sp>
              <p:nvSpPr>
                <p:cNvPr id="19947" name="Oval 491">
                  <a:extLst>
                    <a:ext uri="{FF2B5EF4-FFF2-40B4-BE49-F238E27FC236}">
                      <a16:creationId xmlns:a16="http://schemas.microsoft.com/office/drawing/2014/main" id="{DA37488D-8C44-4A6B-8D75-ADB65066E4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48" name="AutoShape 492">
                  <a:extLst>
                    <a:ext uri="{FF2B5EF4-FFF2-40B4-BE49-F238E27FC236}">
                      <a16:creationId xmlns:a16="http://schemas.microsoft.com/office/drawing/2014/main" id="{3E7FD9BA-F44E-4645-BCDA-D6DEFA8F3E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49" name="AutoShape 493">
                <a:extLst>
                  <a:ext uri="{FF2B5EF4-FFF2-40B4-BE49-F238E27FC236}">
                    <a16:creationId xmlns:a16="http://schemas.microsoft.com/office/drawing/2014/main" id="{66455AF8-314B-4C54-990D-B09DF3F81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7" y="90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50" name="Group 494">
                <a:extLst>
                  <a:ext uri="{FF2B5EF4-FFF2-40B4-BE49-F238E27FC236}">
                    <a16:creationId xmlns:a16="http://schemas.microsoft.com/office/drawing/2014/main" id="{019902F0-E8ED-4B23-A946-7014FBF5C5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8" y="935"/>
                <a:ext cx="227" cy="227"/>
                <a:chOff x="1305" y="2386"/>
                <a:chExt cx="272" cy="272"/>
              </a:xfrm>
            </p:grpSpPr>
            <p:sp>
              <p:nvSpPr>
                <p:cNvPr id="19951" name="Oval 495">
                  <a:extLst>
                    <a:ext uri="{FF2B5EF4-FFF2-40B4-BE49-F238E27FC236}">
                      <a16:creationId xmlns:a16="http://schemas.microsoft.com/office/drawing/2014/main" id="{4EF2F472-9CB8-4F0E-B9E1-DB6FD3C439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52" name="AutoShape 496">
                  <a:extLst>
                    <a:ext uri="{FF2B5EF4-FFF2-40B4-BE49-F238E27FC236}">
                      <a16:creationId xmlns:a16="http://schemas.microsoft.com/office/drawing/2014/main" id="{FF4E2977-AB84-4976-B84D-34F45B650B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53" name="Rectangle 497">
                <a:extLst>
                  <a:ext uri="{FF2B5EF4-FFF2-40B4-BE49-F238E27FC236}">
                    <a16:creationId xmlns:a16="http://schemas.microsoft.com/office/drawing/2014/main" id="{CC40ACF2-D3FA-4E7A-AB5A-6DBEDFFF3C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935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4" name="Freeform 498">
                <a:extLst>
                  <a:ext uri="{FF2B5EF4-FFF2-40B4-BE49-F238E27FC236}">
                    <a16:creationId xmlns:a16="http://schemas.microsoft.com/office/drawing/2014/main" id="{75CFBA5E-90CA-4FA5-BAB8-8E6F5F215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3" y="436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55" name="Rectangle 499">
                <a:extLst>
                  <a:ext uri="{FF2B5EF4-FFF2-40B4-BE49-F238E27FC236}">
                    <a16:creationId xmlns:a16="http://schemas.microsoft.com/office/drawing/2014/main" id="{D5ED02E3-5266-406E-9216-48484D53C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481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56" name="Freeform 500">
                <a:extLst>
                  <a:ext uri="{FF2B5EF4-FFF2-40B4-BE49-F238E27FC236}">
                    <a16:creationId xmlns:a16="http://schemas.microsoft.com/office/drawing/2014/main" id="{4176E8AF-0370-479D-A2DD-A2578F050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390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57" name="Rectangle 501">
                <a:extLst>
                  <a:ext uri="{FF2B5EF4-FFF2-40B4-BE49-F238E27FC236}">
                    <a16:creationId xmlns:a16="http://schemas.microsoft.com/office/drawing/2014/main" id="{03216BAB-AF8B-4E45-AC4F-4528CFB0D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300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958" name="Group 502">
            <a:extLst>
              <a:ext uri="{FF2B5EF4-FFF2-40B4-BE49-F238E27FC236}">
                <a16:creationId xmlns:a16="http://schemas.microsoft.com/office/drawing/2014/main" id="{EB8B1289-ECC3-4460-9A95-F50369370E0A}"/>
              </a:ext>
            </a:extLst>
          </p:cNvPr>
          <p:cNvGrpSpPr>
            <a:grpSpLocks/>
          </p:cNvGrpSpPr>
          <p:nvPr/>
        </p:nvGrpSpPr>
        <p:grpSpPr bwMode="auto">
          <a:xfrm>
            <a:off x="417513" y="5013325"/>
            <a:ext cx="1528762" cy="1093788"/>
            <a:chOff x="2938" y="1343"/>
            <a:chExt cx="1271" cy="909"/>
          </a:xfrm>
        </p:grpSpPr>
        <p:grpSp>
          <p:nvGrpSpPr>
            <p:cNvPr id="19959" name="Group 503">
              <a:extLst>
                <a:ext uri="{FF2B5EF4-FFF2-40B4-BE49-F238E27FC236}">
                  <a16:creationId xmlns:a16="http://schemas.microsoft.com/office/drawing/2014/main" id="{E6A5A7DF-86C5-4A02-95D9-9861C4F5D9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1344"/>
              <a:ext cx="1270" cy="908"/>
              <a:chOff x="3483" y="3157"/>
              <a:chExt cx="1270" cy="908"/>
            </a:xfrm>
          </p:grpSpPr>
          <p:sp>
            <p:nvSpPr>
              <p:cNvPr id="19960" name="Freeform 504">
                <a:extLst>
                  <a:ext uri="{FF2B5EF4-FFF2-40B4-BE49-F238E27FC236}">
                    <a16:creationId xmlns:a16="http://schemas.microsoft.com/office/drawing/2014/main" id="{83925328-EBAA-48C0-99A1-0F8961C07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339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61" name="Rectangle 505">
                <a:extLst>
                  <a:ext uri="{FF2B5EF4-FFF2-40B4-BE49-F238E27FC236}">
                    <a16:creationId xmlns:a16="http://schemas.microsoft.com/office/drawing/2014/main" id="{EC439622-9794-4C66-9E78-987087C0C9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3157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62" name="Group 506">
                <a:extLst>
                  <a:ext uri="{FF2B5EF4-FFF2-40B4-BE49-F238E27FC236}">
                    <a16:creationId xmlns:a16="http://schemas.microsoft.com/office/drawing/2014/main" id="{2CEC7067-CA91-45A9-94CD-AD80D63262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3" y="3838"/>
                <a:ext cx="227" cy="227"/>
                <a:chOff x="1305" y="2386"/>
                <a:chExt cx="272" cy="272"/>
              </a:xfrm>
            </p:grpSpPr>
            <p:sp>
              <p:nvSpPr>
                <p:cNvPr id="19963" name="Oval 507">
                  <a:extLst>
                    <a:ext uri="{FF2B5EF4-FFF2-40B4-BE49-F238E27FC236}">
                      <a16:creationId xmlns:a16="http://schemas.microsoft.com/office/drawing/2014/main" id="{D2B9759B-1A5A-4AFF-9BB5-8A695649E0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64" name="AutoShape 508">
                  <a:extLst>
                    <a:ext uri="{FF2B5EF4-FFF2-40B4-BE49-F238E27FC236}">
                      <a16:creationId xmlns:a16="http://schemas.microsoft.com/office/drawing/2014/main" id="{CC5B64D0-50B7-4FC8-9E9E-FC7881108D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65" name="Group 509">
                <a:extLst>
                  <a:ext uri="{FF2B5EF4-FFF2-40B4-BE49-F238E27FC236}">
                    <a16:creationId xmlns:a16="http://schemas.microsoft.com/office/drawing/2014/main" id="{A5B44D5E-DF8D-42D0-8E79-E281FEF3D2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2" y="3838"/>
                <a:ext cx="227" cy="227"/>
                <a:chOff x="1305" y="2386"/>
                <a:chExt cx="272" cy="272"/>
              </a:xfrm>
            </p:grpSpPr>
            <p:sp>
              <p:nvSpPr>
                <p:cNvPr id="19966" name="Oval 510">
                  <a:extLst>
                    <a:ext uri="{FF2B5EF4-FFF2-40B4-BE49-F238E27FC236}">
                      <a16:creationId xmlns:a16="http://schemas.microsoft.com/office/drawing/2014/main" id="{9EFCEFC0-9687-4138-8577-5AF65AD5DA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67" name="AutoShape 511">
                  <a:extLst>
                    <a:ext uri="{FF2B5EF4-FFF2-40B4-BE49-F238E27FC236}">
                      <a16:creationId xmlns:a16="http://schemas.microsoft.com/office/drawing/2014/main" id="{0AC6BA00-DE62-43D1-9C66-EE0F0F0DF4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68" name="Rectangle 512">
                <a:extLst>
                  <a:ext uri="{FF2B5EF4-FFF2-40B4-BE49-F238E27FC236}">
                    <a16:creationId xmlns:a16="http://schemas.microsoft.com/office/drawing/2014/main" id="{21EAA098-9467-43F1-BDA8-D705A3259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3838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69" name="Freeform 513">
                <a:extLst>
                  <a:ext uri="{FF2B5EF4-FFF2-40B4-BE49-F238E27FC236}">
                    <a16:creationId xmlns:a16="http://schemas.microsoft.com/office/drawing/2014/main" id="{06D44DFE-4CBE-4975-913B-286E3D8C8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293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970" name="Group 514">
              <a:extLst>
                <a:ext uri="{FF2B5EF4-FFF2-40B4-BE49-F238E27FC236}">
                  <a16:creationId xmlns:a16="http://schemas.microsoft.com/office/drawing/2014/main" id="{6A96FFFF-45A7-4A27-8398-B8850F854C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8" y="1343"/>
              <a:ext cx="1270" cy="908"/>
              <a:chOff x="2938" y="1343"/>
              <a:chExt cx="1270" cy="908"/>
            </a:xfrm>
          </p:grpSpPr>
          <p:sp>
            <p:nvSpPr>
              <p:cNvPr id="19971" name="Freeform 515">
                <a:extLst>
                  <a:ext uri="{FF2B5EF4-FFF2-40B4-BE49-F238E27FC236}">
                    <a16:creationId xmlns:a16="http://schemas.microsoft.com/office/drawing/2014/main" id="{7E98B343-06CE-45B7-8EB6-B45180D45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8" y="1525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72" name="Rectangle 516">
                <a:extLst>
                  <a:ext uri="{FF2B5EF4-FFF2-40B4-BE49-F238E27FC236}">
                    <a16:creationId xmlns:a16="http://schemas.microsoft.com/office/drawing/2014/main" id="{6D282838-6849-4049-BD81-4604E3B83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1343"/>
                <a:ext cx="771" cy="59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73" name="AutoShape 517">
                <a:extLst>
                  <a:ext uri="{FF2B5EF4-FFF2-40B4-BE49-F238E27FC236}">
                    <a16:creationId xmlns:a16="http://schemas.microsoft.com/office/drawing/2014/main" id="{0FBA7E2E-0141-4542-B2D6-1B23E092E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6" y="1994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74" name="Group 518">
                <a:extLst>
                  <a:ext uri="{FF2B5EF4-FFF2-40B4-BE49-F238E27FC236}">
                    <a16:creationId xmlns:a16="http://schemas.microsoft.com/office/drawing/2014/main" id="{5C917AB4-F43D-44EA-A37D-EA202CECD1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8" y="2024"/>
                <a:ext cx="227" cy="227"/>
                <a:chOff x="1305" y="2386"/>
                <a:chExt cx="272" cy="272"/>
              </a:xfrm>
            </p:grpSpPr>
            <p:sp>
              <p:nvSpPr>
                <p:cNvPr id="19975" name="Oval 519">
                  <a:extLst>
                    <a:ext uri="{FF2B5EF4-FFF2-40B4-BE49-F238E27FC236}">
                      <a16:creationId xmlns:a16="http://schemas.microsoft.com/office/drawing/2014/main" id="{6213A9D7-138A-48AC-B217-0B03FD4B44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76" name="AutoShape 520">
                  <a:extLst>
                    <a:ext uri="{FF2B5EF4-FFF2-40B4-BE49-F238E27FC236}">
                      <a16:creationId xmlns:a16="http://schemas.microsoft.com/office/drawing/2014/main" id="{BF0A063A-3AA2-485B-9A33-7003FC7224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77" name="AutoShape 521">
                <a:extLst>
                  <a:ext uri="{FF2B5EF4-FFF2-40B4-BE49-F238E27FC236}">
                    <a16:creationId xmlns:a16="http://schemas.microsoft.com/office/drawing/2014/main" id="{F907D099-B782-46E1-B748-F37504448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6" y="1994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978" name="Group 522">
                <a:extLst>
                  <a:ext uri="{FF2B5EF4-FFF2-40B4-BE49-F238E27FC236}">
                    <a16:creationId xmlns:a16="http://schemas.microsoft.com/office/drawing/2014/main" id="{EC33F2AF-730D-4BE5-96B3-4F34CCAE93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7" y="2024"/>
                <a:ext cx="227" cy="227"/>
                <a:chOff x="1305" y="2386"/>
                <a:chExt cx="272" cy="272"/>
              </a:xfrm>
            </p:grpSpPr>
            <p:sp>
              <p:nvSpPr>
                <p:cNvPr id="19979" name="Oval 523">
                  <a:extLst>
                    <a:ext uri="{FF2B5EF4-FFF2-40B4-BE49-F238E27FC236}">
                      <a16:creationId xmlns:a16="http://schemas.microsoft.com/office/drawing/2014/main" id="{3B9CF3DA-9944-4CD7-9E40-3250CCB677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80" name="AutoShape 524">
                  <a:extLst>
                    <a:ext uri="{FF2B5EF4-FFF2-40B4-BE49-F238E27FC236}">
                      <a16:creationId xmlns:a16="http://schemas.microsoft.com/office/drawing/2014/main" id="{1E18D4DB-B76E-42A0-B7B5-C4CFD4DB60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81" name="Rectangle 525">
                <a:extLst>
                  <a:ext uri="{FF2B5EF4-FFF2-40B4-BE49-F238E27FC236}">
                    <a16:creationId xmlns:a16="http://schemas.microsoft.com/office/drawing/2014/main" id="{B8D057BA-6D32-429C-9F3D-DCAD35921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024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2" name="Freeform 526">
                <a:extLst>
                  <a:ext uri="{FF2B5EF4-FFF2-40B4-BE49-F238E27FC236}">
                    <a16:creationId xmlns:a16="http://schemas.microsoft.com/office/drawing/2014/main" id="{D199E535-D018-4409-81F6-A647D97E15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1525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83" name="Rectangle 527">
                <a:extLst>
                  <a:ext uri="{FF2B5EF4-FFF2-40B4-BE49-F238E27FC236}">
                    <a16:creationId xmlns:a16="http://schemas.microsoft.com/office/drawing/2014/main" id="{97247117-79C0-45F9-9191-3AC2BDC43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84" name="Freeform 528">
                <a:extLst>
                  <a:ext uri="{FF2B5EF4-FFF2-40B4-BE49-F238E27FC236}">
                    <a16:creationId xmlns:a16="http://schemas.microsoft.com/office/drawing/2014/main" id="{B3176256-6948-4F0E-AEBF-E6ED98E58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8" y="1479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85" name="Rectangle 529">
                <a:extLst>
                  <a:ext uri="{FF2B5EF4-FFF2-40B4-BE49-F238E27FC236}">
                    <a16:creationId xmlns:a16="http://schemas.microsoft.com/office/drawing/2014/main" id="{F772A2BB-9C22-42B9-823A-08AC88BDA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3" y="1389"/>
                <a:ext cx="680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4" name="Group 24">
            <a:extLst>
              <a:ext uri="{FF2B5EF4-FFF2-40B4-BE49-F238E27FC236}">
                <a16:creationId xmlns:a16="http://schemas.microsoft.com/office/drawing/2014/main" id="{EA69B8D3-29DB-4DA9-A523-94D0769960D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216025"/>
            <a:ext cx="1509713" cy="917575"/>
            <a:chOff x="262" y="3294"/>
            <a:chExt cx="1270" cy="772"/>
          </a:xfrm>
        </p:grpSpPr>
        <p:grpSp>
          <p:nvGrpSpPr>
            <p:cNvPr id="20505" name="Group 25">
              <a:extLst>
                <a:ext uri="{FF2B5EF4-FFF2-40B4-BE49-F238E27FC236}">
                  <a16:creationId xmlns:a16="http://schemas.microsoft.com/office/drawing/2014/main" id="{21D1B79F-5792-42B5-BA79-4C74588AE6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294"/>
              <a:ext cx="1270" cy="772"/>
              <a:chOff x="4299" y="2930"/>
              <a:chExt cx="1270" cy="772"/>
            </a:xfrm>
          </p:grpSpPr>
          <p:sp>
            <p:nvSpPr>
              <p:cNvPr id="20506" name="AutoShape 26">
                <a:extLst>
                  <a:ext uri="{FF2B5EF4-FFF2-40B4-BE49-F238E27FC236}">
                    <a16:creationId xmlns:a16="http://schemas.microsoft.com/office/drawing/2014/main" id="{9308D00F-C763-4D4A-9668-F659D785B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7" name="Freeform 27">
                <a:extLst>
                  <a:ext uri="{FF2B5EF4-FFF2-40B4-BE49-F238E27FC236}">
                    <a16:creationId xmlns:a16="http://schemas.microsoft.com/office/drawing/2014/main" id="{4CD7A483-B76A-49FB-B6E5-7E26593C8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508" name="Group 28">
                <a:extLst>
                  <a:ext uri="{FF2B5EF4-FFF2-40B4-BE49-F238E27FC236}">
                    <a16:creationId xmlns:a16="http://schemas.microsoft.com/office/drawing/2014/main" id="{584F4D96-A494-4CB6-B0EE-E2C8B59C30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0509" name="Oval 29">
                  <a:extLst>
                    <a:ext uri="{FF2B5EF4-FFF2-40B4-BE49-F238E27FC236}">
                      <a16:creationId xmlns:a16="http://schemas.microsoft.com/office/drawing/2014/main" id="{851FEC06-A0F4-4177-B66E-26A6005565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0" name="AutoShape 30">
                  <a:extLst>
                    <a:ext uri="{FF2B5EF4-FFF2-40B4-BE49-F238E27FC236}">
                      <a16:creationId xmlns:a16="http://schemas.microsoft.com/office/drawing/2014/main" id="{604F0428-7CB6-45C5-B0B6-4F8F01F269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11" name="Group 31">
                <a:extLst>
                  <a:ext uri="{FF2B5EF4-FFF2-40B4-BE49-F238E27FC236}">
                    <a16:creationId xmlns:a16="http://schemas.microsoft.com/office/drawing/2014/main" id="{F82425E2-A030-4CCF-A1CA-E717C2AC56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0512" name="Oval 32">
                  <a:extLst>
                    <a:ext uri="{FF2B5EF4-FFF2-40B4-BE49-F238E27FC236}">
                      <a16:creationId xmlns:a16="http://schemas.microsoft.com/office/drawing/2014/main" id="{DEFE67D6-1D14-4A9B-B87B-D03957114E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3" name="AutoShape 33">
                  <a:extLst>
                    <a:ext uri="{FF2B5EF4-FFF2-40B4-BE49-F238E27FC236}">
                      <a16:creationId xmlns:a16="http://schemas.microsoft.com/office/drawing/2014/main" id="{2C44BC03-62DF-4358-BD24-258C76D410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514" name="AutoShape 34">
                <a:extLst>
                  <a:ext uri="{FF2B5EF4-FFF2-40B4-BE49-F238E27FC236}">
                    <a16:creationId xmlns:a16="http://schemas.microsoft.com/office/drawing/2014/main" id="{3CC76EF9-3EF0-42A8-8E82-E5E97914C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15" name="Group 35">
              <a:extLst>
                <a:ext uri="{FF2B5EF4-FFF2-40B4-BE49-F238E27FC236}">
                  <a16:creationId xmlns:a16="http://schemas.microsoft.com/office/drawing/2014/main" id="{EAA46B51-FE5F-4B9E-A36B-E28C5F8EFE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294"/>
              <a:ext cx="1270" cy="772"/>
              <a:chOff x="2757" y="2976"/>
              <a:chExt cx="1270" cy="772"/>
            </a:xfrm>
          </p:grpSpPr>
          <p:sp>
            <p:nvSpPr>
              <p:cNvPr id="20516" name="AutoShape 36">
                <a:extLst>
                  <a:ext uri="{FF2B5EF4-FFF2-40B4-BE49-F238E27FC236}">
                    <a16:creationId xmlns:a16="http://schemas.microsoft.com/office/drawing/2014/main" id="{075DB4F9-C5EF-4C17-9E25-8C10ED49FE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7" name="Freeform 37">
                <a:extLst>
                  <a:ext uri="{FF2B5EF4-FFF2-40B4-BE49-F238E27FC236}">
                    <a16:creationId xmlns:a16="http://schemas.microsoft.com/office/drawing/2014/main" id="{4E578858-02D1-46CA-8151-816E473833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18" name="Rectangle 38">
                <a:extLst>
                  <a:ext uri="{FF2B5EF4-FFF2-40B4-BE49-F238E27FC236}">
                    <a16:creationId xmlns:a16="http://schemas.microsoft.com/office/drawing/2014/main" id="{5B0BB3F9-BF66-46B4-9742-0C78DFC342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2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9" name="Rectangle 39">
                <a:extLst>
                  <a:ext uri="{FF2B5EF4-FFF2-40B4-BE49-F238E27FC236}">
                    <a16:creationId xmlns:a16="http://schemas.microsoft.com/office/drawing/2014/main" id="{5FF29AB1-37A0-474D-9CC8-3A235CFAC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2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0" name="Rectangle 40">
                <a:extLst>
                  <a:ext uri="{FF2B5EF4-FFF2-40B4-BE49-F238E27FC236}">
                    <a16:creationId xmlns:a16="http://schemas.microsoft.com/office/drawing/2014/main" id="{E8159424-AD3C-4E15-921F-72B48A024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2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1" name="Freeform 41">
                <a:extLst>
                  <a:ext uri="{FF2B5EF4-FFF2-40B4-BE49-F238E27FC236}">
                    <a16:creationId xmlns:a16="http://schemas.microsoft.com/office/drawing/2014/main" id="{3F5DC5CF-6DF6-4E2E-A398-3288BC072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2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22" name="Freeform 42">
                <a:extLst>
                  <a:ext uri="{FF2B5EF4-FFF2-40B4-BE49-F238E27FC236}">
                    <a16:creationId xmlns:a16="http://schemas.microsoft.com/office/drawing/2014/main" id="{FEA920FA-07F2-4CF6-A6C3-0744F50EF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2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23" name="AutoShape 43">
                <a:extLst>
                  <a:ext uri="{FF2B5EF4-FFF2-40B4-BE49-F238E27FC236}">
                    <a16:creationId xmlns:a16="http://schemas.microsoft.com/office/drawing/2014/main" id="{E2E8954A-B2BF-4F5F-83F5-430F1C897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524" name="Group 44">
                <a:extLst>
                  <a:ext uri="{FF2B5EF4-FFF2-40B4-BE49-F238E27FC236}">
                    <a16:creationId xmlns:a16="http://schemas.microsoft.com/office/drawing/2014/main" id="{01EB2F14-C350-49E1-B4F4-9E4B0F25BB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0525" name="Oval 45">
                  <a:extLst>
                    <a:ext uri="{FF2B5EF4-FFF2-40B4-BE49-F238E27FC236}">
                      <a16:creationId xmlns:a16="http://schemas.microsoft.com/office/drawing/2014/main" id="{305342AC-5227-4BB7-8FD6-330376C9D8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6" name="AutoShape 46">
                  <a:extLst>
                    <a:ext uri="{FF2B5EF4-FFF2-40B4-BE49-F238E27FC236}">
                      <a16:creationId xmlns:a16="http://schemas.microsoft.com/office/drawing/2014/main" id="{C3C0A691-4FDC-4BDE-8954-9BF21F863D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527" name="AutoShape 47">
                <a:extLst>
                  <a:ext uri="{FF2B5EF4-FFF2-40B4-BE49-F238E27FC236}">
                    <a16:creationId xmlns:a16="http://schemas.microsoft.com/office/drawing/2014/main" id="{A1662712-DC8D-40DC-907B-ECEC9961B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528" name="Group 48">
                <a:extLst>
                  <a:ext uri="{FF2B5EF4-FFF2-40B4-BE49-F238E27FC236}">
                    <a16:creationId xmlns:a16="http://schemas.microsoft.com/office/drawing/2014/main" id="{EE371BD0-C242-4940-96A6-7BC56E1CC9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0529" name="Oval 49">
                  <a:extLst>
                    <a:ext uri="{FF2B5EF4-FFF2-40B4-BE49-F238E27FC236}">
                      <a16:creationId xmlns:a16="http://schemas.microsoft.com/office/drawing/2014/main" id="{E0755C31-BDDE-4C86-8978-4F2AF7EA7B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0" name="AutoShape 50">
                  <a:extLst>
                    <a:ext uri="{FF2B5EF4-FFF2-40B4-BE49-F238E27FC236}">
                      <a16:creationId xmlns:a16="http://schemas.microsoft.com/office/drawing/2014/main" id="{E5F5D9CE-8F56-4D16-A006-ACBA26AB06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531" name="AutoShape 51">
                <a:extLst>
                  <a:ext uri="{FF2B5EF4-FFF2-40B4-BE49-F238E27FC236}">
                    <a16:creationId xmlns:a16="http://schemas.microsoft.com/office/drawing/2014/main" id="{B5226A5A-8548-4221-B270-EBE78CFD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2" name="AutoShape 52">
                <a:extLst>
                  <a:ext uri="{FF2B5EF4-FFF2-40B4-BE49-F238E27FC236}">
                    <a16:creationId xmlns:a16="http://schemas.microsoft.com/office/drawing/2014/main" id="{821128AB-7D5D-4295-88C9-48E8EE8E8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3" name="AutoShape 53">
                <a:extLst>
                  <a:ext uri="{FF2B5EF4-FFF2-40B4-BE49-F238E27FC236}">
                    <a16:creationId xmlns:a16="http://schemas.microsoft.com/office/drawing/2014/main" id="{022F589D-5FE8-4BD1-A7AB-3BD96657E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4" name="AutoShape 54">
                <a:extLst>
                  <a:ext uri="{FF2B5EF4-FFF2-40B4-BE49-F238E27FC236}">
                    <a16:creationId xmlns:a16="http://schemas.microsoft.com/office/drawing/2014/main" id="{1B754B9A-373E-41EC-B32A-C703A8C98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5" name="AutoShape 55">
                <a:extLst>
                  <a:ext uri="{FF2B5EF4-FFF2-40B4-BE49-F238E27FC236}">
                    <a16:creationId xmlns:a16="http://schemas.microsoft.com/office/drawing/2014/main" id="{B1A46981-1F6F-4114-8B57-B36DE1924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BE084128-14B4-4155-9A35-80F46B15F5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1" y="3385"/>
              <a:ext cx="545" cy="13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郵 〒 便</a:t>
              </a:r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998C6DDB-FC64-432E-A72A-DF565FB1C79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113088"/>
            <a:ext cx="1584325" cy="963612"/>
            <a:chOff x="4980" y="1933"/>
            <a:chExt cx="998" cy="607"/>
          </a:xfrm>
        </p:grpSpPr>
        <p:grpSp>
          <p:nvGrpSpPr>
            <p:cNvPr id="20538" name="Group 58">
              <a:extLst>
                <a:ext uri="{FF2B5EF4-FFF2-40B4-BE49-F238E27FC236}">
                  <a16:creationId xmlns:a16="http://schemas.microsoft.com/office/drawing/2014/main" id="{D282C1BA-B9D2-4E89-BA3D-080EED0DFC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0539" name="AutoShape 59">
                <a:extLst>
                  <a:ext uri="{FF2B5EF4-FFF2-40B4-BE49-F238E27FC236}">
                    <a16:creationId xmlns:a16="http://schemas.microsoft.com/office/drawing/2014/main" id="{BD012DD0-C28B-4D82-AA00-01399C8C0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0" name="Freeform 60">
                <a:extLst>
                  <a:ext uri="{FF2B5EF4-FFF2-40B4-BE49-F238E27FC236}">
                    <a16:creationId xmlns:a16="http://schemas.microsoft.com/office/drawing/2014/main" id="{CF3EBCD2-2A6E-4413-A815-3BA253A28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541" name="Group 61">
                <a:extLst>
                  <a:ext uri="{FF2B5EF4-FFF2-40B4-BE49-F238E27FC236}">
                    <a16:creationId xmlns:a16="http://schemas.microsoft.com/office/drawing/2014/main" id="{1D8A6FBA-C5E7-4D6E-9318-7BBFE557F2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0542" name="Oval 62">
                  <a:extLst>
                    <a:ext uri="{FF2B5EF4-FFF2-40B4-BE49-F238E27FC236}">
                      <a16:creationId xmlns:a16="http://schemas.microsoft.com/office/drawing/2014/main" id="{60281365-E79E-4E72-A4AE-7DBD212C0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3" name="AutoShape 63">
                  <a:extLst>
                    <a:ext uri="{FF2B5EF4-FFF2-40B4-BE49-F238E27FC236}">
                      <a16:creationId xmlns:a16="http://schemas.microsoft.com/office/drawing/2014/main" id="{1D90EE7E-D5AE-4BFF-AF13-6CC99861B8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44" name="Group 64">
                <a:extLst>
                  <a:ext uri="{FF2B5EF4-FFF2-40B4-BE49-F238E27FC236}">
                    <a16:creationId xmlns:a16="http://schemas.microsoft.com/office/drawing/2014/main" id="{49254A1A-3C6F-49FF-A62F-3370BF8535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0545" name="Oval 65">
                  <a:extLst>
                    <a:ext uri="{FF2B5EF4-FFF2-40B4-BE49-F238E27FC236}">
                      <a16:creationId xmlns:a16="http://schemas.microsoft.com/office/drawing/2014/main" id="{9B08C00E-5754-46F9-B37C-CA23C058DB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6" name="AutoShape 66">
                  <a:extLst>
                    <a:ext uri="{FF2B5EF4-FFF2-40B4-BE49-F238E27FC236}">
                      <a16:creationId xmlns:a16="http://schemas.microsoft.com/office/drawing/2014/main" id="{7BB82B26-50B5-4D39-8864-60021046FC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547" name="AutoShape 67">
                <a:extLst>
                  <a:ext uri="{FF2B5EF4-FFF2-40B4-BE49-F238E27FC236}">
                    <a16:creationId xmlns:a16="http://schemas.microsoft.com/office/drawing/2014/main" id="{02FEA7D7-0C3C-4667-B4D8-9098EDE03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48" name="Group 68">
              <a:extLst>
                <a:ext uri="{FF2B5EF4-FFF2-40B4-BE49-F238E27FC236}">
                  <a16:creationId xmlns:a16="http://schemas.microsoft.com/office/drawing/2014/main" id="{2DFDA06A-063E-4448-9DA4-9E11FB8468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0549" name="AutoShape 69">
                <a:extLst>
                  <a:ext uri="{FF2B5EF4-FFF2-40B4-BE49-F238E27FC236}">
                    <a16:creationId xmlns:a16="http://schemas.microsoft.com/office/drawing/2014/main" id="{EBA77917-104D-42FB-B09D-E977D258C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0" name="Freeform 70">
                <a:extLst>
                  <a:ext uri="{FF2B5EF4-FFF2-40B4-BE49-F238E27FC236}">
                    <a16:creationId xmlns:a16="http://schemas.microsoft.com/office/drawing/2014/main" id="{A9F470DF-3DE9-4D8E-8F72-4392F9DEC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1" name="Rectangle 71">
                <a:extLst>
                  <a:ext uri="{FF2B5EF4-FFF2-40B4-BE49-F238E27FC236}">
                    <a16:creationId xmlns:a16="http://schemas.microsoft.com/office/drawing/2014/main" id="{A0DF15AD-12F2-43E8-B142-2EBCD4453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2" name="Rectangle 72">
                <a:extLst>
                  <a:ext uri="{FF2B5EF4-FFF2-40B4-BE49-F238E27FC236}">
                    <a16:creationId xmlns:a16="http://schemas.microsoft.com/office/drawing/2014/main" id="{B084B153-DBF9-43D6-BC4E-DF5036646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3" name="Rectangle 73">
                <a:extLst>
                  <a:ext uri="{FF2B5EF4-FFF2-40B4-BE49-F238E27FC236}">
                    <a16:creationId xmlns:a16="http://schemas.microsoft.com/office/drawing/2014/main" id="{04D15D74-B15A-4855-8900-B423585B7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4" name="Freeform 74">
                <a:extLst>
                  <a:ext uri="{FF2B5EF4-FFF2-40B4-BE49-F238E27FC236}">
                    <a16:creationId xmlns:a16="http://schemas.microsoft.com/office/drawing/2014/main" id="{E36542EE-A99A-474A-B4EB-271ABAB18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5" name="Freeform 75">
                <a:extLst>
                  <a:ext uri="{FF2B5EF4-FFF2-40B4-BE49-F238E27FC236}">
                    <a16:creationId xmlns:a16="http://schemas.microsoft.com/office/drawing/2014/main" id="{2494BC94-68EA-4EF8-B73E-83270FAFB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6" name="AutoShape 76">
                <a:extLst>
                  <a:ext uri="{FF2B5EF4-FFF2-40B4-BE49-F238E27FC236}">
                    <a16:creationId xmlns:a16="http://schemas.microsoft.com/office/drawing/2014/main" id="{9449B705-ACE5-42A4-A706-DF2CF0F32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557" name="Group 77">
                <a:extLst>
                  <a:ext uri="{FF2B5EF4-FFF2-40B4-BE49-F238E27FC236}">
                    <a16:creationId xmlns:a16="http://schemas.microsoft.com/office/drawing/2014/main" id="{56E52C5C-466B-493A-9977-743E2D7083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0558" name="Oval 78">
                  <a:extLst>
                    <a:ext uri="{FF2B5EF4-FFF2-40B4-BE49-F238E27FC236}">
                      <a16:creationId xmlns:a16="http://schemas.microsoft.com/office/drawing/2014/main" id="{1D1C9A00-7207-4D62-9D4E-0A9ACD8E1F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59" name="AutoShape 79">
                  <a:extLst>
                    <a:ext uri="{FF2B5EF4-FFF2-40B4-BE49-F238E27FC236}">
                      <a16:creationId xmlns:a16="http://schemas.microsoft.com/office/drawing/2014/main" id="{2A1D770B-403D-40AA-A3FC-2E8DB3417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560" name="AutoShape 80">
                <a:extLst>
                  <a:ext uri="{FF2B5EF4-FFF2-40B4-BE49-F238E27FC236}">
                    <a16:creationId xmlns:a16="http://schemas.microsoft.com/office/drawing/2014/main" id="{77B449A2-F82F-4A0A-9B89-7540D2110A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561" name="Group 81">
                <a:extLst>
                  <a:ext uri="{FF2B5EF4-FFF2-40B4-BE49-F238E27FC236}">
                    <a16:creationId xmlns:a16="http://schemas.microsoft.com/office/drawing/2014/main" id="{114C7D2D-2EB9-48B0-8CB7-90E9FB07E1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0562" name="Oval 82">
                  <a:extLst>
                    <a:ext uri="{FF2B5EF4-FFF2-40B4-BE49-F238E27FC236}">
                      <a16:creationId xmlns:a16="http://schemas.microsoft.com/office/drawing/2014/main" id="{5EF645B1-0C27-4CB0-99E4-960C14D5F9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63" name="AutoShape 83">
                  <a:extLst>
                    <a:ext uri="{FF2B5EF4-FFF2-40B4-BE49-F238E27FC236}">
                      <a16:creationId xmlns:a16="http://schemas.microsoft.com/office/drawing/2014/main" id="{59EBB254-072E-4EBC-84AA-7B2822376C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564" name="AutoShape 84">
                <a:extLst>
                  <a:ext uri="{FF2B5EF4-FFF2-40B4-BE49-F238E27FC236}">
                    <a16:creationId xmlns:a16="http://schemas.microsoft.com/office/drawing/2014/main" id="{0C1AD312-456C-4C63-8E58-0F93E4984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5" name="AutoShape 85">
                <a:extLst>
                  <a:ext uri="{FF2B5EF4-FFF2-40B4-BE49-F238E27FC236}">
                    <a16:creationId xmlns:a16="http://schemas.microsoft.com/office/drawing/2014/main" id="{92B395E8-7EC5-44CD-8508-101C51C0B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6" name="AutoShape 86">
                <a:extLst>
                  <a:ext uri="{FF2B5EF4-FFF2-40B4-BE49-F238E27FC236}">
                    <a16:creationId xmlns:a16="http://schemas.microsoft.com/office/drawing/2014/main" id="{08A20AB8-BCE2-4242-82D4-16F89BBE6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7" name="AutoShape 87">
                <a:extLst>
                  <a:ext uri="{FF2B5EF4-FFF2-40B4-BE49-F238E27FC236}">
                    <a16:creationId xmlns:a16="http://schemas.microsoft.com/office/drawing/2014/main" id="{038AB626-CA04-469F-9E60-CE1546984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8" name="AutoShape 88">
                <a:extLst>
                  <a:ext uri="{FF2B5EF4-FFF2-40B4-BE49-F238E27FC236}">
                    <a16:creationId xmlns:a16="http://schemas.microsoft.com/office/drawing/2014/main" id="{F80FF2B9-1197-43A1-BC88-1457E919C0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14" name="Group 134">
            <a:extLst>
              <a:ext uri="{FF2B5EF4-FFF2-40B4-BE49-F238E27FC236}">
                <a16:creationId xmlns:a16="http://schemas.microsoft.com/office/drawing/2014/main" id="{22031AD8-47E6-48DC-B6F3-05FA6E3A650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287463"/>
            <a:ext cx="1584325" cy="817562"/>
            <a:chOff x="3438" y="2704"/>
            <a:chExt cx="1587" cy="818"/>
          </a:xfrm>
        </p:grpSpPr>
        <p:grpSp>
          <p:nvGrpSpPr>
            <p:cNvPr id="20615" name="Group 135">
              <a:extLst>
                <a:ext uri="{FF2B5EF4-FFF2-40B4-BE49-F238E27FC236}">
                  <a16:creationId xmlns:a16="http://schemas.microsoft.com/office/drawing/2014/main" id="{33F4AFA0-3ACC-4D35-94C6-AF9D1DE967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8" y="2704"/>
              <a:ext cx="1587" cy="818"/>
              <a:chOff x="3438" y="1978"/>
              <a:chExt cx="1587" cy="818"/>
            </a:xfrm>
          </p:grpSpPr>
          <p:sp>
            <p:nvSpPr>
              <p:cNvPr id="20616" name="AutoShape 136">
                <a:extLst>
                  <a:ext uri="{FF2B5EF4-FFF2-40B4-BE49-F238E27FC236}">
                    <a16:creationId xmlns:a16="http://schemas.microsoft.com/office/drawing/2014/main" id="{1B87505D-4D71-426E-BDFF-19255C69C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64" y="2441"/>
                <a:ext cx="45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7" name="Freeform 137">
                <a:extLst>
                  <a:ext uri="{FF2B5EF4-FFF2-40B4-BE49-F238E27FC236}">
                    <a16:creationId xmlns:a16="http://schemas.microsoft.com/office/drawing/2014/main" id="{7933D900-EDF9-4F86-A5C5-0CE0BBE20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024"/>
                <a:ext cx="1542" cy="635"/>
              </a:xfrm>
              <a:custGeom>
                <a:avLst/>
                <a:gdLst>
                  <a:gd name="T0" fmla="*/ 0 w 1542"/>
                  <a:gd name="T1" fmla="*/ 635 h 635"/>
                  <a:gd name="T2" fmla="*/ 0 w 1542"/>
                  <a:gd name="T3" fmla="*/ 363 h 635"/>
                  <a:gd name="T4" fmla="*/ 317 w 1542"/>
                  <a:gd name="T5" fmla="*/ 0 h 635"/>
                  <a:gd name="T6" fmla="*/ 1451 w 1542"/>
                  <a:gd name="T7" fmla="*/ 0 h 635"/>
                  <a:gd name="T8" fmla="*/ 1542 w 1542"/>
                  <a:gd name="T9" fmla="*/ 272 h 635"/>
                  <a:gd name="T10" fmla="*/ 1542 w 1542"/>
                  <a:gd name="T11" fmla="*/ 635 h 635"/>
                  <a:gd name="T12" fmla="*/ 0 w 1542"/>
                  <a:gd name="T1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2" h="635">
                    <a:moveTo>
                      <a:pt x="0" y="635"/>
                    </a:moveTo>
                    <a:lnTo>
                      <a:pt x="0" y="363"/>
                    </a:lnTo>
                    <a:lnTo>
                      <a:pt x="317" y="0"/>
                    </a:lnTo>
                    <a:lnTo>
                      <a:pt x="1451" y="0"/>
                    </a:lnTo>
                    <a:lnTo>
                      <a:pt x="1542" y="272"/>
                    </a:lnTo>
                    <a:lnTo>
                      <a:pt x="1542" y="63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18" name="AutoShape 138">
                <a:extLst>
                  <a:ext uri="{FF2B5EF4-FFF2-40B4-BE49-F238E27FC236}">
                    <a16:creationId xmlns:a16="http://schemas.microsoft.com/office/drawing/2014/main" id="{7A483A13-CE69-4F69-9247-F8991C5C8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2341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9" name="AutoShape 139">
                <a:extLst>
                  <a:ext uri="{FF2B5EF4-FFF2-40B4-BE49-F238E27FC236}">
                    <a16:creationId xmlns:a16="http://schemas.microsoft.com/office/drawing/2014/main" id="{F27FBED7-F68C-4CE5-9341-DA2565041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50"/>
                <a:ext cx="46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0" name="AutoShape 140">
                <a:extLst>
                  <a:ext uri="{FF2B5EF4-FFF2-40B4-BE49-F238E27FC236}">
                    <a16:creationId xmlns:a16="http://schemas.microsoft.com/office/drawing/2014/main" id="{2A931A45-CCF0-45FA-876A-BC8568D21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569"/>
                <a:ext cx="1587" cy="90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1" name="AutoShape 141">
                <a:extLst>
                  <a:ext uri="{FF2B5EF4-FFF2-40B4-BE49-F238E27FC236}">
                    <a16:creationId xmlns:a16="http://schemas.microsoft.com/office/drawing/2014/main" id="{B101E044-77EC-479C-86FC-1398CA55E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6" y="2539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622" name="Group 142">
                <a:extLst>
                  <a:ext uri="{FF2B5EF4-FFF2-40B4-BE49-F238E27FC236}">
                    <a16:creationId xmlns:a16="http://schemas.microsoft.com/office/drawing/2014/main" id="{8C0AE983-972B-467A-908D-016D58A7E8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8" y="2569"/>
                <a:ext cx="227" cy="227"/>
                <a:chOff x="1305" y="2386"/>
                <a:chExt cx="272" cy="272"/>
              </a:xfrm>
            </p:grpSpPr>
            <p:sp>
              <p:nvSpPr>
                <p:cNvPr id="20623" name="Oval 143">
                  <a:extLst>
                    <a:ext uri="{FF2B5EF4-FFF2-40B4-BE49-F238E27FC236}">
                      <a16:creationId xmlns:a16="http://schemas.microsoft.com/office/drawing/2014/main" id="{29F8E086-4A5A-441D-956B-4BE3FC6911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24" name="AutoShape 144">
                  <a:extLst>
                    <a:ext uri="{FF2B5EF4-FFF2-40B4-BE49-F238E27FC236}">
                      <a16:creationId xmlns:a16="http://schemas.microsoft.com/office/drawing/2014/main" id="{8C533605-01D5-45E9-9381-BBF32CBAB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625" name="AutoShape 145">
                <a:extLst>
                  <a:ext uri="{FF2B5EF4-FFF2-40B4-BE49-F238E27FC236}">
                    <a16:creationId xmlns:a16="http://schemas.microsoft.com/office/drawing/2014/main" id="{25EB30C0-D355-4C95-97DA-BC3286D77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2539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626" name="Group 146">
                <a:extLst>
                  <a:ext uri="{FF2B5EF4-FFF2-40B4-BE49-F238E27FC236}">
                    <a16:creationId xmlns:a16="http://schemas.microsoft.com/office/drawing/2014/main" id="{36010935-2D89-4E2A-9AED-D5941ECE43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50" y="2569"/>
                <a:ext cx="227" cy="227"/>
                <a:chOff x="1305" y="2386"/>
                <a:chExt cx="272" cy="272"/>
              </a:xfrm>
            </p:grpSpPr>
            <p:sp>
              <p:nvSpPr>
                <p:cNvPr id="20627" name="Oval 147">
                  <a:extLst>
                    <a:ext uri="{FF2B5EF4-FFF2-40B4-BE49-F238E27FC236}">
                      <a16:creationId xmlns:a16="http://schemas.microsoft.com/office/drawing/2014/main" id="{980CC451-514C-4055-96B8-7713C8A2FB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28" name="AutoShape 148">
                  <a:extLst>
                    <a:ext uri="{FF2B5EF4-FFF2-40B4-BE49-F238E27FC236}">
                      <a16:creationId xmlns:a16="http://schemas.microsoft.com/office/drawing/2014/main" id="{E8AB13E1-5908-45F9-929C-1454D3FB7E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629" name="AutoShape 149">
                <a:extLst>
                  <a:ext uri="{FF2B5EF4-FFF2-40B4-BE49-F238E27FC236}">
                    <a16:creationId xmlns:a16="http://schemas.microsoft.com/office/drawing/2014/main" id="{3FDE1CD3-7E57-4CA4-941C-725693F4A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341"/>
                <a:ext cx="953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0" name="AutoShape 150">
                <a:extLst>
                  <a:ext uri="{FF2B5EF4-FFF2-40B4-BE49-F238E27FC236}">
                    <a16:creationId xmlns:a16="http://schemas.microsoft.com/office/drawing/2014/main" id="{0CF77623-07B4-4FD3-99A1-715629133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55" y="1978"/>
                <a:ext cx="227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1" name="AutoShape 151">
                <a:extLst>
                  <a:ext uri="{FF2B5EF4-FFF2-40B4-BE49-F238E27FC236}">
                    <a16:creationId xmlns:a16="http://schemas.microsoft.com/office/drawing/2014/main" id="{2BDEFEE9-C76B-4A2D-BCBD-9BA2556FC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98" y="1978"/>
                <a:ext cx="137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2" name="AutoShape 152">
                <a:extLst>
                  <a:ext uri="{FF2B5EF4-FFF2-40B4-BE49-F238E27FC236}">
                    <a16:creationId xmlns:a16="http://schemas.microsoft.com/office/drawing/2014/main" id="{95E59FB5-E544-48E7-AB4A-80581B513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978"/>
                <a:ext cx="908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3" name="Freeform 153">
                <a:extLst>
                  <a:ext uri="{FF2B5EF4-FFF2-40B4-BE49-F238E27FC236}">
                    <a16:creationId xmlns:a16="http://schemas.microsoft.com/office/drawing/2014/main" id="{3ED25914-FE8E-48CC-8CBF-F0134B457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114"/>
                <a:ext cx="317" cy="181"/>
              </a:xfrm>
              <a:custGeom>
                <a:avLst/>
                <a:gdLst>
                  <a:gd name="T0" fmla="*/ 0 w 317"/>
                  <a:gd name="T1" fmla="*/ 181 h 181"/>
                  <a:gd name="T2" fmla="*/ 317 w 317"/>
                  <a:gd name="T3" fmla="*/ 181 h 181"/>
                  <a:gd name="T4" fmla="*/ 317 w 317"/>
                  <a:gd name="T5" fmla="*/ 0 h 181"/>
                  <a:gd name="T6" fmla="*/ 136 w 317"/>
                  <a:gd name="T7" fmla="*/ 0 h 181"/>
                  <a:gd name="T8" fmla="*/ 0 w 317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0" y="181"/>
                    </a:moveTo>
                    <a:lnTo>
                      <a:pt x="317" y="181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34" name="AutoShape 154">
                <a:extLst>
                  <a:ext uri="{FF2B5EF4-FFF2-40B4-BE49-F238E27FC236}">
                    <a16:creationId xmlns:a16="http://schemas.microsoft.com/office/drawing/2014/main" id="{944AC18C-3326-49D8-94E4-0BCB810C2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115"/>
                <a:ext cx="952" cy="18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5" name="AutoShape 155">
                <a:extLst>
                  <a:ext uri="{FF2B5EF4-FFF2-40B4-BE49-F238E27FC236}">
                    <a16:creationId xmlns:a16="http://schemas.microsoft.com/office/drawing/2014/main" id="{D8FEA743-D507-4F4A-A884-04BDE96FF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523"/>
                <a:ext cx="90" cy="13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36" name="Group 156">
              <a:extLst>
                <a:ext uri="{FF2B5EF4-FFF2-40B4-BE49-F238E27FC236}">
                  <a16:creationId xmlns:a16="http://schemas.microsoft.com/office/drawing/2014/main" id="{CC91C1AF-C3C7-4E09-973F-4F53327ED4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8" y="2704"/>
              <a:ext cx="1587" cy="818"/>
              <a:chOff x="3438" y="1978"/>
              <a:chExt cx="1587" cy="818"/>
            </a:xfrm>
          </p:grpSpPr>
          <p:sp>
            <p:nvSpPr>
              <p:cNvPr id="20637" name="AutoShape 157">
                <a:extLst>
                  <a:ext uri="{FF2B5EF4-FFF2-40B4-BE49-F238E27FC236}">
                    <a16:creationId xmlns:a16="http://schemas.microsoft.com/office/drawing/2014/main" id="{2C1714CD-3C22-454D-92D6-C637A5B1B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64" y="2441"/>
                <a:ext cx="45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8" name="Freeform 158">
                <a:extLst>
                  <a:ext uri="{FF2B5EF4-FFF2-40B4-BE49-F238E27FC236}">
                    <a16:creationId xmlns:a16="http://schemas.microsoft.com/office/drawing/2014/main" id="{203F875D-3EC7-434D-89A6-16289A1E2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024"/>
                <a:ext cx="1542" cy="635"/>
              </a:xfrm>
              <a:custGeom>
                <a:avLst/>
                <a:gdLst>
                  <a:gd name="T0" fmla="*/ 0 w 1542"/>
                  <a:gd name="T1" fmla="*/ 635 h 635"/>
                  <a:gd name="T2" fmla="*/ 0 w 1542"/>
                  <a:gd name="T3" fmla="*/ 363 h 635"/>
                  <a:gd name="T4" fmla="*/ 317 w 1542"/>
                  <a:gd name="T5" fmla="*/ 0 h 635"/>
                  <a:gd name="T6" fmla="*/ 1451 w 1542"/>
                  <a:gd name="T7" fmla="*/ 0 h 635"/>
                  <a:gd name="T8" fmla="*/ 1542 w 1542"/>
                  <a:gd name="T9" fmla="*/ 272 h 635"/>
                  <a:gd name="T10" fmla="*/ 1542 w 1542"/>
                  <a:gd name="T11" fmla="*/ 635 h 635"/>
                  <a:gd name="T12" fmla="*/ 0 w 1542"/>
                  <a:gd name="T1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2" h="635">
                    <a:moveTo>
                      <a:pt x="0" y="635"/>
                    </a:moveTo>
                    <a:lnTo>
                      <a:pt x="0" y="363"/>
                    </a:lnTo>
                    <a:lnTo>
                      <a:pt x="317" y="0"/>
                    </a:lnTo>
                    <a:lnTo>
                      <a:pt x="1451" y="0"/>
                    </a:lnTo>
                    <a:lnTo>
                      <a:pt x="1542" y="272"/>
                    </a:lnTo>
                    <a:lnTo>
                      <a:pt x="1542" y="635"/>
                    </a:lnTo>
                    <a:lnTo>
                      <a:pt x="0" y="63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39" name="AutoShape 159">
                <a:extLst>
                  <a:ext uri="{FF2B5EF4-FFF2-40B4-BE49-F238E27FC236}">
                    <a16:creationId xmlns:a16="http://schemas.microsoft.com/office/drawing/2014/main" id="{2FC7400C-6AD0-44AF-BC6D-192308E91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2341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0" name="AutoShape 160">
                <a:extLst>
                  <a:ext uri="{FF2B5EF4-FFF2-40B4-BE49-F238E27FC236}">
                    <a16:creationId xmlns:a16="http://schemas.microsoft.com/office/drawing/2014/main" id="{036A7F6E-4418-4DD7-B630-0F4BFCE70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50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1" name="AutoShape 161">
                <a:extLst>
                  <a:ext uri="{FF2B5EF4-FFF2-40B4-BE49-F238E27FC236}">
                    <a16:creationId xmlns:a16="http://schemas.microsoft.com/office/drawing/2014/main" id="{0527DFF3-1B88-4F7B-A9AC-6F9A13EA8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569"/>
                <a:ext cx="1587" cy="90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2" name="AutoShape 162">
                <a:extLst>
                  <a:ext uri="{FF2B5EF4-FFF2-40B4-BE49-F238E27FC236}">
                    <a16:creationId xmlns:a16="http://schemas.microsoft.com/office/drawing/2014/main" id="{D38B0619-5891-461A-AEE4-3FA3C91935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6" y="2539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643" name="Group 163">
                <a:extLst>
                  <a:ext uri="{FF2B5EF4-FFF2-40B4-BE49-F238E27FC236}">
                    <a16:creationId xmlns:a16="http://schemas.microsoft.com/office/drawing/2014/main" id="{C3868248-E1FB-48B9-B769-408C0DC07C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8" y="2569"/>
                <a:ext cx="227" cy="227"/>
                <a:chOff x="1305" y="2386"/>
                <a:chExt cx="272" cy="272"/>
              </a:xfrm>
            </p:grpSpPr>
            <p:sp>
              <p:nvSpPr>
                <p:cNvPr id="20644" name="Oval 164">
                  <a:extLst>
                    <a:ext uri="{FF2B5EF4-FFF2-40B4-BE49-F238E27FC236}">
                      <a16:creationId xmlns:a16="http://schemas.microsoft.com/office/drawing/2014/main" id="{BAC129CF-9EEC-4F0C-981C-186DEC7500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45" name="AutoShape 165">
                  <a:extLst>
                    <a:ext uri="{FF2B5EF4-FFF2-40B4-BE49-F238E27FC236}">
                      <a16:creationId xmlns:a16="http://schemas.microsoft.com/office/drawing/2014/main" id="{BAA9C6BB-9CAC-46C7-A7F3-8C8E6B3BC1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646" name="AutoShape 166">
                <a:extLst>
                  <a:ext uri="{FF2B5EF4-FFF2-40B4-BE49-F238E27FC236}">
                    <a16:creationId xmlns:a16="http://schemas.microsoft.com/office/drawing/2014/main" id="{BC93AEC9-56AC-4692-BBF3-B05FF43C1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2539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647" name="Group 167">
                <a:extLst>
                  <a:ext uri="{FF2B5EF4-FFF2-40B4-BE49-F238E27FC236}">
                    <a16:creationId xmlns:a16="http://schemas.microsoft.com/office/drawing/2014/main" id="{93DEFE22-D27E-45DE-B9FA-779CE001A7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50" y="2569"/>
                <a:ext cx="227" cy="227"/>
                <a:chOff x="1305" y="2386"/>
                <a:chExt cx="272" cy="272"/>
              </a:xfrm>
            </p:grpSpPr>
            <p:sp>
              <p:nvSpPr>
                <p:cNvPr id="20648" name="Oval 168">
                  <a:extLst>
                    <a:ext uri="{FF2B5EF4-FFF2-40B4-BE49-F238E27FC236}">
                      <a16:creationId xmlns:a16="http://schemas.microsoft.com/office/drawing/2014/main" id="{D1F730EF-42AB-4731-9F69-D7C40416C0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49" name="AutoShape 169">
                  <a:extLst>
                    <a:ext uri="{FF2B5EF4-FFF2-40B4-BE49-F238E27FC236}">
                      <a16:creationId xmlns:a16="http://schemas.microsoft.com/office/drawing/2014/main" id="{AAFD282E-F171-4409-A11F-1929637098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650" name="AutoShape 170">
                <a:extLst>
                  <a:ext uri="{FF2B5EF4-FFF2-40B4-BE49-F238E27FC236}">
                    <a16:creationId xmlns:a16="http://schemas.microsoft.com/office/drawing/2014/main" id="{87474DBF-31DC-4A14-BC09-CDC97B826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341"/>
                <a:ext cx="953" cy="4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1" name="AutoShape 171">
                <a:extLst>
                  <a:ext uri="{FF2B5EF4-FFF2-40B4-BE49-F238E27FC236}">
                    <a16:creationId xmlns:a16="http://schemas.microsoft.com/office/drawing/2014/main" id="{CBB52148-E02A-4408-9B22-8968825E1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55" y="1978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2" name="AutoShape 172">
                <a:extLst>
                  <a:ext uri="{FF2B5EF4-FFF2-40B4-BE49-F238E27FC236}">
                    <a16:creationId xmlns:a16="http://schemas.microsoft.com/office/drawing/2014/main" id="{0D3357E5-F2FE-4B6F-9572-3F787A4D1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98" y="1978"/>
                <a:ext cx="13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3" name="AutoShape 173">
                <a:extLst>
                  <a:ext uri="{FF2B5EF4-FFF2-40B4-BE49-F238E27FC236}">
                    <a16:creationId xmlns:a16="http://schemas.microsoft.com/office/drawing/2014/main" id="{DE73D09F-8962-4BC2-AE4E-61CA1B4DC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978"/>
                <a:ext cx="908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4" name="Freeform 174">
                <a:extLst>
                  <a:ext uri="{FF2B5EF4-FFF2-40B4-BE49-F238E27FC236}">
                    <a16:creationId xmlns:a16="http://schemas.microsoft.com/office/drawing/2014/main" id="{999E08F1-F3CB-4734-A248-909AC8F2F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114"/>
                <a:ext cx="317" cy="181"/>
              </a:xfrm>
              <a:custGeom>
                <a:avLst/>
                <a:gdLst>
                  <a:gd name="T0" fmla="*/ 0 w 317"/>
                  <a:gd name="T1" fmla="*/ 181 h 181"/>
                  <a:gd name="T2" fmla="*/ 317 w 317"/>
                  <a:gd name="T3" fmla="*/ 181 h 181"/>
                  <a:gd name="T4" fmla="*/ 317 w 317"/>
                  <a:gd name="T5" fmla="*/ 0 h 181"/>
                  <a:gd name="T6" fmla="*/ 136 w 317"/>
                  <a:gd name="T7" fmla="*/ 0 h 181"/>
                  <a:gd name="T8" fmla="*/ 0 w 317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0" y="181"/>
                    </a:moveTo>
                    <a:lnTo>
                      <a:pt x="317" y="181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0" y="18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55" name="AutoShape 175">
                <a:extLst>
                  <a:ext uri="{FF2B5EF4-FFF2-40B4-BE49-F238E27FC236}">
                    <a16:creationId xmlns:a16="http://schemas.microsoft.com/office/drawing/2014/main" id="{F484D6FA-8DDF-4EEC-A8FD-C748E81F4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115"/>
                <a:ext cx="952" cy="18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6" name="AutoShape 176">
                <a:extLst>
                  <a:ext uri="{FF2B5EF4-FFF2-40B4-BE49-F238E27FC236}">
                    <a16:creationId xmlns:a16="http://schemas.microsoft.com/office/drawing/2014/main" id="{B7FB3E16-168A-427B-9A51-814D99E0D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523"/>
                <a:ext cx="90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57" name="Group 177">
            <a:extLst>
              <a:ext uri="{FF2B5EF4-FFF2-40B4-BE49-F238E27FC236}">
                <a16:creationId xmlns:a16="http://schemas.microsoft.com/office/drawing/2014/main" id="{98738968-0C2F-4336-9F74-B84BB1CD65EE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113088"/>
            <a:ext cx="1584325" cy="963612"/>
            <a:chOff x="4980" y="1933"/>
            <a:chExt cx="998" cy="607"/>
          </a:xfrm>
        </p:grpSpPr>
        <p:grpSp>
          <p:nvGrpSpPr>
            <p:cNvPr id="20658" name="Group 178">
              <a:extLst>
                <a:ext uri="{FF2B5EF4-FFF2-40B4-BE49-F238E27FC236}">
                  <a16:creationId xmlns:a16="http://schemas.microsoft.com/office/drawing/2014/main" id="{9B55133D-446D-43CA-BDAA-AE9CD42391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0659" name="AutoShape 179">
                <a:extLst>
                  <a:ext uri="{FF2B5EF4-FFF2-40B4-BE49-F238E27FC236}">
                    <a16:creationId xmlns:a16="http://schemas.microsoft.com/office/drawing/2014/main" id="{7A138572-BE17-4243-95C5-B248D35E5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0" name="Freeform 180">
                <a:extLst>
                  <a:ext uri="{FF2B5EF4-FFF2-40B4-BE49-F238E27FC236}">
                    <a16:creationId xmlns:a16="http://schemas.microsoft.com/office/drawing/2014/main" id="{133703B2-1973-4497-BA11-2F69747D8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661" name="Group 181">
                <a:extLst>
                  <a:ext uri="{FF2B5EF4-FFF2-40B4-BE49-F238E27FC236}">
                    <a16:creationId xmlns:a16="http://schemas.microsoft.com/office/drawing/2014/main" id="{C094738E-771B-4941-84B4-24D075C9BA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0662" name="Oval 182">
                  <a:extLst>
                    <a:ext uri="{FF2B5EF4-FFF2-40B4-BE49-F238E27FC236}">
                      <a16:creationId xmlns:a16="http://schemas.microsoft.com/office/drawing/2014/main" id="{4D3EDDBA-EBB9-480A-B541-451E5941C3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63" name="AutoShape 183">
                  <a:extLst>
                    <a:ext uri="{FF2B5EF4-FFF2-40B4-BE49-F238E27FC236}">
                      <a16:creationId xmlns:a16="http://schemas.microsoft.com/office/drawing/2014/main" id="{B0BB8BF9-B6DC-4BF6-AC69-CB961A311C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664" name="Group 184">
                <a:extLst>
                  <a:ext uri="{FF2B5EF4-FFF2-40B4-BE49-F238E27FC236}">
                    <a16:creationId xmlns:a16="http://schemas.microsoft.com/office/drawing/2014/main" id="{CB7B0280-A119-41B3-AC72-F7C37A0351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0665" name="Oval 185">
                  <a:extLst>
                    <a:ext uri="{FF2B5EF4-FFF2-40B4-BE49-F238E27FC236}">
                      <a16:creationId xmlns:a16="http://schemas.microsoft.com/office/drawing/2014/main" id="{FB79832B-A01F-410B-934B-0F3FE0CDF3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66" name="AutoShape 186">
                  <a:extLst>
                    <a:ext uri="{FF2B5EF4-FFF2-40B4-BE49-F238E27FC236}">
                      <a16:creationId xmlns:a16="http://schemas.microsoft.com/office/drawing/2014/main" id="{06047D32-4914-47F6-978A-40930C3BDD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667" name="AutoShape 187">
                <a:extLst>
                  <a:ext uri="{FF2B5EF4-FFF2-40B4-BE49-F238E27FC236}">
                    <a16:creationId xmlns:a16="http://schemas.microsoft.com/office/drawing/2014/main" id="{D26D6F07-EED1-48E6-8ED0-0ADAAA495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68" name="Group 188">
              <a:extLst>
                <a:ext uri="{FF2B5EF4-FFF2-40B4-BE49-F238E27FC236}">
                  <a16:creationId xmlns:a16="http://schemas.microsoft.com/office/drawing/2014/main" id="{C92685C0-B93F-42BB-A520-B091EE3055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0669" name="AutoShape 189">
                <a:extLst>
                  <a:ext uri="{FF2B5EF4-FFF2-40B4-BE49-F238E27FC236}">
                    <a16:creationId xmlns:a16="http://schemas.microsoft.com/office/drawing/2014/main" id="{DA38A8DF-9F98-4F4E-B24A-B868905B3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0" name="Freeform 190">
                <a:extLst>
                  <a:ext uri="{FF2B5EF4-FFF2-40B4-BE49-F238E27FC236}">
                    <a16:creationId xmlns:a16="http://schemas.microsoft.com/office/drawing/2014/main" id="{9640E5B8-A827-41AE-B3B0-DA95CB45A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71" name="Rectangle 191">
                <a:extLst>
                  <a:ext uri="{FF2B5EF4-FFF2-40B4-BE49-F238E27FC236}">
                    <a16:creationId xmlns:a16="http://schemas.microsoft.com/office/drawing/2014/main" id="{E230EA1C-8F17-49C9-916E-71B69C533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2" name="Rectangle 192">
                <a:extLst>
                  <a:ext uri="{FF2B5EF4-FFF2-40B4-BE49-F238E27FC236}">
                    <a16:creationId xmlns:a16="http://schemas.microsoft.com/office/drawing/2014/main" id="{403B0925-C12F-45CA-84BA-A09170B17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3" name="Rectangle 193">
                <a:extLst>
                  <a:ext uri="{FF2B5EF4-FFF2-40B4-BE49-F238E27FC236}">
                    <a16:creationId xmlns:a16="http://schemas.microsoft.com/office/drawing/2014/main" id="{414CDA60-D747-43FF-8015-F17280A53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4" name="Freeform 194">
                <a:extLst>
                  <a:ext uri="{FF2B5EF4-FFF2-40B4-BE49-F238E27FC236}">
                    <a16:creationId xmlns:a16="http://schemas.microsoft.com/office/drawing/2014/main" id="{FCFC6856-EAD6-4E9D-9F81-39F69B346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75" name="Freeform 195">
                <a:extLst>
                  <a:ext uri="{FF2B5EF4-FFF2-40B4-BE49-F238E27FC236}">
                    <a16:creationId xmlns:a16="http://schemas.microsoft.com/office/drawing/2014/main" id="{03CC447A-042F-43E0-AE58-B76C719E0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76" name="AutoShape 196">
                <a:extLst>
                  <a:ext uri="{FF2B5EF4-FFF2-40B4-BE49-F238E27FC236}">
                    <a16:creationId xmlns:a16="http://schemas.microsoft.com/office/drawing/2014/main" id="{F9C95608-B278-45BA-8BA4-765AD1C26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677" name="Group 197">
                <a:extLst>
                  <a:ext uri="{FF2B5EF4-FFF2-40B4-BE49-F238E27FC236}">
                    <a16:creationId xmlns:a16="http://schemas.microsoft.com/office/drawing/2014/main" id="{7ECB1DE8-0694-46B1-A22A-A9755D06F9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0678" name="Oval 198">
                  <a:extLst>
                    <a:ext uri="{FF2B5EF4-FFF2-40B4-BE49-F238E27FC236}">
                      <a16:creationId xmlns:a16="http://schemas.microsoft.com/office/drawing/2014/main" id="{7D91981F-43E1-4D48-B20E-A5C101236E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79" name="AutoShape 199">
                  <a:extLst>
                    <a:ext uri="{FF2B5EF4-FFF2-40B4-BE49-F238E27FC236}">
                      <a16:creationId xmlns:a16="http://schemas.microsoft.com/office/drawing/2014/main" id="{D0503DA7-94BE-4CA5-B8CE-62849374E2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680" name="AutoShape 200">
                <a:extLst>
                  <a:ext uri="{FF2B5EF4-FFF2-40B4-BE49-F238E27FC236}">
                    <a16:creationId xmlns:a16="http://schemas.microsoft.com/office/drawing/2014/main" id="{2BB6D7C4-5572-4D0E-BD3C-C78E21525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681" name="Group 201">
                <a:extLst>
                  <a:ext uri="{FF2B5EF4-FFF2-40B4-BE49-F238E27FC236}">
                    <a16:creationId xmlns:a16="http://schemas.microsoft.com/office/drawing/2014/main" id="{0A505925-4DD4-4D57-8BEB-B7404CFBC0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0682" name="Oval 202">
                  <a:extLst>
                    <a:ext uri="{FF2B5EF4-FFF2-40B4-BE49-F238E27FC236}">
                      <a16:creationId xmlns:a16="http://schemas.microsoft.com/office/drawing/2014/main" id="{C9016CE8-42C5-489D-8754-1617892B37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83" name="AutoShape 203">
                  <a:extLst>
                    <a:ext uri="{FF2B5EF4-FFF2-40B4-BE49-F238E27FC236}">
                      <a16:creationId xmlns:a16="http://schemas.microsoft.com/office/drawing/2014/main" id="{664A5F12-5C47-4A3C-AB72-0DE22E56A0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684" name="AutoShape 204">
                <a:extLst>
                  <a:ext uri="{FF2B5EF4-FFF2-40B4-BE49-F238E27FC236}">
                    <a16:creationId xmlns:a16="http://schemas.microsoft.com/office/drawing/2014/main" id="{6E165D73-6550-435D-B862-590B40BA5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5" name="AutoShape 205">
                <a:extLst>
                  <a:ext uri="{FF2B5EF4-FFF2-40B4-BE49-F238E27FC236}">
                    <a16:creationId xmlns:a16="http://schemas.microsoft.com/office/drawing/2014/main" id="{653EAADC-A625-4401-A08A-2A41DD185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6" name="AutoShape 206">
                <a:extLst>
                  <a:ext uri="{FF2B5EF4-FFF2-40B4-BE49-F238E27FC236}">
                    <a16:creationId xmlns:a16="http://schemas.microsoft.com/office/drawing/2014/main" id="{99B85D65-D9B0-4CA4-92FA-609770ED6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7" name="AutoShape 207">
                <a:extLst>
                  <a:ext uri="{FF2B5EF4-FFF2-40B4-BE49-F238E27FC236}">
                    <a16:creationId xmlns:a16="http://schemas.microsoft.com/office/drawing/2014/main" id="{98E81CFE-50C0-4CFF-9AEC-6ABEE65EF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8" name="AutoShape 208">
                <a:extLst>
                  <a:ext uri="{FF2B5EF4-FFF2-40B4-BE49-F238E27FC236}">
                    <a16:creationId xmlns:a16="http://schemas.microsoft.com/office/drawing/2014/main" id="{9AF7DECC-228F-47D6-9003-6DBD28B9C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731" name="Group 251">
            <a:extLst>
              <a:ext uri="{FF2B5EF4-FFF2-40B4-BE49-F238E27FC236}">
                <a16:creationId xmlns:a16="http://schemas.microsoft.com/office/drawing/2014/main" id="{DFCE9C61-A874-483E-B535-27B465965E69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3068638"/>
            <a:ext cx="1584325" cy="963612"/>
            <a:chOff x="4980" y="1933"/>
            <a:chExt cx="998" cy="607"/>
          </a:xfrm>
        </p:grpSpPr>
        <p:grpSp>
          <p:nvGrpSpPr>
            <p:cNvPr id="20732" name="Group 252">
              <a:extLst>
                <a:ext uri="{FF2B5EF4-FFF2-40B4-BE49-F238E27FC236}">
                  <a16:creationId xmlns:a16="http://schemas.microsoft.com/office/drawing/2014/main" id="{D47B0FBA-7327-44E0-B3BA-C98D5531E2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0733" name="AutoShape 253">
                <a:extLst>
                  <a:ext uri="{FF2B5EF4-FFF2-40B4-BE49-F238E27FC236}">
                    <a16:creationId xmlns:a16="http://schemas.microsoft.com/office/drawing/2014/main" id="{DE9C496D-27C3-4343-B87D-D4118276C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4" name="Freeform 254">
                <a:extLst>
                  <a:ext uri="{FF2B5EF4-FFF2-40B4-BE49-F238E27FC236}">
                    <a16:creationId xmlns:a16="http://schemas.microsoft.com/office/drawing/2014/main" id="{1E1A7167-2AF0-429A-A804-A9B8CB6FB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735" name="Group 255">
                <a:extLst>
                  <a:ext uri="{FF2B5EF4-FFF2-40B4-BE49-F238E27FC236}">
                    <a16:creationId xmlns:a16="http://schemas.microsoft.com/office/drawing/2014/main" id="{C6374D62-6823-4A36-B8DF-9B0C6858BC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0736" name="Oval 256">
                  <a:extLst>
                    <a:ext uri="{FF2B5EF4-FFF2-40B4-BE49-F238E27FC236}">
                      <a16:creationId xmlns:a16="http://schemas.microsoft.com/office/drawing/2014/main" id="{7BD68A44-8468-4B6C-AFF0-7594FF01C4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37" name="AutoShape 257">
                  <a:extLst>
                    <a:ext uri="{FF2B5EF4-FFF2-40B4-BE49-F238E27FC236}">
                      <a16:creationId xmlns:a16="http://schemas.microsoft.com/office/drawing/2014/main" id="{58F46688-8A3F-48EF-8F16-07DE80C9AE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38" name="Group 258">
                <a:extLst>
                  <a:ext uri="{FF2B5EF4-FFF2-40B4-BE49-F238E27FC236}">
                    <a16:creationId xmlns:a16="http://schemas.microsoft.com/office/drawing/2014/main" id="{4C591E2E-3B6A-4686-A413-F8B29B6F75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0739" name="Oval 259">
                  <a:extLst>
                    <a:ext uri="{FF2B5EF4-FFF2-40B4-BE49-F238E27FC236}">
                      <a16:creationId xmlns:a16="http://schemas.microsoft.com/office/drawing/2014/main" id="{99BF434D-B68A-4A72-8AEE-D12D04851A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40" name="AutoShape 260">
                  <a:extLst>
                    <a:ext uri="{FF2B5EF4-FFF2-40B4-BE49-F238E27FC236}">
                      <a16:creationId xmlns:a16="http://schemas.microsoft.com/office/drawing/2014/main" id="{8829FA20-828B-4E0B-A560-A9FFB3C1BD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741" name="AutoShape 261">
                <a:extLst>
                  <a:ext uri="{FF2B5EF4-FFF2-40B4-BE49-F238E27FC236}">
                    <a16:creationId xmlns:a16="http://schemas.microsoft.com/office/drawing/2014/main" id="{AE54511C-F502-469E-A807-A9F910236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42" name="Group 262">
              <a:extLst>
                <a:ext uri="{FF2B5EF4-FFF2-40B4-BE49-F238E27FC236}">
                  <a16:creationId xmlns:a16="http://schemas.microsoft.com/office/drawing/2014/main" id="{B6FDB126-0AA8-417D-AB81-6178358496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0743" name="AutoShape 263">
                <a:extLst>
                  <a:ext uri="{FF2B5EF4-FFF2-40B4-BE49-F238E27FC236}">
                    <a16:creationId xmlns:a16="http://schemas.microsoft.com/office/drawing/2014/main" id="{F2839182-17ED-4AC3-BDAD-BBA75BA58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4" name="Freeform 264">
                <a:extLst>
                  <a:ext uri="{FF2B5EF4-FFF2-40B4-BE49-F238E27FC236}">
                    <a16:creationId xmlns:a16="http://schemas.microsoft.com/office/drawing/2014/main" id="{4A402729-D518-4664-9757-BC3E6E5B4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45" name="Rectangle 265">
                <a:extLst>
                  <a:ext uri="{FF2B5EF4-FFF2-40B4-BE49-F238E27FC236}">
                    <a16:creationId xmlns:a16="http://schemas.microsoft.com/office/drawing/2014/main" id="{9D70B52E-28EC-4AC3-AB3D-CE5EA104B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6" name="Rectangle 266">
                <a:extLst>
                  <a:ext uri="{FF2B5EF4-FFF2-40B4-BE49-F238E27FC236}">
                    <a16:creationId xmlns:a16="http://schemas.microsoft.com/office/drawing/2014/main" id="{2776800B-DEB9-4C89-942A-7E96419B1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7" name="Rectangle 267">
                <a:extLst>
                  <a:ext uri="{FF2B5EF4-FFF2-40B4-BE49-F238E27FC236}">
                    <a16:creationId xmlns:a16="http://schemas.microsoft.com/office/drawing/2014/main" id="{AC9AEB8C-C451-4037-BCE1-31CCF6E08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8" name="Freeform 268">
                <a:extLst>
                  <a:ext uri="{FF2B5EF4-FFF2-40B4-BE49-F238E27FC236}">
                    <a16:creationId xmlns:a16="http://schemas.microsoft.com/office/drawing/2014/main" id="{6DFEA516-5EE5-40BB-9A53-6AD85153F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49" name="Freeform 269">
                <a:extLst>
                  <a:ext uri="{FF2B5EF4-FFF2-40B4-BE49-F238E27FC236}">
                    <a16:creationId xmlns:a16="http://schemas.microsoft.com/office/drawing/2014/main" id="{CC2C4881-16C1-41A1-86C2-77DAB77B2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50" name="AutoShape 270">
                <a:extLst>
                  <a:ext uri="{FF2B5EF4-FFF2-40B4-BE49-F238E27FC236}">
                    <a16:creationId xmlns:a16="http://schemas.microsoft.com/office/drawing/2014/main" id="{4FA39F00-AB3B-4E5F-AA76-9E45E81C4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751" name="Group 271">
                <a:extLst>
                  <a:ext uri="{FF2B5EF4-FFF2-40B4-BE49-F238E27FC236}">
                    <a16:creationId xmlns:a16="http://schemas.microsoft.com/office/drawing/2014/main" id="{4C514870-6980-4B12-8A9D-814ED394C0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0752" name="Oval 272">
                  <a:extLst>
                    <a:ext uri="{FF2B5EF4-FFF2-40B4-BE49-F238E27FC236}">
                      <a16:creationId xmlns:a16="http://schemas.microsoft.com/office/drawing/2014/main" id="{1FD8D654-FD2B-470C-A4FA-1DBA000B59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53" name="AutoShape 273">
                  <a:extLst>
                    <a:ext uri="{FF2B5EF4-FFF2-40B4-BE49-F238E27FC236}">
                      <a16:creationId xmlns:a16="http://schemas.microsoft.com/office/drawing/2014/main" id="{6511B58C-0C49-42EB-AC05-91F770B97E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754" name="AutoShape 274">
                <a:extLst>
                  <a:ext uri="{FF2B5EF4-FFF2-40B4-BE49-F238E27FC236}">
                    <a16:creationId xmlns:a16="http://schemas.microsoft.com/office/drawing/2014/main" id="{9A197C07-3C32-4B8D-849F-4AA155CB3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755" name="Group 275">
                <a:extLst>
                  <a:ext uri="{FF2B5EF4-FFF2-40B4-BE49-F238E27FC236}">
                    <a16:creationId xmlns:a16="http://schemas.microsoft.com/office/drawing/2014/main" id="{F023381D-3D25-45EB-9874-DF23460EAD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0756" name="Oval 276">
                  <a:extLst>
                    <a:ext uri="{FF2B5EF4-FFF2-40B4-BE49-F238E27FC236}">
                      <a16:creationId xmlns:a16="http://schemas.microsoft.com/office/drawing/2014/main" id="{1A3C0E62-2DE4-4C73-9388-4EE1F2FB59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57" name="AutoShape 277">
                  <a:extLst>
                    <a:ext uri="{FF2B5EF4-FFF2-40B4-BE49-F238E27FC236}">
                      <a16:creationId xmlns:a16="http://schemas.microsoft.com/office/drawing/2014/main" id="{A6FEC398-FB10-4B46-985E-003B69D640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758" name="AutoShape 278">
                <a:extLst>
                  <a:ext uri="{FF2B5EF4-FFF2-40B4-BE49-F238E27FC236}">
                    <a16:creationId xmlns:a16="http://schemas.microsoft.com/office/drawing/2014/main" id="{742B85C2-1EF9-46A1-9F55-D4FA1A1D9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9933">
                      <a:gamma/>
                      <a:shade val="46275"/>
                      <a:invGamma/>
                    </a:srgbClr>
                  </a:gs>
                  <a:gs pos="100000">
                    <a:srgbClr val="3399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9" name="AutoShape 279">
                <a:extLst>
                  <a:ext uri="{FF2B5EF4-FFF2-40B4-BE49-F238E27FC236}">
                    <a16:creationId xmlns:a16="http://schemas.microsoft.com/office/drawing/2014/main" id="{55C6F466-C1AC-4F2C-8C69-3E9AB7116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0" name="AutoShape 280">
                <a:extLst>
                  <a:ext uri="{FF2B5EF4-FFF2-40B4-BE49-F238E27FC236}">
                    <a16:creationId xmlns:a16="http://schemas.microsoft.com/office/drawing/2014/main" id="{81B4B3AD-F9E1-4509-9769-B06CB597A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1" name="AutoShape 281">
                <a:extLst>
                  <a:ext uri="{FF2B5EF4-FFF2-40B4-BE49-F238E27FC236}">
                    <a16:creationId xmlns:a16="http://schemas.microsoft.com/office/drawing/2014/main" id="{ED8DC107-EE39-4589-B173-103785641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2" name="AutoShape 282">
                <a:extLst>
                  <a:ext uri="{FF2B5EF4-FFF2-40B4-BE49-F238E27FC236}">
                    <a16:creationId xmlns:a16="http://schemas.microsoft.com/office/drawing/2014/main" id="{13F5D5FC-9C85-4516-A95D-988E4229C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763" name="Group 283">
            <a:extLst>
              <a:ext uri="{FF2B5EF4-FFF2-40B4-BE49-F238E27FC236}">
                <a16:creationId xmlns:a16="http://schemas.microsoft.com/office/drawing/2014/main" id="{EF6D856A-389C-4255-BD1B-8A121D6FB1A7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068638"/>
            <a:ext cx="1584325" cy="963612"/>
            <a:chOff x="4980" y="1933"/>
            <a:chExt cx="998" cy="607"/>
          </a:xfrm>
        </p:grpSpPr>
        <p:grpSp>
          <p:nvGrpSpPr>
            <p:cNvPr id="20764" name="Group 284">
              <a:extLst>
                <a:ext uri="{FF2B5EF4-FFF2-40B4-BE49-F238E27FC236}">
                  <a16:creationId xmlns:a16="http://schemas.microsoft.com/office/drawing/2014/main" id="{2F9DE399-EF2C-4B02-8073-808761D229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0765" name="AutoShape 285">
                <a:extLst>
                  <a:ext uri="{FF2B5EF4-FFF2-40B4-BE49-F238E27FC236}">
                    <a16:creationId xmlns:a16="http://schemas.microsoft.com/office/drawing/2014/main" id="{E912DBE7-5FDE-450E-8F7D-66E15329A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6" name="Freeform 286">
                <a:extLst>
                  <a:ext uri="{FF2B5EF4-FFF2-40B4-BE49-F238E27FC236}">
                    <a16:creationId xmlns:a16="http://schemas.microsoft.com/office/drawing/2014/main" id="{F1677948-2756-4122-9842-CE95F226C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767" name="Group 287">
                <a:extLst>
                  <a:ext uri="{FF2B5EF4-FFF2-40B4-BE49-F238E27FC236}">
                    <a16:creationId xmlns:a16="http://schemas.microsoft.com/office/drawing/2014/main" id="{E46455D0-DCDD-4BBB-ABC0-01ED9A0FC5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0768" name="Oval 288">
                  <a:extLst>
                    <a:ext uri="{FF2B5EF4-FFF2-40B4-BE49-F238E27FC236}">
                      <a16:creationId xmlns:a16="http://schemas.microsoft.com/office/drawing/2014/main" id="{04871802-046E-47AC-8C36-7D4A2676C8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69" name="AutoShape 289">
                  <a:extLst>
                    <a:ext uri="{FF2B5EF4-FFF2-40B4-BE49-F238E27FC236}">
                      <a16:creationId xmlns:a16="http://schemas.microsoft.com/office/drawing/2014/main" id="{2F3C93D7-EC1C-4D36-82E4-51C06A798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70" name="Group 290">
                <a:extLst>
                  <a:ext uri="{FF2B5EF4-FFF2-40B4-BE49-F238E27FC236}">
                    <a16:creationId xmlns:a16="http://schemas.microsoft.com/office/drawing/2014/main" id="{0BF2147B-6576-426E-A36A-B0CFC10C32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0771" name="Oval 291">
                  <a:extLst>
                    <a:ext uri="{FF2B5EF4-FFF2-40B4-BE49-F238E27FC236}">
                      <a16:creationId xmlns:a16="http://schemas.microsoft.com/office/drawing/2014/main" id="{B796275C-514C-4B50-BCB0-B942243250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72" name="AutoShape 292">
                  <a:extLst>
                    <a:ext uri="{FF2B5EF4-FFF2-40B4-BE49-F238E27FC236}">
                      <a16:creationId xmlns:a16="http://schemas.microsoft.com/office/drawing/2014/main" id="{0CB3C986-1859-450E-805A-9F87B59B14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773" name="AutoShape 293">
                <a:extLst>
                  <a:ext uri="{FF2B5EF4-FFF2-40B4-BE49-F238E27FC236}">
                    <a16:creationId xmlns:a16="http://schemas.microsoft.com/office/drawing/2014/main" id="{0CC2EDCE-F01F-4A12-AD47-1609E8E5E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74" name="Group 294">
              <a:extLst>
                <a:ext uri="{FF2B5EF4-FFF2-40B4-BE49-F238E27FC236}">
                  <a16:creationId xmlns:a16="http://schemas.microsoft.com/office/drawing/2014/main" id="{49E363BB-A2BD-4D3D-8EF1-2299B393E6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0775" name="AutoShape 295">
                <a:extLst>
                  <a:ext uri="{FF2B5EF4-FFF2-40B4-BE49-F238E27FC236}">
                    <a16:creationId xmlns:a16="http://schemas.microsoft.com/office/drawing/2014/main" id="{80D624A8-61A5-4CB0-AFA9-A346167AB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6" name="Freeform 296">
                <a:extLst>
                  <a:ext uri="{FF2B5EF4-FFF2-40B4-BE49-F238E27FC236}">
                    <a16:creationId xmlns:a16="http://schemas.microsoft.com/office/drawing/2014/main" id="{1BC36E02-B64F-433A-8852-7F31F22F7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9966FF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77" name="Rectangle 297">
                <a:extLst>
                  <a:ext uri="{FF2B5EF4-FFF2-40B4-BE49-F238E27FC236}">
                    <a16:creationId xmlns:a16="http://schemas.microsoft.com/office/drawing/2014/main" id="{C2C32042-58F0-4EB4-92BB-AAFFDE225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8" name="Rectangle 298">
                <a:extLst>
                  <a:ext uri="{FF2B5EF4-FFF2-40B4-BE49-F238E27FC236}">
                    <a16:creationId xmlns:a16="http://schemas.microsoft.com/office/drawing/2014/main" id="{A13334C3-2627-4621-8AA7-08136541C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9" name="Rectangle 299">
                <a:extLst>
                  <a:ext uri="{FF2B5EF4-FFF2-40B4-BE49-F238E27FC236}">
                    <a16:creationId xmlns:a16="http://schemas.microsoft.com/office/drawing/2014/main" id="{108AF6D5-BE45-4740-AE08-D949622976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0" name="Freeform 300">
                <a:extLst>
                  <a:ext uri="{FF2B5EF4-FFF2-40B4-BE49-F238E27FC236}">
                    <a16:creationId xmlns:a16="http://schemas.microsoft.com/office/drawing/2014/main" id="{6D81B69F-7C87-4D0F-9013-A72811EB0A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81" name="Freeform 301">
                <a:extLst>
                  <a:ext uri="{FF2B5EF4-FFF2-40B4-BE49-F238E27FC236}">
                    <a16:creationId xmlns:a16="http://schemas.microsoft.com/office/drawing/2014/main" id="{7756127F-66BE-46AD-844F-64A1D7E51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82" name="AutoShape 302">
                <a:extLst>
                  <a:ext uri="{FF2B5EF4-FFF2-40B4-BE49-F238E27FC236}">
                    <a16:creationId xmlns:a16="http://schemas.microsoft.com/office/drawing/2014/main" id="{A97A218F-C390-4731-ABF3-B062D69F5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783" name="Group 303">
                <a:extLst>
                  <a:ext uri="{FF2B5EF4-FFF2-40B4-BE49-F238E27FC236}">
                    <a16:creationId xmlns:a16="http://schemas.microsoft.com/office/drawing/2014/main" id="{DD89CAB7-BACB-4B3D-9E18-59A18FB916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0784" name="Oval 304">
                  <a:extLst>
                    <a:ext uri="{FF2B5EF4-FFF2-40B4-BE49-F238E27FC236}">
                      <a16:creationId xmlns:a16="http://schemas.microsoft.com/office/drawing/2014/main" id="{F1E4FF9C-A1C7-4CAE-861D-073399FB82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85" name="AutoShape 305">
                  <a:extLst>
                    <a:ext uri="{FF2B5EF4-FFF2-40B4-BE49-F238E27FC236}">
                      <a16:creationId xmlns:a16="http://schemas.microsoft.com/office/drawing/2014/main" id="{A149EE99-D94D-4393-A2DA-FC18A4769A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786" name="AutoShape 306">
                <a:extLst>
                  <a:ext uri="{FF2B5EF4-FFF2-40B4-BE49-F238E27FC236}">
                    <a16:creationId xmlns:a16="http://schemas.microsoft.com/office/drawing/2014/main" id="{5BC4DB65-F062-4587-9AEB-E0CBF80D8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787" name="Group 307">
                <a:extLst>
                  <a:ext uri="{FF2B5EF4-FFF2-40B4-BE49-F238E27FC236}">
                    <a16:creationId xmlns:a16="http://schemas.microsoft.com/office/drawing/2014/main" id="{10C8078F-2214-4734-A17B-204F04004E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0788" name="Oval 308">
                  <a:extLst>
                    <a:ext uri="{FF2B5EF4-FFF2-40B4-BE49-F238E27FC236}">
                      <a16:creationId xmlns:a16="http://schemas.microsoft.com/office/drawing/2014/main" id="{5989BE1F-DC43-4406-BD20-11E21A998A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89" name="AutoShape 309">
                  <a:extLst>
                    <a:ext uri="{FF2B5EF4-FFF2-40B4-BE49-F238E27FC236}">
                      <a16:creationId xmlns:a16="http://schemas.microsoft.com/office/drawing/2014/main" id="{DCE9D84D-7044-4FC0-957F-8B53AB19A3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790" name="AutoShape 310">
                <a:extLst>
                  <a:ext uri="{FF2B5EF4-FFF2-40B4-BE49-F238E27FC236}">
                    <a16:creationId xmlns:a16="http://schemas.microsoft.com/office/drawing/2014/main" id="{F53607E0-287E-48C1-9030-D2D0537AA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966FF">
                      <a:gamma/>
                      <a:shade val="46275"/>
                      <a:invGamma/>
                    </a:srgbClr>
                  </a:gs>
                  <a:gs pos="100000">
                    <a:srgbClr val="99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1" name="AutoShape 311">
                <a:extLst>
                  <a:ext uri="{FF2B5EF4-FFF2-40B4-BE49-F238E27FC236}">
                    <a16:creationId xmlns:a16="http://schemas.microsoft.com/office/drawing/2014/main" id="{4C41DCF3-F7B5-4D6D-817F-9E76B194A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2" name="AutoShape 312">
                <a:extLst>
                  <a:ext uri="{FF2B5EF4-FFF2-40B4-BE49-F238E27FC236}">
                    <a16:creationId xmlns:a16="http://schemas.microsoft.com/office/drawing/2014/main" id="{201520CB-E1EC-4607-93ED-683C9D6C4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3" name="AutoShape 313">
                <a:extLst>
                  <a:ext uri="{FF2B5EF4-FFF2-40B4-BE49-F238E27FC236}">
                    <a16:creationId xmlns:a16="http://schemas.microsoft.com/office/drawing/2014/main" id="{5646DAFC-9230-4A10-9704-72529F4E50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4" name="AutoShape 314">
                <a:extLst>
                  <a:ext uri="{FF2B5EF4-FFF2-40B4-BE49-F238E27FC236}">
                    <a16:creationId xmlns:a16="http://schemas.microsoft.com/office/drawing/2014/main" id="{6559BF08-AF70-4AE9-A948-A865A4504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896" name="Group 416">
            <a:extLst>
              <a:ext uri="{FF2B5EF4-FFF2-40B4-BE49-F238E27FC236}">
                <a16:creationId xmlns:a16="http://schemas.microsoft.com/office/drawing/2014/main" id="{3A06536C-533D-429A-990A-F881931DD272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068638"/>
            <a:ext cx="1584325" cy="963612"/>
            <a:chOff x="4980" y="1933"/>
            <a:chExt cx="998" cy="607"/>
          </a:xfrm>
        </p:grpSpPr>
        <p:grpSp>
          <p:nvGrpSpPr>
            <p:cNvPr id="20897" name="Group 417">
              <a:extLst>
                <a:ext uri="{FF2B5EF4-FFF2-40B4-BE49-F238E27FC236}">
                  <a16:creationId xmlns:a16="http://schemas.microsoft.com/office/drawing/2014/main" id="{8735F583-5AB4-4A87-9C2C-51D35B7C58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0898" name="AutoShape 418">
                <a:extLst>
                  <a:ext uri="{FF2B5EF4-FFF2-40B4-BE49-F238E27FC236}">
                    <a16:creationId xmlns:a16="http://schemas.microsoft.com/office/drawing/2014/main" id="{9715E2C9-E2A5-41EA-9A02-B79851E06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99" name="Freeform 419">
                <a:extLst>
                  <a:ext uri="{FF2B5EF4-FFF2-40B4-BE49-F238E27FC236}">
                    <a16:creationId xmlns:a16="http://schemas.microsoft.com/office/drawing/2014/main" id="{3B01C9AF-F0B4-4BDF-B468-344E14E61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900" name="Group 420">
                <a:extLst>
                  <a:ext uri="{FF2B5EF4-FFF2-40B4-BE49-F238E27FC236}">
                    <a16:creationId xmlns:a16="http://schemas.microsoft.com/office/drawing/2014/main" id="{8BCDD3F2-0A97-4118-A552-0CD6AB0E48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0901" name="Oval 421">
                  <a:extLst>
                    <a:ext uri="{FF2B5EF4-FFF2-40B4-BE49-F238E27FC236}">
                      <a16:creationId xmlns:a16="http://schemas.microsoft.com/office/drawing/2014/main" id="{56DC5B6E-0F9E-4ED8-8DB2-43D92C926B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02" name="AutoShape 422">
                  <a:extLst>
                    <a:ext uri="{FF2B5EF4-FFF2-40B4-BE49-F238E27FC236}">
                      <a16:creationId xmlns:a16="http://schemas.microsoft.com/office/drawing/2014/main" id="{DFFE677E-B692-41D4-9A1E-478C6219AD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03" name="Group 423">
                <a:extLst>
                  <a:ext uri="{FF2B5EF4-FFF2-40B4-BE49-F238E27FC236}">
                    <a16:creationId xmlns:a16="http://schemas.microsoft.com/office/drawing/2014/main" id="{3BB7F9C1-90E0-44BB-A76C-604D38BEFD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0904" name="Oval 424">
                  <a:extLst>
                    <a:ext uri="{FF2B5EF4-FFF2-40B4-BE49-F238E27FC236}">
                      <a16:creationId xmlns:a16="http://schemas.microsoft.com/office/drawing/2014/main" id="{AFA1D83F-2602-465F-9989-D51D04832E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05" name="AutoShape 425">
                  <a:extLst>
                    <a:ext uri="{FF2B5EF4-FFF2-40B4-BE49-F238E27FC236}">
                      <a16:creationId xmlns:a16="http://schemas.microsoft.com/office/drawing/2014/main" id="{01E69FAF-17C1-46D9-92ED-EDE4EE6156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906" name="AutoShape 426">
                <a:extLst>
                  <a:ext uri="{FF2B5EF4-FFF2-40B4-BE49-F238E27FC236}">
                    <a16:creationId xmlns:a16="http://schemas.microsoft.com/office/drawing/2014/main" id="{32E04950-5887-4870-86FE-139D65DB2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907" name="Group 427">
              <a:extLst>
                <a:ext uri="{FF2B5EF4-FFF2-40B4-BE49-F238E27FC236}">
                  <a16:creationId xmlns:a16="http://schemas.microsoft.com/office/drawing/2014/main" id="{DD5BC950-5FD5-4098-999A-A0716AAF74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0908" name="AutoShape 428">
                <a:extLst>
                  <a:ext uri="{FF2B5EF4-FFF2-40B4-BE49-F238E27FC236}">
                    <a16:creationId xmlns:a16="http://schemas.microsoft.com/office/drawing/2014/main" id="{CB8822E3-DC6A-49B6-AC21-A193E53998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09" name="Freeform 429">
                <a:extLst>
                  <a:ext uri="{FF2B5EF4-FFF2-40B4-BE49-F238E27FC236}">
                    <a16:creationId xmlns:a16="http://schemas.microsoft.com/office/drawing/2014/main" id="{6F2EEF75-3EE1-4128-80F9-A60CE7469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10" name="Rectangle 430">
                <a:extLst>
                  <a:ext uri="{FF2B5EF4-FFF2-40B4-BE49-F238E27FC236}">
                    <a16:creationId xmlns:a16="http://schemas.microsoft.com/office/drawing/2014/main" id="{99678581-A324-451D-90FB-EC52B8617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1" name="Rectangle 431">
                <a:extLst>
                  <a:ext uri="{FF2B5EF4-FFF2-40B4-BE49-F238E27FC236}">
                    <a16:creationId xmlns:a16="http://schemas.microsoft.com/office/drawing/2014/main" id="{9FD6C462-7947-4732-AC11-CC7A63FEB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2" name="Rectangle 432">
                <a:extLst>
                  <a:ext uri="{FF2B5EF4-FFF2-40B4-BE49-F238E27FC236}">
                    <a16:creationId xmlns:a16="http://schemas.microsoft.com/office/drawing/2014/main" id="{4CB1479B-2FB3-4C6B-882C-A52FE50D7E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3" name="Freeform 433">
                <a:extLst>
                  <a:ext uri="{FF2B5EF4-FFF2-40B4-BE49-F238E27FC236}">
                    <a16:creationId xmlns:a16="http://schemas.microsoft.com/office/drawing/2014/main" id="{AE7BD698-9560-4B4A-88C3-168F434B1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14" name="Freeform 434">
                <a:extLst>
                  <a:ext uri="{FF2B5EF4-FFF2-40B4-BE49-F238E27FC236}">
                    <a16:creationId xmlns:a16="http://schemas.microsoft.com/office/drawing/2014/main" id="{C9BA3FBA-9DBB-4F18-8DAC-A25288C0F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15" name="AutoShape 435">
                <a:extLst>
                  <a:ext uri="{FF2B5EF4-FFF2-40B4-BE49-F238E27FC236}">
                    <a16:creationId xmlns:a16="http://schemas.microsoft.com/office/drawing/2014/main" id="{602A4404-578E-4CD0-8720-148C560DD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916" name="Group 436">
                <a:extLst>
                  <a:ext uri="{FF2B5EF4-FFF2-40B4-BE49-F238E27FC236}">
                    <a16:creationId xmlns:a16="http://schemas.microsoft.com/office/drawing/2014/main" id="{0FC7BCD0-79A8-4932-AC99-8037AE7B29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0917" name="Oval 437">
                  <a:extLst>
                    <a:ext uri="{FF2B5EF4-FFF2-40B4-BE49-F238E27FC236}">
                      <a16:creationId xmlns:a16="http://schemas.microsoft.com/office/drawing/2014/main" id="{14976166-7614-45F0-91C6-1354C65E7A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18" name="AutoShape 438">
                  <a:extLst>
                    <a:ext uri="{FF2B5EF4-FFF2-40B4-BE49-F238E27FC236}">
                      <a16:creationId xmlns:a16="http://schemas.microsoft.com/office/drawing/2014/main" id="{71AF3E8E-ABD3-41B8-92A9-DC7B7B4250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919" name="AutoShape 439">
                <a:extLst>
                  <a:ext uri="{FF2B5EF4-FFF2-40B4-BE49-F238E27FC236}">
                    <a16:creationId xmlns:a16="http://schemas.microsoft.com/office/drawing/2014/main" id="{FE13C90A-825C-4EC8-A95E-7296CCD2C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920" name="Group 440">
                <a:extLst>
                  <a:ext uri="{FF2B5EF4-FFF2-40B4-BE49-F238E27FC236}">
                    <a16:creationId xmlns:a16="http://schemas.microsoft.com/office/drawing/2014/main" id="{DD89943B-8DF9-4946-BC04-D2EED4EB4E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0921" name="Oval 441">
                  <a:extLst>
                    <a:ext uri="{FF2B5EF4-FFF2-40B4-BE49-F238E27FC236}">
                      <a16:creationId xmlns:a16="http://schemas.microsoft.com/office/drawing/2014/main" id="{6A61D64B-0BEE-4864-9B95-D2E13FD0A7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22" name="AutoShape 442">
                  <a:extLst>
                    <a:ext uri="{FF2B5EF4-FFF2-40B4-BE49-F238E27FC236}">
                      <a16:creationId xmlns:a16="http://schemas.microsoft.com/office/drawing/2014/main" id="{5EDB78D3-3DD4-4273-936D-4D40FE167A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923" name="AutoShape 443">
                <a:extLst>
                  <a:ext uri="{FF2B5EF4-FFF2-40B4-BE49-F238E27FC236}">
                    <a16:creationId xmlns:a16="http://schemas.microsoft.com/office/drawing/2014/main" id="{DD8078D3-16F2-4E16-B063-42DF6421F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4" name="AutoShape 444">
                <a:extLst>
                  <a:ext uri="{FF2B5EF4-FFF2-40B4-BE49-F238E27FC236}">
                    <a16:creationId xmlns:a16="http://schemas.microsoft.com/office/drawing/2014/main" id="{2ADA4848-74C2-46DD-929C-52478E2FC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5" name="AutoShape 445">
                <a:extLst>
                  <a:ext uri="{FF2B5EF4-FFF2-40B4-BE49-F238E27FC236}">
                    <a16:creationId xmlns:a16="http://schemas.microsoft.com/office/drawing/2014/main" id="{3CA66050-6550-4A0E-A3D1-62CCCED4B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6" name="AutoShape 446">
                <a:extLst>
                  <a:ext uri="{FF2B5EF4-FFF2-40B4-BE49-F238E27FC236}">
                    <a16:creationId xmlns:a16="http://schemas.microsoft.com/office/drawing/2014/main" id="{6D79D384-A90B-4FD6-8686-4EE5DCC97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7" name="AutoShape 447">
                <a:extLst>
                  <a:ext uri="{FF2B5EF4-FFF2-40B4-BE49-F238E27FC236}">
                    <a16:creationId xmlns:a16="http://schemas.microsoft.com/office/drawing/2014/main" id="{35EF2745-9194-42F3-98BF-B445399B4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012" name="Group 532">
            <a:extLst>
              <a:ext uri="{FF2B5EF4-FFF2-40B4-BE49-F238E27FC236}">
                <a16:creationId xmlns:a16="http://schemas.microsoft.com/office/drawing/2014/main" id="{1FA07957-2BA1-4A05-95FF-356987FFDF5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125538"/>
            <a:ext cx="1512887" cy="992187"/>
            <a:chOff x="2576" y="436"/>
            <a:chExt cx="1316" cy="863"/>
          </a:xfrm>
        </p:grpSpPr>
        <p:grpSp>
          <p:nvGrpSpPr>
            <p:cNvPr id="21013" name="Group 533">
              <a:extLst>
                <a:ext uri="{FF2B5EF4-FFF2-40B4-BE49-F238E27FC236}">
                  <a16:creationId xmlns:a16="http://schemas.microsoft.com/office/drawing/2014/main" id="{ADD85067-37E5-4FD2-9967-3B3A5DE32E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436"/>
              <a:ext cx="1316" cy="863"/>
              <a:chOff x="4254" y="1207"/>
              <a:chExt cx="1316" cy="863"/>
            </a:xfrm>
          </p:grpSpPr>
          <p:sp>
            <p:nvSpPr>
              <p:cNvPr id="21014" name="Oval 534">
                <a:extLst>
                  <a:ext uri="{FF2B5EF4-FFF2-40B4-BE49-F238E27FC236}">
                    <a16:creationId xmlns:a16="http://schemas.microsoft.com/office/drawing/2014/main" id="{06063BD8-CDF6-43B7-BDD5-160605C77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" y="1706"/>
                <a:ext cx="57" cy="1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15" name="AutoShape 535">
                <a:extLst>
                  <a:ext uri="{FF2B5EF4-FFF2-40B4-BE49-F238E27FC236}">
                    <a16:creationId xmlns:a16="http://schemas.microsoft.com/office/drawing/2014/main" id="{CB862B4D-C969-42F2-A219-B21751383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207"/>
                <a:ext cx="137" cy="13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16" name="AutoShape 536">
                <a:extLst>
                  <a:ext uri="{FF2B5EF4-FFF2-40B4-BE49-F238E27FC236}">
                    <a16:creationId xmlns:a16="http://schemas.microsoft.com/office/drawing/2014/main" id="{DC35FB15-BF51-44AC-9C21-0CC5F13DA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44" y="1207"/>
                <a:ext cx="227" cy="70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17" name="Freeform 537">
                <a:extLst>
                  <a:ext uri="{FF2B5EF4-FFF2-40B4-BE49-F238E27FC236}">
                    <a16:creationId xmlns:a16="http://schemas.microsoft.com/office/drawing/2014/main" id="{0D9DE38E-809B-4B21-954B-70FB90817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1298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18" name="AutoShape 538">
                <a:extLst>
                  <a:ext uri="{FF2B5EF4-FFF2-40B4-BE49-F238E27FC236}">
                    <a16:creationId xmlns:a16="http://schemas.microsoft.com/office/drawing/2014/main" id="{3E813D17-EFA2-4D70-AFA3-1A301676E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19" name="AutoShape 539">
                <a:extLst>
                  <a:ext uri="{FF2B5EF4-FFF2-40B4-BE49-F238E27FC236}">
                    <a16:creationId xmlns:a16="http://schemas.microsoft.com/office/drawing/2014/main" id="{442A9C16-FBF4-4540-A845-3CEAECBE4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2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20" name="Group 540">
                <a:extLst>
                  <a:ext uri="{FF2B5EF4-FFF2-40B4-BE49-F238E27FC236}">
                    <a16:creationId xmlns:a16="http://schemas.microsoft.com/office/drawing/2014/main" id="{9A97AC9B-3050-45ED-9F13-A041FBB468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1843"/>
                <a:ext cx="227" cy="227"/>
                <a:chOff x="1305" y="2386"/>
                <a:chExt cx="272" cy="272"/>
              </a:xfrm>
            </p:grpSpPr>
            <p:sp>
              <p:nvSpPr>
                <p:cNvPr id="21021" name="Oval 541">
                  <a:extLst>
                    <a:ext uri="{FF2B5EF4-FFF2-40B4-BE49-F238E27FC236}">
                      <a16:creationId xmlns:a16="http://schemas.microsoft.com/office/drawing/2014/main" id="{3BBF20E1-C8A4-4007-A5C2-B251BAE25C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22" name="AutoShape 542">
                  <a:extLst>
                    <a:ext uri="{FF2B5EF4-FFF2-40B4-BE49-F238E27FC236}">
                      <a16:creationId xmlns:a16="http://schemas.microsoft.com/office/drawing/2014/main" id="{EEBCE322-DF6B-41F3-994F-F401DC6E76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023" name="AutoShape 543">
                <a:extLst>
                  <a:ext uri="{FF2B5EF4-FFF2-40B4-BE49-F238E27FC236}">
                    <a16:creationId xmlns:a16="http://schemas.microsoft.com/office/drawing/2014/main" id="{E0730B51-EC48-4726-A17F-E06E11554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8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24" name="Group 544">
                <a:extLst>
                  <a:ext uri="{FF2B5EF4-FFF2-40B4-BE49-F238E27FC236}">
                    <a16:creationId xmlns:a16="http://schemas.microsoft.com/office/drawing/2014/main" id="{EF7A3D92-0B57-4CD2-9A9F-0F62342751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9" y="1843"/>
                <a:ext cx="227" cy="227"/>
                <a:chOff x="1305" y="2386"/>
                <a:chExt cx="272" cy="272"/>
              </a:xfrm>
            </p:grpSpPr>
            <p:sp>
              <p:nvSpPr>
                <p:cNvPr id="21025" name="Oval 545">
                  <a:extLst>
                    <a:ext uri="{FF2B5EF4-FFF2-40B4-BE49-F238E27FC236}">
                      <a16:creationId xmlns:a16="http://schemas.microsoft.com/office/drawing/2014/main" id="{B6F0BC6F-D41D-417C-9898-462E5D1F7C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26" name="AutoShape 546">
                  <a:extLst>
                    <a:ext uri="{FF2B5EF4-FFF2-40B4-BE49-F238E27FC236}">
                      <a16:creationId xmlns:a16="http://schemas.microsoft.com/office/drawing/2014/main" id="{4F5DFAD8-3787-45B5-B435-837C5624D0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027" name="AutoShape 547">
                <a:extLst>
                  <a:ext uri="{FF2B5EF4-FFF2-40B4-BE49-F238E27FC236}">
                    <a16:creationId xmlns:a16="http://schemas.microsoft.com/office/drawing/2014/main" id="{65CF1D24-4E6A-40EF-8CD9-39D4EE92E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028" name="Group 548">
              <a:extLst>
                <a:ext uri="{FF2B5EF4-FFF2-40B4-BE49-F238E27FC236}">
                  <a16:creationId xmlns:a16="http://schemas.microsoft.com/office/drawing/2014/main" id="{EA7A550D-9817-4AAE-A191-DFC31CEF5A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436"/>
              <a:ext cx="1316" cy="863"/>
              <a:chOff x="2576" y="436"/>
              <a:chExt cx="1316" cy="863"/>
            </a:xfrm>
          </p:grpSpPr>
          <p:sp>
            <p:nvSpPr>
              <p:cNvPr id="21029" name="Oval 549">
                <a:extLst>
                  <a:ext uri="{FF2B5EF4-FFF2-40B4-BE49-F238E27FC236}">
                    <a16:creationId xmlns:a16="http://schemas.microsoft.com/office/drawing/2014/main" id="{C67C5FF9-B107-4F8E-8654-E53A7AEB7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935"/>
                <a:ext cx="57" cy="11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30" name="AutoShape 550">
                <a:extLst>
                  <a:ext uri="{FF2B5EF4-FFF2-40B4-BE49-F238E27FC236}">
                    <a16:creationId xmlns:a16="http://schemas.microsoft.com/office/drawing/2014/main" id="{CF2C79DD-9049-4423-AFE2-2620E95D5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436"/>
                <a:ext cx="137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31" name="AutoShape 551">
                <a:extLst>
                  <a:ext uri="{FF2B5EF4-FFF2-40B4-BE49-F238E27FC236}">
                    <a16:creationId xmlns:a16="http://schemas.microsoft.com/office/drawing/2014/main" id="{8EE7B812-ADCE-4A9E-90D7-15A11791A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66" y="436"/>
                <a:ext cx="227" cy="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32" name="Freeform 552">
                <a:extLst>
                  <a:ext uri="{FF2B5EF4-FFF2-40B4-BE49-F238E27FC236}">
                    <a16:creationId xmlns:a16="http://schemas.microsoft.com/office/drawing/2014/main" id="{DF16129D-E942-4CFC-8C10-86188E71A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527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3" name="Rectangle 553">
                <a:extLst>
                  <a:ext uri="{FF2B5EF4-FFF2-40B4-BE49-F238E27FC236}">
                    <a16:creationId xmlns:a16="http://schemas.microsoft.com/office/drawing/2014/main" id="{841D62D2-58A5-453F-B332-73DB0058B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935"/>
                <a:ext cx="1224" cy="227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34" name="AutoShape 554">
                <a:extLst>
                  <a:ext uri="{FF2B5EF4-FFF2-40B4-BE49-F238E27FC236}">
                    <a16:creationId xmlns:a16="http://schemas.microsoft.com/office/drawing/2014/main" id="{8F7956CD-AAC0-4E01-91BE-70ED057DD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026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35" name="AutoShape 555">
                <a:extLst>
                  <a:ext uri="{FF2B5EF4-FFF2-40B4-BE49-F238E27FC236}">
                    <a16:creationId xmlns:a16="http://schemas.microsoft.com/office/drawing/2014/main" id="{848F423B-1C92-4867-BA8D-482AEA7A1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4" y="1042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36" name="Group 556">
                <a:extLst>
                  <a:ext uri="{FF2B5EF4-FFF2-40B4-BE49-F238E27FC236}">
                    <a16:creationId xmlns:a16="http://schemas.microsoft.com/office/drawing/2014/main" id="{A633C761-90A1-41C1-AB21-17984DD0EA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6" y="1072"/>
                <a:ext cx="227" cy="227"/>
                <a:chOff x="1305" y="2386"/>
                <a:chExt cx="272" cy="272"/>
              </a:xfrm>
            </p:grpSpPr>
            <p:sp>
              <p:nvSpPr>
                <p:cNvPr id="21037" name="Oval 557">
                  <a:extLst>
                    <a:ext uri="{FF2B5EF4-FFF2-40B4-BE49-F238E27FC236}">
                      <a16:creationId xmlns:a16="http://schemas.microsoft.com/office/drawing/2014/main" id="{EC1BEC93-1BED-4EEB-8777-B0B18B7CFF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8" name="AutoShape 558">
                  <a:extLst>
                    <a:ext uri="{FF2B5EF4-FFF2-40B4-BE49-F238E27FC236}">
                      <a16:creationId xmlns:a16="http://schemas.microsoft.com/office/drawing/2014/main" id="{D01CD244-A3E5-43AD-A204-3B44F7F003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039" name="AutoShape 559">
                <a:extLst>
                  <a:ext uri="{FF2B5EF4-FFF2-40B4-BE49-F238E27FC236}">
                    <a16:creationId xmlns:a16="http://schemas.microsoft.com/office/drawing/2014/main" id="{746F9F88-47D8-4F3F-879E-5B8819287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1042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40" name="Group 560">
                <a:extLst>
                  <a:ext uri="{FF2B5EF4-FFF2-40B4-BE49-F238E27FC236}">
                    <a16:creationId xmlns:a16="http://schemas.microsoft.com/office/drawing/2014/main" id="{9F23A98A-064A-440D-9203-927B9399B9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1" y="1072"/>
                <a:ext cx="227" cy="227"/>
                <a:chOff x="1305" y="2386"/>
                <a:chExt cx="272" cy="272"/>
              </a:xfrm>
            </p:grpSpPr>
            <p:sp>
              <p:nvSpPr>
                <p:cNvPr id="21041" name="Oval 561">
                  <a:extLst>
                    <a:ext uri="{FF2B5EF4-FFF2-40B4-BE49-F238E27FC236}">
                      <a16:creationId xmlns:a16="http://schemas.microsoft.com/office/drawing/2014/main" id="{78645B83-9FFD-45E0-B34C-1E2C4D8765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2" name="AutoShape 562">
                  <a:extLst>
                    <a:ext uri="{FF2B5EF4-FFF2-40B4-BE49-F238E27FC236}">
                      <a16:creationId xmlns:a16="http://schemas.microsoft.com/office/drawing/2014/main" id="{469C8FCB-3472-4CD2-96A2-43B19E45AC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043" name="AutoShape 563">
                <a:extLst>
                  <a:ext uri="{FF2B5EF4-FFF2-40B4-BE49-F238E27FC236}">
                    <a16:creationId xmlns:a16="http://schemas.microsoft.com/office/drawing/2014/main" id="{C60AF0A2-6789-4F4F-AFE1-A613323A3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1117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44" name="Freeform 564">
                <a:extLst>
                  <a:ext uri="{FF2B5EF4-FFF2-40B4-BE49-F238E27FC236}">
                    <a16:creationId xmlns:a16="http://schemas.microsoft.com/office/drawing/2014/main" id="{D3568A9E-D6FC-46C3-81F8-30418FE00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572"/>
                <a:ext cx="318" cy="227"/>
              </a:xfrm>
              <a:custGeom>
                <a:avLst/>
                <a:gdLst>
                  <a:gd name="T0" fmla="*/ 318 w 318"/>
                  <a:gd name="T1" fmla="*/ 227 h 227"/>
                  <a:gd name="T2" fmla="*/ 0 w 318"/>
                  <a:gd name="T3" fmla="*/ 227 h 227"/>
                  <a:gd name="T4" fmla="*/ 0 w 318"/>
                  <a:gd name="T5" fmla="*/ 0 h 227"/>
                  <a:gd name="T6" fmla="*/ 227 w 318"/>
                  <a:gd name="T7" fmla="*/ 0 h 227"/>
                  <a:gd name="T8" fmla="*/ 318 w 318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227">
                    <a:moveTo>
                      <a:pt x="318" y="227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31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5" name="Rectangle 565">
                <a:extLst>
                  <a:ext uri="{FF2B5EF4-FFF2-40B4-BE49-F238E27FC236}">
                    <a16:creationId xmlns:a16="http://schemas.microsoft.com/office/drawing/2014/main" id="{0DEAC0DF-018F-4458-B40F-0F3A5AEC9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1" y="572"/>
                <a:ext cx="317" cy="227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46" name="Freeform 566">
                <a:extLst>
                  <a:ext uri="{FF2B5EF4-FFF2-40B4-BE49-F238E27FC236}">
                    <a16:creationId xmlns:a16="http://schemas.microsoft.com/office/drawing/2014/main" id="{975FA191-95D5-41DA-8928-1A2EB156A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572"/>
                <a:ext cx="363" cy="227"/>
              </a:xfrm>
              <a:custGeom>
                <a:avLst/>
                <a:gdLst>
                  <a:gd name="T0" fmla="*/ 363 w 363"/>
                  <a:gd name="T1" fmla="*/ 0 h 227"/>
                  <a:gd name="T2" fmla="*/ 363 w 363"/>
                  <a:gd name="T3" fmla="*/ 227 h 227"/>
                  <a:gd name="T4" fmla="*/ 0 w 363"/>
                  <a:gd name="T5" fmla="*/ 227 h 227"/>
                  <a:gd name="T6" fmla="*/ 105 w 363"/>
                  <a:gd name="T7" fmla="*/ 2 h 227"/>
                  <a:gd name="T8" fmla="*/ 363 w 36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27">
                    <a:moveTo>
                      <a:pt x="363" y="0"/>
                    </a:moveTo>
                    <a:lnTo>
                      <a:pt x="363" y="227"/>
                    </a:lnTo>
                    <a:lnTo>
                      <a:pt x="0" y="227"/>
                    </a:lnTo>
                    <a:lnTo>
                      <a:pt x="105" y="2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7" name="AutoShape 567">
                <a:extLst>
                  <a:ext uri="{FF2B5EF4-FFF2-40B4-BE49-F238E27FC236}">
                    <a16:creationId xmlns:a16="http://schemas.microsoft.com/office/drawing/2014/main" id="{DBCCE9AE-D002-4729-A327-902B8ABB6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1026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48" name="WordArt 568">
                <a:extLst>
                  <a:ext uri="{FF2B5EF4-FFF2-40B4-BE49-F238E27FC236}">
                    <a16:creationId xmlns:a16="http://schemas.microsoft.com/office/drawing/2014/main" id="{CBE35BE5-8894-40B0-AA08-F37DEEACE5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3" y="830"/>
                <a:ext cx="470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○○警察署</a:t>
                </a:r>
              </a:p>
            </p:txBody>
          </p:sp>
          <p:sp>
            <p:nvSpPr>
              <p:cNvPr id="21049" name="Freeform 569">
                <a:extLst>
                  <a:ext uri="{FF2B5EF4-FFF2-40B4-BE49-F238E27FC236}">
                    <a16:creationId xmlns:a16="http://schemas.microsoft.com/office/drawing/2014/main" id="{07017D93-9BAB-41EB-B0A0-DF63BE791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574"/>
                <a:ext cx="134" cy="226"/>
              </a:xfrm>
              <a:custGeom>
                <a:avLst/>
                <a:gdLst>
                  <a:gd name="T0" fmla="*/ 0 w 134"/>
                  <a:gd name="T1" fmla="*/ 226 h 226"/>
                  <a:gd name="T2" fmla="*/ 112 w 134"/>
                  <a:gd name="T3" fmla="*/ 0 h 226"/>
                  <a:gd name="T4" fmla="*/ 134 w 134"/>
                  <a:gd name="T5" fmla="*/ 2 h 226"/>
                  <a:gd name="T6" fmla="*/ 32 w 134"/>
                  <a:gd name="T7" fmla="*/ 226 h 226"/>
                  <a:gd name="T8" fmla="*/ 0 w 134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26">
                    <a:moveTo>
                      <a:pt x="0" y="226"/>
                    </a:moveTo>
                    <a:lnTo>
                      <a:pt x="112" y="0"/>
                    </a:lnTo>
                    <a:lnTo>
                      <a:pt x="134" y="2"/>
                    </a:lnTo>
                    <a:lnTo>
                      <a:pt x="32" y="226"/>
                    </a:lnTo>
                    <a:lnTo>
                      <a:pt x="0" y="22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0" name="AutoShape 570">
                <a:extLst>
                  <a:ext uri="{FF2B5EF4-FFF2-40B4-BE49-F238E27FC236}">
                    <a16:creationId xmlns:a16="http://schemas.microsoft.com/office/drawing/2014/main" id="{69B4223C-27C1-4E60-9A30-E24B02A270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709"/>
                <a:ext cx="46" cy="9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051" name="Group 571">
            <a:extLst>
              <a:ext uri="{FF2B5EF4-FFF2-40B4-BE49-F238E27FC236}">
                <a16:creationId xmlns:a16="http://schemas.microsoft.com/office/drawing/2014/main" id="{59FFED58-A64D-4207-8961-00ADD33A6BA7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125538"/>
            <a:ext cx="1512887" cy="992187"/>
            <a:chOff x="2576" y="1297"/>
            <a:chExt cx="1316" cy="864"/>
          </a:xfrm>
        </p:grpSpPr>
        <p:grpSp>
          <p:nvGrpSpPr>
            <p:cNvPr id="21052" name="Group 572">
              <a:extLst>
                <a:ext uri="{FF2B5EF4-FFF2-40B4-BE49-F238E27FC236}">
                  <a16:creationId xmlns:a16="http://schemas.microsoft.com/office/drawing/2014/main" id="{92DD79F3-728A-4E4E-A22F-23B5E472C5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1298"/>
              <a:ext cx="1316" cy="863"/>
              <a:chOff x="4254" y="1207"/>
              <a:chExt cx="1316" cy="863"/>
            </a:xfrm>
          </p:grpSpPr>
          <p:sp>
            <p:nvSpPr>
              <p:cNvPr id="21053" name="Oval 573">
                <a:extLst>
                  <a:ext uri="{FF2B5EF4-FFF2-40B4-BE49-F238E27FC236}">
                    <a16:creationId xmlns:a16="http://schemas.microsoft.com/office/drawing/2014/main" id="{7CCC7BE6-C91C-473C-A842-0908FB2EF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" y="1706"/>
                <a:ext cx="57" cy="1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54" name="AutoShape 574">
                <a:extLst>
                  <a:ext uri="{FF2B5EF4-FFF2-40B4-BE49-F238E27FC236}">
                    <a16:creationId xmlns:a16="http://schemas.microsoft.com/office/drawing/2014/main" id="{CEC9A702-BA7E-4B9E-8834-28E055530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207"/>
                <a:ext cx="137" cy="13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55" name="AutoShape 575">
                <a:extLst>
                  <a:ext uri="{FF2B5EF4-FFF2-40B4-BE49-F238E27FC236}">
                    <a16:creationId xmlns:a16="http://schemas.microsoft.com/office/drawing/2014/main" id="{31469C4F-0BBF-4504-8E03-C0218BECF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44" y="1207"/>
                <a:ext cx="227" cy="70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56" name="Freeform 576">
                <a:extLst>
                  <a:ext uri="{FF2B5EF4-FFF2-40B4-BE49-F238E27FC236}">
                    <a16:creationId xmlns:a16="http://schemas.microsoft.com/office/drawing/2014/main" id="{998AEC9C-6570-45A4-9EBC-1EF01E226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1298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7" name="AutoShape 577">
                <a:extLst>
                  <a:ext uri="{FF2B5EF4-FFF2-40B4-BE49-F238E27FC236}">
                    <a16:creationId xmlns:a16="http://schemas.microsoft.com/office/drawing/2014/main" id="{6394915C-9D80-4CD1-B0AA-EE14763AB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58" name="AutoShape 578">
                <a:extLst>
                  <a:ext uri="{FF2B5EF4-FFF2-40B4-BE49-F238E27FC236}">
                    <a16:creationId xmlns:a16="http://schemas.microsoft.com/office/drawing/2014/main" id="{B3126677-0325-42CB-A401-EB8E4BE07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2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59" name="Group 579">
                <a:extLst>
                  <a:ext uri="{FF2B5EF4-FFF2-40B4-BE49-F238E27FC236}">
                    <a16:creationId xmlns:a16="http://schemas.microsoft.com/office/drawing/2014/main" id="{01514670-EE83-4606-BC94-EFD62B1014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1843"/>
                <a:ext cx="227" cy="227"/>
                <a:chOff x="1305" y="2386"/>
                <a:chExt cx="272" cy="272"/>
              </a:xfrm>
            </p:grpSpPr>
            <p:sp>
              <p:nvSpPr>
                <p:cNvPr id="21060" name="Oval 580">
                  <a:extLst>
                    <a:ext uri="{FF2B5EF4-FFF2-40B4-BE49-F238E27FC236}">
                      <a16:creationId xmlns:a16="http://schemas.microsoft.com/office/drawing/2014/main" id="{7F04B9A1-3094-4742-B7A7-C80F759217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1" name="AutoShape 581">
                  <a:extLst>
                    <a:ext uri="{FF2B5EF4-FFF2-40B4-BE49-F238E27FC236}">
                      <a16:creationId xmlns:a16="http://schemas.microsoft.com/office/drawing/2014/main" id="{957B7B1D-29DD-402D-8294-71B375C137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062" name="AutoShape 582">
                <a:extLst>
                  <a:ext uri="{FF2B5EF4-FFF2-40B4-BE49-F238E27FC236}">
                    <a16:creationId xmlns:a16="http://schemas.microsoft.com/office/drawing/2014/main" id="{C53A4CD4-4D28-4BE2-821E-2DF0BE4DC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8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63" name="Group 583">
                <a:extLst>
                  <a:ext uri="{FF2B5EF4-FFF2-40B4-BE49-F238E27FC236}">
                    <a16:creationId xmlns:a16="http://schemas.microsoft.com/office/drawing/2014/main" id="{D8409CB4-2AD5-4DE3-AAB8-F017333600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9" y="1843"/>
                <a:ext cx="227" cy="227"/>
                <a:chOff x="1305" y="2386"/>
                <a:chExt cx="272" cy="272"/>
              </a:xfrm>
            </p:grpSpPr>
            <p:sp>
              <p:nvSpPr>
                <p:cNvPr id="21064" name="Oval 584">
                  <a:extLst>
                    <a:ext uri="{FF2B5EF4-FFF2-40B4-BE49-F238E27FC236}">
                      <a16:creationId xmlns:a16="http://schemas.microsoft.com/office/drawing/2014/main" id="{BD9522AC-907A-4AC6-A3E8-7A78315216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5" name="AutoShape 585">
                  <a:extLst>
                    <a:ext uri="{FF2B5EF4-FFF2-40B4-BE49-F238E27FC236}">
                      <a16:creationId xmlns:a16="http://schemas.microsoft.com/office/drawing/2014/main" id="{76C5D075-FF65-4F05-996C-1022D22E52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066" name="AutoShape 586">
                <a:extLst>
                  <a:ext uri="{FF2B5EF4-FFF2-40B4-BE49-F238E27FC236}">
                    <a16:creationId xmlns:a16="http://schemas.microsoft.com/office/drawing/2014/main" id="{81FD15A3-3402-4D36-ADAB-D2D403370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067" name="Group 587">
              <a:extLst>
                <a:ext uri="{FF2B5EF4-FFF2-40B4-BE49-F238E27FC236}">
                  <a16:creationId xmlns:a16="http://schemas.microsoft.com/office/drawing/2014/main" id="{9DB7072F-0D24-4B34-9D75-5494D3CF9A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1297"/>
              <a:ext cx="1316" cy="863"/>
              <a:chOff x="2576" y="1297"/>
              <a:chExt cx="1316" cy="863"/>
            </a:xfrm>
          </p:grpSpPr>
          <p:sp>
            <p:nvSpPr>
              <p:cNvPr id="21068" name="Oval 588">
                <a:extLst>
                  <a:ext uri="{FF2B5EF4-FFF2-40B4-BE49-F238E27FC236}">
                    <a16:creationId xmlns:a16="http://schemas.microsoft.com/office/drawing/2014/main" id="{63244A3D-F5D2-472D-961F-C12F35EF5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1796"/>
                <a:ext cx="57" cy="11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69" name="AutoShape 589">
                <a:extLst>
                  <a:ext uri="{FF2B5EF4-FFF2-40B4-BE49-F238E27FC236}">
                    <a16:creationId xmlns:a16="http://schemas.microsoft.com/office/drawing/2014/main" id="{6CFE285D-C89C-4CB3-8623-12BC8CE40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1297"/>
                <a:ext cx="137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0" name="AutoShape 590">
                <a:extLst>
                  <a:ext uri="{FF2B5EF4-FFF2-40B4-BE49-F238E27FC236}">
                    <a16:creationId xmlns:a16="http://schemas.microsoft.com/office/drawing/2014/main" id="{34C55D29-E21D-4356-9F82-5BB44C2E4A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66" y="1297"/>
                <a:ext cx="227" cy="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1" name="Freeform 591">
                <a:extLst>
                  <a:ext uri="{FF2B5EF4-FFF2-40B4-BE49-F238E27FC236}">
                    <a16:creationId xmlns:a16="http://schemas.microsoft.com/office/drawing/2014/main" id="{6C1B583B-4BE4-47F6-8564-5735467A9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1388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>
                      <a:gamma/>
                      <a:tint val="44314"/>
                      <a:invGamma/>
                    </a:srgbClr>
                  </a:gs>
                  <a:gs pos="100000">
                    <a:srgbClr val="FF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2" name="AutoShape 592">
                <a:extLst>
                  <a:ext uri="{FF2B5EF4-FFF2-40B4-BE49-F238E27FC236}">
                    <a16:creationId xmlns:a16="http://schemas.microsoft.com/office/drawing/2014/main" id="{9857883E-2E38-4782-92C5-58A2BBC88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887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FFFF00">
                      <a:gamma/>
                      <a:tint val="66667"/>
                      <a:invGamma/>
                    </a:srgbClr>
                  </a:gs>
                  <a:gs pos="100000">
                    <a:srgbClr val="FF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3" name="AutoShape 593">
                <a:extLst>
                  <a:ext uri="{FF2B5EF4-FFF2-40B4-BE49-F238E27FC236}">
                    <a16:creationId xmlns:a16="http://schemas.microsoft.com/office/drawing/2014/main" id="{99655BDC-3FC7-4342-AD64-3D20EABED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4" y="190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74" name="Group 594">
                <a:extLst>
                  <a:ext uri="{FF2B5EF4-FFF2-40B4-BE49-F238E27FC236}">
                    <a16:creationId xmlns:a16="http://schemas.microsoft.com/office/drawing/2014/main" id="{4F2A12CA-71C0-45C7-8F84-671A70EDFB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6" y="1933"/>
                <a:ext cx="227" cy="227"/>
                <a:chOff x="1305" y="2386"/>
                <a:chExt cx="272" cy="272"/>
              </a:xfrm>
            </p:grpSpPr>
            <p:sp>
              <p:nvSpPr>
                <p:cNvPr id="21075" name="Oval 595">
                  <a:extLst>
                    <a:ext uri="{FF2B5EF4-FFF2-40B4-BE49-F238E27FC236}">
                      <a16:creationId xmlns:a16="http://schemas.microsoft.com/office/drawing/2014/main" id="{2EB449A9-9E67-411A-B1D1-6231B0AB69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6" name="AutoShape 596">
                  <a:extLst>
                    <a:ext uri="{FF2B5EF4-FFF2-40B4-BE49-F238E27FC236}">
                      <a16:creationId xmlns:a16="http://schemas.microsoft.com/office/drawing/2014/main" id="{7337CEA8-2E57-4E89-A8EB-EED73D835A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077" name="AutoShape 597">
                <a:extLst>
                  <a:ext uri="{FF2B5EF4-FFF2-40B4-BE49-F238E27FC236}">
                    <a16:creationId xmlns:a16="http://schemas.microsoft.com/office/drawing/2014/main" id="{CB9A6CCF-7A89-4520-AC19-AF7B1CA2B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190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78" name="Group 598">
                <a:extLst>
                  <a:ext uri="{FF2B5EF4-FFF2-40B4-BE49-F238E27FC236}">
                    <a16:creationId xmlns:a16="http://schemas.microsoft.com/office/drawing/2014/main" id="{52344D47-E895-4047-89AB-FC78638998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1" y="1933"/>
                <a:ext cx="227" cy="227"/>
                <a:chOff x="1305" y="2386"/>
                <a:chExt cx="272" cy="272"/>
              </a:xfrm>
            </p:grpSpPr>
            <p:sp>
              <p:nvSpPr>
                <p:cNvPr id="21079" name="Oval 599">
                  <a:extLst>
                    <a:ext uri="{FF2B5EF4-FFF2-40B4-BE49-F238E27FC236}">
                      <a16:creationId xmlns:a16="http://schemas.microsoft.com/office/drawing/2014/main" id="{8652EADA-DD64-4A66-8495-BD186D7D80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0" name="AutoShape 600">
                  <a:extLst>
                    <a:ext uri="{FF2B5EF4-FFF2-40B4-BE49-F238E27FC236}">
                      <a16:creationId xmlns:a16="http://schemas.microsoft.com/office/drawing/2014/main" id="{DC13802F-D01E-4E56-9E9E-8F2C91716C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081" name="Freeform 601">
                <a:extLst>
                  <a:ext uri="{FF2B5EF4-FFF2-40B4-BE49-F238E27FC236}">
                    <a16:creationId xmlns:a16="http://schemas.microsoft.com/office/drawing/2014/main" id="{013DEA73-D457-4A14-A5E7-3AD3EAB6E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1433"/>
                <a:ext cx="318" cy="227"/>
              </a:xfrm>
              <a:custGeom>
                <a:avLst/>
                <a:gdLst>
                  <a:gd name="T0" fmla="*/ 318 w 318"/>
                  <a:gd name="T1" fmla="*/ 227 h 227"/>
                  <a:gd name="T2" fmla="*/ 0 w 318"/>
                  <a:gd name="T3" fmla="*/ 227 h 227"/>
                  <a:gd name="T4" fmla="*/ 0 w 318"/>
                  <a:gd name="T5" fmla="*/ 0 h 227"/>
                  <a:gd name="T6" fmla="*/ 227 w 318"/>
                  <a:gd name="T7" fmla="*/ 0 h 227"/>
                  <a:gd name="T8" fmla="*/ 318 w 318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227">
                    <a:moveTo>
                      <a:pt x="318" y="227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31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2" name="Rectangle 602">
                <a:extLst>
                  <a:ext uri="{FF2B5EF4-FFF2-40B4-BE49-F238E27FC236}">
                    <a16:creationId xmlns:a16="http://schemas.microsoft.com/office/drawing/2014/main" id="{8A25E3AC-4C77-4FDF-BE24-39264F9388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1" y="1433"/>
                <a:ext cx="317" cy="227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83" name="Freeform 603">
                <a:extLst>
                  <a:ext uri="{FF2B5EF4-FFF2-40B4-BE49-F238E27FC236}">
                    <a16:creationId xmlns:a16="http://schemas.microsoft.com/office/drawing/2014/main" id="{B9874238-1855-40A0-B4BE-DCC8B0661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1433"/>
                <a:ext cx="363" cy="227"/>
              </a:xfrm>
              <a:custGeom>
                <a:avLst/>
                <a:gdLst>
                  <a:gd name="T0" fmla="*/ 363 w 363"/>
                  <a:gd name="T1" fmla="*/ 0 h 227"/>
                  <a:gd name="T2" fmla="*/ 363 w 363"/>
                  <a:gd name="T3" fmla="*/ 227 h 227"/>
                  <a:gd name="T4" fmla="*/ 0 w 363"/>
                  <a:gd name="T5" fmla="*/ 227 h 227"/>
                  <a:gd name="T6" fmla="*/ 105 w 363"/>
                  <a:gd name="T7" fmla="*/ 2 h 227"/>
                  <a:gd name="T8" fmla="*/ 363 w 36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27">
                    <a:moveTo>
                      <a:pt x="363" y="0"/>
                    </a:moveTo>
                    <a:lnTo>
                      <a:pt x="363" y="227"/>
                    </a:lnTo>
                    <a:lnTo>
                      <a:pt x="0" y="227"/>
                    </a:lnTo>
                    <a:lnTo>
                      <a:pt x="105" y="2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4" name="AutoShape 604">
                <a:extLst>
                  <a:ext uri="{FF2B5EF4-FFF2-40B4-BE49-F238E27FC236}">
                    <a16:creationId xmlns:a16="http://schemas.microsoft.com/office/drawing/2014/main" id="{B5E61DF6-71DD-4CD5-97FE-D2B32FAEA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1887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FFFF00">
                      <a:gamma/>
                      <a:tint val="66667"/>
                      <a:invGamma/>
                    </a:srgbClr>
                  </a:gs>
                  <a:gs pos="100000">
                    <a:srgbClr val="FF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85" name="Freeform 605">
                <a:extLst>
                  <a:ext uri="{FF2B5EF4-FFF2-40B4-BE49-F238E27FC236}">
                    <a16:creationId xmlns:a16="http://schemas.microsoft.com/office/drawing/2014/main" id="{CDC271B4-2B60-42FD-A8B3-5F92D1135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1435"/>
                <a:ext cx="134" cy="226"/>
              </a:xfrm>
              <a:custGeom>
                <a:avLst/>
                <a:gdLst>
                  <a:gd name="T0" fmla="*/ 0 w 134"/>
                  <a:gd name="T1" fmla="*/ 226 h 226"/>
                  <a:gd name="T2" fmla="*/ 112 w 134"/>
                  <a:gd name="T3" fmla="*/ 0 h 226"/>
                  <a:gd name="T4" fmla="*/ 134 w 134"/>
                  <a:gd name="T5" fmla="*/ 2 h 226"/>
                  <a:gd name="T6" fmla="*/ 32 w 134"/>
                  <a:gd name="T7" fmla="*/ 226 h 226"/>
                  <a:gd name="T8" fmla="*/ 0 w 134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26">
                    <a:moveTo>
                      <a:pt x="0" y="226"/>
                    </a:moveTo>
                    <a:lnTo>
                      <a:pt x="112" y="0"/>
                    </a:lnTo>
                    <a:lnTo>
                      <a:pt x="134" y="2"/>
                    </a:lnTo>
                    <a:lnTo>
                      <a:pt x="32" y="226"/>
                    </a:lnTo>
                    <a:lnTo>
                      <a:pt x="0" y="22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6" name="AutoShape 606">
                <a:extLst>
                  <a:ext uri="{FF2B5EF4-FFF2-40B4-BE49-F238E27FC236}">
                    <a16:creationId xmlns:a16="http://schemas.microsoft.com/office/drawing/2014/main" id="{96CF7CC8-5782-47BC-9AA1-B7B27392C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1570"/>
                <a:ext cx="46" cy="9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087" name="Group 607">
            <a:extLst>
              <a:ext uri="{FF2B5EF4-FFF2-40B4-BE49-F238E27FC236}">
                <a16:creationId xmlns:a16="http://schemas.microsoft.com/office/drawing/2014/main" id="{40BB73AA-DD46-4563-952B-1874D4694B2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125538"/>
            <a:ext cx="1514475" cy="992187"/>
            <a:chOff x="2575" y="2160"/>
            <a:chExt cx="1317" cy="863"/>
          </a:xfrm>
        </p:grpSpPr>
        <p:grpSp>
          <p:nvGrpSpPr>
            <p:cNvPr id="21088" name="Group 608">
              <a:extLst>
                <a:ext uri="{FF2B5EF4-FFF2-40B4-BE49-F238E27FC236}">
                  <a16:creationId xmlns:a16="http://schemas.microsoft.com/office/drawing/2014/main" id="{FED2643C-68A8-4B46-B264-AD51D5DFC8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2160"/>
              <a:ext cx="1316" cy="863"/>
              <a:chOff x="4254" y="1207"/>
              <a:chExt cx="1316" cy="863"/>
            </a:xfrm>
          </p:grpSpPr>
          <p:sp>
            <p:nvSpPr>
              <p:cNvPr id="21089" name="Oval 609">
                <a:extLst>
                  <a:ext uri="{FF2B5EF4-FFF2-40B4-BE49-F238E27FC236}">
                    <a16:creationId xmlns:a16="http://schemas.microsoft.com/office/drawing/2014/main" id="{90D1AD17-D67F-4659-88E8-F9E44B4AA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" y="1706"/>
                <a:ext cx="57" cy="1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90" name="AutoShape 610">
                <a:extLst>
                  <a:ext uri="{FF2B5EF4-FFF2-40B4-BE49-F238E27FC236}">
                    <a16:creationId xmlns:a16="http://schemas.microsoft.com/office/drawing/2014/main" id="{BF81C066-EBAC-418A-8EA9-CE81AE05F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207"/>
                <a:ext cx="137" cy="13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91" name="AutoShape 611">
                <a:extLst>
                  <a:ext uri="{FF2B5EF4-FFF2-40B4-BE49-F238E27FC236}">
                    <a16:creationId xmlns:a16="http://schemas.microsoft.com/office/drawing/2014/main" id="{691E06F5-EEAE-4A42-B0C8-B47CF973D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44" y="1207"/>
                <a:ext cx="227" cy="70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92" name="Freeform 612">
                <a:extLst>
                  <a:ext uri="{FF2B5EF4-FFF2-40B4-BE49-F238E27FC236}">
                    <a16:creationId xmlns:a16="http://schemas.microsoft.com/office/drawing/2014/main" id="{12AB86D3-488E-4E61-A1F2-602A67BD0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1298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3" name="AutoShape 613">
                <a:extLst>
                  <a:ext uri="{FF2B5EF4-FFF2-40B4-BE49-F238E27FC236}">
                    <a16:creationId xmlns:a16="http://schemas.microsoft.com/office/drawing/2014/main" id="{4B1A9248-DB8A-489D-B36D-9AC5DA577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94" name="AutoShape 614">
                <a:extLst>
                  <a:ext uri="{FF2B5EF4-FFF2-40B4-BE49-F238E27FC236}">
                    <a16:creationId xmlns:a16="http://schemas.microsoft.com/office/drawing/2014/main" id="{FC1D8FC1-E3B9-4FE8-B9F8-AF6C5AB08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2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95" name="Group 615">
                <a:extLst>
                  <a:ext uri="{FF2B5EF4-FFF2-40B4-BE49-F238E27FC236}">
                    <a16:creationId xmlns:a16="http://schemas.microsoft.com/office/drawing/2014/main" id="{CC2394D0-AA57-4ABB-AF3A-B6205E91A4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1843"/>
                <a:ext cx="227" cy="227"/>
                <a:chOff x="1305" y="2386"/>
                <a:chExt cx="272" cy="272"/>
              </a:xfrm>
            </p:grpSpPr>
            <p:sp>
              <p:nvSpPr>
                <p:cNvPr id="21096" name="Oval 616">
                  <a:extLst>
                    <a:ext uri="{FF2B5EF4-FFF2-40B4-BE49-F238E27FC236}">
                      <a16:creationId xmlns:a16="http://schemas.microsoft.com/office/drawing/2014/main" id="{CD542E6C-E6BC-4AB3-8B23-99694597FA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7" name="AutoShape 617">
                  <a:extLst>
                    <a:ext uri="{FF2B5EF4-FFF2-40B4-BE49-F238E27FC236}">
                      <a16:creationId xmlns:a16="http://schemas.microsoft.com/office/drawing/2014/main" id="{5CFE41BB-992C-42DE-9D57-1AA8B8DB53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098" name="AutoShape 618">
                <a:extLst>
                  <a:ext uri="{FF2B5EF4-FFF2-40B4-BE49-F238E27FC236}">
                    <a16:creationId xmlns:a16="http://schemas.microsoft.com/office/drawing/2014/main" id="{8F8BA90E-6B7E-4797-BE56-8570E16C6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8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99" name="Group 619">
                <a:extLst>
                  <a:ext uri="{FF2B5EF4-FFF2-40B4-BE49-F238E27FC236}">
                    <a16:creationId xmlns:a16="http://schemas.microsoft.com/office/drawing/2014/main" id="{E0A7CBEB-5157-4C67-AD62-67DFE43734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9" y="1843"/>
                <a:ext cx="227" cy="227"/>
                <a:chOff x="1305" y="2386"/>
                <a:chExt cx="272" cy="272"/>
              </a:xfrm>
            </p:grpSpPr>
            <p:sp>
              <p:nvSpPr>
                <p:cNvPr id="21100" name="Oval 620">
                  <a:extLst>
                    <a:ext uri="{FF2B5EF4-FFF2-40B4-BE49-F238E27FC236}">
                      <a16:creationId xmlns:a16="http://schemas.microsoft.com/office/drawing/2014/main" id="{707BFB26-8A07-4CE0-A467-8AC6759A1B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1" name="AutoShape 621">
                  <a:extLst>
                    <a:ext uri="{FF2B5EF4-FFF2-40B4-BE49-F238E27FC236}">
                      <a16:creationId xmlns:a16="http://schemas.microsoft.com/office/drawing/2014/main" id="{B95DBC0E-C6CF-48DA-ABCE-EC6B54D424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102" name="AutoShape 622">
                <a:extLst>
                  <a:ext uri="{FF2B5EF4-FFF2-40B4-BE49-F238E27FC236}">
                    <a16:creationId xmlns:a16="http://schemas.microsoft.com/office/drawing/2014/main" id="{01E7D256-D0D6-4FDA-A20E-0718D4067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103" name="Group 623">
              <a:extLst>
                <a:ext uri="{FF2B5EF4-FFF2-40B4-BE49-F238E27FC236}">
                  <a16:creationId xmlns:a16="http://schemas.microsoft.com/office/drawing/2014/main" id="{0BABDB4F-0BCC-4E9F-A8C5-37FEF4A944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5" y="2160"/>
              <a:ext cx="1316" cy="863"/>
              <a:chOff x="2575" y="2160"/>
              <a:chExt cx="1316" cy="863"/>
            </a:xfrm>
          </p:grpSpPr>
          <p:sp>
            <p:nvSpPr>
              <p:cNvPr id="21104" name="Oval 624">
                <a:extLst>
                  <a:ext uri="{FF2B5EF4-FFF2-40B4-BE49-F238E27FC236}">
                    <a16:creationId xmlns:a16="http://schemas.microsoft.com/office/drawing/2014/main" id="{37C299DB-8DFB-468C-AA41-759D1AF2A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2659"/>
                <a:ext cx="57" cy="11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05" name="AutoShape 625">
                <a:extLst>
                  <a:ext uri="{FF2B5EF4-FFF2-40B4-BE49-F238E27FC236}">
                    <a16:creationId xmlns:a16="http://schemas.microsoft.com/office/drawing/2014/main" id="{3A225DB9-7233-4271-9549-7338E4298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2160"/>
                <a:ext cx="137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06" name="AutoShape 626">
                <a:extLst>
                  <a:ext uri="{FF2B5EF4-FFF2-40B4-BE49-F238E27FC236}">
                    <a16:creationId xmlns:a16="http://schemas.microsoft.com/office/drawing/2014/main" id="{3DB8AAC5-65DA-4A56-BA81-64A2EED97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65" y="2160"/>
                <a:ext cx="227" cy="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66FF">
                      <a:gamma/>
                      <a:shade val="4627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07" name="Freeform 627">
                <a:extLst>
                  <a:ext uri="{FF2B5EF4-FFF2-40B4-BE49-F238E27FC236}">
                    <a16:creationId xmlns:a16="http://schemas.microsoft.com/office/drawing/2014/main" id="{DEA59849-921D-4BAB-8979-D70323FA35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2251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8" name="AutoShape 628">
                <a:extLst>
                  <a:ext uri="{FF2B5EF4-FFF2-40B4-BE49-F238E27FC236}">
                    <a16:creationId xmlns:a16="http://schemas.microsoft.com/office/drawing/2014/main" id="{513F96A8-14C2-4C82-9996-5D58507C8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2750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6666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09" name="AutoShape 629">
                <a:extLst>
                  <a:ext uri="{FF2B5EF4-FFF2-40B4-BE49-F238E27FC236}">
                    <a16:creationId xmlns:a16="http://schemas.microsoft.com/office/drawing/2014/main" id="{86879EF0-21DD-465B-9906-056F02AEE9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3" y="2766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110" name="Group 630">
                <a:extLst>
                  <a:ext uri="{FF2B5EF4-FFF2-40B4-BE49-F238E27FC236}">
                    <a16:creationId xmlns:a16="http://schemas.microsoft.com/office/drawing/2014/main" id="{8B73554A-F72A-40AE-B349-7140487B8B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5" y="2796"/>
                <a:ext cx="227" cy="227"/>
                <a:chOff x="1305" y="2386"/>
                <a:chExt cx="272" cy="272"/>
              </a:xfrm>
            </p:grpSpPr>
            <p:sp>
              <p:nvSpPr>
                <p:cNvPr id="21111" name="Oval 631">
                  <a:extLst>
                    <a:ext uri="{FF2B5EF4-FFF2-40B4-BE49-F238E27FC236}">
                      <a16:creationId xmlns:a16="http://schemas.microsoft.com/office/drawing/2014/main" id="{DF0F9299-0BAB-4F33-96E4-7CCB1EAB93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2" name="AutoShape 632">
                  <a:extLst>
                    <a:ext uri="{FF2B5EF4-FFF2-40B4-BE49-F238E27FC236}">
                      <a16:creationId xmlns:a16="http://schemas.microsoft.com/office/drawing/2014/main" id="{9FA8D775-814C-4876-A320-A9B017C102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113" name="AutoShape 633">
                <a:extLst>
                  <a:ext uri="{FF2B5EF4-FFF2-40B4-BE49-F238E27FC236}">
                    <a16:creationId xmlns:a16="http://schemas.microsoft.com/office/drawing/2014/main" id="{8235750D-B617-4882-BF61-2E47CEA47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" y="2766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114" name="Group 634">
                <a:extLst>
                  <a:ext uri="{FF2B5EF4-FFF2-40B4-BE49-F238E27FC236}">
                    <a16:creationId xmlns:a16="http://schemas.microsoft.com/office/drawing/2014/main" id="{52006DDE-41D7-4644-BD22-C792200650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0" y="2796"/>
                <a:ext cx="227" cy="227"/>
                <a:chOff x="1305" y="2386"/>
                <a:chExt cx="272" cy="272"/>
              </a:xfrm>
            </p:grpSpPr>
            <p:sp>
              <p:nvSpPr>
                <p:cNvPr id="21115" name="Oval 635">
                  <a:extLst>
                    <a:ext uri="{FF2B5EF4-FFF2-40B4-BE49-F238E27FC236}">
                      <a16:creationId xmlns:a16="http://schemas.microsoft.com/office/drawing/2014/main" id="{405F4865-662D-4397-A317-AF0567E9FA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6" name="AutoShape 636">
                  <a:extLst>
                    <a:ext uri="{FF2B5EF4-FFF2-40B4-BE49-F238E27FC236}">
                      <a16:creationId xmlns:a16="http://schemas.microsoft.com/office/drawing/2014/main" id="{CED062A7-D4C4-4015-9A48-D6488D2609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117" name="Freeform 637">
                <a:extLst>
                  <a:ext uri="{FF2B5EF4-FFF2-40B4-BE49-F238E27FC236}">
                    <a16:creationId xmlns:a16="http://schemas.microsoft.com/office/drawing/2014/main" id="{E788A23A-EB17-4912-9FCF-C65594399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" y="2296"/>
                <a:ext cx="318" cy="227"/>
              </a:xfrm>
              <a:custGeom>
                <a:avLst/>
                <a:gdLst>
                  <a:gd name="T0" fmla="*/ 318 w 318"/>
                  <a:gd name="T1" fmla="*/ 227 h 227"/>
                  <a:gd name="T2" fmla="*/ 0 w 318"/>
                  <a:gd name="T3" fmla="*/ 227 h 227"/>
                  <a:gd name="T4" fmla="*/ 0 w 318"/>
                  <a:gd name="T5" fmla="*/ 0 h 227"/>
                  <a:gd name="T6" fmla="*/ 227 w 318"/>
                  <a:gd name="T7" fmla="*/ 0 h 227"/>
                  <a:gd name="T8" fmla="*/ 318 w 318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227">
                    <a:moveTo>
                      <a:pt x="318" y="227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31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8" name="Rectangle 638">
                <a:extLst>
                  <a:ext uri="{FF2B5EF4-FFF2-40B4-BE49-F238E27FC236}">
                    <a16:creationId xmlns:a16="http://schemas.microsoft.com/office/drawing/2014/main" id="{DF91A0E9-ECAF-4E01-9620-97BF5BDBE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317" cy="227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19" name="Freeform 639">
                <a:extLst>
                  <a:ext uri="{FF2B5EF4-FFF2-40B4-BE49-F238E27FC236}">
                    <a16:creationId xmlns:a16="http://schemas.microsoft.com/office/drawing/2014/main" id="{70B50D61-507B-4C45-94E6-7BE8B9857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2296"/>
                <a:ext cx="363" cy="227"/>
              </a:xfrm>
              <a:custGeom>
                <a:avLst/>
                <a:gdLst>
                  <a:gd name="T0" fmla="*/ 363 w 363"/>
                  <a:gd name="T1" fmla="*/ 0 h 227"/>
                  <a:gd name="T2" fmla="*/ 363 w 363"/>
                  <a:gd name="T3" fmla="*/ 227 h 227"/>
                  <a:gd name="T4" fmla="*/ 0 w 363"/>
                  <a:gd name="T5" fmla="*/ 227 h 227"/>
                  <a:gd name="T6" fmla="*/ 105 w 363"/>
                  <a:gd name="T7" fmla="*/ 2 h 227"/>
                  <a:gd name="T8" fmla="*/ 363 w 36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27">
                    <a:moveTo>
                      <a:pt x="363" y="0"/>
                    </a:moveTo>
                    <a:lnTo>
                      <a:pt x="363" y="227"/>
                    </a:lnTo>
                    <a:lnTo>
                      <a:pt x="0" y="227"/>
                    </a:lnTo>
                    <a:lnTo>
                      <a:pt x="105" y="2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0" name="AutoShape 640">
                <a:extLst>
                  <a:ext uri="{FF2B5EF4-FFF2-40B4-BE49-F238E27FC236}">
                    <a16:creationId xmlns:a16="http://schemas.microsoft.com/office/drawing/2014/main" id="{1E7CB0C6-F9A2-429C-A1F8-8B5B657D7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2750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6666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21" name="Freeform 641">
                <a:extLst>
                  <a:ext uri="{FF2B5EF4-FFF2-40B4-BE49-F238E27FC236}">
                    <a16:creationId xmlns:a16="http://schemas.microsoft.com/office/drawing/2014/main" id="{B73027F1-D8CD-487D-B691-89702D76F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2298"/>
                <a:ext cx="134" cy="226"/>
              </a:xfrm>
              <a:custGeom>
                <a:avLst/>
                <a:gdLst>
                  <a:gd name="T0" fmla="*/ 0 w 134"/>
                  <a:gd name="T1" fmla="*/ 226 h 226"/>
                  <a:gd name="T2" fmla="*/ 112 w 134"/>
                  <a:gd name="T3" fmla="*/ 0 h 226"/>
                  <a:gd name="T4" fmla="*/ 134 w 134"/>
                  <a:gd name="T5" fmla="*/ 2 h 226"/>
                  <a:gd name="T6" fmla="*/ 32 w 134"/>
                  <a:gd name="T7" fmla="*/ 226 h 226"/>
                  <a:gd name="T8" fmla="*/ 0 w 134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26">
                    <a:moveTo>
                      <a:pt x="0" y="226"/>
                    </a:moveTo>
                    <a:lnTo>
                      <a:pt x="112" y="0"/>
                    </a:lnTo>
                    <a:lnTo>
                      <a:pt x="134" y="2"/>
                    </a:lnTo>
                    <a:lnTo>
                      <a:pt x="32" y="226"/>
                    </a:lnTo>
                    <a:lnTo>
                      <a:pt x="0" y="22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2" name="AutoShape 642">
                <a:extLst>
                  <a:ext uri="{FF2B5EF4-FFF2-40B4-BE49-F238E27FC236}">
                    <a16:creationId xmlns:a16="http://schemas.microsoft.com/office/drawing/2014/main" id="{3D44BAC4-B0BE-4161-AD93-FCFBA0E59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1" y="2433"/>
                <a:ext cx="46" cy="9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298" name="Group 818">
            <a:extLst>
              <a:ext uri="{FF2B5EF4-FFF2-40B4-BE49-F238E27FC236}">
                <a16:creationId xmlns:a16="http://schemas.microsoft.com/office/drawing/2014/main" id="{B6B4E097-3DFD-4217-A4C5-2B05B3E200C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2350" y="5060950"/>
            <a:ext cx="1443038" cy="1031875"/>
            <a:chOff x="172" y="164"/>
            <a:chExt cx="1270" cy="908"/>
          </a:xfrm>
        </p:grpSpPr>
        <p:grpSp>
          <p:nvGrpSpPr>
            <p:cNvPr id="21299" name="Group 819">
              <a:extLst>
                <a:ext uri="{FF2B5EF4-FFF2-40B4-BE49-F238E27FC236}">
                  <a16:creationId xmlns:a16="http://schemas.microsoft.com/office/drawing/2014/main" id="{7AA0764B-37CC-4EAE-BFEB-6766C01268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164"/>
              <a:ext cx="1270" cy="908"/>
              <a:chOff x="2757" y="2341"/>
              <a:chExt cx="1270" cy="908"/>
            </a:xfrm>
          </p:grpSpPr>
          <p:sp>
            <p:nvSpPr>
              <p:cNvPr id="21300" name="Freeform 820">
                <a:extLst>
                  <a:ext uri="{FF2B5EF4-FFF2-40B4-BE49-F238E27FC236}">
                    <a16:creationId xmlns:a16="http://schemas.microsoft.com/office/drawing/2014/main" id="{D73484EB-CD6C-4D2B-ACAA-CB277D156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523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01" name="Rectangle 821">
                <a:extLst>
                  <a:ext uri="{FF2B5EF4-FFF2-40B4-BE49-F238E27FC236}">
                    <a16:creationId xmlns:a16="http://schemas.microsoft.com/office/drawing/2014/main" id="{96AF3308-9BE3-4A6F-86BF-62A2D1D93E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02" name="Group 822">
                <a:extLst>
                  <a:ext uri="{FF2B5EF4-FFF2-40B4-BE49-F238E27FC236}">
                    <a16:creationId xmlns:a16="http://schemas.microsoft.com/office/drawing/2014/main" id="{2173D1F1-E274-4723-98B3-2FCFDEBD97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47" y="3022"/>
                <a:ext cx="227" cy="227"/>
                <a:chOff x="1305" y="2386"/>
                <a:chExt cx="272" cy="272"/>
              </a:xfrm>
            </p:grpSpPr>
            <p:sp>
              <p:nvSpPr>
                <p:cNvPr id="21303" name="Oval 823">
                  <a:extLst>
                    <a:ext uri="{FF2B5EF4-FFF2-40B4-BE49-F238E27FC236}">
                      <a16:creationId xmlns:a16="http://schemas.microsoft.com/office/drawing/2014/main" id="{EFBF1A9C-C372-450D-BC1B-DF49556EE1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04" name="AutoShape 824">
                  <a:extLst>
                    <a:ext uri="{FF2B5EF4-FFF2-40B4-BE49-F238E27FC236}">
                      <a16:creationId xmlns:a16="http://schemas.microsoft.com/office/drawing/2014/main" id="{7B78D380-7790-4E8E-A8C5-706EBA1D95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305" name="Group 825">
                <a:extLst>
                  <a:ext uri="{FF2B5EF4-FFF2-40B4-BE49-F238E27FC236}">
                    <a16:creationId xmlns:a16="http://schemas.microsoft.com/office/drawing/2014/main" id="{D831131A-74AB-4C65-AA74-4768225FF8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66" y="3022"/>
                <a:ext cx="227" cy="227"/>
                <a:chOff x="1305" y="2386"/>
                <a:chExt cx="272" cy="272"/>
              </a:xfrm>
            </p:grpSpPr>
            <p:sp>
              <p:nvSpPr>
                <p:cNvPr id="21306" name="Oval 826">
                  <a:extLst>
                    <a:ext uri="{FF2B5EF4-FFF2-40B4-BE49-F238E27FC236}">
                      <a16:creationId xmlns:a16="http://schemas.microsoft.com/office/drawing/2014/main" id="{F8B5F04D-33B9-453F-BF4E-D84B8DEA0B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07" name="AutoShape 827">
                  <a:extLst>
                    <a:ext uri="{FF2B5EF4-FFF2-40B4-BE49-F238E27FC236}">
                      <a16:creationId xmlns:a16="http://schemas.microsoft.com/office/drawing/2014/main" id="{7120C749-5B73-4CE1-A1D3-0F524F0EBF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308" name="Rectangle 828">
                <a:extLst>
                  <a:ext uri="{FF2B5EF4-FFF2-40B4-BE49-F238E27FC236}">
                    <a16:creationId xmlns:a16="http://schemas.microsoft.com/office/drawing/2014/main" id="{C403744A-73F3-46BA-8F20-28FEFD891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022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09" name="Freeform 829">
                <a:extLst>
                  <a:ext uri="{FF2B5EF4-FFF2-40B4-BE49-F238E27FC236}">
                    <a16:creationId xmlns:a16="http://schemas.microsoft.com/office/drawing/2014/main" id="{2F34F67C-701E-4FE2-9671-21B48AD86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477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310" name="Group 830">
              <a:extLst>
                <a:ext uri="{FF2B5EF4-FFF2-40B4-BE49-F238E27FC236}">
                  <a16:creationId xmlns:a16="http://schemas.microsoft.com/office/drawing/2014/main" id="{7D4075E5-210B-4297-82AC-2AE5EE9E1B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164"/>
              <a:ext cx="1270" cy="908"/>
              <a:chOff x="172" y="164"/>
              <a:chExt cx="1270" cy="908"/>
            </a:xfrm>
          </p:grpSpPr>
          <p:sp>
            <p:nvSpPr>
              <p:cNvPr id="21311" name="Freeform 831">
                <a:extLst>
                  <a:ext uri="{FF2B5EF4-FFF2-40B4-BE49-F238E27FC236}">
                    <a16:creationId xmlns:a16="http://schemas.microsoft.com/office/drawing/2014/main" id="{B49D586B-88D3-4C4F-A869-0EEC63618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46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2549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12" name="Rectangle 832" descr="横線 (太)">
                <a:extLst>
                  <a:ext uri="{FF2B5EF4-FFF2-40B4-BE49-F238E27FC236}">
                    <a16:creationId xmlns:a16="http://schemas.microsoft.com/office/drawing/2014/main" id="{E80ECF92-AE60-454F-A77A-4DF1966C5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164"/>
                <a:ext cx="771" cy="590"/>
              </a:xfrm>
              <a:prstGeom prst="rect">
                <a:avLst/>
              </a:prstGeom>
              <a:pattFill prst="dkHorz">
                <a:fgClr>
                  <a:srgbClr val="B2B2B2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13" name="AutoShape 833">
                <a:extLst>
                  <a:ext uri="{FF2B5EF4-FFF2-40B4-BE49-F238E27FC236}">
                    <a16:creationId xmlns:a16="http://schemas.microsoft.com/office/drawing/2014/main" id="{02B82243-2AF8-447B-AC8A-CD8F1A7CE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" y="81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14" name="Group 834">
                <a:extLst>
                  <a:ext uri="{FF2B5EF4-FFF2-40B4-BE49-F238E27FC236}">
                    <a16:creationId xmlns:a16="http://schemas.microsoft.com/office/drawing/2014/main" id="{CC5DFDEF-3FC2-404B-8C95-C895F663A6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" y="845"/>
                <a:ext cx="227" cy="227"/>
                <a:chOff x="1305" y="2386"/>
                <a:chExt cx="272" cy="272"/>
              </a:xfrm>
            </p:grpSpPr>
            <p:sp>
              <p:nvSpPr>
                <p:cNvPr id="21315" name="Oval 835">
                  <a:extLst>
                    <a:ext uri="{FF2B5EF4-FFF2-40B4-BE49-F238E27FC236}">
                      <a16:creationId xmlns:a16="http://schemas.microsoft.com/office/drawing/2014/main" id="{DEDFBF69-A8CC-4AED-90B2-72DD957FA2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16" name="AutoShape 836">
                  <a:extLst>
                    <a:ext uri="{FF2B5EF4-FFF2-40B4-BE49-F238E27FC236}">
                      <a16:creationId xmlns:a16="http://schemas.microsoft.com/office/drawing/2014/main" id="{442B5C26-F5F5-42D7-B4F3-CB2E149866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317" name="AutoShape 837">
                <a:extLst>
                  <a:ext uri="{FF2B5EF4-FFF2-40B4-BE49-F238E27FC236}">
                    <a16:creationId xmlns:a16="http://schemas.microsoft.com/office/drawing/2014/main" id="{5A2E2F1B-92A0-4876-BDA4-A9498EFF4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0" y="81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18" name="Group 838">
                <a:extLst>
                  <a:ext uri="{FF2B5EF4-FFF2-40B4-BE49-F238E27FC236}">
                    <a16:creationId xmlns:a16="http://schemas.microsoft.com/office/drawing/2014/main" id="{E9FABB22-BD01-49D7-A580-1836A803A9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81" y="845"/>
                <a:ext cx="227" cy="227"/>
                <a:chOff x="1305" y="2386"/>
                <a:chExt cx="272" cy="272"/>
              </a:xfrm>
            </p:grpSpPr>
            <p:sp>
              <p:nvSpPr>
                <p:cNvPr id="21319" name="Oval 839">
                  <a:extLst>
                    <a:ext uri="{FF2B5EF4-FFF2-40B4-BE49-F238E27FC236}">
                      <a16:creationId xmlns:a16="http://schemas.microsoft.com/office/drawing/2014/main" id="{4526D72F-8760-4D0C-A2AA-611CC02403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20" name="AutoShape 840">
                  <a:extLst>
                    <a:ext uri="{FF2B5EF4-FFF2-40B4-BE49-F238E27FC236}">
                      <a16:creationId xmlns:a16="http://schemas.microsoft.com/office/drawing/2014/main" id="{449BD67B-A6F4-4D52-9298-5DE9C7AC74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321" name="Rectangle 841">
                <a:extLst>
                  <a:ext uri="{FF2B5EF4-FFF2-40B4-BE49-F238E27FC236}">
                    <a16:creationId xmlns:a16="http://schemas.microsoft.com/office/drawing/2014/main" id="{3FDC6306-79BC-4F68-87EF-ECB5F054A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845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22" name="Freeform 842">
                <a:extLst>
                  <a:ext uri="{FF2B5EF4-FFF2-40B4-BE49-F238E27FC236}">
                    <a16:creationId xmlns:a16="http://schemas.microsoft.com/office/drawing/2014/main" id="{B270F2FF-618F-4886-9BC1-24C22A6D2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346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23" name="Rectangle 843">
                <a:extLst>
                  <a:ext uri="{FF2B5EF4-FFF2-40B4-BE49-F238E27FC236}">
                    <a16:creationId xmlns:a16="http://schemas.microsoft.com/office/drawing/2014/main" id="{8502975A-029F-47B5-A849-4BEE3175F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4" y="391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24" name="Rectangle 844">
                <a:extLst>
                  <a:ext uri="{FF2B5EF4-FFF2-40B4-BE49-F238E27FC236}">
                    <a16:creationId xmlns:a16="http://schemas.microsoft.com/office/drawing/2014/main" id="{941D72FC-B208-4EE0-9844-F495BF077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164"/>
                <a:ext cx="771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25" name="Freeform 845">
                <a:extLst>
                  <a:ext uri="{FF2B5EF4-FFF2-40B4-BE49-F238E27FC236}">
                    <a16:creationId xmlns:a16="http://schemas.microsoft.com/office/drawing/2014/main" id="{D4E1C210-DE0F-46BE-B386-A06A63DE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00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1326" name="Group 846">
            <a:extLst>
              <a:ext uri="{FF2B5EF4-FFF2-40B4-BE49-F238E27FC236}">
                <a16:creationId xmlns:a16="http://schemas.microsoft.com/office/drawing/2014/main" id="{A82A90A4-4736-424B-BDE1-76627CE78F3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5229225"/>
            <a:ext cx="1509713" cy="915988"/>
            <a:chOff x="262" y="1253"/>
            <a:chExt cx="1497" cy="908"/>
          </a:xfrm>
        </p:grpSpPr>
        <p:grpSp>
          <p:nvGrpSpPr>
            <p:cNvPr id="21327" name="Group 847">
              <a:extLst>
                <a:ext uri="{FF2B5EF4-FFF2-40B4-BE49-F238E27FC236}">
                  <a16:creationId xmlns:a16="http://schemas.microsoft.com/office/drawing/2014/main" id="{52162893-79CF-485E-B3E9-74BAD45874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253"/>
              <a:ext cx="1497" cy="908"/>
              <a:chOff x="4481" y="2295"/>
              <a:chExt cx="1497" cy="908"/>
            </a:xfrm>
          </p:grpSpPr>
          <p:sp>
            <p:nvSpPr>
              <p:cNvPr id="21328" name="Rectangle 848">
                <a:extLst>
                  <a:ext uri="{FF2B5EF4-FFF2-40B4-BE49-F238E27FC236}">
                    <a16:creationId xmlns:a16="http://schemas.microsoft.com/office/drawing/2014/main" id="{550698C7-9658-4852-84E5-A8EEF60AA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2975"/>
                <a:ext cx="77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29" name="Freeform 849">
                <a:extLst>
                  <a:ext uri="{FF2B5EF4-FFF2-40B4-BE49-F238E27FC236}">
                    <a16:creationId xmlns:a16="http://schemas.microsoft.com/office/drawing/2014/main" id="{849344AF-39D8-41B4-9D0F-8676B15AE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386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30" name="Rectangle 850">
                <a:extLst>
                  <a:ext uri="{FF2B5EF4-FFF2-40B4-BE49-F238E27FC236}">
                    <a16:creationId xmlns:a16="http://schemas.microsoft.com/office/drawing/2014/main" id="{F0894638-9893-4186-9B95-7B79B46BE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5"/>
                <a:ext cx="816" cy="63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31" name="Group 851">
                <a:extLst>
                  <a:ext uri="{FF2B5EF4-FFF2-40B4-BE49-F238E27FC236}">
                    <a16:creationId xmlns:a16="http://schemas.microsoft.com/office/drawing/2014/main" id="{A0B507A8-F8E0-4FE7-B0B8-45A00C6ABE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71" y="2976"/>
                <a:ext cx="227" cy="227"/>
                <a:chOff x="1305" y="2386"/>
                <a:chExt cx="272" cy="272"/>
              </a:xfrm>
            </p:grpSpPr>
            <p:sp>
              <p:nvSpPr>
                <p:cNvPr id="21332" name="Oval 852">
                  <a:extLst>
                    <a:ext uri="{FF2B5EF4-FFF2-40B4-BE49-F238E27FC236}">
                      <a16:creationId xmlns:a16="http://schemas.microsoft.com/office/drawing/2014/main" id="{FE7CACF4-89A2-4222-9A58-098C89F9A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33" name="AutoShape 853">
                  <a:extLst>
                    <a:ext uri="{FF2B5EF4-FFF2-40B4-BE49-F238E27FC236}">
                      <a16:creationId xmlns:a16="http://schemas.microsoft.com/office/drawing/2014/main" id="{D908AAA6-328A-4CEF-8E2A-F8F09CCF1B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334" name="Rectangle 854">
                <a:extLst>
                  <a:ext uri="{FF2B5EF4-FFF2-40B4-BE49-F238E27FC236}">
                    <a16:creationId xmlns:a16="http://schemas.microsoft.com/office/drawing/2014/main" id="{B4196443-1B51-478E-9F0F-861B1F54F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930"/>
                <a:ext cx="816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35" name="Rectangle 855">
                <a:extLst>
                  <a:ext uri="{FF2B5EF4-FFF2-40B4-BE49-F238E27FC236}">
                    <a16:creationId xmlns:a16="http://schemas.microsoft.com/office/drawing/2014/main" id="{F6100853-8EDB-495D-81E7-62ED9FA12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975"/>
                <a:ext cx="18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36" name="AutoShape 856">
                <a:extLst>
                  <a:ext uri="{FF2B5EF4-FFF2-40B4-BE49-F238E27FC236}">
                    <a16:creationId xmlns:a16="http://schemas.microsoft.com/office/drawing/2014/main" id="{CE88F839-977A-4946-A289-B229C21C4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7" y="3021"/>
                <a:ext cx="681" cy="46"/>
              </a:xfrm>
              <a:prstGeom prst="roundRect">
                <a:avLst>
                  <a:gd name="adj" fmla="val 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37" name="Group 857">
                <a:extLst>
                  <a:ext uri="{FF2B5EF4-FFF2-40B4-BE49-F238E27FC236}">
                    <a16:creationId xmlns:a16="http://schemas.microsoft.com/office/drawing/2014/main" id="{6580A9B0-A9C2-4F19-A631-8261287687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0" y="2976"/>
                <a:ext cx="227" cy="227"/>
                <a:chOff x="1305" y="2386"/>
                <a:chExt cx="272" cy="272"/>
              </a:xfrm>
            </p:grpSpPr>
            <p:sp>
              <p:nvSpPr>
                <p:cNvPr id="21338" name="Oval 858">
                  <a:extLst>
                    <a:ext uri="{FF2B5EF4-FFF2-40B4-BE49-F238E27FC236}">
                      <a16:creationId xmlns:a16="http://schemas.microsoft.com/office/drawing/2014/main" id="{66C89D5D-6390-419E-A490-828D6BEF69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39" name="AutoShape 859">
                  <a:extLst>
                    <a:ext uri="{FF2B5EF4-FFF2-40B4-BE49-F238E27FC236}">
                      <a16:creationId xmlns:a16="http://schemas.microsoft.com/office/drawing/2014/main" id="{323FD54F-7F49-4070-BB5C-C1A5C23FF3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340" name="Group 860">
              <a:extLst>
                <a:ext uri="{FF2B5EF4-FFF2-40B4-BE49-F238E27FC236}">
                  <a16:creationId xmlns:a16="http://schemas.microsoft.com/office/drawing/2014/main" id="{4BB9CD85-0447-41CF-B75B-1EC1B2552C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253"/>
              <a:ext cx="1497" cy="908"/>
              <a:chOff x="262" y="1253"/>
              <a:chExt cx="1497" cy="908"/>
            </a:xfrm>
          </p:grpSpPr>
          <p:sp>
            <p:nvSpPr>
              <p:cNvPr id="21341" name="Rectangle 861">
                <a:extLst>
                  <a:ext uri="{FF2B5EF4-FFF2-40B4-BE49-F238E27FC236}">
                    <a16:creationId xmlns:a16="http://schemas.microsoft.com/office/drawing/2014/main" id="{AACB6329-8842-409D-9F11-F53A68F86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" y="1933"/>
                <a:ext cx="771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42" name="Freeform 862">
                <a:extLst>
                  <a:ext uri="{FF2B5EF4-FFF2-40B4-BE49-F238E27FC236}">
                    <a16:creationId xmlns:a16="http://schemas.microsoft.com/office/drawing/2014/main" id="{4BC1EF46-B455-4B61-BAB8-254F35A39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" y="1344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43" name="Rectangle 863">
                <a:extLst>
                  <a:ext uri="{FF2B5EF4-FFF2-40B4-BE49-F238E27FC236}">
                    <a16:creationId xmlns:a16="http://schemas.microsoft.com/office/drawing/2014/main" id="{CEA7958E-201B-4D22-A84B-245818826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253"/>
                <a:ext cx="816" cy="63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44" name="AutoShape 864">
                <a:extLst>
                  <a:ext uri="{FF2B5EF4-FFF2-40B4-BE49-F238E27FC236}">
                    <a16:creationId xmlns:a16="http://schemas.microsoft.com/office/drawing/2014/main" id="{8FFE50F2-3696-4C9E-97C3-F6A678806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" y="1904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45" name="Group 865">
                <a:extLst>
                  <a:ext uri="{FF2B5EF4-FFF2-40B4-BE49-F238E27FC236}">
                    <a16:creationId xmlns:a16="http://schemas.microsoft.com/office/drawing/2014/main" id="{9F05BD7F-2E72-4B78-93C0-9902710A59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934"/>
                <a:ext cx="227" cy="227"/>
                <a:chOff x="1305" y="2386"/>
                <a:chExt cx="272" cy="272"/>
              </a:xfrm>
            </p:grpSpPr>
            <p:sp>
              <p:nvSpPr>
                <p:cNvPr id="21346" name="Oval 866">
                  <a:extLst>
                    <a:ext uri="{FF2B5EF4-FFF2-40B4-BE49-F238E27FC236}">
                      <a16:creationId xmlns:a16="http://schemas.microsoft.com/office/drawing/2014/main" id="{D74B5A2D-E2F7-4919-A0CF-C09BCDB37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47" name="AutoShape 867">
                  <a:extLst>
                    <a:ext uri="{FF2B5EF4-FFF2-40B4-BE49-F238E27FC236}">
                      <a16:creationId xmlns:a16="http://schemas.microsoft.com/office/drawing/2014/main" id="{38B4A93F-3B8F-4870-AB65-2F9CA8F36C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348" name="Rectangle 868">
                <a:extLst>
                  <a:ext uri="{FF2B5EF4-FFF2-40B4-BE49-F238E27FC236}">
                    <a16:creationId xmlns:a16="http://schemas.microsoft.com/office/drawing/2014/main" id="{E7D4D168-E6E3-4066-9159-40C2D4EF7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888"/>
                <a:ext cx="816" cy="4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49" name="Rectangle 869">
                <a:extLst>
                  <a:ext uri="{FF2B5EF4-FFF2-40B4-BE49-F238E27FC236}">
                    <a16:creationId xmlns:a16="http://schemas.microsoft.com/office/drawing/2014/main" id="{784C7C2B-A2FC-4F2A-9F2E-67CDD5FC9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1933"/>
                <a:ext cx="181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50" name="Freeform 870">
                <a:extLst>
                  <a:ext uri="{FF2B5EF4-FFF2-40B4-BE49-F238E27FC236}">
                    <a16:creationId xmlns:a16="http://schemas.microsoft.com/office/drawing/2014/main" id="{67A4111F-28F7-46D9-89F6-80A32B06A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" y="1933"/>
                <a:ext cx="318" cy="91"/>
              </a:xfrm>
              <a:custGeom>
                <a:avLst/>
                <a:gdLst>
                  <a:gd name="T0" fmla="*/ 0 w 909"/>
                  <a:gd name="T1" fmla="*/ 317 h 317"/>
                  <a:gd name="T2" fmla="*/ 183 w 909"/>
                  <a:gd name="T3" fmla="*/ 0 h 317"/>
                  <a:gd name="T4" fmla="*/ 726 w 909"/>
                  <a:gd name="T5" fmla="*/ 0 h 317"/>
                  <a:gd name="T6" fmla="*/ 909 w 909"/>
                  <a:gd name="T7" fmla="*/ 317 h 317"/>
                  <a:gd name="T8" fmla="*/ 679 w 909"/>
                  <a:gd name="T9" fmla="*/ 42 h 317"/>
                  <a:gd name="T10" fmla="*/ 214 w 909"/>
                  <a:gd name="T11" fmla="*/ 47 h 317"/>
                  <a:gd name="T12" fmla="*/ 0 w 909"/>
                  <a:gd name="T13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9" h="317">
                    <a:moveTo>
                      <a:pt x="0" y="317"/>
                    </a:moveTo>
                    <a:lnTo>
                      <a:pt x="183" y="0"/>
                    </a:lnTo>
                    <a:lnTo>
                      <a:pt x="726" y="0"/>
                    </a:lnTo>
                    <a:lnTo>
                      <a:pt x="909" y="317"/>
                    </a:lnTo>
                    <a:lnTo>
                      <a:pt x="679" y="42"/>
                    </a:lnTo>
                    <a:lnTo>
                      <a:pt x="214" y="47"/>
                    </a:lnTo>
                    <a:lnTo>
                      <a:pt x="0" y="317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51" name="AutoShape 871">
                <a:extLst>
                  <a:ext uri="{FF2B5EF4-FFF2-40B4-BE49-F238E27FC236}">
                    <a16:creationId xmlns:a16="http://schemas.microsoft.com/office/drawing/2014/main" id="{94E5BD83-FBE2-4E3B-B282-FB32D6F23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" y="1707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52" name="Freeform 872">
                <a:extLst>
                  <a:ext uri="{FF2B5EF4-FFF2-40B4-BE49-F238E27FC236}">
                    <a16:creationId xmlns:a16="http://schemas.microsoft.com/office/drawing/2014/main" id="{86B69809-9DC6-43E6-AFA2-EF321B6B6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" y="1389"/>
                <a:ext cx="575" cy="272"/>
              </a:xfrm>
              <a:custGeom>
                <a:avLst/>
                <a:gdLst>
                  <a:gd name="T0" fmla="*/ 575 w 575"/>
                  <a:gd name="T1" fmla="*/ 272 h 272"/>
                  <a:gd name="T2" fmla="*/ 0 w 575"/>
                  <a:gd name="T3" fmla="*/ 272 h 272"/>
                  <a:gd name="T4" fmla="*/ 0 w 575"/>
                  <a:gd name="T5" fmla="*/ 0 h 272"/>
                  <a:gd name="T6" fmla="*/ 318 w 575"/>
                  <a:gd name="T7" fmla="*/ 0 h 272"/>
                  <a:gd name="T8" fmla="*/ 575 w 575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" h="272">
                    <a:moveTo>
                      <a:pt x="575" y="272"/>
                    </a:moveTo>
                    <a:lnTo>
                      <a:pt x="0" y="272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575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53" name="AutoShape 873">
                <a:extLst>
                  <a:ext uri="{FF2B5EF4-FFF2-40B4-BE49-F238E27FC236}">
                    <a16:creationId xmlns:a16="http://schemas.microsoft.com/office/drawing/2014/main" id="{15371DDD-C804-417F-8717-DF5A04264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157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54" name="AutoShape 874" descr="横線 (反転)">
                <a:extLst>
                  <a:ext uri="{FF2B5EF4-FFF2-40B4-BE49-F238E27FC236}">
                    <a16:creationId xmlns:a16="http://schemas.microsoft.com/office/drawing/2014/main" id="{45841DAB-C00C-4677-BE09-8F29A4CAB7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752"/>
                <a:ext cx="91" cy="136"/>
              </a:xfrm>
              <a:prstGeom prst="roundRect">
                <a:avLst>
                  <a:gd name="adj" fmla="val 19116"/>
                </a:avLst>
              </a:prstGeom>
              <a:pattFill prst="narHorz">
                <a:fgClr>
                  <a:srgbClr val="C0C0C0"/>
                </a:fgClr>
                <a:bgClr>
                  <a:srgbClr val="D5D5D5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55" name="Oval 875">
                <a:extLst>
                  <a:ext uri="{FF2B5EF4-FFF2-40B4-BE49-F238E27FC236}">
                    <a16:creationId xmlns:a16="http://schemas.microsoft.com/office/drawing/2014/main" id="{0FFC90BE-B8E4-41EC-B512-9541B71D0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1752"/>
                <a:ext cx="4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56" name="AutoShape 876">
                <a:extLst>
                  <a:ext uri="{FF2B5EF4-FFF2-40B4-BE49-F238E27FC236}">
                    <a16:creationId xmlns:a16="http://schemas.microsoft.com/office/drawing/2014/main" id="{E41F5263-A138-42A7-9D51-AA45FBFA8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8" y="1797"/>
                <a:ext cx="590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57" name="Freeform 877">
                <a:extLst>
                  <a:ext uri="{FF2B5EF4-FFF2-40B4-BE49-F238E27FC236}">
                    <a16:creationId xmlns:a16="http://schemas.microsoft.com/office/drawing/2014/main" id="{8BFB1276-BEAB-4FE5-A4AB-0771529A7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" y="1389"/>
                <a:ext cx="454" cy="136"/>
              </a:xfrm>
              <a:custGeom>
                <a:avLst/>
                <a:gdLst>
                  <a:gd name="T0" fmla="*/ 0 w 454"/>
                  <a:gd name="T1" fmla="*/ 0 h 136"/>
                  <a:gd name="T2" fmla="*/ 318 w 454"/>
                  <a:gd name="T3" fmla="*/ 0 h 136"/>
                  <a:gd name="T4" fmla="*/ 454 w 454"/>
                  <a:gd name="T5" fmla="*/ 136 h 136"/>
                  <a:gd name="T6" fmla="*/ 314 w 454"/>
                  <a:gd name="T7" fmla="*/ 18 h 136"/>
                  <a:gd name="T8" fmla="*/ 1 w 454"/>
                  <a:gd name="T9" fmla="*/ 18 h 136"/>
                  <a:gd name="T10" fmla="*/ 0 w 454"/>
                  <a:gd name="T1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36">
                    <a:moveTo>
                      <a:pt x="0" y="0"/>
                    </a:moveTo>
                    <a:lnTo>
                      <a:pt x="318" y="0"/>
                    </a:lnTo>
                    <a:lnTo>
                      <a:pt x="454" y="136"/>
                    </a:lnTo>
                    <a:lnTo>
                      <a:pt x="314" y="18"/>
                    </a:lnTo>
                    <a:lnTo>
                      <a:pt x="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58" name="AutoShape 878">
                <a:extLst>
                  <a:ext uri="{FF2B5EF4-FFF2-40B4-BE49-F238E27FC236}">
                    <a16:creationId xmlns:a16="http://schemas.microsoft.com/office/drawing/2014/main" id="{4F9FE057-40E4-4E49-B913-3BCFF027D4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78" y="1979"/>
                <a:ext cx="681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59" name="AutoShape 879">
                <a:extLst>
                  <a:ext uri="{FF2B5EF4-FFF2-40B4-BE49-F238E27FC236}">
                    <a16:creationId xmlns:a16="http://schemas.microsoft.com/office/drawing/2014/main" id="{6609DFAD-97F1-49A0-9307-AB9F8BC18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1904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60" name="Group 880">
                <a:extLst>
                  <a:ext uri="{FF2B5EF4-FFF2-40B4-BE49-F238E27FC236}">
                    <a16:creationId xmlns:a16="http://schemas.microsoft.com/office/drawing/2014/main" id="{3F15FFAF-BB8A-4281-81CD-6F301CD93A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1" y="1934"/>
                <a:ext cx="227" cy="227"/>
                <a:chOff x="1305" y="2386"/>
                <a:chExt cx="272" cy="272"/>
              </a:xfrm>
            </p:grpSpPr>
            <p:sp>
              <p:nvSpPr>
                <p:cNvPr id="21361" name="Oval 881">
                  <a:extLst>
                    <a:ext uri="{FF2B5EF4-FFF2-40B4-BE49-F238E27FC236}">
                      <a16:creationId xmlns:a16="http://schemas.microsoft.com/office/drawing/2014/main" id="{1FFFF643-7DC7-43F2-ADF8-D8D480DD48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62" name="AutoShape 882">
                  <a:extLst>
                    <a:ext uri="{FF2B5EF4-FFF2-40B4-BE49-F238E27FC236}">
                      <a16:creationId xmlns:a16="http://schemas.microsoft.com/office/drawing/2014/main" id="{FFC674FB-10E3-4F67-971A-49D7D91C36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1363" name="Group 883">
            <a:extLst>
              <a:ext uri="{FF2B5EF4-FFF2-40B4-BE49-F238E27FC236}">
                <a16:creationId xmlns:a16="http://schemas.microsoft.com/office/drawing/2014/main" id="{5EFDD53E-8F2C-4F3C-BA16-C28CC6D5260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2275" y="5157788"/>
            <a:ext cx="1511300" cy="915987"/>
            <a:chOff x="3846" y="164"/>
            <a:chExt cx="1497" cy="908"/>
          </a:xfrm>
        </p:grpSpPr>
        <p:grpSp>
          <p:nvGrpSpPr>
            <p:cNvPr id="21364" name="Group 884">
              <a:extLst>
                <a:ext uri="{FF2B5EF4-FFF2-40B4-BE49-F238E27FC236}">
                  <a16:creationId xmlns:a16="http://schemas.microsoft.com/office/drawing/2014/main" id="{A34A37CC-2CA6-4B40-9714-DBFBF01ECE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6" y="164"/>
              <a:ext cx="1497" cy="908"/>
              <a:chOff x="4481" y="2295"/>
              <a:chExt cx="1497" cy="908"/>
            </a:xfrm>
          </p:grpSpPr>
          <p:sp>
            <p:nvSpPr>
              <p:cNvPr id="21365" name="Rectangle 885">
                <a:extLst>
                  <a:ext uri="{FF2B5EF4-FFF2-40B4-BE49-F238E27FC236}">
                    <a16:creationId xmlns:a16="http://schemas.microsoft.com/office/drawing/2014/main" id="{F56F6FEB-86D3-4327-97C5-910AF13F0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2975"/>
                <a:ext cx="77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66" name="Freeform 886">
                <a:extLst>
                  <a:ext uri="{FF2B5EF4-FFF2-40B4-BE49-F238E27FC236}">
                    <a16:creationId xmlns:a16="http://schemas.microsoft.com/office/drawing/2014/main" id="{63D183B4-9C53-431A-9BA2-6B01250D3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386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67" name="Rectangle 887">
                <a:extLst>
                  <a:ext uri="{FF2B5EF4-FFF2-40B4-BE49-F238E27FC236}">
                    <a16:creationId xmlns:a16="http://schemas.microsoft.com/office/drawing/2014/main" id="{2DD29CC8-EA63-4DFA-A881-7E43043F9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5"/>
                <a:ext cx="816" cy="63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68" name="Group 888">
                <a:extLst>
                  <a:ext uri="{FF2B5EF4-FFF2-40B4-BE49-F238E27FC236}">
                    <a16:creationId xmlns:a16="http://schemas.microsoft.com/office/drawing/2014/main" id="{05FCCE45-FD90-4AA7-A06A-CE06902D16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71" y="2976"/>
                <a:ext cx="227" cy="227"/>
                <a:chOff x="1305" y="2386"/>
                <a:chExt cx="272" cy="272"/>
              </a:xfrm>
            </p:grpSpPr>
            <p:sp>
              <p:nvSpPr>
                <p:cNvPr id="21369" name="Oval 889">
                  <a:extLst>
                    <a:ext uri="{FF2B5EF4-FFF2-40B4-BE49-F238E27FC236}">
                      <a16:creationId xmlns:a16="http://schemas.microsoft.com/office/drawing/2014/main" id="{D13D7909-7CB0-4A78-871C-5056784612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70" name="AutoShape 890">
                  <a:extLst>
                    <a:ext uri="{FF2B5EF4-FFF2-40B4-BE49-F238E27FC236}">
                      <a16:creationId xmlns:a16="http://schemas.microsoft.com/office/drawing/2014/main" id="{ADBF5C8F-2D4C-4A57-9AB4-AECB35BEDC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371" name="Rectangle 891">
                <a:extLst>
                  <a:ext uri="{FF2B5EF4-FFF2-40B4-BE49-F238E27FC236}">
                    <a16:creationId xmlns:a16="http://schemas.microsoft.com/office/drawing/2014/main" id="{3CBD9523-2AB8-40C3-938D-0EA320871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930"/>
                <a:ext cx="816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72" name="Rectangle 892">
                <a:extLst>
                  <a:ext uri="{FF2B5EF4-FFF2-40B4-BE49-F238E27FC236}">
                    <a16:creationId xmlns:a16="http://schemas.microsoft.com/office/drawing/2014/main" id="{4219B23A-949B-4FBF-A1E8-EFEA0BE317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975"/>
                <a:ext cx="18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73" name="AutoShape 893">
                <a:extLst>
                  <a:ext uri="{FF2B5EF4-FFF2-40B4-BE49-F238E27FC236}">
                    <a16:creationId xmlns:a16="http://schemas.microsoft.com/office/drawing/2014/main" id="{F46B4AA6-5B60-426C-B686-BA8EEA9EB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7" y="3021"/>
                <a:ext cx="681" cy="46"/>
              </a:xfrm>
              <a:prstGeom prst="roundRect">
                <a:avLst>
                  <a:gd name="adj" fmla="val 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74" name="Group 894">
                <a:extLst>
                  <a:ext uri="{FF2B5EF4-FFF2-40B4-BE49-F238E27FC236}">
                    <a16:creationId xmlns:a16="http://schemas.microsoft.com/office/drawing/2014/main" id="{48F7C03C-45E1-49CC-920D-DDD9CADB20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0" y="2976"/>
                <a:ext cx="227" cy="227"/>
                <a:chOff x="1305" y="2386"/>
                <a:chExt cx="272" cy="272"/>
              </a:xfrm>
            </p:grpSpPr>
            <p:sp>
              <p:nvSpPr>
                <p:cNvPr id="21375" name="Oval 895">
                  <a:extLst>
                    <a:ext uri="{FF2B5EF4-FFF2-40B4-BE49-F238E27FC236}">
                      <a16:creationId xmlns:a16="http://schemas.microsoft.com/office/drawing/2014/main" id="{7E4D344C-59B3-41C3-9580-79ED6E890C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76" name="AutoShape 896">
                  <a:extLst>
                    <a:ext uri="{FF2B5EF4-FFF2-40B4-BE49-F238E27FC236}">
                      <a16:creationId xmlns:a16="http://schemas.microsoft.com/office/drawing/2014/main" id="{BD098D0C-90B4-4A6E-94F7-B5EAA3FC30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377" name="Group 897">
              <a:extLst>
                <a:ext uri="{FF2B5EF4-FFF2-40B4-BE49-F238E27FC236}">
                  <a16:creationId xmlns:a16="http://schemas.microsoft.com/office/drawing/2014/main" id="{30969E8B-9A23-4A92-987A-250D843D2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6" y="164"/>
              <a:ext cx="1497" cy="908"/>
              <a:chOff x="3846" y="164"/>
              <a:chExt cx="1497" cy="908"/>
            </a:xfrm>
          </p:grpSpPr>
          <p:sp>
            <p:nvSpPr>
              <p:cNvPr id="21378" name="Rectangle 898">
                <a:extLst>
                  <a:ext uri="{FF2B5EF4-FFF2-40B4-BE49-F238E27FC236}">
                    <a16:creationId xmlns:a16="http://schemas.microsoft.com/office/drawing/2014/main" id="{AAFAC2EB-7624-4F24-BE51-F36961D1A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4"/>
                <a:ext cx="771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79" name="Freeform 899">
                <a:extLst>
                  <a:ext uri="{FF2B5EF4-FFF2-40B4-BE49-F238E27FC236}">
                    <a16:creationId xmlns:a16="http://schemas.microsoft.com/office/drawing/2014/main" id="{D9E5926C-BF26-408D-9B45-B902F9750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" y="255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80" name="Rectangle 900" descr="横線 (反転)">
                <a:extLst>
                  <a:ext uri="{FF2B5EF4-FFF2-40B4-BE49-F238E27FC236}">
                    <a16:creationId xmlns:a16="http://schemas.microsoft.com/office/drawing/2014/main" id="{8241246E-0D45-4499-A947-A048F5E28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64"/>
                <a:ext cx="816" cy="635"/>
              </a:xfrm>
              <a:prstGeom prst="rect">
                <a:avLst/>
              </a:prstGeom>
              <a:pattFill prst="narHorz">
                <a:fgClr>
                  <a:schemeClr val="bg2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81" name="AutoShape 901">
                <a:extLst>
                  <a:ext uri="{FF2B5EF4-FFF2-40B4-BE49-F238E27FC236}">
                    <a16:creationId xmlns:a16="http://schemas.microsoft.com/office/drawing/2014/main" id="{52B46784-7990-411B-83E9-AC33B3499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4" y="81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82" name="Group 902">
                <a:extLst>
                  <a:ext uri="{FF2B5EF4-FFF2-40B4-BE49-F238E27FC236}">
                    <a16:creationId xmlns:a16="http://schemas.microsoft.com/office/drawing/2014/main" id="{4A985C5D-3BB5-4268-B826-4CA6F4F4B0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6" y="845"/>
                <a:ext cx="227" cy="227"/>
                <a:chOff x="1305" y="2386"/>
                <a:chExt cx="272" cy="272"/>
              </a:xfrm>
            </p:grpSpPr>
            <p:sp>
              <p:nvSpPr>
                <p:cNvPr id="21383" name="Oval 903">
                  <a:extLst>
                    <a:ext uri="{FF2B5EF4-FFF2-40B4-BE49-F238E27FC236}">
                      <a16:creationId xmlns:a16="http://schemas.microsoft.com/office/drawing/2014/main" id="{0B65E1DB-E0BA-459F-95A2-B0847547A6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84" name="AutoShape 904">
                  <a:extLst>
                    <a:ext uri="{FF2B5EF4-FFF2-40B4-BE49-F238E27FC236}">
                      <a16:creationId xmlns:a16="http://schemas.microsoft.com/office/drawing/2014/main" id="{5DDBBC21-F7C7-4A18-B353-48AF3BDA32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385" name="Rectangle 905">
                <a:extLst>
                  <a:ext uri="{FF2B5EF4-FFF2-40B4-BE49-F238E27FC236}">
                    <a16:creationId xmlns:a16="http://schemas.microsoft.com/office/drawing/2014/main" id="{B77AFE57-09C9-44B4-B62D-291AAAD83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799"/>
                <a:ext cx="816" cy="45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86" name="Rectangle 906">
                <a:extLst>
                  <a:ext uri="{FF2B5EF4-FFF2-40B4-BE49-F238E27FC236}">
                    <a16:creationId xmlns:a16="http://schemas.microsoft.com/office/drawing/2014/main" id="{28FDE25B-1DF1-46A5-985A-442613E02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44"/>
                <a:ext cx="181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87" name="Freeform 907">
                <a:extLst>
                  <a:ext uri="{FF2B5EF4-FFF2-40B4-BE49-F238E27FC236}">
                    <a16:creationId xmlns:a16="http://schemas.microsoft.com/office/drawing/2014/main" id="{9B43E036-A08E-44FE-B6A3-3E9E38D1F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844"/>
                <a:ext cx="318" cy="91"/>
              </a:xfrm>
              <a:custGeom>
                <a:avLst/>
                <a:gdLst>
                  <a:gd name="T0" fmla="*/ 0 w 909"/>
                  <a:gd name="T1" fmla="*/ 317 h 317"/>
                  <a:gd name="T2" fmla="*/ 183 w 909"/>
                  <a:gd name="T3" fmla="*/ 0 h 317"/>
                  <a:gd name="T4" fmla="*/ 726 w 909"/>
                  <a:gd name="T5" fmla="*/ 0 h 317"/>
                  <a:gd name="T6" fmla="*/ 909 w 909"/>
                  <a:gd name="T7" fmla="*/ 317 h 317"/>
                  <a:gd name="T8" fmla="*/ 679 w 909"/>
                  <a:gd name="T9" fmla="*/ 42 h 317"/>
                  <a:gd name="T10" fmla="*/ 214 w 909"/>
                  <a:gd name="T11" fmla="*/ 47 h 317"/>
                  <a:gd name="T12" fmla="*/ 0 w 909"/>
                  <a:gd name="T13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9" h="317">
                    <a:moveTo>
                      <a:pt x="0" y="317"/>
                    </a:moveTo>
                    <a:lnTo>
                      <a:pt x="183" y="0"/>
                    </a:lnTo>
                    <a:lnTo>
                      <a:pt x="726" y="0"/>
                    </a:lnTo>
                    <a:lnTo>
                      <a:pt x="909" y="317"/>
                    </a:lnTo>
                    <a:lnTo>
                      <a:pt x="679" y="42"/>
                    </a:lnTo>
                    <a:lnTo>
                      <a:pt x="214" y="47"/>
                    </a:lnTo>
                    <a:lnTo>
                      <a:pt x="0" y="317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88" name="AutoShape 908">
                <a:extLst>
                  <a:ext uri="{FF2B5EF4-FFF2-40B4-BE49-F238E27FC236}">
                    <a16:creationId xmlns:a16="http://schemas.microsoft.com/office/drawing/2014/main" id="{E4112D2B-9489-4892-AC14-06D487DE2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7" y="618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89" name="Freeform 909">
                <a:extLst>
                  <a:ext uri="{FF2B5EF4-FFF2-40B4-BE49-F238E27FC236}">
                    <a16:creationId xmlns:a16="http://schemas.microsoft.com/office/drawing/2014/main" id="{21EDF39A-558E-4AFE-983F-EE018F55B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300"/>
                <a:ext cx="575" cy="272"/>
              </a:xfrm>
              <a:custGeom>
                <a:avLst/>
                <a:gdLst>
                  <a:gd name="T0" fmla="*/ 575 w 575"/>
                  <a:gd name="T1" fmla="*/ 272 h 272"/>
                  <a:gd name="T2" fmla="*/ 0 w 575"/>
                  <a:gd name="T3" fmla="*/ 272 h 272"/>
                  <a:gd name="T4" fmla="*/ 0 w 575"/>
                  <a:gd name="T5" fmla="*/ 0 h 272"/>
                  <a:gd name="T6" fmla="*/ 318 w 575"/>
                  <a:gd name="T7" fmla="*/ 0 h 272"/>
                  <a:gd name="T8" fmla="*/ 575 w 575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" h="272">
                    <a:moveTo>
                      <a:pt x="575" y="272"/>
                    </a:moveTo>
                    <a:lnTo>
                      <a:pt x="0" y="272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575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90" name="AutoShape 910">
                <a:extLst>
                  <a:ext uri="{FF2B5EF4-FFF2-40B4-BE49-F238E27FC236}">
                    <a16:creationId xmlns:a16="http://schemas.microsoft.com/office/drawing/2014/main" id="{9F514B24-FDF1-4EE6-A806-9FF80136C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482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91" name="AutoShape 911" descr="横線 (反転)">
                <a:extLst>
                  <a:ext uri="{FF2B5EF4-FFF2-40B4-BE49-F238E27FC236}">
                    <a16:creationId xmlns:a16="http://schemas.microsoft.com/office/drawing/2014/main" id="{61A74EAA-9CC9-41FE-AC3F-7057E3631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2" y="663"/>
                <a:ext cx="91" cy="136"/>
              </a:xfrm>
              <a:prstGeom prst="roundRect">
                <a:avLst>
                  <a:gd name="adj" fmla="val 19116"/>
                </a:avLst>
              </a:prstGeom>
              <a:pattFill prst="narHorz">
                <a:fgClr>
                  <a:srgbClr val="C0C0C0"/>
                </a:fgClr>
                <a:bgClr>
                  <a:srgbClr val="D5D5D5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92" name="Oval 912">
                <a:extLst>
                  <a:ext uri="{FF2B5EF4-FFF2-40B4-BE49-F238E27FC236}">
                    <a16:creationId xmlns:a16="http://schemas.microsoft.com/office/drawing/2014/main" id="{47D5D716-134D-45F9-9DBA-9AD14CDB0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663"/>
                <a:ext cx="4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93" name="AutoShape 913">
                <a:extLst>
                  <a:ext uri="{FF2B5EF4-FFF2-40B4-BE49-F238E27FC236}">
                    <a16:creationId xmlns:a16="http://schemas.microsoft.com/office/drawing/2014/main" id="{92B59413-D3C4-4CE2-88BE-B316FB45A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708"/>
                <a:ext cx="590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0066CC">
                      <a:gamma/>
                      <a:shade val="82353"/>
                      <a:invGamma/>
                    </a:srgbClr>
                  </a:gs>
                  <a:gs pos="100000">
                    <a:srgbClr val="00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94" name="Freeform 914">
                <a:extLst>
                  <a:ext uri="{FF2B5EF4-FFF2-40B4-BE49-F238E27FC236}">
                    <a16:creationId xmlns:a16="http://schemas.microsoft.com/office/drawing/2014/main" id="{F466FEA6-44F2-46F6-B4D6-D1DA28267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300"/>
                <a:ext cx="454" cy="136"/>
              </a:xfrm>
              <a:custGeom>
                <a:avLst/>
                <a:gdLst>
                  <a:gd name="T0" fmla="*/ 0 w 454"/>
                  <a:gd name="T1" fmla="*/ 0 h 136"/>
                  <a:gd name="T2" fmla="*/ 318 w 454"/>
                  <a:gd name="T3" fmla="*/ 0 h 136"/>
                  <a:gd name="T4" fmla="*/ 454 w 454"/>
                  <a:gd name="T5" fmla="*/ 136 h 136"/>
                  <a:gd name="T6" fmla="*/ 314 w 454"/>
                  <a:gd name="T7" fmla="*/ 18 h 136"/>
                  <a:gd name="T8" fmla="*/ 1 w 454"/>
                  <a:gd name="T9" fmla="*/ 18 h 136"/>
                  <a:gd name="T10" fmla="*/ 0 w 454"/>
                  <a:gd name="T1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36">
                    <a:moveTo>
                      <a:pt x="0" y="0"/>
                    </a:moveTo>
                    <a:lnTo>
                      <a:pt x="318" y="0"/>
                    </a:lnTo>
                    <a:lnTo>
                      <a:pt x="454" y="136"/>
                    </a:lnTo>
                    <a:lnTo>
                      <a:pt x="314" y="18"/>
                    </a:lnTo>
                    <a:lnTo>
                      <a:pt x="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95" name="AutoShape 915">
                <a:extLst>
                  <a:ext uri="{FF2B5EF4-FFF2-40B4-BE49-F238E27FC236}">
                    <a16:creationId xmlns:a16="http://schemas.microsoft.com/office/drawing/2014/main" id="{800D5B8A-426B-441E-A584-C814B64579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890"/>
                <a:ext cx="681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0066CC">
                      <a:gamma/>
                      <a:shade val="82353"/>
                      <a:invGamma/>
                    </a:srgbClr>
                  </a:gs>
                  <a:gs pos="100000">
                    <a:srgbClr val="00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96" name="AutoShape 916">
                <a:extLst>
                  <a:ext uri="{FF2B5EF4-FFF2-40B4-BE49-F238E27FC236}">
                    <a16:creationId xmlns:a16="http://schemas.microsoft.com/office/drawing/2014/main" id="{B144AD50-0E9F-44DF-8381-D71ABAF482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4" y="81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97" name="Group 917">
                <a:extLst>
                  <a:ext uri="{FF2B5EF4-FFF2-40B4-BE49-F238E27FC236}">
                    <a16:creationId xmlns:a16="http://schemas.microsoft.com/office/drawing/2014/main" id="{F4D37774-7B6E-445F-8146-CE2B985AE6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55" y="845"/>
                <a:ext cx="227" cy="227"/>
                <a:chOff x="1305" y="2386"/>
                <a:chExt cx="272" cy="272"/>
              </a:xfrm>
            </p:grpSpPr>
            <p:sp>
              <p:nvSpPr>
                <p:cNvPr id="21398" name="Oval 918">
                  <a:extLst>
                    <a:ext uri="{FF2B5EF4-FFF2-40B4-BE49-F238E27FC236}">
                      <a16:creationId xmlns:a16="http://schemas.microsoft.com/office/drawing/2014/main" id="{082CC933-D113-4B35-A3FF-798825B89A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99" name="AutoShape 919">
                  <a:extLst>
                    <a:ext uri="{FF2B5EF4-FFF2-40B4-BE49-F238E27FC236}">
                      <a16:creationId xmlns:a16="http://schemas.microsoft.com/office/drawing/2014/main" id="{37ECF2DE-D8DF-4AB0-91A4-ECAB4B4D57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1400" name="Group 920">
            <a:extLst>
              <a:ext uri="{FF2B5EF4-FFF2-40B4-BE49-F238E27FC236}">
                <a16:creationId xmlns:a16="http://schemas.microsoft.com/office/drawing/2014/main" id="{2D73E823-9946-4D75-B5E7-76B3A33D2D5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5229225"/>
            <a:ext cx="1512888" cy="917575"/>
            <a:chOff x="2212" y="1298"/>
            <a:chExt cx="1498" cy="909"/>
          </a:xfrm>
        </p:grpSpPr>
        <p:grpSp>
          <p:nvGrpSpPr>
            <p:cNvPr id="21401" name="Group 921">
              <a:extLst>
                <a:ext uri="{FF2B5EF4-FFF2-40B4-BE49-F238E27FC236}">
                  <a16:creationId xmlns:a16="http://schemas.microsoft.com/office/drawing/2014/main" id="{3DABD703-580C-45DB-BC73-70C6F9A8BA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1298"/>
              <a:ext cx="1497" cy="908"/>
              <a:chOff x="4481" y="2295"/>
              <a:chExt cx="1497" cy="908"/>
            </a:xfrm>
          </p:grpSpPr>
          <p:sp>
            <p:nvSpPr>
              <p:cNvPr id="21402" name="Rectangle 922">
                <a:extLst>
                  <a:ext uri="{FF2B5EF4-FFF2-40B4-BE49-F238E27FC236}">
                    <a16:creationId xmlns:a16="http://schemas.microsoft.com/office/drawing/2014/main" id="{8669DDB5-1971-4550-82E8-996784F4F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2975"/>
                <a:ext cx="77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03" name="Freeform 923">
                <a:extLst>
                  <a:ext uri="{FF2B5EF4-FFF2-40B4-BE49-F238E27FC236}">
                    <a16:creationId xmlns:a16="http://schemas.microsoft.com/office/drawing/2014/main" id="{C3329785-6D22-47A4-A3E4-2B555DABB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386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04" name="Rectangle 924">
                <a:extLst>
                  <a:ext uri="{FF2B5EF4-FFF2-40B4-BE49-F238E27FC236}">
                    <a16:creationId xmlns:a16="http://schemas.microsoft.com/office/drawing/2014/main" id="{628B3975-1480-46C1-A51A-99359DF07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5"/>
                <a:ext cx="816" cy="63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405" name="Group 925">
                <a:extLst>
                  <a:ext uri="{FF2B5EF4-FFF2-40B4-BE49-F238E27FC236}">
                    <a16:creationId xmlns:a16="http://schemas.microsoft.com/office/drawing/2014/main" id="{C0FBFB79-B027-4B9C-951E-71674D1751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71" y="2976"/>
                <a:ext cx="227" cy="227"/>
                <a:chOff x="1305" y="2386"/>
                <a:chExt cx="272" cy="272"/>
              </a:xfrm>
            </p:grpSpPr>
            <p:sp>
              <p:nvSpPr>
                <p:cNvPr id="21406" name="Oval 926">
                  <a:extLst>
                    <a:ext uri="{FF2B5EF4-FFF2-40B4-BE49-F238E27FC236}">
                      <a16:creationId xmlns:a16="http://schemas.microsoft.com/office/drawing/2014/main" id="{BDE2FD50-CACD-4CD7-A49E-ACEF607ADB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07" name="AutoShape 927">
                  <a:extLst>
                    <a:ext uri="{FF2B5EF4-FFF2-40B4-BE49-F238E27FC236}">
                      <a16:creationId xmlns:a16="http://schemas.microsoft.com/office/drawing/2014/main" id="{2B26B314-650E-4928-883E-F3A8851BB6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408" name="Rectangle 928">
                <a:extLst>
                  <a:ext uri="{FF2B5EF4-FFF2-40B4-BE49-F238E27FC236}">
                    <a16:creationId xmlns:a16="http://schemas.microsoft.com/office/drawing/2014/main" id="{3B299E67-8101-4E7C-B638-23EAF70B9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930"/>
                <a:ext cx="816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09" name="Rectangle 929">
                <a:extLst>
                  <a:ext uri="{FF2B5EF4-FFF2-40B4-BE49-F238E27FC236}">
                    <a16:creationId xmlns:a16="http://schemas.microsoft.com/office/drawing/2014/main" id="{472503F2-60B5-4761-B516-6567A5E98D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975"/>
                <a:ext cx="18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10" name="AutoShape 930">
                <a:extLst>
                  <a:ext uri="{FF2B5EF4-FFF2-40B4-BE49-F238E27FC236}">
                    <a16:creationId xmlns:a16="http://schemas.microsoft.com/office/drawing/2014/main" id="{8E248E9F-A2E1-42B2-928C-EC104FAC9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7" y="3021"/>
                <a:ext cx="681" cy="46"/>
              </a:xfrm>
              <a:prstGeom prst="roundRect">
                <a:avLst>
                  <a:gd name="adj" fmla="val 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411" name="Group 931">
                <a:extLst>
                  <a:ext uri="{FF2B5EF4-FFF2-40B4-BE49-F238E27FC236}">
                    <a16:creationId xmlns:a16="http://schemas.microsoft.com/office/drawing/2014/main" id="{6DBC0D11-F599-47CD-B15A-536FB0E81E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0" y="2976"/>
                <a:ext cx="227" cy="227"/>
                <a:chOff x="1305" y="2386"/>
                <a:chExt cx="272" cy="272"/>
              </a:xfrm>
            </p:grpSpPr>
            <p:sp>
              <p:nvSpPr>
                <p:cNvPr id="21412" name="Oval 932">
                  <a:extLst>
                    <a:ext uri="{FF2B5EF4-FFF2-40B4-BE49-F238E27FC236}">
                      <a16:creationId xmlns:a16="http://schemas.microsoft.com/office/drawing/2014/main" id="{7BF754B5-02CE-46A6-9465-8BD699E17D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13" name="AutoShape 933">
                  <a:extLst>
                    <a:ext uri="{FF2B5EF4-FFF2-40B4-BE49-F238E27FC236}">
                      <a16:creationId xmlns:a16="http://schemas.microsoft.com/office/drawing/2014/main" id="{096B2EA9-E7E6-492F-BB03-EA1B225F01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414" name="Group 934">
              <a:extLst>
                <a:ext uri="{FF2B5EF4-FFF2-40B4-BE49-F238E27FC236}">
                  <a16:creationId xmlns:a16="http://schemas.microsoft.com/office/drawing/2014/main" id="{A8734A23-9958-4067-B421-96F6D0C0B8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2" y="1298"/>
              <a:ext cx="1497" cy="909"/>
              <a:chOff x="2212" y="1298"/>
              <a:chExt cx="1497" cy="909"/>
            </a:xfrm>
          </p:grpSpPr>
          <p:sp>
            <p:nvSpPr>
              <p:cNvPr id="21415" name="Rectangle 935">
                <a:extLst>
                  <a:ext uri="{FF2B5EF4-FFF2-40B4-BE49-F238E27FC236}">
                    <a16:creationId xmlns:a16="http://schemas.microsoft.com/office/drawing/2014/main" id="{7EBAC72C-418A-4150-8D69-487CC0505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7" y="1979"/>
                <a:ext cx="771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16" name="Freeform 936">
                <a:extLst>
                  <a:ext uri="{FF2B5EF4-FFF2-40B4-BE49-F238E27FC236}">
                    <a16:creationId xmlns:a16="http://schemas.microsoft.com/office/drawing/2014/main" id="{F9755680-F230-4414-90AF-D8E29D504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1390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17" name="Rectangle 937">
                <a:extLst>
                  <a:ext uri="{FF2B5EF4-FFF2-40B4-BE49-F238E27FC236}">
                    <a16:creationId xmlns:a16="http://schemas.microsoft.com/office/drawing/2014/main" id="{7AE0B57A-1B54-4F04-93AE-048B3F678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299"/>
                <a:ext cx="816" cy="63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6039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18" name="AutoShape 938">
                <a:extLst>
                  <a:ext uri="{FF2B5EF4-FFF2-40B4-BE49-F238E27FC236}">
                    <a16:creationId xmlns:a16="http://schemas.microsoft.com/office/drawing/2014/main" id="{B0AF8821-4989-4706-918E-C9685F8B9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1950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419" name="Group 939">
                <a:extLst>
                  <a:ext uri="{FF2B5EF4-FFF2-40B4-BE49-F238E27FC236}">
                    <a16:creationId xmlns:a16="http://schemas.microsoft.com/office/drawing/2014/main" id="{750B615C-040D-4835-8151-6C085E269F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02" y="1980"/>
                <a:ext cx="227" cy="227"/>
                <a:chOff x="1305" y="2386"/>
                <a:chExt cx="272" cy="272"/>
              </a:xfrm>
            </p:grpSpPr>
            <p:sp>
              <p:nvSpPr>
                <p:cNvPr id="21420" name="Oval 940">
                  <a:extLst>
                    <a:ext uri="{FF2B5EF4-FFF2-40B4-BE49-F238E27FC236}">
                      <a16:creationId xmlns:a16="http://schemas.microsoft.com/office/drawing/2014/main" id="{20B52C9D-8F2B-4DF7-93D3-31872B330B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21" name="AutoShape 941">
                  <a:extLst>
                    <a:ext uri="{FF2B5EF4-FFF2-40B4-BE49-F238E27FC236}">
                      <a16:creationId xmlns:a16="http://schemas.microsoft.com/office/drawing/2014/main" id="{922A7FF8-BBA2-4C7E-9C46-2681AAA41D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422" name="Rectangle 942">
                <a:extLst>
                  <a:ext uri="{FF2B5EF4-FFF2-40B4-BE49-F238E27FC236}">
                    <a16:creationId xmlns:a16="http://schemas.microsoft.com/office/drawing/2014/main" id="{074E3390-98EF-400D-96DB-49422BBA5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934"/>
                <a:ext cx="816" cy="4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23" name="Rectangle 943">
                <a:extLst>
                  <a:ext uri="{FF2B5EF4-FFF2-40B4-BE49-F238E27FC236}">
                    <a16:creationId xmlns:a16="http://schemas.microsoft.com/office/drawing/2014/main" id="{6F931761-4992-4CAB-8BAC-48B6E0A56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1979"/>
                <a:ext cx="181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24" name="Freeform 944">
                <a:extLst>
                  <a:ext uri="{FF2B5EF4-FFF2-40B4-BE49-F238E27FC236}">
                    <a16:creationId xmlns:a16="http://schemas.microsoft.com/office/drawing/2014/main" id="{5A76B8F6-3C4A-4143-B7AC-2F6336EDE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7" y="1979"/>
                <a:ext cx="318" cy="91"/>
              </a:xfrm>
              <a:custGeom>
                <a:avLst/>
                <a:gdLst>
                  <a:gd name="T0" fmla="*/ 0 w 909"/>
                  <a:gd name="T1" fmla="*/ 317 h 317"/>
                  <a:gd name="T2" fmla="*/ 183 w 909"/>
                  <a:gd name="T3" fmla="*/ 0 h 317"/>
                  <a:gd name="T4" fmla="*/ 726 w 909"/>
                  <a:gd name="T5" fmla="*/ 0 h 317"/>
                  <a:gd name="T6" fmla="*/ 909 w 909"/>
                  <a:gd name="T7" fmla="*/ 317 h 317"/>
                  <a:gd name="T8" fmla="*/ 679 w 909"/>
                  <a:gd name="T9" fmla="*/ 42 h 317"/>
                  <a:gd name="T10" fmla="*/ 214 w 909"/>
                  <a:gd name="T11" fmla="*/ 47 h 317"/>
                  <a:gd name="T12" fmla="*/ 0 w 909"/>
                  <a:gd name="T13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9" h="317">
                    <a:moveTo>
                      <a:pt x="0" y="317"/>
                    </a:moveTo>
                    <a:lnTo>
                      <a:pt x="183" y="0"/>
                    </a:lnTo>
                    <a:lnTo>
                      <a:pt x="726" y="0"/>
                    </a:lnTo>
                    <a:lnTo>
                      <a:pt x="909" y="317"/>
                    </a:lnTo>
                    <a:lnTo>
                      <a:pt x="679" y="42"/>
                    </a:lnTo>
                    <a:lnTo>
                      <a:pt x="214" y="47"/>
                    </a:lnTo>
                    <a:lnTo>
                      <a:pt x="0" y="317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25" name="AutoShape 945">
                <a:extLst>
                  <a:ext uri="{FF2B5EF4-FFF2-40B4-BE49-F238E27FC236}">
                    <a16:creationId xmlns:a16="http://schemas.microsoft.com/office/drawing/2014/main" id="{96CEA2AA-406E-47F5-A95F-4EAE21AB7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3" y="1753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26" name="Freeform 946">
                <a:extLst>
                  <a:ext uri="{FF2B5EF4-FFF2-40B4-BE49-F238E27FC236}">
                    <a16:creationId xmlns:a16="http://schemas.microsoft.com/office/drawing/2014/main" id="{37145DCD-28FF-4494-96C8-7DA61746B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" y="1435"/>
                <a:ext cx="575" cy="272"/>
              </a:xfrm>
              <a:custGeom>
                <a:avLst/>
                <a:gdLst>
                  <a:gd name="T0" fmla="*/ 575 w 575"/>
                  <a:gd name="T1" fmla="*/ 272 h 272"/>
                  <a:gd name="T2" fmla="*/ 0 w 575"/>
                  <a:gd name="T3" fmla="*/ 272 h 272"/>
                  <a:gd name="T4" fmla="*/ 0 w 575"/>
                  <a:gd name="T5" fmla="*/ 0 h 272"/>
                  <a:gd name="T6" fmla="*/ 318 w 575"/>
                  <a:gd name="T7" fmla="*/ 0 h 272"/>
                  <a:gd name="T8" fmla="*/ 575 w 575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" h="272">
                    <a:moveTo>
                      <a:pt x="575" y="272"/>
                    </a:moveTo>
                    <a:lnTo>
                      <a:pt x="0" y="272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575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27" name="AutoShape 947">
                <a:extLst>
                  <a:ext uri="{FF2B5EF4-FFF2-40B4-BE49-F238E27FC236}">
                    <a16:creationId xmlns:a16="http://schemas.microsoft.com/office/drawing/2014/main" id="{3BD716B9-5C22-41F8-9016-DFAF9DC6E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" y="1617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28" name="AutoShape 948" descr="横線 (反転)">
                <a:extLst>
                  <a:ext uri="{FF2B5EF4-FFF2-40B4-BE49-F238E27FC236}">
                    <a16:creationId xmlns:a16="http://schemas.microsoft.com/office/drawing/2014/main" id="{D5478793-1630-4300-A9DE-CDCA641BD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1798"/>
                <a:ext cx="91" cy="136"/>
              </a:xfrm>
              <a:prstGeom prst="roundRect">
                <a:avLst>
                  <a:gd name="adj" fmla="val 19116"/>
                </a:avLst>
              </a:prstGeom>
              <a:pattFill prst="narHorz">
                <a:fgClr>
                  <a:srgbClr val="C0C0C0"/>
                </a:fgClr>
                <a:bgClr>
                  <a:srgbClr val="D5D5D5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29" name="Oval 949">
                <a:extLst>
                  <a:ext uri="{FF2B5EF4-FFF2-40B4-BE49-F238E27FC236}">
                    <a16:creationId xmlns:a16="http://schemas.microsoft.com/office/drawing/2014/main" id="{136EC435-D391-42C9-8D51-A954212E7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3" y="1798"/>
                <a:ext cx="4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30" name="AutoShape 950">
                <a:extLst>
                  <a:ext uri="{FF2B5EF4-FFF2-40B4-BE49-F238E27FC236}">
                    <a16:creationId xmlns:a16="http://schemas.microsoft.com/office/drawing/2014/main" id="{3B08CB3C-6901-40EA-9D7E-A6F3BA38F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" y="1843"/>
                <a:ext cx="590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31" name="Freeform 951">
                <a:extLst>
                  <a:ext uri="{FF2B5EF4-FFF2-40B4-BE49-F238E27FC236}">
                    <a16:creationId xmlns:a16="http://schemas.microsoft.com/office/drawing/2014/main" id="{80743D50-73C7-4C6C-9235-F6BDAC946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" y="1435"/>
                <a:ext cx="454" cy="136"/>
              </a:xfrm>
              <a:custGeom>
                <a:avLst/>
                <a:gdLst>
                  <a:gd name="T0" fmla="*/ 0 w 454"/>
                  <a:gd name="T1" fmla="*/ 0 h 136"/>
                  <a:gd name="T2" fmla="*/ 318 w 454"/>
                  <a:gd name="T3" fmla="*/ 0 h 136"/>
                  <a:gd name="T4" fmla="*/ 454 w 454"/>
                  <a:gd name="T5" fmla="*/ 136 h 136"/>
                  <a:gd name="T6" fmla="*/ 314 w 454"/>
                  <a:gd name="T7" fmla="*/ 18 h 136"/>
                  <a:gd name="T8" fmla="*/ 1 w 454"/>
                  <a:gd name="T9" fmla="*/ 18 h 136"/>
                  <a:gd name="T10" fmla="*/ 0 w 454"/>
                  <a:gd name="T1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36">
                    <a:moveTo>
                      <a:pt x="0" y="0"/>
                    </a:moveTo>
                    <a:lnTo>
                      <a:pt x="318" y="0"/>
                    </a:lnTo>
                    <a:lnTo>
                      <a:pt x="454" y="136"/>
                    </a:lnTo>
                    <a:lnTo>
                      <a:pt x="314" y="18"/>
                    </a:lnTo>
                    <a:lnTo>
                      <a:pt x="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32" name="AutoShape 952">
                <a:extLst>
                  <a:ext uri="{FF2B5EF4-FFF2-40B4-BE49-F238E27FC236}">
                    <a16:creationId xmlns:a16="http://schemas.microsoft.com/office/drawing/2014/main" id="{6244CEEE-3F80-4CB2-A1BB-5D5E2FB80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28" y="2025"/>
                <a:ext cx="681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33" name="AutoShape 953">
                <a:extLst>
                  <a:ext uri="{FF2B5EF4-FFF2-40B4-BE49-F238E27FC236}">
                    <a16:creationId xmlns:a16="http://schemas.microsoft.com/office/drawing/2014/main" id="{E3552579-A663-43ED-910D-05C799D14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0" y="1950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434" name="Group 954">
                <a:extLst>
                  <a:ext uri="{FF2B5EF4-FFF2-40B4-BE49-F238E27FC236}">
                    <a16:creationId xmlns:a16="http://schemas.microsoft.com/office/drawing/2014/main" id="{0D0A2F5F-94D3-4E0C-82C7-90E771A667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21" y="1980"/>
                <a:ext cx="227" cy="227"/>
                <a:chOff x="1305" y="2386"/>
                <a:chExt cx="272" cy="272"/>
              </a:xfrm>
            </p:grpSpPr>
            <p:sp>
              <p:nvSpPr>
                <p:cNvPr id="21435" name="Oval 955">
                  <a:extLst>
                    <a:ext uri="{FF2B5EF4-FFF2-40B4-BE49-F238E27FC236}">
                      <a16:creationId xmlns:a16="http://schemas.microsoft.com/office/drawing/2014/main" id="{1B948D7B-14C3-44D5-AE36-31D7E78B5E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36" name="AutoShape 956">
                  <a:extLst>
                    <a:ext uri="{FF2B5EF4-FFF2-40B4-BE49-F238E27FC236}">
                      <a16:creationId xmlns:a16="http://schemas.microsoft.com/office/drawing/2014/main" id="{612F488A-45B5-41A8-8296-EEA1F9B6F4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437" name="Line 957">
                <a:extLst>
                  <a:ext uri="{FF2B5EF4-FFF2-40B4-BE49-F238E27FC236}">
                    <a16:creationId xmlns:a16="http://schemas.microsoft.com/office/drawing/2014/main" id="{CB9DD5EF-9AEB-472C-A340-4E0F4C9639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0" y="1298"/>
                <a:ext cx="0" cy="635"/>
              </a:xfrm>
              <a:prstGeom prst="line">
                <a:avLst/>
              </a:prstGeom>
              <a:noFill/>
              <a:ln w="3175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38" name="Line 958">
                <a:extLst>
                  <a:ext uri="{FF2B5EF4-FFF2-40B4-BE49-F238E27FC236}">
                    <a16:creationId xmlns:a16="http://schemas.microsoft.com/office/drawing/2014/main" id="{EB7C9FD2-3A6A-48DC-8429-73B0C44E29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11" y="1298"/>
                <a:ext cx="0" cy="635"/>
              </a:xfrm>
              <a:prstGeom prst="line">
                <a:avLst/>
              </a:prstGeom>
              <a:noFill/>
              <a:ln w="3175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39" name="Line 959">
                <a:extLst>
                  <a:ext uri="{FF2B5EF4-FFF2-40B4-BE49-F238E27FC236}">
                    <a16:creationId xmlns:a16="http://schemas.microsoft.com/office/drawing/2014/main" id="{34B87EE9-038B-47CF-B047-BF82A71C5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3" y="1298"/>
                <a:ext cx="0" cy="635"/>
              </a:xfrm>
              <a:prstGeom prst="line">
                <a:avLst/>
              </a:prstGeom>
              <a:noFill/>
              <a:ln w="3175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40" name="Line 960">
                <a:extLst>
                  <a:ext uri="{FF2B5EF4-FFF2-40B4-BE49-F238E27FC236}">
                    <a16:creationId xmlns:a16="http://schemas.microsoft.com/office/drawing/2014/main" id="{DAF6F128-5497-43D0-BA7C-9D22B14B6D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9" y="1298"/>
                <a:ext cx="0" cy="635"/>
              </a:xfrm>
              <a:prstGeom prst="line">
                <a:avLst/>
              </a:prstGeom>
              <a:noFill/>
              <a:ln w="3175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1441" name="Group 961">
            <a:extLst>
              <a:ext uri="{FF2B5EF4-FFF2-40B4-BE49-F238E27FC236}">
                <a16:creationId xmlns:a16="http://schemas.microsoft.com/office/drawing/2014/main" id="{B2AFBD41-7DF2-4EB7-988E-05C4FCB6E27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77188" y="5060950"/>
            <a:ext cx="1441450" cy="1031875"/>
            <a:chOff x="2122" y="210"/>
            <a:chExt cx="1270" cy="908"/>
          </a:xfrm>
        </p:grpSpPr>
        <p:grpSp>
          <p:nvGrpSpPr>
            <p:cNvPr id="21442" name="Group 962">
              <a:extLst>
                <a:ext uri="{FF2B5EF4-FFF2-40B4-BE49-F238E27FC236}">
                  <a16:creationId xmlns:a16="http://schemas.microsoft.com/office/drawing/2014/main" id="{F84906A4-9ACF-4824-9068-AC0C2CD8F8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210"/>
              <a:ext cx="1270" cy="908"/>
              <a:chOff x="2757" y="2341"/>
              <a:chExt cx="1270" cy="908"/>
            </a:xfrm>
          </p:grpSpPr>
          <p:sp>
            <p:nvSpPr>
              <p:cNvPr id="21443" name="Freeform 963">
                <a:extLst>
                  <a:ext uri="{FF2B5EF4-FFF2-40B4-BE49-F238E27FC236}">
                    <a16:creationId xmlns:a16="http://schemas.microsoft.com/office/drawing/2014/main" id="{53240970-8D8A-429B-8FD9-14A68A094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523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44" name="Rectangle 964">
                <a:extLst>
                  <a:ext uri="{FF2B5EF4-FFF2-40B4-BE49-F238E27FC236}">
                    <a16:creationId xmlns:a16="http://schemas.microsoft.com/office/drawing/2014/main" id="{3CFEED91-B1DC-4FFD-B332-8EE75367A1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445" name="Group 965">
                <a:extLst>
                  <a:ext uri="{FF2B5EF4-FFF2-40B4-BE49-F238E27FC236}">
                    <a16:creationId xmlns:a16="http://schemas.microsoft.com/office/drawing/2014/main" id="{07DBD9CF-5DBB-41C6-9FA4-77A773BDE8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47" y="3022"/>
                <a:ext cx="227" cy="227"/>
                <a:chOff x="1305" y="2386"/>
                <a:chExt cx="272" cy="272"/>
              </a:xfrm>
            </p:grpSpPr>
            <p:sp>
              <p:nvSpPr>
                <p:cNvPr id="21446" name="Oval 966">
                  <a:extLst>
                    <a:ext uri="{FF2B5EF4-FFF2-40B4-BE49-F238E27FC236}">
                      <a16:creationId xmlns:a16="http://schemas.microsoft.com/office/drawing/2014/main" id="{9EA80FA1-57E3-4E1B-872D-B97E010DA6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47" name="AutoShape 967">
                  <a:extLst>
                    <a:ext uri="{FF2B5EF4-FFF2-40B4-BE49-F238E27FC236}">
                      <a16:creationId xmlns:a16="http://schemas.microsoft.com/office/drawing/2014/main" id="{11F0CA02-A3AA-4C49-90CF-F00F6D3838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448" name="Group 968">
                <a:extLst>
                  <a:ext uri="{FF2B5EF4-FFF2-40B4-BE49-F238E27FC236}">
                    <a16:creationId xmlns:a16="http://schemas.microsoft.com/office/drawing/2014/main" id="{37233228-F56F-48F3-9E2C-D2813E41EA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66" y="3022"/>
                <a:ext cx="227" cy="227"/>
                <a:chOff x="1305" y="2386"/>
                <a:chExt cx="272" cy="272"/>
              </a:xfrm>
            </p:grpSpPr>
            <p:sp>
              <p:nvSpPr>
                <p:cNvPr id="21449" name="Oval 969">
                  <a:extLst>
                    <a:ext uri="{FF2B5EF4-FFF2-40B4-BE49-F238E27FC236}">
                      <a16:creationId xmlns:a16="http://schemas.microsoft.com/office/drawing/2014/main" id="{4AEBCCC9-328A-470D-9957-6BC897A7E1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50" name="AutoShape 970">
                  <a:extLst>
                    <a:ext uri="{FF2B5EF4-FFF2-40B4-BE49-F238E27FC236}">
                      <a16:creationId xmlns:a16="http://schemas.microsoft.com/office/drawing/2014/main" id="{8D5DFEFB-95F2-4CC9-9C52-CF73CA7652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451" name="Rectangle 971">
                <a:extLst>
                  <a:ext uri="{FF2B5EF4-FFF2-40B4-BE49-F238E27FC236}">
                    <a16:creationId xmlns:a16="http://schemas.microsoft.com/office/drawing/2014/main" id="{1E140565-10D7-47BE-87F2-E5FA3424E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022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52" name="Freeform 972">
                <a:extLst>
                  <a:ext uri="{FF2B5EF4-FFF2-40B4-BE49-F238E27FC236}">
                    <a16:creationId xmlns:a16="http://schemas.microsoft.com/office/drawing/2014/main" id="{6E25E9E1-69C0-4D13-94EB-15C9C4502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477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453" name="Group 973">
              <a:extLst>
                <a:ext uri="{FF2B5EF4-FFF2-40B4-BE49-F238E27FC236}">
                  <a16:creationId xmlns:a16="http://schemas.microsoft.com/office/drawing/2014/main" id="{051D2097-1AD2-4C46-BA9D-D544021EE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210"/>
              <a:ext cx="1270" cy="908"/>
              <a:chOff x="2122" y="210"/>
              <a:chExt cx="1270" cy="908"/>
            </a:xfrm>
          </p:grpSpPr>
          <p:sp>
            <p:nvSpPr>
              <p:cNvPr id="21454" name="Freeform 974">
                <a:extLst>
                  <a:ext uri="{FF2B5EF4-FFF2-40B4-BE49-F238E27FC236}">
                    <a16:creationId xmlns:a16="http://schemas.microsoft.com/office/drawing/2014/main" id="{50A7B839-EE64-42AB-9A92-271B622E2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2" y="392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25490"/>
                      <a:invGamma/>
                    </a:srgbClr>
                  </a:gs>
                  <a:gs pos="100000">
                    <a:srgbClr val="00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55" name="Rectangle 975">
                <a:extLst>
                  <a:ext uri="{FF2B5EF4-FFF2-40B4-BE49-F238E27FC236}">
                    <a16:creationId xmlns:a16="http://schemas.microsoft.com/office/drawing/2014/main" id="{A89F666B-1A96-47A2-8080-5FFB3D777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10"/>
                <a:ext cx="771" cy="590"/>
              </a:xfrm>
              <a:prstGeom prst="rect">
                <a:avLst/>
              </a:pr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56" name="AutoShape 976">
                <a:extLst>
                  <a:ext uri="{FF2B5EF4-FFF2-40B4-BE49-F238E27FC236}">
                    <a16:creationId xmlns:a16="http://schemas.microsoft.com/office/drawing/2014/main" id="{9A3DF1A7-6777-4389-87CA-BB393C330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86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457" name="Group 977">
                <a:extLst>
                  <a:ext uri="{FF2B5EF4-FFF2-40B4-BE49-F238E27FC236}">
                    <a16:creationId xmlns:a16="http://schemas.microsoft.com/office/drawing/2014/main" id="{BE839B7F-916B-4EAD-B89A-1C5BCC7462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2" y="891"/>
                <a:ext cx="227" cy="227"/>
                <a:chOff x="1305" y="2386"/>
                <a:chExt cx="272" cy="272"/>
              </a:xfrm>
            </p:grpSpPr>
            <p:sp>
              <p:nvSpPr>
                <p:cNvPr id="21458" name="Oval 978">
                  <a:extLst>
                    <a:ext uri="{FF2B5EF4-FFF2-40B4-BE49-F238E27FC236}">
                      <a16:creationId xmlns:a16="http://schemas.microsoft.com/office/drawing/2014/main" id="{8806E6AB-4F76-4AAC-BBDB-0024148587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59" name="AutoShape 979">
                  <a:extLst>
                    <a:ext uri="{FF2B5EF4-FFF2-40B4-BE49-F238E27FC236}">
                      <a16:creationId xmlns:a16="http://schemas.microsoft.com/office/drawing/2014/main" id="{1F4206D7-8CD5-4DE8-B232-A5A845CBDD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460" name="AutoShape 980">
                <a:extLst>
                  <a:ext uri="{FF2B5EF4-FFF2-40B4-BE49-F238E27FC236}">
                    <a16:creationId xmlns:a16="http://schemas.microsoft.com/office/drawing/2014/main" id="{8CEF003C-AF9A-403C-B47E-250BA7F3A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0" y="86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461" name="Group 981">
                <a:extLst>
                  <a:ext uri="{FF2B5EF4-FFF2-40B4-BE49-F238E27FC236}">
                    <a16:creationId xmlns:a16="http://schemas.microsoft.com/office/drawing/2014/main" id="{DE13B02F-6882-4461-9C73-CFDBB08328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31" y="891"/>
                <a:ext cx="227" cy="227"/>
                <a:chOff x="1305" y="2386"/>
                <a:chExt cx="272" cy="272"/>
              </a:xfrm>
            </p:grpSpPr>
            <p:sp>
              <p:nvSpPr>
                <p:cNvPr id="21462" name="Oval 982">
                  <a:extLst>
                    <a:ext uri="{FF2B5EF4-FFF2-40B4-BE49-F238E27FC236}">
                      <a16:creationId xmlns:a16="http://schemas.microsoft.com/office/drawing/2014/main" id="{74073E10-F040-4C6B-AA59-2D662C6730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63" name="AutoShape 983">
                  <a:extLst>
                    <a:ext uri="{FF2B5EF4-FFF2-40B4-BE49-F238E27FC236}">
                      <a16:creationId xmlns:a16="http://schemas.microsoft.com/office/drawing/2014/main" id="{7F73687F-E9A7-439D-8F9E-751627B48B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464" name="Rectangle 984">
                <a:extLst>
                  <a:ext uri="{FF2B5EF4-FFF2-40B4-BE49-F238E27FC236}">
                    <a16:creationId xmlns:a16="http://schemas.microsoft.com/office/drawing/2014/main" id="{B76BEAB6-A038-491D-80E1-8A6E1BE18F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891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65" name="Freeform 985">
                <a:extLst>
                  <a:ext uri="{FF2B5EF4-FFF2-40B4-BE49-F238E27FC236}">
                    <a16:creationId xmlns:a16="http://schemas.microsoft.com/office/drawing/2014/main" id="{0097E0D4-958F-49EA-81BF-5C413DCD3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392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66" name="Rectangle 986">
                <a:extLst>
                  <a:ext uri="{FF2B5EF4-FFF2-40B4-BE49-F238E27FC236}">
                    <a16:creationId xmlns:a16="http://schemas.microsoft.com/office/drawing/2014/main" id="{A6A0D256-9F37-422F-B1E5-D83580DE1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437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67" name="Freeform 987">
                <a:extLst>
                  <a:ext uri="{FF2B5EF4-FFF2-40B4-BE49-F238E27FC236}">
                    <a16:creationId xmlns:a16="http://schemas.microsoft.com/office/drawing/2014/main" id="{D19FF297-1B1B-4B92-905D-FCC355371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2" y="346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468" name="Group 988">
                <a:extLst>
                  <a:ext uri="{FF2B5EF4-FFF2-40B4-BE49-F238E27FC236}">
                    <a16:creationId xmlns:a16="http://schemas.microsoft.com/office/drawing/2014/main" id="{8045CD2C-A15C-453B-948C-645AEB30CD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9" y="210"/>
                <a:ext cx="498" cy="589"/>
                <a:chOff x="2168" y="210"/>
                <a:chExt cx="544" cy="635"/>
              </a:xfrm>
            </p:grpSpPr>
            <p:sp>
              <p:nvSpPr>
                <p:cNvPr id="21469" name="Line 989">
                  <a:extLst>
                    <a:ext uri="{FF2B5EF4-FFF2-40B4-BE49-F238E27FC236}">
                      <a16:creationId xmlns:a16="http://schemas.microsoft.com/office/drawing/2014/main" id="{1CE0E0AB-22B1-4E6F-A9CF-E085D2B8C6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49" y="210"/>
                  <a:ext cx="0" cy="635"/>
                </a:xfrm>
                <a:prstGeom prst="line">
                  <a:avLst/>
                </a:prstGeom>
                <a:noFill/>
                <a:ln w="3175">
                  <a:solidFill>
                    <a:srgbClr val="33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70" name="Line 990">
                  <a:extLst>
                    <a:ext uri="{FF2B5EF4-FFF2-40B4-BE49-F238E27FC236}">
                      <a16:creationId xmlns:a16="http://schemas.microsoft.com/office/drawing/2014/main" id="{468D7FAE-B540-4A1B-BC1E-464AEE7A4E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30" y="210"/>
                  <a:ext cx="0" cy="635"/>
                </a:xfrm>
                <a:prstGeom prst="line">
                  <a:avLst/>
                </a:prstGeom>
                <a:noFill/>
                <a:ln w="3175">
                  <a:solidFill>
                    <a:srgbClr val="33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71" name="Line 991">
                  <a:extLst>
                    <a:ext uri="{FF2B5EF4-FFF2-40B4-BE49-F238E27FC236}">
                      <a16:creationId xmlns:a16="http://schemas.microsoft.com/office/drawing/2014/main" id="{51FE35B3-CEF9-4F03-8E63-7A17AB734A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2" y="210"/>
                  <a:ext cx="0" cy="635"/>
                </a:xfrm>
                <a:prstGeom prst="line">
                  <a:avLst/>
                </a:prstGeom>
                <a:noFill/>
                <a:ln w="3175">
                  <a:solidFill>
                    <a:srgbClr val="33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72" name="Line 992">
                  <a:extLst>
                    <a:ext uri="{FF2B5EF4-FFF2-40B4-BE49-F238E27FC236}">
                      <a16:creationId xmlns:a16="http://schemas.microsoft.com/office/drawing/2014/main" id="{38502337-7E78-4B42-912E-A8A653E075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68" y="210"/>
                  <a:ext cx="0" cy="635"/>
                </a:xfrm>
                <a:prstGeom prst="line">
                  <a:avLst/>
                </a:prstGeom>
                <a:noFill/>
                <a:ln w="3175">
                  <a:solidFill>
                    <a:srgbClr val="33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>
            <a:extLst>
              <a:ext uri="{FF2B5EF4-FFF2-40B4-BE49-F238E27FC236}">
                <a16:creationId xmlns:a16="http://schemas.microsoft.com/office/drawing/2014/main" id="{1667AD8B-B2A1-434B-AA2D-4BF74EA607E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1216025"/>
            <a:ext cx="1509713" cy="917575"/>
            <a:chOff x="262" y="3294"/>
            <a:chExt cx="1270" cy="772"/>
          </a:xfrm>
        </p:grpSpPr>
        <p:grpSp>
          <p:nvGrpSpPr>
            <p:cNvPr id="22531" name="Group 3">
              <a:extLst>
                <a:ext uri="{FF2B5EF4-FFF2-40B4-BE49-F238E27FC236}">
                  <a16:creationId xmlns:a16="http://schemas.microsoft.com/office/drawing/2014/main" id="{19F46D0F-95F5-41AB-A0F0-33554C0B49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294"/>
              <a:ext cx="1270" cy="772"/>
              <a:chOff x="4299" y="2930"/>
              <a:chExt cx="1270" cy="772"/>
            </a:xfrm>
          </p:grpSpPr>
          <p:sp>
            <p:nvSpPr>
              <p:cNvPr id="22532" name="AutoShape 4">
                <a:extLst>
                  <a:ext uri="{FF2B5EF4-FFF2-40B4-BE49-F238E27FC236}">
                    <a16:creationId xmlns:a16="http://schemas.microsoft.com/office/drawing/2014/main" id="{6538C36B-B531-438A-BA29-94A845FB9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33" name="Freeform 5">
                <a:extLst>
                  <a:ext uri="{FF2B5EF4-FFF2-40B4-BE49-F238E27FC236}">
                    <a16:creationId xmlns:a16="http://schemas.microsoft.com/office/drawing/2014/main" id="{3132F988-57D7-4592-9C06-AF84DBEAD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534" name="Group 6">
                <a:extLst>
                  <a:ext uri="{FF2B5EF4-FFF2-40B4-BE49-F238E27FC236}">
                    <a16:creationId xmlns:a16="http://schemas.microsoft.com/office/drawing/2014/main" id="{D16AF15F-94D1-44B1-9CE1-98C3F2BCDA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2535" name="Oval 7">
                  <a:extLst>
                    <a:ext uri="{FF2B5EF4-FFF2-40B4-BE49-F238E27FC236}">
                      <a16:creationId xmlns:a16="http://schemas.microsoft.com/office/drawing/2014/main" id="{F259E64B-BEAE-4996-8DFA-17A741511A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36" name="AutoShape 8">
                  <a:extLst>
                    <a:ext uri="{FF2B5EF4-FFF2-40B4-BE49-F238E27FC236}">
                      <a16:creationId xmlns:a16="http://schemas.microsoft.com/office/drawing/2014/main" id="{AF22D445-2875-445B-AF3C-984C387C34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37" name="Group 9">
                <a:extLst>
                  <a:ext uri="{FF2B5EF4-FFF2-40B4-BE49-F238E27FC236}">
                    <a16:creationId xmlns:a16="http://schemas.microsoft.com/office/drawing/2014/main" id="{3D43D124-1101-4460-8890-4E67149860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2538" name="Oval 10">
                  <a:extLst>
                    <a:ext uri="{FF2B5EF4-FFF2-40B4-BE49-F238E27FC236}">
                      <a16:creationId xmlns:a16="http://schemas.microsoft.com/office/drawing/2014/main" id="{2F964424-BDF1-4555-B178-B94DBBC6ED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39" name="AutoShape 11">
                  <a:extLst>
                    <a:ext uri="{FF2B5EF4-FFF2-40B4-BE49-F238E27FC236}">
                      <a16:creationId xmlns:a16="http://schemas.microsoft.com/office/drawing/2014/main" id="{069F84A5-3665-4EBC-A619-15321F5206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540" name="AutoShape 12">
                <a:extLst>
                  <a:ext uri="{FF2B5EF4-FFF2-40B4-BE49-F238E27FC236}">
                    <a16:creationId xmlns:a16="http://schemas.microsoft.com/office/drawing/2014/main" id="{E0B3326C-19C0-4CBB-827A-5AE24B2420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541" name="Group 13">
              <a:extLst>
                <a:ext uri="{FF2B5EF4-FFF2-40B4-BE49-F238E27FC236}">
                  <a16:creationId xmlns:a16="http://schemas.microsoft.com/office/drawing/2014/main" id="{300DAD49-56C3-4A8F-B0C3-461C6E555A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294"/>
              <a:ext cx="1270" cy="772"/>
              <a:chOff x="2757" y="2976"/>
              <a:chExt cx="1270" cy="772"/>
            </a:xfrm>
          </p:grpSpPr>
          <p:sp>
            <p:nvSpPr>
              <p:cNvPr id="22542" name="AutoShape 14">
                <a:extLst>
                  <a:ext uri="{FF2B5EF4-FFF2-40B4-BE49-F238E27FC236}">
                    <a16:creationId xmlns:a16="http://schemas.microsoft.com/office/drawing/2014/main" id="{E52FB090-9165-4F24-855C-45629E712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43" name="Freeform 15">
                <a:extLst>
                  <a:ext uri="{FF2B5EF4-FFF2-40B4-BE49-F238E27FC236}">
                    <a16:creationId xmlns:a16="http://schemas.microsoft.com/office/drawing/2014/main" id="{56821BC8-B977-45C2-8BD0-86D580D32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44" name="Rectangle 16">
                <a:extLst>
                  <a:ext uri="{FF2B5EF4-FFF2-40B4-BE49-F238E27FC236}">
                    <a16:creationId xmlns:a16="http://schemas.microsoft.com/office/drawing/2014/main" id="{E1D08AFF-155A-4DFA-8341-97E286621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2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45" name="Rectangle 17">
                <a:extLst>
                  <a:ext uri="{FF2B5EF4-FFF2-40B4-BE49-F238E27FC236}">
                    <a16:creationId xmlns:a16="http://schemas.microsoft.com/office/drawing/2014/main" id="{8C29CE78-250B-44F4-912D-9AB59E0D7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2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46" name="Rectangle 18">
                <a:extLst>
                  <a:ext uri="{FF2B5EF4-FFF2-40B4-BE49-F238E27FC236}">
                    <a16:creationId xmlns:a16="http://schemas.microsoft.com/office/drawing/2014/main" id="{9E11B066-7DA4-4044-80CF-3D52D4513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2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47" name="Freeform 19">
                <a:extLst>
                  <a:ext uri="{FF2B5EF4-FFF2-40B4-BE49-F238E27FC236}">
                    <a16:creationId xmlns:a16="http://schemas.microsoft.com/office/drawing/2014/main" id="{2B66BD79-2157-4ED5-917A-FE11BE03E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2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48" name="Freeform 20">
                <a:extLst>
                  <a:ext uri="{FF2B5EF4-FFF2-40B4-BE49-F238E27FC236}">
                    <a16:creationId xmlns:a16="http://schemas.microsoft.com/office/drawing/2014/main" id="{AE11D641-6BAA-44EC-89A0-F26AD11BF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2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49" name="AutoShape 21">
                <a:extLst>
                  <a:ext uri="{FF2B5EF4-FFF2-40B4-BE49-F238E27FC236}">
                    <a16:creationId xmlns:a16="http://schemas.microsoft.com/office/drawing/2014/main" id="{835B5390-3F6F-4CC2-8376-0489CD010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550" name="Group 22">
                <a:extLst>
                  <a:ext uri="{FF2B5EF4-FFF2-40B4-BE49-F238E27FC236}">
                    <a16:creationId xmlns:a16="http://schemas.microsoft.com/office/drawing/2014/main" id="{440AA54F-A54A-4EF6-82D1-2E87101586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2551" name="Oval 23">
                  <a:extLst>
                    <a:ext uri="{FF2B5EF4-FFF2-40B4-BE49-F238E27FC236}">
                      <a16:creationId xmlns:a16="http://schemas.microsoft.com/office/drawing/2014/main" id="{FBDE1C37-0F5D-4F82-858E-7D5FB4D8EB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52" name="AutoShape 24">
                  <a:extLst>
                    <a:ext uri="{FF2B5EF4-FFF2-40B4-BE49-F238E27FC236}">
                      <a16:creationId xmlns:a16="http://schemas.microsoft.com/office/drawing/2014/main" id="{FFFEDAC2-4E48-492F-B134-4AF2B4F141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553" name="AutoShape 25">
                <a:extLst>
                  <a:ext uri="{FF2B5EF4-FFF2-40B4-BE49-F238E27FC236}">
                    <a16:creationId xmlns:a16="http://schemas.microsoft.com/office/drawing/2014/main" id="{1277259E-333B-4060-9266-9B8FDC4AD5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554" name="Group 26">
                <a:extLst>
                  <a:ext uri="{FF2B5EF4-FFF2-40B4-BE49-F238E27FC236}">
                    <a16:creationId xmlns:a16="http://schemas.microsoft.com/office/drawing/2014/main" id="{B2F95F83-F9C3-4617-9F7E-957EC7106A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2555" name="Oval 27">
                  <a:extLst>
                    <a:ext uri="{FF2B5EF4-FFF2-40B4-BE49-F238E27FC236}">
                      <a16:creationId xmlns:a16="http://schemas.microsoft.com/office/drawing/2014/main" id="{703D1355-C2EF-444A-ACBF-F7013170C0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56" name="AutoShape 28">
                  <a:extLst>
                    <a:ext uri="{FF2B5EF4-FFF2-40B4-BE49-F238E27FC236}">
                      <a16:creationId xmlns:a16="http://schemas.microsoft.com/office/drawing/2014/main" id="{BAA0C96C-0FA4-48F1-90D9-FB7A9DF292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557" name="AutoShape 29">
                <a:extLst>
                  <a:ext uri="{FF2B5EF4-FFF2-40B4-BE49-F238E27FC236}">
                    <a16:creationId xmlns:a16="http://schemas.microsoft.com/office/drawing/2014/main" id="{D111E8D8-993A-45DA-860F-D2936607C2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58" name="AutoShape 30">
                <a:extLst>
                  <a:ext uri="{FF2B5EF4-FFF2-40B4-BE49-F238E27FC236}">
                    <a16:creationId xmlns:a16="http://schemas.microsoft.com/office/drawing/2014/main" id="{ACF117CB-3C77-455A-8D6E-CA370FDC4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59" name="AutoShape 31">
                <a:extLst>
                  <a:ext uri="{FF2B5EF4-FFF2-40B4-BE49-F238E27FC236}">
                    <a16:creationId xmlns:a16="http://schemas.microsoft.com/office/drawing/2014/main" id="{AD505D2D-3B40-4E8E-B69D-E9D04C413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60" name="AutoShape 32">
                <a:extLst>
                  <a:ext uri="{FF2B5EF4-FFF2-40B4-BE49-F238E27FC236}">
                    <a16:creationId xmlns:a16="http://schemas.microsoft.com/office/drawing/2014/main" id="{84951C58-C803-4048-B086-BDF356037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61" name="AutoShape 33">
                <a:extLst>
                  <a:ext uri="{FF2B5EF4-FFF2-40B4-BE49-F238E27FC236}">
                    <a16:creationId xmlns:a16="http://schemas.microsoft.com/office/drawing/2014/main" id="{21AD52BD-4411-4393-92C5-CF5A5B972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562" name="WordArt 34">
              <a:extLst>
                <a:ext uri="{FF2B5EF4-FFF2-40B4-BE49-F238E27FC236}">
                  <a16:creationId xmlns:a16="http://schemas.microsoft.com/office/drawing/2014/main" id="{2C3BDAE9-68C6-4D4B-9F05-E5C418CA7A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1" y="3385"/>
              <a:ext cx="545" cy="13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郵 〒 便</a:t>
              </a:r>
            </a:p>
          </p:txBody>
        </p:sp>
      </p:grpSp>
      <p:grpSp>
        <p:nvGrpSpPr>
          <p:cNvPr id="22563" name="Group 35">
            <a:extLst>
              <a:ext uri="{FF2B5EF4-FFF2-40B4-BE49-F238E27FC236}">
                <a16:creationId xmlns:a16="http://schemas.microsoft.com/office/drawing/2014/main" id="{2237704E-182D-4A13-B287-D8EDBC4A1AF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3113088"/>
            <a:ext cx="1584325" cy="963612"/>
            <a:chOff x="4980" y="1933"/>
            <a:chExt cx="998" cy="607"/>
          </a:xfrm>
        </p:grpSpPr>
        <p:grpSp>
          <p:nvGrpSpPr>
            <p:cNvPr id="22564" name="Group 36">
              <a:extLst>
                <a:ext uri="{FF2B5EF4-FFF2-40B4-BE49-F238E27FC236}">
                  <a16:creationId xmlns:a16="http://schemas.microsoft.com/office/drawing/2014/main" id="{77CCA383-CF01-42FD-A089-49E072374D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2565" name="AutoShape 37">
                <a:extLst>
                  <a:ext uri="{FF2B5EF4-FFF2-40B4-BE49-F238E27FC236}">
                    <a16:creationId xmlns:a16="http://schemas.microsoft.com/office/drawing/2014/main" id="{8815FA6A-4DAE-499F-BB1A-FCC724503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66" name="Freeform 38">
                <a:extLst>
                  <a:ext uri="{FF2B5EF4-FFF2-40B4-BE49-F238E27FC236}">
                    <a16:creationId xmlns:a16="http://schemas.microsoft.com/office/drawing/2014/main" id="{FA6CDC94-84F6-4D0D-9AE8-9CE33A224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567" name="Group 39">
                <a:extLst>
                  <a:ext uri="{FF2B5EF4-FFF2-40B4-BE49-F238E27FC236}">
                    <a16:creationId xmlns:a16="http://schemas.microsoft.com/office/drawing/2014/main" id="{E7B0FE2E-A005-447F-B627-4FEB80EE6A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2568" name="Oval 40">
                  <a:extLst>
                    <a:ext uri="{FF2B5EF4-FFF2-40B4-BE49-F238E27FC236}">
                      <a16:creationId xmlns:a16="http://schemas.microsoft.com/office/drawing/2014/main" id="{822E83C7-1AAF-4500-AC90-18DC801ED9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69" name="AutoShape 41">
                  <a:extLst>
                    <a:ext uri="{FF2B5EF4-FFF2-40B4-BE49-F238E27FC236}">
                      <a16:creationId xmlns:a16="http://schemas.microsoft.com/office/drawing/2014/main" id="{37A84089-858A-41FE-826F-B6408C4C38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70" name="Group 42">
                <a:extLst>
                  <a:ext uri="{FF2B5EF4-FFF2-40B4-BE49-F238E27FC236}">
                    <a16:creationId xmlns:a16="http://schemas.microsoft.com/office/drawing/2014/main" id="{31397B22-8A31-477D-82DC-077C7237A2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2571" name="Oval 43">
                  <a:extLst>
                    <a:ext uri="{FF2B5EF4-FFF2-40B4-BE49-F238E27FC236}">
                      <a16:creationId xmlns:a16="http://schemas.microsoft.com/office/drawing/2014/main" id="{7E878BFB-A141-4537-AE9A-C7E38C8D60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72" name="AutoShape 44">
                  <a:extLst>
                    <a:ext uri="{FF2B5EF4-FFF2-40B4-BE49-F238E27FC236}">
                      <a16:creationId xmlns:a16="http://schemas.microsoft.com/office/drawing/2014/main" id="{9DD32D21-0DB7-4FD0-935A-3D4567F406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573" name="AutoShape 45">
                <a:extLst>
                  <a:ext uri="{FF2B5EF4-FFF2-40B4-BE49-F238E27FC236}">
                    <a16:creationId xmlns:a16="http://schemas.microsoft.com/office/drawing/2014/main" id="{B5B1E4F2-78C9-408E-A39D-22A55B1FE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574" name="Group 46">
              <a:extLst>
                <a:ext uri="{FF2B5EF4-FFF2-40B4-BE49-F238E27FC236}">
                  <a16:creationId xmlns:a16="http://schemas.microsoft.com/office/drawing/2014/main" id="{64CDC5CC-5156-4EAF-90D4-ECF20ABB65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2575" name="AutoShape 47">
                <a:extLst>
                  <a:ext uri="{FF2B5EF4-FFF2-40B4-BE49-F238E27FC236}">
                    <a16:creationId xmlns:a16="http://schemas.microsoft.com/office/drawing/2014/main" id="{290F6416-786E-4AC2-8B49-D37B35AB78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76" name="Freeform 48">
                <a:extLst>
                  <a:ext uri="{FF2B5EF4-FFF2-40B4-BE49-F238E27FC236}">
                    <a16:creationId xmlns:a16="http://schemas.microsoft.com/office/drawing/2014/main" id="{E54A1C05-BEAE-4E50-9D1C-6D50602A3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77" name="Rectangle 49">
                <a:extLst>
                  <a:ext uri="{FF2B5EF4-FFF2-40B4-BE49-F238E27FC236}">
                    <a16:creationId xmlns:a16="http://schemas.microsoft.com/office/drawing/2014/main" id="{0979C6B6-DC79-440B-9574-CD6E523D5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78" name="Rectangle 50">
                <a:extLst>
                  <a:ext uri="{FF2B5EF4-FFF2-40B4-BE49-F238E27FC236}">
                    <a16:creationId xmlns:a16="http://schemas.microsoft.com/office/drawing/2014/main" id="{A4AE8B96-95D4-4272-BD50-027C2200B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79" name="Rectangle 51">
                <a:extLst>
                  <a:ext uri="{FF2B5EF4-FFF2-40B4-BE49-F238E27FC236}">
                    <a16:creationId xmlns:a16="http://schemas.microsoft.com/office/drawing/2014/main" id="{6C5BF005-BA22-4B74-8B23-F99DA318A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80" name="Freeform 52">
                <a:extLst>
                  <a:ext uri="{FF2B5EF4-FFF2-40B4-BE49-F238E27FC236}">
                    <a16:creationId xmlns:a16="http://schemas.microsoft.com/office/drawing/2014/main" id="{A5E205C8-338A-437B-B7C2-22B498E8A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81" name="Freeform 53">
                <a:extLst>
                  <a:ext uri="{FF2B5EF4-FFF2-40B4-BE49-F238E27FC236}">
                    <a16:creationId xmlns:a16="http://schemas.microsoft.com/office/drawing/2014/main" id="{CDE8180A-4292-487C-BC33-FAAFDBE29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82" name="AutoShape 54">
                <a:extLst>
                  <a:ext uri="{FF2B5EF4-FFF2-40B4-BE49-F238E27FC236}">
                    <a16:creationId xmlns:a16="http://schemas.microsoft.com/office/drawing/2014/main" id="{74A69B39-335A-4360-8CC2-D129D626F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583" name="Group 55">
                <a:extLst>
                  <a:ext uri="{FF2B5EF4-FFF2-40B4-BE49-F238E27FC236}">
                    <a16:creationId xmlns:a16="http://schemas.microsoft.com/office/drawing/2014/main" id="{84F854F1-9893-4172-BDB0-C989B14A79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2584" name="Oval 56">
                  <a:extLst>
                    <a:ext uri="{FF2B5EF4-FFF2-40B4-BE49-F238E27FC236}">
                      <a16:creationId xmlns:a16="http://schemas.microsoft.com/office/drawing/2014/main" id="{89619114-C24C-4F95-8C25-C02734DAB5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85" name="AutoShape 57">
                  <a:extLst>
                    <a:ext uri="{FF2B5EF4-FFF2-40B4-BE49-F238E27FC236}">
                      <a16:creationId xmlns:a16="http://schemas.microsoft.com/office/drawing/2014/main" id="{F9A6FA0B-4E79-4512-AB6C-8C309E4AD3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586" name="AutoShape 58">
                <a:extLst>
                  <a:ext uri="{FF2B5EF4-FFF2-40B4-BE49-F238E27FC236}">
                    <a16:creationId xmlns:a16="http://schemas.microsoft.com/office/drawing/2014/main" id="{409339AD-8882-4C90-9C9D-C480D3011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587" name="Group 59">
                <a:extLst>
                  <a:ext uri="{FF2B5EF4-FFF2-40B4-BE49-F238E27FC236}">
                    <a16:creationId xmlns:a16="http://schemas.microsoft.com/office/drawing/2014/main" id="{CAF248F9-F471-435F-981E-6DF585B245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2588" name="Oval 60">
                  <a:extLst>
                    <a:ext uri="{FF2B5EF4-FFF2-40B4-BE49-F238E27FC236}">
                      <a16:creationId xmlns:a16="http://schemas.microsoft.com/office/drawing/2014/main" id="{9B59C775-2A75-4DD8-A8CF-5B5E22682E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89" name="AutoShape 61">
                  <a:extLst>
                    <a:ext uri="{FF2B5EF4-FFF2-40B4-BE49-F238E27FC236}">
                      <a16:creationId xmlns:a16="http://schemas.microsoft.com/office/drawing/2014/main" id="{101B697D-3535-4D45-9613-DC11A69CA3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590" name="AutoShape 62">
                <a:extLst>
                  <a:ext uri="{FF2B5EF4-FFF2-40B4-BE49-F238E27FC236}">
                    <a16:creationId xmlns:a16="http://schemas.microsoft.com/office/drawing/2014/main" id="{D27204B9-C8E1-45FF-8F37-C927347CB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91" name="AutoShape 63">
                <a:extLst>
                  <a:ext uri="{FF2B5EF4-FFF2-40B4-BE49-F238E27FC236}">
                    <a16:creationId xmlns:a16="http://schemas.microsoft.com/office/drawing/2014/main" id="{A2BD1245-87D1-464E-8870-62A7E8FD9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92" name="AutoShape 64">
                <a:extLst>
                  <a:ext uri="{FF2B5EF4-FFF2-40B4-BE49-F238E27FC236}">
                    <a16:creationId xmlns:a16="http://schemas.microsoft.com/office/drawing/2014/main" id="{45BC53E5-33ED-4653-8C34-19E4B1647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93" name="AutoShape 65">
                <a:extLst>
                  <a:ext uri="{FF2B5EF4-FFF2-40B4-BE49-F238E27FC236}">
                    <a16:creationId xmlns:a16="http://schemas.microsoft.com/office/drawing/2014/main" id="{94EC126F-2D1E-42A0-99DD-0A6D889F4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94" name="AutoShape 66">
                <a:extLst>
                  <a:ext uri="{FF2B5EF4-FFF2-40B4-BE49-F238E27FC236}">
                    <a16:creationId xmlns:a16="http://schemas.microsoft.com/office/drawing/2014/main" id="{DE0A408B-1C9B-4BE0-8244-BB71DB2D3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595" name="Group 67">
            <a:extLst>
              <a:ext uri="{FF2B5EF4-FFF2-40B4-BE49-F238E27FC236}">
                <a16:creationId xmlns:a16="http://schemas.microsoft.com/office/drawing/2014/main" id="{58A2CBF3-595B-4D31-9D4A-52D1C3B93E5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1287463"/>
            <a:ext cx="1584325" cy="817562"/>
            <a:chOff x="3438" y="2704"/>
            <a:chExt cx="1587" cy="818"/>
          </a:xfrm>
        </p:grpSpPr>
        <p:grpSp>
          <p:nvGrpSpPr>
            <p:cNvPr id="22596" name="Group 68">
              <a:extLst>
                <a:ext uri="{FF2B5EF4-FFF2-40B4-BE49-F238E27FC236}">
                  <a16:creationId xmlns:a16="http://schemas.microsoft.com/office/drawing/2014/main" id="{2C7695E3-71F1-4905-BCCC-D4A894D7B5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8" y="2704"/>
              <a:ext cx="1587" cy="818"/>
              <a:chOff x="3438" y="1978"/>
              <a:chExt cx="1587" cy="818"/>
            </a:xfrm>
          </p:grpSpPr>
          <p:sp>
            <p:nvSpPr>
              <p:cNvPr id="22597" name="AutoShape 69">
                <a:extLst>
                  <a:ext uri="{FF2B5EF4-FFF2-40B4-BE49-F238E27FC236}">
                    <a16:creationId xmlns:a16="http://schemas.microsoft.com/office/drawing/2014/main" id="{387F5A81-C1A9-4B3C-A9E5-943A145CD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64" y="2441"/>
                <a:ext cx="45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98" name="Freeform 70">
                <a:extLst>
                  <a:ext uri="{FF2B5EF4-FFF2-40B4-BE49-F238E27FC236}">
                    <a16:creationId xmlns:a16="http://schemas.microsoft.com/office/drawing/2014/main" id="{C058D610-1F1E-428F-8F05-9F48F0B1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024"/>
                <a:ext cx="1542" cy="635"/>
              </a:xfrm>
              <a:custGeom>
                <a:avLst/>
                <a:gdLst>
                  <a:gd name="T0" fmla="*/ 0 w 1542"/>
                  <a:gd name="T1" fmla="*/ 635 h 635"/>
                  <a:gd name="T2" fmla="*/ 0 w 1542"/>
                  <a:gd name="T3" fmla="*/ 363 h 635"/>
                  <a:gd name="T4" fmla="*/ 317 w 1542"/>
                  <a:gd name="T5" fmla="*/ 0 h 635"/>
                  <a:gd name="T6" fmla="*/ 1451 w 1542"/>
                  <a:gd name="T7" fmla="*/ 0 h 635"/>
                  <a:gd name="T8" fmla="*/ 1542 w 1542"/>
                  <a:gd name="T9" fmla="*/ 272 h 635"/>
                  <a:gd name="T10" fmla="*/ 1542 w 1542"/>
                  <a:gd name="T11" fmla="*/ 635 h 635"/>
                  <a:gd name="T12" fmla="*/ 0 w 1542"/>
                  <a:gd name="T1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2" h="635">
                    <a:moveTo>
                      <a:pt x="0" y="635"/>
                    </a:moveTo>
                    <a:lnTo>
                      <a:pt x="0" y="363"/>
                    </a:lnTo>
                    <a:lnTo>
                      <a:pt x="317" y="0"/>
                    </a:lnTo>
                    <a:lnTo>
                      <a:pt x="1451" y="0"/>
                    </a:lnTo>
                    <a:lnTo>
                      <a:pt x="1542" y="272"/>
                    </a:lnTo>
                    <a:lnTo>
                      <a:pt x="1542" y="63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99" name="AutoShape 71">
                <a:extLst>
                  <a:ext uri="{FF2B5EF4-FFF2-40B4-BE49-F238E27FC236}">
                    <a16:creationId xmlns:a16="http://schemas.microsoft.com/office/drawing/2014/main" id="{E7EBA5AA-3E73-4BCF-8E07-97DD96881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2341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00" name="AutoShape 72">
                <a:extLst>
                  <a:ext uri="{FF2B5EF4-FFF2-40B4-BE49-F238E27FC236}">
                    <a16:creationId xmlns:a16="http://schemas.microsoft.com/office/drawing/2014/main" id="{7A02985A-569A-4D3E-A8DF-0E4D910FE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50"/>
                <a:ext cx="46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01" name="AutoShape 73">
                <a:extLst>
                  <a:ext uri="{FF2B5EF4-FFF2-40B4-BE49-F238E27FC236}">
                    <a16:creationId xmlns:a16="http://schemas.microsoft.com/office/drawing/2014/main" id="{605C0102-3335-4ADB-80CB-A8D47F8AE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569"/>
                <a:ext cx="1587" cy="90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02" name="AutoShape 74">
                <a:extLst>
                  <a:ext uri="{FF2B5EF4-FFF2-40B4-BE49-F238E27FC236}">
                    <a16:creationId xmlns:a16="http://schemas.microsoft.com/office/drawing/2014/main" id="{F1727BD1-59BF-4C93-98DA-5AC7F2686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6" y="2539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03" name="Group 75">
                <a:extLst>
                  <a:ext uri="{FF2B5EF4-FFF2-40B4-BE49-F238E27FC236}">
                    <a16:creationId xmlns:a16="http://schemas.microsoft.com/office/drawing/2014/main" id="{7B25D95A-3286-4AC9-B95A-B1239FFAEE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8" y="2569"/>
                <a:ext cx="227" cy="227"/>
                <a:chOff x="1305" y="2386"/>
                <a:chExt cx="272" cy="272"/>
              </a:xfrm>
            </p:grpSpPr>
            <p:sp>
              <p:nvSpPr>
                <p:cNvPr id="22604" name="Oval 76">
                  <a:extLst>
                    <a:ext uri="{FF2B5EF4-FFF2-40B4-BE49-F238E27FC236}">
                      <a16:creationId xmlns:a16="http://schemas.microsoft.com/office/drawing/2014/main" id="{F3ECEE74-B54B-4FFC-960F-5AF77C451D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05" name="AutoShape 77">
                  <a:extLst>
                    <a:ext uri="{FF2B5EF4-FFF2-40B4-BE49-F238E27FC236}">
                      <a16:creationId xmlns:a16="http://schemas.microsoft.com/office/drawing/2014/main" id="{B9FDC743-3606-4BA9-97E1-D26708651F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06" name="AutoShape 78">
                <a:extLst>
                  <a:ext uri="{FF2B5EF4-FFF2-40B4-BE49-F238E27FC236}">
                    <a16:creationId xmlns:a16="http://schemas.microsoft.com/office/drawing/2014/main" id="{D800D88F-54C4-44B5-B752-A9DB8144A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2539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07" name="Group 79">
                <a:extLst>
                  <a:ext uri="{FF2B5EF4-FFF2-40B4-BE49-F238E27FC236}">
                    <a16:creationId xmlns:a16="http://schemas.microsoft.com/office/drawing/2014/main" id="{EBE67CAC-8E2E-46F9-B60A-9B7B92C166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50" y="2569"/>
                <a:ext cx="227" cy="227"/>
                <a:chOff x="1305" y="2386"/>
                <a:chExt cx="272" cy="272"/>
              </a:xfrm>
            </p:grpSpPr>
            <p:sp>
              <p:nvSpPr>
                <p:cNvPr id="22608" name="Oval 80">
                  <a:extLst>
                    <a:ext uri="{FF2B5EF4-FFF2-40B4-BE49-F238E27FC236}">
                      <a16:creationId xmlns:a16="http://schemas.microsoft.com/office/drawing/2014/main" id="{95A04150-30CD-40D2-BF2E-BFE39B9BD9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09" name="AutoShape 81">
                  <a:extLst>
                    <a:ext uri="{FF2B5EF4-FFF2-40B4-BE49-F238E27FC236}">
                      <a16:creationId xmlns:a16="http://schemas.microsoft.com/office/drawing/2014/main" id="{18304B15-6D60-4321-9651-63385D4323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10" name="AutoShape 82">
                <a:extLst>
                  <a:ext uri="{FF2B5EF4-FFF2-40B4-BE49-F238E27FC236}">
                    <a16:creationId xmlns:a16="http://schemas.microsoft.com/office/drawing/2014/main" id="{360A8215-8728-43A8-9929-07907BFF9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341"/>
                <a:ext cx="953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11" name="AutoShape 83">
                <a:extLst>
                  <a:ext uri="{FF2B5EF4-FFF2-40B4-BE49-F238E27FC236}">
                    <a16:creationId xmlns:a16="http://schemas.microsoft.com/office/drawing/2014/main" id="{F9AA02A9-EFB1-453C-A1FD-733D2357B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55" y="1978"/>
                <a:ext cx="227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12" name="AutoShape 84">
                <a:extLst>
                  <a:ext uri="{FF2B5EF4-FFF2-40B4-BE49-F238E27FC236}">
                    <a16:creationId xmlns:a16="http://schemas.microsoft.com/office/drawing/2014/main" id="{AB54A891-45C2-4E4E-B0AB-17574652F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98" y="1978"/>
                <a:ext cx="137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13" name="AutoShape 85">
                <a:extLst>
                  <a:ext uri="{FF2B5EF4-FFF2-40B4-BE49-F238E27FC236}">
                    <a16:creationId xmlns:a16="http://schemas.microsoft.com/office/drawing/2014/main" id="{F0C3DFA0-B6C9-4474-9585-014BE914D6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978"/>
                <a:ext cx="908" cy="9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14" name="Freeform 86">
                <a:extLst>
                  <a:ext uri="{FF2B5EF4-FFF2-40B4-BE49-F238E27FC236}">
                    <a16:creationId xmlns:a16="http://schemas.microsoft.com/office/drawing/2014/main" id="{7F8B4D6D-B146-4D13-AADE-B034E3DCF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114"/>
                <a:ext cx="317" cy="181"/>
              </a:xfrm>
              <a:custGeom>
                <a:avLst/>
                <a:gdLst>
                  <a:gd name="T0" fmla="*/ 0 w 317"/>
                  <a:gd name="T1" fmla="*/ 181 h 181"/>
                  <a:gd name="T2" fmla="*/ 317 w 317"/>
                  <a:gd name="T3" fmla="*/ 181 h 181"/>
                  <a:gd name="T4" fmla="*/ 317 w 317"/>
                  <a:gd name="T5" fmla="*/ 0 h 181"/>
                  <a:gd name="T6" fmla="*/ 136 w 317"/>
                  <a:gd name="T7" fmla="*/ 0 h 181"/>
                  <a:gd name="T8" fmla="*/ 0 w 317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0" y="181"/>
                    </a:moveTo>
                    <a:lnTo>
                      <a:pt x="317" y="181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15" name="AutoShape 87">
                <a:extLst>
                  <a:ext uri="{FF2B5EF4-FFF2-40B4-BE49-F238E27FC236}">
                    <a16:creationId xmlns:a16="http://schemas.microsoft.com/office/drawing/2014/main" id="{5B598367-C2B2-4ED3-967B-0D94501FE0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115"/>
                <a:ext cx="952" cy="18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16" name="AutoShape 88">
                <a:extLst>
                  <a:ext uri="{FF2B5EF4-FFF2-40B4-BE49-F238E27FC236}">
                    <a16:creationId xmlns:a16="http://schemas.microsoft.com/office/drawing/2014/main" id="{5C2E39CC-7895-414A-ACCA-D6597A79E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523"/>
                <a:ext cx="90" cy="13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617" name="Group 89">
              <a:extLst>
                <a:ext uri="{FF2B5EF4-FFF2-40B4-BE49-F238E27FC236}">
                  <a16:creationId xmlns:a16="http://schemas.microsoft.com/office/drawing/2014/main" id="{46C67086-F000-4EA7-83B6-B4FFE3E1A2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8" y="2704"/>
              <a:ext cx="1587" cy="818"/>
              <a:chOff x="3438" y="1978"/>
              <a:chExt cx="1587" cy="818"/>
            </a:xfrm>
          </p:grpSpPr>
          <p:sp>
            <p:nvSpPr>
              <p:cNvPr id="22618" name="AutoShape 90">
                <a:extLst>
                  <a:ext uri="{FF2B5EF4-FFF2-40B4-BE49-F238E27FC236}">
                    <a16:creationId xmlns:a16="http://schemas.microsoft.com/office/drawing/2014/main" id="{9A025928-7F4B-4286-8FDF-C687A4ABE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64" y="2441"/>
                <a:ext cx="45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19" name="Freeform 91">
                <a:extLst>
                  <a:ext uri="{FF2B5EF4-FFF2-40B4-BE49-F238E27FC236}">
                    <a16:creationId xmlns:a16="http://schemas.microsoft.com/office/drawing/2014/main" id="{7FDF628E-C317-4D34-A422-2FC93737F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024"/>
                <a:ext cx="1542" cy="635"/>
              </a:xfrm>
              <a:custGeom>
                <a:avLst/>
                <a:gdLst>
                  <a:gd name="T0" fmla="*/ 0 w 1542"/>
                  <a:gd name="T1" fmla="*/ 635 h 635"/>
                  <a:gd name="T2" fmla="*/ 0 w 1542"/>
                  <a:gd name="T3" fmla="*/ 363 h 635"/>
                  <a:gd name="T4" fmla="*/ 317 w 1542"/>
                  <a:gd name="T5" fmla="*/ 0 h 635"/>
                  <a:gd name="T6" fmla="*/ 1451 w 1542"/>
                  <a:gd name="T7" fmla="*/ 0 h 635"/>
                  <a:gd name="T8" fmla="*/ 1542 w 1542"/>
                  <a:gd name="T9" fmla="*/ 272 h 635"/>
                  <a:gd name="T10" fmla="*/ 1542 w 1542"/>
                  <a:gd name="T11" fmla="*/ 635 h 635"/>
                  <a:gd name="T12" fmla="*/ 0 w 1542"/>
                  <a:gd name="T1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2" h="635">
                    <a:moveTo>
                      <a:pt x="0" y="635"/>
                    </a:moveTo>
                    <a:lnTo>
                      <a:pt x="0" y="363"/>
                    </a:lnTo>
                    <a:lnTo>
                      <a:pt x="317" y="0"/>
                    </a:lnTo>
                    <a:lnTo>
                      <a:pt x="1451" y="0"/>
                    </a:lnTo>
                    <a:lnTo>
                      <a:pt x="1542" y="272"/>
                    </a:lnTo>
                    <a:lnTo>
                      <a:pt x="1542" y="635"/>
                    </a:lnTo>
                    <a:lnTo>
                      <a:pt x="0" y="63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20" name="AutoShape 92">
                <a:extLst>
                  <a:ext uri="{FF2B5EF4-FFF2-40B4-BE49-F238E27FC236}">
                    <a16:creationId xmlns:a16="http://schemas.microsoft.com/office/drawing/2014/main" id="{D61CE2CC-D9E0-4FBA-BB84-FFD124354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2341"/>
                <a:ext cx="363" cy="4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1" name="AutoShape 93">
                <a:extLst>
                  <a:ext uri="{FF2B5EF4-FFF2-40B4-BE49-F238E27FC236}">
                    <a16:creationId xmlns:a16="http://schemas.microsoft.com/office/drawing/2014/main" id="{1DB5D26D-2F07-416D-8B8B-AD513A872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50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2" name="AutoShape 94">
                <a:extLst>
                  <a:ext uri="{FF2B5EF4-FFF2-40B4-BE49-F238E27FC236}">
                    <a16:creationId xmlns:a16="http://schemas.microsoft.com/office/drawing/2014/main" id="{B8F4D391-6511-444C-9BA1-83E97A4BB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569"/>
                <a:ext cx="1587" cy="90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23" name="AutoShape 95">
                <a:extLst>
                  <a:ext uri="{FF2B5EF4-FFF2-40B4-BE49-F238E27FC236}">
                    <a16:creationId xmlns:a16="http://schemas.microsoft.com/office/drawing/2014/main" id="{31A12091-39E8-43D6-8FF0-053BD537A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6" y="2539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24" name="Group 96">
                <a:extLst>
                  <a:ext uri="{FF2B5EF4-FFF2-40B4-BE49-F238E27FC236}">
                    <a16:creationId xmlns:a16="http://schemas.microsoft.com/office/drawing/2014/main" id="{CFEA6519-BDD0-4590-BFF8-E74A3415EB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8" y="2569"/>
                <a:ext cx="227" cy="227"/>
                <a:chOff x="1305" y="2386"/>
                <a:chExt cx="272" cy="272"/>
              </a:xfrm>
            </p:grpSpPr>
            <p:sp>
              <p:nvSpPr>
                <p:cNvPr id="22625" name="Oval 97">
                  <a:extLst>
                    <a:ext uri="{FF2B5EF4-FFF2-40B4-BE49-F238E27FC236}">
                      <a16:creationId xmlns:a16="http://schemas.microsoft.com/office/drawing/2014/main" id="{FA9DBFE7-0B2D-4653-A288-8770F1BBB7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26" name="AutoShape 98">
                  <a:extLst>
                    <a:ext uri="{FF2B5EF4-FFF2-40B4-BE49-F238E27FC236}">
                      <a16:creationId xmlns:a16="http://schemas.microsoft.com/office/drawing/2014/main" id="{26D1ACB7-D48C-4C0D-94DA-B881860A91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27" name="AutoShape 99">
                <a:extLst>
                  <a:ext uri="{FF2B5EF4-FFF2-40B4-BE49-F238E27FC236}">
                    <a16:creationId xmlns:a16="http://schemas.microsoft.com/office/drawing/2014/main" id="{80933D5D-D7D4-4207-84F7-64128CB65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2539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28" name="Group 100">
                <a:extLst>
                  <a:ext uri="{FF2B5EF4-FFF2-40B4-BE49-F238E27FC236}">
                    <a16:creationId xmlns:a16="http://schemas.microsoft.com/office/drawing/2014/main" id="{8AC56B46-2F78-41B5-B443-01CFC98CBA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50" y="2569"/>
                <a:ext cx="227" cy="227"/>
                <a:chOff x="1305" y="2386"/>
                <a:chExt cx="272" cy="272"/>
              </a:xfrm>
            </p:grpSpPr>
            <p:sp>
              <p:nvSpPr>
                <p:cNvPr id="22629" name="Oval 101">
                  <a:extLst>
                    <a:ext uri="{FF2B5EF4-FFF2-40B4-BE49-F238E27FC236}">
                      <a16:creationId xmlns:a16="http://schemas.microsoft.com/office/drawing/2014/main" id="{D8620BE7-D93A-4879-8439-DE9AB6E172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30" name="AutoShape 102">
                  <a:extLst>
                    <a:ext uri="{FF2B5EF4-FFF2-40B4-BE49-F238E27FC236}">
                      <a16:creationId xmlns:a16="http://schemas.microsoft.com/office/drawing/2014/main" id="{D199AE04-0035-4007-A3BF-25CEE2685C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31" name="AutoShape 103">
                <a:extLst>
                  <a:ext uri="{FF2B5EF4-FFF2-40B4-BE49-F238E27FC236}">
                    <a16:creationId xmlns:a16="http://schemas.microsoft.com/office/drawing/2014/main" id="{E9B16E7C-8986-49E7-8673-C4777B9C6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341"/>
                <a:ext cx="953" cy="4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2" name="AutoShape 104">
                <a:extLst>
                  <a:ext uri="{FF2B5EF4-FFF2-40B4-BE49-F238E27FC236}">
                    <a16:creationId xmlns:a16="http://schemas.microsoft.com/office/drawing/2014/main" id="{03204724-F961-418E-B32B-4D0B0E235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55" y="1978"/>
                <a:ext cx="22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3" name="AutoShape 105">
                <a:extLst>
                  <a:ext uri="{FF2B5EF4-FFF2-40B4-BE49-F238E27FC236}">
                    <a16:creationId xmlns:a16="http://schemas.microsoft.com/office/drawing/2014/main" id="{84E76A77-0DB6-4D4E-94CA-396D55BA0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798" y="1978"/>
                <a:ext cx="137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4" name="AutoShape 106">
                <a:extLst>
                  <a:ext uri="{FF2B5EF4-FFF2-40B4-BE49-F238E27FC236}">
                    <a16:creationId xmlns:a16="http://schemas.microsoft.com/office/drawing/2014/main" id="{EFD89DC1-4D41-4200-94E1-115940802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978"/>
                <a:ext cx="908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5" name="Freeform 107">
                <a:extLst>
                  <a:ext uri="{FF2B5EF4-FFF2-40B4-BE49-F238E27FC236}">
                    <a16:creationId xmlns:a16="http://schemas.microsoft.com/office/drawing/2014/main" id="{B0E2B70C-D212-473F-9427-1C5016847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114"/>
                <a:ext cx="317" cy="181"/>
              </a:xfrm>
              <a:custGeom>
                <a:avLst/>
                <a:gdLst>
                  <a:gd name="T0" fmla="*/ 0 w 317"/>
                  <a:gd name="T1" fmla="*/ 181 h 181"/>
                  <a:gd name="T2" fmla="*/ 317 w 317"/>
                  <a:gd name="T3" fmla="*/ 181 h 181"/>
                  <a:gd name="T4" fmla="*/ 317 w 317"/>
                  <a:gd name="T5" fmla="*/ 0 h 181"/>
                  <a:gd name="T6" fmla="*/ 136 w 317"/>
                  <a:gd name="T7" fmla="*/ 0 h 181"/>
                  <a:gd name="T8" fmla="*/ 0 w 317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0" y="181"/>
                    </a:moveTo>
                    <a:lnTo>
                      <a:pt x="317" y="181"/>
                    </a:lnTo>
                    <a:lnTo>
                      <a:pt x="317" y="0"/>
                    </a:lnTo>
                    <a:lnTo>
                      <a:pt x="136" y="0"/>
                    </a:lnTo>
                    <a:lnTo>
                      <a:pt x="0" y="18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36" name="AutoShape 108">
                <a:extLst>
                  <a:ext uri="{FF2B5EF4-FFF2-40B4-BE49-F238E27FC236}">
                    <a16:creationId xmlns:a16="http://schemas.microsoft.com/office/drawing/2014/main" id="{589E6DFC-5BFC-49EE-B3F3-0BD74366C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115"/>
                <a:ext cx="952" cy="18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37" name="AutoShape 109">
                <a:extLst>
                  <a:ext uri="{FF2B5EF4-FFF2-40B4-BE49-F238E27FC236}">
                    <a16:creationId xmlns:a16="http://schemas.microsoft.com/office/drawing/2014/main" id="{A0E80BB0-0FE9-4BD9-9F34-9AC84575EB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523"/>
                <a:ext cx="90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638" name="Group 110">
            <a:extLst>
              <a:ext uri="{FF2B5EF4-FFF2-40B4-BE49-F238E27FC236}">
                <a16:creationId xmlns:a16="http://schemas.microsoft.com/office/drawing/2014/main" id="{DAB2C8BB-8097-4C21-AD1B-1B723869B57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3113088"/>
            <a:ext cx="1584325" cy="963612"/>
            <a:chOff x="4980" y="1933"/>
            <a:chExt cx="998" cy="607"/>
          </a:xfrm>
        </p:grpSpPr>
        <p:grpSp>
          <p:nvGrpSpPr>
            <p:cNvPr id="22639" name="Group 111">
              <a:extLst>
                <a:ext uri="{FF2B5EF4-FFF2-40B4-BE49-F238E27FC236}">
                  <a16:creationId xmlns:a16="http://schemas.microsoft.com/office/drawing/2014/main" id="{62073293-5A8E-450F-AAB6-D879673BC1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2640" name="AutoShape 112">
                <a:extLst>
                  <a:ext uri="{FF2B5EF4-FFF2-40B4-BE49-F238E27FC236}">
                    <a16:creationId xmlns:a16="http://schemas.microsoft.com/office/drawing/2014/main" id="{5CAF9EDD-40AC-4247-BDF1-6E834963B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41" name="Freeform 113">
                <a:extLst>
                  <a:ext uri="{FF2B5EF4-FFF2-40B4-BE49-F238E27FC236}">
                    <a16:creationId xmlns:a16="http://schemas.microsoft.com/office/drawing/2014/main" id="{054CB330-312F-4EAC-A226-05AD18517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642" name="Group 114">
                <a:extLst>
                  <a:ext uri="{FF2B5EF4-FFF2-40B4-BE49-F238E27FC236}">
                    <a16:creationId xmlns:a16="http://schemas.microsoft.com/office/drawing/2014/main" id="{49520016-06D2-46AD-BF78-E0062A3D46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2643" name="Oval 115">
                  <a:extLst>
                    <a:ext uri="{FF2B5EF4-FFF2-40B4-BE49-F238E27FC236}">
                      <a16:creationId xmlns:a16="http://schemas.microsoft.com/office/drawing/2014/main" id="{5D391658-1A6F-4B3E-9DD7-8A4D3B10C0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44" name="AutoShape 116">
                  <a:extLst>
                    <a:ext uri="{FF2B5EF4-FFF2-40B4-BE49-F238E27FC236}">
                      <a16:creationId xmlns:a16="http://schemas.microsoft.com/office/drawing/2014/main" id="{A7266916-EBAE-4C64-97A9-104442DCCC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45" name="Group 117">
                <a:extLst>
                  <a:ext uri="{FF2B5EF4-FFF2-40B4-BE49-F238E27FC236}">
                    <a16:creationId xmlns:a16="http://schemas.microsoft.com/office/drawing/2014/main" id="{1C7BCA97-F85A-4550-A1F8-037109576A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2646" name="Oval 118">
                  <a:extLst>
                    <a:ext uri="{FF2B5EF4-FFF2-40B4-BE49-F238E27FC236}">
                      <a16:creationId xmlns:a16="http://schemas.microsoft.com/office/drawing/2014/main" id="{E2E8243E-98F1-4A31-9874-31FCD37679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47" name="AutoShape 119">
                  <a:extLst>
                    <a:ext uri="{FF2B5EF4-FFF2-40B4-BE49-F238E27FC236}">
                      <a16:creationId xmlns:a16="http://schemas.microsoft.com/office/drawing/2014/main" id="{270ED150-FEC5-48D0-8F6B-41090438EF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48" name="AutoShape 120">
                <a:extLst>
                  <a:ext uri="{FF2B5EF4-FFF2-40B4-BE49-F238E27FC236}">
                    <a16:creationId xmlns:a16="http://schemas.microsoft.com/office/drawing/2014/main" id="{51EFC761-BF58-4BFE-9FB3-1D35DC845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649" name="Group 121">
              <a:extLst>
                <a:ext uri="{FF2B5EF4-FFF2-40B4-BE49-F238E27FC236}">
                  <a16:creationId xmlns:a16="http://schemas.microsoft.com/office/drawing/2014/main" id="{9E250DBB-AB8F-45F3-981E-B862BD4CBD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2650" name="AutoShape 122">
                <a:extLst>
                  <a:ext uri="{FF2B5EF4-FFF2-40B4-BE49-F238E27FC236}">
                    <a16:creationId xmlns:a16="http://schemas.microsoft.com/office/drawing/2014/main" id="{00D50F8D-B4FF-4FF6-AB50-7D7CB6C3C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1" name="Freeform 123">
                <a:extLst>
                  <a:ext uri="{FF2B5EF4-FFF2-40B4-BE49-F238E27FC236}">
                    <a16:creationId xmlns:a16="http://schemas.microsoft.com/office/drawing/2014/main" id="{373639DB-A6C9-4AF9-8EE1-79B231AB0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52" name="Rectangle 124">
                <a:extLst>
                  <a:ext uri="{FF2B5EF4-FFF2-40B4-BE49-F238E27FC236}">
                    <a16:creationId xmlns:a16="http://schemas.microsoft.com/office/drawing/2014/main" id="{5DAF223E-64EE-43D4-B7EC-0B3D3402D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3" name="Rectangle 125">
                <a:extLst>
                  <a:ext uri="{FF2B5EF4-FFF2-40B4-BE49-F238E27FC236}">
                    <a16:creationId xmlns:a16="http://schemas.microsoft.com/office/drawing/2014/main" id="{93B02875-DEA0-47E1-A59E-2C5130A4C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4" name="Rectangle 126">
                <a:extLst>
                  <a:ext uri="{FF2B5EF4-FFF2-40B4-BE49-F238E27FC236}">
                    <a16:creationId xmlns:a16="http://schemas.microsoft.com/office/drawing/2014/main" id="{89D471EA-A8B7-45A4-92B6-E774D47F9A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55" name="Freeform 127">
                <a:extLst>
                  <a:ext uri="{FF2B5EF4-FFF2-40B4-BE49-F238E27FC236}">
                    <a16:creationId xmlns:a16="http://schemas.microsoft.com/office/drawing/2014/main" id="{EA9F5C68-86FC-42EE-98C7-CC20C99FA7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56" name="Freeform 128">
                <a:extLst>
                  <a:ext uri="{FF2B5EF4-FFF2-40B4-BE49-F238E27FC236}">
                    <a16:creationId xmlns:a16="http://schemas.microsoft.com/office/drawing/2014/main" id="{B8D6CE6A-EFDB-418D-8973-CCDB20DA9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57" name="AutoShape 129">
                <a:extLst>
                  <a:ext uri="{FF2B5EF4-FFF2-40B4-BE49-F238E27FC236}">
                    <a16:creationId xmlns:a16="http://schemas.microsoft.com/office/drawing/2014/main" id="{264D3B1D-FDBD-455C-837D-EA80A67B2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58" name="Group 130">
                <a:extLst>
                  <a:ext uri="{FF2B5EF4-FFF2-40B4-BE49-F238E27FC236}">
                    <a16:creationId xmlns:a16="http://schemas.microsoft.com/office/drawing/2014/main" id="{8209ABE0-B954-4780-A4AA-4BEACB0B3D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2659" name="Oval 131">
                  <a:extLst>
                    <a:ext uri="{FF2B5EF4-FFF2-40B4-BE49-F238E27FC236}">
                      <a16:creationId xmlns:a16="http://schemas.microsoft.com/office/drawing/2014/main" id="{F6922B21-BFC3-4A21-B4C0-4C950AE84C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60" name="AutoShape 132">
                  <a:extLst>
                    <a:ext uri="{FF2B5EF4-FFF2-40B4-BE49-F238E27FC236}">
                      <a16:creationId xmlns:a16="http://schemas.microsoft.com/office/drawing/2014/main" id="{3AD6E434-6BAB-424C-BEF8-33EB820949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61" name="AutoShape 133">
                <a:extLst>
                  <a:ext uri="{FF2B5EF4-FFF2-40B4-BE49-F238E27FC236}">
                    <a16:creationId xmlns:a16="http://schemas.microsoft.com/office/drawing/2014/main" id="{A728EC11-0869-42D4-87AB-DF01FA9B1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62" name="Group 134">
                <a:extLst>
                  <a:ext uri="{FF2B5EF4-FFF2-40B4-BE49-F238E27FC236}">
                    <a16:creationId xmlns:a16="http://schemas.microsoft.com/office/drawing/2014/main" id="{F3A401E8-73B7-49C7-B56D-C2248BE1E1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2663" name="Oval 135">
                  <a:extLst>
                    <a:ext uri="{FF2B5EF4-FFF2-40B4-BE49-F238E27FC236}">
                      <a16:creationId xmlns:a16="http://schemas.microsoft.com/office/drawing/2014/main" id="{1A1A0D5D-1C46-4F9D-A8A2-F0A763E358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64" name="AutoShape 136">
                  <a:extLst>
                    <a:ext uri="{FF2B5EF4-FFF2-40B4-BE49-F238E27FC236}">
                      <a16:creationId xmlns:a16="http://schemas.microsoft.com/office/drawing/2014/main" id="{AF60B611-27FE-452B-A2A7-3894924197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65" name="AutoShape 137">
                <a:extLst>
                  <a:ext uri="{FF2B5EF4-FFF2-40B4-BE49-F238E27FC236}">
                    <a16:creationId xmlns:a16="http://schemas.microsoft.com/office/drawing/2014/main" id="{06620205-76EF-4199-AA54-F5359FE61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100000">
                    <a:srgbClr val="6699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6" name="AutoShape 138">
                <a:extLst>
                  <a:ext uri="{FF2B5EF4-FFF2-40B4-BE49-F238E27FC236}">
                    <a16:creationId xmlns:a16="http://schemas.microsoft.com/office/drawing/2014/main" id="{9CCEE999-25D1-41AF-BD89-7A4E694F8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7" name="AutoShape 139">
                <a:extLst>
                  <a:ext uri="{FF2B5EF4-FFF2-40B4-BE49-F238E27FC236}">
                    <a16:creationId xmlns:a16="http://schemas.microsoft.com/office/drawing/2014/main" id="{A7BDA572-5C5B-4A41-B84C-D3F9755AA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8" name="AutoShape 140">
                <a:extLst>
                  <a:ext uri="{FF2B5EF4-FFF2-40B4-BE49-F238E27FC236}">
                    <a16:creationId xmlns:a16="http://schemas.microsoft.com/office/drawing/2014/main" id="{03A5D5A9-D019-4CCF-96D2-26F5F156C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69" name="AutoShape 141">
                <a:extLst>
                  <a:ext uri="{FF2B5EF4-FFF2-40B4-BE49-F238E27FC236}">
                    <a16:creationId xmlns:a16="http://schemas.microsoft.com/office/drawing/2014/main" id="{4165CB85-1CEF-442E-BDBA-712BA2289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670" name="Group 142">
            <a:extLst>
              <a:ext uri="{FF2B5EF4-FFF2-40B4-BE49-F238E27FC236}">
                <a16:creationId xmlns:a16="http://schemas.microsoft.com/office/drawing/2014/main" id="{3C15E82F-CB0D-4686-8952-F9236746CE7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0" y="3068638"/>
            <a:ext cx="1584325" cy="963612"/>
            <a:chOff x="4980" y="1933"/>
            <a:chExt cx="998" cy="607"/>
          </a:xfrm>
        </p:grpSpPr>
        <p:grpSp>
          <p:nvGrpSpPr>
            <p:cNvPr id="22671" name="Group 143">
              <a:extLst>
                <a:ext uri="{FF2B5EF4-FFF2-40B4-BE49-F238E27FC236}">
                  <a16:creationId xmlns:a16="http://schemas.microsoft.com/office/drawing/2014/main" id="{EA04309A-CBE9-48DD-B22E-B34C6ADD29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2672" name="AutoShape 144">
                <a:extLst>
                  <a:ext uri="{FF2B5EF4-FFF2-40B4-BE49-F238E27FC236}">
                    <a16:creationId xmlns:a16="http://schemas.microsoft.com/office/drawing/2014/main" id="{AEFFA9F5-7EFE-4947-B4FD-D8E7DC42C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73" name="Freeform 145">
                <a:extLst>
                  <a:ext uri="{FF2B5EF4-FFF2-40B4-BE49-F238E27FC236}">
                    <a16:creationId xmlns:a16="http://schemas.microsoft.com/office/drawing/2014/main" id="{268FF2AD-E21F-4FB4-9523-6E6C4E015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674" name="Group 146">
                <a:extLst>
                  <a:ext uri="{FF2B5EF4-FFF2-40B4-BE49-F238E27FC236}">
                    <a16:creationId xmlns:a16="http://schemas.microsoft.com/office/drawing/2014/main" id="{43151380-4BFC-480E-B77C-FB615C6E60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2675" name="Oval 147">
                  <a:extLst>
                    <a:ext uri="{FF2B5EF4-FFF2-40B4-BE49-F238E27FC236}">
                      <a16:creationId xmlns:a16="http://schemas.microsoft.com/office/drawing/2014/main" id="{2D62552E-D2CF-4B85-853B-47AAD7FF6E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76" name="AutoShape 148">
                  <a:extLst>
                    <a:ext uri="{FF2B5EF4-FFF2-40B4-BE49-F238E27FC236}">
                      <a16:creationId xmlns:a16="http://schemas.microsoft.com/office/drawing/2014/main" id="{10C884E7-4605-4127-BA03-E2505CE2D5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77" name="Group 149">
                <a:extLst>
                  <a:ext uri="{FF2B5EF4-FFF2-40B4-BE49-F238E27FC236}">
                    <a16:creationId xmlns:a16="http://schemas.microsoft.com/office/drawing/2014/main" id="{7B28A638-4817-456F-8730-441FA546F3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2678" name="Oval 150">
                  <a:extLst>
                    <a:ext uri="{FF2B5EF4-FFF2-40B4-BE49-F238E27FC236}">
                      <a16:creationId xmlns:a16="http://schemas.microsoft.com/office/drawing/2014/main" id="{CABF7EE9-347B-4C7B-AAA8-CF1F63E330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79" name="AutoShape 151">
                  <a:extLst>
                    <a:ext uri="{FF2B5EF4-FFF2-40B4-BE49-F238E27FC236}">
                      <a16:creationId xmlns:a16="http://schemas.microsoft.com/office/drawing/2014/main" id="{38BE91FD-711E-451E-9AF9-7984C32707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80" name="AutoShape 152">
                <a:extLst>
                  <a:ext uri="{FF2B5EF4-FFF2-40B4-BE49-F238E27FC236}">
                    <a16:creationId xmlns:a16="http://schemas.microsoft.com/office/drawing/2014/main" id="{9810BC81-E259-479D-B112-1CE33494E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681" name="Group 153">
              <a:extLst>
                <a:ext uri="{FF2B5EF4-FFF2-40B4-BE49-F238E27FC236}">
                  <a16:creationId xmlns:a16="http://schemas.microsoft.com/office/drawing/2014/main" id="{96B715D1-3DA9-44BA-B96F-15EEF13262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2682" name="AutoShape 154">
                <a:extLst>
                  <a:ext uri="{FF2B5EF4-FFF2-40B4-BE49-F238E27FC236}">
                    <a16:creationId xmlns:a16="http://schemas.microsoft.com/office/drawing/2014/main" id="{CAF37A04-9D91-434D-926A-AAE09A1746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3" name="Freeform 155">
                <a:extLst>
                  <a:ext uri="{FF2B5EF4-FFF2-40B4-BE49-F238E27FC236}">
                    <a16:creationId xmlns:a16="http://schemas.microsoft.com/office/drawing/2014/main" id="{331DFA13-6F95-42FC-9F9A-0941DCF50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84" name="Rectangle 156">
                <a:extLst>
                  <a:ext uri="{FF2B5EF4-FFF2-40B4-BE49-F238E27FC236}">
                    <a16:creationId xmlns:a16="http://schemas.microsoft.com/office/drawing/2014/main" id="{86CED598-272F-41E4-8FF9-B7B1BCA9E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5" name="Rectangle 157">
                <a:extLst>
                  <a:ext uri="{FF2B5EF4-FFF2-40B4-BE49-F238E27FC236}">
                    <a16:creationId xmlns:a16="http://schemas.microsoft.com/office/drawing/2014/main" id="{135C2726-0A7B-40FF-9C6B-4278C1F9B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6" name="Rectangle 158">
                <a:extLst>
                  <a:ext uri="{FF2B5EF4-FFF2-40B4-BE49-F238E27FC236}">
                    <a16:creationId xmlns:a16="http://schemas.microsoft.com/office/drawing/2014/main" id="{D7DDAB86-0517-41A4-BC7C-98FF015C60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87" name="Freeform 159">
                <a:extLst>
                  <a:ext uri="{FF2B5EF4-FFF2-40B4-BE49-F238E27FC236}">
                    <a16:creationId xmlns:a16="http://schemas.microsoft.com/office/drawing/2014/main" id="{C91ACEC5-9D0B-4DC4-BC9D-F1BAE98C5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88" name="Freeform 160">
                <a:extLst>
                  <a:ext uri="{FF2B5EF4-FFF2-40B4-BE49-F238E27FC236}">
                    <a16:creationId xmlns:a16="http://schemas.microsoft.com/office/drawing/2014/main" id="{9586C9D7-126A-45A8-9C61-19D3DBB87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89" name="AutoShape 161">
                <a:extLst>
                  <a:ext uri="{FF2B5EF4-FFF2-40B4-BE49-F238E27FC236}">
                    <a16:creationId xmlns:a16="http://schemas.microsoft.com/office/drawing/2014/main" id="{D2AE1CD4-BD16-4F13-8C09-8CB4F97A0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90" name="Group 162">
                <a:extLst>
                  <a:ext uri="{FF2B5EF4-FFF2-40B4-BE49-F238E27FC236}">
                    <a16:creationId xmlns:a16="http://schemas.microsoft.com/office/drawing/2014/main" id="{DD8E3B95-97A8-4EE1-A0FE-E43B850793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2691" name="Oval 163">
                  <a:extLst>
                    <a:ext uri="{FF2B5EF4-FFF2-40B4-BE49-F238E27FC236}">
                      <a16:creationId xmlns:a16="http://schemas.microsoft.com/office/drawing/2014/main" id="{00F8AB2F-9BDE-4ACC-9763-D2D9E30A3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92" name="AutoShape 164">
                  <a:extLst>
                    <a:ext uri="{FF2B5EF4-FFF2-40B4-BE49-F238E27FC236}">
                      <a16:creationId xmlns:a16="http://schemas.microsoft.com/office/drawing/2014/main" id="{0F75FA09-ACDC-49F7-92EC-42C83BBDE8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93" name="AutoShape 165">
                <a:extLst>
                  <a:ext uri="{FF2B5EF4-FFF2-40B4-BE49-F238E27FC236}">
                    <a16:creationId xmlns:a16="http://schemas.microsoft.com/office/drawing/2014/main" id="{0AAD5573-297B-4C76-B0D5-0CB391F8A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94" name="Group 166">
                <a:extLst>
                  <a:ext uri="{FF2B5EF4-FFF2-40B4-BE49-F238E27FC236}">
                    <a16:creationId xmlns:a16="http://schemas.microsoft.com/office/drawing/2014/main" id="{E184B885-4813-47FB-926E-EEED0E9E58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2695" name="Oval 167">
                  <a:extLst>
                    <a:ext uri="{FF2B5EF4-FFF2-40B4-BE49-F238E27FC236}">
                      <a16:creationId xmlns:a16="http://schemas.microsoft.com/office/drawing/2014/main" id="{7C460112-6BFD-4BDD-B87F-6A342B1B18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96" name="AutoShape 168">
                  <a:extLst>
                    <a:ext uri="{FF2B5EF4-FFF2-40B4-BE49-F238E27FC236}">
                      <a16:creationId xmlns:a16="http://schemas.microsoft.com/office/drawing/2014/main" id="{BC0D674D-A8E6-4B81-9846-28E9B8056C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697" name="AutoShape 169">
                <a:extLst>
                  <a:ext uri="{FF2B5EF4-FFF2-40B4-BE49-F238E27FC236}">
                    <a16:creationId xmlns:a16="http://schemas.microsoft.com/office/drawing/2014/main" id="{1F4D7CD4-0087-4D5F-BE4D-7FDEDAF54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9933">
                      <a:gamma/>
                      <a:shade val="46275"/>
                      <a:invGamma/>
                    </a:srgbClr>
                  </a:gs>
                  <a:gs pos="100000">
                    <a:srgbClr val="3399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8" name="AutoShape 170">
                <a:extLst>
                  <a:ext uri="{FF2B5EF4-FFF2-40B4-BE49-F238E27FC236}">
                    <a16:creationId xmlns:a16="http://schemas.microsoft.com/office/drawing/2014/main" id="{11731266-BEC1-4E37-8549-F023F169F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99" name="AutoShape 171">
                <a:extLst>
                  <a:ext uri="{FF2B5EF4-FFF2-40B4-BE49-F238E27FC236}">
                    <a16:creationId xmlns:a16="http://schemas.microsoft.com/office/drawing/2014/main" id="{8C0C9C79-DFBB-499E-B6F4-023CFDCF3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00" name="AutoShape 172">
                <a:extLst>
                  <a:ext uri="{FF2B5EF4-FFF2-40B4-BE49-F238E27FC236}">
                    <a16:creationId xmlns:a16="http://schemas.microsoft.com/office/drawing/2014/main" id="{16225D2A-80D3-4420-9BDC-C537B6EBA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01" name="AutoShape 173">
                <a:extLst>
                  <a:ext uri="{FF2B5EF4-FFF2-40B4-BE49-F238E27FC236}">
                    <a16:creationId xmlns:a16="http://schemas.microsoft.com/office/drawing/2014/main" id="{7288E299-6A03-428C-90DB-FF4FCEC5F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702" name="Group 174">
            <a:extLst>
              <a:ext uri="{FF2B5EF4-FFF2-40B4-BE49-F238E27FC236}">
                <a16:creationId xmlns:a16="http://schemas.microsoft.com/office/drawing/2014/main" id="{58F7D8D1-D4D1-4DE6-85DC-F4F6E284C86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3068638"/>
            <a:ext cx="1584325" cy="963612"/>
            <a:chOff x="4980" y="1933"/>
            <a:chExt cx="998" cy="607"/>
          </a:xfrm>
        </p:grpSpPr>
        <p:grpSp>
          <p:nvGrpSpPr>
            <p:cNvPr id="22703" name="Group 175">
              <a:extLst>
                <a:ext uri="{FF2B5EF4-FFF2-40B4-BE49-F238E27FC236}">
                  <a16:creationId xmlns:a16="http://schemas.microsoft.com/office/drawing/2014/main" id="{41C39D5F-ACC5-446C-868D-98F5296A13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2704" name="AutoShape 176">
                <a:extLst>
                  <a:ext uri="{FF2B5EF4-FFF2-40B4-BE49-F238E27FC236}">
                    <a16:creationId xmlns:a16="http://schemas.microsoft.com/office/drawing/2014/main" id="{262C558E-FC18-48EF-A6FD-CD7DE1A77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05" name="Freeform 177">
                <a:extLst>
                  <a:ext uri="{FF2B5EF4-FFF2-40B4-BE49-F238E27FC236}">
                    <a16:creationId xmlns:a16="http://schemas.microsoft.com/office/drawing/2014/main" id="{21C32D1E-0578-4F22-AB7F-700613F06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706" name="Group 178">
                <a:extLst>
                  <a:ext uri="{FF2B5EF4-FFF2-40B4-BE49-F238E27FC236}">
                    <a16:creationId xmlns:a16="http://schemas.microsoft.com/office/drawing/2014/main" id="{C799319C-CCA2-4263-BC2F-DE5DC7C3B8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2707" name="Oval 179">
                  <a:extLst>
                    <a:ext uri="{FF2B5EF4-FFF2-40B4-BE49-F238E27FC236}">
                      <a16:creationId xmlns:a16="http://schemas.microsoft.com/office/drawing/2014/main" id="{C9930C5D-E848-4901-9D6F-D8D77B726D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08" name="AutoShape 180">
                  <a:extLst>
                    <a:ext uri="{FF2B5EF4-FFF2-40B4-BE49-F238E27FC236}">
                      <a16:creationId xmlns:a16="http://schemas.microsoft.com/office/drawing/2014/main" id="{93D4310A-1004-4100-95D6-B72122BFBD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09" name="Group 181">
                <a:extLst>
                  <a:ext uri="{FF2B5EF4-FFF2-40B4-BE49-F238E27FC236}">
                    <a16:creationId xmlns:a16="http://schemas.microsoft.com/office/drawing/2014/main" id="{46DEE058-C208-4BA7-862D-E66E368571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2710" name="Oval 182">
                  <a:extLst>
                    <a:ext uri="{FF2B5EF4-FFF2-40B4-BE49-F238E27FC236}">
                      <a16:creationId xmlns:a16="http://schemas.microsoft.com/office/drawing/2014/main" id="{EFC3D741-D864-4308-AB7A-DF9AD4AA84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11" name="AutoShape 183">
                  <a:extLst>
                    <a:ext uri="{FF2B5EF4-FFF2-40B4-BE49-F238E27FC236}">
                      <a16:creationId xmlns:a16="http://schemas.microsoft.com/office/drawing/2014/main" id="{1D686770-524E-4891-BFA9-E312519AB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12" name="AutoShape 184">
                <a:extLst>
                  <a:ext uri="{FF2B5EF4-FFF2-40B4-BE49-F238E27FC236}">
                    <a16:creationId xmlns:a16="http://schemas.microsoft.com/office/drawing/2014/main" id="{5D38A880-BD38-46DC-9A61-7F21B1EE7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713" name="Group 185">
              <a:extLst>
                <a:ext uri="{FF2B5EF4-FFF2-40B4-BE49-F238E27FC236}">
                  <a16:creationId xmlns:a16="http://schemas.microsoft.com/office/drawing/2014/main" id="{E2A6AAE9-9D04-4EE1-A8B5-52CEFBD301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2714" name="AutoShape 186">
                <a:extLst>
                  <a:ext uri="{FF2B5EF4-FFF2-40B4-BE49-F238E27FC236}">
                    <a16:creationId xmlns:a16="http://schemas.microsoft.com/office/drawing/2014/main" id="{878363C4-A6D8-43D2-B30E-A688DCB10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5" name="Freeform 187">
                <a:extLst>
                  <a:ext uri="{FF2B5EF4-FFF2-40B4-BE49-F238E27FC236}">
                    <a16:creationId xmlns:a16="http://schemas.microsoft.com/office/drawing/2014/main" id="{3BAB1FEF-8E0F-417A-86F1-ED2E951E1F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9966FF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16" name="Rectangle 188">
                <a:extLst>
                  <a:ext uri="{FF2B5EF4-FFF2-40B4-BE49-F238E27FC236}">
                    <a16:creationId xmlns:a16="http://schemas.microsoft.com/office/drawing/2014/main" id="{AB5CB0BB-C738-4363-A19B-899B517C5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7" name="Rectangle 189">
                <a:extLst>
                  <a:ext uri="{FF2B5EF4-FFF2-40B4-BE49-F238E27FC236}">
                    <a16:creationId xmlns:a16="http://schemas.microsoft.com/office/drawing/2014/main" id="{1009F0D0-8EC6-4FFE-BA81-753A3B1C4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8" name="Rectangle 190">
                <a:extLst>
                  <a:ext uri="{FF2B5EF4-FFF2-40B4-BE49-F238E27FC236}">
                    <a16:creationId xmlns:a16="http://schemas.microsoft.com/office/drawing/2014/main" id="{9CE8528C-197C-4005-8DB2-2D359126E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19" name="Freeform 191">
                <a:extLst>
                  <a:ext uri="{FF2B5EF4-FFF2-40B4-BE49-F238E27FC236}">
                    <a16:creationId xmlns:a16="http://schemas.microsoft.com/office/drawing/2014/main" id="{875C9D81-9C8D-4F31-B6C1-7015763ED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20" name="Freeform 192">
                <a:extLst>
                  <a:ext uri="{FF2B5EF4-FFF2-40B4-BE49-F238E27FC236}">
                    <a16:creationId xmlns:a16="http://schemas.microsoft.com/office/drawing/2014/main" id="{0EF322AE-0885-479B-9318-E029426C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21" name="AutoShape 193">
                <a:extLst>
                  <a:ext uri="{FF2B5EF4-FFF2-40B4-BE49-F238E27FC236}">
                    <a16:creationId xmlns:a16="http://schemas.microsoft.com/office/drawing/2014/main" id="{E207105F-34AB-4CA8-9476-76E1CA74B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22" name="Group 194">
                <a:extLst>
                  <a:ext uri="{FF2B5EF4-FFF2-40B4-BE49-F238E27FC236}">
                    <a16:creationId xmlns:a16="http://schemas.microsoft.com/office/drawing/2014/main" id="{0F155C84-5115-4F54-9C7C-8C9E3EABDB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2723" name="Oval 195">
                  <a:extLst>
                    <a:ext uri="{FF2B5EF4-FFF2-40B4-BE49-F238E27FC236}">
                      <a16:creationId xmlns:a16="http://schemas.microsoft.com/office/drawing/2014/main" id="{AF1462D7-D00F-465E-A10F-08F126A658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24" name="AutoShape 196">
                  <a:extLst>
                    <a:ext uri="{FF2B5EF4-FFF2-40B4-BE49-F238E27FC236}">
                      <a16:creationId xmlns:a16="http://schemas.microsoft.com/office/drawing/2014/main" id="{6589DAF5-7BED-4880-B55C-2D16EB5B96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25" name="AutoShape 197">
                <a:extLst>
                  <a:ext uri="{FF2B5EF4-FFF2-40B4-BE49-F238E27FC236}">
                    <a16:creationId xmlns:a16="http://schemas.microsoft.com/office/drawing/2014/main" id="{2E4DDB08-3DCA-4D3C-839D-9B90C7688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26" name="Group 198">
                <a:extLst>
                  <a:ext uri="{FF2B5EF4-FFF2-40B4-BE49-F238E27FC236}">
                    <a16:creationId xmlns:a16="http://schemas.microsoft.com/office/drawing/2014/main" id="{959C0B15-7BD7-462D-8C65-A1EF3FD68E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2727" name="Oval 199">
                  <a:extLst>
                    <a:ext uri="{FF2B5EF4-FFF2-40B4-BE49-F238E27FC236}">
                      <a16:creationId xmlns:a16="http://schemas.microsoft.com/office/drawing/2014/main" id="{0C78351F-F123-405E-979C-E11FAF3AE6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28" name="AutoShape 200">
                  <a:extLst>
                    <a:ext uri="{FF2B5EF4-FFF2-40B4-BE49-F238E27FC236}">
                      <a16:creationId xmlns:a16="http://schemas.microsoft.com/office/drawing/2014/main" id="{2F7D5CCA-EB5A-4BFB-BD1D-DE5BE03A56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29" name="AutoShape 201">
                <a:extLst>
                  <a:ext uri="{FF2B5EF4-FFF2-40B4-BE49-F238E27FC236}">
                    <a16:creationId xmlns:a16="http://schemas.microsoft.com/office/drawing/2014/main" id="{A6690CC3-5632-4248-AE0B-74E5C6012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966FF">
                      <a:gamma/>
                      <a:shade val="46275"/>
                      <a:invGamma/>
                    </a:srgbClr>
                  </a:gs>
                  <a:gs pos="100000">
                    <a:srgbClr val="99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30" name="AutoShape 202">
                <a:extLst>
                  <a:ext uri="{FF2B5EF4-FFF2-40B4-BE49-F238E27FC236}">
                    <a16:creationId xmlns:a16="http://schemas.microsoft.com/office/drawing/2014/main" id="{AC080BB3-6758-49D5-8ACD-A060CD3D5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31" name="AutoShape 203">
                <a:extLst>
                  <a:ext uri="{FF2B5EF4-FFF2-40B4-BE49-F238E27FC236}">
                    <a16:creationId xmlns:a16="http://schemas.microsoft.com/office/drawing/2014/main" id="{507A7A8B-CF00-4261-9C87-7DC0331B3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32" name="AutoShape 204">
                <a:extLst>
                  <a:ext uri="{FF2B5EF4-FFF2-40B4-BE49-F238E27FC236}">
                    <a16:creationId xmlns:a16="http://schemas.microsoft.com/office/drawing/2014/main" id="{29C5CD1C-16BF-48AC-BB0C-39AA915AF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33" name="AutoShape 205">
                <a:extLst>
                  <a:ext uri="{FF2B5EF4-FFF2-40B4-BE49-F238E27FC236}">
                    <a16:creationId xmlns:a16="http://schemas.microsoft.com/office/drawing/2014/main" id="{D212CD78-BD9D-48C9-A106-E7A794A18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734" name="Group 206">
            <a:extLst>
              <a:ext uri="{FF2B5EF4-FFF2-40B4-BE49-F238E27FC236}">
                <a16:creationId xmlns:a16="http://schemas.microsoft.com/office/drawing/2014/main" id="{144EFAC7-74E7-44F7-8813-6D17E0C8A9F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3068638"/>
            <a:ext cx="1584325" cy="963612"/>
            <a:chOff x="4980" y="1933"/>
            <a:chExt cx="998" cy="607"/>
          </a:xfrm>
        </p:grpSpPr>
        <p:grpSp>
          <p:nvGrpSpPr>
            <p:cNvPr id="22735" name="Group 207">
              <a:extLst>
                <a:ext uri="{FF2B5EF4-FFF2-40B4-BE49-F238E27FC236}">
                  <a16:creationId xmlns:a16="http://schemas.microsoft.com/office/drawing/2014/main" id="{B9DFB9B9-C655-4870-9A4F-0E43EB9D83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1933"/>
              <a:ext cx="997" cy="607"/>
              <a:chOff x="4299" y="2930"/>
              <a:chExt cx="1270" cy="772"/>
            </a:xfrm>
          </p:grpSpPr>
          <p:sp>
            <p:nvSpPr>
              <p:cNvPr id="22736" name="AutoShape 208">
                <a:extLst>
                  <a:ext uri="{FF2B5EF4-FFF2-40B4-BE49-F238E27FC236}">
                    <a16:creationId xmlns:a16="http://schemas.microsoft.com/office/drawing/2014/main" id="{448B83C4-13A0-4244-AC42-6A769874C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37" name="Freeform 209">
                <a:extLst>
                  <a:ext uri="{FF2B5EF4-FFF2-40B4-BE49-F238E27FC236}">
                    <a16:creationId xmlns:a16="http://schemas.microsoft.com/office/drawing/2014/main" id="{2578C78D-5799-4B9B-975A-1F40E8E84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930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738" name="Group 210">
                <a:extLst>
                  <a:ext uri="{FF2B5EF4-FFF2-40B4-BE49-F238E27FC236}">
                    <a16:creationId xmlns:a16="http://schemas.microsoft.com/office/drawing/2014/main" id="{EE71E883-10CF-49F1-9AE3-92C7E83A65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69" y="3475"/>
                <a:ext cx="227" cy="227"/>
                <a:chOff x="1305" y="2386"/>
                <a:chExt cx="272" cy="272"/>
              </a:xfrm>
            </p:grpSpPr>
            <p:sp>
              <p:nvSpPr>
                <p:cNvPr id="22739" name="Oval 211">
                  <a:extLst>
                    <a:ext uri="{FF2B5EF4-FFF2-40B4-BE49-F238E27FC236}">
                      <a16:creationId xmlns:a16="http://schemas.microsoft.com/office/drawing/2014/main" id="{2FBC7144-0AF6-47E7-BC62-A426CB53DC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40" name="AutoShape 212">
                  <a:extLst>
                    <a:ext uri="{FF2B5EF4-FFF2-40B4-BE49-F238E27FC236}">
                      <a16:creationId xmlns:a16="http://schemas.microsoft.com/office/drawing/2014/main" id="{05AF7CD8-BD11-4D91-8A18-160F7F5D06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41" name="Group 213">
                <a:extLst>
                  <a:ext uri="{FF2B5EF4-FFF2-40B4-BE49-F238E27FC236}">
                    <a16:creationId xmlns:a16="http://schemas.microsoft.com/office/drawing/2014/main" id="{E314B3F2-0F2B-4C4A-8889-2EE8A09346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4" y="3475"/>
                <a:ext cx="227" cy="227"/>
                <a:chOff x="1305" y="2386"/>
                <a:chExt cx="272" cy="272"/>
              </a:xfrm>
            </p:grpSpPr>
            <p:sp>
              <p:nvSpPr>
                <p:cNvPr id="22742" name="Oval 214">
                  <a:extLst>
                    <a:ext uri="{FF2B5EF4-FFF2-40B4-BE49-F238E27FC236}">
                      <a16:creationId xmlns:a16="http://schemas.microsoft.com/office/drawing/2014/main" id="{B636361B-E6E7-47D0-964B-92504A1A56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43" name="AutoShape 215">
                  <a:extLst>
                    <a:ext uri="{FF2B5EF4-FFF2-40B4-BE49-F238E27FC236}">
                      <a16:creationId xmlns:a16="http://schemas.microsoft.com/office/drawing/2014/main" id="{3DDDCB53-B540-451D-8092-9B856841D5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44" name="AutoShape 216">
                <a:extLst>
                  <a:ext uri="{FF2B5EF4-FFF2-40B4-BE49-F238E27FC236}">
                    <a16:creationId xmlns:a16="http://schemas.microsoft.com/office/drawing/2014/main" id="{714C4F8F-8FB4-4F81-918C-12B43D407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75"/>
                <a:ext cx="91" cy="91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745" name="Group 217">
              <a:extLst>
                <a:ext uri="{FF2B5EF4-FFF2-40B4-BE49-F238E27FC236}">
                  <a16:creationId xmlns:a16="http://schemas.microsoft.com/office/drawing/2014/main" id="{B0072216-64B6-46D2-9FAF-AAC5EDA837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8" cy="607"/>
              <a:chOff x="2757" y="2976"/>
              <a:chExt cx="1270" cy="772"/>
            </a:xfrm>
          </p:grpSpPr>
          <p:sp>
            <p:nvSpPr>
              <p:cNvPr id="22746" name="AutoShape 218">
                <a:extLst>
                  <a:ext uri="{FF2B5EF4-FFF2-40B4-BE49-F238E27FC236}">
                    <a16:creationId xmlns:a16="http://schemas.microsoft.com/office/drawing/2014/main" id="{CC4D173E-0218-44C6-8066-8A7550EF4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385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47" name="Freeform 219">
                <a:extLst>
                  <a:ext uri="{FF2B5EF4-FFF2-40B4-BE49-F238E27FC236}">
                    <a16:creationId xmlns:a16="http://schemas.microsoft.com/office/drawing/2014/main" id="{C85A73C1-C050-42D7-9638-B798A8F0E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976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48" name="Rectangle 220">
                <a:extLst>
                  <a:ext uri="{FF2B5EF4-FFF2-40B4-BE49-F238E27FC236}">
                    <a16:creationId xmlns:a16="http://schemas.microsoft.com/office/drawing/2014/main" id="{7F2EDD3E-F558-4C91-AADA-1F59B2A08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49" name="Rectangle 221">
                <a:extLst>
                  <a:ext uri="{FF2B5EF4-FFF2-40B4-BE49-F238E27FC236}">
                    <a16:creationId xmlns:a16="http://schemas.microsoft.com/office/drawing/2014/main" id="{28496D6A-2F52-4DC2-A767-703D7E044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50" name="Rectangle 222">
                <a:extLst>
                  <a:ext uri="{FF2B5EF4-FFF2-40B4-BE49-F238E27FC236}">
                    <a16:creationId xmlns:a16="http://schemas.microsoft.com/office/drawing/2014/main" id="{1B9EF853-6298-473B-950D-F948A696A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3021"/>
                <a:ext cx="181" cy="227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51" name="Freeform 223">
                <a:extLst>
                  <a:ext uri="{FF2B5EF4-FFF2-40B4-BE49-F238E27FC236}">
                    <a16:creationId xmlns:a16="http://schemas.microsoft.com/office/drawing/2014/main" id="{03636115-DDD0-4EF5-8733-AFB9B6089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021"/>
                <a:ext cx="272" cy="227"/>
              </a:xfrm>
              <a:custGeom>
                <a:avLst/>
                <a:gdLst>
                  <a:gd name="T0" fmla="*/ 105 w 272"/>
                  <a:gd name="T1" fmla="*/ 0 h 227"/>
                  <a:gd name="T2" fmla="*/ 272 w 272"/>
                  <a:gd name="T3" fmla="*/ 0 h 227"/>
                  <a:gd name="T4" fmla="*/ 272 w 272"/>
                  <a:gd name="T5" fmla="*/ 227 h 227"/>
                  <a:gd name="T6" fmla="*/ 0 w 272"/>
                  <a:gd name="T7" fmla="*/ 227 h 227"/>
                  <a:gd name="T8" fmla="*/ 105 w 272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227">
                    <a:moveTo>
                      <a:pt x="105" y="0"/>
                    </a:moveTo>
                    <a:lnTo>
                      <a:pt x="272" y="0"/>
                    </a:lnTo>
                    <a:lnTo>
                      <a:pt x="272" y="227"/>
                    </a:lnTo>
                    <a:lnTo>
                      <a:pt x="0" y="227"/>
                    </a:lnTo>
                    <a:lnTo>
                      <a:pt x="10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52" name="Freeform 224">
                <a:extLst>
                  <a:ext uri="{FF2B5EF4-FFF2-40B4-BE49-F238E27FC236}">
                    <a16:creationId xmlns:a16="http://schemas.microsoft.com/office/drawing/2014/main" id="{B4582D70-0EEB-42DE-8451-7006D52E2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3021"/>
                <a:ext cx="91" cy="227"/>
              </a:xfrm>
              <a:custGeom>
                <a:avLst/>
                <a:gdLst>
                  <a:gd name="T0" fmla="*/ 0 w 91"/>
                  <a:gd name="T1" fmla="*/ 0 h 227"/>
                  <a:gd name="T2" fmla="*/ 0 w 91"/>
                  <a:gd name="T3" fmla="*/ 227 h 227"/>
                  <a:gd name="T4" fmla="*/ 91 w 91"/>
                  <a:gd name="T5" fmla="*/ 227 h 227"/>
                  <a:gd name="T6" fmla="*/ 0 w 91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27">
                    <a:moveTo>
                      <a:pt x="0" y="0"/>
                    </a:moveTo>
                    <a:lnTo>
                      <a:pt x="0" y="227"/>
                    </a:lnTo>
                    <a:lnTo>
                      <a:pt x="91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53" name="AutoShape 225">
                <a:extLst>
                  <a:ext uri="{FF2B5EF4-FFF2-40B4-BE49-F238E27FC236}">
                    <a16:creationId xmlns:a16="http://schemas.microsoft.com/office/drawing/2014/main" id="{3A2616D6-9DC6-4726-94BE-2B8A73462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54" name="Group 226">
                <a:extLst>
                  <a:ext uri="{FF2B5EF4-FFF2-40B4-BE49-F238E27FC236}">
                    <a16:creationId xmlns:a16="http://schemas.microsoft.com/office/drawing/2014/main" id="{D59E06F4-DC45-41F2-8C23-292A496A5A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7" y="3521"/>
                <a:ext cx="227" cy="227"/>
                <a:chOff x="1305" y="2386"/>
                <a:chExt cx="272" cy="272"/>
              </a:xfrm>
            </p:grpSpPr>
            <p:sp>
              <p:nvSpPr>
                <p:cNvPr id="22755" name="Oval 227">
                  <a:extLst>
                    <a:ext uri="{FF2B5EF4-FFF2-40B4-BE49-F238E27FC236}">
                      <a16:creationId xmlns:a16="http://schemas.microsoft.com/office/drawing/2014/main" id="{94568F77-0479-4708-9BE8-82961D00CF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56" name="AutoShape 228">
                  <a:extLst>
                    <a:ext uri="{FF2B5EF4-FFF2-40B4-BE49-F238E27FC236}">
                      <a16:creationId xmlns:a16="http://schemas.microsoft.com/office/drawing/2014/main" id="{10797C16-441E-45D4-A3B0-DCDBF3B0D7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57" name="AutoShape 229">
                <a:extLst>
                  <a:ext uri="{FF2B5EF4-FFF2-40B4-BE49-F238E27FC236}">
                    <a16:creationId xmlns:a16="http://schemas.microsoft.com/office/drawing/2014/main" id="{58C5CA48-9702-4B48-8DB1-5770E3CAD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1" y="349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58" name="Group 230">
                <a:extLst>
                  <a:ext uri="{FF2B5EF4-FFF2-40B4-BE49-F238E27FC236}">
                    <a16:creationId xmlns:a16="http://schemas.microsoft.com/office/drawing/2014/main" id="{DA135369-00DD-4918-9F0F-A2C9F7E7B2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2" y="3521"/>
                <a:ext cx="227" cy="227"/>
                <a:chOff x="1305" y="2386"/>
                <a:chExt cx="272" cy="272"/>
              </a:xfrm>
            </p:grpSpPr>
            <p:sp>
              <p:nvSpPr>
                <p:cNvPr id="22759" name="Oval 231">
                  <a:extLst>
                    <a:ext uri="{FF2B5EF4-FFF2-40B4-BE49-F238E27FC236}">
                      <a16:creationId xmlns:a16="http://schemas.microsoft.com/office/drawing/2014/main" id="{B7E926DE-84C2-4525-BCF4-9D1A44CF65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60" name="AutoShape 232">
                  <a:extLst>
                    <a:ext uri="{FF2B5EF4-FFF2-40B4-BE49-F238E27FC236}">
                      <a16:creationId xmlns:a16="http://schemas.microsoft.com/office/drawing/2014/main" id="{1717CE52-3958-421A-A450-BF6281D306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61" name="AutoShape 233">
                <a:extLst>
                  <a:ext uri="{FF2B5EF4-FFF2-40B4-BE49-F238E27FC236}">
                    <a16:creationId xmlns:a16="http://schemas.microsoft.com/office/drawing/2014/main" id="{A961C9FE-3248-4473-8C2C-FC5344100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3430"/>
                <a:ext cx="590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2" name="AutoShape 234">
                <a:extLst>
                  <a:ext uri="{FF2B5EF4-FFF2-40B4-BE49-F238E27FC236}">
                    <a16:creationId xmlns:a16="http://schemas.microsoft.com/office/drawing/2014/main" id="{1662C867-4DD3-418A-9E95-6ED38BC3F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158"/>
                <a:ext cx="4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3" name="AutoShape 235">
                <a:extLst>
                  <a:ext uri="{FF2B5EF4-FFF2-40B4-BE49-F238E27FC236}">
                    <a16:creationId xmlns:a16="http://schemas.microsoft.com/office/drawing/2014/main" id="{5BF1A514-BCC3-4A96-BF5D-0CCE57604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352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4" name="AutoShape 236">
                <a:extLst>
                  <a:ext uri="{FF2B5EF4-FFF2-40B4-BE49-F238E27FC236}">
                    <a16:creationId xmlns:a16="http://schemas.microsoft.com/office/drawing/2014/main" id="{4E6402A1-4B7F-48A1-907F-75D454953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3566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5" name="AutoShape 237">
                <a:extLst>
                  <a:ext uri="{FF2B5EF4-FFF2-40B4-BE49-F238E27FC236}">
                    <a16:creationId xmlns:a16="http://schemas.microsoft.com/office/drawing/2014/main" id="{B02F38B5-E718-4530-9FD8-3B793990E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94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766" name="Group 238">
            <a:extLst>
              <a:ext uri="{FF2B5EF4-FFF2-40B4-BE49-F238E27FC236}">
                <a16:creationId xmlns:a16="http://schemas.microsoft.com/office/drawing/2014/main" id="{CD8FDB3B-2441-422F-86EA-EF77E4AC0B8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1125538"/>
            <a:ext cx="1512887" cy="992187"/>
            <a:chOff x="2576" y="436"/>
            <a:chExt cx="1316" cy="863"/>
          </a:xfrm>
        </p:grpSpPr>
        <p:grpSp>
          <p:nvGrpSpPr>
            <p:cNvPr id="22767" name="Group 239">
              <a:extLst>
                <a:ext uri="{FF2B5EF4-FFF2-40B4-BE49-F238E27FC236}">
                  <a16:creationId xmlns:a16="http://schemas.microsoft.com/office/drawing/2014/main" id="{9D4E60A5-4161-4AB0-8DC2-54FCF115ED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436"/>
              <a:ext cx="1316" cy="863"/>
              <a:chOff x="4254" y="1207"/>
              <a:chExt cx="1316" cy="863"/>
            </a:xfrm>
          </p:grpSpPr>
          <p:sp>
            <p:nvSpPr>
              <p:cNvPr id="22768" name="Oval 240">
                <a:extLst>
                  <a:ext uri="{FF2B5EF4-FFF2-40B4-BE49-F238E27FC236}">
                    <a16:creationId xmlns:a16="http://schemas.microsoft.com/office/drawing/2014/main" id="{BEACE9DC-BEEF-46CB-8DF7-E1EA193D6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" y="1706"/>
                <a:ext cx="57" cy="1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69" name="AutoShape 241">
                <a:extLst>
                  <a:ext uri="{FF2B5EF4-FFF2-40B4-BE49-F238E27FC236}">
                    <a16:creationId xmlns:a16="http://schemas.microsoft.com/office/drawing/2014/main" id="{DE2130B9-DD1B-41DB-9ED3-41873596E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207"/>
                <a:ext cx="137" cy="13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0" name="AutoShape 242">
                <a:extLst>
                  <a:ext uri="{FF2B5EF4-FFF2-40B4-BE49-F238E27FC236}">
                    <a16:creationId xmlns:a16="http://schemas.microsoft.com/office/drawing/2014/main" id="{0590BDEB-B871-4655-B15E-0B5B5C463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44" y="1207"/>
                <a:ext cx="227" cy="70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1" name="Freeform 243">
                <a:extLst>
                  <a:ext uri="{FF2B5EF4-FFF2-40B4-BE49-F238E27FC236}">
                    <a16:creationId xmlns:a16="http://schemas.microsoft.com/office/drawing/2014/main" id="{434A3E76-0A2E-4D8F-B709-B7B7CDBD0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1298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72" name="AutoShape 244">
                <a:extLst>
                  <a:ext uri="{FF2B5EF4-FFF2-40B4-BE49-F238E27FC236}">
                    <a16:creationId xmlns:a16="http://schemas.microsoft.com/office/drawing/2014/main" id="{6F3C1EDC-C1DC-4D89-ACC2-DD94F2195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73" name="AutoShape 245">
                <a:extLst>
                  <a:ext uri="{FF2B5EF4-FFF2-40B4-BE49-F238E27FC236}">
                    <a16:creationId xmlns:a16="http://schemas.microsoft.com/office/drawing/2014/main" id="{3950EF64-0A93-441C-8781-6680EF80F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2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74" name="Group 246">
                <a:extLst>
                  <a:ext uri="{FF2B5EF4-FFF2-40B4-BE49-F238E27FC236}">
                    <a16:creationId xmlns:a16="http://schemas.microsoft.com/office/drawing/2014/main" id="{12CDABC7-39E2-4626-A904-E6DDF67904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1843"/>
                <a:ext cx="227" cy="227"/>
                <a:chOff x="1305" y="2386"/>
                <a:chExt cx="272" cy="272"/>
              </a:xfrm>
            </p:grpSpPr>
            <p:sp>
              <p:nvSpPr>
                <p:cNvPr id="22775" name="Oval 247">
                  <a:extLst>
                    <a:ext uri="{FF2B5EF4-FFF2-40B4-BE49-F238E27FC236}">
                      <a16:creationId xmlns:a16="http://schemas.microsoft.com/office/drawing/2014/main" id="{6687FB3D-81E2-45A4-B733-430C5C7E2D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76" name="AutoShape 248">
                  <a:extLst>
                    <a:ext uri="{FF2B5EF4-FFF2-40B4-BE49-F238E27FC236}">
                      <a16:creationId xmlns:a16="http://schemas.microsoft.com/office/drawing/2014/main" id="{5A6A87E7-9E36-49F0-8501-98370E3B37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77" name="AutoShape 249">
                <a:extLst>
                  <a:ext uri="{FF2B5EF4-FFF2-40B4-BE49-F238E27FC236}">
                    <a16:creationId xmlns:a16="http://schemas.microsoft.com/office/drawing/2014/main" id="{FD5DEC7D-3EE7-4AE4-9BA1-E10127405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8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78" name="Group 250">
                <a:extLst>
                  <a:ext uri="{FF2B5EF4-FFF2-40B4-BE49-F238E27FC236}">
                    <a16:creationId xmlns:a16="http://schemas.microsoft.com/office/drawing/2014/main" id="{7B27EAC6-0C3C-4782-89F4-4A01B5E05A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9" y="1843"/>
                <a:ext cx="227" cy="227"/>
                <a:chOff x="1305" y="2386"/>
                <a:chExt cx="272" cy="272"/>
              </a:xfrm>
            </p:grpSpPr>
            <p:sp>
              <p:nvSpPr>
                <p:cNvPr id="22779" name="Oval 251">
                  <a:extLst>
                    <a:ext uri="{FF2B5EF4-FFF2-40B4-BE49-F238E27FC236}">
                      <a16:creationId xmlns:a16="http://schemas.microsoft.com/office/drawing/2014/main" id="{94AD6320-EF7B-4587-94AD-752C57339C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80" name="AutoShape 252">
                  <a:extLst>
                    <a:ext uri="{FF2B5EF4-FFF2-40B4-BE49-F238E27FC236}">
                      <a16:creationId xmlns:a16="http://schemas.microsoft.com/office/drawing/2014/main" id="{4080B1A9-1672-4683-A221-DDE3132873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81" name="AutoShape 253">
                <a:extLst>
                  <a:ext uri="{FF2B5EF4-FFF2-40B4-BE49-F238E27FC236}">
                    <a16:creationId xmlns:a16="http://schemas.microsoft.com/office/drawing/2014/main" id="{0CF4009D-F3BB-4520-AA25-A3FFFF07D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782" name="Group 254">
              <a:extLst>
                <a:ext uri="{FF2B5EF4-FFF2-40B4-BE49-F238E27FC236}">
                  <a16:creationId xmlns:a16="http://schemas.microsoft.com/office/drawing/2014/main" id="{23711B88-B5D7-446F-BB55-02F306D843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436"/>
              <a:ext cx="1316" cy="863"/>
              <a:chOff x="2576" y="436"/>
              <a:chExt cx="1316" cy="863"/>
            </a:xfrm>
          </p:grpSpPr>
          <p:sp>
            <p:nvSpPr>
              <p:cNvPr id="22783" name="Oval 255">
                <a:extLst>
                  <a:ext uri="{FF2B5EF4-FFF2-40B4-BE49-F238E27FC236}">
                    <a16:creationId xmlns:a16="http://schemas.microsoft.com/office/drawing/2014/main" id="{1DBA0349-58D8-4E53-91CB-BD8F34E044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935"/>
                <a:ext cx="57" cy="11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4" name="AutoShape 256">
                <a:extLst>
                  <a:ext uri="{FF2B5EF4-FFF2-40B4-BE49-F238E27FC236}">
                    <a16:creationId xmlns:a16="http://schemas.microsoft.com/office/drawing/2014/main" id="{47610AE2-55B3-471D-A4CA-37299BC17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436"/>
                <a:ext cx="137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5" name="AutoShape 257">
                <a:extLst>
                  <a:ext uri="{FF2B5EF4-FFF2-40B4-BE49-F238E27FC236}">
                    <a16:creationId xmlns:a16="http://schemas.microsoft.com/office/drawing/2014/main" id="{11B85E11-F025-4DCD-855F-D5FF7E338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66" y="436"/>
                <a:ext cx="227" cy="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6" name="Freeform 258">
                <a:extLst>
                  <a:ext uri="{FF2B5EF4-FFF2-40B4-BE49-F238E27FC236}">
                    <a16:creationId xmlns:a16="http://schemas.microsoft.com/office/drawing/2014/main" id="{C78CB22E-9530-4B43-A527-B2B8EAAC5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527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87" name="Rectangle 259">
                <a:extLst>
                  <a:ext uri="{FF2B5EF4-FFF2-40B4-BE49-F238E27FC236}">
                    <a16:creationId xmlns:a16="http://schemas.microsoft.com/office/drawing/2014/main" id="{FC7614F7-5AEE-42CE-A376-9E65E13EF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935"/>
                <a:ext cx="1224" cy="227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8" name="AutoShape 260">
                <a:extLst>
                  <a:ext uri="{FF2B5EF4-FFF2-40B4-BE49-F238E27FC236}">
                    <a16:creationId xmlns:a16="http://schemas.microsoft.com/office/drawing/2014/main" id="{E8785348-F150-4F6D-AE19-C877902BA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026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89" name="AutoShape 261">
                <a:extLst>
                  <a:ext uri="{FF2B5EF4-FFF2-40B4-BE49-F238E27FC236}">
                    <a16:creationId xmlns:a16="http://schemas.microsoft.com/office/drawing/2014/main" id="{E2532B5C-C44D-45BB-8F7B-4B03FC142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4" y="1042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90" name="Group 262">
                <a:extLst>
                  <a:ext uri="{FF2B5EF4-FFF2-40B4-BE49-F238E27FC236}">
                    <a16:creationId xmlns:a16="http://schemas.microsoft.com/office/drawing/2014/main" id="{0FCC1C23-F594-467C-9010-812ACE6BEB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6" y="1072"/>
                <a:ext cx="227" cy="227"/>
                <a:chOff x="1305" y="2386"/>
                <a:chExt cx="272" cy="272"/>
              </a:xfrm>
            </p:grpSpPr>
            <p:sp>
              <p:nvSpPr>
                <p:cNvPr id="22791" name="Oval 263">
                  <a:extLst>
                    <a:ext uri="{FF2B5EF4-FFF2-40B4-BE49-F238E27FC236}">
                      <a16:creationId xmlns:a16="http://schemas.microsoft.com/office/drawing/2014/main" id="{E9CB4E30-92E4-4607-BE31-467A0BAE24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92" name="AutoShape 264">
                  <a:extLst>
                    <a:ext uri="{FF2B5EF4-FFF2-40B4-BE49-F238E27FC236}">
                      <a16:creationId xmlns:a16="http://schemas.microsoft.com/office/drawing/2014/main" id="{F5D2D025-6747-4C64-8FDF-AF34130BCD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93" name="AutoShape 265">
                <a:extLst>
                  <a:ext uri="{FF2B5EF4-FFF2-40B4-BE49-F238E27FC236}">
                    <a16:creationId xmlns:a16="http://schemas.microsoft.com/office/drawing/2014/main" id="{064A3173-21B9-4E0B-B7CC-0285D9DCD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1042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794" name="Group 266">
                <a:extLst>
                  <a:ext uri="{FF2B5EF4-FFF2-40B4-BE49-F238E27FC236}">
                    <a16:creationId xmlns:a16="http://schemas.microsoft.com/office/drawing/2014/main" id="{1CB1C375-206A-4324-9051-03238CE39A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1" y="1072"/>
                <a:ext cx="227" cy="227"/>
                <a:chOff x="1305" y="2386"/>
                <a:chExt cx="272" cy="272"/>
              </a:xfrm>
            </p:grpSpPr>
            <p:sp>
              <p:nvSpPr>
                <p:cNvPr id="22795" name="Oval 267">
                  <a:extLst>
                    <a:ext uri="{FF2B5EF4-FFF2-40B4-BE49-F238E27FC236}">
                      <a16:creationId xmlns:a16="http://schemas.microsoft.com/office/drawing/2014/main" id="{EF016CB7-8E08-4477-9EAF-21C67F70D4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96" name="AutoShape 268">
                  <a:extLst>
                    <a:ext uri="{FF2B5EF4-FFF2-40B4-BE49-F238E27FC236}">
                      <a16:creationId xmlns:a16="http://schemas.microsoft.com/office/drawing/2014/main" id="{8122534C-879D-465D-8749-1F23D42E05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797" name="AutoShape 269">
                <a:extLst>
                  <a:ext uri="{FF2B5EF4-FFF2-40B4-BE49-F238E27FC236}">
                    <a16:creationId xmlns:a16="http://schemas.microsoft.com/office/drawing/2014/main" id="{279C5038-E839-4697-BF9C-F51FEAE70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1117"/>
                <a:ext cx="45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98" name="Freeform 270">
                <a:extLst>
                  <a:ext uri="{FF2B5EF4-FFF2-40B4-BE49-F238E27FC236}">
                    <a16:creationId xmlns:a16="http://schemas.microsoft.com/office/drawing/2014/main" id="{37F8D093-3B4C-4730-A76A-D91593ECA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572"/>
                <a:ext cx="318" cy="227"/>
              </a:xfrm>
              <a:custGeom>
                <a:avLst/>
                <a:gdLst>
                  <a:gd name="T0" fmla="*/ 318 w 318"/>
                  <a:gd name="T1" fmla="*/ 227 h 227"/>
                  <a:gd name="T2" fmla="*/ 0 w 318"/>
                  <a:gd name="T3" fmla="*/ 227 h 227"/>
                  <a:gd name="T4" fmla="*/ 0 w 318"/>
                  <a:gd name="T5" fmla="*/ 0 h 227"/>
                  <a:gd name="T6" fmla="*/ 227 w 318"/>
                  <a:gd name="T7" fmla="*/ 0 h 227"/>
                  <a:gd name="T8" fmla="*/ 318 w 318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227">
                    <a:moveTo>
                      <a:pt x="318" y="227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31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99" name="Rectangle 271">
                <a:extLst>
                  <a:ext uri="{FF2B5EF4-FFF2-40B4-BE49-F238E27FC236}">
                    <a16:creationId xmlns:a16="http://schemas.microsoft.com/office/drawing/2014/main" id="{5E2416E6-5A85-45DB-A25E-25A91961E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1" y="572"/>
                <a:ext cx="317" cy="227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0" name="Freeform 272">
                <a:extLst>
                  <a:ext uri="{FF2B5EF4-FFF2-40B4-BE49-F238E27FC236}">
                    <a16:creationId xmlns:a16="http://schemas.microsoft.com/office/drawing/2014/main" id="{D47199AE-50F4-4E3E-94B9-25B422C2E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572"/>
                <a:ext cx="363" cy="227"/>
              </a:xfrm>
              <a:custGeom>
                <a:avLst/>
                <a:gdLst>
                  <a:gd name="T0" fmla="*/ 363 w 363"/>
                  <a:gd name="T1" fmla="*/ 0 h 227"/>
                  <a:gd name="T2" fmla="*/ 363 w 363"/>
                  <a:gd name="T3" fmla="*/ 227 h 227"/>
                  <a:gd name="T4" fmla="*/ 0 w 363"/>
                  <a:gd name="T5" fmla="*/ 227 h 227"/>
                  <a:gd name="T6" fmla="*/ 105 w 363"/>
                  <a:gd name="T7" fmla="*/ 2 h 227"/>
                  <a:gd name="T8" fmla="*/ 363 w 36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27">
                    <a:moveTo>
                      <a:pt x="363" y="0"/>
                    </a:moveTo>
                    <a:lnTo>
                      <a:pt x="363" y="227"/>
                    </a:lnTo>
                    <a:lnTo>
                      <a:pt x="0" y="227"/>
                    </a:lnTo>
                    <a:lnTo>
                      <a:pt x="105" y="2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01" name="AutoShape 273">
                <a:extLst>
                  <a:ext uri="{FF2B5EF4-FFF2-40B4-BE49-F238E27FC236}">
                    <a16:creationId xmlns:a16="http://schemas.microsoft.com/office/drawing/2014/main" id="{D1A9C64F-88F6-4747-9E5C-B2FC492A3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1026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2" name="WordArt 274">
                <a:extLst>
                  <a:ext uri="{FF2B5EF4-FFF2-40B4-BE49-F238E27FC236}">
                    <a16:creationId xmlns:a16="http://schemas.microsoft.com/office/drawing/2014/main" id="{3EA74486-6941-4B8B-8045-3D1E736971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3" y="830"/>
                <a:ext cx="470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○○警察署</a:t>
                </a:r>
              </a:p>
            </p:txBody>
          </p:sp>
          <p:sp>
            <p:nvSpPr>
              <p:cNvPr id="22803" name="Freeform 275">
                <a:extLst>
                  <a:ext uri="{FF2B5EF4-FFF2-40B4-BE49-F238E27FC236}">
                    <a16:creationId xmlns:a16="http://schemas.microsoft.com/office/drawing/2014/main" id="{22BC0DA0-0BC9-4804-A69A-9A9290CD7E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574"/>
                <a:ext cx="134" cy="226"/>
              </a:xfrm>
              <a:custGeom>
                <a:avLst/>
                <a:gdLst>
                  <a:gd name="T0" fmla="*/ 0 w 134"/>
                  <a:gd name="T1" fmla="*/ 226 h 226"/>
                  <a:gd name="T2" fmla="*/ 112 w 134"/>
                  <a:gd name="T3" fmla="*/ 0 h 226"/>
                  <a:gd name="T4" fmla="*/ 134 w 134"/>
                  <a:gd name="T5" fmla="*/ 2 h 226"/>
                  <a:gd name="T6" fmla="*/ 32 w 134"/>
                  <a:gd name="T7" fmla="*/ 226 h 226"/>
                  <a:gd name="T8" fmla="*/ 0 w 134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26">
                    <a:moveTo>
                      <a:pt x="0" y="226"/>
                    </a:moveTo>
                    <a:lnTo>
                      <a:pt x="112" y="0"/>
                    </a:lnTo>
                    <a:lnTo>
                      <a:pt x="134" y="2"/>
                    </a:lnTo>
                    <a:lnTo>
                      <a:pt x="32" y="226"/>
                    </a:lnTo>
                    <a:lnTo>
                      <a:pt x="0" y="22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04" name="AutoShape 276">
                <a:extLst>
                  <a:ext uri="{FF2B5EF4-FFF2-40B4-BE49-F238E27FC236}">
                    <a16:creationId xmlns:a16="http://schemas.microsoft.com/office/drawing/2014/main" id="{8A879B72-9FAD-4C51-9C16-0695C4AEE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709"/>
                <a:ext cx="46" cy="9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805" name="Group 277">
            <a:extLst>
              <a:ext uri="{FF2B5EF4-FFF2-40B4-BE49-F238E27FC236}">
                <a16:creationId xmlns:a16="http://schemas.microsoft.com/office/drawing/2014/main" id="{4C40820E-4E73-4BE7-8A6B-6917C303FEE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77188" y="1125538"/>
            <a:ext cx="1512887" cy="992187"/>
            <a:chOff x="2576" y="1297"/>
            <a:chExt cx="1316" cy="864"/>
          </a:xfrm>
        </p:grpSpPr>
        <p:grpSp>
          <p:nvGrpSpPr>
            <p:cNvPr id="22806" name="Group 278">
              <a:extLst>
                <a:ext uri="{FF2B5EF4-FFF2-40B4-BE49-F238E27FC236}">
                  <a16:creationId xmlns:a16="http://schemas.microsoft.com/office/drawing/2014/main" id="{C428211B-F8E7-464E-8819-C8CCE01317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1298"/>
              <a:ext cx="1316" cy="863"/>
              <a:chOff x="4254" y="1207"/>
              <a:chExt cx="1316" cy="863"/>
            </a:xfrm>
          </p:grpSpPr>
          <p:sp>
            <p:nvSpPr>
              <p:cNvPr id="22807" name="Oval 279">
                <a:extLst>
                  <a:ext uri="{FF2B5EF4-FFF2-40B4-BE49-F238E27FC236}">
                    <a16:creationId xmlns:a16="http://schemas.microsoft.com/office/drawing/2014/main" id="{34D2E4E1-5816-4EE5-8613-B9B4DB14C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" y="1706"/>
                <a:ext cx="57" cy="1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8" name="AutoShape 280">
                <a:extLst>
                  <a:ext uri="{FF2B5EF4-FFF2-40B4-BE49-F238E27FC236}">
                    <a16:creationId xmlns:a16="http://schemas.microsoft.com/office/drawing/2014/main" id="{17075B4C-CED9-4EBE-A1BD-E7237F2FA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207"/>
                <a:ext cx="137" cy="13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9" name="AutoShape 281">
                <a:extLst>
                  <a:ext uri="{FF2B5EF4-FFF2-40B4-BE49-F238E27FC236}">
                    <a16:creationId xmlns:a16="http://schemas.microsoft.com/office/drawing/2014/main" id="{6AFCD6FF-408E-40A9-8A75-19A612B12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44" y="1207"/>
                <a:ext cx="227" cy="70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10" name="Freeform 282">
                <a:extLst>
                  <a:ext uri="{FF2B5EF4-FFF2-40B4-BE49-F238E27FC236}">
                    <a16:creationId xmlns:a16="http://schemas.microsoft.com/office/drawing/2014/main" id="{4F291D38-FE74-4EF8-9A0F-E47AC5F1F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1298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11" name="AutoShape 283">
                <a:extLst>
                  <a:ext uri="{FF2B5EF4-FFF2-40B4-BE49-F238E27FC236}">
                    <a16:creationId xmlns:a16="http://schemas.microsoft.com/office/drawing/2014/main" id="{46AED1BC-DB2E-4350-B228-FCD0B6122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12" name="AutoShape 284">
                <a:extLst>
                  <a:ext uri="{FF2B5EF4-FFF2-40B4-BE49-F238E27FC236}">
                    <a16:creationId xmlns:a16="http://schemas.microsoft.com/office/drawing/2014/main" id="{BC82AB1A-702E-4819-8F54-7CE0DE0B5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2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13" name="Group 285">
                <a:extLst>
                  <a:ext uri="{FF2B5EF4-FFF2-40B4-BE49-F238E27FC236}">
                    <a16:creationId xmlns:a16="http://schemas.microsoft.com/office/drawing/2014/main" id="{539E0EA7-AED2-4F4F-A0E5-B1AE218530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1843"/>
                <a:ext cx="227" cy="227"/>
                <a:chOff x="1305" y="2386"/>
                <a:chExt cx="272" cy="272"/>
              </a:xfrm>
            </p:grpSpPr>
            <p:sp>
              <p:nvSpPr>
                <p:cNvPr id="22814" name="Oval 286">
                  <a:extLst>
                    <a:ext uri="{FF2B5EF4-FFF2-40B4-BE49-F238E27FC236}">
                      <a16:creationId xmlns:a16="http://schemas.microsoft.com/office/drawing/2014/main" id="{562473B1-2D2B-471C-8A20-1F69297A17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15" name="AutoShape 287">
                  <a:extLst>
                    <a:ext uri="{FF2B5EF4-FFF2-40B4-BE49-F238E27FC236}">
                      <a16:creationId xmlns:a16="http://schemas.microsoft.com/office/drawing/2014/main" id="{1F38C4AD-E554-4FE3-BEEB-F0AAE1D8D8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16" name="AutoShape 288">
                <a:extLst>
                  <a:ext uri="{FF2B5EF4-FFF2-40B4-BE49-F238E27FC236}">
                    <a16:creationId xmlns:a16="http://schemas.microsoft.com/office/drawing/2014/main" id="{47430D3C-0B6A-4192-99BB-706853BCC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8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17" name="Group 289">
                <a:extLst>
                  <a:ext uri="{FF2B5EF4-FFF2-40B4-BE49-F238E27FC236}">
                    <a16:creationId xmlns:a16="http://schemas.microsoft.com/office/drawing/2014/main" id="{CB54107F-3B32-4648-9423-14D36BF1D7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9" y="1843"/>
                <a:ext cx="227" cy="227"/>
                <a:chOff x="1305" y="2386"/>
                <a:chExt cx="272" cy="272"/>
              </a:xfrm>
            </p:grpSpPr>
            <p:sp>
              <p:nvSpPr>
                <p:cNvPr id="22818" name="Oval 290">
                  <a:extLst>
                    <a:ext uri="{FF2B5EF4-FFF2-40B4-BE49-F238E27FC236}">
                      <a16:creationId xmlns:a16="http://schemas.microsoft.com/office/drawing/2014/main" id="{6EF82546-6F15-4EAB-AF7C-DE96C54052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19" name="AutoShape 291">
                  <a:extLst>
                    <a:ext uri="{FF2B5EF4-FFF2-40B4-BE49-F238E27FC236}">
                      <a16:creationId xmlns:a16="http://schemas.microsoft.com/office/drawing/2014/main" id="{8A2D2E32-F5E5-4A56-99D6-D6E34CB745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20" name="AutoShape 292">
                <a:extLst>
                  <a:ext uri="{FF2B5EF4-FFF2-40B4-BE49-F238E27FC236}">
                    <a16:creationId xmlns:a16="http://schemas.microsoft.com/office/drawing/2014/main" id="{8BA1A27C-A0B5-43F1-8388-5FD17B02C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821" name="Group 293">
              <a:extLst>
                <a:ext uri="{FF2B5EF4-FFF2-40B4-BE49-F238E27FC236}">
                  <a16:creationId xmlns:a16="http://schemas.microsoft.com/office/drawing/2014/main" id="{4EA828AA-7C58-49E1-9BF9-EC737AE12D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1297"/>
              <a:ext cx="1316" cy="863"/>
              <a:chOff x="2576" y="1297"/>
              <a:chExt cx="1316" cy="863"/>
            </a:xfrm>
          </p:grpSpPr>
          <p:sp>
            <p:nvSpPr>
              <p:cNvPr id="22822" name="Oval 294">
                <a:extLst>
                  <a:ext uri="{FF2B5EF4-FFF2-40B4-BE49-F238E27FC236}">
                    <a16:creationId xmlns:a16="http://schemas.microsoft.com/office/drawing/2014/main" id="{DB8A694B-5E64-449F-9825-C74D48F91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1796"/>
                <a:ext cx="57" cy="11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23" name="AutoShape 295">
                <a:extLst>
                  <a:ext uri="{FF2B5EF4-FFF2-40B4-BE49-F238E27FC236}">
                    <a16:creationId xmlns:a16="http://schemas.microsoft.com/office/drawing/2014/main" id="{F1DADA71-08F7-4384-A74E-B2F0897B8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1297"/>
                <a:ext cx="137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24" name="AutoShape 296">
                <a:extLst>
                  <a:ext uri="{FF2B5EF4-FFF2-40B4-BE49-F238E27FC236}">
                    <a16:creationId xmlns:a16="http://schemas.microsoft.com/office/drawing/2014/main" id="{FFBB59D4-747E-4540-93F7-E06D36179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66" y="1297"/>
                <a:ext cx="227" cy="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25" name="Freeform 297">
                <a:extLst>
                  <a:ext uri="{FF2B5EF4-FFF2-40B4-BE49-F238E27FC236}">
                    <a16:creationId xmlns:a16="http://schemas.microsoft.com/office/drawing/2014/main" id="{12730F38-A6D8-4CD6-AF8A-64E53414B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1388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>
                      <a:gamma/>
                      <a:tint val="44314"/>
                      <a:invGamma/>
                    </a:srgbClr>
                  </a:gs>
                  <a:gs pos="100000">
                    <a:srgbClr val="FF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26" name="AutoShape 298">
                <a:extLst>
                  <a:ext uri="{FF2B5EF4-FFF2-40B4-BE49-F238E27FC236}">
                    <a16:creationId xmlns:a16="http://schemas.microsoft.com/office/drawing/2014/main" id="{973E5731-BADC-4F24-9C55-A01896A5C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887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FFFF00">
                      <a:gamma/>
                      <a:tint val="66667"/>
                      <a:invGamma/>
                    </a:srgbClr>
                  </a:gs>
                  <a:gs pos="100000">
                    <a:srgbClr val="FF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27" name="AutoShape 299">
                <a:extLst>
                  <a:ext uri="{FF2B5EF4-FFF2-40B4-BE49-F238E27FC236}">
                    <a16:creationId xmlns:a16="http://schemas.microsoft.com/office/drawing/2014/main" id="{78491B1D-9D7F-4AFF-B4BB-BFF904140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4" y="190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28" name="Group 300">
                <a:extLst>
                  <a:ext uri="{FF2B5EF4-FFF2-40B4-BE49-F238E27FC236}">
                    <a16:creationId xmlns:a16="http://schemas.microsoft.com/office/drawing/2014/main" id="{C296821C-AA60-4886-AB98-BAA2140DCD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6" y="1933"/>
                <a:ext cx="227" cy="227"/>
                <a:chOff x="1305" y="2386"/>
                <a:chExt cx="272" cy="272"/>
              </a:xfrm>
            </p:grpSpPr>
            <p:sp>
              <p:nvSpPr>
                <p:cNvPr id="22829" name="Oval 301">
                  <a:extLst>
                    <a:ext uri="{FF2B5EF4-FFF2-40B4-BE49-F238E27FC236}">
                      <a16:creationId xmlns:a16="http://schemas.microsoft.com/office/drawing/2014/main" id="{0BB0E3A2-C033-4AB1-B364-2EE6E05C7B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30" name="AutoShape 302">
                  <a:extLst>
                    <a:ext uri="{FF2B5EF4-FFF2-40B4-BE49-F238E27FC236}">
                      <a16:creationId xmlns:a16="http://schemas.microsoft.com/office/drawing/2014/main" id="{119EBEEF-09D9-4FA6-A6A9-356E15D5A4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31" name="AutoShape 303">
                <a:extLst>
                  <a:ext uri="{FF2B5EF4-FFF2-40B4-BE49-F238E27FC236}">
                    <a16:creationId xmlns:a16="http://schemas.microsoft.com/office/drawing/2014/main" id="{7FA8CFF6-7364-4162-BB1F-5FF8110BF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190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32" name="Group 304">
                <a:extLst>
                  <a:ext uri="{FF2B5EF4-FFF2-40B4-BE49-F238E27FC236}">
                    <a16:creationId xmlns:a16="http://schemas.microsoft.com/office/drawing/2014/main" id="{8B30C6BF-26C2-4324-A10E-3BB1DC7D32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1" y="1933"/>
                <a:ext cx="227" cy="227"/>
                <a:chOff x="1305" y="2386"/>
                <a:chExt cx="272" cy="272"/>
              </a:xfrm>
            </p:grpSpPr>
            <p:sp>
              <p:nvSpPr>
                <p:cNvPr id="22833" name="Oval 305">
                  <a:extLst>
                    <a:ext uri="{FF2B5EF4-FFF2-40B4-BE49-F238E27FC236}">
                      <a16:creationId xmlns:a16="http://schemas.microsoft.com/office/drawing/2014/main" id="{11EEF019-E396-411E-9A4D-4096296409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34" name="AutoShape 306">
                  <a:extLst>
                    <a:ext uri="{FF2B5EF4-FFF2-40B4-BE49-F238E27FC236}">
                      <a16:creationId xmlns:a16="http://schemas.microsoft.com/office/drawing/2014/main" id="{2CFD8502-ACA3-4289-877D-4F1D411A0C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35" name="Freeform 307">
                <a:extLst>
                  <a:ext uri="{FF2B5EF4-FFF2-40B4-BE49-F238E27FC236}">
                    <a16:creationId xmlns:a16="http://schemas.microsoft.com/office/drawing/2014/main" id="{4753825B-30B9-4E17-B01A-1C0BC9582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1433"/>
                <a:ext cx="318" cy="227"/>
              </a:xfrm>
              <a:custGeom>
                <a:avLst/>
                <a:gdLst>
                  <a:gd name="T0" fmla="*/ 318 w 318"/>
                  <a:gd name="T1" fmla="*/ 227 h 227"/>
                  <a:gd name="T2" fmla="*/ 0 w 318"/>
                  <a:gd name="T3" fmla="*/ 227 h 227"/>
                  <a:gd name="T4" fmla="*/ 0 w 318"/>
                  <a:gd name="T5" fmla="*/ 0 h 227"/>
                  <a:gd name="T6" fmla="*/ 227 w 318"/>
                  <a:gd name="T7" fmla="*/ 0 h 227"/>
                  <a:gd name="T8" fmla="*/ 318 w 318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227">
                    <a:moveTo>
                      <a:pt x="318" y="227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31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36" name="Rectangle 308">
                <a:extLst>
                  <a:ext uri="{FF2B5EF4-FFF2-40B4-BE49-F238E27FC236}">
                    <a16:creationId xmlns:a16="http://schemas.microsoft.com/office/drawing/2014/main" id="{29225664-B82E-4229-8C28-70A969D8C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1" y="1433"/>
                <a:ext cx="317" cy="227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37" name="Freeform 309">
                <a:extLst>
                  <a:ext uri="{FF2B5EF4-FFF2-40B4-BE49-F238E27FC236}">
                    <a16:creationId xmlns:a16="http://schemas.microsoft.com/office/drawing/2014/main" id="{CAB6179A-D188-4309-8854-1893BF017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1433"/>
                <a:ext cx="363" cy="227"/>
              </a:xfrm>
              <a:custGeom>
                <a:avLst/>
                <a:gdLst>
                  <a:gd name="T0" fmla="*/ 363 w 363"/>
                  <a:gd name="T1" fmla="*/ 0 h 227"/>
                  <a:gd name="T2" fmla="*/ 363 w 363"/>
                  <a:gd name="T3" fmla="*/ 227 h 227"/>
                  <a:gd name="T4" fmla="*/ 0 w 363"/>
                  <a:gd name="T5" fmla="*/ 227 h 227"/>
                  <a:gd name="T6" fmla="*/ 105 w 363"/>
                  <a:gd name="T7" fmla="*/ 2 h 227"/>
                  <a:gd name="T8" fmla="*/ 363 w 36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27">
                    <a:moveTo>
                      <a:pt x="363" y="0"/>
                    </a:moveTo>
                    <a:lnTo>
                      <a:pt x="363" y="227"/>
                    </a:lnTo>
                    <a:lnTo>
                      <a:pt x="0" y="227"/>
                    </a:lnTo>
                    <a:lnTo>
                      <a:pt x="105" y="2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38" name="AutoShape 310">
                <a:extLst>
                  <a:ext uri="{FF2B5EF4-FFF2-40B4-BE49-F238E27FC236}">
                    <a16:creationId xmlns:a16="http://schemas.microsoft.com/office/drawing/2014/main" id="{7ABE0333-DAEC-4978-866D-C7E0BC550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1887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FFFF00">
                      <a:gamma/>
                      <a:tint val="66667"/>
                      <a:invGamma/>
                    </a:srgbClr>
                  </a:gs>
                  <a:gs pos="100000">
                    <a:srgbClr val="FFF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39" name="Freeform 311">
                <a:extLst>
                  <a:ext uri="{FF2B5EF4-FFF2-40B4-BE49-F238E27FC236}">
                    <a16:creationId xmlns:a16="http://schemas.microsoft.com/office/drawing/2014/main" id="{D86C9407-24B3-432B-A24C-A0E612800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1435"/>
                <a:ext cx="134" cy="226"/>
              </a:xfrm>
              <a:custGeom>
                <a:avLst/>
                <a:gdLst>
                  <a:gd name="T0" fmla="*/ 0 w 134"/>
                  <a:gd name="T1" fmla="*/ 226 h 226"/>
                  <a:gd name="T2" fmla="*/ 112 w 134"/>
                  <a:gd name="T3" fmla="*/ 0 h 226"/>
                  <a:gd name="T4" fmla="*/ 134 w 134"/>
                  <a:gd name="T5" fmla="*/ 2 h 226"/>
                  <a:gd name="T6" fmla="*/ 32 w 134"/>
                  <a:gd name="T7" fmla="*/ 226 h 226"/>
                  <a:gd name="T8" fmla="*/ 0 w 134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26">
                    <a:moveTo>
                      <a:pt x="0" y="226"/>
                    </a:moveTo>
                    <a:lnTo>
                      <a:pt x="112" y="0"/>
                    </a:lnTo>
                    <a:lnTo>
                      <a:pt x="134" y="2"/>
                    </a:lnTo>
                    <a:lnTo>
                      <a:pt x="32" y="226"/>
                    </a:lnTo>
                    <a:lnTo>
                      <a:pt x="0" y="22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40" name="AutoShape 312">
                <a:extLst>
                  <a:ext uri="{FF2B5EF4-FFF2-40B4-BE49-F238E27FC236}">
                    <a16:creationId xmlns:a16="http://schemas.microsoft.com/office/drawing/2014/main" id="{6655749C-89F5-40AA-8CD9-A948A3505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1570"/>
                <a:ext cx="46" cy="9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841" name="Group 313">
            <a:extLst>
              <a:ext uri="{FF2B5EF4-FFF2-40B4-BE49-F238E27FC236}">
                <a16:creationId xmlns:a16="http://schemas.microsoft.com/office/drawing/2014/main" id="{09698EAC-1B93-4A16-AEF1-4314BAB1969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5525" y="1125538"/>
            <a:ext cx="1514475" cy="992187"/>
            <a:chOff x="2575" y="2160"/>
            <a:chExt cx="1317" cy="863"/>
          </a:xfrm>
        </p:grpSpPr>
        <p:grpSp>
          <p:nvGrpSpPr>
            <p:cNvPr id="22842" name="Group 314">
              <a:extLst>
                <a:ext uri="{FF2B5EF4-FFF2-40B4-BE49-F238E27FC236}">
                  <a16:creationId xmlns:a16="http://schemas.microsoft.com/office/drawing/2014/main" id="{1E1ED4FF-5271-407A-853C-C8D70D3466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2160"/>
              <a:ext cx="1316" cy="863"/>
              <a:chOff x="4254" y="1207"/>
              <a:chExt cx="1316" cy="863"/>
            </a:xfrm>
          </p:grpSpPr>
          <p:sp>
            <p:nvSpPr>
              <p:cNvPr id="22843" name="Oval 315">
                <a:extLst>
                  <a:ext uri="{FF2B5EF4-FFF2-40B4-BE49-F238E27FC236}">
                    <a16:creationId xmlns:a16="http://schemas.microsoft.com/office/drawing/2014/main" id="{5D26AA16-F686-4BB1-8A1F-EA7686641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" y="1706"/>
                <a:ext cx="57" cy="116"/>
              </a:xfrm>
              <a:prstGeom prst="ellipse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44" name="AutoShape 316">
                <a:extLst>
                  <a:ext uri="{FF2B5EF4-FFF2-40B4-BE49-F238E27FC236}">
                    <a16:creationId xmlns:a16="http://schemas.microsoft.com/office/drawing/2014/main" id="{45DEA651-8C8E-4E2C-8E45-DC90C89FD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1207"/>
                <a:ext cx="137" cy="13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45" name="AutoShape 317">
                <a:extLst>
                  <a:ext uri="{FF2B5EF4-FFF2-40B4-BE49-F238E27FC236}">
                    <a16:creationId xmlns:a16="http://schemas.microsoft.com/office/drawing/2014/main" id="{C1229616-5D0D-4225-B095-22D3C78BC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844" y="1207"/>
                <a:ext cx="227" cy="70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46" name="Freeform 318">
                <a:extLst>
                  <a:ext uri="{FF2B5EF4-FFF2-40B4-BE49-F238E27FC236}">
                    <a16:creationId xmlns:a16="http://schemas.microsoft.com/office/drawing/2014/main" id="{8A7BF55E-631C-454D-BF79-A5CC973D1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1298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47" name="AutoShape 319">
                <a:extLst>
                  <a:ext uri="{FF2B5EF4-FFF2-40B4-BE49-F238E27FC236}">
                    <a16:creationId xmlns:a16="http://schemas.microsoft.com/office/drawing/2014/main" id="{69728BF3-7907-4107-8A74-3B1806621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48" name="AutoShape 320">
                <a:extLst>
                  <a:ext uri="{FF2B5EF4-FFF2-40B4-BE49-F238E27FC236}">
                    <a16:creationId xmlns:a16="http://schemas.microsoft.com/office/drawing/2014/main" id="{882F7CE4-DE07-4DBE-B2B4-27E90AF944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2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49" name="Group 321">
                <a:extLst>
                  <a:ext uri="{FF2B5EF4-FFF2-40B4-BE49-F238E27FC236}">
                    <a16:creationId xmlns:a16="http://schemas.microsoft.com/office/drawing/2014/main" id="{30C83EA8-FCFB-4692-9770-3FEA285EBF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4" y="1843"/>
                <a:ext cx="227" cy="227"/>
                <a:chOff x="1305" y="2386"/>
                <a:chExt cx="272" cy="272"/>
              </a:xfrm>
            </p:grpSpPr>
            <p:sp>
              <p:nvSpPr>
                <p:cNvPr id="22850" name="Oval 322">
                  <a:extLst>
                    <a:ext uri="{FF2B5EF4-FFF2-40B4-BE49-F238E27FC236}">
                      <a16:creationId xmlns:a16="http://schemas.microsoft.com/office/drawing/2014/main" id="{8F1A7E52-80E7-4224-BA6A-6EB52C5B6E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51" name="AutoShape 323">
                  <a:extLst>
                    <a:ext uri="{FF2B5EF4-FFF2-40B4-BE49-F238E27FC236}">
                      <a16:creationId xmlns:a16="http://schemas.microsoft.com/office/drawing/2014/main" id="{0C3721D8-A9E5-487C-A45F-AEE4B8FC5D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52" name="AutoShape 324">
                <a:extLst>
                  <a:ext uri="{FF2B5EF4-FFF2-40B4-BE49-F238E27FC236}">
                    <a16:creationId xmlns:a16="http://schemas.microsoft.com/office/drawing/2014/main" id="{7D52128E-E95B-4E3F-A281-C79DDD445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8" y="1813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53" name="Group 325">
                <a:extLst>
                  <a:ext uri="{FF2B5EF4-FFF2-40B4-BE49-F238E27FC236}">
                    <a16:creationId xmlns:a16="http://schemas.microsoft.com/office/drawing/2014/main" id="{D3D0B8E9-EAA8-45F2-BC50-DC752BFA1E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09" y="1843"/>
                <a:ext cx="227" cy="227"/>
                <a:chOff x="1305" y="2386"/>
                <a:chExt cx="272" cy="272"/>
              </a:xfrm>
            </p:grpSpPr>
            <p:sp>
              <p:nvSpPr>
                <p:cNvPr id="22854" name="Oval 326">
                  <a:extLst>
                    <a:ext uri="{FF2B5EF4-FFF2-40B4-BE49-F238E27FC236}">
                      <a16:creationId xmlns:a16="http://schemas.microsoft.com/office/drawing/2014/main" id="{C2026B95-EB84-4894-B629-D36285105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55" name="AutoShape 327">
                  <a:extLst>
                    <a:ext uri="{FF2B5EF4-FFF2-40B4-BE49-F238E27FC236}">
                      <a16:creationId xmlns:a16="http://schemas.microsoft.com/office/drawing/2014/main" id="{89B89622-D212-4CFC-A1F6-222A3CB99B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56" name="AutoShape 328">
                <a:extLst>
                  <a:ext uri="{FF2B5EF4-FFF2-40B4-BE49-F238E27FC236}">
                    <a16:creationId xmlns:a16="http://schemas.microsoft.com/office/drawing/2014/main" id="{081E0956-BC63-4DCC-BD1C-F94AE98DB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797"/>
                <a:ext cx="91" cy="136"/>
              </a:xfrm>
              <a:prstGeom prst="roundRect">
                <a:avLst>
                  <a:gd name="adj" fmla="val 34065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857" name="Group 329">
              <a:extLst>
                <a:ext uri="{FF2B5EF4-FFF2-40B4-BE49-F238E27FC236}">
                  <a16:creationId xmlns:a16="http://schemas.microsoft.com/office/drawing/2014/main" id="{9C7EC84B-834D-4950-97D8-622F9E8F02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5" y="2160"/>
              <a:ext cx="1316" cy="863"/>
              <a:chOff x="2575" y="2160"/>
              <a:chExt cx="1316" cy="863"/>
            </a:xfrm>
          </p:grpSpPr>
          <p:sp>
            <p:nvSpPr>
              <p:cNvPr id="22858" name="Oval 330">
                <a:extLst>
                  <a:ext uri="{FF2B5EF4-FFF2-40B4-BE49-F238E27FC236}">
                    <a16:creationId xmlns:a16="http://schemas.microsoft.com/office/drawing/2014/main" id="{FC4A6F65-C8B5-4490-A83C-B642A2C98C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1" y="2659"/>
                <a:ext cx="57" cy="11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59" name="AutoShape 331">
                <a:extLst>
                  <a:ext uri="{FF2B5EF4-FFF2-40B4-BE49-F238E27FC236}">
                    <a16:creationId xmlns:a16="http://schemas.microsoft.com/office/drawing/2014/main" id="{D389AB33-E62A-418B-BA79-CF35DB102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2160"/>
                <a:ext cx="137" cy="13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0" name="AutoShape 332">
                <a:extLst>
                  <a:ext uri="{FF2B5EF4-FFF2-40B4-BE49-F238E27FC236}">
                    <a16:creationId xmlns:a16="http://schemas.microsoft.com/office/drawing/2014/main" id="{8EBCC3B2-BE81-4AB9-BFC8-BEDB505F5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165" y="2160"/>
                <a:ext cx="227" cy="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66FF">
                      <a:gamma/>
                      <a:shade val="4627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1" name="Freeform 333">
                <a:extLst>
                  <a:ext uri="{FF2B5EF4-FFF2-40B4-BE49-F238E27FC236}">
                    <a16:creationId xmlns:a16="http://schemas.microsoft.com/office/drawing/2014/main" id="{276B4455-826E-4A72-AC33-FE657E037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2251"/>
                <a:ext cx="1225" cy="636"/>
              </a:xfrm>
              <a:custGeom>
                <a:avLst/>
                <a:gdLst>
                  <a:gd name="T0" fmla="*/ 1225 w 1225"/>
                  <a:gd name="T1" fmla="*/ 636 h 636"/>
                  <a:gd name="T2" fmla="*/ 0 w 1225"/>
                  <a:gd name="T3" fmla="*/ 636 h 636"/>
                  <a:gd name="T4" fmla="*/ 0 w 1225"/>
                  <a:gd name="T5" fmla="*/ 363 h 636"/>
                  <a:gd name="T6" fmla="*/ 182 w 1225"/>
                  <a:gd name="T7" fmla="*/ 0 h 636"/>
                  <a:gd name="T8" fmla="*/ 1134 w 1225"/>
                  <a:gd name="T9" fmla="*/ 0 h 636"/>
                  <a:gd name="T10" fmla="*/ 1225 w 1225"/>
                  <a:gd name="T11" fmla="*/ 273 h 636"/>
                  <a:gd name="T12" fmla="*/ 1225 w 1225"/>
                  <a:gd name="T13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5" h="636">
                    <a:moveTo>
                      <a:pt x="1225" y="636"/>
                    </a:moveTo>
                    <a:lnTo>
                      <a:pt x="0" y="636"/>
                    </a:lnTo>
                    <a:lnTo>
                      <a:pt x="0" y="363"/>
                    </a:lnTo>
                    <a:lnTo>
                      <a:pt x="182" y="0"/>
                    </a:lnTo>
                    <a:lnTo>
                      <a:pt x="1134" y="0"/>
                    </a:lnTo>
                    <a:lnTo>
                      <a:pt x="1225" y="273"/>
                    </a:lnTo>
                    <a:lnTo>
                      <a:pt x="1225" y="6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shade val="76078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62" name="AutoShape 334">
                <a:extLst>
                  <a:ext uri="{FF2B5EF4-FFF2-40B4-BE49-F238E27FC236}">
                    <a16:creationId xmlns:a16="http://schemas.microsoft.com/office/drawing/2014/main" id="{1FE51770-24AC-4FD3-B69B-4DED3E7B4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5" y="2750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6666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63" name="AutoShape 335">
                <a:extLst>
                  <a:ext uri="{FF2B5EF4-FFF2-40B4-BE49-F238E27FC236}">
                    <a16:creationId xmlns:a16="http://schemas.microsoft.com/office/drawing/2014/main" id="{13C4CF90-9AE3-451E-B09C-B7A329B50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3" y="2766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64" name="Group 336">
                <a:extLst>
                  <a:ext uri="{FF2B5EF4-FFF2-40B4-BE49-F238E27FC236}">
                    <a16:creationId xmlns:a16="http://schemas.microsoft.com/office/drawing/2014/main" id="{6AC3B9F1-89A6-41B7-9E4B-010F9D7B5C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5" y="2796"/>
                <a:ext cx="227" cy="227"/>
                <a:chOff x="1305" y="2386"/>
                <a:chExt cx="272" cy="272"/>
              </a:xfrm>
            </p:grpSpPr>
            <p:sp>
              <p:nvSpPr>
                <p:cNvPr id="22865" name="Oval 337">
                  <a:extLst>
                    <a:ext uri="{FF2B5EF4-FFF2-40B4-BE49-F238E27FC236}">
                      <a16:creationId xmlns:a16="http://schemas.microsoft.com/office/drawing/2014/main" id="{19C5130C-1511-41A5-B609-716AE31856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66" name="AutoShape 338">
                  <a:extLst>
                    <a:ext uri="{FF2B5EF4-FFF2-40B4-BE49-F238E27FC236}">
                      <a16:creationId xmlns:a16="http://schemas.microsoft.com/office/drawing/2014/main" id="{D2F54DD2-F129-49CA-8A9B-0B86B0643B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67" name="AutoShape 339">
                <a:extLst>
                  <a:ext uri="{FF2B5EF4-FFF2-40B4-BE49-F238E27FC236}">
                    <a16:creationId xmlns:a16="http://schemas.microsoft.com/office/drawing/2014/main" id="{F19946AC-4643-4EBF-8AE0-EDAAFBB6AB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" y="2766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68" name="Group 340">
                <a:extLst>
                  <a:ext uri="{FF2B5EF4-FFF2-40B4-BE49-F238E27FC236}">
                    <a16:creationId xmlns:a16="http://schemas.microsoft.com/office/drawing/2014/main" id="{EB7700A7-A64C-493B-8923-6153AFCDBD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0" y="2796"/>
                <a:ext cx="227" cy="227"/>
                <a:chOff x="1305" y="2386"/>
                <a:chExt cx="272" cy="272"/>
              </a:xfrm>
            </p:grpSpPr>
            <p:sp>
              <p:nvSpPr>
                <p:cNvPr id="22869" name="Oval 341">
                  <a:extLst>
                    <a:ext uri="{FF2B5EF4-FFF2-40B4-BE49-F238E27FC236}">
                      <a16:creationId xmlns:a16="http://schemas.microsoft.com/office/drawing/2014/main" id="{DD49E9B6-F27A-4E1A-9F86-A5D0269436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70" name="AutoShape 342">
                  <a:extLst>
                    <a:ext uri="{FF2B5EF4-FFF2-40B4-BE49-F238E27FC236}">
                      <a16:creationId xmlns:a16="http://schemas.microsoft.com/office/drawing/2014/main" id="{CA671625-DBEE-4674-B038-DC22D7207E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71" name="Freeform 343">
                <a:extLst>
                  <a:ext uri="{FF2B5EF4-FFF2-40B4-BE49-F238E27FC236}">
                    <a16:creationId xmlns:a16="http://schemas.microsoft.com/office/drawing/2014/main" id="{DFBCB3D5-EBB7-45AD-8E56-B4DD33F0E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" y="2296"/>
                <a:ext cx="318" cy="227"/>
              </a:xfrm>
              <a:custGeom>
                <a:avLst/>
                <a:gdLst>
                  <a:gd name="T0" fmla="*/ 318 w 318"/>
                  <a:gd name="T1" fmla="*/ 227 h 227"/>
                  <a:gd name="T2" fmla="*/ 0 w 318"/>
                  <a:gd name="T3" fmla="*/ 227 h 227"/>
                  <a:gd name="T4" fmla="*/ 0 w 318"/>
                  <a:gd name="T5" fmla="*/ 0 h 227"/>
                  <a:gd name="T6" fmla="*/ 227 w 318"/>
                  <a:gd name="T7" fmla="*/ 0 h 227"/>
                  <a:gd name="T8" fmla="*/ 318 w 318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227">
                    <a:moveTo>
                      <a:pt x="318" y="227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31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72" name="Rectangle 344">
                <a:extLst>
                  <a:ext uri="{FF2B5EF4-FFF2-40B4-BE49-F238E27FC236}">
                    <a16:creationId xmlns:a16="http://schemas.microsoft.com/office/drawing/2014/main" id="{A9CC6C9F-E698-4624-8397-48B46950A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317" cy="227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3" name="Freeform 345">
                <a:extLst>
                  <a:ext uri="{FF2B5EF4-FFF2-40B4-BE49-F238E27FC236}">
                    <a16:creationId xmlns:a16="http://schemas.microsoft.com/office/drawing/2014/main" id="{DF765AD2-2F44-49A0-BCA4-11D5FD82C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2296"/>
                <a:ext cx="363" cy="227"/>
              </a:xfrm>
              <a:custGeom>
                <a:avLst/>
                <a:gdLst>
                  <a:gd name="T0" fmla="*/ 363 w 363"/>
                  <a:gd name="T1" fmla="*/ 0 h 227"/>
                  <a:gd name="T2" fmla="*/ 363 w 363"/>
                  <a:gd name="T3" fmla="*/ 227 h 227"/>
                  <a:gd name="T4" fmla="*/ 0 w 363"/>
                  <a:gd name="T5" fmla="*/ 227 h 227"/>
                  <a:gd name="T6" fmla="*/ 105 w 363"/>
                  <a:gd name="T7" fmla="*/ 2 h 227"/>
                  <a:gd name="T8" fmla="*/ 363 w 36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27">
                    <a:moveTo>
                      <a:pt x="363" y="0"/>
                    </a:moveTo>
                    <a:lnTo>
                      <a:pt x="363" y="227"/>
                    </a:lnTo>
                    <a:lnTo>
                      <a:pt x="0" y="227"/>
                    </a:lnTo>
                    <a:lnTo>
                      <a:pt x="105" y="2"/>
                    </a:lnTo>
                    <a:lnTo>
                      <a:pt x="3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74" name="AutoShape 346">
                <a:extLst>
                  <a:ext uri="{FF2B5EF4-FFF2-40B4-BE49-F238E27FC236}">
                    <a16:creationId xmlns:a16="http://schemas.microsoft.com/office/drawing/2014/main" id="{B52B0A4E-D831-4E21-AFC7-BC7D7026C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2750"/>
                <a:ext cx="91" cy="13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6666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75" name="Freeform 347">
                <a:extLst>
                  <a:ext uri="{FF2B5EF4-FFF2-40B4-BE49-F238E27FC236}">
                    <a16:creationId xmlns:a16="http://schemas.microsoft.com/office/drawing/2014/main" id="{E9C0CE17-3054-416A-8428-C3A9825B1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2298"/>
                <a:ext cx="134" cy="226"/>
              </a:xfrm>
              <a:custGeom>
                <a:avLst/>
                <a:gdLst>
                  <a:gd name="T0" fmla="*/ 0 w 134"/>
                  <a:gd name="T1" fmla="*/ 226 h 226"/>
                  <a:gd name="T2" fmla="*/ 112 w 134"/>
                  <a:gd name="T3" fmla="*/ 0 h 226"/>
                  <a:gd name="T4" fmla="*/ 134 w 134"/>
                  <a:gd name="T5" fmla="*/ 2 h 226"/>
                  <a:gd name="T6" fmla="*/ 32 w 134"/>
                  <a:gd name="T7" fmla="*/ 226 h 226"/>
                  <a:gd name="T8" fmla="*/ 0 w 134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26">
                    <a:moveTo>
                      <a:pt x="0" y="226"/>
                    </a:moveTo>
                    <a:lnTo>
                      <a:pt x="112" y="0"/>
                    </a:lnTo>
                    <a:lnTo>
                      <a:pt x="134" y="2"/>
                    </a:lnTo>
                    <a:lnTo>
                      <a:pt x="32" y="226"/>
                    </a:lnTo>
                    <a:lnTo>
                      <a:pt x="0" y="22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76" name="AutoShape 348">
                <a:extLst>
                  <a:ext uri="{FF2B5EF4-FFF2-40B4-BE49-F238E27FC236}">
                    <a16:creationId xmlns:a16="http://schemas.microsoft.com/office/drawing/2014/main" id="{D7C323CD-187D-4059-80CC-FE491DDF1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1" y="2433"/>
                <a:ext cx="46" cy="9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877" name="Group 349">
            <a:extLst>
              <a:ext uri="{FF2B5EF4-FFF2-40B4-BE49-F238E27FC236}">
                <a16:creationId xmlns:a16="http://schemas.microsoft.com/office/drawing/2014/main" id="{5378CCC1-11E7-43C7-90AA-0E6AAAB997AB}"/>
              </a:ext>
            </a:extLst>
          </p:cNvPr>
          <p:cNvGrpSpPr>
            <a:grpSpLocks/>
          </p:cNvGrpSpPr>
          <p:nvPr/>
        </p:nvGrpSpPr>
        <p:grpSpPr bwMode="auto">
          <a:xfrm>
            <a:off x="6102350" y="5060950"/>
            <a:ext cx="1443038" cy="1031875"/>
            <a:chOff x="172" y="164"/>
            <a:chExt cx="1270" cy="908"/>
          </a:xfrm>
        </p:grpSpPr>
        <p:grpSp>
          <p:nvGrpSpPr>
            <p:cNvPr id="22878" name="Group 350">
              <a:extLst>
                <a:ext uri="{FF2B5EF4-FFF2-40B4-BE49-F238E27FC236}">
                  <a16:creationId xmlns:a16="http://schemas.microsoft.com/office/drawing/2014/main" id="{E835CE2E-71B2-4483-8404-D9217DAA5F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164"/>
              <a:ext cx="1270" cy="908"/>
              <a:chOff x="2757" y="2341"/>
              <a:chExt cx="1270" cy="908"/>
            </a:xfrm>
          </p:grpSpPr>
          <p:sp>
            <p:nvSpPr>
              <p:cNvPr id="22879" name="Freeform 351">
                <a:extLst>
                  <a:ext uri="{FF2B5EF4-FFF2-40B4-BE49-F238E27FC236}">
                    <a16:creationId xmlns:a16="http://schemas.microsoft.com/office/drawing/2014/main" id="{6C45851E-D5FA-4705-943F-F23D18FEC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523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80" name="Rectangle 352">
                <a:extLst>
                  <a:ext uri="{FF2B5EF4-FFF2-40B4-BE49-F238E27FC236}">
                    <a16:creationId xmlns:a16="http://schemas.microsoft.com/office/drawing/2014/main" id="{B766A248-D331-4AD8-BC23-20514AF82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81" name="Group 353">
                <a:extLst>
                  <a:ext uri="{FF2B5EF4-FFF2-40B4-BE49-F238E27FC236}">
                    <a16:creationId xmlns:a16="http://schemas.microsoft.com/office/drawing/2014/main" id="{AD29FF25-8F20-4C47-9987-2056CF2B7B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47" y="3022"/>
                <a:ext cx="227" cy="227"/>
                <a:chOff x="1305" y="2386"/>
                <a:chExt cx="272" cy="272"/>
              </a:xfrm>
            </p:grpSpPr>
            <p:sp>
              <p:nvSpPr>
                <p:cNvPr id="22882" name="Oval 354">
                  <a:extLst>
                    <a:ext uri="{FF2B5EF4-FFF2-40B4-BE49-F238E27FC236}">
                      <a16:creationId xmlns:a16="http://schemas.microsoft.com/office/drawing/2014/main" id="{7A5B0B64-083B-4627-A70B-F6EFA94C1D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83" name="AutoShape 355">
                  <a:extLst>
                    <a:ext uri="{FF2B5EF4-FFF2-40B4-BE49-F238E27FC236}">
                      <a16:creationId xmlns:a16="http://schemas.microsoft.com/office/drawing/2014/main" id="{145FB362-ACF7-4618-855B-98004465C8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84" name="Group 356">
                <a:extLst>
                  <a:ext uri="{FF2B5EF4-FFF2-40B4-BE49-F238E27FC236}">
                    <a16:creationId xmlns:a16="http://schemas.microsoft.com/office/drawing/2014/main" id="{CDAA46AD-927B-4F9D-BF62-CBA3A1A275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66" y="3022"/>
                <a:ext cx="227" cy="227"/>
                <a:chOff x="1305" y="2386"/>
                <a:chExt cx="272" cy="272"/>
              </a:xfrm>
            </p:grpSpPr>
            <p:sp>
              <p:nvSpPr>
                <p:cNvPr id="22885" name="Oval 357">
                  <a:extLst>
                    <a:ext uri="{FF2B5EF4-FFF2-40B4-BE49-F238E27FC236}">
                      <a16:creationId xmlns:a16="http://schemas.microsoft.com/office/drawing/2014/main" id="{81F1815F-042E-4618-A61D-E1BB23F58B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86" name="AutoShape 358">
                  <a:extLst>
                    <a:ext uri="{FF2B5EF4-FFF2-40B4-BE49-F238E27FC236}">
                      <a16:creationId xmlns:a16="http://schemas.microsoft.com/office/drawing/2014/main" id="{65DA2A82-C09B-4621-B3A5-A75AA67BBB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87" name="Rectangle 359">
                <a:extLst>
                  <a:ext uri="{FF2B5EF4-FFF2-40B4-BE49-F238E27FC236}">
                    <a16:creationId xmlns:a16="http://schemas.microsoft.com/office/drawing/2014/main" id="{FD4E686D-CD88-4100-9CBD-CC6CA3E31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022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88" name="Freeform 360">
                <a:extLst>
                  <a:ext uri="{FF2B5EF4-FFF2-40B4-BE49-F238E27FC236}">
                    <a16:creationId xmlns:a16="http://schemas.microsoft.com/office/drawing/2014/main" id="{9440A457-4B43-47CB-8015-0D344E30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477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889" name="Group 361">
              <a:extLst>
                <a:ext uri="{FF2B5EF4-FFF2-40B4-BE49-F238E27FC236}">
                  <a16:creationId xmlns:a16="http://schemas.microsoft.com/office/drawing/2014/main" id="{6F123C8F-CA23-4D37-8B70-9031B39EB0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164"/>
              <a:ext cx="1270" cy="908"/>
              <a:chOff x="172" y="164"/>
              <a:chExt cx="1270" cy="908"/>
            </a:xfrm>
          </p:grpSpPr>
          <p:sp>
            <p:nvSpPr>
              <p:cNvPr id="22890" name="Freeform 362">
                <a:extLst>
                  <a:ext uri="{FF2B5EF4-FFF2-40B4-BE49-F238E27FC236}">
                    <a16:creationId xmlns:a16="http://schemas.microsoft.com/office/drawing/2014/main" id="{E92D4CD2-2591-4092-8578-D447F12E4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46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2549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91" name="Rectangle 363" descr="横線 (太)">
                <a:extLst>
                  <a:ext uri="{FF2B5EF4-FFF2-40B4-BE49-F238E27FC236}">
                    <a16:creationId xmlns:a16="http://schemas.microsoft.com/office/drawing/2014/main" id="{60372D29-E99E-4166-A84B-32A126A51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164"/>
                <a:ext cx="771" cy="590"/>
              </a:xfrm>
              <a:prstGeom prst="rect">
                <a:avLst/>
              </a:prstGeom>
              <a:pattFill prst="dkHorz">
                <a:fgClr>
                  <a:srgbClr val="B2B2B2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92" name="AutoShape 364">
                <a:extLst>
                  <a:ext uri="{FF2B5EF4-FFF2-40B4-BE49-F238E27FC236}">
                    <a16:creationId xmlns:a16="http://schemas.microsoft.com/office/drawing/2014/main" id="{E1059A39-F182-4F84-BA1A-91AA8037C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" y="81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93" name="Group 365">
                <a:extLst>
                  <a:ext uri="{FF2B5EF4-FFF2-40B4-BE49-F238E27FC236}">
                    <a16:creationId xmlns:a16="http://schemas.microsoft.com/office/drawing/2014/main" id="{A6FDB372-9554-4C12-AD8A-D64687A3AC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" y="845"/>
                <a:ext cx="227" cy="227"/>
                <a:chOff x="1305" y="2386"/>
                <a:chExt cx="272" cy="272"/>
              </a:xfrm>
            </p:grpSpPr>
            <p:sp>
              <p:nvSpPr>
                <p:cNvPr id="22894" name="Oval 366">
                  <a:extLst>
                    <a:ext uri="{FF2B5EF4-FFF2-40B4-BE49-F238E27FC236}">
                      <a16:creationId xmlns:a16="http://schemas.microsoft.com/office/drawing/2014/main" id="{27F56B15-6C1C-43E8-8B72-0555FD9707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95" name="AutoShape 367">
                  <a:extLst>
                    <a:ext uri="{FF2B5EF4-FFF2-40B4-BE49-F238E27FC236}">
                      <a16:creationId xmlns:a16="http://schemas.microsoft.com/office/drawing/2014/main" id="{7D315319-29C6-4536-9BC3-2137D1C4C7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896" name="AutoShape 368">
                <a:extLst>
                  <a:ext uri="{FF2B5EF4-FFF2-40B4-BE49-F238E27FC236}">
                    <a16:creationId xmlns:a16="http://schemas.microsoft.com/office/drawing/2014/main" id="{A86A74FB-3016-4D25-9CDB-775695453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0" y="81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97" name="Group 369">
                <a:extLst>
                  <a:ext uri="{FF2B5EF4-FFF2-40B4-BE49-F238E27FC236}">
                    <a16:creationId xmlns:a16="http://schemas.microsoft.com/office/drawing/2014/main" id="{58301F76-6752-48E0-B5D5-ECBCB5A871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81" y="845"/>
                <a:ext cx="227" cy="227"/>
                <a:chOff x="1305" y="2386"/>
                <a:chExt cx="272" cy="272"/>
              </a:xfrm>
            </p:grpSpPr>
            <p:sp>
              <p:nvSpPr>
                <p:cNvPr id="22898" name="Oval 370">
                  <a:extLst>
                    <a:ext uri="{FF2B5EF4-FFF2-40B4-BE49-F238E27FC236}">
                      <a16:creationId xmlns:a16="http://schemas.microsoft.com/office/drawing/2014/main" id="{1AF3107F-7F4B-46DD-ABE5-D5256A440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99" name="AutoShape 371">
                  <a:extLst>
                    <a:ext uri="{FF2B5EF4-FFF2-40B4-BE49-F238E27FC236}">
                      <a16:creationId xmlns:a16="http://schemas.microsoft.com/office/drawing/2014/main" id="{DEC18003-6F81-44B8-96AD-B8C23D7A85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900" name="Rectangle 372">
                <a:extLst>
                  <a:ext uri="{FF2B5EF4-FFF2-40B4-BE49-F238E27FC236}">
                    <a16:creationId xmlns:a16="http://schemas.microsoft.com/office/drawing/2014/main" id="{580DF0FB-5E67-4B38-B7F3-63DAC8567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845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1" name="Freeform 373">
                <a:extLst>
                  <a:ext uri="{FF2B5EF4-FFF2-40B4-BE49-F238E27FC236}">
                    <a16:creationId xmlns:a16="http://schemas.microsoft.com/office/drawing/2014/main" id="{DCEF1449-B861-45A3-9EED-E739AFAE9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346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02" name="Rectangle 374">
                <a:extLst>
                  <a:ext uri="{FF2B5EF4-FFF2-40B4-BE49-F238E27FC236}">
                    <a16:creationId xmlns:a16="http://schemas.microsoft.com/office/drawing/2014/main" id="{4B7DBF2D-0F01-4C10-8303-EFFF5FE7A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4" y="391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3" name="Rectangle 375">
                <a:extLst>
                  <a:ext uri="{FF2B5EF4-FFF2-40B4-BE49-F238E27FC236}">
                    <a16:creationId xmlns:a16="http://schemas.microsoft.com/office/drawing/2014/main" id="{E21ECC64-806E-4DD7-9572-F9BA4AEE5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164"/>
                <a:ext cx="771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4" name="Freeform 376">
                <a:extLst>
                  <a:ext uri="{FF2B5EF4-FFF2-40B4-BE49-F238E27FC236}">
                    <a16:creationId xmlns:a16="http://schemas.microsoft.com/office/drawing/2014/main" id="{FDA06E96-7792-4F56-80A9-235FC056E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00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2905" name="Group 377">
            <a:extLst>
              <a:ext uri="{FF2B5EF4-FFF2-40B4-BE49-F238E27FC236}">
                <a16:creationId xmlns:a16="http://schemas.microsoft.com/office/drawing/2014/main" id="{8138FF91-99AE-4ABE-A36B-47EEE55342C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229225"/>
            <a:ext cx="1509713" cy="915988"/>
            <a:chOff x="262" y="1253"/>
            <a:chExt cx="1497" cy="908"/>
          </a:xfrm>
        </p:grpSpPr>
        <p:grpSp>
          <p:nvGrpSpPr>
            <p:cNvPr id="22906" name="Group 378">
              <a:extLst>
                <a:ext uri="{FF2B5EF4-FFF2-40B4-BE49-F238E27FC236}">
                  <a16:creationId xmlns:a16="http://schemas.microsoft.com/office/drawing/2014/main" id="{323B0E20-5F4B-43D4-868C-419B2EDA00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253"/>
              <a:ext cx="1497" cy="908"/>
              <a:chOff x="4481" y="2295"/>
              <a:chExt cx="1497" cy="908"/>
            </a:xfrm>
          </p:grpSpPr>
          <p:sp>
            <p:nvSpPr>
              <p:cNvPr id="22907" name="Rectangle 379">
                <a:extLst>
                  <a:ext uri="{FF2B5EF4-FFF2-40B4-BE49-F238E27FC236}">
                    <a16:creationId xmlns:a16="http://schemas.microsoft.com/office/drawing/2014/main" id="{556CF3E9-7826-4EC9-A886-6D0BF3F7F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2975"/>
                <a:ext cx="77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08" name="Freeform 380">
                <a:extLst>
                  <a:ext uri="{FF2B5EF4-FFF2-40B4-BE49-F238E27FC236}">
                    <a16:creationId xmlns:a16="http://schemas.microsoft.com/office/drawing/2014/main" id="{3D4E71C3-5C56-4D2E-B3DF-CA07E2EC6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386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09" name="Rectangle 381">
                <a:extLst>
                  <a:ext uri="{FF2B5EF4-FFF2-40B4-BE49-F238E27FC236}">
                    <a16:creationId xmlns:a16="http://schemas.microsoft.com/office/drawing/2014/main" id="{FF063C38-8A1B-40AC-8270-CFD981432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5"/>
                <a:ext cx="816" cy="63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10" name="Group 382">
                <a:extLst>
                  <a:ext uri="{FF2B5EF4-FFF2-40B4-BE49-F238E27FC236}">
                    <a16:creationId xmlns:a16="http://schemas.microsoft.com/office/drawing/2014/main" id="{ADE2C172-6D6B-4672-A852-287EBDFE23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71" y="2976"/>
                <a:ext cx="227" cy="227"/>
                <a:chOff x="1305" y="2386"/>
                <a:chExt cx="272" cy="272"/>
              </a:xfrm>
            </p:grpSpPr>
            <p:sp>
              <p:nvSpPr>
                <p:cNvPr id="22911" name="Oval 383">
                  <a:extLst>
                    <a:ext uri="{FF2B5EF4-FFF2-40B4-BE49-F238E27FC236}">
                      <a16:creationId xmlns:a16="http://schemas.microsoft.com/office/drawing/2014/main" id="{6890148B-5840-497D-8EED-6A0F80FB5B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12" name="AutoShape 384">
                  <a:extLst>
                    <a:ext uri="{FF2B5EF4-FFF2-40B4-BE49-F238E27FC236}">
                      <a16:creationId xmlns:a16="http://schemas.microsoft.com/office/drawing/2014/main" id="{F1CBCEC9-3077-4102-96A3-41506E04D1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913" name="Rectangle 385">
                <a:extLst>
                  <a:ext uri="{FF2B5EF4-FFF2-40B4-BE49-F238E27FC236}">
                    <a16:creationId xmlns:a16="http://schemas.microsoft.com/office/drawing/2014/main" id="{4A0DC553-3C74-4B8F-B889-AE829AA07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930"/>
                <a:ext cx="816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4" name="Rectangle 386">
                <a:extLst>
                  <a:ext uri="{FF2B5EF4-FFF2-40B4-BE49-F238E27FC236}">
                    <a16:creationId xmlns:a16="http://schemas.microsoft.com/office/drawing/2014/main" id="{7C312237-20EC-4C7F-A327-0A80A3FC1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975"/>
                <a:ext cx="18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15" name="AutoShape 387">
                <a:extLst>
                  <a:ext uri="{FF2B5EF4-FFF2-40B4-BE49-F238E27FC236}">
                    <a16:creationId xmlns:a16="http://schemas.microsoft.com/office/drawing/2014/main" id="{A71C536C-217D-42BC-AB05-CE2D92261C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7" y="3021"/>
                <a:ext cx="681" cy="46"/>
              </a:xfrm>
              <a:prstGeom prst="roundRect">
                <a:avLst>
                  <a:gd name="adj" fmla="val 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16" name="Group 388">
                <a:extLst>
                  <a:ext uri="{FF2B5EF4-FFF2-40B4-BE49-F238E27FC236}">
                    <a16:creationId xmlns:a16="http://schemas.microsoft.com/office/drawing/2014/main" id="{702D90B0-1340-4D80-8484-32585919EA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0" y="2976"/>
                <a:ext cx="227" cy="227"/>
                <a:chOff x="1305" y="2386"/>
                <a:chExt cx="272" cy="272"/>
              </a:xfrm>
            </p:grpSpPr>
            <p:sp>
              <p:nvSpPr>
                <p:cNvPr id="22917" name="Oval 389">
                  <a:extLst>
                    <a:ext uri="{FF2B5EF4-FFF2-40B4-BE49-F238E27FC236}">
                      <a16:creationId xmlns:a16="http://schemas.microsoft.com/office/drawing/2014/main" id="{1ED10BAB-00D7-4376-A861-C20E223F32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18" name="AutoShape 390">
                  <a:extLst>
                    <a:ext uri="{FF2B5EF4-FFF2-40B4-BE49-F238E27FC236}">
                      <a16:creationId xmlns:a16="http://schemas.microsoft.com/office/drawing/2014/main" id="{1DBA0E13-8DA3-4F82-991E-F103BC60BC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919" name="Group 391">
              <a:extLst>
                <a:ext uri="{FF2B5EF4-FFF2-40B4-BE49-F238E27FC236}">
                  <a16:creationId xmlns:a16="http://schemas.microsoft.com/office/drawing/2014/main" id="{608B6A17-A2C5-4B8D-9E10-F29551310D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253"/>
              <a:ext cx="1497" cy="908"/>
              <a:chOff x="262" y="1253"/>
              <a:chExt cx="1497" cy="908"/>
            </a:xfrm>
          </p:grpSpPr>
          <p:sp>
            <p:nvSpPr>
              <p:cNvPr id="22920" name="Rectangle 392">
                <a:extLst>
                  <a:ext uri="{FF2B5EF4-FFF2-40B4-BE49-F238E27FC236}">
                    <a16:creationId xmlns:a16="http://schemas.microsoft.com/office/drawing/2014/main" id="{82A37FB3-7F72-4D75-A8D3-17B1B7795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" y="1933"/>
                <a:ext cx="771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1" name="Freeform 393">
                <a:extLst>
                  <a:ext uri="{FF2B5EF4-FFF2-40B4-BE49-F238E27FC236}">
                    <a16:creationId xmlns:a16="http://schemas.microsoft.com/office/drawing/2014/main" id="{42FA1E7E-C3F9-43E8-9984-12F24B8C9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" y="1344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22" name="Rectangle 394">
                <a:extLst>
                  <a:ext uri="{FF2B5EF4-FFF2-40B4-BE49-F238E27FC236}">
                    <a16:creationId xmlns:a16="http://schemas.microsoft.com/office/drawing/2014/main" id="{6DC40FED-9B3D-4A4A-BCB5-5297F6B76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253"/>
                <a:ext cx="816" cy="63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3" name="AutoShape 395">
                <a:extLst>
                  <a:ext uri="{FF2B5EF4-FFF2-40B4-BE49-F238E27FC236}">
                    <a16:creationId xmlns:a16="http://schemas.microsoft.com/office/drawing/2014/main" id="{59E55BCD-5BDD-46B7-8CCA-12BD19286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" y="1904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24" name="Group 396">
                <a:extLst>
                  <a:ext uri="{FF2B5EF4-FFF2-40B4-BE49-F238E27FC236}">
                    <a16:creationId xmlns:a16="http://schemas.microsoft.com/office/drawing/2014/main" id="{E05AA55F-A307-4F17-860D-BD133FD950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" y="1934"/>
                <a:ext cx="227" cy="227"/>
                <a:chOff x="1305" y="2386"/>
                <a:chExt cx="272" cy="272"/>
              </a:xfrm>
            </p:grpSpPr>
            <p:sp>
              <p:nvSpPr>
                <p:cNvPr id="22925" name="Oval 397">
                  <a:extLst>
                    <a:ext uri="{FF2B5EF4-FFF2-40B4-BE49-F238E27FC236}">
                      <a16:creationId xmlns:a16="http://schemas.microsoft.com/office/drawing/2014/main" id="{EBF3E026-D686-4241-AACA-29FF92ED1F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26" name="AutoShape 398">
                  <a:extLst>
                    <a:ext uri="{FF2B5EF4-FFF2-40B4-BE49-F238E27FC236}">
                      <a16:creationId xmlns:a16="http://schemas.microsoft.com/office/drawing/2014/main" id="{49680093-7B25-4AD7-8F1C-C65F206CAE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927" name="Rectangle 399">
                <a:extLst>
                  <a:ext uri="{FF2B5EF4-FFF2-40B4-BE49-F238E27FC236}">
                    <a16:creationId xmlns:a16="http://schemas.microsoft.com/office/drawing/2014/main" id="{E0D4CF50-45DF-4F18-9946-4C583C38F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888"/>
                <a:ext cx="816" cy="4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8" name="Rectangle 400">
                <a:extLst>
                  <a:ext uri="{FF2B5EF4-FFF2-40B4-BE49-F238E27FC236}">
                    <a16:creationId xmlns:a16="http://schemas.microsoft.com/office/drawing/2014/main" id="{796176E0-D56F-44B6-B5FE-6F36AD819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1933"/>
                <a:ext cx="181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29" name="Freeform 401">
                <a:extLst>
                  <a:ext uri="{FF2B5EF4-FFF2-40B4-BE49-F238E27FC236}">
                    <a16:creationId xmlns:a16="http://schemas.microsoft.com/office/drawing/2014/main" id="{50519317-481A-4910-BBC9-CE172436E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" y="1933"/>
                <a:ext cx="318" cy="91"/>
              </a:xfrm>
              <a:custGeom>
                <a:avLst/>
                <a:gdLst>
                  <a:gd name="T0" fmla="*/ 0 w 909"/>
                  <a:gd name="T1" fmla="*/ 317 h 317"/>
                  <a:gd name="T2" fmla="*/ 183 w 909"/>
                  <a:gd name="T3" fmla="*/ 0 h 317"/>
                  <a:gd name="T4" fmla="*/ 726 w 909"/>
                  <a:gd name="T5" fmla="*/ 0 h 317"/>
                  <a:gd name="T6" fmla="*/ 909 w 909"/>
                  <a:gd name="T7" fmla="*/ 317 h 317"/>
                  <a:gd name="T8" fmla="*/ 679 w 909"/>
                  <a:gd name="T9" fmla="*/ 42 h 317"/>
                  <a:gd name="T10" fmla="*/ 214 w 909"/>
                  <a:gd name="T11" fmla="*/ 47 h 317"/>
                  <a:gd name="T12" fmla="*/ 0 w 909"/>
                  <a:gd name="T13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9" h="317">
                    <a:moveTo>
                      <a:pt x="0" y="317"/>
                    </a:moveTo>
                    <a:lnTo>
                      <a:pt x="183" y="0"/>
                    </a:lnTo>
                    <a:lnTo>
                      <a:pt x="726" y="0"/>
                    </a:lnTo>
                    <a:lnTo>
                      <a:pt x="909" y="317"/>
                    </a:lnTo>
                    <a:lnTo>
                      <a:pt x="679" y="42"/>
                    </a:lnTo>
                    <a:lnTo>
                      <a:pt x="214" y="47"/>
                    </a:lnTo>
                    <a:lnTo>
                      <a:pt x="0" y="317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30" name="AutoShape 402">
                <a:extLst>
                  <a:ext uri="{FF2B5EF4-FFF2-40B4-BE49-F238E27FC236}">
                    <a16:creationId xmlns:a16="http://schemas.microsoft.com/office/drawing/2014/main" id="{38C96046-D7A1-4496-BB95-35A1342A1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" y="1707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31" name="Freeform 403">
                <a:extLst>
                  <a:ext uri="{FF2B5EF4-FFF2-40B4-BE49-F238E27FC236}">
                    <a16:creationId xmlns:a16="http://schemas.microsoft.com/office/drawing/2014/main" id="{F1B85268-349E-42AC-A7D3-A2BE458A2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" y="1389"/>
                <a:ext cx="575" cy="272"/>
              </a:xfrm>
              <a:custGeom>
                <a:avLst/>
                <a:gdLst>
                  <a:gd name="T0" fmla="*/ 575 w 575"/>
                  <a:gd name="T1" fmla="*/ 272 h 272"/>
                  <a:gd name="T2" fmla="*/ 0 w 575"/>
                  <a:gd name="T3" fmla="*/ 272 h 272"/>
                  <a:gd name="T4" fmla="*/ 0 w 575"/>
                  <a:gd name="T5" fmla="*/ 0 h 272"/>
                  <a:gd name="T6" fmla="*/ 318 w 575"/>
                  <a:gd name="T7" fmla="*/ 0 h 272"/>
                  <a:gd name="T8" fmla="*/ 575 w 575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" h="272">
                    <a:moveTo>
                      <a:pt x="575" y="272"/>
                    </a:moveTo>
                    <a:lnTo>
                      <a:pt x="0" y="272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575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32" name="AutoShape 404">
                <a:extLst>
                  <a:ext uri="{FF2B5EF4-FFF2-40B4-BE49-F238E27FC236}">
                    <a16:creationId xmlns:a16="http://schemas.microsoft.com/office/drawing/2014/main" id="{0205D567-FE67-4918-82A9-C95AB9AD5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1571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33" name="AutoShape 405" descr="横線 (反転)">
                <a:extLst>
                  <a:ext uri="{FF2B5EF4-FFF2-40B4-BE49-F238E27FC236}">
                    <a16:creationId xmlns:a16="http://schemas.microsoft.com/office/drawing/2014/main" id="{5066D345-8E39-4897-9DE3-4FFF0080BC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752"/>
                <a:ext cx="91" cy="136"/>
              </a:xfrm>
              <a:prstGeom prst="roundRect">
                <a:avLst>
                  <a:gd name="adj" fmla="val 19116"/>
                </a:avLst>
              </a:prstGeom>
              <a:pattFill prst="narHorz">
                <a:fgClr>
                  <a:srgbClr val="C0C0C0"/>
                </a:fgClr>
                <a:bgClr>
                  <a:srgbClr val="D5D5D5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34" name="Oval 406">
                <a:extLst>
                  <a:ext uri="{FF2B5EF4-FFF2-40B4-BE49-F238E27FC236}">
                    <a16:creationId xmlns:a16="http://schemas.microsoft.com/office/drawing/2014/main" id="{CA8ACB2E-792C-40E5-AD83-E4B7FB1E8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3" y="1752"/>
                <a:ext cx="4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35" name="AutoShape 407">
                <a:extLst>
                  <a:ext uri="{FF2B5EF4-FFF2-40B4-BE49-F238E27FC236}">
                    <a16:creationId xmlns:a16="http://schemas.microsoft.com/office/drawing/2014/main" id="{593D0B4D-0586-42AA-94DC-6F4C7D25B8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8" y="1797"/>
                <a:ext cx="590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36" name="Freeform 408">
                <a:extLst>
                  <a:ext uri="{FF2B5EF4-FFF2-40B4-BE49-F238E27FC236}">
                    <a16:creationId xmlns:a16="http://schemas.microsoft.com/office/drawing/2014/main" id="{03202A01-8882-401F-8061-091C55B77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" y="1389"/>
                <a:ext cx="454" cy="136"/>
              </a:xfrm>
              <a:custGeom>
                <a:avLst/>
                <a:gdLst>
                  <a:gd name="T0" fmla="*/ 0 w 454"/>
                  <a:gd name="T1" fmla="*/ 0 h 136"/>
                  <a:gd name="T2" fmla="*/ 318 w 454"/>
                  <a:gd name="T3" fmla="*/ 0 h 136"/>
                  <a:gd name="T4" fmla="*/ 454 w 454"/>
                  <a:gd name="T5" fmla="*/ 136 h 136"/>
                  <a:gd name="T6" fmla="*/ 314 w 454"/>
                  <a:gd name="T7" fmla="*/ 18 h 136"/>
                  <a:gd name="T8" fmla="*/ 1 w 454"/>
                  <a:gd name="T9" fmla="*/ 18 h 136"/>
                  <a:gd name="T10" fmla="*/ 0 w 454"/>
                  <a:gd name="T1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36">
                    <a:moveTo>
                      <a:pt x="0" y="0"/>
                    </a:moveTo>
                    <a:lnTo>
                      <a:pt x="318" y="0"/>
                    </a:lnTo>
                    <a:lnTo>
                      <a:pt x="454" y="136"/>
                    </a:lnTo>
                    <a:lnTo>
                      <a:pt x="314" y="18"/>
                    </a:lnTo>
                    <a:lnTo>
                      <a:pt x="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37" name="AutoShape 409">
                <a:extLst>
                  <a:ext uri="{FF2B5EF4-FFF2-40B4-BE49-F238E27FC236}">
                    <a16:creationId xmlns:a16="http://schemas.microsoft.com/office/drawing/2014/main" id="{3D90B38C-165B-4A33-95A5-E1D7F884B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78" y="1979"/>
                <a:ext cx="681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38" name="AutoShape 410">
                <a:extLst>
                  <a:ext uri="{FF2B5EF4-FFF2-40B4-BE49-F238E27FC236}">
                    <a16:creationId xmlns:a16="http://schemas.microsoft.com/office/drawing/2014/main" id="{B028EB2B-6020-41C3-A20B-23F0F9CEE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1904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39" name="Group 411">
                <a:extLst>
                  <a:ext uri="{FF2B5EF4-FFF2-40B4-BE49-F238E27FC236}">
                    <a16:creationId xmlns:a16="http://schemas.microsoft.com/office/drawing/2014/main" id="{43F58C91-9950-4040-B77E-6ED4F5955C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1" y="1934"/>
                <a:ext cx="227" cy="227"/>
                <a:chOff x="1305" y="2386"/>
                <a:chExt cx="272" cy="272"/>
              </a:xfrm>
            </p:grpSpPr>
            <p:sp>
              <p:nvSpPr>
                <p:cNvPr id="22940" name="Oval 412">
                  <a:extLst>
                    <a:ext uri="{FF2B5EF4-FFF2-40B4-BE49-F238E27FC236}">
                      <a16:creationId xmlns:a16="http://schemas.microsoft.com/office/drawing/2014/main" id="{67D65C6B-099F-4E69-BB6E-A497842F32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41" name="AutoShape 413">
                  <a:extLst>
                    <a:ext uri="{FF2B5EF4-FFF2-40B4-BE49-F238E27FC236}">
                      <a16:creationId xmlns:a16="http://schemas.microsoft.com/office/drawing/2014/main" id="{97268EF3-017C-445F-9A92-8CE40C6DBB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2942" name="Group 414">
            <a:extLst>
              <a:ext uri="{FF2B5EF4-FFF2-40B4-BE49-F238E27FC236}">
                <a16:creationId xmlns:a16="http://schemas.microsoft.com/office/drawing/2014/main" id="{53406463-5E83-448F-977E-2177E3CA012C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157788"/>
            <a:ext cx="1511300" cy="915987"/>
            <a:chOff x="3846" y="164"/>
            <a:chExt cx="1497" cy="908"/>
          </a:xfrm>
        </p:grpSpPr>
        <p:grpSp>
          <p:nvGrpSpPr>
            <p:cNvPr id="22943" name="Group 415">
              <a:extLst>
                <a:ext uri="{FF2B5EF4-FFF2-40B4-BE49-F238E27FC236}">
                  <a16:creationId xmlns:a16="http://schemas.microsoft.com/office/drawing/2014/main" id="{937F2453-8841-4FA4-90F7-1DF0F07F1C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6" y="164"/>
              <a:ext cx="1497" cy="908"/>
              <a:chOff x="4481" y="2295"/>
              <a:chExt cx="1497" cy="908"/>
            </a:xfrm>
          </p:grpSpPr>
          <p:sp>
            <p:nvSpPr>
              <p:cNvPr id="22944" name="Rectangle 416">
                <a:extLst>
                  <a:ext uri="{FF2B5EF4-FFF2-40B4-BE49-F238E27FC236}">
                    <a16:creationId xmlns:a16="http://schemas.microsoft.com/office/drawing/2014/main" id="{F22666E3-EC4C-4061-A65F-7A6CB6274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2975"/>
                <a:ext cx="77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45" name="Freeform 417">
                <a:extLst>
                  <a:ext uri="{FF2B5EF4-FFF2-40B4-BE49-F238E27FC236}">
                    <a16:creationId xmlns:a16="http://schemas.microsoft.com/office/drawing/2014/main" id="{0A72AAB5-45DD-4FF9-A4EC-CD87FC64A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386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46" name="Rectangle 418">
                <a:extLst>
                  <a:ext uri="{FF2B5EF4-FFF2-40B4-BE49-F238E27FC236}">
                    <a16:creationId xmlns:a16="http://schemas.microsoft.com/office/drawing/2014/main" id="{028BA00F-E08C-4179-9E96-624BA0C803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5"/>
                <a:ext cx="816" cy="63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47" name="Group 419">
                <a:extLst>
                  <a:ext uri="{FF2B5EF4-FFF2-40B4-BE49-F238E27FC236}">
                    <a16:creationId xmlns:a16="http://schemas.microsoft.com/office/drawing/2014/main" id="{6B2C51A5-4AD4-40EE-A35B-292299F40F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71" y="2976"/>
                <a:ext cx="227" cy="227"/>
                <a:chOff x="1305" y="2386"/>
                <a:chExt cx="272" cy="272"/>
              </a:xfrm>
            </p:grpSpPr>
            <p:sp>
              <p:nvSpPr>
                <p:cNvPr id="22948" name="Oval 420">
                  <a:extLst>
                    <a:ext uri="{FF2B5EF4-FFF2-40B4-BE49-F238E27FC236}">
                      <a16:creationId xmlns:a16="http://schemas.microsoft.com/office/drawing/2014/main" id="{B9D35D55-FFE1-480C-A882-63976F43A2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49" name="AutoShape 421">
                  <a:extLst>
                    <a:ext uri="{FF2B5EF4-FFF2-40B4-BE49-F238E27FC236}">
                      <a16:creationId xmlns:a16="http://schemas.microsoft.com/office/drawing/2014/main" id="{E8F486F3-7DF8-4CD4-A88A-B182C4EB14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950" name="Rectangle 422">
                <a:extLst>
                  <a:ext uri="{FF2B5EF4-FFF2-40B4-BE49-F238E27FC236}">
                    <a16:creationId xmlns:a16="http://schemas.microsoft.com/office/drawing/2014/main" id="{EC65FC15-0D6A-4C6C-B688-AA84A5C46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930"/>
                <a:ext cx="816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51" name="Rectangle 423">
                <a:extLst>
                  <a:ext uri="{FF2B5EF4-FFF2-40B4-BE49-F238E27FC236}">
                    <a16:creationId xmlns:a16="http://schemas.microsoft.com/office/drawing/2014/main" id="{C6CE2BC8-56E3-4778-B7E5-F7BDFF00D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975"/>
                <a:ext cx="18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52" name="AutoShape 424">
                <a:extLst>
                  <a:ext uri="{FF2B5EF4-FFF2-40B4-BE49-F238E27FC236}">
                    <a16:creationId xmlns:a16="http://schemas.microsoft.com/office/drawing/2014/main" id="{AEC4FE91-AAC4-4905-99E9-B73158E12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7" y="3021"/>
                <a:ext cx="681" cy="46"/>
              </a:xfrm>
              <a:prstGeom prst="roundRect">
                <a:avLst>
                  <a:gd name="adj" fmla="val 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53" name="Group 425">
                <a:extLst>
                  <a:ext uri="{FF2B5EF4-FFF2-40B4-BE49-F238E27FC236}">
                    <a16:creationId xmlns:a16="http://schemas.microsoft.com/office/drawing/2014/main" id="{4F0663C1-2152-498B-800E-38E40D1A88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0" y="2976"/>
                <a:ext cx="227" cy="227"/>
                <a:chOff x="1305" y="2386"/>
                <a:chExt cx="272" cy="272"/>
              </a:xfrm>
            </p:grpSpPr>
            <p:sp>
              <p:nvSpPr>
                <p:cNvPr id="22954" name="Oval 426">
                  <a:extLst>
                    <a:ext uri="{FF2B5EF4-FFF2-40B4-BE49-F238E27FC236}">
                      <a16:creationId xmlns:a16="http://schemas.microsoft.com/office/drawing/2014/main" id="{E741A54F-293A-4348-A5E5-CBB8980672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55" name="AutoShape 427">
                  <a:extLst>
                    <a:ext uri="{FF2B5EF4-FFF2-40B4-BE49-F238E27FC236}">
                      <a16:creationId xmlns:a16="http://schemas.microsoft.com/office/drawing/2014/main" id="{5F31E264-0477-4DBF-BF2B-84F4548698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956" name="Group 428">
              <a:extLst>
                <a:ext uri="{FF2B5EF4-FFF2-40B4-BE49-F238E27FC236}">
                  <a16:creationId xmlns:a16="http://schemas.microsoft.com/office/drawing/2014/main" id="{4DA3BB61-15E5-47E9-8F34-96AD72B02B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6" y="164"/>
              <a:ext cx="1497" cy="908"/>
              <a:chOff x="3846" y="164"/>
              <a:chExt cx="1497" cy="908"/>
            </a:xfrm>
          </p:grpSpPr>
          <p:sp>
            <p:nvSpPr>
              <p:cNvPr id="22957" name="Rectangle 429">
                <a:extLst>
                  <a:ext uri="{FF2B5EF4-FFF2-40B4-BE49-F238E27FC236}">
                    <a16:creationId xmlns:a16="http://schemas.microsoft.com/office/drawing/2014/main" id="{3167738D-F07B-4B2C-95F9-18866969B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4"/>
                <a:ext cx="771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58" name="Freeform 430">
                <a:extLst>
                  <a:ext uri="{FF2B5EF4-FFF2-40B4-BE49-F238E27FC236}">
                    <a16:creationId xmlns:a16="http://schemas.microsoft.com/office/drawing/2014/main" id="{D8302E99-6B7A-46F5-BD38-1B05DBD42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" y="255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/>
                  </a:gs>
                  <a:gs pos="100000">
                    <a:srgbClr val="0066CC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59" name="Rectangle 431" descr="横線 (反転)">
                <a:extLst>
                  <a:ext uri="{FF2B5EF4-FFF2-40B4-BE49-F238E27FC236}">
                    <a16:creationId xmlns:a16="http://schemas.microsoft.com/office/drawing/2014/main" id="{2A169A9E-F891-43CD-BA0B-162DB8F04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64"/>
                <a:ext cx="816" cy="635"/>
              </a:xfrm>
              <a:prstGeom prst="rect">
                <a:avLst/>
              </a:prstGeom>
              <a:pattFill prst="narHorz">
                <a:fgClr>
                  <a:schemeClr val="bg2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60" name="AutoShape 432">
                <a:extLst>
                  <a:ext uri="{FF2B5EF4-FFF2-40B4-BE49-F238E27FC236}">
                    <a16:creationId xmlns:a16="http://schemas.microsoft.com/office/drawing/2014/main" id="{F067E22E-99FB-4754-9A83-4705EF95A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4" y="81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61" name="Group 433">
                <a:extLst>
                  <a:ext uri="{FF2B5EF4-FFF2-40B4-BE49-F238E27FC236}">
                    <a16:creationId xmlns:a16="http://schemas.microsoft.com/office/drawing/2014/main" id="{22B4E101-60DB-4B52-8BCC-6DD739A403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6" y="845"/>
                <a:ext cx="227" cy="227"/>
                <a:chOff x="1305" y="2386"/>
                <a:chExt cx="272" cy="272"/>
              </a:xfrm>
            </p:grpSpPr>
            <p:sp>
              <p:nvSpPr>
                <p:cNvPr id="22962" name="Oval 434">
                  <a:extLst>
                    <a:ext uri="{FF2B5EF4-FFF2-40B4-BE49-F238E27FC236}">
                      <a16:creationId xmlns:a16="http://schemas.microsoft.com/office/drawing/2014/main" id="{D9196183-D4D8-42FE-9D21-DD98DB8F1B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63" name="AutoShape 435">
                  <a:extLst>
                    <a:ext uri="{FF2B5EF4-FFF2-40B4-BE49-F238E27FC236}">
                      <a16:creationId xmlns:a16="http://schemas.microsoft.com/office/drawing/2014/main" id="{C3C3034A-1C87-4D74-9E45-B286953D01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964" name="Rectangle 436">
                <a:extLst>
                  <a:ext uri="{FF2B5EF4-FFF2-40B4-BE49-F238E27FC236}">
                    <a16:creationId xmlns:a16="http://schemas.microsoft.com/office/drawing/2014/main" id="{E743BE4E-5C12-4DA4-930C-375E0BF69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799"/>
                <a:ext cx="816" cy="45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65" name="Rectangle 437">
                <a:extLst>
                  <a:ext uri="{FF2B5EF4-FFF2-40B4-BE49-F238E27FC236}">
                    <a16:creationId xmlns:a16="http://schemas.microsoft.com/office/drawing/2014/main" id="{8E9438D6-E58C-4731-9FA3-99EF13E88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44"/>
                <a:ext cx="181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66" name="Freeform 438">
                <a:extLst>
                  <a:ext uri="{FF2B5EF4-FFF2-40B4-BE49-F238E27FC236}">
                    <a16:creationId xmlns:a16="http://schemas.microsoft.com/office/drawing/2014/main" id="{024FE052-4BA2-4884-AABE-0521B29A4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844"/>
                <a:ext cx="318" cy="91"/>
              </a:xfrm>
              <a:custGeom>
                <a:avLst/>
                <a:gdLst>
                  <a:gd name="T0" fmla="*/ 0 w 909"/>
                  <a:gd name="T1" fmla="*/ 317 h 317"/>
                  <a:gd name="T2" fmla="*/ 183 w 909"/>
                  <a:gd name="T3" fmla="*/ 0 h 317"/>
                  <a:gd name="T4" fmla="*/ 726 w 909"/>
                  <a:gd name="T5" fmla="*/ 0 h 317"/>
                  <a:gd name="T6" fmla="*/ 909 w 909"/>
                  <a:gd name="T7" fmla="*/ 317 h 317"/>
                  <a:gd name="T8" fmla="*/ 679 w 909"/>
                  <a:gd name="T9" fmla="*/ 42 h 317"/>
                  <a:gd name="T10" fmla="*/ 214 w 909"/>
                  <a:gd name="T11" fmla="*/ 47 h 317"/>
                  <a:gd name="T12" fmla="*/ 0 w 909"/>
                  <a:gd name="T13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9" h="317">
                    <a:moveTo>
                      <a:pt x="0" y="317"/>
                    </a:moveTo>
                    <a:lnTo>
                      <a:pt x="183" y="0"/>
                    </a:lnTo>
                    <a:lnTo>
                      <a:pt x="726" y="0"/>
                    </a:lnTo>
                    <a:lnTo>
                      <a:pt x="909" y="317"/>
                    </a:lnTo>
                    <a:lnTo>
                      <a:pt x="679" y="42"/>
                    </a:lnTo>
                    <a:lnTo>
                      <a:pt x="214" y="47"/>
                    </a:lnTo>
                    <a:lnTo>
                      <a:pt x="0" y="317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67" name="AutoShape 439">
                <a:extLst>
                  <a:ext uri="{FF2B5EF4-FFF2-40B4-BE49-F238E27FC236}">
                    <a16:creationId xmlns:a16="http://schemas.microsoft.com/office/drawing/2014/main" id="{6A708581-37CF-4C9C-8E18-9FA11F2EC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7" y="618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68" name="Freeform 440">
                <a:extLst>
                  <a:ext uri="{FF2B5EF4-FFF2-40B4-BE49-F238E27FC236}">
                    <a16:creationId xmlns:a16="http://schemas.microsoft.com/office/drawing/2014/main" id="{CC3EDF50-BEAA-42D8-B8CA-D28C41A7C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300"/>
                <a:ext cx="575" cy="272"/>
              </a:xfrm>
              <a:custGeom>
                <a:avLst/>
                <a:gdLst>
                  <a:gd name="T0" fmla="*/ 575 w 575"/>
                  <a:gd name="T1" fmla="*/ 272 h 272"/>
                  <a:gd name="T2" fmla="*/ 0 w 575"/>
                  <a:gd name="T3" fmla="*/ 272 h 272"/>
                  <a:gd name="T4" fmla="*/ 0 w 575"/>
                  <a:gd name="T5" fmla="*/ 0 h 272"/>
                  <a:gd name="T6" fmla="*/ 318 w 575"/>
                  <a:gd name="T7" fmla="*/ 0 h 272"/>
                  <a:gd name="T8" fmla="*/ 575 w 575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" h="272">
                    <a:moveTo>
                      <a:pt x="575" y="272"/>
                    </a:moveTo>
                    <a:lnTo>
                      <a:pt x="0" y="272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575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69" name="AutoShape 441">
                <a:extLst>
                  <a:ext uri="{FF2B5EF4-FFF2-40B4-BE49-F238E27FC236}">
                    <a16:creationId xmlns:a16="http://schemas.microsoft.com/office/drawing/2014/main" id="{43502FE2-C91F-428D-9100-B163DE87D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482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70" name="AutoShape 442" descr="横線 (反転)">
                <a:extLst>
                  <a:ext uri="{FF2B5EF4-FFF2-40B4-BE49-F238E27FC236}">
                    <a16:creationId xmlns:a16="http://schemas.microsoft.com/office/drawing/2014/main" id="{1F2D325A-7872-483C-BF80-7448AF203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2" y="663"/>
                <a:ext cx="91" cy="136"/>
              </a:xfrm>
              <a:prstGeom prst="roundRect">
                <a:avLst>
                  <a:gd name="adj" fmla="val 19116"/>
                </a:avLst>
              </a:prstGeom>
              <a:pattFill prst="narHorz">
                <a:fgClr>
                  <a:srgbClr val="C0C0C0"/>
                </a:fgClr>
                <a:bgClr>
                  <a:srgbClr val="D5D5D5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71" name="Oval 443">
                <a:extLst>
                  <a:ext uri="{FF2B5EF4-FFF2-40B4-BE49-F238E27FC236}">
                    <a16:creationId xmlns:a16="http://schemas.microsoft.com/office/drawing/2014/main" id="{EBBB59FC-6AC7-4A57-AB1C-BBF79F273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663"/>
                <a:ext cx="4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72" name="AutoShape 444">
                <a:extLst>
                  <a:ext uri="{FF2B5EF4-FFF2-40B4-BE49-F238E27FC236}">
                    <a16:creationId xmlns:a16="http://schemas.microsoft.com/office/drawing/2014/main" id="{7AB6E278-4217-4F55-A8C3-52B14E002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708"/>
                <a:ext cx="590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0066CC">
                      <a:gamma/>
                      <a:shade val="82353"/>
                      <a:invGamma/>
                    </a:srgbClr>
                  </a:gs>
                  <a:gs pos="100000">
                    <a:srgbClr val="00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73" name="Freeform 445">
                <a:extLst>
                  <a:ext uri="{FF2B5EF4-FFF2-40B4-BE49-F238E27FC236}">
                    <a16:creationId xmlns:a16="http://schemas.microsoft.com/office/drawing/2014/main" id="{F25DDBE5-D0CD-4A0B-939A-F84B8D233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300"/>
                <a:ext cx="454" cy="136"/>
              </a:xfrm>
              <a:custGeom>
                <a:avLst/>
                <a:gdLst>
                  <a:gd name="T0" fmla="*/ 0 w 454"/>
                  <a:gd name="T1" fmla="*/ 0 h 136"/>
                  <a:gd name="T2" fmla="*/ 318 w 454"/>
                  <a:gd name="T3" fmla="*/ 0 h 136"/>
                  <a:gd name="T4" fmla="*/ 454 w 454"/>
                  <a:gd name="T5" fmla="*/ 136 h 136"/>
                  <a:gd name="T6" fmla="*/ 314 w 454"/>
                  <a:gd name="T7" fmla="*/ 18 h 136"/>
                  <a:gd name="T8" fmla="*/ 1 w 454"/>
                  <a:gd name="T9" fmla="*/ 18 h 136"/>
                  <a:gd name="T10" fmla="*/ 0 w 454"/>
                  <a:gd name="T1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36">
                    <a:moveTo>
                      <a:pt x="0" y="0"/>
                    </a:moveTo>
                    <a:lnTo>
                      <a:pt x="318" y="0"/>
                    </a:lnTo>
                    <a:lnTo>
                      <a:pt x="454" y="136"/>
                    </a:lnTo>
                    <a:lnTo>
                      <a:pt x="314" y="18"/>
                    </a:lnTo>
                    <a:lnTo>
                      <a:pt x="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74" name="AutoShape 446">
                <a:extLst>
                  <a:ext uri="{FF2B5EF4-FFF2-40B4-BE49-F238E27FC236}">
                    <a16:creationId xmlns:a16="http://schemas.microsoft.com/office/drawing/2014/main" id="{2B19CBC3-7700-4690-A881-4CCCFAFF2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62" y="890"/>
                <a:ext cx="681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0066CC">
                      <a:gamma/>
                      <a:shade val="82353"/>
                      <a:invGamma/>
                    </a:srgbClr>
                  </a:gs>
                  <a:gs pos="100000">
                    <a:srgbClr val="00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75" name="AutoShape 447">
                <a:extLst>
                  <a:ext uri="{FF2B5EF4-FFF2-40B4-BE49-F238E27FC236}">
                    <a16:creationId xmlns:a16="http://schemas.microsoft.com/office/drawing/2014/main" id="{393AEF46-3074-40C0-B603-E7DCA844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4" y="815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76" name="Group 448">
                <a:extLst>
                  <a:ext uri="{FF2B5EF4-FFF2-40B4-BE49-F238E27FC236}">
                    <a16:creationId xmlns:a16="http://schemas.microsoft.com/office/drawing/2014/main" id="{25AA1EEE-FC7A-4E87-BFDB-026536E579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55" y="845"/>
                <a:ext cx="227" cy="227"/>
                <a:chOff x="1305" y="2386"/>
                <a:chExt cx="272" cy="272"/>
              </a:xfrm>
            </p:grpSpPr>
            <p:sp>
              <p:nvSpPr>
                <p:cNvPr id="22977" name="Oval 449">
                  <a:extLst>
                    <a:ext uri="{FF2B5EF4-FFF2-40B4-BE49-F238E27FC236}">
                      <a16:creationId xmlns:a16="http://schemas.microsoft.com/office/drawing/2014/main" id="{5672B6C7-BE83-4380-918C-8F7A883724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78" name="AutoShape 450">
                  <a:extLst>
                    <a:ext uri="{FF2B5EF4-FFF2-40B4-BE49-F238E27FC236}">
                      <a16:creationId xmlns:a16="http://schemas.microsoft.com/office/drawing/2014/main" id="{E2CC7BCB-7757-43DA-B7C2-70F4B6D3A0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2979" name="Group 451">
            <a:extLst>
              <a:ext uri="{FF2B5EF4-FFF2-40B4-BE49-F238E27FC236}">
                <a16:creationId xmlns:a16="http://schemas.microsoft.com/office/drawing/2014/main" id="{29D49F5B-7A0F-4E88-850E-1CBB4ECB36C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229225"/>
            <a:ext cx="1512888" cy="917575"/>
            <a:chOff x="2212" y="1298"/>
            <a:chExt cx="1498" cy="909"/>
          </a:xfrm>
        </p:grpSpPr>
        <p:grpSp>
          <p:nvGrpSpPr>
            <p:cNvPr id="22980" name="Group 452">
              <a:extLst>
                <a:ext uri="{FF2B5EF4-FFF2-40B4-BE49-F238E27FC236}">
                  <a16:creationId xmlns:a16="http://schemas.microsoft.com/office/drawing/2014/main" id="{6B5024E3-E5BC-49A1-9A68-BC2838E836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1298"/>
              <a:ext cx="1497" cy="908"/>
              <a:chOff x="4481" y="2295"/>
              <a:chExt cx="1497" cy="908"/>
            </a:xfrm>
          </p:grpSpPr>
          <p:sp>
            <p:nvSpPr>
              <p:cNvPr id="22981" name="Rectangle 453">
                <a:extLst>
                  <a:ext uri="{FF2B5EF4-FFF2-40B4-BE49-F238E27FC236}">
                    <a16:creationId xmlns:a16="http://schemas.microsoft.com/office/drawing/2014/main" id="{567AF444-ADC8-4339-AAF6-2238A56FE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2975"/>
                <a:ext cx="77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82" name="Freeform 454">
                <a:extLst>
                  <a:ext uri="{FF2B5EF4-FFF2-40B4-BE49-F238E27FC236}">
                    <a16:creationId xmlns:a16="http://schemas.microsoft.com/office/drawing/2014/main" id="{AA00A5FD-EE4B-4C4E-8738-B4004502D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386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83" name="Rectangle 455">
                <a:extLst>
                  <a:ext uri="{FF2B5EF4-FFF2-40B4-BE49-F238E27FC236}">
                    <a16:creationId xmlns:a16="http://schemas.microsoft.com/office/drawing/2014/main" id="{0E755816-EAFF-4A19-A9CF-D5FA0076E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5"/>
                <a:ext cx="816" cy="63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84" name="Group 456">
                <a:extLst>
                  <a:ext uri="{FF2B5EF4-FFF2-40B4-BE49-F238E27FC236}">
                    <a16:creationId xmlns:a16="http://schemas.microsoft.com/office/drawing/2014/main" id="{95F9EC5E-2232-4710-8B1C-A8F4108C74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71" y="2976"/>
                <a:ext cx="227" cy="227"/>
                <a:chOff x="1305" y="2386"/>
                <a:chExt cx="272" cy="272"/>
              </a:xfrm>
            </p:grpSpPr>
            <p:sp>
              <p:nvSpPr>
                <p:cNvPr id="22985" name="Oval 457">
                  <a:extLst>
                    <a:ext uri="{FF2B5EF4-FFF2-40B4-BE49-F238E27FC236}">
                      <a16:creationId xmlns:a16="http://schemas.microsoft.com/office/drawing/2014/main" id="{FAFDBE4D-B92A-4FF5-9171-62DA64ED2E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86" name="AutoShape 458">
                  <a:extLst>
                    <a:ext uri="{FF2B5EF4-FFF2-40B4-BE49-F238E27FC236}">
                      <a16:creationId xmlns:a16="http://schemas.microsoft.com/office/drawing/2014/main" id="{3B36671F-0EAD-4369-8F50-1AA1CD3354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987" name="Rectangle 459">
                <a:extLst>
                  <a:ext uri="{FF2B5EF4-FFF2-40B4-BE49-F238E27FC236}">
                    <a16:creationId xmlns:a16="http://schemas.microsoft.com/office/drawing/2014/main" id="{704B9A75-ED7D-4E5D-8040-B6D640F16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930"/>
                <a:ext cx="816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88" name="Rectangle 460">
                <a:extLst>
                  <a:ext uri="{FF2B5EF4-FFF2-40B4-BE49-F238E27FC236}">
                    <a16:creationId xmlns:a16="http://schemas.microsoft.com/office/drawing/2014/main" id="{370806A7-CD4C-426F-BB4A-723C1DD56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975"/>
                <a:ext cx="18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89" name="AutoShape 461">
                <a:extLst>
                  <a:ext uri="{FF2B5EF4-FFF2-40B4-BE49-F238E27FC236}">
                    <a16:creationId xmlns:a16="http://schemas.microsoft.com/office/drawing/2014/main" id="{7FEEB09C-B6E3-45CD-A7B4-49C12A270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297" y="3021"/>
                <a:ext cx="681" cy="46"/>
              </a:xfrm>
              <a:prstGeom prst="roundRect">
                <a:avLst>
                  <a:gd name="adj" fmla="val 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90" name="Group 462">
                <a:extLst>
                  <a:ext uri="{FF2B5EF4-FFF2-40B4-BE49-F238E27FC236}">
                    <a16:creationId xmlns:a16="http://schemas.microsoft.com/office/drawing/2014/main" id="{CC1C9803-9681-45F4-9410-0C7BA2F778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0" y="2976"/>
                <a:ext cx="227" cy="227"/>
                <a:chOff x="1305" y="2386"/>
                <a:chExt cx="272" cy="272"/>
              </a:xfrm>
            </p:grpSpPr>
            <p:sp>
              <p:nvSpPr>
                <p:cNvPr id="22991" name="Oval 463">
                  <a:extLst>
                    <a:ext uri="{FF2B5EF4-FFF2-40B4-BE49-F238E27FC236}">
                      <a16:creationId xmlns:a16="http://schemas.microsoft.com/office/drawing/2014/main" id="{25007082-1533-4811-AD3C-3B1EE79FB6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992" name="AutoShape 464">
                  <a:extLst>
                    <a:ext uri="{FF2B5EF4-FFF2-40B4-BE49-F238E27FC236}">
                      <a16:creationId xmlns:a16="http://schemas.microsoft.com/office/drawing/2014/main" id="{F3551ED5-38FE-4319-8286-3E3C950CBA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993" name="Group 465">
              <a:extLst>
                <a:ext uri="{FF2B5EF4-FFF2-40B4-BE49-F238E27FC236}">
                  <a16:creationId xmlns:a16="http://schemas.microsoft.com/office/drawing/2014/main" id="{2A038FCE-B323-4CE9-A852-730F888503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2" y="1298"/>
              <a:ext cx="1497" cy="909"/>
              <a:chOff x="2212" y="1298"/>
              <a:chExt cx="1497" cy="909"/>
            </a:xfrm>
          </p:grpSpPr>
          <p:sp>
            <p:nvSpPr>
              <p:cNvPr id="22994" name="Rectangle 466">
                <a:extLst>
                  <a:ext uri="{FF2B5EF4-FFF2-40B4-BE49-F238E27FC236}">
                    <a16:creationId xmlns:a16="http://schemas.microsoft.com/office/drawing/2014/main" id="{5DE3BFF0-5801-4BB9-95C3-C29F873C1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7" y="1979"/>
                <a:ext cx="771" cy="9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95" name="Freeform 467">
                <a:extLst>
                  <a:ext uri="{FF2B5EF4-FFF2-40B4-BE49-F238E27FC236}">
                    <a16:creationId xmlns:a16="http://schemas.microsoft.com/office/drawing/2014/main" id="{08F8AE89-61C2-48D9-ACB4-ED4883AC9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1390"/>
                <a:ext cx="681" cy="680"/>
              </a:xfrm>
              <a:custGeom>
                <a:avLst/>
                <a:gdLst>
                  <a:gd name="T0" fmla="*/ 0 w 681"/>
                  <a:gd name="T1" fmla="*/ 0 h 680"/>
                  <a:gd name="T2" fmla="*/ 363 w 681"/>
                  <a:gd name="T3" fmla="*/ 0 h 680"/>
                  <a:gd name="T4" fmla="*/ 681 w 681"/>
                  <a:gd name="T5" fmla="*/ 318 h 680"/>
                  <a:gd name="T6" fmla="*/ 681 w 681"/>
                  <a:gd name="T7" fmla="*/ 680 h 680"/>
                  <a:gd name="T8" fmla="*/ 0 w 681"/>
                  <a:gd name="T9" fmla="*/ 680 h 680"/>
                  <a:gd name="T10" fmla="*/ 0 w 681"/>
                  <a:gd name="T11" fmla="*/ 45 h 680"/>
                  <a:gd name="T12" fmla="*/ 0 w 681"/>
                  <a:gd name="T1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1" h="680">
                    <a:moveTo>
                      <a:pt x="0" y="0"/>
                    </a:moveTo>
                    <a:lnTo>
                      <a:pt x="363" y="0"/>
                    </a:lnTo>
                    <a:lnTo>
                      <a:pt x="681" y="318"/>
                    </a:lnTo>
                    <a:lnTo>
                      <a:pt x="681" y="680"/>
                    </a:lnTo>
                    <a:lnTo>
                      <a:pt x="0" y="680"/>
                    </a:lnTo>
                    <a:lnTo>
                      <a:pt x="0" y="45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96" name="Rectangle 468">
                <a:extLst>
                  <a:ext uri="{FF2B5EF4-FFF2-40B4-BE49-F238E27FC236}">
                    <a16:creationId xmlns:a16="http://schemas.microsoft.com/office/drawing/2014/main" id="{41E2E0B6-4669-4F95-AB01-D6C624CC9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299"/>
                <a:ext cx="816" cy="63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6039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97" name="AutoShape 469">
                <a:extLst>
                  <a:ext uri="{FF2B5EF4-FFF2-40B4-BE49-F238E27FC236}">
                    <a16:creationId xmlns:a16="http://schemas.microsoft.com/office/drawing/2014/main" id="{654D1986-0308-403D-B390-EFF32732B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1950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98" name="Group 470">
                <a:extLst>
                  <a:ext uri="{FF2B5EF4-FFF2-40B4-BE49-F238E27FC236}">
                    <a16:creationId xmlns:a16="http://schemas.microsoft.com/office/drawing/2014/main" id="{8C2C93D3-0DB0-4234-9943-5AA2F4020F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02" y="1980"/>
                <a:ext cx="227" cy="227"/>
                <a:chOff x="1305" y="2386"/>
                <a:chExt cx="272" cy="272"/>
              </a:xfrm>
            </p:grpSpPr>
            <p:sp>
              <p:nvSpPr>
                <p:cNvPr id="22999" name="Oval 471">
                  <a:extLst>
                    <a:ext uri="{FF2B5EF4-FFF2-40B4-BE49-F238E27FC236}">
                      <a16:creationId xmlns:a16="http://schemas.microsoft.com/office/drawing/2014/main" id="{9A551E6E-E1A8-4BB2-B54F-096C6C0659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00" name="AutoShape 472">
                  <a:extLst>
                    <a:ext uri="{FF2B5EF4-FFF2-40B4-BE49-F238E27FC236}">
                      <a16:creationId xmlns:a16="http://schemas.microsoft.com/office/drawing/2014/main" id="{40AC72FD-87CD-4069-9DD9-DD9978CC07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001" name="Rectangle 473">
                <a:extLst>
                  <a:ext uri="{FF2B5EF4-FFF2-40B4-BE49-F238E27FC236}">
                    <a16:creationId xmlns:a16="http://schemas.microsoft.com/office/drawing/2014/main" id="{5ABDFDBE-3EFD-4B18-92BA-03D2AAA17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934"/>
                <a:ext cx="816" cy="4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02" name="Rectangle 474">
                <a:extLst>
                  <a:ext uri="{FF2B5EF4-FFF2-40B4-BE49-F238E27FC236}">
                    <a16:creationId xmlns:a16="http://schemas.microsoft.com/office/drawing/2014/main" id="{75CA6CDE-063A-4140-88D9-F7E79E388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1979"/>
                <a:ext cx="181" cy="9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03" name="Freeform 475">
                <a:extLst>
                  <a:ext uri="{FF2B5EF4-FFF2-40B4-BE49-F238E27FC236}">
                    <a16:creationId xmlns:a16="http://schemas.microsoft.com/office/drawing/2014/main" id="{EC4DF465-2646-4B78-95E2-C3CAF4336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7" y="1979"/>
                <a:ext cx="318" cy="91"/>
              </a:xfrm>
              <a:custGeom>
                <a:avLst/>
                <a:gdLst>
                  <a:gd name="T0" fmla="*/ 0 w 909"/>
                  <a:gd name="T1" fmla="*/ 317 h 317"/>
                  <a:gd name="T2" fmla="*/ 183 w 909"/>
                  <a:gd name="T3" fmla="*/ 0 h 317"/>
                  <a:gd name="T4" fmla="*/ 726 w 909"/>
                  <a:gd name="T5" fmla="*/ 0 h 317"/>
                  <a:gd name="T6" fmla="*/ 909 w 909"/>
                  <a:gd name="T7" fmla="*/ 317 h 317"/>
                  <a:gd name="T8" fmla="*/ 679 w 909"/>
                  <a:gd name="T9" fmla="*/ 42 h 317"/>
                  <a:gd name="T10" fmla="*/ 214 w 909"/>
                  <a:gd name="T11" fmla="*/ 47 h 317"/>
                  <a:gd name="T12" fmla="*/ 0 w 909"/>
                  <a:gd name="T13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9" h="317">
                    <a:moveTo>
                      <a:pt x="0" y="317"/>
                    </a:moveTo>
                    <a:lnTo>
                      <a:pt x="183" y="0"/>
                    </a:lnTo>
                    <a:lnTo>
                      <a:pt x="726" y="0"/>
                    </a:lnTo>
                    <a:lnTo>
                      <a:pt x="909" y="317"/>
                    </a:lnTo>
                    <a:lnTo>
                      <a:pt x="679" y="42"/>
                    </a:lnTo>
                    <a:lnTo>
                      <a:pt x="214" y="47"/>
                    </a:lnTo>
                    <a:lnTo>
                      <a:pt x="0" y="317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04" name="AutoShape 476">
                <a:extLst>
                  <a:ext uri="{FF2B5EF4-FFF2-40B4-BE49-F238E27FC236}">
                    <a16:creationId xmlns:a16="http://schemas.microsoft.com/office/drawing/2014/main" id="{8A05CDCE-155D-4922-8BD3-13E24C1BD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3" y="1753"/>
                <a:ext cx="91" cy="46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05" name="Freeform 477">
                <a:extLst>
                  <a:ext uri="{FF2B5EF4-FFF2-40B4-BE49-F238E27FC236}">
                    <a16:creationId xmlns:a16="http://schemas.microsoft.com/office/drawing/2014/main" id="{AF9A16B6-62A0-4CF2-97B8-EF1D48695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" y="1435"/>
                <a:ext cx="575" cy="272"/>
              </a:xfrm>
              <a:custGeom>
                <a:avLst/>
                <a:gdLst>
                  <a:gd name="T0" fmla="*/ 575 w 575"/>
                  <a:gd name="T1" fmla="*/ 272 h 272"/>
                  <a:gd name="T2" fmla="*/ 0 w 575"/>
                  <a:gd name="T3" fmla="*/ 272 h 272"/>
                  <a:gd name="T4" fmla="*/ 0 w 575"/>
                  <a:gd name="T5" fmla="*/ 0 h 272"/>
                  <a:gd name="T6" fmla="*/ 318 w 575"/>
                  <a:gd name="T7" fmla="*/ 0 h 272"/>
                  <a:gd name="T8" fmla="*/ 575 w 575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" h="272">
                    <a:moveTo>
                      <a:pt x="575" y="272"/>
                    </a:moveTo>
                    <a:lnTo>
                      <a:pt x="0" y="272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575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4117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06" name="AutoShape 478">
                <a:extLst>
                  <a:ext uri="{FF2B5EF4-FFF2-40B4-BE49-F238E27FC236}">
                    <a16:creationId xmlns:a16="http://schemas.microsoft.com/office/drawing/2014/main" id="{82DB5B81-1BE8-4FDA-A63D-63A95981F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" y="1617"/>
                <a:ext cx="91" cy="91"/>
              </a:xfrm>
              <a:prstGeom prst="roundRect">
                <a:avLst>
                  <a:gd name="adj" fmla="val 34065"/>
                </a:avLst>
              </a:prstGeom>
              <a:gradFill rotWithShape="1">
                <a:gsLst>
                  <a:gs pos="0">
                    <a:srgbClr val="333333">
                      <a:gamma/>
                      <a:tint val="66667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07" name="AutoShape 479" descr="横線 (反転)">
                <a:extLst>
                  <a:ext uri="{FF2B5EF4-FFF2-40B4-BE49-F238E27FC236}">
                    <a16:creationId xmlns:a16="http://schemas.microsoft.com/office/drawing/2014/main" id="{D4282820-01B1-48FF-88E0-178ACDECC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1798"/>
                <a:ext cx="91" cy="136"/>
              </a:xfrm>
              <a:prstGeom prst="roundRect">
                <a:avLst>
                  <a:gd name="adj" fmla="val 19116"/>
                </a:avLst>
              </a:prstGeom>
              <a:pattFill prst="narHorz">
                <a:fgClr>
                  <a:srgbClr val="C0C0C0"/>
                </a:fgClr>
                <a:bgClr>
                  <a:srgbClr val="D5D5D5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08" name="Oval 480">
                <a:extLst>
                  <a:ext uri="{FF2B5EF4-FFF2-40B4-BE49-F238E27FC236}">
                    <a16:creationId xmlns:a16="http://schemas.microsoft.com/office/drawing/2014/main" id="{226246B5-6581-4533-B0E2-A32BA743A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3" y="1798"/>
                <a:ext cx="4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09" name="AutoShape 481">
                <a:extLst>
                  <a:ext uri="{FF2B5EF4-FFF2-40B4-BE49-F238E27FC236}">
                    <a16:creationId xmlns:a16="http://schemas.microsoft.com/office/drawing/2014/main" id="{D9C755C3-E2CF-48B8-BC3A-97C7F4C6E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" y="1843"/>
                <a:ext cx="590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10" name="Freeform 482">
                <a:extLst>
                  <a:ext uri="{FF2B5EF4-FFF2-40B4-BE49-F238E27FC236}">
                    <a16:creationId xmlns:a16="http://schemas.microsoft.com/office/drawing/2014/main" id="{6FB2C3A4-3DB2-415D-9976-FA244DE1A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3" y="1435"/>
                <a:ext cx="454" cy="136"/>
              </a:xfrm>
              <a:custGeom>
                <a:avLst/>
                <a:gdLst>
                  <a:gd name="T0" fmla="*/ 0 w 454"/>
                  <a:gd name="T1" fmla="*/ 0 h 136"/>
                  <a:gd name="T2" fmla="*/ 318 w 454"/>
                  <a:gd name="T3" fmla="*/ 0 h 136"/>
                  <a:gd name="T4" fmla="*/ 454 w 454"/>
                  <a:gd name="T5" fmla="*/ 136 h 136"/>
                  <a:gd name="T6" fmla="*/ 314 w 454"/>
                  <a:gd name="T7" fmla="*/ 18 h 136"/>
                  <a:gd name="T8" fmla="*/ 1 w 454"/>
                  <a:gd name="T9" fmla="*/ 18 h 136"/>
                  <a:gd name="T10" fmla="*/ 0 w 454"/>
                  <a:gd name="T1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36">
                    <a:moveTo>
                      <a:pt x="0" y="0"/>
                    </a:moveTo>
                    <a:lnTo>
                      <a:pt x="318" y="0"/>
                    </a:lnTo>
                    <a:lnTo>
                      <a:pt x="454" y="136"/>
                    </a:lnTo>
                    <a:lnTo>
                      <a:pt x="314" y="18"/>
                    </a:lnTo>
                    <a:lnTo>
                      <a:pt x="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11" name="AutoShape 483">
                <a:extLst>
                  <a:ext uri="{FF2B5EF4-FFF2-40B4-BE49-F238E27FC236}">
                    <a16:creationId xmlns:a16="http://schemas.microsoft.com/office/drawing/2014/main" id="{4AEC3A58-3E13-44E0-AE2E-739292820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028" y="2025"/>
                <a:ext cx="681" cy="46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12" name="AutoShape 484">
                <a:extLst>
                  <a:ext uri="{FF2B5EF4-FFF2-40B4-BE49-F238E27FC236}">
                    <a16:creationId xmlns:a16="http://schemas.microsoft.com/office/drawing/2014/main" id="{D3EAD33C-6C0B-4933-89C0-DE9E3E535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0" y="1950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013" name="Group 485">
                <a:extLst>
                  <a:ext uri="{FF2B5EF4-FFF2-40B4-BE49-F238E27FC236}">
                    <a16:creationId xmlns:a16="http://schemas.microsoft.com/office/drawing/2014/main" id="{8BF95F58-0993-4015-8308-0C52B178A1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21" y="1980"/>
                <a:ext cx="227" cy="227"/>
                <a:chOff x="1305" y="2386"/>
                <a:chExt cx="272" cy="272"/>
              </a:xfrm>
            </p:grpSpPr>
            <p:sp>
              <p:nvSpPr>
                <p:cNvPr id="23014" name="Oval 486">
                  <a:extLst>
                    <a:ext uri="{FF2B5EF4-FFF2-40B4-BE49-F238E27FC236}">
                      <a16:creationId xmlns:a16="http://schemas.microsoft.com/office/drawing/2014/main" id="{F0D59772-2BAC-4904-BE23-4AB0BDFB33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15" name="AutoShape 487">
                  <a:extLst>
                    <a:ext uri="{FF2B5EF4-FFF2-40B4-BE49-F238E27FC236}">
                      <a16:creationId xmlns:a16="http://schemas.microsoft.com/office/drawing/2014/main" id="{3D332CAA-F5F2-47BA-A3CE-818DD3231A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016" name="Line 488">
                <a:extLst>
                  <a:ext uri="{FF2B5EF4-FFF2-40B4-BE49-F238E27FC236}">
                    <a16:creationId xmlns:a16="http://schemas.microsoft.com/office/drawing/2014/main" id="{535764CF-FDE1-416C-9904-91CFDA4C26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0" y="1298"/>
                <a:ext cx="0" cy="635"/>
              </a:xfrm>
              <a:prstGeom prst="line">
                <a:avLst/>
              </a:prstGeom>
              <a:noFill/>
              <a:ln w="3175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17" name="Line 489">
                <a:extLst>
                  <a:ext uri="{FF2B5EF4-FFF2-40B4-BE49-F238E27FC236}">
                    <a16:creationId xmlns:a16="http://schemas.microsoft.com/office/drawing/2014/main" id="{D8E8753E-F153-4462-9153-D160E203D9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11" y="1298"/>
                <a:ext cx="0" cy="635"/>
              </a:xfrm>
              <a:prstGeom prst="line">
                <a:avLst/>
              </a:prstGeom>
              <a:noFill/>
              <a:ln w="3175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18" name="Line 490">
                <a:extLst>
                  <a:ext uri="{FF2B5EF4-FFF2-40B4-BE49-F238E27FC236}">
                    <a16:creationId xmlns:a16="http://schemas.microsoft.com/office/drawing/2014/main" id="{3115BCC6-F331-4187-BE9A-48AD80B7C6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3" y="1298"/>
                <a:ext cx="0" cy="635"/>
              </a:xfrm>
              <a:prstGeom prst="line">
                <a:avLst/>
              </a:prstGeom>
              <a:noFill/>
              <a:ln w="3175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19" name="Line 491">
                <a:extLst>
                  <a:ext uri="{FF2B5EF4-FFF2-40B4-BE49-F238E27FC236}">
                    <a16:creationId xmlns:a16="http://schemas.microsoft.com/office/drawing/2014/main" id="{88AC583A-828B-474D-A161-DE91746754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9" y="1298"/>
                <a:ext cx="0" cy="635"/>
              </a:xfrm>
              <a:prstGeom prst="line">
                <a:avLst/>
              </a:prstGeom>
              <a:noFill/>
              <a:ln w="3175">
                <a:solidFill>
                  <a:srgbClr val="8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3020" name="Group 492">
            <a:extLst>
              <a:ext uri="{FF2B5EF4-FFF2-40B4-BE49-F238E27FC236}">
                <a16:creationId xmlns:a16="http://schemas.microsoft.com/office/drawing/2014/main" id="{F17A61B7-46BC-4E42-A419-97731EB60670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060950"/>
            <a:ext cx="1441450" cy="1031875"/>
            <a:chOff x="2122" y="210"/>
            <a:chExt cx="1270" cy="908"/>
          </a:xfrm>
        </p:grpSpPr>
        <p:grpSp>
          <p:nvGrpSpPr>
            <p:cNvPr id="23021" name="Group 493">
              <a:extLst>
                <a:ext uri="{FF2B5EF4-FFF2-40B4-BE49-F238E27FC236}">
                  <a16:creationId xmlns:a16="http://schemas.microsoft.com/office/drawing/2014/main" id="{5825C302-3988-4CDB-B868-F5B05807F3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210"/>
              <a:ext cx="1270" cy="908"/>
              <a:chOff x="2757" y="2341"/>
              <a:chExt cx="1270" cy="908"/>
            </a:xfrm>
          </p:grpSpPr>
          <p:sp>
            <p:nvSpPr>
              <p:cNvPr id="23022" name="Freeform 494">
                <a:extLst>
                  <a:ext uri="{FF2B5EF4-FFF2-40B4-BE49-F238E27FC236}">
                    <a16:creationId xmlns:a16="http://schemas.microsoft.com/office/drawing/2014/main" id="{764A8C52-B933-40CC-9009-0876FC4CE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523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23" name="Rectangle 495">
                <a:extLst>
                  <a:ext uri="{FF2B5EF4-FFF2-40B4-BE49-F238E27FC236}">
                    <a16:creationId xmlns:a16="http://schemas.microsoft.com/office/drawing/2014/main" id="{CF73A8E1-FD57-4338-8815-8F0F2824C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341"/>
                <a:ext cx="771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024" name="Group 496">
                <a:extLst>
                  <a:ext uri="{FF2B5EF4-FFF2-40B4-BE49-F238E27FC236}">
                    <a16:creationId xmlns:a16="http://schemas.microsoft.com/office/drawing/2014/main" id="{42B5C786-2A6C-4F8C-9BA6-731ACB0EAF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47" y="3022"/>
                <a:ext cx="227" cy="227"/>
                <a:chOff x="1305" y="2386"/>
                <a:chExt cx="272" cy="272"/>
              </a:xfrm>
            </p:grpSpPr>
            <p:sp>
              <p:nvSpPr>
                <p:cNvPr id="23025" name="Oval 497">
                  <a:extLst>
                    <a:ext uri="{FF2B5EF4-FFF2-40B4-BE49-F238E27FC236}">
                      <a16:creationId xmlns:a16="http://schemas.microsoft.com/office/drawing/2014/main" id="{FB1B2134-0C9E-41B7-AA6E-B909087721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26" name="AutoShape 498">
                  <a:extLst>
                    <a:ext uri="{FF2B5EF4-FFF2-40B4-BE49-F238E27FC236}">
                      <a16:creationId xmlns:a16="http://schemas.microsoft.com/office/drawing/2014/main" id="{CBEF9F64-FEF9-458D-A3A9-8A81D639E6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027" name="Group 499">
                <a:extLst>
                  <a:ext uri="{FF2B5EF4-FFF2-40B4-BE49-F238E27FC236}">
                    <a16:creationId xmlns:a16="http://schemas.microsoft.com/office/drawing/2014/main" id="{AD7D86F8-667A-4267-9D0D-03248A5FF9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66" y="3022"/>
                <a:ext cx="227" cy="227"/>
                <a:chOff x="1305" y="2386"/>
                <a:chExt cx="272" cy="272"/>
              </a:xfrm>
            </p:grpSpPr>
            <p:sp>
              <p:nvSpPr>
                <p:cNvPr id="23028" name="Oval 500">
                  <a:extLst>
                    <a:ext uri="{FF2B5EF4-FFF2-40B4-BE49-F238E27FC236}">
                      <a16:creationId xmlns:a16="http://schemas.microsoft.com/office/drawing/2014/main" id="{D3D15B13-A7B3-4FFB-A9E7-6F40FBD02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29" name="AutoShape 501">
                  <a:extLst>
                    <a:ext uri="{FF2B5EF4-FFF2-40B4-BE49-F238E27FC236}">
                      <a16:creationId xmlns:a16="http://schemas.microsoft.com/office/drawing/2014/main" id="{69E5DBDA-3EBA-44C6-B22B-D22537E890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030" name="Rectangle 502">
                <a:extLst>
                  <a:ext uri="{FF2B5EF4-FFF2-40B4-BE49-F238E27FC236}">
                    <a16:creationId xmlns:a16="http://schemas.microsoft.com/office/drawing/2014/main" id="{6B2EF128-DDDC-421B-8D60-66E5EF511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022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31" name="Freeform 503">
                <a:extLst>
                  <a:ext uri="{FF2B5EF4-FFF2-40B4-BE49-F238E27FC236}">
                    <a16:creationId xmlns:a16="http://schemas.microsoft.com/office/drawing/2014/main" id="{4CB4D7A6-BBCE-4DDC-AFE9-CEC72E94C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477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3032" name="Group 504">
              <a:extLst>
                <a:ext uri="{FF2B5EF4-FFF2-40B4-BE49-F238E27FC236}">
                  <a16:creationId xmlns:a16="http://schemas.microsoft.com/office/drawing/2014/main" id="{3347AE26-06CC-4C57-AAF4-45A90DFB66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210"/>
              <a:ext cx="1270" cy="908"/>
              <a:chOff x="2122" y="210"/>
              <a:chExt cx="1270" cy="908"/>
            </a:xfrm>
          </p:grpSpPr>
          <p:sp>
            <p:nvSpPr>
              <p:cNvPr id="23033" name="Freeform 505">
                <a:extLst>
                  <a:ext uri="{FF2B5EF4-FFF2-40B4-BE49-F238E27FC236}">
                    <a16:creationId xmlns:a16="http://schemas.microsoft.com/office/drawing/2014/main" id="{8E3C968A-EA07-4FAC-BCCE-044A621F2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2" y="392"/>
                <a:ext cx="1225" cy="590"/>
              </a:xfrm>
              <a:custGeom>
                <a:avLst/>
                <a:gdLst>
                  <a:gd name="T0" fmla="*/ 0 w 1225"/>
                  <a:gd name="T1" fmla="*/ 453 h 590"/>
                  <a:gd name="T2" fmla="*/ 0 w 1225"/>
                  <a:gd name="T3" fmla="*/ 590 h 590"/>
                  <a:gd name="T4" fmla="*/ 1225 w 1225"/>
                  <a:gd name="T5" fmla="*/ 590 h 590"/>
                  <a:gd name="T6" fmla="*/ 1225 w 1225"/>
                  <a:gd name="T7" fmla="*/ 317 h 590"/>
                  <a:gd name="T8" fmla="*/ 1134 w 1225"/>
                  <a:gd name="T9" fmla="*/ 0 h 590"/>
                  <a:gd name="T10" fmla="*/ 816 w 1225"/>
                  <a:gd name="T11" fmla="*/ 0 h 590"/>
                  <a:gd name="T12" fmla="*/ 816 w 1225"/>
                  <a:gd name="T13" fmla="*/ 453 h 590"/>
                  <a:gd name="T14" fmla="*/ 0 w 1225"/>
                  <a:gd name="T15" fmla="*/ 453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5" h="590">
                    <a:moveTo>
                      <a:pt x="0" y="453"/>
                    </a:moveTo>
                    <a:lnTo>
                      <a:pt x="0" y="590"/>
                    </a:lnTo>
                    <a:lnTo>
                      <a:pt x="1225" y="590"/>
                    </a:lnTo>
                    <a:lnTo>
                      <a:pt x="1225" y="317"/>
                    </a:lnTo>
                    <a:lnTo>
                      <a:pt x="1134" y="0"/>
                    </a:lnTo>
                    <a:lnTo>
                      <a:pt x="816" y="0"/>
                    </a:lnTo>
                    <a:lnTo>
                      <a:pt x="816" y="453"/>
                    </a:lnTo>
                    <a:lnTo>
                      <a:pt x="0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CC">
                      <a:gamma/>
                      <a:tint val="25490"/>
                      <a:invGamma/>
                    </a:srgbClr>
                  </a:gs>
                  <a:gs pos="100000">
                    <a:srgbClr val="00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34" name="Rectangle 506">
                <a:extLst>
                  <a:ext uri="{FF2B5EF4-FFF2-40B4-BE49-F238E27FC236}">
                    <a16:creationId xmlns:a16="http://schemas.microsoft.com/office/drawing/2014/main" id="{60A44E0B-9955-4E52-A29D-C33ABD7CF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10"/>
                <a:ext cx="771" cy="590"/>
              </a:xfrm>
              <a:prstGeom prst="rect">
                <a:avLst/>
              </a:pr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35" name="AutoShape 507">
                <a:extLst>
                  <a:ext uri="{FF2B5EF4-FFF2-40B4-BE49-F238E27FC236}">
                    <a16:creationId xmlns:a16="http://schemas.microsoft.com/office/drawing/2014/main" id="{EF834D9E-332E-4413-8E77-F358918D7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86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036" name="Group 508">
                <a:extLst>
                  <a:ext uri="{FF2B5EF4-FFF2-40B4-BE49-F238E27FC236}">
                    <a16:creationId xmlns:a16="http://schemas.microsoft.com/office/drawing/2014/main" id="{D5B6E614-BD47-457A-B29C-23BACA1BFF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2" y="891"/>
                <a:ext cx="227" cy="227"/>
                <a:chOff x="1305" y="2386"/>
                <a:chExt cx="272" cy="272"/>
              </a:xfrm>
            </p:grpSpPr>
            <p:sp>
              <p:nvSpPr>
                <p:cNvPr id="23037" name="Oval 509">
                  <a:extLst>
                    <a:ext uri="{FF2B5EF4-FFF2-40B4-BE49-F238E27FC236}">
                      <a16:creationId xmlns:a16="http://schemas.microsoft.com/office/drawing/2014/main" id="{A13BEEDE-E9CE-4B3E-919D-CA84C057B0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38" name="AutoShape 510">
                  <a:extLst>
                    <a:ext uri="{FF2B5EF4-FFF2-40B4-BE49-F238E27FC236}">
                      <a16:creationId xmlns:a16="http://schemas.microsoft.com/office/drawing/2014/main" id="{38685D39-C229-4B0E-9246-792D76371D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039" name="AutoShape 511">
                <a:extLst>
                  <a:ext uri="{FF2B5EF4-FFF2-40B4-BE49-F238E27FC236}">
                    <a16:creationId xmlns:a16="http://schemas.microsoft.com/office/drawing/2014/main" id="{1CEAFC43-6A53-4145-9DB2-F16A81866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0" y="861"/>
                <a:ext cx="250" cy="233"/>
              </a:xfrm>
              <a:custGeom>
                <a:avLst/>
                <a:gdLst>
                  <a:gd name="G0" fmla="+- 670 0 0"/>
                  <a:gd name="G1" fmla="+- 11712428 0 0"/>
                  <a:gd name="G2" fmla="+- 0 0 11712428"/>
                  <a:gd name="T0" fmla="*/ 0 256 1"/>
                  <a:gd name="T1" fmla="*/ 180 256 1"/>
                  <a:gd name="G3" fmla="+- 11712428 T0 T1"/>
                  <a:gd name="T2" fmla="*/ 0 256 1"/>
                  <a:gd name="T3" fmla="*/ 90 256 1"/>
                  <a:gd name="G4" fmla="+- 11712428 T2 T3"/>
                  <a:gd name="G5" fmla="*/ G4 2 1"/>
                  <a:gd name="T4" fmla="*/ 90 256 1"/>
                  <a:gd name="T5" fmla="*/ 0 256 1"/>
                  <a:gd name="G6" fmla="+- 11712428 T4 T5"/>
                  <a:gd name="G7" fmla="*/ G6 2 1"/>
                  <a:gd name="G8" fmla="abs 1171242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70"/>
                  <a:gd name="G18" fmla="*/ 670 1 2"/>
                  <a:gd name="G19" fmla="+- G18 5400 0"/>
                  <a:gd name="G20" fmla="cos G19 11712428"/>
                  <a:gd name="G21" fmla="sin G19 11712428"/>
                  <a:gd name="G22" fmla="+- G20 10800 0"/>
                  <a:gd name="G23" fmla="+- G21 10800 0"/>
                  <a:gd name="G24" fmla="+- 10800 0 G20"/>
                  <a:gd name="G25" fmla="+- 670 10800 0"/>
                  <a:gd name="G26" fmla="?: G9 G17 G25"/>
                  <a:gd name="G27" fmla="?: G9 0 21600"/>
                  <a:gd name="G28" fmla="cos 10800 11712428"/>
                  <a:gd name="G29" fmla="sin 10800 11712428"/>
                  <a:gd name="G30" fmla="sin 670 1171242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12428 G34 0"/>
                  <a:gd name="G36" fmla="?: G6 G35 G31"/>
                  <a:gd name="G37" fmla="+- 21600 0 G36"/>
                  <a:gd name="G38" fmla="?: G4 0 G33"/>
                  <a:gd name="G39" fmla="?: 1171242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066 w 21600"/>
                  <a:gd name="T15" fmla="*/ 10928 h 21600"/>
                  <a:gd name="T16" fmla="*/ 10800 w 21600"/>
                  <a:gd name="T17" fmla="*/ 10130 h 21600"/>
                  <a:gd name="T18" fmla="*/ 16534 w 21600"/>
                  <a:gd name="T19" fmla="*/ 1092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130" y="10814"/>
                    </a:moveTo>
                    <a:cubicBezTo>
                      <a:pt x="10130" y="10809"/>
                      <a:pt x="10130" y="10804"/>
                      <a:pt x="10130" y="10800"/>
                    </a:cubicBezTo>
                    <a:cubicBezTo>
                      <a:pt x="10130" y="10429"/>
                      <a:pt x="10429" y="10130"/>
                      <a:pt x="10800" y="10130"/>
                    </a:cubicBezTo>
                    <a:cubicBezTo>
                      <a:pt x="11170" y="10130"/>
                      <a:pt x="11470" y="10429"/>
                      <a:pt x="11470" y="10800"/>
                    </a:cubicBezTo>
                    <a:cubicBezTo>
                      <a:pt x="11470" y="10804"/>
                      <a:pt x="11469" y="10809"/>
                      <a:pt x="11469" y="10814"/>
                    </a:cubicBezTo>
                    <a:lnTo>
                      <a:pt x="21597" y="11041"/>
                    </a:lnTo>
                    <a:cubicBezTo>
                      <a:pt x="21599" y="10961"/>
                      <a:pt x="21600" y="1088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80"/>
                      <a:pt x="0" y="10961"/>
                      <a:pt x="2" y="110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040" name="Group 512">
                <a:extLst>
                  <a:ext uri="{FF2B5EF4-FFF2-40B4-BE49-F238E27FC236}">
                    <a16:creationId xmlns:a16="http://schemas.microsoft.com/office/drawing/2014/main" id="{368D96BE-541B-4CDE-BD9E-3A959979F5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31" y="891"/>
                <a:ext cx="227" cy="227"/>
                <a:chOff x="1305" y="2386"/>
                <a:chExt cx="272" cy="272"/>
              </a:xfrm>
            </p:grpSpPr>
            <p:sp>
              <p:nvSpPr>
                <p:cNvPr id="23041" name="Oval 513">
                  <a:extLst>
                    <a:ext uri="{FF2B5EF4-FFF2-40B4-BE49-F238E27FC236}">
                      <a16:creationId xmlns:a16="http://schemas.microsoft.com/office/drawing/2014/main" id="{D61FD0F2-3C70-4932-94CF-5EED42EBC0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1" y="2432"/>
                  <a:ext cx="181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42" name="AutoShape 514">
                  <a:extLst>
                    <a:ext uri="{FF2B5EF4-FFF2-40B4-BE49-F238E27FC236}">
                      <a16:creationId xmlns:a16="http://schemas.microsoft.com/office/drawing/2014/main" id="{F143F2CF-EB34-4DE3-9543-A0AC5E1B7B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5" y="2386"/>
                  <a:ext cx="272" cy="272"/>
                </a:xfrm>
                <a:custGeom>
                  <a:avLst/>
                  <a:gdLst>
                    <a:gd name="G0" fmla="+- 5321 0 0"/>
                    <a:gd name="G1" fmla="+- 21600 0 5321"/>
                    <a:gd name="G2" fmla="+- 21600 0 532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321" y="10800"/>
                      </a:moveTo>
                      <a:cubicBezTo>
                        <a:pt x="5321" y="13826"/>
                        <a:pt x="7774" y="16279"/>
                        <a:pt x="10800" y="16279"/>
                      </a:cubicBezTo>
                      <a:cubicBezTo>
                        <a:pt x="13826" y="16279"/>
                        <a:pt x="16279" y="13826"/>
                        <a:pt x="16279" y="10800"/>
                      </a:cubicBezTo>
                      <a:cubicBezTo>
                        <a:pt x="16279" y="7774"/>
                        <a:pt x="13826" y="5321"/>
                        <a:pt x="10800" y="5321"/>
                      </a:cubicBezTo>
                      <a:cubicBezTo>
                        <a:pt x="7774" y="5321"/>
                        <a:pt x="5321" y="7774"/>
                        <a:pt x="5321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043" name="Rectangle 515">
                <a:extLst>
                  <a:ext uri="{FF2B5EF4-FFF2-40B4-BE49-F238E27FC236}">
                    <a16:creationId xmlns:a16="http://schemas.microsoft.com/office/drawing/2014/main" id="{E8067E45-D068-4E3B-984A-C00E3A962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891"/>
                <a:ext cx="91" cy="9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44" name="Freeform 516">
                <a:extLst>
                  <a:ext uri="{FF2B5EF4-FFF2-40B4-BE49-F238E27FC236}">
                    <a16:creationId xmlns:a16="http://schemas.microsoft.com/office/drawing/2014/main" id="{373C3310-052B-47AF-918C-D8DA4B7A6F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392"/>
                <a:ext cx="91" cy="317"/>
              </a:xfrm>
              <a:custGeom>
                <a:avLst/>
                <a:gdLst>
                  <a:gd name="T0" fmla="*/ 0 w 91"/>
                  <a:gd name="T1" fmla="*/ 0 h 317"/>
                  <a:gd name="T2" fmla="*/ 0 w 91"/>
                  <a:gd name="T3" fmla="*/ 317 h 317"/>
                  <a:gd name="T4" fmla="*/ 91 w 91"/>
                  <a:gd name="T5" fmla="*/ 317 h 317"/>
                  <a:gd name="T6" fmla="*/ 0 w 91"/>
                  <a:gd name="T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17">
                    <a:moveTo>
                      <a:pt x="0" y="0"/>
                    </a:moveTo>
                    <a:lnTo>
                      <a:pt x="0" y="317"/>
                    </a:lnTo>
                    <a:lnTo>
                      <a:pt x="91" y="31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45" name="Rectangle 517">
                <a:extLst>
                  <a:ext uri="{FF2B5EF4-FFF2-40B4-BE49-F238E27FC236}">
                    <a16:creationId xmlns:a16="http://schemas.microsoft.com/office/drawing/2014/main" id="{1BD2DA84-0629-4AD9-A003-3F7C7BD4A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437"/>
                <a:ext cx="227" cy="27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46" name="Freeform 518">
                <a:extLst>
                  <a:ext uri="{FF2B5EF4-FFF2-40B4-BE49-F238E27FC236}">
                    <a16:creationId xmlns:a16="http://schemas.microsoft.com/office/drawing/2014/main" id="{B0327AEC-411C-4238-944B-7EF9E5587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2" y="346"/>
                <a:ext cx="816" cy="499"/>
              </a:xfrm>
              <a:custGeom>
                <a:avLst/>
                <a:gdLst>
                  <a:gd name="T0" fmla="*/ 816 w 816"/>
                  <a:gd name="T1" fmla="*/ 0 h 499"/>
                  <a:gd name="T2" fmla="*/ 816 w 816"/>
                  <a:gd name="T3" fmla="*/ 499 h 499"/>
                  <a:gd name="T4" fmla="*/ 0 w 816"/>
                  <a:gd name="T5" fmla="*/ 499 h 499"/>
                  <a:gd name="T6" fmla="*/ 0 w 816"/>
                  <a:gd name="T7" fmla="*/ 454 h 499"/>
                  <a:gd name="T8" fmla="*/ 771 w 816"/>
                  <a:gd name="T9" fmla="*/ 454 h 499"/>
                  <a:gd name="T10" fmla="*/ 771 w 816"/>
                  <a:gd name="T11" fmla="*/ 0 h 499"/>
                  <a:gd name="T12" fmla="*/ 816 w 816"/>
                  <a:gd name="T13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6" h="499">
                    <a:moveTo>
                      <a:pt x="816" y="0"/>
                    </a:moveTo>
                    <a:lnTo>
                      <a:pt x="816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771" y="454"/>
                    </a:lnTo>
                    <a:lnTo>
                      <a:pt x="771" y="0"/>
                    </a:lnTo>
                    <a:lnTo>
                      <a:pt x="816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3047" name="Group 519">
                <a:extLst>
                  <a:ext uri="{FF2B5EF4-FFF2-40B4-BE49-F238E27FC236}">
                    <a16:creationId xmlns:a16="http://schemas.microsoft.com/office/drawing/2014/main" id="{9D6B22F3-BF6B-4612-8E6B-10405457C1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59" y="210"/>
                <a:ext cx="498" cy="589"/>
                <a:chOff x="2168" y="210"/>
                <a:chExt cx="544" cy="635"/>
              </a:xfrm>
            </p:grpSpPr>
            <p:sp>
              <p:nvSpPr>
                <p:cNvPr id="23048" name="Line 520">
                  <a:extLst>
                    <a:ext uri="{FF2B5EF4-FFF2-40B4-BE49-F238E27FC236}">
                      <a16:creationId xmlns:a16="http://schemas.microsoft.com/office/drawing/2014/main" id="{40EA75DD-08E4-499A-85F4-805CEE01C2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49" y="210"/>
                  <a:ext cx="0" cy="635"/>
                </a:xfrm>
                <a:prstGeom prst="line">
                  <a:avLst/>
                </a:prstGeom>
                <a:noFill/>
                <a:ln w="3175">
                  <a:solidFill>
                    <a:srgbClr val="33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049" name="Line 521">
                  <a:extLst>
                    <a:ext uri="{FF2B5EF4-FFF2-40B4-BE49-F238E27FC236}">
                      <a16:creationId xmlns:a16="http://schemas.microsoft.com/office/drawing/2014/main" id="{32967347-447C-4A9D-BB61-90158087CA3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30" y="210"/>
                  <a:ext cx="0" cy="635"/>
                </a:xfrm>
                <a:prstGeom prst="line">
                  <a:avLst/>
                </a:prstGeom>
                <a:noFill/>
                <a:ln w="3175">
                  <a:solidFill>
                    <a:srgbClr val="33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050" name="Line 522">
                  <a:extLst>
                    <a:ext uri="{FF2B5EF4-FFF2-40B4-BE49-F238E27FC236}">
                      <a16:creationId xmlns:a16="http://schemas.microsoft.com/office/drawing/2014/main" id="{75D04A5F-BD4A-4B70-9768-294E9718F5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12" y="210"/>
                  <a:ext cx="0" cy="635"/>
                </a:xfrm>
                <a:prstGeom prst="line">
                  <a:avLst/>
                </a:prstGeom>
                <a:noFill/>
                <a:ln w="3175">
                  <a:solidFill>
                    <a:srgbClr val="33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051" name="Line 523">
                  <a:extLst>
                    <a:ext uri="{FF2B5EF4-FFF2-40B4-BE49-F238E27FC236}">
                      <a16:creationId xmlns:a16="http://schemas.microsoft.com/office/drawing/2014/main" id="{849FEDCB-C5FC-44F0-8ED8-17F45AAD39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68" y="210"/>
                  <a:ext cx="0" cy="635"/>
                </a:xfrm>
                <a:prstGeom prst="line">
                  <a:avLst/>
                </a:prstGeom>
                <a:noFill/>
                <a:ln w="3175">
                  <a:solidFill>
                    <a:srgbClr val="33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52" name="Group 348">
            <a:extLst>
              <a:ext uri="{FF2B5EF4-FFF2-40B4-BE49-F238E27FC236}">
                <a16:creationId xmlns:a16="http://schemas.microsoft.com/office/drawing/2014/main" id="{EEF5BBC9-4DA5-4720-905A-C1B8107F3F80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717925"/>
            <a:ext cx="3816350" cy="1160463"/>
            <a:chOff x="126" y="2251"/>
            <a:chExt cx="2585" cy="786"/>
          </a:xfrm>
        </p:grpSpPr>
        <p:grpSp>
          <p:nvGrpSpPr>
            <p:cNvPr id="21507" name="Group 3">
              <a:extLst>
                <a:ext uri="{FF2B5EF4-FFF2-40B4-BE49-F238E27FC236}">
                  <a16:creationId xmlns:a16="http://schemas.microsoft.com/office/drawing/2014/main" id="{209A65A1-3B55-46D9-9E89-00CC6BBE21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2251"/>
              <a:ext cx="2585" cy="786"/>
              <a:chOff x="3391" y="2251"/>
              <a:chExt cx="3130" cy="952"/>
            </a:xfrm>
          </p:grpSpPr>
          <p:sp>
            <p:nvSpPr>
              <p:cNvPr id="21508" name="Freeform 4">
                <a:extLst>
                  <a:ext uri="{FF2B5EF4-FFF2-40B4-BE49-F238E27FC236}">
                    <a16:creationId xmlns:a16="http://schemas.microsoft.com/office/drawing/2014/main" id="{D72FCF86-130D-401A-9ABD-F6842E2D2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2523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09" name="Freeform 5">
                <a:extLst>
                  <a:ext uri="{FF2B5EF4-FFF2-40B4-BE49-F238E27FC236}">
                    <a16:creationId xmlns:a16="http://schemas.microsoft.com/office/drawing/2014/main" id="{FA8C834A-3EAA-4353-9701-BA9230F56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2523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10" name="Rectangle 6">
                <a:extLst>
                  <a:ext uri="{FF2B5EF4-FFF2-40B4-BE49-F238E27FC236}">
                    <a16:creationId xmlns:a16="http://schemas.microsoft.com/office/drawing/2014/main" id="{33918569-142F-4B26-882F-DE22FCC0A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931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1" name="Rectangle 7">
                <a:extLst>
                  <a:ext uri="{FF2B5EF4-FFF2-40B4-BE49-F238E27FC236}">
                    <a16:creationId xmlns:a16="http://schemas.microsoft.com/office/drawing/2014/main" id="{FE0B96DE-DB11-46DF-86E1-C8A222C27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931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512" name="Group 8">
                <a:extLst>
                  <a:ext uri="{FF2B5EF4-FFF2-40B4-BE49-F238E27FC236}">
                    <a16:creationId xmlns:a16="http://schemas.microsoft.com/office/drawing/2014/main" id="{9D831DF1-B5A5-4D4F-B08A-425DA55D0B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5" y="2931"/>
                <a:ext cx="272" cy="272"/>
                <a:chOff x="1441" y="2523"/>
                <a:chExt cx="364" cy="364"/>
              </a:xfrm>
            </p:grpSpPr>
            <p:sp>
              <p:nvSpPr>
                <p:cNvPr id="21513" name="Oval 9">
                  <a:extLst>
                    <a:ext uri="{FF2B5EF4-FFF2-40B4-BE49-F238E27FC236}">
                      <a16:creationId xmlns:a16="http://schemas.microsoft.com/office/drawing/2014/main" id="{0765D4E1-ACBD-4FD5-BF5C-8D37757245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14" name="AutoShape 10">
                  <a:extLst>
                    <a:ext uri="{FF2B5EF4-FFF2-40B4-BE49-F238E27FC236}">
                      <a16:creationId xmlns:a16="http://schemas.microsoft.com/office/drawing/2014/main" id="{B8368299-6FF0-446F-85E8-AC59FE615B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15" name="Group 11">
                <a:extLst>
                  <a:ext uri="{FF2B5EF4-FFF2-40B4-BE49-F238E27FC236}">
                    <a16:creationId xmlns:a16="http://schemas.microsoft.com/office/drawing/2014/main" id="{1026F60F-E5E7-4059-993E-1FC82BE02B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2" y="2931"/>
                <a:ext cx="272" cy="272"/>
                <a:chOff x="1441" y="2523"/>
                <a:chExt cx="364" cy="364"/>
              </a:xfrm>
            </p:grpSpPr>
            <p:sp>
              <p:nvSpPr>
                <p:cNvPr id="21516" name="Oval 12">
                  <a:extLst>
                    <a:ext uri="{FF2B5EF4-FFF2-40B4-BE49-F238E27FC236}">
                      <a16:creationId xmlns:a16="http://schemas.microsoft.com/office/drawing/2014/main" id="{B367221C-96C9-41E1-8F53-94A2264AA5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17" name="AutoShape 13">
                  <a:extLst>
                    <a:ext uri="{FF2B5EF4-FFF2-40B4-BE49-F238E27FC236}">
                      <a16:creationId xmlns:a16="http://schemas.microsoft.com/office/drawing/2014/main" id="{F4F8CDF1-259D-483B-8CB1-E723EA3103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18" name="Group 14">
                <a:extLst>
                  <a:ext uri="{FF2B5EF4-FFF2-40B4-BE49-F238E27FC236}">
                    <a16:creationId xmlns:a16="http://schemas.microsoft.com/office/drawing/2014/main" id="{DD565F17-92AD-4B64-A205-72A44EE76F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8" y="2931"/>
                <a:ext cx="272" cy="272"/>
                <a:chOff x="1441" y="2523"/>
                <a:chExt cx="364" cy="364"/>
              </a:xfrm>
            </p:grpSpPr>
            <p:sp>
              <p:nvSpPr>
                <p:cNvPr id="21519" name="Oval 15">
                  <a:extLst>
                    <a:ext uri="{FF2B5EF4-FFF2-40B4-BE49-F238E27FC236}">
                      <a16:creationId xmlns:a16="http://schemas.microsoft.com/office/drawing/2014/main" id="{AEEB2C7E-520B-4643-8EAF-341506E920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20" name="AutoShape 16">
                  <a:extLst>
                    <a:ext uri="{FF2B5EF4-FFF2-40B4-BE49-F238E27FC236}">
                      <a16:creationId xmlns:a16="http://schemas.microsoft.com/office/drawing/2014/main" id="{3AE7060D-4AC5-41BB-BE47-9A5E9F9DA1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521" name="Freeform 17">
                <a:extLst>
                  <a:ext uri="{FF2B5EF4-FFF2-40B4-BE49-F238E27FC236}">
                    <a16:creationId xmlns:a16="http://schemas.microsoft.com/office/drawing/2014/main" id="{D6391BB6-F2E5-436E-9179-CB43E7DF6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2931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22" name="AutoShape 18">
                <a:extLst>
                  <a:ext uri="{FF2B5EF4-FFF2-40B4-BE49-F238E27FC236}">
                    <a16:creationId xmlns:a16="http://schemas.microsoft.com/office/drawing/2014/main" id="{0E37AA30-511E-4148-848B-EC504D8FE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1" y="2977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3" name="Rectangle 19">
                <a:extLst>
                  <a:ext uri="{FF2B5EF4-FFF2-40B4-BE49-F238E27FC236}">
                    <a16:creationId xmlns:a16="http://schemas.microsoft.com/office/drawing/2014/main" id="{2A488BDD-54DC-462E-83C1-07A4BA8F5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1" y="2977"/>
                <a:ext cx="318" cy="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4" name="Rectangle 20">
                <a:extLst>
                  <a:ext uri="{FF2B5EF4-FFF2-40B4-BE49-F238E27FC236}">
                    <a16:creationId xmlns:a16="http://schemas.microsoft.com/office/drawing/2014/main" id="{ADF31CB9-7423-49B7-94B7-4DB4F0C9F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51"/>
                <a:ext cx="2585" cy="68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86" name="Group 82">
              <a:extLst>
                <a:ext uri="{FF2B5EF4-FFF2-40B4-BE49-F238E27FC236}">
                  <a16:creationId xmlns:a16="http://schemas.microsoft.com/office/drawing/2014/main" id="{ECD962CF-6E08-4882-B42E-DBC05CE741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2251"/>
              <a:ext cx="2585" cy="786"/>
              <a:chOff x="126" y="2251"/>
              <a:chExt cx="3130" cy="952"/>
            </a:xfrm>
          </p:grpSpPr>
          <p:sp>
            <p:nvSpPr>
              <p:cNvPr id="21587" name="Freeform 83">
                <a:extLst>
                  <a:ext uri="{FF2B5EF4-FFF2-40B4-BE49-F238E27FC236}">
                    <a16:creationId xmlns:a16="http://schemas.microsoft.com/office/drawing/2014/main" id="{07BE9815-621D-42EB-A1A2-B7D5335B0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2523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88" name="Freeform 84">
                <a:extLst>
                  <a:ext uri="{FF2B5EF4-FFF2-40B4-BE49-F238E27FC236}">
                    <a16:creationId xmlns:a16="http://schemas.microsoft.com/office/drawing/2014/main" id="{1EEFB30D-DDB9-479D-A2A6-18A943D1D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523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89" name="Rectangle 85">
                <a:extLst>
                  <a:ext uri="{FF2B5EF4-FFF2-40B4-BE49-F238E27FC236}">
                    <a16:creationId xmlns:a16="http://schemas.microsoft.com/office/drawing/2014/main" id="{C8C34B2A-7868-47AE-9595-9BA9D60D6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931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90" name="Rectangle 86">
                <a:extLst>
                  <a:ext uri="{FF2B5EF4-FFF2-40B4-BE49-F238E27FC236}">
                    <a16:creationId xmlns:a16="http://schemas.microsoft.com/office/drawing/2014/main" id="{B27D8283-5E3E-4626-964E-30A74E65B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931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591" name="Group 87">
                <a:extLst>
                  <a:ext uri="{FF2B5EF4-FFF2-40B4-BE49-F238E27FC236}">
                    <a16:creationId xmlns:a16="http://schemas.microsoft.com/office/drawing/2014/main" id="{79237CEF-B9B4-4ED5-A311-82D58A1526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931"/>
                <a:ext cx="272" cy="272"/>
                <a:chOff x="1441" y="2523"/>
                <a:chExt cx="364" cy="364"/>
              </a:xfrm>
            </p:grpSpPr>
            <p:sp>
              <p:nvSpPr>
                <p:cNvPr id="21592" name="Oval 88">
                  <a:extLst>
                    <a:ext uri="{FF2B5EF4-FFF2-40B4-BE49-F238E27FC236}">
                      <a16:creationId xmlns:a16="http://schemas.microsoft.com/office/drawing/2014/main" id="{A3C12F3E-A050-404E-B981-78F54A2756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93" name="AutoShape 89">
                  <a:extLst>
                    <a:ext uri="{FF2B5EF4-FFF2-40B4-BE49-F238E27FC236}">
                      <a16:creationId xmlns:a16="http://schemas.microsoft.com/office/drawing/2014/main" id="{79B25CF2-0715-4762-A290-25EA4774E3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94" name="Group 90">
                <a:extLst>
                  <a:ext uri="{FF2B5EF4-FFF2-40B4-BE49-F238E27FC236}">
                    <a16:creationId xmlns:a16="http://schemas.microsoft.com/office/drawing/2014/main" id="{DB14D324-2305-4B1E-AE4B-F0C32553A0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2931"/>
                <a:ext cx="272" cy="272"/>
                <a:chOff x="1441" y="2523"/>
                <a:chExt cx="364" cy="364"/>
              </a:xfrm>
            </p:grpSpPr>
            <p:sp>
              <p:nvSpPr>
                <p:cNvPr id="21595" name="Oval 91">
                  <a:extLst>
                    <a:ext uri="{FF2B5EF4-FFF2-40B4-BE49-F238E27FC236}">
                      <a16:creationId xmlns:a16="http://schemas.microsoft.com/office/drawing/2014/main" id="{F4540D55-17F5-491D-82CD-AA84785E2B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96" name="AutoShape 92">
                  <a:extLst>
                    <a:ext uri="{FF2B5EF4-FFF2-40B4-BE49-F238E27FC236}">
                      <a16:creationId xmlns:a16="http://schemas.microsoft.com/office/drawing/2014/main" id="{F7898349-75F7-48C5-93AE-D5F9BE8C71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97" name="Group 93">
                <a:extLst>
                  <a:ext uri="{FF2B5EF4-FFF2-40B4-BE49-F238E27FC236}">
                    <a16:creationId xmlns:a16="http://schemas.microsoft.com/office/drawing/2014/main" id="{F02DEAC5-D350-492F-8978-8D0DFB7C8C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2931"/>
                <a:ext cx="272" cy="272"/>
                <a:chOff x="1441" y="2523"/>
                <a:chExt cx="364" cy="364"/>
              </a:xfrm>
            </p:grpSpPr>
            <p:sp>
              <p:nvSpPr>
                <p:cNvPr id="21598" name="Oval 94">
                  <a:extLst>
                    <a:ext uri="{FF2B5EF4-FFF2-40B4-BE49-F238E27FC236}">
                      <a16:creationId xmlns:a16="http://schemas.microsoft.com/office/drawing/2014/main" id="{6049C575-7D73-4CFB-A417-9D5CCDF99A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99" name="AutoShape 95">
                  <a:extLst>
                    <a:ext uri="{FF2B5EF4-FFF2-40B4-BE49-F238E27FC236}">
                      <a16:creationId xmlns:a16="http://schemas.microsoft.com/office/drawing/2014/main" id="{6E8F9232-8591-41D9-AF1B-8908044370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600" name="Freeform 96">
                <a:extLst>
                  <a:ext uri="{FF2B5EF4-FFF2-40B4-BE49-F238E27FC236}">
                    <a16:creationId xmlns:a16="http://schemas.microsoft.com/office/drawing/2014/main" id="{8B1B3420-E21C-4A63-99E6-32C0FF875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2931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01" name="AutoShape 97">
                <a:extLst>
                  <a:ext uri="{FF2B5EF4-FFF2-40B4-BE49-F238E27FC236}">
                    <a16:creationId xmlns:a16="http://schemas.microsoft.com/office/drawing/2014/main" id="{BC5DA9DE-979C-4D5D-B42C-8D4DDBF06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" y="2977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2" name="Rectangle 98">
                <a:extLst>
                  <a:ext uri="{FF2B5EF4-FFF2-40B4-BE49-F238E27FC236}">
                    <a16:creationId xmlns:a16="http://schemas.microsoft.com/office/drawing/2014/main" id="{5F900054-6368-4E2E-B473-69B1AECEE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977"/>
                <a:ext cx="318" cy="90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3" name="Rectangle 99">
                <a:extLst>
                  <a:ext uri="{FF2B5EF4-FFF2-40B4-BE49-F238E27FC236}">
                    <a16:creationId xmlns:a16="http://schemas.microsoft.com/office/drawing/2014/main" id="{7E8FFF89-BBC8-4E8B-B828-23D5FB92E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2568"/>
                <a:ext cx="91" cy="18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4" name="Freeform 100">
                <a:extLst>
                  <a:ext uri="{FF2B5EF4-FFF2-40B4-BE49-F238E27FC236}">
                    <a16:creationId xmlns:a16="http://schemas.microsoft.com/office/drawing/2014/main" id="{EF41EDBC-9BF7-4D3C-95A7-24CEB13126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" y="2568"/>
                <a:ext cx="227" cy="182"/>
              </a:xfrm>
              <a:custGeom>
                <a:avLst/>
                <a:gdLst>
                  <a:gd name="T0" fmla="*/ 272 w 272"/>
                  <a:gd name="T1" fmla="*/ 0 h 182"/>
                  <a:gd name="T2" fmla="*/ 45 w 272"/>
                  <a:gd name="T3" fmla="*/ 0 h 182"/>
                  <a:gd name="T4" fmla="*/ 0 w 272"/>
                  <a:gd name="T5" fmla="*/ 182 h 182"/>
                  <a:gd name="T6" fmla="*/ 272 w 272"/>
                  <a:gd name="T7" fmla="*/ 182 h 182"/>
                  <a:gd name="T8" fmla="*/ 272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272" y="0"/>
                    </a:moveTo>
                    <a:lnTo>
                      <a:pt x="45" y="0"/>
                    </a:lnTo>
                    <a:lnTo>
                      <a:pt x="0" y="182"/>
                    </a:lnTo>
                    <a:lnTo>
                      <a:pt x="272" y="182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05" name="Rectangle 101">
                <a:extLst>
                  <a:ext uri="{FF2B5EF4-FFF2-40B4-BE49-F238E27FC236}">
                    <a16:creationId xmlns:a16="http://schemas.microsoft.com/office/drawing/2014/main" id="{F19128FE-DAF8-40B0-803C-2BD30F83C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251"/>
                <a:ext cx="2585" cy="68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6" name="AutoShape 102">
                <a:extLst>
                  <a:ext uri="{FF2B5EF4-FFF2-40B4-BE49-F238E27FC236}">
                    <a16:creationId xmlns:a16="http://schemas.microsoft.com/office/drawing/2014/main" id="{1A0CD983-B0C4-4392-8003-92660C425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2296"/>
                <a:ext cx="590" cy="590"/>
              </a:xfrm>
              <a:prstGeom prst="roundRect">
                <a:avLst>
                  <a:gd name="adj" fmla="val 677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7" name="AutoShape 103">
                <a:extLst>
                  <a:ext uri="{FF2B5EF4-FFF2-40B4-BE49-F238E27FC236}">
                    <a16:creationId xmlns:a16="http://schemas.microsoft.com/office/drawing/2014/main" id="{106EA403-F2F4-460A-B0E5-53AFB59BE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296"/>
                <a:ext cx="590" cy="590"/>
              </a:xfrm>
              <a:prstGeom prst="roundRect">
                <a:avLst>
                  <a:gd name="adj" fmla="val 677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8" name="AutoShape 104">
                <a:extLst>
                  <a:ext uri="{FF2B5EF4-FFF2-40B4-BE49-F238E27FC236}">
                    <a16:creationId xmlns:a16="http://schemas.microsoft.com/office/drawing/2014/main" id="{A7035172-4458-4D5E-9477-57999009D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296"/>
                <a:ext cx="590" cy="590"/>
              </a:xfrm>
              <a:prstGeom prst="roundRect">
                <a:avLst>
                  <a:gd name="adj" fmla="val 677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9" name="AutoShape 105">
                <a:extLst>
                  <a:ext uri="{FF2B5EF4-FFF2-40B4-BE49-F238E27FC236}">
                    <a16:creationId xmlns:a16="http://schemas.microsoft.com/office/drawing/2014/main" id="{3DEAA43C-3566-4CAE-AA57-9BB34928F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96"/>
                <a:ext cx="590" cy="590"/>
              </a:xfrm>
              <a:prstGeom prst="roundRect">
                <a:avLst>
                  <a:gd name="adj" fmla="val 677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853" name="Group 349">
            <a:extLst>
              <a:ext uri="{FF2B5EF4-FFF2-40B4-BE49-F238E27FC236}">
                <a16:creationId xmlns:a16="http://schemas.microsoft.com/office/drawing/2014/main" id="{70ADFEA5-F3F2-48A7-A861-F72D548097B8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2349500"/>
            <a:ext cx="3816350" cy="1160463"/>
            <a:chOff x="126" y="1208"/>
            <a:chExt cx="2585" cy="786"/>
          </a:xfrm>
        </p:grpSpPr>
        <p:grpSp>
          <p:nvGrpSpPr>
            <p:cNvPr id="21525" name="Group 21">
              <a:extLst>
                <a:ext uri="{FF2B5EF4-FFF2-40B4-BE49-F238E27FC236}">
                  <a16:creationId xmlns:a16="http://schemas.microsoft.com/office/drawing/2014/main" id="{351FFD13-8FD2-4D8D-A5FF-71807C3219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1208"/>
              <a:ext cx="2585" cy="786"/>
              <a:chOff x="3391" y="1208"/>
              <a:chExt cx="3130" cy="952"/>
            </a:xfrm>
          </p:grpSpPr>
          <p:sp>
            <p:nvSpPr>
              <p:cNvPr id="21526" name="Freeform 22">
                <a:extLst>
                  <a:ext uri="{FF2B5EF4-FFF2-40B4-BE49-F238E27FC236}">
                    <a16:creationId xmlns:a16="http://schemas.microsoft.com/office/drawing/2014/main" id="{8DA546ED-A5AE-4340-8428-8F029BAB5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1480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27" name="Freeform 23">
                <a:extLst>
                  <a:ext uri="{FF2B5EF4-FFF2-40B4-BE49-F238E27FC236}">
                    <a16:creationId xmlns:a16="http://schemas.microsoft.com/office/drawing/2014/main" id="{C3C90AE8-8B64-432B-9E77-C0DBC3CF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1480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28" name="Rectangle 24">
                <a:extLst>
                  <a:ext uri="{FF2B5EF4-FFF2-40B4-BE49-F238E27FC236}">
                    <a16:creationId xmlns:a16="http://schemas.microsoft.com/office/drawing/2014/main" id="{2D1897B2-3A0B-4C69-A284-0671B0777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1888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9" name="Rectangle 25">
                <a:extLst>
                  <a:ext uri="{FF2B5EF4-FFF2-40B4-BE49-F238E27FC236}">
                    <a16:creationId xmlns:a16="http://schemas.microsoft.com/office/drawing/2014/main" id="{5A85E87D-9BCD-4232-AB9D-B456D8A28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1888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530" name="Group 26">
                <a:extLst>
                  <a:ext uri="{FF2B5EF4-FFF2-40B4-BE49-F238E27FC236}">
                    <a16:creationId xmlns:a16="http://schemas.microsoft.com/office/drawing/2014/main" id="{D6EE544D-6886-4191-91F9-C2353B83E9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5" y="1888"/>
                <a:ext cx="272" cy="272"/>
                <a:chOff x="1441" y="2523"/>
                <a:chExt cx="364" cy="364"/>
              </a:xfrm>
            </p:grpSpPr>
            <p:sp>
              <p:nvSpPr>
                <p:cNvPr id="21531" name="Oval 27">
                  <a:extLst>
                    <a:ext uri="{FF2B5EF4-FFF2-40B4-BE49-F238E27FC236}">
                      <a16:creationId xmlns:a16="http://schemas.microsoft.com/office/drawing/2014/main" id="{91F0AEC8-D294-4057-84E4-2E68254AD1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32" name="AutoShape 28">
                  <a:extLst>
                    <a:ext uri="{FF2B5EF4-FFF2-40B4-BE49-F238E27FC236}">
                      <a16:creationId xmlns:a16="http://schemas.microsoft.com/office/drawing/2014/main" id="{E1A2044D-12EE-427A-903C-5187312EB5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33" name="Group 29">
                <a:extLst>
                  <a:ext uri="{FF2B5EF4-FFF2-40B4-BE49-F238E27FC236}">
                    <a16:creationId xmlns:a16="http://schemas.microsoft.com/office/drawing/2014/main" id="{752F55DE-23B2-41C2-A740-B1AF66F951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2" y="1888"/>
                <a:ext cx="272" cy="272"/>
                <a:chOff x="1441" y="2523"/>
                <a:chExt cx="364" cy="364"/>
              </a:xfrm>
            </p:grpSpPr>
            <p:sp>
              <p:nvSpPr>
                <p:cNvPr id="21534" name="Oval 30">
                  <a:extLst>
                    <a:ext uri="{FF2B5EF4-FFF2-40B4-BE49-F238E27FC236}">
                      <a16:creationId xmlns:a16="http://schemas.microsoft.com/office/drawing/2014/main" id="{5B3E7072-D8F8-43A4-96FE-C11498CD11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35" name="AutoShape 31">
                  <a:extLst>
                    <a:ext uri="{FF2B5EF4-FFF2-40B4-BE49-F238E27FC236}">
                      <a16:creationId xmlns:a16="http://schemas.microsoft.com/office/drawing/2014/main" id="{4A03AAF3-4570-4535-816A-1BC599D0C1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36" name="Group 32">
                <a:extLst>
                  <a:ext uri="{FF2B5EF4-FFF2-40B4-BE49-F238E27FC236}">
                    <a16:creationId xmlns:a16="http://schemas.microsoft.com/office/drawing/2014/main" id="{2BD6D1C8-2FFB-4094-8BDE-08577046BD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8" y="1888"/>
                <a:ext cx="272" cy="272"/>
                <a:chOff x="1441" y="2523"/>
                <a:chExt cx="364" cy="364"/>
              </a:xfrm>
            </p:grpSpPr>
            <p:sp>
              <p:nvSpPr>
                <p:cNvPr id="21537" name="Oval 33">
                  <a:extLst>
                    <a:ext uri="{FF2B5EF4-FFF2-40B4-BE49-F238E27FC236}">
                      <a16:creationId xmlns:a16="http://schemas.microsoft.com/office/drawing/2014/main" id="{6A46B0BA-E712-4A58-BDD4-5B9D0B795B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38" name="AutoShape 34">
                  <a:extLst>
                    <a:ext uri="{FF2B5EF4-FFF2-40B4-BE49-F238E27FC236}">
                      <a16:creationId xmlns:a16="http://schemas.microsoft.com/office/drawing/2014/main" id="{950C5CB3-3505-4180-8E62-4A89C3CCE8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539" name="Freeform 35">
                <a:extLst>
                  <a:ext uri="{FF2B5EF4-FFF2-40B4-BE49-F238E27FC236}">
                    <a16:creationId xmlns:a16="http://schemas.microsoft.com/office/drawing/2014/main" id="{A754525C-1229-4EA2-B60C-B68778D94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1888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0" name="AutoShape 36">
                <a:extLst>
                  <a:ext uri="{FF2B5EF4-FFF2-40B4-BE49-F238E27FC236}">
                    <a16:creationId xmlns:a16="http://schemas.microsoft.com/office/drawing/2014/main" id="{56EC2269-70A9-4302-8879-C6825D1EE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1" y="1934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1" name="Rectangle 37">
                <a:extLst>
                  <a:ext uri="{FF2B5EF4-FFF2-40B4-BE49-F238E27FC236}">
                    <a16:creationId xmlns:a16="http://schemas.microsoft.com/office/drawing/2014/main" id="{73887909-55B5-4606-A779-0B65A9711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1" y="1934"/>
                <a:ext cx="318" cy="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2" name="Rectangle 38">
                <a:extLst>
                  <a:ext uri="{FF2B5EF4-FFF2-40B4-BE49-F238E27FC236}">
                    <a16:creationId xmlns:a16="http://schemas.microsoft.com/office/drawing/2014/main" id="{A865AD0F-F2D1-4130-A75E-0BC5BAD55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208"/>
                <a:ext cx="2585" cy="68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3" name="Rectangle 39">
                <a:extLst>
                  <a:ext uri="{FF2B5EF4-FFF2-40B4-BE49-F238E27FC236}">
                    <a16:creationId xmlns:a16="http://schemas.microsoft.com/office/drawing/2014/main" id="{804B07EF-E424-4B4D-8571-A3B8DFF7B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208"/>
                <a:ext cx="2585" cy="680"/>
              </a:xfrm>
              <a:prstGeom prst="rect">
                <a:avLst/>
              </a:prstGeom>
              <a:solidFill>
                <a:srgbClr val="333333">
                  <a:alpha val="20000"/>
                </a:srgbClr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10" name="Group 106">
              <a:extLst>
                <a:ext uri="{FF2B5EF4-FFF2-40B4-BE49-F238E27FC236}">
                  <a16:creationId xmlns:a16="http://schemas.microsoft.com/office/drawing/2014/main" id="{0672DA1E-CCF6-4278-9394-41EC0A7944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1208"/>
              <a:ext cx="2585" cy="786"/>
              <a:chOff x="126" y="1208"/>
              <a:chExt cx="3130" cy="952"/>
            </a:xfrm>
          </p:grpSpPr>
          <p:sp>
            <p:nvSpPr>
              <p:cNvPr id="21611" name="Freeform 107">
                <a:extLst>
                  <a:ext uri="{FF2B5EF4-FFF2-40B4-BE49-F238E27FC236}">
                    <a16:creationId xmlns:a16="http://schemas.microsoft.com/office/drawing/2014/main" id="{99D51D31-84A3-4275-8D5F-B1CA009DA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1480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12" name="Freeform 108">
                <a:extLst>
                  <a:ext uri="{FF2B5EF4-FFF2-40B4-BE49-F238E27FC236}">
                    <a16:creationId xmlns:a16="http://schemas.microsoft.com/office/drawing/2014/main" id="{12E4F217-E3A0-4236-B8A4-74D668AF7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1480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13" name="Rectangle 109">
                <a:extLst>
                  <a:ext uri="{FF2B5EF4-FFF2-40B4-BE49-F238E27FC236}">
                    <a16:creationId xmlns:a16="http://schemas.microsoft.com/office/drawing/2014/main" id="{40910B49-8296-498B-A328-2ACF7D14A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88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14" name="Rectangle 110">
                <a:extLst>
                  <a:ext uri="{FF2B5EF4-FFF2-40B4-BE49-F238E27FC236}">
                    <a16:creationId xmlns:a16="http://schemas.microsoft.com/office/drawing/2014/main" id="{85834541-518D-4BD6-8687-7E30F6FF6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888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615" name="Group 111">
                <a:extLst>
                  <a:ext uri="{FF2B5EF4-FFF2-40B4-BE49-F238E27FC236}">
                    <a16:creationId xmlns:a16="http://schemas.microsoft.com/office/drawing/2014/main" id="{6CFCD0D7-F5D5-46D6-ADD0-6DF4FFDCE2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1888"/>
                <a:ext cx="272" cy="272"/>
                <a:chOff x="1441" y="2523"/>
                <a:chExt cx="364" cy="364"/>
              </a:xfrm>
            </p:grpSpPr>
            <p:sp>
              <p:nvSpPr>
                <p:cNvPr id="21616" name="Oval 112">
                  <a:extLst>
                    <a:ext uri="{FF2B5EF4-FFF2-40B4-BE49-F238E27FC236}">
                      <a16:creationId xmlns:a16="http://schemas.microsoft.com/office/drawing/2014/main" id="{3025255F-C764-4290-A466-7ADCBB4D27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17" name="AutoShape 113">
                  <a:extLst>
                    <a:ext uri="{FF2B5EF4-FFF2-40B4-BE49-F238E27FC236}">
                      <a16:creationId xmlns:a16="http://schemas.microsoft.com/office/drawing/2014/main" id="{DFE88F49-BB9A-461B-A7FB-2B52E5058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18" name="Group 114">
                <a:extLst>
                  <a:ext uri="{FF2B5EF4-FFF2-40B4-BE49-F238E27FC236}">
                    <a16:creationId xmlns:a16="http://schemas.microsoft.com/office/drawing/2014/main" id="{BF39385E-ECD9-454C-8688-7D5C3139B0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888"/>
                <a:ext cx="272" cy="272"/>
                <a:chOff x="1441" y="2523"/>
                <a:chExt cx="364" cy="364"/>
              </a:xfrm>
            </p:grpSpPr>
            <p:sp>
              <p:nvSpPr>
                <p:cNvPr id="21619" name="Oval 115">
                  <a:extLst>
                    <a:ext uri="{FF2B5EF4-FFF2-40B4-BE49-F238E27FC236}">
                      <a16:creationId xmlns:a16="http://schemas.microsoft.com/office/drawing/2014/main" id="{C424A395-4439-4CEE-8DA9-70FD3B462B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20" name="AutoShape 116">
                  <a:extLst>
                    <a:ext uri="{FF2B5EF4-FFF2-40B4-BE49-F238E27FC236}">
                      <a16:creationId xmlns:a16="http://schemas.microsoft.com/office/drawing/2014/main" id="{B2EF7111-AAA9-480F-87BD-24FE3B867C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21" name="Group 117">
                <a:extLst>
                  <a:ext uri="{FF2B5EF4-FFF2-40B4-BE49-F238E27FC236}">
                    <a16:creationId xmlns:a16="http://schemas.microsoft.com/office/drawing/2014/main" id="{6780D556-B202-4004-A9DE-0549D9F38C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888"/>
                <a:ext cx="272" cy="272"/>
                <a:chOff x="1441" y="2523"/>
                <a:chExt cx="364" cy="364"/>
              </a:xfrm>
            </p:grpSpPr>
            <p:sp>
              <p:nvSpPr>
                <p:cNvPr id="21622" name="Oval 118">
                  <a:extLst>
                    <a:ext uri="{FF2B5EF4-FFF2-40B4-BE49-F238E27FC236}">
                      <a16:creationId xmlns:a16="http://schemas.microsoft.com/office/drawing/2014/main" id="{95DAD602-D2C9-41DF-A8C8-D7D72741A2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23" name="AutoShape 119">
                  <a:extLst>
                    <a:ext uri="{FF2B5EF4-FFF2-40B4-BE49-F238E27FC236}">
                      <a16:creationId xmlns:a16="http://schemas.microsoft.com/office/drawing/2014/main" id="{A34FD2C7-722B-442F-BCFF-336F90E1A9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624" name="Freeform 120">
                <a:extLst>
                  <a:ext uri="{FF2B5EF4-FFF2-40B4-BE49-F238E27FC236}">
                    <a16:creationId xmlns:a16="http://schemas.microsoft.com/office/drawing/2014/main" id="{BDE8A92E-276C-46E4-B1F4-0027BF21D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1888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25" name="AutoShape 121">
                <a:extLst>
                  <a:ext uri="{FF2B5EF4-FFF2-40B4-BE49-F238E27FC236}">
                    <a16:creationId xmlns:a16="http://schemas.microsoft.com/office/drawing/2014/main" id="{3CB4DB14-5046-4B0D-BBBB-C3405FE20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" y="1934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6" name="Rectangle 122">
                <a:extLst>
                  <a:ext uri="{FF2B5EF4-FFF2-40B4-BE49-F238E27FC236}">
                    <a16:creationId xmlns:a16="http://schemas.microsoft.com/office/drawing/2014/main" id="{0F866D1D-6C99-4883-9505-1A321A75E6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1934"/>
                <a:ext cx="318" cy="90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7" name="Rectangle 123">
                <a:extLst>
                  <a:ext uri="{FF2B5EF4-FFF2-40B4-BE49-F238E27FC236}">
                    <a16:creationId xmlns:a16="http://schemas.microsoft.com/office/drawing/2014/main" id="{CBA85B35-8D71-4506-A4A4-007360627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525"/>
                <a:ext cx="91" cy="18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8" name="Freeform 124">
                <a:extLst>
                  <a:ext uri="{FF2B5EF4-FFF2-40B4-BE49-F238E27FC236}">
                    <a16:creationId xmlns:a16="http://schemas.microsoft.com/office/drawing/2014/main" id="{6504D58C-F04A-44A2-9238-9557EEE8B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" y="1525"/>
                <a:ext cx="227" cy="182"/>
              </a:xfrm>
              <a:custGeom>
                <a:avLst/>
                <a:gdLst>
                  <a:gd name="T0" fmla="*/ 272 w 272"/>
                  <a:gd name="T1" fmla="*/ 0 h 182"/>
                  <a:gd name="T2" fmla="*/ 45 w 272"/>
                  <a:gd name="T3" fmla="*/ 0 h 182"/>
                  <a:gd name="T4" fmla="*/ 0 w 272"/>
                  <a:gd name="T5" fmla="*/ 182 h 182"/>
                  <a:gd name="T6" fmla="*/ 272 w 272"/>
                  <a:gd name="T7" fmla="*/ 182 h 182"/>
                  <a:gd name="T8" fmla="*/ 272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272" y="0"/>
                    </a:moveTo>
                    <a:lnTo>
                      <a:pt x="45" y="0"/>
                    </a:lnTo>
                    <a:lnTo>
                      <a:pt x="0" y="182"/>
                    </a:lnTo>
                    <a:lnTo>
                      <a:pt x="272" y="182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29" name="Rectangle 125" descr="横線 (太)">
                <a:extLst>
                  <a:ext uri="{FF2B5EF4-FFF2-40B4-BE49-F238E27FC236}">
                    <a16:creationId xmlns:a16="http://schemas.microsoft.com/office/drawing/2014/main" id="{172DCCF9-5171-4703-9A85-11EE01F4C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208"/>
                <a:ext cx="2585" cy="680"/>
              </a:xfrm>
              <a:prstGeom prst="rect">
                <a:avLst/>
              </a:prstGeom>
              <a:pattFill prst="dkHorz">
                <a:fgClr>
                  <a:srgbClr val="B2B2B2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30" name="Rectangle 126">
                <a:extLst>
                  <a:ext uri="{FF2B5EF4-FFF2-40B4-BE49-F238E27FC236}">
                    <a16:creationId xmlns:a16="http://schemas.microsoft.com/office/drawing/2014/main" id="{6E4A416F-AADF-49B6-98E0-8B7181DE9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208"/>
                <a:ext cx="2585" cy="68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854" name="Group 350">
            <a:extLst>
              <a:ext uri="{FF2B5EF4-FFF2-40B4-BE49-F238E27FC236}">
                <a16:creationId xmlns:a16="http://schemas.microsoft.com/office/drawing/2014/main" id="{9AACFA57-94FE-4F5D-A0C4-D49DBF85D8D2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981075"/>
            <a:ext cx="3816350" cy="1160463"/>
            <a:chOff x="126" y="119"/>
            <a:chExt cx="2585" cy="786"/>
          </a:xfrm>
        </p:grpSpPr>
        <p:grpSp>
          <p:nvGrpSpPr>
            <p:cNvPr id="21544" name="Group 40">
              <a:extLst>
                <a:ext uri="{FF2B5EF4-FFF2-40B4-BE49-F238E27FC236}">
                  <a16:creationId xmlns:a16="http://schemas.microsoft.com/office/drawing/2014/main" id="{8140A8BA-589D-4EE6-8A5C-5CE62FF98C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119"/>
              <a:ext cx="2585" cy="786"/>
              <a:chOff x="3391" y="119"/>
              <a:chExt cx="3130" cy="952"/>
            </a:xfrm>
          </p:grpSpPr>
          <p:sp>
            <p:nvSpPr>
              <p:cNvPr id="21545" name="Freeform 41">
                <a:extLst>
                  <a:ext uri="{FF2B5EF4-FFF2-40B4-BE49-F238E27FC236}">
                    <a16:creationId xmlns:a16="http://schemas.microsoft.com/office/drawing/2014/main" id="{E519CABB-5CE2-4747-B835-276107BB3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391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6" name="Freeform 42">
                <a:extLst>
                  <a:ext uri="{FF2B5EF4-FFF2-40B4-BE49-F238E27FC236}">
                    <a16:creationId xmlns:a16="http://schemas.microsoft.com/office/drawing/2014/main" id="{BBCE6A9F-A0DA-4835-B057-3D25B7E88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391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47" name="Rectangle 43">
                <a:extLst>
                  <a:ext uri="{FF2B5EF4-FFF2-40B4-BE49-F238E27FC236}">
                    <a16:creationId xmlns:a16="http://schemas.microsoft.com/office/drawing/2014/main" id="{DD9C1D82-7320-42A4-AA28-C619F062A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799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8" name="Rectangle 44">
                <a:extLst>
                  <a:ext uri="{FF2B5EF4-FFF2-40B4-BE49-F238E27FC236}">
                    <a16:creationId xmlns:a16="http://schemas.microsoft.com/office/drawing/2014/main" id="{73925C01-5DDE-4EC0-9366-21C6C328B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799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549" name="Group 45">
                <a:extLst>
                  <a:ext uri="{FF2B5EF4-FFF2-40B4-BE49-F238E27FC236}">
                    <a16:creationId xmlns:a16="http://schemas.microsoft.com/office/drawing/2014/main" id="{CFD50D1D-4004-40FC-9D5B-D4EB55A61D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5" y="799"/>
                <a:ext cx="272" cy="272"/>
                <a:chOff x="1441" y="2523"/>
                <a:chExt cx="364" cy="364"/>
              </a:xfrm>
            </p:grpSpPr>
            <p:sp>
              <p:nvSpPr>
                <p:cNvPr id="21550" name="Oval 46">
                  <a:extLst>
                    <a:ext uri="{FF2B5EF4-FFF2-40B4-BE49-F238E27FC236}">
                      <a16:creationId xmlns:a16="http://schemas.microsoft.com/office/drawing/2014/main" id="{086D0652-B000-4726-B523-697A46F4A3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51" name="AutoShape 47">
                  <a:extLst>
                    <a:ext uri="{FF2B5EF4-FFF2-40B4-BE49-F238E27FC236}">
                      <a16:creationId xmlns:a16="http://schemas.microsoft.com/office/drawing/2014/main" id="{F262E04E-6FC1-404E-9227-D072DFA5CA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52" name="Group 48">
                <a:extLst>
                  <a:ext uri="{FF2B5EF4-FFF2-40B4-BE49-F238E27FC236}">
                    <a16:creationId xmlns:a16="http://schemas.microsoft.com/office/drawing/2014/main" id="{9834D896-4ED5-4F3F-9FBF-FE49824DDB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2" y="799"/>
                <a:ext cx="272" cy="272"/>
                <a:chOff x="1441" y="2523"/>
                <a:chExt cx="364" cy="364"/>
              </a:xfrm>
            </p:grpSpPr>
            <p:sp>
              <p:nvSpPr>
                <p:cNvPr id="21553" name="Oval 49">
                  <a:extLst>
                    <a:ext uri="{FF2B5EF4-FFF2-40B4-BE49-F238E27FC236}">
                      <a16:creationId xmlns:a16="http://schemas.microsoft.com/office/drawing/2014/main" id="{FAD5AEB5-4AE9-4C89-AB45-0ABA419BCD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54" name="AutoShape 50">
                  <a:extLst>
                    <a:ext uri="{FF2B5EF4-FFF2-40B4-BE49-F238E27FC236}">
                      <a16:creationId xmlns:a16="http://schemas.microsoft.com/office/drawing/2014/main" id="{538CB82B-D012-487B-8D71-C437C16EDE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55" name="Group 51">
                <a:extLst>
                  <a:ext uri="{FF2B5EF4-FFF2-40B4-BE49-F238E27FC236}">
                    <a16:creationId xmlns:a16="http://schemas.microsoft.com/office/drawing/2014/main" id="{D84FEBFD-8735-4CE7-8AA2-52F7C78BAF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8" y="799"/>
                <a:ext cx="272" cy="272"/>
                <a:chOff x="1441" y="2523"/>
                <a:chExt cx="364" cy="364"/>
              </a:xfrm>
            </p:grpSpPr>
            <p:sp>
              <p:nvSpPr>
                <p:cNvPr id="21556" name="Oval 52">
                  <a:extLst>
                    <a:ext uri="{FF2B5EF4-FFF2-40B4-BE49-F238E27FC236}">
                      <a16:creationId xmlns:a16="http://schemas.microsoft.com/office/drawing/2014/main" id="{545710EC-9473-4478-B090-2D1DF16BDD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57" name="AutoShape 53">
                  <a:extLst>
                    <a:ext uri="{FF2B5EF4-FFF2-40B4-BE49-F238E27FC236}">
                      <a16:creationId xmlns:a16="http://schemas.microsoft.com/office/drawing/2014/main" id="{3BE3F7C2-C8CC-40F8-A50F-239A604E59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558" name="Freeform 54">
                <a:extLst>
                  <a:ext uri="{FF2B5EF4-FFF2-40B4-BE49-F238E27FC236}">
                    <a16:creationId xmlns:a16="http://schemas.microsoft.com/office/drawing/2014/main" id="{60D6CC04-72DD-4152-8C1C-32F8E7304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799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59" name="AutoShape 55">
                <a:extLst>
                  <a:ext uri="{FF2B5EF4-FFF2-40B4-BE49-F238E27FC236}">
                    <a16:creationId xmlns:a16="http://schemas.microsoft.com/office/drawing/2014/main" id="{C1462D9E-9B6F-42E7-BBC0-7A5C279F2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1" y="845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60" name="Rectangle 56">
                <a:extLst>
                  <a:ext uri="{FF2B5EF4-FFF2-40B4-BE49-F238E27FC236}">
                    <a16:creationId xmlns:a16="http://schemas.microsoft.com/office/drawing/2014/main" id="{B70FE7E0-9BCF-4093-BFDC-01081FE3B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1" y="845"/>
                <a:ext cx="318" cy="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61" name="Rectangle 57">
                <a:extLst>
                  <a:ext uri="{FF2B5EF4-FFF2-40B4-BE49-F238E27FC236}">
                    <a16:creationId xmlns:a16="http://schemas.microsoft.com/office/drawing/2014/main" id="{C01DA1C1-A07F-474E-A1E1-D4A53C24E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19"/>
                <a:ext cx="2585" cy="68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31" name="Group 127">
              <a:extLst>
                <a:ext uri="{FF2B5EF4-FFF2-40B4-BE49-F238E27FC236}">
                  <a16:creationId xmlns:a16="http://schemas.microsoft.com/office/drawing/2014/main" id="{9443FB42-8A90-4767-9D70-CA4A4BF01A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119"/>
              <a:ext cx="2585" cy="786"/>
              <a:chOff x="126" y="119"/>
              <a:chExt cx="3130" cy="952"/>
            </a:xfrm>
          </p:grpSpPr>
          <p:sp>
            <p:nvSpPr>
              <p:cNvPr id="21632" name="Freeform 128">
                <a:extLst>
                  <a:ext uri="{FF2B5EF4-FFF2-40B4-BE49-F238E27FC236}">
                    <a16:creationId xmlns:a16="http://schemas.microsoft.com/office/drawing/2014/main" id="{7C135AD6-352C-4378-9C92-0E0DEEF87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91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33" name="Freeform 129">
                <a:extLst>
                  <a:ext uri="{FF2B5EF4-FFF2-40B4-BE49-F238E27FC236}">
                    <a16:creationId xmlns:a16="http://schemas.microsoft.com/office/drawing/2014/main" id="{532CA6BC-6CF9-4912-8827-24C82A729D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91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34" name="Rectangle 130">
                <a:extLst>
                  <a:ext uri="{FF2B5EF4-FFF2-40B4-BE49-F238E27FC236}">
                    <a16:creationId xmlns:a16="http://schemas.microsoft.com/office/drawing/2014/main" id="{BBDC7A20-6FD5-4654-9393-DD43002C6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799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35" name="Rectangle 131">
                <a:extLst>
                  <a:ext uri="{FF2B5EF4-FFF2-40B4-BE49-F238E27FC236}">
                    <a16:creationId xmlns:a16="http://schemas.microsoft.com/office/drawing/2014/main" id="{94BB1FA0-977B-4DA8-BFC8-610949621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799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636" name="Group 132">
                <a:extLst>
                  <a:ext uri="{FF2B5EF4-FFF2-40B4-BE49-F238E27FC236}">
                    <a16:creationId xmlns:a16="http://schemas.microsoft.com/office/drawing/2014/main" id="{4ECF67B7-30F9-4E67-B8B2-D939B03EE2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799"/>
                <a:ext cx="272" cy="272"/>
                <a:chOff x="1441" y="2523"/>
                <a:chExt cx="364" cy="364"/>
              </a:xfrm>
            </p:grpSpPr>
            <p:sp>
              <p:nvSpPr>
                <p:cNvPr id="21637" name="Oval 133">
                  <a:extLst>
                    <a:ext uri="{FF2B5EF4-FFF2-40B4-BE49-F238E27FC236}">
                      <a16:creationId xmlns:a16="http://schemas.microsoft.com/office/drawing/2014/main" id="{12CDCED9-76EC-431A-9F70-28F80FD716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38" name="AutoShape 134">
                  <a:extLst>
                    <a:ext uri="{FF2B5EF4-FFF2-40B4-BE49-F238E27FC236}">
                      <a16:creationId xmlns:a16="http://schemas.microsoft.com/office/drawing/2014/main" id="{20E73FF6-19AE-41CB-A717-730FF266EC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39" name="Group 135">
                <a:extLst>
                  <a:ext uri="{FF2B5EF4-FFF2-40B4-BE49-F238E27FC236}">
                    <a16:creationId xmlns:a16="http://schemas.microsoft.com/office/drawing/2014/main" id="{00F7F86B-9AAE-4253-9A24-BE10226BC4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799"/>
                <a:ext cx="272" cy="272"/>
                <a:chOff x="1441" y="2523"/>
                <a:chExt cx="364" cy="364"/>
              </a:xfrm>
            </p:grpSpPr>
            <p:sp>
              <p:nvSpPr>
                <p:cNvPr id="21640" name="Oval 136">
                  <a:extLst>
                    <a:ext uri="{FF2B5EF4-FFF2-40B4-BE49-F238E27FC236}">
                      <a16:creationId xmlns:a16="http://schemas.microsoft.com/office/drawing/2014/main" id="{578C32B1-3997-40DA-93DC-0EC6CC7D3A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41" name="AutoShape 137">
                  <a:extLst>
                    <a:ext uri="{FF2B5EF4-FFF2-40B4-BE49-F238E27FC236}">
                      <a16:creationId xmlns:a16="http://schemas.microsoft.com/office/drawing/2014/main" id="{0B909484-6389-48E9-B9FF-CACCE952F2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42" name="Group 138">
                <a:extLst>
                  <a:ext uri="{FF2B5EF4-FFF2-40B4-BE49-F238E27FC236}">
                    <a16:creationId xmlns:a16="http://schemas.microsoft.com/office/drawing/2014/main" id="{82D58ABF-28B8-4A52-9494-E06A455569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799"/>
                <a:ext cx="272" cy="272"/>
                <a:chOff x="1441" y="2523"/>
                <a:chExt cx="364" cy="364"/>
              </a:xfrm>
            </p:grpSpPr>
            <p:sp>
              <p:nvSpPr>
                <p:cNvPr id="21643" name="Oval 139">
                  <a:extLst>
                    <a:ext uri="{FF2B5EF4-FFF2-40B4-BE49-F238E27FC236}">
                      <a16:creationId xmlns:a16="http://schemas.microsoft.com/office/drawing/2014/main" id="{6FE7B295-18C7-4743-8471-0CB944BC0E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44" name="AutoShape 140">
                  <a:extLst>
                    <a:ext uri="{FF2B5EF4-FFF2-40B4-BE49-F238E27FC236}">
                      <a16:creationId xmlns:a16="http://schemas.microsoft.com/office/drawing/2014/main" id="{4DE95643-D9EB-4CB3-98B4-7B3274C9A0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645" name="Freeform 141">
                <a:extLst>
                  <a:ext uri="{FF2B5EF4-FFF2-40B4-BE49-F238E27FC236}">
                    <a16:creationId xmlns:a16="http://schemas.microsoft.com/office/drawing/2014/main" id="{63C6C2F7-0B63-4A0C-B613-B2DC85DC7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799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46" name="AutoShape 142">
                <a:extLst>
                  <a:ext uri="{FF2B5EF4-FFF2-40B4-BE49-F238E27FC236}">
                    <a16:creationId xmlns:a16="http://schemas.microsoft.com/office/drawing/2014/main" id="{1BF1CEBE-0529-4D3F-BF78-C980686C9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" y="845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7" name="Rectangle 143">
                <a:extLst>
                  <a:ext uri="{FF2B5EF4-FFF2-40B4-BE49-F238E27FC236}">
                    <a16:creationId xmlns:a16="http://schemas.microsoft.com/office/drawing/2014/main" id="{95E1EACA-E22C-45E8-91EA-6ABEA1C30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845"/>
                <a:ext cx="318" cy="90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8" name="Rectangle 144">
                <a:extLst>
                  <a:ext uri="{FF2B5EF4-FFF2-40B4-BE49-F238E27FC236}">
                    <a16:creationId xmlns:a16="http://schemas.microsoft.com/office/drawing/2014/main" id="{1368ECD4-D027-4B74-9F7C-4040DDF22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436"/>
                <a:ext cx="91" cy="18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9" name="Freeform 145">
                <a:extLst>
                  <a:ext uri="{FF2B5EF4-FFF2-40B4-BE49-F238E27FC236}">
                    <a16:creationId xmlns:a16="http://schemas.microsoft.com/office/drawing/2014/main" id="{8456E610-7749-4198-9400-DEEBA6513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" y="436"/>
                <a:ext cx="227" cy="182"/>
              </a:xfrm>
              <a:custGeom>
                <a:avLst/>
                <a:gdLst>
                  <a:gd name="T0" fmla="*/ 272 w 272"/>
                  <a:gd name="T1" fmla="*/ 0 h 182"/>
                  <a:gd name="T2" fmla="*/ 45 w 272"/>
                  <a:gd name="T3" fmla="*/ 0 h 182"/>
                  <a:gd name="T4" fmla="*/ 0 w 272"/>
                  <a:gd name="T5" fmla="*/ 182 h 182"/>
                  <a:gd name="T6" fmla="*/ 272 w 272"/>
                  <a:gd name="T7" fmla="*/ 182 h 182"/>
                  <a:gd name="T8" fmla="*/ 272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272" y="0"/>
                    </a:moveTo>
                    <a:lnTo>
                      <a:pt x="45" y="0"/>
                    </a:lnTo>
                    <a:lnTo>
                      <a:pt x="0" y="182"/>
                    </a:lnTo>
                    <a:lnTo>
                      <a:pt x="272" y="182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50" name="Rectangle 146">
                <a:extLst>
                  <a:ext uri="{FF2B5EF4-FFF2-40B4-BE49-F238E27FC236}">
                    <a16:creationId xmlns:a16="http://schemas.microsoft.com/office/drawing/2014/main" id="{C370A7A6-7A8E-451A-BCAA-D8FA747A7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19"/>
                <a:ext cx="2585" cy="68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851" name="Group 347">
            <a:extLst>
              <a:ext uri="{FF2B5EF4-FFF2-40B4-BE49-F238E27FC236}">
                <a16:creationId xmlns:a16="http://schemas.microsoft.com/office/drawing/2014/main" id="{B0F7EFA3-B15F-42E9-A99D-265233E7F7D4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013325"/>
            <a:ext cx="3816350" cy="1160463"/>
            <a:chOff x="126" y="3294"/>
            <a:chExt cx="2585" cy="786"/>
          </a:xfrm>
        </p:grpSpPr>
        <p:grpSp>
          <p:nvGrpSpPr>
            <p:cNvPr id="21562" name="Group 58">
              <a:extLst>
                <a:ext uri="{FF2B5EF4-FFF2-40B4-BE49-F238E27FC236}">
                  <a16:creationId xmlns:a16="http://schemas.microsoft.com/office/drawing/2014/main" id="{66956FE3-B535-4586-A69C-9006AE342C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3294"/>
              <a:ext cx="2585" cy="786"/>
              <a:chOff x="3301" y="3294"/>
              <a:chExt cx="3130" cy="952"/>
            </a:xfrm>
          </p:grpSpPr>
          <p:sp>
            <p:nvSpPr>
              <p:cNvPr id="21563" name="Freeform 59">
                <a:extLst>
                  <a:ext uri="{FF2B5EF4-FFF2-40B4-BE49-F238E27FC236}">
                    <a16:creationId xmlns:a16="http://schemas.microsoft.com/office/drawing/2014/main" id="{9D7B988B-D594-4871-8FC1-56148B0AB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566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64" name="Freeform 60">
                <a:extLst>
                  <a:ext uri="{FF2B5EF4-FFF2-40B4-BE49-F238E27FC236}">
                    <a16:creationId xmlns:a16="http://schemas.microsoft.com/office/drawing/2014/main" id="{1CC78AB5-ACAA-48D6-A373-53687AAA0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3566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65" name="Rectangle 61">
                <a:extLst>
                  <a:ext uri="{FF2B5EF4-FFF2-40B4-BE49-F238E27FC236}">
                    <a16:creationId xmlns:a16="http://schemas.microsoft.com/office/drawing/2014/main" id="{C37855B0-28E3-46D6-B245-91184C2B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974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66" name="Rectangle 62">
                <a:extLst>
                  <a:ext uri="{FF2B5EF4-FFF2-40B4-BE49-F238E27FC236}">
                    <a16:creationId xmlns:a16="http://schemas.microsoft.com/office/drawing/2014/main" id="{157F5097-3FE2-4BC6-B07F-AB651E2DD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3974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567" name="Group 63">
                <a:extLst>
                  <a:ext uri="{FF2B5EF4-FFF2-40B4-BE49-F238E27FC236}">
                    <a16:creationId xmlns:a16="http://schemas.microsoft.com/office/drawing/2014/main" id="{150FF84B-6A61-433B-B846-EB61DC72E2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25" y="3974"/>
                <a:ext cx="272" cy="272"/>
                <a:chOff x="1441" y="2523"/>
                <a:chExt cx="364" cy="364"/>
              </a:xfrm>
            </p:grpSpPr>
            <p:sp>
              <p:nvSpPr>
                <p:cNvPr id="21568" name="Oval 64">
                  <a:extLst>
                    <a:ext uri="{FF2B5EF4-FFF2-40B4-BE49-F238E27FC236}">
                      <a16:creationId xmlns:a16="http://schemas.microsoft.com/office/drawing/2014/main" id="{B1D4FF58-1FD3-4E16-B46F-4DA69C93FC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69" name="AutoShape 65">
                  <a:extLst>
                    <a:ext uri="{FF2B5EF4-FFF2-40B4-BE49-F238E27FC236}">
                      <a16:creationId xmlns:a16="http://schemas.microsoft.com/office/drawing/2014/main" id="{30D580FB-CA2F-45D1-8E66-CC38A2C408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70" name="Group 66">
                <a:extLst>
                  <a:ext uri="{FF2B5EF4-FFF2-40B4-BE49-F238E27FC236}">
                    <a16:creationId xmlns:a16="http://schemas.microsoft.com/office/drawing/2014/main" id="{DB3942C8-AF7C-4AEC-B432-EF0BFAF9D3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2" y="3974"/>
                <a:ext cx="272" cy="272"/>
                <a:chOff x="1441" y="2523"/>
                <a:chExt cx="364" cy="364"/>
              </a:xfrm>
            </p:grpSpPr>
            <p:sp>
              <p:nvSpPr>
                <p:cNvPr id="21571" name="Oval 67">
                  <a:extLst>
                    <a:ext uri="{FF2B5EF4-FFF2-40B4-BE49-F238E27FC236}">
                      <a16:creationId xmlns:a16="http://schemas.microsoft.com/office/drawing/2014/main" id="{1854F97D-D72E-4FF2-A6CD-9BE7F569C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72" name="AutoShape 68">
                  <a:extLst>
                    <a:ext uri="{FF2B5EF4-FFF2-40B4-BE49-F238E27FC236}">
                      <a16:creationId xmlns:a16="http://schemas.microsoft.com/office/drawing/2014/main" id="{5042A821-73DB-4DF3-A663-5FD7E26436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73" name="Group 69">
                <a:extLst>
                  <a:ext uri="{FF2B5EF4-FFF2-40B4-BE49-F238E27FC236}">
                    <a16:creationId xmlns:a16="http://schemas.microsoft.com/office/drawing/2014/main" id="{33F70A7F-2886-4C12-AC50-8BB10EE1F6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3974"/>
                <a:ext cx="272" cy="272"/>
                <a:chOff x="1441" y="2523"/>
                <a:chExt cx="364" cy="364"/>
              </a:xfrm>
            </p:grpSpPr>
            <p:sp>
              <p:nvSpPr>
                <p:cNvPr id="21574" name="Oval 70">
                  <a:extLst>
                    <a:ext uri="{FF2B5EF4-FFF2-40B4-BE49-F238E27FC236}">
                      <a16:creationId xmlns:a16="http://schemas.microsoft.com/office/drawing/2014/main" id="{6009B2C9-3A06-4C8C-BF1A-22EFCE633F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75" name="AutoShape 71">
                  <a:extLst>
                    <a:ext uri="{FF2B5EF4-FFF2-40B4-BE49-F238E27FC236}">
                      <a16:creationId xmlns:a16="http://schemas.microsoft.com/office/drawing/2014/main" id="{37063654-90E8-4E30-80A3-A17E88B9AD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576" name="Freeform 72">
                <a:extLst>
                  <a:ext uri="{FF2B5EF4-FFF2-40B4-BE49-F238E27FC236}">
                    <a16:creationId xmlns:a16="http://schemas.microsoft.com/office/drawing/2014/main" id="{ADAEF8F1-0337-40EB-810F-1E4E8AC44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3974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77" name="AutoShape 73">
                <a:extLst>
                  <a:ext uri="{FF2B5EF4-FFF2-40B4-BE49-F238E27FC236}">
                    <a16:creationId xmlns:a16="http://schemas.microsoft.com/office/drawing/2014/main" id="{6F6CA3EA-F097-43BB-BF98-E50299D79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4020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78" name="Rectangle 74">
                <a:extLst>
                  <a:ext uri="{FF2B5EF4-FFF2-40B4-BE49-F238E27FC236}">
                    <a16:creationId xmlns:a16="http://schemas.microsoft.com/office/drawing/2014/main" id="{83CD07CE-0D41-40B6-AB40-F80B676D3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1" y="4020"/>
                <a:ext cx="318" cy="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79" name="Rectangle 75">
                <a:extLst>
                  <a:ext uri="{FF2B5EF4-FFF2-40B4-BE49-F238E27FC236}">
                    <a16:creationId xmlns:a16="http://schemas.microsoft.com/office/drawing/2014/main" id="{C0C66186-3648-42D7-86A7-8651ECC812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3929"/>
                <a:ext cx="2585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80" name="Rectangle 76">
                <a:extLst>
                  <a:ext uri="{FF2B5EF4-FFF2-40B4-BE49-F238E27FC236}">
                    <a16:creationId xmlns:a16="http://schemas.microsoft.com/office/drawing/2014/main" id="{D24365BC-D5AC-4311-BAB5-EE6331ED0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3339"/>
                <a:ext cx="1180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81" name="Rectangle 77">
                <a:extLst>
                  <a:ext uri="{FF2B5EF4-FFF2-40B4-BE49-F238E27FC236}">
                    <a16:creationId xmlns:a16="http://schemas.microsoft.com/office/drawing/2014/main" id="{B51C951F-DBE7-4E94-9EEA-F8155A099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329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82" name="Rectangle 78">
                <a:extLst>
                  <a:ext uri="{FF2B5EF4-FFF2-40B4-BE49-F238E27FC236}">
                    <a16:creationId xmlns:a16="http://schemas.microsoft.com/office/drawing/2014/main" id="{8556049C-9D2D-48A7-BA17-CAC25A0FD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388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83" name="Rectangle 79">
                <a:extLst>
                  <a:ext uri="{FF2B5EF4-FFF2-40B4-BE49-F238E27FC236}">
                    <a16:creationId xmlns:a16="http://schemas.microsoft.com/office/drawing/2014/main" id="{BB154A2D-BC6F-4C0A-9A28-9AC32845A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3339"/>
                <a:ext cx="1180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84" name="Rectangle 80">
                <a:extLst>
                  <a:ext uri="{FF2B5EF4-FFF2-40B4-BE49-F238E27FC236}">
                    <a16:creationId xmlns:a16="http://schemas.microsoft.com/office/drawing/2014/main" id="{87D6A830-4A71-433D-9830-5F1DA240A7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329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85" name="Rectangle 81">
                <a:extLst>
                  <a:ext uri="{FF2B5EF4-FFF2-40B4-BE49-F238E27FC236}">
                    <a16:creationId xmlns:a16="http://schemas.microsoft.com/office/drawing/2014/main" id="{6FB62340-CFA9-40F3-A711-BA9C68232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388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51" name="Group 147">
              <a:extLst>
                <a:ext uri="{FF2B5EF4-FFF2-40B4-BE49-F238E27FC236}">
                  <a16:creationId xmlns:a16="http://schemas.microsoft.com/office/drawing/2014/main" id="{A20FD989-4738-43F5-89DB-9FD4F69F0C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" y="3294"/>
              <a:ext cx="2585" cy="786"/>
              <a:chOff x="126" y="3294"/>
              <a:chExt cx="3130" cy="952"/>
            </a:xfrm>
          </p:grpSpPr>
          <p:sp>
            <p:nvSpPr>
              <p:cNvPr id="21652" name="Freeform 148">
                <a:extLst>
                  <a:ext uri="{FF2B5EF4-FFF2-40B4-BE49-F238E27FC236}">
                    <a16:creationId xmlns:a16="http://schemas.microsoft.com/office/drawing/2014/main" id="{4C054986-BAC8-47B7-96DD-3D53DE38A6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566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53" name="Freeform 149">
                <a:extLst>
                  <a:ext uri="{FF2B5EF4-FFF2-40B4-BE49-F238E27FC236}">
                    <a16:creationId xmlns:a16="http://schemas.microsoft.com/office/drawing/2014/main" id="{9F330480-7196-4D4D-AF05-C277C887F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566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CC"/>
                  </a:gs>
                  <a:gs pos="100000">
                    <a:srgbClr val="0033C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54" name="Rectangle 150">
                <a:extLst>
                  <a:ext uri="{FF2B5EF4-FFF2-40B4-BE49-F238E27FC236}">
                    <a16:creationId xmlns:a16="http://schemas.microsoft.com/office/drawing/2014/main" id="{E5C1FC31-49CD-4FDD-A913-5C3CFF8CE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3974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55" name="Rectangle 151">
                <a:extLst>
                  <a:ext uri="{FF2B5EF4-FFF2-40B4-BE49-F238E27FC236}">
                    <a16:creationId xmlns:a16="http://schemas.microsoft.com/office/drawing/2014/main" id="{51878471-E569-4ABA-AD8C-2AEC2C147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3974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656" name="Group 152">
                <a:extLst>
                  <a:ext uri="{FF2B5EF4-FFF2-40B4-BE49-F238E27FC236}">
                    <a16:creationId xmlns:a16="http://schemas.microsoft.com/office/drawing/2014/main" id="{EC521AD1-9EB7-4AC3-9F3B-A76529C97F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3974"/>
                <a:ext cx="272" cy="272"/>
                <a:chOff x="1441" y="2523"/>
                <a:chExt cx="364" cy="364"/>
              </a:xfrm>
            </p:grpSpPr>
            <p:sp>
              <p:nvSpPr>
                <p:cNvPr id="21657" name="Oval 153">
                  <a:extLst>
                    <a:ext uri="{FF2B5EF4-FFF2-40B4-BE49-F238E27FC236}">
                      <a16:creationId xmlns:a16="http://schemas.microsoft.com/office/drawing/2014/main" id="{DA078BD2-50EA-412C-A3B7-9B178521C0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58" name="AutoShape 154">
                  <a:extLst>
                    <a:ext uri="{FF2B5EF4-FFF2-40B4-BE49-F238E27FC236}">
                      <a16:creationId xmlns:a16="http://schemas.microsoft.com/office/drawing/2014/main" id="{8C73B317-F919-488C-9C96-77B65476AE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59" name="Group 155">
                <a:extLst>
                  <a:ext uri="{FF2B5EF4-FFF2-40B4-BE49-F238E27FC236}">
                    <a16:creationId xmlns:a16="http://schemas.microsoft.com/office/drawing/2014/main" id="{40804B9E-6333-4AFB-9B66-2204E21633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3974"/>
                <a:ext cx="272" cy="272"/>
                <a:chOff x="1441" y="2523"/>
                <a:chExt cx="364" cy="364"/>
              </a:xfrm>
            </p:grpSpPr>
            <p:sp>
              <p:nvSpPr>
                <p:cNvPr id="21660" name="Oval 156">
                  <a:extLst>
                    <a:ext uri="{FF2B5EF4-FFF2-40B4-BE49-F238E27FC236}">
                      <a16:creationId xmlns:a16="http://schemas.microsoft.com/office/drawing/2014/main" id="{B5015887-3CC9-4930-984F-720A902FE8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61" name="AutoShape 157">
                  <a:extLst>
                    <a:ext uri="{FF2B5EF4-FFF2-40B4-BE49-F238E27FC236}">
                      <a16:creationId xmlns:a16="http://schemas.microsoft.com/office/drawing/2014/main" id="{4FAC3379-CA8D-4029-B051-2B9341D49A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62" name="Group 158">
                <a:extLst>
                  <a:ext uri="{FF2B5EF4-FFF2-40B4-BE49-F238E27FC236}">
                    <a16:creationId xmlns:a16="http://schemas.microsoft.com/office/drawing/2014/main" id="{D19D1C68-A0AB-4027-8781-4B485F6492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974"/>
                <a:ext cx="272" cy="272"/>
                <a:chOff x="1441" y="2523"/>
                <a:chExt cx="364" cy="364"/>
              </a:xfrm>
            </p:grpSpPr>
            <p:sp>
              <p:nvSpPr>
                <p:cNvPr id="21663" name="Oval 159">
                  <a:extLst>
                    <a:ext uri="{FF2B5EF4-FFF2-40B4-BE49-F238E27FC236}">
                      <a16:creationId xmlns:a16="http://schemas.microsoft.com/office/drawing/2014/main" id="{03D49D23-4A4C-4E03-B09D-03C6B0BB9C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64" name="AutoShape 160">
                  <a:extLst>
                    <a:ext uri="{FF2B5EF4-FFF2-40B4-BE49-F238E27FC236}">
                      <a16:creationId xmlns:a16="http://schemas.microsoft.com/office/drawing/2014/main" id="{F214A5BB-BFA0-4B0D-8B32-AC7B5B5C04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665" name="Freeform 161">
                <a:extLst>
                  <a:ext uri="{FF2B5EF4-FFF2-40B4-BE49-F238E27FC236}">
                    <a16:creationId xmlns:a16="http://schemas.microsoft.com/office/drawing/2014/main" id="{6E7EC837-BCB9-4729-9D7A-7643514DB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3974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66" name="AutoShape 162">
                <a:extLst>
                  <a:ext uri="{FF2B5EF4-FFF2-40B4-BE49-F238E27FC236}">
                    <a16:creationId xmlns:a16="http://schemas.microsoft.com/office/drawing/2014/main" id="{2CB062E3-6A93-4F43-9EA7-BD8AEE3AA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" y="4020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67" name="Rectangle 163">
                <a:extLst>
                  <a:ext uri="{FF2B5EF4-FFF2-40B4-BE49-F238E27FC236}">
                    <a16:creationId xmlns:a16="http://schemas.microsoft.com/office/drawing/2014/main" id="{9D2D8B27-C787-4406-9F80-13A90C5AD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4020"/>
                <a:ext cx="318" cy="90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68" name="Rectangle 164">
                <a:extLst>
                  <a:ext uri="{FF2B5EF4-FFF2-40B4-BE49-F238E27FC236}">
                    <a16:creationId xmlns:a16="http://schemas.microsoft.com/office/drawing/2014/main" id="{9049FA69-CC42-4F6E-87E4-C5A92BB35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3611"/>
                <a:ext cx="91" cy="18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69" name="Freeform 165">
                <a:extLst>
                  <a:ext uri="{FF2B5EF4-FFF2-40B4-BE49-F238E27FC236}">
                    <a16:creationId xmlns:a16="http://schemas.microsoft.com/office/drawing/2014/main" id="{7720036F-CFF7-45C2-B96C-E3DA714D5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" y="3611"/>
                <a:ext cx="227" cy="182"/>
              </a:xfrm>
              <a:custGeom>
                <a:avLst/>
                <a:gdLst>
                  <a:gd name="T0" fmla="*/ 272 w 272"/>
                  <a:gd name="T1" fmla="*/ 0 h 182"/>
                  <a:gd name="T2" fmla="*/ 45 w 272"/>
                  <a:gd name="T3" fmla="*/ 0 h 182"/>
                  <a:gd name="T4" fmla="*/ 0 w 272"/>
                  <a:gd name="T5" fmla="*/ 182 h 182"/>
                  <a:gd name="T6" fmla="*/ 272 w 272"/>
                  <a:gd name="T7" fmla="*/ 182 h 182"/>
                  <a:gd name="T8" fmla="*/ 272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272" y="0"/>
                    </a:moveTo>
                    <a:lnTo>
                      <a:pt x="45" y="0"/>
                    </a:lnTo>
                    <a:lnTo>
                      <a:pt x="0" y="182"/>
                    </a:lnTo>
                    <a:lnTo>
                      <a:pt x="272" y="182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70" name="Rectangle 166">
                <a:extLst>
                  <a:ext uri="{FF2B5EF4-FFF2-40B4-BE49-F238E27FC236}">
                    <a16:creationId xmlns:a16="http://schemas.microsoft.com/office/drawing/2014/main" id="{2F58258B-BA7E-43E2-BA89-E85387EC4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3929"/>
                <a:ext cx="2585" cy="45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71" name="Rectangle 167" descr="横線 (太)">
                <a:extLst>
                  <a:ext uri="{FF2B5EF4-FFF2-40B4-BE49-F238E27FC236}">
                    <a16:creationId xmlns:a16="http://schemas.microsoft.com/office/drawing/2014/main" id="{6EE33769-9116-45D0-A694-EE7AE6F03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339"/>
                <a:ext cx="1180" cy="590"/>
              </a:xfrm>
              <a:prstGeom prst="rect">
                <a:avLst/>
              </a:prstGeom>
              <a:pattFill prst="dkHorz">
                <a:fgClr>
                  <a:schemeClr val="folHlink"/>
                </a:fgClr>
                <a:bgClr>
                  <a:srgbClr val="0066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72" name="Rectangle 168">
                <a:extLst>
                  <a:ext uri="{FF2B5EF4-FFF2-40B4-BE49-F238E27FC236}">
                    <a16:creationId xmlns:a16="http://schemas.microsoft.com/office/drawing/2014/main" id="{4AE751C0-1D74-4D2F-93A1-54E5BCB5D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294"/>
                <a:ext cx="1179" cy="45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73" name="Rectangle 169">
                <a:extLst>
                  <a:ext uri="{FF2B5EF4-FFF2-40B4-BE49-F238E27FC236}">
                    <a16:creationId xmlns:a16="http://schemas.microsoft.com/office/drawing/2014/main" id="{A15848EF-16D4-43A7-A638-09BE2D62E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88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74" name="Rectangle 170">
                <a:extLst>
                  <a:ext uri="{FF2B5EF4-FFF2-40B4-BE49-F238E27FC236}">
                    <a16:creationId xmlns:a16="http://schemas.microsoft.com/office/drawing/2014/main" id="{8D933AC0-7754-4E6B-8F78-32335C948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339"/>
                <a:ext cx="1180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75" name="Rectangle 171" descr="横線 (太)">
                <a:extLst>
                  <a:ext uri="{FF2B5EF4-FFF2-40B4-BE49-F238E27FC236}">
                    <a16:creationId xmlns:a16="http://schemas.microsoft.com/office/drawing/2014/main" id="{9D66F650-DBFB-47B7-83AE-B11E9C228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339"/>
                <a:ext cx="1180" cy="590"/>
              </a:xfrm>
              <a:prstGeom prst="rect">
                <a:avLst/>
              </a:prstGeom>
              <a:pattFill prst="dkHorz">
                <a:fgClr>
                  <a:schemeClr val="folHlink"/>
                </a:fgClr>
                <a:bgClr>
                  <a:srgbClr val="0066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76" name="Rectangle 172">
                <a:extLst>
                  <a:ext uri="{FF2B5EF4-FFF2-40B4-BE49-F238E27FC236}">
                    <a16:creationId xmlns:a16="http://schemas.microsoft.com/office/drawing/2014/main" id="{18489F15-126A-4FC4-8638-DD8D943E1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294"/>
                <a:ext cx="1179" cy="45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77" name="Rectangle 173">
                <a:extLst>
                  <a:ext uri="{FF2B5EF4-FFF2-40B4-BE49-F238E27FC236}">
                    <a16:creationId xmlns:a16="http://schemas.microsoft.com/office/drawing/2014/main" id="{69D227EA-B2BB-4FA9-B298-E5D2AA0F5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88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78" name="Rectangle 174">
                <a:extLst>
                  <a:ext uri="{FF2B5EF4-FFF2-40B4-BE49-F238E27FC236}">
                    <a16:creationId xmlns:a16="http://schemas.microsoft.com/office/drawing/2014/main" id="{00E9D9F8-E3E4-42AD-9132-553E13D039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339"/>
                <a:ext cx="1180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857" name="Group 353">
            <a:extLst>
              <a:ext uri="{FF2B5EF4-FFF2-40B4-BE49-F238E27FC236}">
                <a16:creationId xmlns:a16="http://schemas.microsoft.com/office/drawing/2014/main" id="{3A8C58AC-7A28-42D1-9724-5FDED5DF09F8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3717925"/>
            <a:ext cx="3816350" cy="1160463"/>
            <a:chOff x="3438" y="2251"/>
            <a:chExt cx="2585" cy="786"/>
          </a:xfrm>
        </p:grpSpPr>
        <p:grpSp>
          <p:nvGrpSpPr>
            <p:cNvPr id="21679" name="Group 175">
              <a:extLst>
                <a:ext uri="{FF2B5EF4-FFF2-40B4-BE49-F238E27FC236}">
                  <a16:creationId xmlns:a16="http://schemas.microsoft.com/office/drawing/2014/main" id="{12C95B06-C0E7-4E30-9E42-7EBC904E84E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438" y="2251"/>
              <a:ext cx="2585" cy="786"/>
              <a:chOff x="3391" y="2251"/>
              <a:chExt cx="3130" cy="952"/>
            </a:xfrm>
          </p:grpSpPr>
          <p:sp>
            <p:nvSpPr>
              <p:cNvPr id="21680" name="Freeform 176">
                <a:extLst>
                  <a:ext uri="{FF2B5EF4-FFF2-40B4-BE49-F238E27FC236}">
                    <a16:creationId xmlns:a16="http://schemas.microsoft.com/office/drawing/2014/main" id="{4EAF197E-260E-4620-A075-FDEAAD9A5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2523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1" name="Freeform 177">
                <a:extLst>
                  <a:ext uri="{FF2B5EF4-FFF2-40B4-BE49-F238E27FC236}">
                    <a16:creationId xmlns:a16="http://schemas.microsoft.com/office/drawing/2014/main" id="{4D12C4E0-E09B-4493-9864-700641443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2523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82" name="Rectangle 178">
                <a:extLst>
                  <a:ext uri="{FF2B5EF4-FFF2-40B4-BE49-F238E27FC236}">
                    <a16:creationId xmlns:a16="http://schemas.microsoft.com/office/drawing/2014/main" id="{8D739799-1785-4130-90AD-AD94E9E3C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931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83" name="Rectangle 179">
                <a:extLst>
                  <a:ext uri="{FF2B5EF4-FFF2-40B4-BE49-F238E27FC236}">
                    <a16:creationId xmlns:a16="http://schemas.microsoft.com/office/drawing/2014/main" id="{C8D5517D-6425-4FFC-BB21-BA5AB8451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931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684" name="Group 180">
                <a:extLst>
                  <a:ext uri="{FF2B5EF4-FFF2-40B4-BE49-F238E27FC236}">
                    <a16:creationId xmlns:a16="http://schemas.microsoft.com/office/drawing/2014/main" id="{3CDF70D5-7256-4BFF-BF6A-A7DCAFD408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5" y="2931"/>
                <a:ext cx="272" cy="272"/>
                <a:chOff x="1441" y="2523"/>
                <a:chExt cx="364" cy="364"/>
              </a:xfrm>
            </p:grpSpPr>
            <p:sp>
              <p:nvSpPr>
                <p:cNvPr id="21685" name="Oval 181">
                  <a:extLst>
                    <a:ext uri="{FF2B5EF4-FFF2-40B4-BE49-F238E27FC236}">
                      <a16:creationId xmlns:a16="http://schemas.microsoft.com/office/drawing/2014/main" id="{210A147A-DCA3-49A4-9200-C676866E9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86" name="AutoShape 182">
                  <a:extLst>
                    <a:ext uri="{FF2B5EF4-FFF2-40B4-BE49-F238E27FC236}">
                      <a16:creationId xmlns:a16="http://schemas.microsoft.com/office/drawing/2014/main" id="{7AFC1555-0954-4E20-B275-093AA9A15B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87" name="Group 183">
                <a:extLst>
                  <a:ext uri="{FF2B5EF4-FFF2-40B4-BE49-F238E27FC236}">
                    <a16:creationId xmlns:a16="http://schemas.microsoft.com/office/drawing/2014/main" id="{EA220C2E-57F5-45E0-8150-CDF4D4596F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2" y="2931"/>
                <a:ext cx="272" cy="272"/>
                <a:chOff x="1441" y="2523"/>
                <a:chExt cx="364" cy="364"/>
              </a:xfrm>
            </p:grpSpPr>
            <p:sp>
              <p:nvSpPr>
                <p:cNvPr id="21688" name="Oval 184">
                  <a:extLst>
                    <a:ext uri="{FF2B5EF4-FFF2-40B4-BE49-F238E27FC236}">
                      <a16:creationId xmlns:a16="http://schemas.microsoft.com/office/drawing/2014/main" id="{42E9D13C-D9F1-41FB-996B-8C0DAABB0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89" name="AutoShape 185">
                  <a:extLst>
                    <a:ext uri="{FF2B5EF4-FFF2-40B4-BE49-F238E27FC236}">
                      <a16:creationId xmlns:a16="http://schemas.microsoft.com/office/drawing/2014/main" id="{166759B9-18A1-4ECC-93B0-83DC1392EE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90" name="Group 186">
                <a:extLst>
                  <a:ext uri="{FF2B5EF4-FFF2-40B4-BE49-F238E27FC236}">
                    <a16:creationId xmlns:a16="http://schemas.microsoft.com/office/drawing/2014/main" id="{BC110087-6AD6-41E1-8EF8-39F757C93F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8" y="2931"/>
                <a:ext cx="272" cy="272"/>
                <a:chOff x="1441" y="2523"/>
                <a:chExt cx="364" cy="364"/>
              </a:xfrm>
            </p:grpSpPr>
            <p:sp>
              <p:nvSpPr>
                <p:cNvPr id="21691" name="Oval 187">
                  <a:extLst>
                    <a:ext uri="{FF2B5EF4-FFF2-40B4-BE49-F238E27FC236}">
                      <a16:creationId xmlns:a16="http://schemas.microsoft.com/office/drawing/2014/main" id="{30DAE928-A62E-4EEB-B9E8-7716A2C2F1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92" name="AutoShape 188">
                  <a:extLst>
                    <a:ext uri="{FF2B5EF4-FFF2-40B4-BE49-F238E27FC236}">
                      <a16:creationId xmlns:a16="http://schemas.microsoft.com/office/drawing/2014/main" id="{E8E8F942-E51A-4553-9AE0-18174F651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693" name="Freeform 189">
                <a:extLst>
                  <a:ext uri="{FF2B5EF4-FFF2-40B4-BE49-F238E27FC236}">
                    <a16:creationId xmlns:a16="http://schemas.microsoft.com/office/drawing/2014/main" id="{746A7FF3-5C32-4B59-B835-952BB5CBA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2931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94" name="AutoShape 190">
                <a:extLst>
                  <a:ext uri="{FF2B5EF4-FFF2-40B4-BE49-F238E27FC236}">
                    <a16:creationId xmlns:a16="http://schemas.microsoft.com/office/drawing/2014/main" id="{F9671379-7039-477A-882A-70643C534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1" y="2977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95" name="Rectangle 191">
                <a:extLst>
                  <a:ext uri="{FF2B5EF4-FFF2-40B4-BE49-F238E27FC236}">
                    <a16:creationId xmlns:a16="http://schemas.microsoft.com/office/drawing/2014/main" id="{2FEAFA30-966D-40E5-A80E-38A388325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1" y="2977"/>
                <a:ext cx="318" cy="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96" name="Rectangle 192">
                <a:extLst>
                  <a:ext uri="{FF2B5EF4-FFF2-40B4-BE49-F238E27FC236}">
                    <a16:creationId xmlns:a16="http://schemas.microsoft.com/office/drawing/2014/main" id="{22D95BB3-075E-4506-886A-80235A496A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51"/>
                <a:ext cx="2585" cy="68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758" name="Group 254">
              <a:extLst>
                <a:ext uri="{FF2B5EF4-FFF2-40B4-BE49-F238E27FC236}">
                  <a16:creationId xmlns:a16="http://schemas.microsoft.com/office/drawing/2014/main" id="{E34607E9-A834-4BAD-95CF-4315D091156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438" y="2251"/>
              <a:ext cx="2585" cy="786"/>
              <a:chOff x="126" y="2251"/>
              <a:chExt cx="3130" cy="952"/>
            </a:xfrm>
          </p:grpSpPr>
          <p:sp>
            <p:nvSpPr>
              <p:cNvPr id="21759" name="Freeform 255">
                <a:extLst>
                  <a:ext uri="{FF2B5EF4-FFF2-40B4-BE49-F238E27FC236}">
                    <a16:creationId xmlns:a16="http://schemas.microsoft.com/office/drawing/2014/main" id="{96DDD067-C7A5-44C5-BCF7-3701B9D6F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2523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0" name="Freeform 256">
                <a:extLst>
                  <a:ext uri="{FF2B5EF4-FFF2-40B4-BE49-F238E27FC236}">
                    <a16:creationId xmlns:a16="http://schemas.microsoft.com/office/drawing/2014/main" id="{FC1B7E22-1161-4F15-9F8D-71257678F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523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61" name="Rectangle 257">
                <a:extLst>
                  <a:ext uri="{FF2B5EF4-FFF2-40B4-BE49-F238E27FC236}">
                    <a16:creationId xmlns:a16="http://schemas.microsoft.com/office/drawing/2014/main" id="{B708A80A-DFC5-49B4-8D1E-BA07E8E21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931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62" name="Rectangle 258">
                <a:extLst>
                  <a:ext uri="{FF2B5EF4-FFF2-40B4-BE49-F238E27FC236}">
                    <a16:creationId xmlns:a16="http://schemas.microsoft.com/office/drawing/2014/main" id="{9B2A58A9-644B-4974-ADFF-2F2C1398A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931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763" name="Group 259">
                <a:extLst>
                  <a:ext uri="{FF2B5EF4-FFF2-40B4-BE49-F238E27FC236}">
                    <a16:creationId xmlns:a16="http://schemas.microsoft.com/office/drawing/2014/main" id="{DD0CF331-44AF-481A-B547-7578102EB0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2931"/>
                <a:ext cx="272" cy="272"/>
                <a:chOff x="1441" y="2523"/>
                <a:chExt cx="364" cy="364"/>
              </a:xfrm>
            </p:grpSpPr>
            <p:sp>
              <p:nvSpPr>
                <p:cNvPr id="21764" name="Oval 260">
                  <a:extLst>
                    <a:ext uri="{FF2B5EF4-FFF2-40B4-BE49-F238E27FC236}">
                      <a16:creationId xmlns:a16="http://schemas.microsoft.com/office/drawing/2014/main" id="{2E0355A8-B3F2-4BE0-B8CD-E2A0AB379C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65" name="AutoShape 261">
                  <a:extLst>
                    <a:ext uri="{FF2B5EF4-FFF2-40B4-BE49-F238E27FC236}">
                      <a16:creationId xmlns:a16="http://schemas.microsoft.com/office/drawing/2014/main" id="{87400B00-BD19-4305-BF84-CBC5FC721C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66" name="Group 262">
                <a:extLst>
                  <a:ext uri="{FF2B5EF4-FFF2-40B4-BE49-F238E27FC236}">
                    <a16:creationId xmlns:a16="http://schemas.microsoft.com/office/drawing/2014/main" id="{2F9BF747-ADF9-4058-AA54-4F0D06D580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2931"/>
                <a:ext cx="272" cy="272"/>
                <a:chOff x="1441" y="2523"/>
                <a:chExt cx="364" cy="364"/>
              </a:xfrm>
            </p:grpSpPr>
            <p:sp>
              <p:nvSpPr>
                <p:cNvPr id="21767" name="Oval 263">
                  <a:extLst>
                    <a:ext uri="{FF2B5EF4-FFF2-40B4-BE49-F238E27FC236}">
                      <a16:creationId xmlns:a16="http://schemas.microsoft.com/office/drawing/2014/main" id="{9127A6BB-350C-4B75-87A6-55CE76CD25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68" name="AutoShape 264">
                  <a:extLst>
                    <a:ext uri="{FF2B5EF4-FFF2-40B4-BE49-F238E27FC236}">
                      <a16:creationId xmlns:a16="http://schemas.microsoft.com/office/drawing/2014/main" id="{DACE6711-30A5-4AFF-B115-F5A4D91275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69" name="Group 265">
                <a:extLst>
                  <a:ext uri="{FF2B5EF4-FFF2-40B4-BE49-F238E27FC236}">
                    <a16:creationId xmlns:a16="http://schemas.microsoft.com/office/drawing/2014/main" id="{C96D7722-B137-4E89-8A2B-4A286E3A41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2931"/>
                <a:ext cx="272" cy="272"/>
                <a:chOff x="1441" y="2523"/>
                <a:chExt cx="364" cy="364"/>
              </a:xfrm>
            </p:grpSpPr>
            <p:sp>
              <p:nvSpPr>
                <p:cNvPr id="21770" name="Oval 266">
                  <a:extLst>
                    <a:ext uri="{FF2B5EF4-FFF2-40B4-BE49-F238E27FC236}">
                      <a16:creationId xmlns:a16="http://schemas.microsoft.com/office/drawing/2014/main" id="{6FDB74DC-B10B-4CAF-8AD4-F1107AF26A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71" name="AutoShape 267">
                  <a:extLst>
                    <a:ext uri="{FF2B5EF4-FFF2-40B4-BE49-F238E27FC236}">
                      <a16:creationId xmlns:a16="http://schemas.microsoft.com/office/drawing/2014/main" id="{B3A2B70A-3127-450E-866E-70B92C7A1A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772" name="Freeform 268">
                <a:extLst>
                  <a:ext uri="{FF2B5EF4-FFF2-40B4-BE49-F238E27FC236}">
                    <a16:creationId xmlns:a16="http://schemas.microsoft.com/office/drawing/2014/main" id="{45E829AB-E418-46AD-94E2-691E51929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2931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73" name="AutoShape 269">
                <a:extLst>
                  <a:ext uri="{FF2B5EF4-FFF2-40B4-BE49-F238E27FC236}">
                    <a16:creationId xmlns:a16="http://schemas.microsoft.com/office/drawing/2014/main" id="{98B4FAEB-07D4-4974-BEAD-2442CBDF2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" y="2977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74" name="Rectangle 270">
                <a:extLst>
                  <a:ext uri="{FF2B5EF4-FFF2-40B4-BE49-F238E27FC236}">
                    <a16:creationId xmlns:a16="http://schemas.microsoft.com/office/drawing/2014/main" id="{0151CEB2-705A-4B70-8CEF-77238878F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977"/>
                <a:ext cx="318" cy="90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75" name="Rectangle 271">
                <a:extLst>
                  <a:ext uri="{FF2B5EF4-FFF2-40B4-BE49-F238E27FC236}">
                    <a16:creationId xmlns:a16="http://schemas.microsoft.com/office/drawing/2014/main" id="{678EA89B-DAC0-472F-93AC-B2852D376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2568"/>
                <a:ext cx="91" cy="18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76" name="Freeform 272">
                <a:extLst>
                  <a:ext uri="{FF2B5EF4-FFF2-40B4-BE49-F238E27FC236}">
                    <a16:creationId xmlns:a16="http://schemas.microsoft.com/office/drawing/2014/main" id="{336591ED-BA8C-49C8-9E4C-E266528FC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" y="2568"/>
                <a:ext cx="227" cy="182"/>
              </a:xfrm>
              <a:custGeom>
                <a:avLst/>
                <a:gdLst>
                  <a:gd name="T0" fmla="*/ 272 w 272"/>
                  <a:gd name="T1" fmla="*/ 0 h 182"/>
                  <a:gd name="T2" fmla="*/ 45 w 272"/>
                  <a:gd name="T3" fmla="*/ 0 h 182"/>
                  <a:gd name="T4" fmla="*/ 0 w 272"/>
                  <a:gd name="T5" fmla="*/ 182 h 182"/>
                  <a:gd name="T6" fmla="*/ 272 w 272"/>
                  <a:gd name="T7" fmla="*/ 182 h 182"/>
                  <a:gd name="T8" fmla="*/ 272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272" y="0"/>
                    </a:moveTo>
                    <a:lnTo>
                      <a:pt x="45" y="0"/>
                    </a:lnTo>
                    <a:lnTo>
                      <a:pt x="0" y="182"/>
                    </a:lnTo>
                    <a:lnTo>
                      <a:pt x="272" y="182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77" name="Rectangle 273">
                <a:extLst>
                  <a:ext uri="{FF2B5EF4-FFF2-40B4-BE49-F238E27FC236}">
                    <a16:creationId xmlns:a16="http://schemas.microsoft.com/office/drawing/2014/main" id="{578856BF-875A-40A2-B8BD-6BCF2D923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251"/>
                <a:ext cx="2585" cy="680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78" name="AutoShape 274">
                <a:extLst>
                  <a:ext uri="{FF2B5EF4-FFF2-40B4-BE49-F238E27FC236}">
                    <a16:creationId xmlns:a16="http://schemas.microsoft.com/office/drawing/2014/main" id="{C65B5B02-7A39-41A1-BAB9-CA0B70113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2296"/>
                <a:ext cx="590" cy="590"/>
              </a:xfrm>
              <a:prstGeom prst="roundRect">
                <a:avLst>
                  <a:gd name="adj" fmla="val 677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79" name="AutoShape 275">
                <a:extLst>
                  <a:ext uri="{FF2B5EF4-FFF2-40B4-BE49-F238E27FC236}">
                    <a16:creationId xmlns:a16="http://schemas.microsoft.com/office/drawing/2014/main" id="{84CF8E9C-109B-431E-8EE6-42C7A425E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296"/>
                <a:ext cx="590" cy="590"/>
              </a:xfrm>
              <a:prstGeom prst="roundRect">
                <a:avLst>
                  <a:gd name="adj" fmla="val 677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80" name="AutoShape 276">
                <a:extLst>
                  <a:ext uri="{FF2B5EF4-FFF2-40B4-BE49-F238E27FC236}">
                    <a16:creationId xmlns:a16="http://schemas.microsoft.com/office/drawing/2014/main" id="{F769DC7A-2B86-43C1-AC26-7227FE0DB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296"/>
                <a:ext cx="590" cy="590"/>
              </a:xfrm>
              <a:prstGeom prst="roundRect">
                <a:avLst>
                  <a:gd name="adj" fmla="val 677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81" name="AutoShape 277">
                <a:extLst>
                  <a:ext uri="{FF2B5EF4-FFF2-40B4-BE49-F238E27FC236}">
                    <a16:creationId xmlns:a16="http://schemas.microsoft.com/office/drawing/2014/main" id="{3AF18BC0-2A6C-4228-AD30-CC7928C3A1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296"/>
                <a:ext cx="590" cy="590"/>
              </a:xfrm>
              <a:prstGeom prst="roundRect">
                <a:avLst>
                  <a:gd name="adj" fmla="val 677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856" name="Group 352">
            <a:extLst>
              <a:ext uri="{FF2B5EF4-FFF2-40B4-BE49-F238E27FC236}">
                <a16:creationId xmlns:a16="http://schemas.microsoft.com/office/drawing/2014/main" id="{4E3F104D-8576-4E93-BCD8-C5C210B9CFC9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2349500"/>
            <a:ext cx="3816350" cy="1160463"/>
            <a:chOff x="3438" y="1208"/>
            <a:chExt cx="2585" cy="786"/>
          </a:xfrm>
        </p:grpSpPr>
        <p:grpSp>
          <p:nvGrpSpPr>
            <p:cNvPr id="21697" name="Group 193">
              <a:extLst>
                <a:ext uri="{FF2B5EF4-FFF2-40B4-BE49-F238E27FC236}">
                  <a16:creationId xmlns:a16="http://schemas.microsoft.com/office/drawing/2014/main" id="{B11BD0FE-585E-4616-A603-1B546A4AE55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438" y="1208"/>
              <a:ext cx="2585" cy="786"/>
              <a:chOff x="3391" y="1208"/>
              <a:chExt cx="3130" cy="952"/>
            </a:xfrm>
          </p:grpSpPr>
          <p:sp>
            <p:nvSpPr>
              <p:cNvPr id="21698" name="Freeform 194">
                <a:extLst>
                  <a:ext uri="{FF2B5EF4-FFF2-40B4-BE49-F238E27FC236}">
                    <a16:creationId xmlns:a16="http://schemas.microsoft.com/office/drawing/2014/main" id="{9C70A309-8886-481F-A35B-057D27CB1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1480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99" name="Freeform 195">
                <a:extLst>
                  <a:ext uri="{FF2B5EF4-FFF2-40B4-BE49-F238E27FC236}">
                    <a16:creationId xmlns:a16="http://schemas.microsoft.com/office/drawing/2014/main" id="{B3C14164-FE3D-4D55-B5E0-B744BEFD2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1480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00" name="Rectangle 196">
                <a:extLst>
                  <a:ext uri="{FF2B5EF4-FFF2-40B4-BE49-F238E27FC236}">
                    <a16:creationId xmlns:a16="http://schemas.microsoft.com/office/drawing/2014/main" id="{FC55B890-3741-48F8-A917-F3DB1ABF5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1888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01" name="Rectangle 197">
                <a:extLst>
                  <a:ext uri="{FF2B5EF4-FFF2-40B4-BE49-F238E27FC236}">
                    <a16:creationId xmlns:a16="http://schemas.microsoft.com/office/drawing/2014/main" id="{FB8B3D9F-E86F-4D5D-941E-6AE896AFE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1888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702" name="Group 198">
                <a:extLst>
                  <a:ext uri="{FF2B5EF4-FFF2-40B4-BE49-F238E27FC236}">
                    <a16:creationId xmlns:a16="http://schemas.microsoft.com/office/drawing/2014/main" id="{78610D9F-4C18-4EB3-8175-198EFF61F3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5" y="1888"/>
                <a:ext cx="272" cy="272"/>
                <a:chOff x="1441" y="2523"/>
                <a:chExt cx="364" cy="364"/>
              </a:xfrm>
            </p:grpSpPr>
            <p:sp>
              <p:nvSpPr>
                <p:cNvPr id="21703" name="Oval 199">
                  <a:extLst>
                    <a:ext uri="{FF2B5EF4-FFF2-40B4-BE49-F238E27FC236}">
                      <a16:creationId xmlns:a16="http://schemas.microsoft.com/office/drawing/2014/main" id="{6BAADC08-245D-4796-99EA-F0379E32AC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04" name="AutoShape 200">
                  <a:extLst>
                    <a:ext uri="{FF2B5EF4-FFF2-40B4-BE49-F238E27FC236}">
                      <a16:creationId xmlns:a16="http://schemas.microsoft.com/office/drawing/2014/main" id="{92ACF2C6-9EEC-428C-8D48-3834395D53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05" name="Group 201">
                <a:extLst>
                  <a:ext uri="{FF2B5EF4-FFF2-40B4-BE49-F238E27FC236}">
                    <a16:creationId xmlns:a16="http://schemas.microsoft.com/office/drawing/2014/main" id="{AF2A0A14-4B57-46D8-BFF5-C6081F70F6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2" y="1888"/>
                <a:ext cx="272" cy="272"/>
                <a:chOff x="1441" y="2523"/>
                <a:chExt cx="364" cy="364"/>
              </a:xfrm>
            </p:grpSpPr>
            <p:sp>
              <p:nvSpPr>
                <p:cNvPr id="21706" name="Oval 202">
                  <a:extLst>
                    <a:ext uri="{FF2B5EF4-FFF2-40B4-BE49-F238E27FC236}">
                      <a16:creationId xmlns:a16="http://schemas.microsoft.com/office/drawing/2014/main" id="{F0520B39-D054-4141-9414-3C2E1AC1FB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07" name="AutoShape 203">
                  <a:extLst>
                    <a:ext uri="{FF2B5EF4-FFF2-40B4-BE49-F238E27FC236}">
                      <a16:creationId xmlns:a16="http://schemas.microsoft.com/office/drawing/2014/main" id="{5425CCC1-B61D-4749-B21A-C7C4B7838A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08" name="Group 204">
                <a:extLst>
                  <a:ext uri="{FF2B5EF4-FFF2-40B4-BE49-F238E27FC236}">
                    <a16:creationId xmlns:a16="http://schemas.microsoft.com/office/drawing/2014/main" id="{8C27576A-4E9F-44A1-8D6A-8BD02EB09A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8" y="1888"/>
                <a:ext cx="272" cy="272"/>
                <a:chOff x="1441" y="2523"/>
                <a:chExt cx="364" cy="364"/>
              </a:xfrm>
            </p:grpSpPr>
            <p:sp>
              <p:nvSpPr>
                <p:cNvPr id="21709" name="Oval 205">
                  <a:extLst>
                    <a:ext uri="{FF2B5EF4-FFF2-40B4-BE49-F238E27FC236}">
                      <a16:creationId xmlns:a16="http://schemas.microsoft.com/office/drawing/2014/main" id="{63A82B11-0E6E-4561-8538-78B05CDE0F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10" name="AutoShape 206">
                  <a:extLst>
                    <a:ext uri="{FF2B5EF4-FFF2-40B4-BE49-F238E27FC236}">
                      <a16:creationId xmlns:a16="http://schemas.microsoft.com/office/drawing/2014/main" id="{B7C77331-F53F-40CE-AB22-5A66E76A18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711" name="Freeform 207">
                <a:extLst>
                  <a:ext uri="{FF2B5EF4-FFF2-40B4-BE49-F238E27FC236}">
                    <a16:creationId xmlns:a16="http://schemas.microsoft.com/office/drawing/2014/main" id="{28E12C45-CDC2-4418-A63C-100D6B306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1888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12" name="AutoShape 208">
                <a:extLst>
                  <a:ext uri="{FF2B5EF4-FFF2-40B4-BE49-F238E27FC236}">
                    <a16:creationId xmlns:a16="http://schemas.microsoft.com/office/drawing/2014/main" id="{9E964965-543C-4857-9AE8-80BF39A3D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1" y="1934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13" name="Rectangle 209">
                <a:extLst>
                  <a:ext uri="{FF2B5EF4-FFF2-40B4-BE49-F238E27FC236}">
                    <a16:creationId xmlns:a16="http://schemas.microsoft.com/office/drawing/2014/main" id="{103B7535-2BF8-44DA-9013-1D1E02B70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1" y="1934"/>
                <a:ext cx="318" cy="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14" name="Rectangle 210">
                <a:extLst>
                  <a:ext uri="{FF2B5EF4-FFF2-40B4-BE49-F238E27FC236}">
                    <a16:creationId xmlns:a16="http://schemas.microsoft.com/office/drawing/2014/main" id="{C6B3D037-2C68-4B82-A238-0772FB97B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208"/>
                <a:ext cx="2585" cy="68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15" name="Rectangle 211">
                <a:extLst>
                  <a:ext uri="{FF2B5EF4-FFF2-40B4-BE49-F238E27FC236}">
                    <a16:creationId xmlns:a16="http://schemas.microsoft.com/office/drawing/2014/main" id="{C20F62F1-A3AB-46CF-87C6-C0670B59E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208"/>
                <a:ext cx="2585" cy="680"/>
              </a:xfrm>
              <a:prstGeom prst="rect">
                <a:avLst/>
              </a:prstGeom>
              <a:solidFill>
                <a:srgbClr val="333333">
                  <a:alpha val="20000"/>
                </a:srgbClr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782" name="Group 278">
              <a:extLst>
                <a:ext uri="{FF2B5EF4-FFF2-40B4-BE49-F238E27FC236}">
                  <a16:creationId xmlns:a16="http://schemas.microsoft.com/office/drawing/2014/main" id="{4A57F073-8B34-4CBE-A0B6-80F862C63E0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438" y="1208"/>
              <a:ext cx="2585" cy="786"/>
              <a:chOff x="126" y="1208"/>
              <a:chExt cx="3130" cy="952"/>
            </a:xfrm>
          </p:grpSpPr>
          <p:sp>
            <p:nvSpPr>
              <p:cNvPr id="21783" name="Freeform 279">
                <a:extLst>
                  <a:ext uri="{FF2B5EF4-FFF2-40B4-BE49-F238E27FC236}">
                    <a16:creationId xmlns:a16="http://schemas.microsoft.com/office/drawing/2014/main" id="{81F8AF02-9EEA-4106-BA30-FEC2D18079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1480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84" name="Freeform 280">
                <a:extLst>
                  <a:ext uri="{FF2B5EF4-FFF2-40B4-BE49-F238E27FC236}">
                    <a16:creationId xmlns:a16="http://schemas.microsoft.com/office/drawing/2014/main" id="{EAD72E33-BC83-491D-86AD-39E52C903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1480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85" name="Rectangle 281">
                <a:extLst>
                  <a:ext uri="{FF2B5EF4-FFF2-40B4-BE49-F238E27FC236}">
                    <a16:creationId xmlns:a16="http://schemas.microsoft.com/office/drawing/2014/main" id="{633E6D34-8500-4934-A659-3208B4F4E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888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86" name="Rectangle 282">
                <a:extLst>
                  <a:ext uri="{FF2B5EF4-FFF2-40B4-BE49-F238E27FC236}">
                    <a16:creationId xmlns:a16="http://schemas.microsoft.com/office/drawing/2014/main" id="{21DD4F04-1FCC-42EF-BA36-BAA29175E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888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787" name="Group 283">
                <a:extLst>
                  <a:ext uri="{FF2B5EF4-FFF2-40B4-BE49-F238E27FC236}">
                    <a16:creationId xmlns:a16="http://schemas.microsoft.com/office/drawing/2014/main" id="{908AAD8D-0D65-4151-BA93-B927E5A8B0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1888"/>
                <a:ext cx="272" cy="272"/>
                <a:chOff x="1441" y="2523"/>
                <a:chExt cx="364" cy="364"/>
              </a:xfrm>
            </p:grpSpPr>
            <p:sp>
              <p:nvSpPr>
                <p:cNvPr id="21788" name="Oval 284">
                  <a:extLst>
                    <a:ext uri="{FF2B5EF4-FFF2-40B4-BE49-F238E27FC236}">
                      <a16:creationId xmlns:a16="http://schemas.microsoft.com/office/drawing/2014/main" id="{BA4234DF-31C0-479E-8A7E-EBE70C5FB5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89" name="AutoShape 285">
                  <a:extLst>
                    <a:ext uri="{FF2B5EF4-FFF2-40B4-BE49-F238E27FC236}">
                      <a16:creationId xmlns:a16="http://schemas.microsoft.com/office/drawing/2014/main" id="{98AE8331-C544-4645-BD57-0E3D3DC8E9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90" name="Group 286">
                <a:extLst>
                  <a:ext uri="{FF2B5EF4-FFF2-40B4-BE49-F238E27FC236}">
                    <a16:creationId xmlns:a16="http://schemas.microsoft.com/office/drawing/2014/main" id="{C0A8DBF0-AB85-4E5C-BA22-AFDC29C817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888"/>
                <a:ext cx="272" cy="272"/>
                <a:chOff x="1441" y="2523"/>
                <a:chExt cx="364" cy="364"/>
              </a:xfrm>
            </p:grpSpPr>
            <p:sp>
              <p:nvSpPr>
                <p:cNvPr id="21791" name="Oval 287">
                  <a:extLst>
                    <a:ext uri="{FF2B5EF4-FFF2-40B4-BE49-F238E27FC236}">
                      <a16:creationId xmlns:a16="http://schemas.microsoft.com/office/drawing/2014/main" id="{BD5ABB66-0FA9-4616-9211-B227F7B997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92" name="AutoShape 288">
                  <a:extLst>
                    <a:ext uri="{FF2B5EF4-FFF2-40B4-BE49-F238E27FC236}">
                      <a16:creationId xmlns:a16="http://schemas.microsoft.com/office/drawing/2014/main" id="{0DA1B57D-D508-4769-9BCF-BEF9E72204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93" name="Group 289">
                <a:extLst>
                  <a:ext uri="{FF2B5EF4-FFF2-40B4-BE49-F238E27FC236}">
                    <a16:creationId xmlns:a16="http://schemas.microsoft.com/office/drawing/2014/main" id="{61FCD930-8819-4760-8E3B-4FB4D68A04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1888"/>
                <a:ext cx="272" cy="272"/>
                <a:chOff x="1441" y="2523"/>
                <a:chExt cx="364" cy="364"/>
              </a:xfrm>
            </p:grpSpPr>
            <p:sp>
              <p:nvSpPr>
                <p:cNvPr id="21794" name="Oval 290">
                  <a:extLst>
                    <a:ext uri="{FF2B5EF4-FFF2-40B4-BE49-F238E27FC236}">
                      <a16:creationId xmlns:a16="http://schemas.microsoft.com/office/drawing/2014/main" id="{B729746B-DC77-455D-9341-4C53177E9F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95" name="AutoShape 291">
                  <a:extLst>
                    <a:ext uri="{FF2B5EF4-FFF2-40B4-BE49-F238E27FC236}">
                      <a16:creationId xmlns:a16="http://schemas.microsoft.com/office/drawing/2014/main" id="{3F7E3576-39FC-4E0C-8AA6-AF9A4E225C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796" name="Freeform 292">
                <a:extLst>
                  <a:ext uri="{FF2B5EF4-FFF2-40B4-BE49-F238E27FC236}">
                    <a16:creationId xmlns:a16="http://schemas.microsoft.com/office/drawing/2014/main" id="{1B4FDCDE-F868-4640-9CB4-271FDE5D6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1888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97" name="AutoShape 293">
                <a:extLst>
                  <a:ext uri="{FF2B5EF4-FFF2-40B4-BE49-F238E27FC236}">
                    <a16:creationId xmlns:a16="http://schemas.microsoft.com/office/drawing/2014/main" id="{11DA92A6-2A9A-4FD3-9485-88F8FD074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" y="1934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98" name="Rectangle 294">
                <a:extLst>
                  <a:ext uri="{FF2B5EF4-FFF2-40B4-BE49-F238E27FC236}">
                    <a16:creationId xmlns:a16="http://schemas.microsoft.com/office/drawing/2014/main" id="{6835784B-C48B-474D-907F-19686AF5F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1934"/>
                <a:ext cx="318" cy="90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99" name="Rectangle 295">
                <a:extLst>
                  <a:ext uri="{FF2B5EF4-FFF2-40B4-BE49-F238E27FC236}">
                    <a16:creationId xmlns:a16="http://schemas.microsoft.com/office/drawing/2014/main" id="{C07170D5-EFC6-431D-922B-74CBD8A01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525"/>
                <a:ext cx="91" cy="18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00" name="Freeform 296">
                <a:extLst>
                  <a:ext uri="{FF2B5EF4-FFF2-40B4-BE49-F238E27FC236}">
                    <a16:creationId xmlns:a16="http://schemas.microsoft.com/office/drawing/2014/main" id="{EF5DF972-4D06-4749-8F99-CE36470F7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" y="1525"/>
                <a:ext cx="227" cy="182"/>
              </a:xfrm>
              <a:custGeom>
                <a:avLst/>
                <a:gdLst>
                  <a:gd name="T0" fmla="*/ 272 w 272"/>
                  <a:gd name="T1" fmla="*/ 0 h 182"/>
                  <a:gd name="T2" fmla="*/ 45 w 272"/>
                  <a:gd name="T3" fmla="*/ 0 h 182"/>
                  <a:gd name="T4" fmla="*/ 0 w 272"/>
                  <a:gd name="T5" fmla="*/ 182 h 182"/>
                  <a:gd name="T6" fmla="*/ 272 w 272"/>
                  <a:gd name="T7" fmla="*/ 182 h 182"/>
                  <a:gd name="T8" fmla="*/ 272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272" y="0"/>
                    </a:moveTo>
                    <a:lnTo>
                      <a:pt x="45" y="0"/>
                    </a:lnTo>
                    <a:lnTo>
                      <a:pt x="0" y="182"/>
                    </a:lnTo>
                    <a:lnTo>
                      <a:pt x="272" y="182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01" name="Rectangle 297" descr="横線 (太)">
                <a:extLst>
                  <a:ext uri="{FF2B5EF4-FFF2-40B4-BE49-F238E27FC236}">
                    <a16:creationId xmlns:a16="http://schemas.microsoft.com/office/drawing/2014/main" id="{32E27889-7315-4C95-940D-F2DA022BF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208"/>
                <a:ext cx="2585" cy="680"/>
              </a:xfrm>
              <a:prstGeom prst="rect">
                <a:avLst/>
              </a:prstGeom>
              <a:pattFill prst="dkHorz">
                <a:fgClr>
                  <a:srgbClr val="B2B2B2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02" name="Rectangle 298">
                <a:extLst>
                  <a:ext uri="{FF2B5EF4-FFF2-40B4-BE49-F238E27FC236}">
                    <a16:creationId xmlns:a16="http://schemas.microsoft.com/office/drawing/2014/main" id="{D54E26D7-7522-4BC2-80F5-883E0D044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208"/>
                <a:ext cx="2585" cy="68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855" name="Group 351">
            <a:extLst>
              <a:ext uri="{FF2B5EF4-FFF2-40B4-BE49-F238E27FC236}">
                <a16:creationId xmlns:a16="http://schemas.microsoft.com/office/drawing/2014/main" id="{37315816-F0BB-4534-ABC6-FB65FB04D074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981075"/>
            <a:ext cx="3816350" cy="1160463"/>
            <a:chOff x="3438" y="119"/>
            <a:chExt cx="2585" cy="786"/>
          </a:xfrm>
        </p:grpSpPr>
        <p:grpSp>
          <p:nvGrpSpPr>
            <p:cNvPr id="21716" name="Group 212">
              <a:extLst>
                <a:ext uri="{FF2B5EF4-FFF2-40B4-BE49-F238E27FC236}">
                  <a16:creationId xmlns:a16="http://schemas.microsoft.com/office/drawing/2014/main" id="{6D205661-FAA8-4104-A13A-81B7285EA3B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438" y="119"/>
              <a:ext cx="2585" cy="786"/>
              <a:chOff x="3391" y="119"/>
              <a:chExt cx="3130" cy="952"/>
            </a:xfrm>
          </p:grpSpPr>
          <p:sp>
            <p:nvSpPr>
              <p:cNvPr id="21717" name="Freeform 213">
                <a:extLst>
                  <a:ext uri="{FF2B5EF4-FFF2-40B4-BE49-F238E27FC236}">
                    <a16:creationId xmlns:a16="http://schemas.microsoft.com/office/drawing/2014/main" id="{37F9BA24-382D-4D90-BF81-4AB7AE6D3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391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18" name="Freeform 214">
                <a:extLst>
                  <a:ext uri="{FF2B5EF4-FFF2-40B4-BE49-F238E27FC236}">
                    <a16:creationId xmlns:a16="http://schemas.microsoft.com/office/drawing/2014/main" id="{4D77A64F-D223-4716-BE37-F70E1A889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391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19" name="Rectangle 215">
                <a:extLst>
                  <a:ext uri="{FF2B5EF4-FFF2-40B4-BE49-F238E27FC236}">
                    <a16:creationId xmlns:a16="http://schemas.microsoft.com/office/drawing/2014/main" id="{277CA1B3-A401-486C-B252-596D10757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799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20" name="Rectangle 216">
                <a:extLst>
                  <a:ext uri="{FF2B5EF4-FFF2-40B4-BE49-F238E27FC236}">
                    <a16:creationId xmlns:a16="http://schemas.microsoft.com/office/drawing/2014/main" id="{BD5EEFDC-0959-40D3-8DDF-FD092F24D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799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721" name="Group 217">
                <a:extLst>
                  <a:ext uri="{FF2B5EF4-FFF2-40B4-BE49-F238E27FC236}">
                    <a16:creationId xmlns:a16="http://schemas.microsoft.com/office/drawing/2014/main" id="{C7A4C0B0-7764-4163-95CF-EE3165869F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5" y="799"/>
                <a:ext cx="272" cy="272"/>
                <a:chOff x="1441" y="2523"/>
                <a:chExt cx="364" cy="364"/>
              </a:xfrm>
            </p:grpSpPr>
            <p:sp>
              <p:nvSpPr>
                <p:cNvPr id="21722" name="Oval 218">
                  <a:extLst>
                    <a:ext uri="{FF2B5EF4-FFF2-40B4-BE49-F238E27FC236}">
                      <a16:creationId xmlns:a16="http://schemas.microsoft.com/office/drawing/2014/main" id="{99958203-0AED-4E68-977A-6159CEDAE2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23" name="AutoShape 219">
                  <a:extLst>
                    <a:ext uri="{FF2B5EF4-FFF2-40B4-BE49-F238E27FC236}">
                      <a16:creationId xmlns:a16="http://schemas.microsoft.com/office/drawing/2014/main" id="{F16C4926-4A34-4305-93AD-AE26D633E8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24" name="Group 220">
                <a:extLst>
                  <a:ext uri="{FF2B5EF4-FFF2-40B4-BE49-F238E27FC236}">
                    <a16:creationId xmlns:a16="http://schemas.microsoft.com/office/drawing/2014/main" id="{C6BF15D6-70CE-4F19-AC54-51B9683D2A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2" y="799"/>
                <a:ext cx="272" cy="272"/>
                <a:chOff x="1441" y="2523"/>
                <a:chExt cx="364" cy="364"/>
              </a:xfrm>
            </p:grpSpPr>
            <p:sp>
              <p:nvSpPr>
                <p:cNvPr id="21725" name="Oval 221">
                  <a:extLst>
                    <a:ext uri="{FF2B5EF4-FFF2-40B4-BE49-F238E27FC236}">
                      <a16:creationId xmlns:a16="http://schemas.microsoft.com/office/drawing/2014/main" id="{6B564A60-E3F6-4F03-882C-98701FE300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26" name="AutoShape 222">
                  <a:extLst>
                    <a:ext uri="{FF2B5EF4-FFF2-40B4-BE49-F238E27FC236}">
                      <a16:creationId xmlns:a16="http://schemas.microsoft.com/office/drawing/2014/main" id="{4273CFD3-9977-4A24-86F9-DF9F23F21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27" name="Group 223">
                <a:extLst>
                  <a:ext uri="{FF2B5EF4-FFF2-40B4-BE49-F238E27FC236}">
                    <a16:creationId xmlns:a16="http://schemas.microsoft.com/office/drawing/2014/main" id="{5CE8D420-FD78-4426-B3A1-A275E65110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8" y="799"/>
                <a:ext cx="272" cy="272"/>
                <a:chOff x="1441" y="2523"/>
                <a:chExt cx="364" cy="364"/>
              </a:xfrm>
            </p:grpSpPr>
            <p:sp>
              <p:nvSpPr>
                <p:cNvPr id="21728" name="Oval 224">
                  <a:extLst>
                    <a:ext uri="{FF2B5EF4-FFF2-40B4-BE49-F238E27FC236}">
                      <a16:creationId xmlns:a16="http://schemas.microsoft.com/office/drawing/2014/main" id="{087A8B03-5E7C-4D1E-95B0-16771F73F1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29" name="AutoShape 225">
                  <a:extLst>
                    <a:ext uri="{FF2B5EF4-FFF2-40B4-BE49-F238E27FC236}">
                      <a16:creationId xmlns:a16="http://schemas.microsoft.com/office/drawing/2014/main" id="{B92E069D-552F-42D1-9072-1D90363CBC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730" name="Freeform 226">
                <a:extLst>
                  <a:ext uri="{FF2B5EF4-FFF2-40B4-BE49-F238E27FC236}">
                    <a16:creationId xmlns:a16="http://schemas.microsoft.com/office/drawing/2014/main" id="{ABFE17A8-2DE2-429B-84AC-8282AF95A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799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31" name="AutoShape 227">
                <a:extLst>
                  <a:ext uri="{FF2B5EF4-FFF2-40B4-BE49-F238E27FC236}">
                    <a16:creationId xmlns:a16="http://schemas.microsoft.com/office/drawing/2014/main" id="{8EF23CFA-6CB2-4CB8-AA79-C76D2F777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1" y="845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32" name="Rectangle 228">
                <a:extLst>
                  <a:ext uri="{FF2B5EF4-FFF2-40B4-BE49-F238E27FC236}">
                    <a16:creationId xmlns:a16="http://schemas.microsoft.com/office/drawing/2014/main" id="{F3C29F1F-87FA-44BD-A111-7A8B985D9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1" y="845"/>
                <a:ext cx="318" cy="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33" name="Rectangle 229">
                <a:extLst>
                  <a:ext uri="{FF2B5EF4-FFF2-40B4-BE49-F238E27FC236}">
                    <a16:creationId xmlns:a16="http://schemas.microsoft.com/office/drawing/2014/main" id="{7BE2A241-39B1-4457-ABD8-D36A5C853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19"/>
                <a:ext cx="2585" cy="68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803" name="Group 299">
              <a:extLst>
                <a:ext uri="{FF2B5EF4-FFF2-40B4-BE49-F238E27FC236}">
                  <a16:creationId xmlns:a16="http://schemas.microsoft.com/office/drawing/2014/main" id="{C65E9ACE-2B8C-464B-A9C2-A698D239E81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438" y="119"/>
              <a:ext cx="2585" cy="786"/>
              <a:chOff x="126" y="119"/>
              <a:chExt cx="3130" cy="952"/>
            </a:xfrm>
          </p:grpSpPr>
          <p:sp>
            <p:nvSpPr>
              <p:cNvPr id="21804" name="Freeform 300">
                <a:extLst>
                  <a:ext uri="{FF2B5EF4-FFF2-40B4-BE49-F238E27FC236}">
                    <a16:creationId xmlns:a16="http://schemas.microsoft.com/office/drawing/2014/main" id="{F2BAF8BC-D2B7-49A3-B515-2A1A135745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91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05" name="Freeform 301">
                <a:extLst>
                  <a:ext uri="{FF2B5EF4-FFF2-40B4-BE49-F238E27FC236}">
                    <a16:creationId xmlns:a16="http://schemas.microsoft.com/office/drawing/2014/main" id="{DAE6D49B-66F9-4E0E-BDD9-7C3969BA6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91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06" name="Rectangle 302">
                <a:extLst>
                  <a:ext uri="{FF2B5EF4-FFF2-40B4-BE49-F238E27FC236}">
                    <a16:creationId xmlns:a16="http://schemas.microsoft.com/office/drawing/2014/main" id="{CB79A68F-D01F-45B9-A8EC-F6D4FA3FA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799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07" name="Rectangle 303">
                <a:extLst>
                  <a:ext uri="{FF2B5EF4-FFF2-40B4-BE49-F238E27FC236}">
                    <a16:creationId xmlns:a16="http://schemas.microsoft.com/office/drawing/2014/main" id="{AE175F60-AA29-4DA9-88D8-624A24F27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799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808" name="Group 304">
                <a:extLst>
                  <a:ext uri="{FF2B5EF4-FFF2-40B4-BE49-F238E27FC236}">
                    <a16:creationId xmlns:a16="http://schemas.microsoft.com/office/drawing/2014/main" id="{B796F1B5-D49B-421F-93F4-2D6961E212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799"/>
                <a:ext cx="272" cy="272"/>
                <a:chOff x="1441" y="2523"/>
                <a:chExt cx="364" cy="364"/>
              </a:xfrm>
            </p:grpSpPr>
            <p:sp>
              <p:nvSpPr>
                <p:cNvPr id="21809" name="Oval 305">
                  <a:extLst>
                    <a:ext uri="{FF2B5EF4-FFF2-40B4-BE49-F238E27FC236}">
                      <a16:creationId xmlns:a16="http://schemas.microsoft.com/office/drawing/2014/main" id="{2EFF4F71-6BB6-4DEF-8AFB-BC3ED02499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10" name="AutoShape 306">
                  <a:extLst>
                    <a:ext uri="{FF2B5EF4-FFF2-40B4-BE49-F238E27FC236}">
                      <a16:creationId xmlns:a16="http://schemas.microsoft.com/office/drawing/2014/main" id="{1E64F4A6-F1E2-4EDB-A80E-F85122B016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11" name="Group 307">
                <a:extLst>
                  <a:ext uri="{FF2B5EF4-FFF2-40B4-BE49-F238E27FC236}">
                    <a16:creationId xmlns:a16="http://schemas.microsoft.com/office/drawing/2014/main" id="{C5FD55B0-F5F0-412B-A211-4F3FAFC831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799"/>
                <a:ext cx="272" cy="272"/>
                <a:chOff x="1441" y="2523"/>
                <a:chExt cx="364" cy="364"/>
              </a:xfrm>
            </p:grpSpPr>
            <p:sp>
              <p:nvSpPr>
                <p:cNvPr id="21812" name="Oval 308">
                  <a:extLst>
                    <a:ext uri="{FF2B5EF4-FFF2-40B4-BE49-F238E27FC236}">
                      <a16:creationId xmlns:a16="http://schemas.microsoft.com/office/drawing/2014/main" id="{94F70B7D-15EB-48FB-AEE5-CD9566059F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13" name="AutoShape 309">
                  <a:extLst>
                    <a:ext uri="{FF2B5EF4-FFF2-40B4-BE49-F238E27FC236}">
                      <a16:creationId xmlns:a16="http://schemas.microsoft.com/office/drawing/2014/main" id="{5B3E2ED5-26A5-4FE0-B5D7-E922816E9C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14" name="Group 310">
                <a:extLst>
                  <a:ext uri="{FF2B5EF4-FFF2-40B4-BE49-F238E27FC236}">
                    <a16:creationId xmlns:a16="http://schemas.microsoft.com/office/drawing/2014/main" id="{F1799987-4303-40E4-BD84-F6B66DE739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799"/>
                <a:ext cx="272" cy="272"/>
                <a:chOff x="1441" y="2523"/>
                <a:chExt cx="364" cy="364"/>
              </a:xfrm>
            </p:grpSpPr>
            <p:sp>
              <p:nvSpPr>
                <p:cNvPr id="21815" name="Oval 311">
                  <a:extLst>
                    <a:ext uri="{FF2B5EF4-FFF2-40B4-BE49-F238E27FC236}">
                      <a16:creationId xmlns:a16="http://schemas.microsoft.com/office/drawing/2014/main" id="{61A6AAA3-048D-4568-A48A-C1C56397FA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16" name="AutoShape 312">
                  <a:extLst>
                    <a:ext uri="{FF2B5EF4-FFF2-40B4-BE49-F238E27FC236}">
                      <a16:creationId xmlns:a16="http://schemas.microsoft.com/office/drawing/2014/main" id="{301629BB-F8D8-48C2-8B53-DCF1C07BE6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817" name="Freeform 313">
                <a:extLst>
                  <a:ext uri="{FF2B5EF4-FFF2-40B4-BE49-F238E27FC236}">
                    <a16:creationId xmlns:a16="http://schemas.microsoft.com/office/drawing/2014/main" id="{66BE80CC-311D-40C8-BF90-3AA1F2135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799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18" name="AutoShape 314">
                <a:extLst>
                  <a:ext uri="{FF2B5EF4-FFF2-40B4-BE49-F238E27FC236}">
                    <a16:creationId xmlns:a16="http://schemas.microsoft.com/office/drawing/2014/main" id="{76BB0D53-24E5-429D-856D-05FD68DBBB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" y="845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19" name="Rectangle 315">
                <a:extLst>
                  <a:ext uri="{FF2B5EF4-FFF2-40B4-BE49-F238E27FC236}">
                    <a16:creationId xmlns:a16="http://schemas.microsoft.com/office/drawing/2014/main" id="{B98D6132-3289-4A99-99B3-5FC41A6D6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845"/>
                <a:ext cx="318" cy="90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20" name="Rectangle 316">
                <a:extLst>
                  <a:ext uri="{FF2B5EF4-FFF2-40B4-BE49-F238E27FC236}">
                    <a16:creationId xmlns:a16="http://schemas.microsoft.com/office/drawing/2014/main" id="{52E7151C-A409-4D9A-9D78-F25F99C48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436"/>
                <a:ext cx="91" cy="18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21" name="Freeform 317">
                <a:extLst>
                  <a:ext uri="{FF2B5EF4-FFF2-40B4-BE49-F238E27FC236}">
                    <a16:creationId xmlns:a16="http://schemas.microsoft.com/office/drawing/2014/main" id="{1FD77ADA-1313-4BD6-993D-44628E918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" y="436"/>
                <a:ext cx="227" cy="182"/>
              </a:xfrm>
              <a:custGeom>
                <a:avLst/>
                <a:gdLst>
                  <a:gd name="T0" fmla="*/ 272 w 272"/>
                  <a:gd name="T1" fmla="*/ 0 h 182"/>
                  <a:gd name="T2" fmla="*/ 45 w 272"/>
                  <a:gd name="T3" fmla="*/ 0 h 182"/>
                  <a:gd name="T4" fmla="*/ 0 w 272"/>
                  <a:gd name="T5" fmla="*/ 182 h 182"/>
                  <a:gd name="T6" fmla="*/ 272 w 272"/>
                  <a:gd name="T7" fmla="*/ 182 h 182"/>
                  <a:gd name="T8" fmla="*/ 272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272" y="0"/>
                    </a:moveTo>
                    <a:lnTo>
                      <a:pt x="45" y="0"/>
                    </a:lnTo>
                    <a:lnTo>
                      <a:pt x="0" y="182"/>
                    </a:lnTo>
                    <a:lnTo>
                      <a:pt x="272" y="182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22" name="Rectangle 318">
                <a:extLst>
                  <a:ext uri="{FF2B5EF4-FFF2-40B4-BE49-F238E27FC236}">
                    <a16:creationId xmlns:a16="http://schemas.microsoft.com/office/drawing/2014/main" id="{8659347D-2E44-4D61-A9F9-1DEDD00DF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119"/>
                <a:ext cx="2585" cy="68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858" name="Group 354">
            <a:extLst>
              <a:ext uri="{FF2B5EF4-FFF2-40B4-BE49-F238E27FC236}">
                <a16:creationId xmlns:a16="http://schemas.microsoft.com/office/drawing/2014/main" id="{D9999822-26AA-44D4-947D-D528E256AABF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5013325"/>
            <a:ext cx="3816350" cy="1160463"/>
            <a:chOff x="3438" y="3294"/>
            <a:chExt cx="2585" cy="786"/>
          </a:xfrm>
        </p:grpSpPr>
        <p:grpSp>
          <p:nvGrpSpPr>
            <p:cNvPr id="21734" name="Group 230">
              <a:extLst>
                <a:ext uri="{FF2B5EF4-FFF2-40B4-BE49-F238E27FC236}">
                  <a16:creationId xmlns:a16="http://schemas.microsoft.com/office/drawing/2014/main" id="{9573E9CA-98AC-4329-86FE-C87C7A17D7E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438" y="3294"/>
              <a:ext cx="2585" cy="786"/>
              <a:chOff x="3301" y="3294"/>
              <a:chExt cx="3130" cy="952"/>
            </a:xfrm>
          </p:grpSpPr>
          <p:sp>
            <p:nvSpPr>
              <p:cNvPr id="21735" name="Freeform 231">
                <a:extLst>
                  <a:ext uri="{FF2B5EF4-FFF2-40B4-BE49-F238E27FC236}">
                    <a16:creationId xmlns:a16="http://schemas.microsoft.com/office/drawing/2014/main" id="{AEB41ADC-E48A-4BE4-A467-AF3AA82BE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566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36" name="Freeform 232">
                <a:extLst>
                  <a:ext uri="{FF2B5EF4-FFF2-40B4-BE49-F238E27FC236}">
                    <a16:creationId xmlns:a16="http://schemas.microsoft.com/office/drawing/2014/main" id="{9CA2BD06-7979-4758-9936-C9CB8C8F2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3566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37" name="Rectangle 233">
                <a:extLst>
                  <a:ext uri="{FF2B5EF4-FFF2-40B4-BE49-F238E27FC236}">
                    <a16:creationId xmlns:a16="http://schemas.microsoft.com/office/drawing/2014/main" id="{D1F9D231-2825-4085-A268-1C49D81EE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974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38" name="Rectangle 234">
                <a:extLst>
                  <a:ext uri="{FF2B5EF4-FFF2-40B4-BE49-F238E27FC236}">
                    <a16:creationId xmlns:a16="http://schemas.microsoft.com/office/drawing/2014/main" id="{0DD4B58F-FD5A-4B25-B696-EE5FF4EC9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3974"/>
                <a:ext cx="272" cy="182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739" name="Group 235">
                <a:extLst>
                  <a:ext uri="{FF2B5EF4-FFF2-40B4-BE49-F238E27FC236}">
                    <a16:creationId xmlns:a16="http://schemas.microsoft.com/office/drawing/2014/main" id="{27F1EF3E-3556-4693-9302-997C8B15B2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25" y="3974"/>
                <a:ext cx="272" cy="272"/>
                <a:chOff x="1441" y="2523"/>
                <a:chExt cx="364" cy="364"/>
              </a:xfrm>
            </p:grpSpPr>
            <p:sp>
              <p:nvSpPr>
                <p:cNvPr id="21740" name="Oval 236">
                  <a:extLst>
                    <a:ext uri="{FF2B5EF4-FFF2-40B4-BE49-F238E27FC236}">
                      <a16:creationId xmlns:a16="http://schemas.microsoft.com/office/drawing/2014/main" id="{A6BFDA2F-43F9-4C72-942E-9FC992DBB3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41" name="AutoShape 237">
                  <a:extLst>
                    <a:ext uri="{FF2B5EF4-FFF2-40B4-BE49-F238E27FC236}">
                      <a16:creationId xmlns:a16="http://schemas.microsoft.com/office/drawing/2014/main" id="{B6E606CA-6963-4EE8-B5A2-404994D527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42" name="Group 238">
                <a:extLst>
                  <a:ext uri="{FF2B5EF4-FFF2-40B4-BE49-F238E27FC236}">
                    <a16:creationId xmlns:a16="http://schemas.microsoft.com/office/drawing/2014/main" id="{6F4B174F-ECA8-4A3A-AFD1-FAD8956E74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2" y="3974"/>
                <a:ext cx="272" cy="272"/>
                <a:chOff x="1441" y="2523"/>
                <a:chExt cx="364" cy="364"/>
              </a:xfrm>
            </p:grpSpPr>
            <p:sp>
              <p:nvSpPr>
                <p:cNvPr id="21743" name="Oval 239">
                  <a:extLst>
                    <a:ext uri="{FF2B5EF4-FFF2-40B4-BE49-F238E27FC236}">
                      <a16:creationId xmlns:a16="http://schemas.microsoft.com/office/drawing/2014/main" id="{B43CFF9C-99B8-4C42-A89C-D656409BC9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44" name="AutoShape 240">
                  <a:extLst>
                    <a:ext uri="{FF2B5EF4-FFF2-40B4-BE49-F238E27FC236}">
                      <a16:creationId xmlns:a16="http://schemas.microsoft.com/office/drawing/2014/main" id="{025163F5-D3EC-4929-B071-624A605F7A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45" name="Group 241">
                <a:extLst>
                  <a:ext uri="{FF2B5EF4-FFF2-40B4-BE49-F238E27FC236}">
                    <a16:creationId xmlns:a16="http://schemas.microsoft.com/office/drawing/2014/main" id="{F874FFF4-9C9D-495A-8D5C-852E185F0E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3974"/>
                <a:ext cx="272" cy="272"/>
                <a:chOff x="1441" y="2523"/>
                <a:chExt cx="364" cy="364"/>
              </a:xfrm>
            </p:grpSpPr>
            <p:sp>
              <p:nvSpPr>
                <p:cNvPr id="21746" name="Oval 242">
                  <a:extLst>
                    <a:ext uri="{FF2B5EF4-FFF2-40B4-BE49-F238E27FC236}">
                      <a16:creationId xmlns:a16="http://schemas.microsoft.com/office/drawing/2014/main" id="{B2941B2D-AE6D-4474-8E76-E5665DD64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47" name="AutoShape 243">
                  <a:extLst>
                    <a:ext uri="{FF2B5EF4-FFF2-40B4-BE49-F238E27FC236}">
                      <a16:creationId xmlns:a16="http://schemas.microsoft.com/office/drawing/2014/main" id="{2AD4F4FB-8E64-4DCD-B57A-000BBAC508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571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748" name="Freeform 244">
                <a:extLst>
                  <a:ext uri="{FF2B5EF4-FFF2-40B4-BE49-F238E27FC236}">
                    <a16:creationId xmlns:a16="http://schemas.microsoft.com/office/drawing/2014/main" id="{3FD592FE-2B52-479A-994F-2D3217A65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3974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49" name="AutoShape 245">
                <a:extLst>
                  <a:ext uri="{FF2B5EF4-FFF2-40B4-BE49-F238E27FC236}">
                    <a16:creationId xmlns:a16="http://schemas.microsoft.com/office/drawing/2014/main" id="{D383BC80-9FF5-4D91-A2E7-87E5912F7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4020"/>
                <a:ext cx="136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50" name="Rectangle 246">
                <a:extLst>
                  <a:ext uri="{FF2B5EF4-FFF2-40B4-BE49-F238E27FC236}">
                    <a16:creationId xmlns:a16="http://schemas.microsoft.com/office/drawing/2014/main" id="{D4D89FDC-976F-4DBD-9F88-F9E4C37A9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1" y="4020"/>
                <a:ext cx="318" cy="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51" name="Rectangle 247">
                <a:extLst>
                  <a:ext uri="{FF2B5EF4-FFF2-40B4-BE49-F238E27FC236}">
                    <a16:creationId xmlns:a16="http://schemas.microsoft.com/office/drawing/2014/main" id="{DF18C092-C0A3-440C-AE0D-201B21460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3929"/>
                <a:ext cx="2585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52" name="Rectangle 248">
                <a:extLst>
                  <a:ext uri="{FF2B5EF4-FFF2-40B4-BE49-F238E27FC236}">
                    <a16:creationId xmlns:a16="http://schemas.microsoft.com/office/drawing/2014/main" id="{C157D231-89A1-46ED-8092-4CA29302C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3339"/>
                <a:ext cx="1180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53" name="Rectangle 249">
                <a:extLst>
                  <a:ext uri="{FF2B5EF4-FFF2-40B4-BE49-F238E27FC236}">
                    <a16:creationId xmlns:a16="http://schemas.microsoft.com/office/drawing/2014/main" id="{037B799D-2307-46C1-BC23-C2AF37326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329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54" name="Rectangle 250">
                <a:extLst>
                  <a:ext uri="{FF2B5EF4-FFF2-40B4-BE49-F238E27FC236}">
                    <a16:creationId xmlns:a16="http://schemas.microsoft.com/office/drawing/2014/main" id="{A83AF2D8-5949-4E77-91A0-4C3BE6FBC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388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55" name="Rectangle 251">
                <a:extLst>
                  <a:ext uri="{FF2B5EF4-FFF2-40B4-BE49-F238E27FC236}">
                    <a16:creationId xmlns:a16="http://schemas.microsoft.com/office/drawing/2014/main" id="{D4DA7FEC-473A-47F5-80D6-66D73AE8F0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3339"/>
                <a:ext cx="1180" cy="590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56" name="Rectangle 252">
                <a:extLst>
                  <a:ext uri="{FF2B5EF4-FFF2-40B4-BE49-F238E27FC236}">
                    <a16:creationId xmlns:a16="http://schemas.microsoft.com/office/drawing/2014/main" id="{65866D6A-1EAD-4C08-80A8-C6CC1CFF4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329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757" name="Rectangle 253">
                <a:extLst>
                  <a:ext uri="{FF2B5EF4-FFF2-40B4-BE49-F238E27FC236}">
                    <a16:creationId xmlns:a16="http://schemas.microsoft.com/office/drawing/2014/main" id="{11EED1D8-BF2E-48FF-9FB5-0CAFE78BF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388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823" name="Group 319">
              <a:extLst>
                <a:ext uri="{FF2B5EF4-FFF2-40B4-BE49-F238E27FC236}">
                  <a16:creationId xmlns:a16="http://schemas.microsoft.com/office/drawing/2014/main" id="{FA0DE74A-6B33-4355-AFE0-4EA4B172F61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438" y="3294"/>
              <a:ext cx="2585" cy="786"/>
              <a:chOff x="126" y="3294"/>
              <a:chExt cx="3130" cy="952"/>
            </a:xfrm>
          </p:grpSpPr>
          <p:sp>
            <p:nvSpPr>
              <p:cNvPr id="21824" name="Freeform 320">
                <a:extLst>
                  <a:ext uri="{FF2B5EF4-FFF2-40B4-BE49-F238E27FC236}">
                    <a16:creationId xmlns:a16="http://schemas.microsoft.com/office/drawing/2014/main" id="{8367BE50-18D9-4FCF-8545-6234F45E3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566"/>
                <a:ext cx="2903" cy="499"/>
              </a:xfrm>
              <a:custGeom>
                <a:avLst/>
                <a:gdLst>
                  <a:gd name="T0" fmla="*/ 0 w 2903"/>
                  <a:gd name="T1" fmla="*/ 499 h 499"/>
                  <a:gd name="T2" fmla="*/ 2903 w 2903"/>
                  <a:gd name="T3" fmla="*/ 499 h 499"/>
                  <a:gd name="T4" fmla="*/ 2903 w 2903"/>
                  <a:gd name="T5" fmla="*/ 408 h 499"/>
                  <a:gd name="T6" fmla="*/ 363 w 2903"/>
                  <a:gd name="T7" fmla="*/ 408 h 499"/>
                  <a:gd name="T8" fmla="*/ 363 w 2903"/>
                  <a:gd name="T9" fmla="*/ 0 h 499"/>
                  <a:gd name="T10" fmla="*/ 317 w 2903"/>
                  <a:gd name="T11" fmla="*/ 0 h 499"/>
                  <a:gd name="T12" fmla="*/ 317 w 2903"/>
                  <a:gd name="T13" fmla="*/ 363 h 499"/>
                  <a:gd name="T14" fmla="*/ 45 w 2903"/>
                  <a:gd name="T15" fmla="*/ 363 h 499"/>
                  <a:gd name="T16" fmla="*/ 0 w 2903"/>
                  <a:gd name="T1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03" h="499">
                    <a:moveTo>
                      <a:pt x="0" y="499"/>
                    </a:moveTo>
                    <a:lnTo>
                      <a:pt x="2903" y="499"/>
                    </a:lnTo>
                    <a:lnTo>
                      <a:pt x="2903" y="408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317" y="0"/>
                    </a:lnTo>
                    <a:lnTo>
                      <a:pt x="317" y="363"/>
                    </a:lnTo>
                    <a:lnTo>
                      <a:pt x="45" y="363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25" name="Freeform 321">
                <a:extLst>
                  <a:ext uri="{FF2B5EF4-FFF2-40B4-BE49-F238E27FC236}">
                    <a16:creationId xmlns:a16="http://schemas.microsoft.com/office/drawing/2014/main" id="{CE8BFDDF-2A26-4185-A024-4953350A9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3566"/>
                <a:ext cx="454" cy="499"/>
              </a:xfrm>
              <a:custGeom>
                <a:avLst/>
                <a:gdLst>
                  <a:gd name="T0" fmla="*/ 454 w 454"/>
                  <a:gd name="T1" fmla="*/ 0 h 499"/>
                  <a:gd name="T2" fmla="*/ 45 w 454"/>
                  <a:gd name="T3" fmla="*/ 0 h 499"/>
                  <a:gd name="T4" fmla="*/ 0 w 454"/>
                  <a:gd name="T5" fmla="*/ 181 h 499"/>
                  <a:gd name="T6" fmla="*/ 0 w 454"/>
                  <a:gd name="T7" fmla="*/ 499 h 499"/>
                  <a:gd name="T8" fmla="*/ 136 w 454"/>
                  <a:gd name="T9" fmla="*/ 499 h 499"/>
                  <a:gd name="T10" fmla="*/ 181 w 454"/>
                  <a:gd name="T11" fmla="*/ 363 h 499"/>
                  <a:gd name="T12" fmla="*/ 454 w 454"/>
                  <a:gd name="T13" fmla="*/ 363 h 499"/>
                  <a:gd name="T14" fmla="*/ 454 w 454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499">
                    <a:moveTo>
                      <a:pt x="454" y="0"/>
                    </a:moveTo>
                    <a:lnTo>
                      <a:pt x="45" y="0"/>
                    </a:lnTo>
                    <a:lnTo>
                      <a:pt x="0" y="181"/>
                    </a:lnTo>
                    <a:lnTo>
                      <a:pt x="0" y="499"/>
                    </a:lnTo>
                    <a:lnTo>
                      <a:pt x="136" y="499"/>
                    </a:lnTo>
                    <a:lnTo>
                      <a:pt x="181" y="363"/>
                    </a:lnTo>
                    <a:lnTo>
                      <a:pt x="454" y="363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CC"/>
                  </a:gs>
                  <a:gs pos="100000">
                    <a:srgbClr val="0033C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26" name="Rectangle 322">
                <a:extLst>
                  <a:ext uri="{FF2B5EF4-FFF2-40B4-BE49-F238E27FC236}">
                    <a16:creationId xmlns:a16="http://schemas.microsoft.com/office/drawing/2014/main" id="{7B39A860-FE10-47CF-AEB2-12081B1B8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3974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27" name="Rectangle 323">
                <a:extLst>
                  <a:ext uri="{FF2B5EF4-FFF2-40B4-BE49-F238E27FC236}">
                    <a16:creationId xmlns:a16="http://schemas.microsoft.com/office/drawing/2014/main" id="{BC022279-E5E1-42A1-807A-80E0595EF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3974"/>
                <a:ext cx="272" cy="182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828" name="Group 324">
                <a:extLst>
                  <a:ext uri="{FF2B5EF4-FFF2-40B4-BE49-F238E27FC236}">
                    <a16:creationId xmlns:a16="http://schemas.microsoft.com/office/drawing/2014/main" id="{9C1EDA0B-078C-43E0-883F-4CCE02EB5D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3974"/>
                <a:ext cx="272" cy="272"/>
                <a:chOff x="1441" y="2523"/>
                <a:chExt cx="364" cy="364"/>
              </a:xfrm>
            </p:grpSpPr>
            <p:sp>
              <p:nvSpPr>
                <p:cNvPr id="21829" name="Oval 325">
                  <a:extLst>
                    <a:ext uri="{FF2B5EF4-FFF2-40B4-BE49-F238E27FC236}">
                      <a16:creationId xmlns:a16="http://schemas.microsoft.com/office/drawing/2014/main" id="{40B6CAEE-F3AE-480E-8E4B-FD204FCA37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30" name="AutoShape 326">
                  <a:extLst>
                    <a:ext uri="{FF2B5EF4-FFF2-40B4-BE49-F238E27FC236}">
                      <a16:creationId xmlns:a16="http://schemas.microsoft.com/office/drawing/2014/main" id="{896FE7B7-A685-47BF-BDEC-7352CCC1A5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31" name="Group 327">
                <a:extLst>
                  <a:ext uri="{FF2B5EF4-FFF2-40B4-BE49-F238E27FC236}">
                    <a16:creationId xmlns:a16="http://schemas.microsoft.com/office/drawing/2014/main" id="{CA50D309-6C86-4889-8CB3-65712D6038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3974"/>
                <a:ext cx="272" cy="272"/>
                <a:chOff x="1441" y="2523"/>
                <a:chExt cx="364" cy="364"/>
              </a:xfrm>
            </p:grpSpPr>
            <p:sp>
              <p:nvSpPr>
                <p:cNvPr id="21832" name="Oval 328">
                  <a:extLst>
                    <a:ext uri="{FF2B5EF4-FFF2-40B4-BE49-F238E27FC236}">
                      <a16:creationId xmlns:a16="http://schemas.microsoft.com/office/drawing/2014/main" id="{F03FBA18-7190-4A2B-9A41-82C9A392C1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33" name="AutoShape 329">
                  <a:extLst>
                    <a:ext uri="{FF2B5EF4-FFF2-40B4-BE49-F238E27FC236}">
                      <a16:creationId xmlns:a16="http://schemas.microsoft.com/office/drawing/2014/main" id="{443E6A0D-FFE1-47F4-BD15-DD7E80E0C6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34" name="Group 330">
                <a:extLst>
                  <a:ext uri="{FF2B5EF4-FFF2-40B4-BE49-F238E27FC236}">
                    <a16:creationId xmlns:a16="http://schemas.microsoft.com/office/drawing/2014/main" id="{55407D7A-C5F4-43F3-A54A-9598211E92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3974"/>
                <a:ext cx="272" cy="272"/>
                <a:chOff x="1441" y="2523"/>
                <a:chExt cx="364" cy="364"/>
              </a:xfrm>
            </p:grpSpPr>
            <p:sp>
              <p:nvSpPr>
                <p:cNvPr id="21835" name="Oval 331">
                  <a:extLst>
                    <a:ext uri="{FF2B5EF4-FFF2-40B4-BE49-F238E27FC236}">
                      <a16:creationId xmlns:a16="http://schemas.microsoft.com/office/drawing/2014/main" id="{924E1580-B351-4719-8127-FE4C7FC6F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3" y="2585"/>
                  <a:ext cx="242" cy="24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36" name="AutoShape 332">
                  <a:extLst>
                    <a:ext uri="{FF2B5EF4-FFF2-40B4-BE49-F238E27FC236}">
                      <a16:creationId xmlns:a16="http://schemas.microsoft.com/office/drawing/2014/main" id="{B3827793-17A9-4B41-B9C9-2C66AC1A8E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1" y="2523"/>
                  <a:ext cx="364" cy="364"/>
                </a:xfrm>
                <a:custGeom>
                  <a:avLst/>
                  <a:gdLst>
                    <a:gd name="G0" fmla="+- 3620 0 0"/>
                    <a:gd name="G1" fmla="+- 21600 0 3620"/>
                    <a:gd name="G2" fmla="+- 21600 0 362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620" y="10800"/>
                      </a:moveTo>
                      <a:cubicBezTo>
                        <a:pt x="3620" y="14765"/>
                        <a:pt x="6835" y="17980"/>
                        <a:pt x="10800" y="17980"/>
                      </a:cubicBezTo>
                      <a:cubicBezTo>
                        <a:pt x="14765" y="17980"/>
                        <a:pt x="17980" y="14765"/>
                        <a:pt x="17980" y="10800"/>
                      </a:cubicBezTo>
                      <a:cubicBezTo>
                        <a:pt x="17980" y="6835"/>
                        <a:pt x="14765" y="3620"/>
                        <a:pt x="10800" y="3620"/>
                      </a:cubicBezTo>
                      <a:cubicBezTo>
                        <a:pt x="6835" y="3620"/>
                        <a:pt x="3620" y="6835"/>
                        <a:pt x="3620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837" name="Freeform 333">
                <a:extLst>
                  <a:ext uri="{FF2B5EF4-FFF2-40B4-BE49-F238E27FC236}">
                    <a16:creationId xmlns:a16="http://schemas.microsoft.com/office/drawing/2014/main" id="{39DFC7A1-163C-4034-91DC-C4EFC29C4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3974"/>
                <a:ext cx="862" cy="157"/>
              </a:xfrm>
              <a:custGeom>
                <a:avLst/>
                <a:gdLst>
                  <a:gd name="T0" fmla="*/ 0 w 998"/>
                  <a:gd name="T1" fmla="*/ 0 h 182"/>
                  <a:gd name="T2" fmla="*/ 46 w 998"/>
                  <a:gd name="T3" fmla="*/ 0 h 182"/>
                  <a:gd name="T4" fmla="*/ 46 w 998"/>
                  <a:gd name="T5" fmla="*/ 136 h 182"/>
                  <a:gd name="T6" fmla="*/ 953 w 998"/>
                  <a:gd name="T7" fmla="*/ 136 h 182"/>
                  <a:gd name="T8" fmla="*/ 953 w 998"/>
                  <a:gd name="T9" fmla="*/ 0 h 182"/>
                  <a:gd name="T10" fmla="*/ 998 w 998"/>
                  <a:gd name="T11" fmla="*/ 0 h 182"/>
                  <a:gd name="T12" fmla="*/ 998 w 998"/>
                  <a:gd name="T13" fmla="*/ 182 h 182"/>
                  <a:gd name="T14" fmla="*/ 0 w 998"/>
                  <a:gd name="T15" fmla="*/ 182 h 182"/>
                  <a:gd name="T16" fmla="*/ 0 w 998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8" h="182">
                    <a:moveTo>
                      <a:pt x="0" y="0"/>
                    </a:moveTo>
                    <a:lnTo>
                      <a:pt x="46" y="0"/>
                    </a:lnTo>
                    <a:lnTo>
                      <a:pt x="46" y="136"/>
                    </a:lnTo>
                    <a:lnTo>
                      <a:pt x="953" y="136"/>
                    </a:lnTo>
                    <a:lnTo>
                      <a:pt x="953" y="0"/>
                    </a:lnTo>
                    <a:lnTo>
                      <a:pt x="998" y="0"/>
                    </a:lnTo>
                    <a:lnTo>
                      <a:pt x="998" y="182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38" name="AutoShape 334">
                <a:extLst>
                  <a:ext uri="{FF2B5EF4-FFF2-40B4-BE49-F238E27FC236}">
                    <a16:creationId xmlns:a16="http://schemas.microsoft.com/office/drawing/2014/main" id="{4FAEA542-2C30-4337-8E4E-DDE7C48BC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" y="4020"/>
                <a:ext cx="136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39" name="Rectangle 335">
                <a:extLst>
                  <a:ext uri="{FF2B5EF4-FFF2-40B4-BE49-F238E27FC236}">
                    <a16:creationId xmlns:a16="http://schemas.microsoft.com/office/drawing/2014/main" id="{5476731E-C87B-4474-B5B5-1C0A12ED4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4020"/>
                <a:ext cx="318" cy="90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0" name="Rectangle 336">
                <a:extLst>
                  <a:ext uri="{FF2B5EF4-FFF2-40B4-BE49-F238E27FC236}">
                    <a16:creationId xmlns:a16="http://schemas.microsoft.com/office/drawing/2014/main" id="{424132B8-65A9-43BB-B7B1-12904D9CE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3611"/>
                <a:ext cx="91" cy="182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1" name="Freeform 337">
                <a:extLst>
                  <a:ext uri="{FF2B5EF4-FFF2-40B4-BE49-F238E27FC236}">
                    <a16:creationId xmlns:a16="http://schemas.microsoft.com/office/drawing/2014/main" id="{C96B40D4-9EFA-4FDA-BEC9-85AA64987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" y="3611"/>
                <a:ext cx="227" cy="182"/>
              </a:xfrm>
              <a:custGeom>
                <a:avLst/>
                <a:gdLst>
                  <a:gd name="T0" fmla="*/ 272 w 272"/>
                  <a:gd name="T1" fmla="*/ 0 h 182"/>
                  <a:gd name="T2" fmla="*/ 45 w 272"/>
                  <a:gd name="T3" fmla="*/ 0 h 182"/>
                  <a:gd name="T4" fmla="*/ 0 w 272"/>
                  <a:gd name="T5" fmla="*/ 182 h 182"/>
                  <a:gd name="T6" fmla="*/ 272 w 272"/>
                  <a:gd name="T7" fmla="*/ 182 h 182"/>
                  <a:gd name="T8" fmla="*/ 272 w 272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82">
                    <a:moveTo>
                      <a:pt x="272" y="0"/>
                    </a:moveTo>
                    <a:lnTo>
                      <a:pt x="45" y="0"/>
                    </a:lnTo>
                    <a:lnTo>
                      <a:pt x="0" y="182"/>
                    </a:lnTo>
                    <a:lnTo>
                      <a:pt x="272" y="182"/>
                    </a:lnTo>
                    <a:lnTo>
                      <a:pt x="2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42" name="Rectangle 338">
                <a:extLst>
                  <a:ext uri="{FF2B5EF4-FFF2-40B4-BE49-F238E27FC236}">
                    <a16:creationId xmlns:a16="http://schemas.microsoft.com/office/drawing/2014/main" id="{EB14E198-DB9E-4F27-B806-BE6E80239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3929"/>
                <a:ext cx="2585" cy="45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3" name="Rectangle 339" descr="横線 (太)">
                <a:extLst>
                  <a:ext uri="{FF2B5EF4-FFF2-40B4-BE49-F238E27FC236}">
                    <a16:creationId xmlns:a16="http://schemas.microsoft.com/office/drawing/2014/main" id="{7F946B47-E279-4022-8B24-1D0DE7B36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339"/>
                <a:ext cx="1180" cy="590"/>
              </a:xfrm>
              <a:prstGeom prst="rect">
                <a:avLst/>
              </a:prstGeom>
              <a:pattFill prst="dkHorz">
                <a:fgClr>
                  <a:schemeClr val="folHlink"/>
                </a:fgClr>
                <a:bgClr>
                  <a:srgbClr val="0066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4" name="Rectangle 340">
                <a:extLst>
                  <a:ext uri="{FF2B5EF4-FFF2-40B4-BE49-F238E27FC236}">
                    <a16:creationId xmlns:a16="http://schemas.microsoft.com/office/drawing/2014/main" id="{F45BB9F9-213A-4F18-AC6F-E7B93192E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294"/>
                <a:ext cx="1179" cy="45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5" name="Rectangle 341">
                <a:extLst>
                  <a:ext uri="{FF2B5EF4-FFF2-40B4-BE49-F238E27FC236}">
                    <a16:creationId xmlns:a16="http://schemas.microsoft.com/office/drawing/2014/main" id="{6A184466-E7B3-49D1-8230-C214BD742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88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6" name="Rectangle 342">
                <a:extLst>
                  <a:ext uri="{FF2B5EF4-FFF2-40B4-BE49-F238E27FC236}">
                    <a16:creationId xmlns:a16="http://schemas.microsoft.com/office/drawing/2014/main" id="{3D2C626C-D287-4204-A7FF-BC694C955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339"/>
                <a:ext cx="1180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7" name="Rectangle 343" descr="横線 (太)">
                <a:extLst>
                  <a:ext uri="{FF2B5EF4-FFF2-40B4-BE49-F238E27FC236}">
                    <a16:creationId xmlns:a16="http://schemas.microsoft.com/office/drawing/2014/main" id="{9432BDB2-7698-4DB8-8B32-3A95F6DCF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339"/>
                <a:ext cx="1180" cy="590"/>
              </a:xfrm>
              <a:prstGeom prst="rect">
                <a:avLst/>
              </a:prstGeom>
              <a:pattFill prst="dkHorz">
                <a:fgClr>
                  <a:schemeClr val="folHlink"/>
                </a:fgClr>
                <a:bgClr>
                  <a:srgbClr val="0066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8" name="Rectangle 344">
                <a:extLst>
                  <a:ext uri="{FF2B5EF4-FFF2-40B4-BE49-F238E27FC236}">
                    <a16:creationId xmlns:a16="http://schemas.microsoft.com/office/drawing/2014/main" id="{77076298-B54E-4640-93BD-24F98FF15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294"/>
                <a:ext cx="1179" cy="45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49" name="Rectangle 345">
                <a:extLst>
                  <a:ext uri="{FF2B5EF4-FFF2-40B4-BE49-F238E27FC236}">
                    <a16:creationId xmlns:a16="http://schemas.microsoft.com/office/drawing/2014/main" id="{992E3F30-D8D0-4551-AB41-DEE60716C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884"/>
                <a:ext cx="1179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850" name="Rectangle 346">
                <a:extLst>
                  <a:ext uri="{FF2B5EF4-FFF2-40B4-BE49-F238E27FC236}">
                    <a16:creationId xmlns:a16="http://schemas.microsoft.com/office/drawing/2014/main" id="{6E23862E-916A-461C-8868-AA7CC3F4A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339"/>
                <a:ext cx="1180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100000">
                    <a:srgbClr val="C0C0C0">
                      <a:alpha val="2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40</Words>
  <Application>Microsoft Office PowerPoint</Application>
  <PresentationFormat>A4 210 x 297 mm</PresentationFormat>
  <Paragraphs>14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pptxb53_配達、輸送トラックのイラスト</dc:title>
  <dc:subject>pptxb53_配達、輸送トラックのイラスト</dc:subject>
  <dc:creator>でじけろお</dc:creator>
  <cp:revision>2</cp:revision>
  <dcterms:created xsi:type="dcterms:W3CDTF">2010-10-12T01:13:58Z</dcterms:created>
  <dcterms:modified xsi:type="dcterms:W3CDTF">2019-10-02T16:36:54Z</dcterms:modified>
  <cp:version>2</cp:version>
</cp:coreProperties>
</file>