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70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6600FF"/>
    <a:srgbClr val="FF0000"/>
    <a:srgbClr val="FF9933"/>
    <a:srgbClr val="33CC33"/>
    <a:srgbClr val="FFFF00"/>
    <a:srgbClr val="FFCC0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10" autoAdjust="0"/>
    <p:restoredTop sz="94704" autoAdjust="0"/>
  </p:normalViewPr>
  <p:slideViewPr>
    <p:cSldViewPr>
      <p:cViewPr varScale="1">
        <p:scale>
          <a:sx n="68" d="100"/>
          <a:sy n="68" d="100"/>
        </p:scale>
        <p:origin x="66" y="36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1D2258-CDE5-4EA1-AF65-C107B11B06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AF4D33E-0673-48AE-B577-37E3612477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58361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A8811C-D08D-4B92-A35C-A9139C02B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D475B2B-35F5-45E0-A4FD-3A37A97654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58799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9B23774-C581-4DEF-B74D-B53F71C74B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9775" y="365125"/>
            <a:ext cx="2135188" cy="58118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11FDC56-3E00-4FCD-A796-2C29D21F59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6337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95024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DA3C4B-C80D-408D-81E8-E0D1BE7C3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864995-6E32-4BF6-A478-A2625AD476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53127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DD7BC1-F892-410A-8215-3AF72B968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17708AC-EBFA-46ED-8D71-20032B92C4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70510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D8C5E9-A9F6-4870-B67A-36EFC04D0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A523CC7-504B-402F-B860-6A74F3FC38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11E86A9-7B1D-43F3-8944-F10FBA131D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42698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B2CA7C-5CE5-4418-9D90-BC749992E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20686E-9806-4316-867B-AA67C9D176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79B0475-125C-4D8C-A193-10A40AAF92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5C85BB5-6529-4FC0-BCC2-AD2F9E396E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6A826D2-7505-4D88-9FB7-3094562B46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74818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A203B1-86FC-4F74-8A63-D9EE17772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6594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767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D261C9-F289-4056-96A3-48942469D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B1A35F-343D-44E7-BB02-B606291A8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369C406-EA74-4E82-A1EE-5999FE7844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03768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9A5710-CBCA-4EC2-BAD7-37B374F06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758CBE6-1B38-4383-8A02-3413116283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679764A-598B-4BA6-AD84-7D7F02F4E6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80601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2238C310-F241-4ED0-8048-96A8AC84C13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5D3B291A-5C61-4E1B-AD3B-97265F23C34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/>
              <a:t>Copyright©2011 </a:t>
            </a:r>
            <a:r>
              <a:rPr lang="en-US" altLang="ja-JP" sz="800">
                <a:hlinkClick r:id="rId14"/>
              </a:rPr>
              <a:t>http://www.digipot.net</a:t>
            </a:r>
            <a:r>
              <a:rPr lang="en-US" altLang="ja-JP" sz="800"/>
              <a:t> All rights reserved. </a:t>
            </a:r>
          </a:p>
        </p:txBody>
      </p:sp>
      <p:sp>
        <p:nvSpPr>
          <p:cNvPr id="1051" name="Rectangle 27">
            <a:extLst>
              <a:ext uri="{FF2B5EF4-FFF2-40B4-BE49-F238E27FC236}">
                <a16:creationId xmlns:a16="http://schemas.microsoft.com/office/drawing/2014/main" id="{AB2AF217-162B-4FED-9B2C-6425286B271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2" name="Rectangle 28">
            <a:extLst>
              <a:ext uri="{FF2B5EF4-FFF2-40B4-BE49-F238E27FC236}">
                <a16:creationId xmlns:a16="http://schemas.microsoft.com/office/drawing/2014/main" id="{CDB7341B-17A0-44B6-B3FF-49535401B6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3" name="Rectangle 29">
            <a:extLst>
              <a:ext uri="{FF2B5EF4-FFF2-40B4-BE49-F238E27FC236}">
                <a16:creationId xmlns:a16="http://schemas.microsoft.com/office/drawing/2014/main" id="{44061DED-DF92-4FFF-861B-5DF820CCED3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4" name="Rectangle 30">
            <a:extLst>
              <a:ext uri="{FF2B5EF4-FFF2-40B4-BE49-F238E27FC236}">
                <a16:creationId xmlns:a16="http://schemas.microsoft.com/office/drawing/2014/main" id="{151A6D3D-0EC7-4B7B-AE67-D97340A0AEB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5" name="Rectangle 31">
            <a:extLst>
              <a:ext uri="{FF2B5EF4-FFF2-40B4-BE49-F238E27FC236}">
                <a16:creationId xmlns:a16="http://schemas.microsoft.com/office/drawing/2014/main" id="{5480CC56-959E-47AE-9C79-1CF53A0D2D4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6" name="Rectangle 32">
            <a:extLst>
              <a:ext uri="{FF2B5EF4-FFF2-40B4-BE49-F238E27FC236}">
                <a16:creationId xmlns:a16="http://schemas.microsoft.com/office/drawing/2014/main" id="{55279C29-11C9-4B43-A808-D73F279D1C2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7" name="Rectangle 33">
            <a:extLst>
              <a:ext uri="{FF2B5EF4-FFF2-40B4-BE49-F238E27FC236}">
                <a16:creationId xmlns:a16="http://schemas.microsoft.com/office/drawing/2014/main" id="{4F1FB9AC-FED1-41D0-92EF-D71ACA3725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8" name="Rectangle 34">
            <a:extLst>
              <a:ext uri="{FF2B5EF4-FFF2-40B4-BE49-F238E27FC236}">
                <a16:creationId xmlns:a16="http://schemas.microsoft.com/office/drawing/2014/main" id="{BC4E653D-B9D5-453E-AFC8-C2FF9E5FB51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9" name="Rectangle 35">
            <a:extLst>
              <a:ext uri="{FF2B5EF4-FFF2-40B4-BE49-F238E27FC236}">
                <a16:creationId xmlns:a16="http://schemas.microsoft.com/office/drawing/2014/main" id="{A16234CA-D0DD-43A8-85E4-758E24675E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0" name="Rectangle 36">
            <a:extLst>
              <a:ext uri="{FF2B5EF4-FFF2-40B4-BE49-F238E27FC236}">
                <a16:creationId xmlns:a16="http://schemas.microsoft.com/office/drawing/2014/main" id="{3B9B03F9-5B19-4F32-831D-2EF1D9500C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1" name="Rectangle 37">
            <a:extLst>
              <a:ext uri="{FF2B5EF4-FFF2-40B4-BE49-F238E27FC236}">
                <a16:creationId xmlns:a16="http://schemas.microsoft.com/office/drawing/2014/main" id="{A569C742-0869-4479-9707-192C62552BD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2" name="Rectangle 38">
            <a:extLst>
              <a:ext uri="{FF2B5EF4-FFF2-40B4-BE49-F238E27FC236}">
                <a16:creationId xmlns:a16="http://schemas.microsoft.com/office/drawing/2014/main" id="{0C7A0416-BC18-4B72-99DE-0FA13266A2D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3" name="Rectangle 39">
            <a:extLst>
              <a:ext uri="{FF2B5EF4-FFF2-40B4-BE49-F238E27FC236}">
                <a16:creationId xmlns:a16="http://schemas.microsoft.com/office/drawing/2014/main" id="{B7A4D67E-B3B7-47CB-B4CD-A94D88FC899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4" name="Rectangle 40">
            <a:extLst>
              <a:ext uri="{FF2B5EF4-FFF2-40B4-BE49-F238E27FC236}">
                <a16:creationId xmlns:a16="http://schemas.microsoft.com/office/drawing/2014/main" id="{DC68326D-DAFA-48A0-A3DA-BC1FCA50DFE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5" name="Rectangle 41">
            <a:extLst>
              <a:ext uri="{FF2B5EF4-FFF2-40B4-BE49-F238E27FC236}">
                <a16:creationId xmlns:a16="http://schemas.microsoft.com/office/drawing/2014/main" id="{8195D9F8-BCF0-470D-8497-FFF47B7B3FA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355" name="Group 155">
            <a:extLst>
              <a:ext uri="{FF2B5EF4-FFF2-40B4-BE49-F238E27FC236}">
                <a16:creationId xmlns:a16="http://schemas.microsoft.com/office/drawing/2014/main" id="{C832559D-40C2-47DC-B5B4-7EBB3EE8AD11}"/>
              </a:ext>
            </a:extLst>
          </p:cNvPr>
          <p:cNvGrpSpPr>
            <a:grpSpLocks/>
          </p:cNvGrpSpPr>
          <p:nvPr/>
        </p:nvGrpSpPr>
        <p:grpSpPr bwMode="auto">
          <a:xfrm>
            <a:off x="454025" y="1196975"/>
            <a:ext cx="1511300" cy="809625"/>
            <a:chOff x="1714" y="482"/>
            <a:chExt cx="1270" cy="681"/>
          </a:xfrm>
        </p:grpSpPr>
        <p:sp>
          <p:nvSpPr>
            <p:cNvPr id="51356" name="Rectangle 156">
              <a:extLst>
                <a:ext uri="{FF2B5EF4-FFF2-40B4-BE49-F238E27FC236}">
                  <a16:creationId xmlns:a16="http://schemas.microsoft.com/office/drawing/2014/main" id="{C5CEA1B3-0178-46CD-959F-5078364C51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528"/>
              <a:ext cx="907" cy="90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57" name="Rectangle 157">
              <a:extLst>
                <a:ext uri="{FF2B5EF4-FFF2-40B4-BE49-F238E27FC236}">
                  <a16:creationId xmlns:a16="http://schemas.microsoft.com/office/drawing/2014/main" id="{867AC39A-8DB3-4D34-B195-B14A6D9A7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527"/>
              <a:ext cx="907" cy="90"/>
            </a:xfrm>
            <a:prstGeom prst="rect">
              <a:avLst/>
            </a:pr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58" name="Freeform 158">
              <a:extLst>
                <a:ext uri="{FF2B5EF4-FFF2-40B4-BE49-F238E27FC236}">
                  <a16:creationId xmlns:a16="http://schemas.microsoft.com/office/drawing/2014/main" id="{B658CF00-7533-4C59-9101-0FDBE890A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482"/>
              <a:ext cx="1270" cy="681"/>
            </a:xfrm>
            <a:custGeom>
              <a:avLst/>
              <a:gdLst>
                <a:gd name="T0" fmla="*/ 0 w 1270"/>
                <a:gd name="T1" fmla="*/ 0 h 681"/>
                <a:gd name="T2" fmla="*/ 227 w 1270"/>
                <a:gd name="T3" fmla="*/ 0 h 681"/>
                <a:gd name="T4" fmla="*/ 227 w 1270"/>
                <a:gd name="T5" fmla="*/ 227 h 681"/>
                <a:gd name="T6" fmla="*/ 1044 w 1270"/>
                <a:gd name="T7" fmla="*/ 227 h 681"/>
                <a:gd name="T8" fmla="*/ 1044 w 1270"/>
                <a:gd name="T9" fmla="*/ 0 h 681"/>
                <a:gd name="T10" fmla="*/ 1270 w 1270"/>
                <a:gd name="T11" fmla="*/ 0 h 681"/>
                <a:gd name="T12" fmla="*/ 1270 w 1270"/>
                <a:gd name="T13" fmla="*/ 545 h 681"/>
                <a:gd name="T14" fmla="*/ 726 w 1270"/>
                <a:gd name="T15" fmla="*/ 681 h 681"/>
                <a:gd name="T16" fmla="*/ 545 w 1270"/>
                <a:gd name="T17" fmla="*/ 681 h 681"/>
                <a:gd name="T18" fmla="*/ 0 w 1270"/>
                <a:gd name="T19" fmla="*/ 545 h 681"/>
                <a:gd name="T20" fmla="*/ 0 w 1270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0" h="681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1044" y="227"/>
                  </a:lnTo>
                  <a:lnTo>
                    <a:pt x="1044" y="0"/>
                  </a:lnTo>
                  <a:lnTo>
                    <a:pt x="1270" y="0"/>
                  </a:lnTo>
                  <a:lnTo>
                    <a:pt x="1270" y="545"/>
                  </a:lnTo>
                  <a:lnTo>
                    <a:pt x="726" y="681"/>
                  </a:lnTo>
                  <a:lnTo>
                    <a:pt x="545" y="681"/>
                  </a:lnTo>
                  <a:lnTo>
                    <a:pt x="0" y="545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1359" name="Group 159">
              <a:extLst>
                <a:ext uri="{FF2B5EF4-FFF2-40B4-BE49-F238E27FC236}">
                  <a16:creationId xmlns:a16="http://schemas.microsoft.com/office/drawing/2014/main" id="{21972A33-4A1E-467B-AE14-0E0E9AFC61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3" y="845"/>
              <a:ext cx="82" cy="136"/>
              <a:chOff x="3710" y="1979"/>
              <a:chExt cx="136" cy="226"/>
            </a:xfrm>
          </p:grpSpPr>
          <p:sp>
            <p:nvSpPr>
              <p:cNvPr id="51360" name="Oval 160">
                <a:extLst>
                  <a:ext uri="{FF2B5EF4-FFF2-40B4-BE49-F238E27FC236}">
                    <a16:creationId xmlns:a16="http://schemas.microsoft.com/office/drawing/2014/main" id="{20032312-D440-47A0-BE55-2AFCDF52AB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0" y="1979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61" name="Rectangle 161">
                <a:extLst>
                  <a:ext uri="{FF2B5EF4-FFF2-40B4-BE49-F238E27FC236}">
                    <a16:creationId xmlns:a16="http://schemas.microsoft.com/office/drawing/2014/main" id="{CDB56C0A-0437-491B-B56C-88388D9686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2069"/>
                <a:ext cx="45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362" name="Freeform 162">
              <a:extLst>
                <a:ext uri="{FF2B5EF4-FFF2-40B4-BE49-F238E27FC236}">
                  <a16:creationId xmlns:a16="http://schemas.microsoft.com/office/drawing/2014/main" id="{052FEB13-FA2C-4A78-94C0-0C972CF89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482"/>
              <a:ext cx="1270" cy="681"/>
            </a:xfrm>
            <a:custGeom>
              <a:avLst/>
              <a:gdLst>
                <a:gd name="T0" fmla="*/ 0 w 1270"/>
                <a:gd name="T1" fmla="*/ 0 h 681"/>
                <a:gd name="T2" fmla="*/ 227 w 1270"/>
                <a:gd name="T3" fmla="*/ 0 h 681"/>
                <a:gd name="T4" fmla="*/ 227 w 1270"/>
                <a:gd name="T5" fmla="*/ 227 h 681"/>
                <a:gd name="T6" fmla="*/ 1044 w 1270"/>
                <a:gd name="T7" fmla="*/ 227 h 681"/>
                <a:gd name="T8" fmla="*/ 1044 w 1270"/>
                <a:gd name="T9" fmla="*/ 0 h 681"/>
                <a:gd name="T10" fmla="*/ 1270 w 1270"/>
                <a:gd name="T11" fmla="*/ 0 h 681"/>
                <a:gd name="T12" fmla="*/ 1270 w 1270"/>
                <a:gd name="T13" fmla="*/ 545 h 681"/>
                <a:gd name="T14" fmla="*/ 726 w 1270"/>
                <a:gd name="T15" fmla="*/ 681 h 681"/>
                <a:gd name="T16" fmla="*/ 545 w 1270"/>
                <a:gd name="T17" fmla="*/ 681 h 681"/>
                <a:gd name="T18" fmla="*/ 0 w 1270"/>
                <a:gd name="T19" fmla="*/ 545 h 681"/>
                <a:gd name="T20" fmla="*/ 0 w 1270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0" h="681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1044" y="227"/>
                  </a:lnTo>
                  <a:lnTo>
                    <a:pt x="1044" y="0"/>
                  </a:lnTo>
                  <a:lnTo>
                    <a:pt x="1270" y="0"/>
                  </a:lnTo>
                  <a:lnTo>
                    <a:pt x="1270" y="545"/>
                  </a:lnTo>
                  <a:lnTo>
                    <a:pt x="726" y="681"/>
                  </a:lnTo>
                  <a:lnTo>
                    <a:pt x="545" y="681"/>
                  </a:lnTo>
                  <a:lnTo>
                    <a:pt x="0" y="54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1363" name="Group 163">
            <a:extLst>
              <a:ext uri="{FF2B5EF4-FFF2-40B4-BE49-F238E27FC236}">
                <a16:creationId xmlns:a16="http://schemas.microsoft.com/office/drawing/2014/main" id="{EB4259F8-AAA8-45BA-9A8F-53FC551AB5E0}"/>
              </a:ext>
            </a:extLst>
          </p:cNvPr>
          <p:cNvGrpSpPr>
            <a:grpSpLocks/>
          </p:cNvGrpSpPr>
          <p:nvPr/>
        </p:nvGrpSpPr>
        <p:grpSpPr bwMode="auto">
          <a:xfrm>
            <a:off x="2324100" y="1196975"/>
            <a:ext cx="1511300" cy="809625"/>
            <a:chOff x="3075" y="482"/>
            <a:chExt cx="1270" cy="681"/>
          </a:xfrm>
        </p:grpSpPr>
        <p:sp>
          <p:nvSpPr>
            <p:cNvPr id="51364" name="Rectangle 164">
              <a:extLst>
                <a:ext uri="{FF2B5EF4-FFF2-40B4-BE49-F238E27FC236}">
                  <a16:creationId xmlns:a16="http://schemas.microsoft.com/office/drawing/2014/main" id="{E67F5206-180A-47A6-87DC-F957C6959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6" y="528"/>
              <a:ext cx="1089" cy="45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65" name="Rectangle 165">
              <a:extLst>
                <a:ext uri="{FF2B5EF4-FFF2-40B4-BE49-F238E27FC236}">
                  <a16:creationId xmlns:a16="http://schemas.microsoft.com/office/drawing/2014/main" id="{DF83228C-CEDF-41E2-8F9B-88CA6B2ED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527"/>
              <a:ext cx="1089" cy="45"/>
            </a:xfrm>
            <a:prstGeom prst="rect">
              <a:avLst/>
            </a:pr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66" name="Freeform 166">
              <a:extLst>
                <a:ext uri="{FF2B5EF4-FFF2-40B4-BE49-F238E27FC236}">
                  <a16:creationId xmlns:a16="http://schemas.microsoft.com/office/drawing/2014/main" id="{F3E921A6-25E3-44FF-90E2-11D4A1E06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482"/>
              <a:ext cx="1270" cy="681"/>
            </a:xfrm>
            <a:custGeom>
              <a:avLst/>
              <a:gdLst>
                <a:gd name="T0" fmla="*/ 136 w 1270"/>
                <a:gd name="T1" fmla="*/ 0 h 681"/>
                <a:gd name="T2" fmla="*/ 0 w 1270"/>
                <a:gd name="T3" fmla="*/ 0 h 681"/>
                <a:gd name="T4" fmla="*/ 0 w 1270"/>
                <a:gd name="T5" fmla="*/ 454 h 681"/>
                <a:gd name="T6" fmla="*/ 454 w 1270"/>
                <a:gd name="T7" fmla="*/ 681 h 681"/>
                <a:gd name="T8" fmla="*/ 817 w 1270"/>
                <a:gd name="T9" fmla="*/ 681 h 681"/>
                <a:gd name="T10" fmla="*/ 1270 w 1270"/>
                <a:gd name="T11" fmla="*/ 454 h 681"/>
                <a:gd name="T12" fmla="*/ 1270 w 1270"/>
                <a:gd name="T13" fmla="*/ 0 h 681"/>
                <a:gd name="T14" fmla="*/ 1134 w 1270"/>
                <a:gd name="T15" fmla="*/ 0 h 681"/>
                <a:gd name="T16" fmla="*/ 1134 w 1270"/>
                <a:gd name="T17" fmla="*/ 227 h 681"/>
                <a:gd name="T18" fmla="*/ 136 w 1270"/>
                <a:gd name="T19" fmla="*/ 227 h 681"/>
                <a:gd name="T20" fmla="*/ 136 w 1270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0" h="681">
                  <a:moveTo>
                    <a:pt x="136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454" y="681"/>
                  </a:lnTo>
                  <a:lnTo>
                    <a:pt x="817" y="681"/>
                  </a:lnTo>
                  <a:lnTo>
                    <a:pt x="1270" y="454"/>
                  </a:lnTo>
                  <a:lnTo>
                    <a:pt x="1270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36" y="227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367" name="AutoShape 167">
              <a:extLst>
                <a:ext uri="{FF2B5EF4-FFF2-40B4-BE49-F238E27FC236}">
                  <a16:creationId xmlns:a16="http://schemas.microsoft.com/office/drawing/2014/main" id="{53B31887-EB1B-4D4A-BED9-6B35EA3687D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529" y="845"/>
              <a:ext cx="408" cy="22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5098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368" name="Group 168">
              <a:extLst>
                <a:ext uri="{FF2B5EF4-FFF2-40B4-BE49-F238E27FC236}">
                  <a16:creationId xmlns:a16="http://schemas.microsoft.com/office/drawing/2014/main" id="{409E562E-35EC-4321-B3FA-4193C95666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2" y="891"/>
              <a:ext cx="82" cy="136"/>
              <a:chOff x="3710" y="1979"/>
              <a:chExt cx="136" cy="226"/>
            </a:xfrm>
          </p:grpSpPr>
          <p:sp>
            <p:nvSpPr>
              <p:cNvPr id="51369" name="Oval 169">
                <a:extLst>
                  <a:ext uri="{FF2B5EF4-FFF2-40B4-BE49-F238E27FC236}">
                    <a16:creationId xmlns:a16="http://schemas.microsoft.com/office/drawing/2014/main" id="{20B57DE5-5873-4554-B42A-BC2E32E917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0" y="1979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70" name="Rectangle 170">
                <a:extLst>
                  <a:ext uri="{FF2B5EF4-FFF2-40B4-BE49-F238E27FC236}">
                    <a16:creationId xmlns:a16="http://schemas.microsoft.com/office/drawing/2014/main" id="{31D82D9A-CF9E-461C-8A66-70C6A0AA8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2069"/>
                <a:ext cx="45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371" name="Freeform 171">
              <a:extLst>
                <a:ext uri="{FF2B5EF4-FFF2-40B4-BE49-F238E27FC236}">
                  <a16:creationId xmlns:a16="http://schemas.microsoft.com/office/drawing/2014/main" id="{3145F531-CF24-4D27-9638-C8A1564C51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482"/>
              <a:ext cx="1270" cy="681"/>
            </a:xfrm>
            <a:custGeom>
              <a:avLst/>
              <a:gdLst>
                <a:gd name="T0" fmla="*/ 136 w 1270"/>
                <a:gd name="T1" fmla="*/ 0 h 681"/>
                <a:gd name="T2" fmla="*/ 0 w 1270"/>
                <a:gd name="T3" fmla="*/ 0 h 681"/>
                <a:gd name="T4" fmla="*/ 0 w 1270"/>
                <a:gd name="T5" fmla="*/ 454 h 681"/>
                <a:gd name="T6" fmla="*/ 454 w 1270"/>
                <a:gd name="T7" fmla="*/ 681 h 681"/>
                <a:gd name="T8" fmla="*/ 817 w 1270"/>
                <a:gd name="T9" fmla="*/ 681 h 681"/>
                <a:gd name="T10" fmla="*/ 1270 w 1270"/>
                <a:gd name="T11" fmla="*/ 454 h 681"/>
                <a:gd name="T12" fmla="*/ 1270 w 1270"/>
                <a:gd name="T13" fmla="*/ 0 h 681"/>
                <a:gd name="T14" fmla="*/ 1134 w 1270"/>
                <a:gd name="T15" fmla="*/ 0 h 681"/>
                <a:gd name="T16" fmla="*/ 1134 w 1270"/>
                <a:gd name="T17" fmla="*/ 227 h 681"/>
                <a:gd name="T18" fmla="*/ 136 w 1270"/>
                <a:gd name="T19" fmla="*/ 227 h 681"/>
                <a:gd name="T20" fmla="*/ 136 w 1270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0" h="681">
                  <a:moveTo>
                    <a:pt x="136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454" y="681"/>
                  </a:lnTo>
                  <a:lnTo>
                    <a:pt x="817" y="681"/>
                  </a:lnTo>
                  <a:lnTo>
                    <a:pt x="1270" y="454"/>
                  </a:lnTo>
                  <a:lnTo>
                    <a:pt x="1270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36" y="227"/>
                  </a:lnTo>
                  <a:lnTo>
                    <a:pt x="136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1372" name="Group 172">
            <a:extLst>
              <a:ext uri="{FF2B5EF4-FFF2-40B4-BE49-F238E27FC236}">
                <a16:creationId xmlns:a16="http://schemas.microsoft.com/office/drawing/2014/main" id="{69B8A291-8CCE-4C48-B48B-5E32767A93D9}"/>
              </a:ext>
            </a:extLst>
          </p:cNvPr>
          <p:cNvGrpSpPr>
            <a:grpSpLocks/>
          </p:cNvGrpSpPr>
          <p:nvPr/>
        </p:nvGrpSpPr>
        <p:grpSpPr bwMode="auto">
          <a:xfrm>
            <a:off x="454025" y="3141663"/>
            <a:ext cx="1511300" cy="809625"/>
            <a:chOff x="1714" y="1253"/>
            <a:chExt cx="1270" cy="681"/>
          </a:xfrm>
        </p:grpSpPr>
        <p:sp>
          <p:nvSpPr>
            <p:cNvPr id="51373" name="Rectangle 173">
              <a:extLst>
                <a:ext uri="{FF2B5EF4-FFF2-40B4-BE49-F238E27FC236}">
                  <a16:creationId xmlns:a16="http://schemas.microsoft.com/office/drawing/2014/main" id="{521B48EB-D7AE-4726-8510-6E2553E31A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1299"/>
              <a:ext cx="907" cy="90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74" name="Rectangle 174">
              <a:extLst>
                <a:ext uri="{FF2B5EF4-FFF2-40B4-BE49-F238E27FC236}">
                  <a16:creationId xmlns:a16="http://schemas.microsoft.com/office/drawing/2014/main" id="{13330CD7-6213-44DE-A9F3-81316110F0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298"/>
              <a:ext cx="907" cy="90"/>
            </a:xfrm>
            <a:prstGeom prst="rect">
              <a:avLst/>
            </a:pr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75" name="Freeform 175" descr="紙ふぶき (大)">
              <a:extLst>
                <a:ext uri="{FF2B5EF4-FFF2-40B4-BE49-F238E27FC236}">
                  <a16:creationId xmlns:a16="http://schemas.microsoft.com/office/drawing/2014/main" id="{5B65915E-BFD0-478D-BD84-D0815853F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253"/>
              <a:ext cx="1270" cy="681"/>
            </a:xfrm>
            <a:custGeom>
              <a:avLst/>
              <a:gdLst>
                <a:gd name="T0" fmla="*/ 0 w 1270"/>
                <a:gd name="T1" fmla="*/ 0 h 681"/>
                <a:gd name="T2" fmla="*/ 227 w 1270"/>
                <a:gd name="T3" fmla="*/ 0 h 681"/>
                <a:gd name="T4" fmla="*/ 227 w 1270"/>
                <a:gd name="T5" fmla="*/ 227 h 681"/>
                <a:gd name="T6" fmla="*/ 1044 w 1270"/>
                <a:gd name="T7" fmla="*/ 227 h 681"/>
                <a:gd name="T8" fmla="*/ 1044 w 1270"/>
                <a:gd name="T9" fmla="*/ 0 h 681"/>
                <a:gd name="T10" fmla="*/ 1270 w 1270"/>
                <a:gd name="T11" fmla="*/ 0 h 681"/>
                <a:gd name="T12" fmla="*/ 1270 w 1270"/>
                <a:gd name="T13" fmla="*/ 545 h 681"/>
                <a:gd name="T14" fmla="*/ 726 w 1270"/>
                <a:gd name="T15" fmla="*/ 681 h 681"/>
                <a:gd name="T16" fmla="*/ 545 w 1270"/>
                <a:gd name="T17" fmla="*/ 681 h 681"/>
                <a:gd name="T18" fmla="*/ 0 w 1270"/>
                <a:gd name="T19" fmla="*/ 545 h 681"/>
                <a:gd name="T20" fmla="*/ 0 w 1270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0" h="681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1044" y="227"/>
                  </a:lnTo>
                  <a:lnTo>
                    <a:pt x="1044" y="0"/>
                  </a:lnTo>
                  <a:lnTo>
                    <a:pt x="1270" y="0"/>
                  </a:lnTo>
                  <a:lnTo>
                    <a:pt x="1270" y="545"/>
                  </a:lnTo>
                  <a:lnTo>
                    <a:pt x="726" y="681"/>
                  </a:lnTo>
                  <a:lnTo>
                    <a:pt x="545" y="681"/>
                  </a:lnTo>
                  <a:lnTo>
                    <a:pt x="0" y="545"/>
                  </a:lnTo>
                  <a:lnTo>
                    <a:pt x="0" y="0"/>
                  </a:lnTo>
                  <a:close/>
                </a:path>
              </a:pathLst>
            </a:custGeom>
            <a:pattFill prst="lgConfetti">
              <a:fgClr>
                <a:schemeClr val="bg2"/>
              </a:fgClr>
              <a:bgClr>
                <a:srgbClr val="C0C0C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1376" name="Group 176">
              <a:extLst>
                <a:ext uri="{FF2B5EF4-FFF2-40B4-BE49-F238E27FC236}">
                  <a16:creationId xmlns:a16="http://schemas.microsoft.com/office/drawing/2014/main" id="{DF0A0939-1851-499F-8A32-2F6F8DAD6E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3" y="1616"/>
              <a:ext cx="82" cy="136"/>
              <a:chOff x="3710" y="1979"/>
              <a:chExt cx="136" cy="226"/>
            </a:xfrm>
          </p:grpSpPr>
          <p:sp>
            <p:nvSpPr>
              <p:cNvPr id="51377" name="Oval 177">
                <a:extLst>
                  <a:ext uri="{FF2B5EF4-FFF2-40B4-BE49-F238E27FC236}">
                    <a16:creationId xmlns:a16="http://schemas.microsoft.com/office/drawing/2014/main" id="{14060967-67E3-4023-8F35-58016712DF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0" y="1979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78" name="Rectangle 178">
                <a:extLst>
                  <a:ext uri="{FF2B5EF4-FFF2-40B4-BE49-F238E27FC236}">
                    <a16:creationId xmlns:a16="http://schemas.microsoft.com/office/drawing/2014/main" id="{B8670EA0-2B1D-4699-AF19-16888B712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2069"/>
                <a:ext cx="45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379" name="Freeform 179">
              <a:extLst>
                <a:ext uri="{FF2B5EF4-FFF2-40B4-BE49-F238E27FC236}">
                  <a16:creationId xmlns:a16="http://schemas.microsoft.com/office/drawing/2014/main" id="{268F0AD7-D66B-44AB-AC62-BE4ABC40B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253"/>
              <a:ext cx="1270" cy="681"/>
            </a:xfrm>
            <a:custGeom>
              <a:avLst/>
              <a:gdLst>
                <a:gd name="T0" fmla="*/ 0 w 1270"/>
                <a:gd name="T1" fmla="*/ 0 h 681"/>
                <a:gd name="T2" fmla="*/ 227 w 1270"/>
                <a:gd name="T3" fmla="*/ 0 h 681"/>
                <a:gd name="T4" fmla="*/ 227 w 1270"/>
                <a:gd name="T5" fmla="*/ 227 h 681"/>
                <a:gd name="T6" fmla="*/ 1044 w 1270"/>
                <a:gd name="T7" fmla="*/ 227 h 681"/>
                <a:gd name="T8" fmla="*/ 1044 w 1270"/>
                <a:gd name="T9" fmla="*/ 0 h 681"/>
                <a:gd name="T10" fmla="*/ 1270 w 1270"/>
                <a:gd name="T11" fmla="*/ 0 h 681"/>
                <a:gd name="T12" fmla="*/ 1270 w 1270"/>
                <a:gd name="T13" fmla="*/ 545 h 681"/>
                <a:gd name="T14" fmla="*/ 726 w 1270"/>
                <a:gd name="T15" fmla="*/ 681 h 681"/>
                <a:gd name="T16" fmla="*/ 545 w 1270"/>
                <a:gd name="T17" fmla="*/ 681 h 681"/>
                <a:gd name="T18" fmla="*/ 0 w 1270"/>
                <a:gd name="T19" fmla="*/ 545 h 681"/>
                <a:gd name="T20" fmla="*/ 0 w 1270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0" h="681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1044" y="227"/>
                  </a:lnTo>
                  <a:lnTo>
                    <a:pt x="1044" y="0"/>
                  </a:lnTo>
                  <a:lnTo>
                    <a:pt x="1270" y="0"/>
                  </a:lnTo>
                  <a:lnTo>
                    <a:pt x="1270" y="545"/>
                  </a:lnTo>
                  <a:lnTo>
                    <a:pt x="726" y="681"/>
                  </a:lnTo>
                  <a:lnTo>
                    <a:pt x="545" y="681"/>
                  </a:lnTo>
                  <a:lnTo>
                    <a:pt x="0" y="54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1380" name="Group 180">
            <a:extLst>
              <a:ext uri="{FF2B5EF4-FFF2-40B4-BE49-F238E27FC236}">
                <a16:creationId xmlns:a16="http://schemas.microsoft.com/office/drawing/2014/main" id="{FF31E2C3-C62E-428D-9B83-F1DFB2F7844A}"/>
              </a:ext>
            </a:extLst>
          </p:cNvPr>
          <p:cNvGrpSpPr>
            <a:grpSpLocks/>
          </p:cNvGrpSpPr>
          <p:nvPr/>
        </p:nvGrpSpPr>
        <p:grpSpPr bwMode="auto">
          <a:xfrm>
            <a:off x="2324100" y="3141663"/>
            <a:ext cx="1511300" cy="809625"/>
            <a:chOff x="3075" y="1253"/>
            <a:chExt cx="1270" cy="681"/>
          </a:xfrm>
        </p:grpSpPr>
        <p:sp>
          <p:nvSpPr>
            <p:cNvPr id="51381" name="Rectangle 181">
              <a:extLst>
                <a:ext uri="{FF2B5EF4-FFF2-40B4-BE49-F238E27FC236}">
                  <a16:creationId xmlns:a16="http://schemas.microsoft.com/office/drawing/2014/main" id="{59FB1844-FB36-4163-B13C-3C3143E5C5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6" y="1299"/>
              <a:ext cx="1089" cy="45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82" name="Rectangle 182">
              <a:extLst>
                <a:ext uri="{FF2B5EF4-FFF2-40B4-BE49-F238E27FC236}">
                  <a16:creationId xmlns:a16="http://schemas.microsoft.com/office/drawing/2014/main" id="{A19119B1-8D65-4118-82B2-21409FCAE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298"/>
              <a:ext cx="1089" cy="45"/>
            </a:xfrm>
            <a:prstGeom prst="rect">
              <a:avLst/>
            </a:pr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83" name="Freeform 183" descr="紙ふぶき (大)">
              <a:extLst>
                <a:ext uri="{FF2B5EF4-FFF2-40B4-BE49-F238E27FC236}">
                  <a16:creationId xmlns:a16="http://schemas.microsoft.com/office/drawing/2014/main" id="{DE69D7D0-175B-4841-8DF6-12F231895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1253"/>
              <a:ext cx="1270" cy="681"/>
            </a:xfrm>
            <a:custGeom>
              <a:avLst/>
              <a:gdLst>
                <a:gd name="T0" fmla="*/ 136 w 1270"/>
                <a:gd name="T1" fmla="*/ 0 h 681"/>
                <a:gd name="T2" fmla="*/ 0 w 1270"/>
                <a:gd name="T3" fmla="*/ 0 h 681"/>
                <a:gd name="T4" fmla="*/ 0 w 1270"/>
                <a:gd name="T5" fmla="*/ 454 h 681"/>
                <a:gd name="T6" fmla="*/ 454 w 1270"/>
                <a:gd name="T7" fmla="*/ 681 h 681"/>
                <a:gd name="T8" fmla="*/ 817 w 1270"/>
                <a:gd name="T9" fmla="*/ 681 h 681"/>
                <a:gd name="T10" fmla="*/ 1270 w 1270"/>
                <a:gd name="T11" fmla="*/ 454 h 681"/>
                <a:gd name="T12" fmla="*/ 1270 w 1270"/>
                <a:gd name="T13" fmla="*/ 0 h 681"/>
                <a:gd name="T14" fmla="*/ 1134 w 1270"/>
                <a:gd name="T15" fmla="*/ 0 h 681"/>
                <a:gd name="T16" fmla="*/ 1134 w 1270"/>
                <a:gd name="T17" fmla="*/ 227 h 681"/>
                <a:gd name="T18" fmla="*/ 136 w 1270"/>
                <a:gd name="T19" fmla="*/ 227 h 681"/>
                <a:gd name="T20" fmla="*/ 136 w 1270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0" h="681">
                  <a:moveTo>
                    <a:pt x="136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454" y="681"/>
                  </a:lnTo>
                  <a:lnTo>
                    <a:pt x="817" y="681"/>
                  </a:lnTo>
                  <a:lnTo>
                    <a:pt x="1270" y="454"/>
                  </a:lnTo>
                  <a:lnTo>
                    <a:pt x="1270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36" y="227"/>
                  </a:lnTo>
                  <a:lnTo>
                    <a:pt x="136" y="0"/>
                  </a:lnTo>
                  <a:close/>
                </a:path>
              </a:pathLst>
            </a:custGeom>
            <a:pattFill prst="lgConfetti">
              <a:fgClr>
                <a:schemeClr val="bg2"/>
              </a:fgClr>
              <a:bgClr>
                <a:srgbClr val="C0C0C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384" name="AutoShape 184">
              <a:extLst>
                <a:ext uri="{FF2B5EF4-FFF2-40B4-BE49-F238E27FC236}">
                  <a16:creationId xmlns:a16="http://schemas.microsoft.com/office/drawing/2014/main" id="{04396370-B781-4233-A57B-5E8C5DA8ABB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529" y="1616"/>
              <a:ext cx="408" cy="22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8080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385" name="Group 185">
              <a:extLst>
                <a:ext uri="{FF2B5EF4-FFF2-40B4-BE49-F238E27FC236}">
                  <a16:creationId xmlns:a16="http://schemas.microsoft.com/office/drawing/2014/main" id="{2487D730-4F72-4CFF-9C52-EF43CB6506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2" y="1662"/>
              <a:ext cx="82" cy="136"/>
              <a:chOff x="3710" y="1979"/>
              <a:chExt cx="136" cy="226"/>
            </a:xfrm>
          </p:grpSpPr>
          <p:sp>
            <p:nvSpPr>
              <p:cNvPr id="51386" name="Oval 186">
                <a:extLst>
                  <a:ext uri="{FF2B5EF4-FFF2-40B4-BE49-F238E27FC236}">
                    <a16:creationId xmlns:a16="http://schemas.microsoft.com/office/drawing/2014/main" id="{795579EB-E48C-4AAB-861B-5BFF446227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0" y="1979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87" name="Rectangle 187">
                <a:extLst>
                  <a:ext uri="{FF2B5EF4-FFF2-40B4-BE49-F238E27FC236}">
                    <a16:creationId xmlns:a16="http://schemas.microsoft.com/office/drawing/2014/main" id="{22B1AA74-5DA1-4756-8001-43F764C163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2069"/>
                <a:ext cx="45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388" name="Freeform 188">
              <a:extLst>
                <a:ext uri="{FF2B5EF4-FFF2-40B4-BE49-F238E27FC236}">
                  <a16:creationId xmlns:a16="http://schemas.microsoft.com/office/drawing/2014/main" id="{3670F781-30EA-42CC-A36D-7DAC6000A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1253"/>
              <a:ext cx="1270" cy="681"/>
            </a:xfrm>
            <a:custGeom>
              <a:avLst/>
              <a:gdLst>
                <a:gd name="T0" fmla="*/ 136 w 1270"/>
                <a:gd name="T1" fmla="*/ 0 h 681"/>
                <a:gd name="T2" fmla="*/ 0 w 1270"/>
                <a:gd name="T3" fmla="*/ 0 h 681"/>
                <a:gd name="T4" fmla="*/ 0 w 1270"/>
                <a:gd name="T5" fmla="*/ 454 h 681"/>
                <a:gd name="T6" fmla="*/ 454 w 1270"/>
                <a:gd name="T7" fmla="*/ 681 h 681"/>
                <a:gd name="T8" fmla="*/ 817 w 1270"/>
                <a:gd name="T9" fmla="*/ 681 h 681"/>
                <a:gd name="T10" fmla="*/ 1270 w 1270"/>
                <a:gd name="T11" fmla="*/ 454 h 681"/>
                <a:gd name="T12" fmla="*/ 1270 w 1270"/>
                <a:gd name="T13" fmla="*/ 0 h 681"/>
                <a:gd name="T14" fmla="*/ 1134 w 1270"/>
                <a:gd name="T15" fmla="*/ 0 h 681"/>
                <a:gd name="T16" fmla="*/ 1134 w 1270"/>
                <a:gd name="T17" fmla="*/ 227 h 681"/>
                <a:gd name="T18" fmla="*/ 136 w 1270"/>
                <a:gd name="T19" fmla="*/ 227 h 681"/>
                <a:gd name="T20" fmla="*/ 136 w 1270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0" h="681">
                  <a:moveTo>
                    <a:pt x="136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454" y="681"/>
                  </a:lnTo>
                  <a:lnTo>
                    <a:pt x="817" y="681"/>
                  </a:lnTo>
                  <a:lnTo>
                    <a:pt x="1270" y="454"/>
                  </a:lnTo>
                  <a:lnTo>
                    <a:pt x="1270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36" y="227"/>
                  </a:lnTo>
                  <a:lnTo>
                    <a:pt x="136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1389" name="Group 189">
            <a:extLst>
              <a:ext uri="{FF2B5EF4-FFF2-40B4-BE49-F238E27FC236}">
                <a16:creationId xmlns:a16="http://schemas.microsoft.com/office/drawing/2014/main" id="{29E831E9-29EC-4F14-ADB5-C0648FAACF50}"/>
              </a:ext>
            </a:extLst>
          </p:cNvPr>
          <p:cNvGrpSpPr>
            <a:grpSpLocks/>
          </p:cNvGrpSpPr>
          <p:nvPr/>
        </p:nvGrpSpPr>
        <p:grpSpPr bwMode="auto">
          <a:xfrm>
            <a:off x="454025" y="5140325"/>
            <a:ext cx="1511300" cy="809625"/>
            <a:chOff x="1714" y="482"/>
            <a:chExt cx="1270" cy="681"/>
          </a:xfrm>
        </p:grpSpPr>
        <p:sp>
          <p:nvSpPr>
            <p:cNvPr id="51390" name="Rectangle 190">
              <a:extLst>
                <a:ext uri="{FF2B5EF4-FFF2-40B4-BE49-F238E27FC236}">
                  <a16:creationId xmlns:a16="http://schemas.microsoft.com/office/drawing/2014/main" id="{B037FB48-5C70-4D8F-B4A5-B584A5959B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528"/>
              <a:ext cx="907" cy="90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91" name="Rectangle 191">
              <a:extLst>
                <a:ext uri="{FF2B5EF4-FFF2-40B4-BE49-F238E27FC236}">
                  <a16:creationId xmlns:a16="http://schemas.microsoft.com/office/drawing/2014/main" id="{E55E2CFB-54ED-4EA6-98E9-16BE548C9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527"/>
              <a:ext cx="907" cy="90"/>
            </a:xfrm>
            <a:prstGeom prst="rect">
              <a:avLst/>
            </a:pr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92" name="Freeform 192">
              <a:extLst>
                <a:ext uri="{FF2B5EF4-FFF2-40B4-BE49-F238E27FC236}">
                  <a16:creationId xmlns:a16="http://schemas.microsoft.com/office/drawing/2014/main" id="{3C958D63-8991-410E-BCF5-A6DE60FE5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482"/>
              <a:ext cx="1270" cy="681"/>
            </a:xfrm>
            <a:custGeom>
              <a:avLst/>
              <a:gdLst>
                <a:gd name="T0" fmla="*/ 0 w 1270"/>
                <a:gd name="T1" fmla="*/ 0 h 681"/>
                <a:gd name="T2" fmla="*/ 227 w 1270"/>
                <a:gd name="T3" fmla="*/ 0 h 681"/>
                <a:gd name="T4" fmla="*/ 227 w 1270"/>
                <a:gd name="T5" fmla="*/ 227 h 681"/>
                <a:gd name="T6" fmla="*/ 1044 w 1270"/>
                <a:gd name="T7" fmla="*/ 227 h 681"/>
                <a:gd name="T8" fmla="*/ 1044 w 1270"/>
                <a:gd name="T9" fmla="*/ 0 h 681"/>
                <a:gd name="T10" fmla="*/ 1270 w 1270"/>
                <a:gd name="T11" fmla="*/ 0 h 681"/>
                <a:gd name="T12" fmla="*/ 1270 w 1270"/>
                <a:gd name="T13" fmla="*/ 545 h 681"/>
                <a:gd name="T14" fmla="*/ 726 w 1270"/>
                <a:gd name="T15" fmla="*/ 681 h 681"/>
                <a:gd name="T16" fmla="*/ 545 w 1270"/>
                <a:gd name="T17" fmla="*/ 681 h 681"/>
                <a:gd name="T18" fmla="*/ 0 w 1270"/>
                <a:gd name="T19" fmla="*/ 545 h 681"/>
                <a:gd name="T20" fmla="*/ 0 w 1270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0" h="681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1044" y="227"/>
                  </a:lnTo>
                  <a:lnTo>
                    <a:pt x="1044" y="0"/>
                  </a:lnTo>
                  <a:lnTo>
                    <a:pt x="1270" y="0"/>
                  </a:lnTo>
                  <a:lnTo>
                    <a:pt x="1270" y="545"/>
                  </a:lnTo>
                  <a:lnTo>
                    <a:pt x="726" y="681"/>
                  </a:lnTo>
                  <a:lnTo>
                    <a:pt x="545" y="681"/>
                  </a:lnTo>
                  <a:lnTo>
                    <a:pt x="0" y="545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1393" name="Group 193">
              <a:extLst>
                <a:ext uri="{FF2B5EF4-FFF2-40B4-BE49-F238E27FC236}">
                  <a16:creationId xmlns:a16="http://schemas.microsoft.com/office/drawing/2014/main" id="{69F68913-67FE-4381-8620-C05759E141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3" y="845"/>
              <a:ext cx="82" cy="136"/>
              <a:chOff x="3710" y="1979"/>
              <a:chExt cx="136" cy="226"/>
            </a:xfrm>
          </p:grpSpPr>
          <p:sp>
            <p:nvSpPr>
              <p:cNvPr id="51394" name="Oval 194">
                <a:extLst>
                  <a:ext uri="{FF2B5EF4-FFF2-40B4-BE49-F238E27FC236}">
                    <a16:creationId xmlns:a16="http://schemas.microsoft.com/office/drawing/2014/main" id="{7B11560A-5990-416E-9BB2-E5AA3C2C32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0" y="1979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95" name="Rectangle 195">
                <a:extLst>
                  <a:ext uri="{FF2B5EF4-FFF2-40B4-BE49-F238E27FC236}">
                    <a16:creationId xmlns:a16="http://schemas.microsoft.com/office/drawing/2014/main" id="{E0F0B9DC-3CC1-44B7-8E71-658652230B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2069"/>
                <a:ext cx="45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396" name="Freeform 196">
              <a:extLst>
                <a:ext uri="{FF2B5EF4-FFF2-40B4-BE49-F238E27FC236}">
                  <a16:creationId xmlns:a16="http://schemas.microsoft.com/office/drawing/2014/main" id="{9CF5C7C1-95DE-4D2E-809B-F16050DE0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482"/>
              <a:ext cx="1270" cy="681"/>
            </a:xfrm>
            <a:custGeom>
              <a:avLst/>
              <a:gdLst>
                <a:gd name="T0" fmla="*/ 0 w 1270"/>
                <a:gd name="T1" fmla="*/ 0 h 681"/>
                <a:gd name="T2" fmla="*/ 227 w 1270"/>
                <a:gd name="T3" fmla="*/ 0 h 681"/>
                <a:gd name="T4" fmla="*/ 227 w 1270"/>
                <a:gd name="T5" fmla="*/ 227 h 681"/>
                <a:gd name="T6" fmla="*/ 1044 w 1270"/>
                <a:gd name="T7" fmla="*/ 227 h 681"/>
                <a:gd name="T8" fmla="*/ 1044 w 1270"/>
                <a:gd name="T9" fmla="*/ 0 h 681"/>
                <a:gd name="T10" fmla="*/ 1270 w 1270"/>
                <a:gd name="T11" fmla="*/ 0 h 681"/>
                <a:gd name="T12" fmla="*/ 1270 w 1270"/>
                <a:gd name="T13" fmla="*/ 545 h 681"/>
                <a:gd name="T14" fmla="*/ 726 w 1270"/>
                <a:gd name="T15" fmla="*/ 681 h 681"/>
                <a:gd name="T16" fmla="*/ 545 w 1270"/>
                <a:gd name="T17" fmla="*/ 681 h 681"/>
                <a:gd name="T18" fmla="*/ 0 w 1270"/>
                <a:gd name="T19" fmla="*/ 545 h 681"/>
                <a:gd name="T20" fmla="*/ 0 w 1270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0" h="681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1044" y="227"/>
                  </a:lnTo>
                  <a:lnTo>
                    <a:pt x="1044" y="0"/>
                  </a:lnTo>
                  <a:lnTo>
                    <a:pt x="1270" y="0"/>
                  </a:lnTo>
                  <a:lnTo>
                    <a:pt x="1270" y="545"/>
                  </a:lnTo>
                  <a:lnTo>
                    <a:pt x="726" y="681"/>
                  </a:lnTo>
                  <a:lnTo>
                    <a:pt x="545" y="681"/>
                  </a:lnTo>
                  <a:lnTo>
                    <a:pt x="0" y="54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1397" name="Group 197">
            <a:extLst>
              <a:ext uri="{FF2B5EF4-FFF2-40B4-BE49-F238E27FC236}">
                <a16:creationId xmlns:a16="http://schemas.microsoft.com/office/drawing/2014/main" id="{90B085B0-D756-43FC-8F11-509F2E80E8F1}"/>
              </a:ext>
            </a:extLst>
          </p:cNvPr>
          <p:cNvGrpSpPr>
            <a:grpSpLocks/>
          </p:cNvGrpSpPr>
          <p:nvPr/>
        </p:nvGrpSpPr>
        <p:grpSpPr bwMode="auto">
          <a:xfrm>
            <a:off x="2324100" y="5140325"/>
            <a:ext cx="1511300" cy="809625"/>
            <a:chOff x="3075" y="482"/>
            <a:chExt cx="1270" cy="681"/>
          </a:xfrm>
        </p:grpSpPr>
        <p:sp>
          <p:nvSpPr>
            <p:cNvPr id="51398" name="Rectangle 198">
              <a:extLst>
                <a:ext uri="{FF2B5EF4-FFF2-40B4-BE49-F238E27FC236}">
                  <a16:creationId xmlns:a16="http://schemas.microsoft.com/office/drawing/2014/main" id="{53C383F9-1D69-4EF6-A5D1-2FFC95614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6" y="528"/>
              <a:ext cx="1089" cy="45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99" name="Rectangle 199">
              <a:extLst>
                <a:ext uri="{FF2B5EF4-FFF2-40B4-BE49-F238E27FC236}">
                  <a16:creationId xmlns:a16="http://schemas.microsoft.com/office/drawing/2014/main" id="{0C2C4AF6-E398-4B97-84A9-174697ADC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527"/>
              <a:ext cx="1089" cy="45"/>
            </a:xfrm>
            <a:prstGeom prst="rect">
              <a:avLst/>
            </a:pr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00" name="Freeform 200">
              <a:extLst>
                <a:ext uri="{FF2B5EF4-FFF2-40B4-BE49-F238E27FC236}">
                  <a16:creationId xmlns:a16="http://schemas.microsoft.com/office/drawing/2014/main" id="{1D385534-D61F-4543-ACF2-789E0FB41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482"/>
              <a:ext cx="1270" cy="681"/>
            </a:xfrm>
            <a:custGeom>
              <a:avLst/>
              <a:gdLst>
                <a:gd name="T0" fmla="*/ 136 w 1270"/>
                <a:gd name="T1" fmla="*/ 0 h 681"/>
                <a:gd name="T2" fmla="*/ 0 w 1270"/>
                <a:gd name="T3" fmla="*/ 0 h 681"/>
                <a:gd name="T4" fmla="*/ 0 w 1270"/>
                <a:gd name="T5" fmla="*/ 454 h 681"/>
                <a:gd name="T6" fmla="*/ 454 w 1270"/>
                <a:gd name="T7" fmla="*/ 681 h 681"/>
                <a:gd name="T8" fmla="*/ 817 w 1270"/>
                <a:gd name="T9" fmla="*/ 681 h 681"/>
                <a:gd name="T10" fmla="*/ 1270 w 1270"/>
                <a:gd name="T11" fmla="*/ 454 h 681"/>
                <a:gd name="T12" fmla="*/ 1270 w 1270"/>
                <a:gd name="T13" fmla="*/ 0 h 681"/>
                <a:gd name="T14" fmla="*/ 1134 w 1270"/>
                <a:gd name="T15" fmla="*/ 0 h 681"/>
                <a:gd name="T16" fmla="*/ 1134 w 1270"/>
                <a:gd name="T17" fmla="*/ 227 h 681"/>
                <a:gd name="T18" fmla="*/ 136 w 1270"/>
                <a:gd name="T19" fmla="*/ 227 h 681"/>
                <a:gd name="T20" fmla="*/ 136 w 1270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0" h="681">
                  <a:moveTo>
                    <a:pt x="136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454" y="681"/>
                  </a:lnTo>
                  <a:lnTo>
                    <a:pt x="817" y="681"/>
                  </a:lnTo>
                  <a:lnTo>
                    <a:pt x="1270" y="454"/>
                  </a:lnTo>
                  <a:lnTo>
                    <a:pt x="1270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36" y="227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401" name="AutoShape 201">
              <a:extLst>
                <a:ext uri="{FF2B5EF4-FFF2-40B4-BE49-F238E27FC236}">
                  <a16:creationId xmlns:a16="http://schemas.microsoft.com/office/drawing/2014/main" id="{62F19F35-4151-4878-A020-1A9A8686CAD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529" y="845"/>
              <a:ext cx="408" cy="22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5098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402" name="Group 202">
              <a:extLst>
                <a:ext uri="{FF2B5EF4-FFF2-40B4-BE49-F238E27FC236}">
                  <a16:creationId xmlns:a16="http://schemas.microsoft.com/office/drawing/2014/main" id="{4208150A-6431-4103-96DE-34FDA0E0B5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2" y="891"/>
              <a:ext cx="82" cy="136"/>
              <a:chOff x="3710" y="1979"/>
              <a:chExt cx="136" cy="226"/>
            </a:xfrm>
          </p:grpSpPr>
          <p:sp>
            <p:nvSpPr>
              <p:cNvPr id="51403" name="Oval 203">
                <a:extLst>
                  <a:ext uri="{FF2B5EF4-FFF2-40B4-BE49-F238E27FC236}">
                    <a16:creationId xmlns:a16="http://schemas.microsoft.com/office/drawing/2014/main" id="{5597B679-BA48-4CD8-A311-E99EDD34B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0" y="1979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04" name="Rectangle 204">
                <a:extLst>
                  <a:ext uri="{FF2B5EF4-FFF2-40B4-BE49-F238E27FC236}">
                    <a16:creationId xmlns:a16="http://schemas.microsoft.com/office/drawing/2014/main" id="{071C34C7-EE69-4A61-B630-26309DC3C6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2069"/>
                <a:ext cx="45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405" name="Freeform 205">
              <a:extLst>
                <a:ext uri="{FF2B5EF4-FFF2-40B4-BE49-F238E27FC236}">
                  <a16:creationId xmlns:a16="http://schemas.microsoft.com/office/drawing/2014/main" id="{840D9B68-3A1A-44DD-8FFD-CFFD06603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482"/>
              <a:ext cx="1270" cy="681"/>
            </a:xfrm>
            <a:custGeom>
              <a:avLst/>
              <a:gdLst>
                <a:gd name="T0" fmla="*/ 136 w 1270"/>
                <a:gd name="T1" fmla="*/ 0 h 681"/>
                <a:gd name="T2" fmla="*/ 0 w 1270"/>
                <a:gd name="T3" fmla="*/ 0 h 681"/>
                <a:gd name="T4" fmla="*/ 0 w 1270"/>
                <a:gd name="T5" fmla="*/ 454 h 681"/>
                <a:gd name="T6" fmla="*/ 454 w 1270"/>
                <a:gd name="T7" fmla="*/ 681 h 681"/>
                <a:gd name="T8" fmla="*/ 817 w 1270"/>
                <a:gd name="T9" fmla="*/ 681 h 681"/>
                <a:gd name="T10" fmla="*/ 1270 w 1270"/>
                <a:gd name="T11" fmla="*/ 454 h 681"/>
                <a:gd name="T12" fmla="*/ 1270 w 1270"/>
                <a:gd name="T13" fmla="*/ 0 h 681"/>
                <a:gd name="T14" fmla="*/ 1134 w 1270"/>
                <a:gd name="T15" fmla="*/ 0 h 681"/>
                <a:gd name="T16" fmla="*/ 1134 w 1270"/>
                <a:gd name="T17" fmla="*/ 227 h 681"/>
                <a:gd name="T18" fmla="*/ 136 w 1270"/>
                <a:gd name="T19" fmla="*/ 227 h 681"/>
                <a:gd name="T20" fmla="*/ 136 w 1270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0" h="681">
                  <a:moveTo>
                    <a:pt x="136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454" y="681"/>
                  </a:lnTo>
                  <a:lnTo>
                    <a:pt x="817" y="681"/>
                  </a:lnTo>
                  <a:lnTo>
                    <a:pt x="1270" y="454"/>
                  </a:lnTo>
                  <a:lnTo>
                    <a:pt x="1270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36" y="227"/>
                  </a:lnTo>
                  <a:lnTo>
                    <a:pt x="136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1562" name="Group 362">
            <a:extLst>
              <a:ext uri="{FF2B5EF4-FFF2-40B4-BE49-F238E27FC236}">
                <a16:creationId xmlns:a16="http://schemas.microsoft.com/office/drawing/2014/main" id="{1F049919-A3E3-4C23-BF41-15FFE82C53B0}"/>
              </a:ext>
            </a:extLst>
          </p:cNvPr>
          <p:cNvGrpSpPr>
            <a:grpSpLocks/>
          </p:cNvGrpSpPr>
          <p:nvPr/>
        </p:nvGrpSpPr>
        <p:grpSpPr bwMode="auto">
          <a:xfrm>
            <a:off x="3836988" y="5049838"/>
            <a:ext cx="1978025" cy="1103312"/>
            <a:chOff x="1487" y="2677"/>
            <a:chExt cx="1270" cy="709"/>
          </a:xfrm>
        </p:grpSpPr>
        <p:sp>
          <p:nvSpPr>
            <p:cNvPr id="51563" name="Freeform 363">
              <a:extLst>
                <a:ext uri="{FF2B5EF4-FFF2-40B4-BE49-F238E27FC236}">
                  <a16:creationId xmlns:a16="http://schemas.microsoft.com/office/drawing/2014/main" id="{EE8ACC49-6BC1-4BFB-8649-8B6468858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2705"/>
              <a:ext cx="1270" cy="681"/>
            </a:xfrm>
            <a:custGeom>
              <a:avLst/>
              <a:gdLst>
                <a:gd name="T0" fmla="*/ 136 w 1270"/>
                <a:gd name="T1" fmla="*/ 0 h 681"/>
                <a:gd name="T2" fmla="*/ 0 w 1270"/>
                <a:gd name="T3" fmla="*/ 0 h 681"/>
                <a:gd name="T4" fmla="*/ 0 w 1270"/>
                <a:gd name="T5" fmla="*/ 454 h 681"/>
                <a:gd name="T6" fmla="*/ 454 w 1270"/>
                <a:gd name="T7" fmla="*/ 681 h 681"/>
                <a:gd name="T8" fmla="*/ 817 w 1270"/>
                <a:gd name="T9" fmla="*/ 681 h 681"/>
                <a:gd name="T10" fmla="*/ 1270 w 1270"/>
                <a:gd name="T11" fmla="*/ 454 h 681"/>
                <a:gd name="T12" fmla="*/ 1270 w 1270"/>
                <a:gd name="T13" fmla="*/ 0 h 681"/>
                <a:gd name="T14" fmla="*/ 1134 w 1270"/>
                <a:gd name="T15" fmla="*/ 0 h 681"/>
                <a:gd name="T16" fmla="*/ 1134 w 1270"/>
                <a:gd name="T17" fmla="*/ 227 h 681"/>
                <a:gd name="T18" fmla="*/ 136 w 1270"/>
                <a:gd name="T19" fmla="*/ 227 h 681"/>
                <a:gd name="T20" fmla="*/ 136 w 1270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0" h="681">
                  <a:moveTo>
                    <a:pt x="136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454" y="681"/>
                  </a:lnTo>
                  <a:lnTo>
                    <a:pt x="817" y="681"/>
                  </a:lnTo>
                  <a:lnTo>
                    <a:pt x="1270" y="454"/>
                  </a:lnTo>
                  <a:lnTo>
                    <a:pt x="1270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36" y="227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>
                <a:rot lat="0" lon="1200000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FFFF00"/>
              </a:extrusionClr>
              <a:contourClr>
                <a:srgbClr val="FFFF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grpSp>
          <p:nvGrpSpPr>
            <p:cNvPr id="51564" name="Group 364">
              <a:extLst>
                <a:ext uri="{FF2B5EF4-FFF2-40B4-BE49-F238E27FC236}">
                  <a16:creationId xmlns:a16="http://schemas.microsoft.com/office/drawing/2014/main" id="{3F4B9689-3D25-497C-B73B-410769F365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7" y="3067"/>
              <a:ext cx="50" cy="128"/>
              <a:chOff x="3710" y="1979"/>
              <a:chExt cx="136" cy="226"/>
            </a:xfrm>
          </p:grpSpPr>
          <p:sp>
            <p:nvSpPr>
              <p:cNvPr id="51565" name="Oval 365">
                <a:extLst>
                  <a:ext uri="{FF2B5EF4-FFF2-40B4-BE49-F238E27FC236}">
                    <a16:creationId xmlns:a16="http://schemas.microsoft.com/office/drawing/2014/main" id="{2D430E1F-598F-4EB4-8D0A-DC998E1A13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0" y="1979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66" name="Rectangle 366">
                <a:extLst>
                  <a:ext uri="{FF2B5EF4-FFF2-40B4-BE49-F238E27FC236}">
                    <a16:creationId xmlns:a16="http://schemas.microsoft.com/office/drawing/2014/main" id="{2B0D07ED-9A69-42E8-9340-B6A630D57E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2069"/>
                <a:ext cx="45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567" name="Oval 367">
              <a:extLst>
                <a:ext uri="{FF2B5EF4-FFF2-40B4-BE49-F238E27FC236}">
                  <a16:creationId xmlns:a16="http://schemas.microsoft.com/office/drawing/2014/main" id="{D021DA43-6AF5-425B-87F3-B9CEF82DBC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5" y="2677"/>
              <a:ext cx="60" cy="7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68" name="Oval 368">
              <a:extLst>
                <a:ext uri="{FF2B5EF4-FFF2-40B4-BE49-F238E27FC236}">
                  <a16:creationId xmlns:a16="http://schemas.microsoft.com/office/drawing/2014/main" id="{582440D4-1B03-4A31-AEBB-D5572552E0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795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ObliqueTopRight">
                <a:rot lat="600000" lon="17099998" rev="0"/>
              </a:camera>
              <a:lightRig rig="legacyFlat3" dir="b"/>
            </a:scene3d>
            <a:sp3d extrusionH="1243000" prstMaterial="legacyMatte">
              <a:bevelT w="13500" h="13500" prst="angle"/>
              <a:bevelB w="13500" h="13500" prst="angle"/>
              <a:extrusionClr>
                <a:srgbClr val="969696"/>
              </a:extrusionClr>
              <a:contourClr>
                <a:srgbClr val="969696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51569" name="Group 369">
            <a:extLst>
              <a:ext uri="{FF2B5EF4-FFF2-40B4-BE49-F238E27FC236}">
                <a16:creationId xmlns:a16="http://schemas.microsoft.com/office/drawing/2014/main" id="{11B0C23B-99CB-4374-A18E-74382F384889}"/>
              </a:ext>
            </a:extLst>
          </p:cNvPr>
          <p:cNvGrpSpPr>
            <a:grpSpLocks/>
          </p:cNvGrpSpPr>
          <p:nvPr/>
        </p:nvGrpSpPr>
        <p:grpSpPr bwMode="auto">
          <a:xfrm>
            <a:off x="3908425" y="1160463"/>
            <a:ext cx="1978025" cy="1103312"/>
            <a:chOff x="2802" y="2767"/>
            <a:chExt cx="1270" cy="709"/>
          </a:xfrm>
        </p:grpSpPr>
        <p:sp>
          <p:nvSpPr>
            <p:cNvPr id="51570" name="Freeform 370">
              <a:extLst>
                <a:ext uri="{FF2B5EF4-FFF2-40B4-BE49-F238E27FC236}">
                  <a16:creationId xmlns:a16="http://schemas.microsoft.com/office/drawing/2014/main" id="{624BC583-5B50-4496-93F7-99E648404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2795"/>
              <a:ext cx="1270" cy="681"/>
            </a:xfrm>
            <a:custGeom>
              <a:avLst/>
              <a:gdLst>
                <a:gd name="T0" fmla="*/ 136 w 1270"/>
                <a:gd name="T1" fmla="*/ 0 h 681"/>
                <a:gd name="T2" fmla="*/ 0 w 1270"/>
                <a:gd name="T3" fmla="*/ 0 h 681"/>
                <a:gd name="T4" fmla="*/ 0 w 1270"/>
                <a:gd name="T5" fmla="*/ 454 h 681"/>
                <a:gd name="T6" fmla="*/ 454 w 1270"/>
                <a:gd name="T7" fmla="*/ 681 h 681"/>
                <a:gd name="T8" fmla="*/ 817 w 1270"/>
                <a:gd name="T9" fmla="*/ 681 h 681"/>
                <a:gd name="T10" fmla="*/ 1270 w 1270"/>
                <a:gd name="T11" fmla="*/ 454 h 681"/>
                <a:gd name="T12" fmla="*/ 1270 w 1270"/>
                <a:gd name="T13" fmla="*/ 0 h 681"/>
                <a:gd name="T14" fmla="*/ 1134 w 1270"/>
                <a:gd name="T15" fmla="*/ 0 h 681"/>
                <a:gd name="T16" fmla="*/ 1134 w 1270"/>
                <a:gd name="T17" fmla="*/ 227 h 681"/>
                <a:gd name="T18" fmla="*/ 136 w 1270"/>
                <a:gd name="T19" fmla="*/ 227 h 681"/>
                <a:gd name="T20" fmla="*/ 136 w 1270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0" h="681">
                  <a:moveTo>
                    <a:pt x="136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454" y="681"/>
                  </a:lnTo>
                  <a:lnTo>
                    <a:pt x="817" y="681"/>
                  </a:lnTo>
                  <a:lnTo>
                    <a:pt x="1270" y="454"/>
                  </a:lnTo>
                  <a:lnTo>
                    <a:pt x="1270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36" y="227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>
                <a:rot lat="0" lon="1200000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CC9900"/>
              </a:extrusionClr>
              <a:contourClr>
                <a:srgbClr val="CC99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grpSp>
          <p:nvGrpSpPr>
            <p:cNvPr id="51571" name="Group 371">
              <a:extLst>
                <a:ext uri="{FF2B5EF4-FFF2-40B4-BE49-F238E27FC236}">
                  <a16:creationId xmlns:a16="http://schemas.microsoft.com/office/drawing/2014/main" id="{A6E33F9D-BBD5-4648-B082-96B829FC52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2" y="3157"/>
              <a:ext cx="50" cy="128"/>
              <a:chOff x="3710" y="1979"/>
              <a:chExt cx="136" cy="226"/>
            </a:xfrm>
          </p:grpSpPr>
          <p:sp>
            <p:nvSpPr>
              <p:cNvPr id="51572" name="Oval 372">
                <a:extLst>
                  <a:ext uri="{FF2B5EF4-FFF2-40B4-BE49-F238E27FC236}">
                    <a16:creationId xmlns:a16="http://schemas.microsoft.com/office/drawing/2014/main" id="{5DE60CCE-8908-4FC7-9B16-A955750B69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0" y="1979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73" name="Rectangle 373">
                <a:extLst>
                  <a:ext uri="{FF2B5EF4-FFF2-40B4-BE49-F238E27FC236}">
                    <a16:creationId xmlns:a16="http://schemas.microsoft.com/office/drawing/2014/main" id="{35F70A83-2619-4B01-85F4-E3A00DC7C4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2069"/>
                <a:ext cx="45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574" name="Oval 374">
              <a:extLst>
                <a:ext uri="{FF2B5EF4-FFF2-40B4-BE49-F238E27FC236}">
                  <a16:creationId xmlns:a16="http://schemas.microsoft.com/office/drawing/2014/main" id="{2F19F32C-ED26-4454-AF33-9D3DDF33AE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0" y="2767"/>
              <a:ext cx="60" cy="7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75" name="Oval 375">
              <a:extLst>
                <a:ext uri="{FF2B5EF4-FFF2-40B4-BE49-F238E27FC236}">
                  <a16:creationId xmlns:a16="http://schemas.microsoft.com/office/drawing/2014/main" id="{2D13F8CB-3071-4D6F-84B7-2ED9AFAB7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2885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ObliqueTopRight">
                <a:rot lat="600000" lon="17099998" rev="0"/>
              </a:camera>
              <a:lightRig rig="legacyFlat3" dir="b"/>
            </a:scene3d>
            <a:sp3d extrusionH="1243000" prstMaterial="legacyMatte">
              <a:bevelT w="13500" h="13500" prst="angle"/>
              <a:bevelB w="13500" h="13500" prst="angle"/>
              <a:extrusionClr>
                <a:srgbClr val="969696"/>
              </a:extrusionClr>
              <a:contourClr>
                <a:srgbClr val="969696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51576" name="Group 376">
            <a:extLst>
              <a:ext uri="{FF2B5EF4-FFF2-40B4-BE49-F238E27FC236}">
                <a16:creationId xmlns:a16="http://schemas.microsoft.com/office/drawing/2014/main" id="{D60D1C57-010D-4B8C-A97E-890CB110B788}"/>
              </a:ext>
            </a:extLst>
          </p:cNvPr>
          <p:cNvGrpSpPr>
            <a:grpSpLocks/>
          </p:cNvGrpSpPr>
          <p:nvPr/>
        </p:nvGrpSpPr>
        <p:grpSpPr bwMode="auto">
          <a:xfrm>
            <a:off x="3908425" y="3154363"/>
            <a:ext cx="1978025" cy="1103312"/>
            <a:chOff x="2802" y="2767"/>
            <a:chExt cx="1270" cy="709"/>
          </a:xfrm>
        </p:grpSpPr>
        <p:sp>
          <p:nvSpPr>
            <p:cNvPr id="51577" name="Freeform 377">
              <a:extLst>
                <a:ext uri="{FF2B5EF4-FFF2-40B4-BE49-F238E27FC236}">
                  <a16:creationId xmlns:a16="http://schemas.microsoft.com/office/drawing/2014/main" id="{D75B23B3-E34A-49A8-A318-AFDBE3052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2795"/>
              <a:ext cx="1270" cy="681"/>
            </a:xfrm>
            <a:custGeom>
              <a:avLst/>
              <a:gdLst>
                <a:gd name="T0" fmla="*/ 136 w 1270"/>
                <a:gd name="T1" fmla="*/ 0 h 681"/>
                <a:gd name="T2" fmla="*/ 0 w 1270"/>
                <a:gd name="T3" fmla="*/ 0 h 681"/>
                <a:gd name="T4" fmla="*/ 0 w 1270"/>
                <a:gd name="T5" fmla="*/ 454 h 681"/>
                <a:gd name="T6" fmla="*/ 454 w 1270"/>
                <a:gd name="T7" fmla="*/ 681 h 681"/>
                <a:gd name="T8" fmla="*/ 817 w 1270"/>
                <a:gd name="T9" fmla="*/ 681 h 681"/>
                <a:gd name="T10" fmla="*/ 1270 w 1270"/>
                <a:gd name="T11" fmla="*/ 454 h 681"/>
                <a:gd name="T12" fmla="*/ 1270 w 1270"/>
                <a:gd name="T13" fmla="*/ 0 h 681"/>
                <a:gd name="T14" fmla="*/ 1134 w 1270"/>
                <a:gd name="T15" fmla="*/ 0 h 681"/>
                <a:gd name="T16" fmla="*/ 1134 w 1270"/>
                <a:gd name="T17" fmla="*/ 227 h 681"/>
                <a:gd name="T18" fmla="*/ 136 w 1270"/>
                <a:gd name="T19" fmla="*/ 227 h 681"/>
                <a:gd name="T20" fmla="*/ 136 w 1270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0" h="681">
                  <a:moveTo>
                    <a:pt x="136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454" y="681"/>
                  </a:lnTo>
                  <a:lnTo>
                    <a:pt x="817" y="681"/>
                  </a:lnTo>
                  <a:lnTo>
                    <a:pt x="1270" y="454"/>
                  </a:lnTo>
                  <a:lnTo>
                    <a:pt x="1270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36" y="227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>
                <a:rot lat="0" lon="1200000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grpSp>
          <p:nvGrpSpPr>
            <p:cNvPr id="51578" name="Group 378">
              <a:extLst>
                <a:ext uri="{FF2B5EF4-FFF2-40B4-BE49-F238E27FC236}">
                  <a16:creationId xmlns:a16="http://schemas.microsoft.com/office/drawing/2014/main" id="{481010FC-29F7-4CF6-ACD3-62EFB130A6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2" y="3157"/>
              <a:ext cx="50" cy="128"/>
              <a:chOff x="3710" y="1979"/>
              <a:chExt cx="136" cy="226"/>
            </a:xfrm>
          </p:grpSpPr>
          <p:sp>
            <p:nvSpPr>
              <p:cNvPr id="51579" name="Oval 379">
                <a:extLst>
                  <a:ext uri="{FF2B5EF4-FFF2-40B4-BE49-F238E27FC236}">
                    <a16:creationId xmlns:a16="http://schemas.microsoft.com/office/drawing/2014/main" id="{32982D10-CC06-4397-A6F9-1FDBC16A7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0" y="1979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80" name="Rectangle 380">
                <a:extLst>
                  <a:ext uri="{FF2B5EF4-FFF2-40B4-BE49-F238E27FC236}">
                    <a16:creationId xmlns:a16="http://schemas.microsoft.com/office/drawing/2014/main" id="{B3E1D418-DA12-4C63-A9BB-B2142F985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2069"/>
                <a:ext cx="45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581" name="Oval 381">
              <a:extLst>
                <a:ext uri="{FF2B5EF4-FFF2-40B4-BE49-F238E27FC236}">
                  <a16:creationId xmlns:a16="http://schemas.microsoft.com/office/drawing/2014/main" id="{3080865C-24AD-449A-B1DC-C5A73BF85D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0" y="2767"/>
              <a:ext cx="60" cy="7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82" name="Oval 382">
              <a:extLst>
                <a:ext uri="{FF2B5EF4-FFF2-40B4-BE49-F238E27FC236}">
                  <a16:creationId xmlns:a16="http://schemas.microsoft.com/office/drawing/2014/main" id="{0D6B1E1F-52F0-489A-9A7F-5B3B04EF6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2885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ObliqueTopRight">
                <a:rot lat="600000" lon="17099998" rev="0"/>
              </a:camera>
              <a:lightRig rig="legacyFlat3" dir="b"/>
            </a:scene3d>
            <a:sp3d extrusionH="1243000" prstMaterial="legacyMatte">
              <a:bevelT w="13500" h="13500" prst="angle"/>
              <a:bevelB w="13500" h="13500" prst="angle"/>
              <a:extrusionClr>
                <a:srgbClr val="969696"/>
              </a:extrusionClr>
              <a:contourClr>
                <a:srgbClr val="969696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51683" name="Group 483">
            <a:extLst>
              <a:ext uri="{FF2B5EF4-FFF2-40B4-BE49-F238E27FC236}">
                <a16:creationId xmlns:a16="http://schemas.microsoft.com/office/drawing/2014/main" id="{32E0FCEE-EB66-4D86-A626-A932D04492BB}"/>
              </a:ext>
            </a:extLst>
          </p:cNvPr>
          <p:cNvGrpSpPr>
            <a:grpSpLocks/>
          </p:cNvGrpSpPr>
          <p:nvPr/>
        </p:nvGrpSpPr>
        <p:grpSpPr bwMode="auto">
          <a:xfrm>
            <a:off x="6249988" y="981075"/>
            <a:ext cx="1079500" cy="1296988"/>
            <a:chOff x="444" y="2023"/>
            <a:chExt cx="680" cy="817"/>
          </a:xfrm>
        </p:grpSpPr>
        <p:sp>
          <p:nvSpPr>
            <p:cNvPr id="51684" name="Rectangle 484">
              <a:extLst>
                <a:ext uri="{FF2B5EF4-FFF2-40B4-BE49-F238E27FC236}">
                  <a16:creationId xmlns:a16="http://schemas.microsoft.com/office/drawing/2014/main" id="{ADD128F5-9096-4A3A-B146-04F7E46DD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341"/>
              <a:ext cx="680" cy="499"/>
            </a:xfrm>
            <a:prstGeom prst="rect">
              <a:avLst/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100000">
                  <a:srgbClr val="CC9900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0" lon="600000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CC9900"/>
              </a:extrusionClr>
              <a:contourClr>
                <a:srgbClr val="CC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51685" name="AutoShape 485">
              <a:extLst>
                <a:ext uri="{FF2B5EF4-FFF2-40B4-BE49-F238E27FC236}">
                  <a16:creationId xmlns:a16="http://schemas.microsoft.com/office/drawing/2014/main" id="{9BA15EC1-0619-4A14-A1D2-3D11E5EE65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023"/>
              <a:ext cx="499" cy="499"/>
            </a:xfrm>
            <a:custGeom>
              <a:avLst/>
              <a:gdLst>
                <a:gd name="G0" fmla="+- 8549 0 0"/>
                <a:gd name="G1" fmla="+- 11786817 0 0"/>
                <a:gd name="G2" fmla="+- 0 0 11786817"/>
                <a:gd name="T0" fmla="*/ 0 256 1"/>
                <a:gd name="T1" fmla="*/ 180 256 1"/>
                <a:gd name="G3" fmla="+- 11786817 T0 T1"/>
                <a:gd name="T2" fmla="*/ 0 256 1"/>
                <a:gd name="T3" fmla="*/ 90 256 1"/>
                <a:gd name="G4" fmla="+- 11786817 T2 T3"/>
                <a:gd name="G5" fmla="*/ G4 2 1"/>
                <a:gd name="T4" fmla="*/ 90 256 1"/>
                <a:gd name="T5" fmla="*/ 0 256 1"/>
                <a:gd name="G6" fmla="+- 11786817 T4 T5"/>
                <a:gd name="G7" fmla="*/ G6 2 1"/>
                <a:gd name="G8" fmla="abs 1178681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549"/>
                <a:gd name="G18" fmla="*/ 8549 1 2"/>
                <a:gd name="G19" fmla="+- G18 5400 0"/>
                <a:gd name="G20" fmla="cos G19 11786817"/>
                <a:gd name="G21" fmla="sin G19 11786817"/>
                <a:gd name="G22" fmla="+- G20 10800 0"/>
                <a:gd name="G23" fmla="+- G21 10800 0"/>
                <a:gd name="G24" fmla="+- 10800 0 G20"/>
                <a:gd name="G25" fmla="+- 8549 10800 0"/>
                <a:gd name="G26" fmla="?: G9 G17 G25"/>
                <a:gd name="G27" fmla="?: G9 0 21600"/>
                <a:gd name="G28" fmla="cos 10800 11786817"/>
                <a:gd name="G29" fmla="sin 10800 11786817"/>
                <a:gd name="G30" fmla="sin 8549 11786817"/>
                <a:gd name="G31" fmla="+- G28 10800 0"/>
                <a:gd name="G32" fmla="+- G29 10800 0"/>
                <a:gd name="G33" fmla="+- G30 10800 0"/>
                <a:gd name="G34" fmla="?: G4 0 G31"/>
                <a:gd name="G35" fmla="?: 11786817 G34 0"/>
                <a:gd name="G36" fmla="?: G6 G35 G31"/>
                <a:gd name="G37" fmla="+- 21600 0 G36"/>
                <a:gd name="G38" fmla="?: G4 0 G33"/>
                <a:gd name="G39" fmla="?: 1178681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125 w 21600"/>
                <a:gd name="T15" fmla="*/ 10824 h 21600"/>
                <a:gd name="T16" fmla="*/ 10800 w 21600"/>
                <a:gd name="T17" fmla="*/ 2251 h 21600"/>
                <a:gd name="T18" fmla="*/ 20475 w 21600"/>
                <a:gd name="T19" fmla="*/ 1082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251" y="10822"/>
                  </a:moveTo>
                  <a:cubicBezTo>
                    <a:pt x="2251" y="10814"/>
                    <a:pt x="2251" y="10807"/>
                    <a:pt x="2251" y="10800"/>
                  </a:cubicBezTo>
                  <a:cubicBezTo>
                    <a:pt x="2251" y="6078"/>
                    <a:pt x="6078" y="2251"/>
                    <a:pt x="10800" y="2251"/>
                  </a:cubicBezTo>
                  <a:cubicBezTo>
                    <a:pt x="15521" y="2251"/>
                    <a:pt x="19349" y="6078"/>
                    <a:pt x="19349" y="10800"/>
                  </a:cubicBezTo>
                  <a:cubicBezTo>
                    <a:pt x="19349" y="10807"/>
                    <a:pt x="19348" y="10814"/>
                    <a:pt x="19348" y="10822"/>
                  </a:cubicBezTo>
                  <a:lnTo>
                    <a:pt x="21599" y="10827"/>
                  </a:lnTo>
                  <a:cubicBezTo>
                    <a:pt x="21599" y="10818"/>
                    <a:pt x="21600" y="1080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0809"/>
                    <a:pt x="0" y="10818"/>
                    <a:pt x="0" y="10827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0" lon="19799999" rev="0"/>
              </a:camera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51686" name="Oval 486">
              <a:extLst>
                <a:ext uri="{FF2B5EF4-FFF2-40B4-BE49-F238E27FC236}">
                  <a16:creationId xmlns:a16="http://schemas.microsoft.com/office/drawing/2014/main" id="{C832410D-3625-4C69-A610-658FC47136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" y="2320"/>
              <a:ext cx="91" cy="2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687" name="Group 487">
            <a:extLst>
              <a:ext uri="{FF2B5EF4-FFF2-40B4-BE49-F238E27FC236}">
                <a16:creationId xmlns:a16="http://schemas.microsoft.com/office/drawing/2014/main" id="{6484541D-7D11-4DCE-B30A-1957BF410B2E}"/>
              </a:ext>
            </a:extLst>
          </p:cNvPr>
          <p:cNvGrpSpPr>
            <a:grpSpLocks/>
          </p:cNvGrpSpPr>
          <p:nvPr/>
        </p:nvGrpSpPr>
        <p:grpSpPr bwMode="auto">
          <a:xfrm>
            <a:off x="8121650" y="1016000"/>
            <a:ext cx="1081088" cy="1296988"/>
            <a:chOff x="1260" y="2023"/>
            <a:chExt cx="681" cy="817"/>
          </a:xfrm>
        </p:grpSpPr>
        <p:sp>
          <p:nvSpPr>
            <p:cNvPr id="51688" name="AutoShape 488">
              <a:extLst>
                <a:ext uri="{FF2B5EF4-FFF2-40B4-BE49-F238E27FC236}">
                  <a16:creationId xmlns:a16="http://schemas.microsoft.com/office/drawing/2014/main" id="{84AFC8D9-60B2-4201-8EF9-4165B1ADA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341"/>
              <a:ext cx="681" cy="49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100000">
                  <a:srgbClr val="CC9900"/>
                </a:gs>
              </a:gsLst>
              <a:lin ang="18900000" scaled="1"/>
            </a:gradFill>
            <a:ln w="9525">
              <a:round/>
              <a:headEnd/>
              <a:tailEnd/>
            </a:ln>
            <a:effectLst/>
            <a:scene3d>
              <a:camera prst="legacyObliqueTopRight">
                <a:rot lat="0" lon="600000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CC9900"/>
              </a:extrusionClr>
              <a:contourClr>
                <a:srgbClr val="CC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51689" name="AutoShape 489">
              <a:extLst>
                <a:ext uri="{FF2B5EF4-FFF2-40B4-BE49-F238E27FC236}">
                  <a16:creationId xmlns:a16="http://schemas.microsoft.com/office/drawing/2014/main" id="{92E0B82D-ADA4-454D-89A6-84F28F9942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023"/>
              <a:ext cx="499" cy="499"/>
            </a:xfrm>
            <a:custGeom>
              <a:avLst/>
              <a:gdLst>
                <a:gd name="G0" fmla="+- 8549 0 0"/>
                <a:gd name="G1" fmla="+- 11786817 0 0"/>
                <a:gd name="G2" fmla="+- 0 0 11786817"/>
                <a:gd name="T0" fmla="*/ 0 256 1"/>
                <a:gd name="T1" fmla="*/ 180 256 1"/>
                <a:gd name="G3" fmla="+- 11786817 T0 T1"/>
                <a:gd name="T2" fmla="*/ 0 256 1"/>
                <a:gd name="T3" fmla="*/ 90 256 1"/>
                <a:gd name="G4" fmla="+- 11786817 T2 T3"/>
                <a:gd name="G5" fmla="*/ G4 2 1"/>
                <a:gd name="T4" fmla="*/ 90 256 1"/>
                <a:gd name="T5" fmla="*/ 0 256 1"/>
                <a:gd name="G6" fmla="+- 11786817 T4 T5"/>
                <a:gd name="G7" fmla="*/ G6 2 1"/>
                <a:gd name="G8" fmla="abs 1178681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549"/>
                <a:gd name="G18" fmla="*/ 8549 1 2"/>
                <a:gd name="G19" fmla="+- G18 5400 0"/>
                <a:gd name="G20" fmla="cos G19 11786817"/>
                <a:gd name="G21" fmla="sin G19 11786817"/>
                <a:gd name="G22" fmla="+- G20 10800 0"/>
                <a:gd name="G23" fmla="+- G21 10800 0"/>
                <a:gd name="G24" fmla="+- 10800 0 G20"/>
                <a:gd name="G25" fmla="+- 8549 10800 0"/>
                <a:gd name="G26" fmla="?: G9 G17 G25"/>
                <a:gd name="G27" fmla="?: G9 0 21600"/>
                <a:gd name="G28" fmla="cos 10800 11786817"/>
                <a:gd name="G29" fmla="sin 10800 11786817"/>
                <a:gd name="G30" fmla="sin 8549 11786817"/>
                <a:gd name="G31" fmla="+- G28 10800 0"/>
                <a:gd name="G32" fmla="+- G29 10800 0"/>
                <a:gd name="G33" fmla="+- G30 10800 0"/>
                <a:gd name="G34" fmla="?: G4 0 G31"/>
                <a:gd name="G35" fmla="?: 11786817 G34 0"/>
                <a:gd name="G36" fmla="?: G6 G35 G31"/>
                <a:gd name="G37" fmla="+- 21600 0 G36"/>
                <a:gd name="G38" fmla="?: G4 0 G33"/>
                <a:gd name="G39" fmla="?: 1178681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125 w 21600"/>
                <a:gd name="T15" fmla="*/ 10824 h 21600"/>
                <a:gd name="T16" fmla="*/ 10800 w 21600"/>
                <a:gd name="T17" fmla="*/ 2251 h 21600"/>
                <a:gd name="T18" fmla="*/ 20475 w 21600"/>
                <a:gd name="T19" fmla="*/ 1082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251" y="10822"/>
                  </a:moveTo>
                  <a:cubicBezTo>
                    <a:pt x="2251" y="10814"/>
                    <a:pt x="2251" y="10807"/>
                    <a:pt x="2251" y="10800"/>
                  </a:cubicBezTo>
                  <a:cubicBezTo>
                    <a:pt x="2251" y="6078"/>
                    <a:pt x="6078" y="2251"/>
                    <a:pt x="10800" y="2251"/>
                  </a:cubicBezTo>
                  <a:cubicBezTo>
                    <a:pt x="15521" y="2251"/>
                    <a:pt x="19349" y="6078"/>
                    <a:pt x="19349" y="10800"/>
                  </a:cubicBezTo>
                  <a:cubicBezTo>
                    <a:pt x="19349" y="10807"/>
                    <a:pt x="19348" y="10814"/>
                    <a:pt x="19348" y="10822"/>
                  </a:cubicBezTo>
                  <a:lnTo>
                    <a:pt x="21599" y="10827"/>
                  </a:lnTo>
                  <a:cubicBezTo>
                    <a:pt x="21599" y="10818"/>
                    <a:pt x="21600" y="1080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0809"/>
                    <a:pt x="0" y="10818"/>
                    <a:pt x="0" y="10827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0" lon="19799999" rev="0"/>
              </a:camera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51690" name="Oval 490">
              <a:extLst>
                <a:ext uri="{FF2B5EF4-FFF2-40B4-BE49-F238E27FC236}">
                  <a16:creationId xmlns:a16="http://schemas.microsoft.com/office/drawing/2014/main" id="{14BC1959-6A69-413F-85DD-0DD59496E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2" y="2320"/>
              <a:ext cx="91" cy="2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691" name="Group 491">
              <a:extLst>
                <a:ext uri="{FF2B5EF4-FFF2-40B4-BE49-F238E27FC236}">
                  <a16:creationId xmlns:a16="http://schemas.microsoft.com/office/drawing/2014/main" id="{D94448C4-4603-48D0-AC58-4ECC821E95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2523"/>
              <a:ext cx="109" cy="181"/>
              <a:chOff x="1532" y="2523"/>
              <a:chExt cx="137" cy="227"/>
            </a:xfrm>
          </p:grpSpPr>
          <p:sp>
            <p:nvSpPr>
              <p:cNvPr id="51692" name="Oval 492">
                <a:extLst>
                  <a:ext uri="{FF2B5EF4-FFF2-40B4-BE49-F238E27FC236}">
                    <a16:creationId xmlns:a16="http://schemas.microsoft.com/office/drawing/2014/main" id="{19BF51AC-61F8-459B-9EEA-C625F9B4D2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523"/>
                <a:ext cx="137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93" name="Rectangle 493">
                <a:extLst>
                  <a:ext uri="{FF2B5EF4-FFF2-40B4-BE49-F238E27FC236}">
                    <a16:creationId xmlns:a16="http://schemas.microsoft.com/office/drawing/2014/main" id="{520E729A-41AD-4E29-B173-BB84DE7F75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614"/>
                <a:ext cx="45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694" name="Group 494">
            <a:extLst>
              <a:ext uri="{FF2B5EF4-FFF2-40B4-BE49-F238E27FC236}">
                <a16:creationId xmlns:a16="http://schemas.microsoft.com/office/drawing/2014/main" id="{8542BDE7-2A10-43DB-A9A6-0C16C71402D3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4868863"/>
            <a:ext cx="1079500" cy="1296987"/>
            <a:chOff x="444" y="2023"/>
            <a:chExt cx="680" cy="817"/>
          </a:xfrm>
        </p:grpSpPr>
        <p:sp>
          <p:nvSpPr>
            <p:cNvPr id="51695" name="Rectangle 495">
              <a:extLst>
                <a:ext uri="{FF2B5EF4-FFF2-40B4-BE49-F238E27FC236}">
                  <a16:creationId xmlns:a16="http://schemas.microsoft.com/office/drawing/2014/main" id="{7ADCC44F-606B-4973-9399-F97C9FE8B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341"/>
              <a:ext cx="680" cy="499"/>
            </a:xfrm>
            <a:prstGeom prst="rect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0" lon="600000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FFFF00"/>
              </a:extrusionClr>
              <a:contourClr>
                <a:srgbClr val="FFFF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51696" name="AutoShape 496">
              <a:extLst>
                <a:ext uri="{FF2B5EF4-FFF2-40B4-BE49-F238E27FC236}">
                  <a16:creationId xmlns:a16="http://schemas.microsoft.com/office/drawing/2014/main" id="{72BB2828-6E51-45F9-85A6-54CD1D65D5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023"/>
              <a:ext cx="499" cy="499"/>
            </a:xfrm>
            <a:custGeom>
              <a:avLst/>
              <a:gdLst>
                <a:gd name="G0" fmla="+- 8549 0 0"/>
                <a:gd name="G1" fmla="+- 11786817 0 0"/>
                <a:gd name="G2" fmla="+- 0 0 11786817"/>
                <a:gd name="T0" fmla="*/ 0 256 1"/>
                <a:gd name="T1" fmla="*/ 180 256 1"/>
                <a:gd name="G3" fmla="+- 11786817 T0 T1"/>
                <a:gd name="T2" fmla="*/ 0 256 1"/>
                <a:gd name="T3" fmla="*/ 90 256 1"/>
                <a:gd name="G4" fmla="+- 11786817 T2 T3"/>
                <a:gd name="G5" fmla="*/ G4 2 1"/>
                <a:gd name="T4" fmla="*/ 90 256 1"/>
                <a:gd name="T5" fmla="*/ 0 256 1"/>
                <a:gd name="G6" fmla="+- 11786817 T4 T5"/>
                <a:gd name="G7" fmla="*/ G6 2 1"/>
                <a:gd name="G8" fmla="abs 1178681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549"/>
                <a:gd name="G18" fmla="*/ 8549 1 2"/>
                <a:gd name="G19" fmla="+- G18 5400 0"/>
                <a:gd name="G20" fmla="cos G19 11786817"/>
                <a:gd name="G21" fmla="sin G19 11786817"/>
                <a:gd name="G22" fmla="+- G20 10800 0"/>
                <a:gd name="G23" fmla="+- G21 10800 0"/>
                <a:gd name="G24" fmla="+- 10800 0 G20"/>
                <a:gd name="G25" fmla="+- 8549 10800 0"/>
                <a:gd name="G26" fmla="?: G9 G17 G25"/>
                <a:gd name="G27" fmla="?: G9 0 21600"/>
                <a:gd name="G28" fmla="cos 10800 11786817"/>
                <a:gd name="G29" fmla="sin 10800 11786817"/>
                <a:gd name="G30" fmla="sin 8549 11786817"/>
                <a:gd name="G31" fmla="+- G28 10800 0"/>
                <a:gd name="G32" fmla="+- G29 10800 0"/>
                <a:gd name="G33" fmla="+- G30 10800 0"/>
                <a:gd name="G34" fmla="?: G4 0 G31"/>
                <a:gd name="G35" fmla="?: 11786817 G34 0"/>
                <a:gd name="G36" fmla="?: G6 G35 G31"/>
                <a:gd name="G37" fmla="+- 21600 0 G36"/>
                <a:gd name="G38" fmla="?: G4 0 G33"/>
                <a:gd name="G39" fmla="?: 1178681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125 w 21600"/>
                <a:gd name="T15" fmla="*/ 10824 h 21600"/>
                <a:gd name="T16" fmla="*/ 10800 w 21600"/>
                <a:gd name="T17" fmla="*/ 2251 h 21600"/>
                <a:gd name="T18" fmla="*/ 20475 w 21600"/>
                <a:gd name="T19" fmla="*/ 1082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251" y="10822"/>
                  </a:moveTo>
                  <a:cubicBezTo>
                    <a:pt x="2251" y="10814"/>
                    <a:pt x="2251" y="10807"/>
                    <a:pt x="2251" y="10800"/>
                  </a:cubicBezTo>
                  <a:cubicBezTo>
                    <a:pt x="2251" y="6078"/>
                    <a:pt x="6078" y="2251"/>
                    <a:pt x="10800" y="2251"/>
                  </a:cubicBezTo>
                  <a:cubicBezTo>
                    <a:pt x="15521" y="2251"/>
                    <a:pt x="19349" y="6078"/>
                    <a:pt x="19349" y="10800"/>
                  </a:cubicBezTo>
                  <a:cubicBezTo>
                    <a:pt x="19349" y="10807"/>
                    <a:pt x="19348" y="10814"/>
                    <a:pt x="19348" y="10822"/>
                  </a:cubicBezTo>
                  <a:lnTo>
                    <a:pt x="21599" y="10827"/>
                  </a:lnTo>
                  <a:cubicBezTo>
                    <a:pt x="21599" y="10818"/>
                    <a:pt x="21600" y="1080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0809"/>
                    <a:pt x="0" y="10818"/>
                    <a:pt x="0" y="10827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0" lon="19799999" rev="0"/>
              </a:camera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51697" name="Oval 497">
              <a:extLst>
                <a:ext uri="{FF2B5EF4-FFF2-40B4-BE49-F238E27FC236}">
                  <a16:creationId xmlns:a16="http://schemas.microsoft.com/office/drawing/2014/main" id="{95C8FB5B-DDCF-4329-B73A-80B82BE75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" y="2320"/>
              <a:ext cx="91" cy="2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698" name="Group 498">
            <a:extLst>
              <a:ext uri="{FF2B5EF4-FFF2-40B4-BE49-F238E27FC236}">
                <a16:creationId xmlns:a16="http://schemas.microsoft.com/office/drawing/2014/main" id="{254402D0-051D-4AF9-9C86-5247A3687115}"/>
              </a:ext>
            </a:extLst>
          </p:cNvPr>
          <p:cNvGrpSpPr>
            <a:grpSpLocks/>
          </p:cNvGrpSpPr>
          <p:nvPr/>
        </p:nvGrpSpPr>
        <p:grpSpPr bwMode="auto">
          <a:xfrm>
            <a:off x="8123238" y="4905375"/>
            <a:ext cx="1081087" cy="1296988"/>
            <a:chOff x="1260" y="2023"/>
            <a:chExt cx="681" cy="817"/>
          </a:xfrm>
        </p:grpSpPr>
        <p:sp>
          <p:nvSpPr>
            <p:cNvPr id="51699" name="AutoShape 499">
              <a:extLst>
                <a:ext uri="{FF2B5EF4-FFF2-40B4-BE49-F238E27FC236}">
                  <a16:creationId xmlns:a16="http://schemas.microsoft.com/office/drawing/2014/main" id="{BAA3C8F4-D22C-4993-9C78-76DFEA3DE8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341"/>
              <a:ext cx="681" cy="49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 w="9525">
              <a:round/>
              <a:headEnd/>
              <a:tailEnd/>
            </a:ln>
            <a:effectLst/>
            <a:scene3d>
              <a:camera prst="legacyObliqueTopRight">
                <a:rot lat="0" lon="600000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FFFF00"/>
              </a:extrusionClr>
              <a:contourClr>
                <a:srgbClr val="FFFF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51700" name="AutoShape 500">
              <a:extLst>
                <a:ext uri="{FF2B5EF4-FFF2-40B4-BE49-F238E27FC236}">
                  <a16:creationId xmlns:a16="http://schemas.microsoft.com/office/drawing/2014/main" id="{86363DC1-D1F1-4841-9574-8183A7BC0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023"/>
              <a:ext cx="499" cy="499"/>
            </a:xfrm>
            <a:custGeom>
              <a:avLst/>
              <a:gdLst>
                <a:gd name="G0" fmla="+- 8549 0 0"/>
                <a:gd name="G1" fmla="+- 11786817 0 0"/>
                <a:gd name="G2" fmla="+- 0 0 11786817"/>
                <a:gd name="T0" fmla="*/ 0 256 1"/>
                <a:gd name="T1" fmla="*/ 180 256 1"/>
                <a:gd name="G3" fmla="+- 11786817 T0 T1"/>
                <a:gd name="T2" fmla="*/ 0 256 1"/>
                <a:gd name="T3" fmla="*/ 90 256 1"/>
                <a:gd name="G4" fmla="+- 11786817 T2 T3"/>
                <a:gd name="G5" fmla="*/ G4 2 1"/>
                <a:gd name="T4" fmla="*/ 90 256 1"/>
                <a:gd name="T5" fmla="*/ 0 256 1"/>
                <a:gd name="G6" fmla="+- 11786817 T4 T5"/>
                <a:gd name="G7" fmla="*/ G6 2 1"/>
                <a:gd name="G8" fmla="abs 1178681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549"/>
                <a:gd name="G18" fmla="*/ 8549 1 2"/>
                <a:gd name="G19" fmla="+- G18 5400 0"/>
                <a:gd name="G20" fmla="cos G19 11786817"/>
                <a:gd name="G21" fmla="sin G19 11786817"/>
                <a:gd name="G22" fmla="+- G20 10800 0"/>
                <a:gd name="G23" fmla="+- G21 10800 0"/>
                <a:gd name="G24" fmla="+- 10800 0 G20"/>
                <a:gd name="G25" fmla="+- 8549 10800 0"/>
                <a:gd name="G26" fmla="?: G9 G17 G25"/>
                <a:gd name="G27" fmla="?: G9 0 21600"/>
                <a:gd name="G28" fmla="cos 10800 11786817"/>
                <a:gd name="G29" fmla="sin 10800 11786817"/>
                <a:gd name="G30" fmla="sin 8549 11786817"/>
                <a:gd name="G31" fmla="+- G28 10800 0"/>
                <a:gd name="G32" fmla="+- G29 10800 0"/>
                <a:gd name="G33" fmla="+- G30 10800 0"/>
                <a:gd name="G34" fmla="?: G4 0 G31"/>
                <a:gd name="G35" fmla="?: 11786817 G34 0"/>
                <a:gd name="G36" fmla="?: G6 G35 G31"/>
                <a:gd name="G37" fmla="+- 21600 0 G36"/>
                <a:gd name="G38" fmla="?: G4 0 G33"/>
                <a:gd name="G39" fmla="?: 1178681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125 w 21600"/>
                <a:gd name="T15" fmla="*/ 10824 h 21600"/>
                <a:gd name="T16" fmla="*/ 10800 w 21600"/>
                <a:gd name="T17" fmla="*/ 2251 h 21600"/>
                <a:gd name="T18" fmla="*/ 20475 w 21600"/>
                <a:gd name="T19" fmla="*/ 1082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251" y="10822"/>
                  </a:moveTo>
                  <a:cubicBezTo>
                    <a:pt x="2251" y="10814"/>
                    <a:pt x="2251" y="10807"/>
                    <a:pt x="2251" y="10800"/>
                  </a:cubicBezTo>
                  <a:cubicBezTo>
                    <a:pt x="2251" y="6078"/>
                    <a:pt x="6078" y="2251"/>
                    <a:pt x="10800" y="2251"/>
                  </a:cubicBezTo>
                  <a:cubicBezTo>
                    <a:pt x="15521" y="2251"/>
                    <a:pt x="19349" y="6078"/>
                    <a:pt x="19349" y="10800"/>
                  </a:cubicBezTo>
                  <a:cubicBezTo>
                    <a:pt x="19349" y="10807"/>
                    <a:pt x="19348" y="10814"/>
                    <a:pt x="19348" y="10822"/>
                  </a:cubicBezTo>
                  <a:lnTo>
                    <a:pt x="21599" y="10827"/>
                  </a:lnTo>
                  <a:cubicBezTo>
                    <a:pt x="21599" y="10818"/>
                    <a:pt x="21600" y="1080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0809"/>
                    <a:pt x="0" y="10818"/>
                    <a:pt x="0" y="10827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0" lon="19799999" rev="0"/>
              </a:camera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51701" name="Oval 501">
              <a:extLst>
                <a:ext uri="{FF2B5EF4-FFF2-40B4-BE49-F238E27FC236}">
                  <a16:creationId xmlns:a16="http://schemas.microsoft.com/office/drawing/2014/main" id="{19027FF2-5DB9-4820-8B91-C31D7CDFC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2" y="2320"/>
              <a:ext cx="91" cy="2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702" name="Group 502">
              <a:extLst>
                <a:ext uri="{FF2B5EF4-FFF2-40B4-BE49-F238E27FC236}">
                  <a16:creationId xmlns:a16="http://schemas.microsoft.com/office/drawing/2014/main" id="{1268B45F-4D42-4133-B541-6C4D06AD5C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2523"/>
              <a:ext cx="109" cy="181"/>
              <a:chOff x="1532" y="2523"/>
              <a:chExt cx="137" cy="227"/>
            </a:xfrm>
          </p:grpSpPr>
          <p:sp>
            <p:nvSpPr>
              <p:cNvPr id="51703" name="Oval 503">
                <a:extLst>
                  <a:ext uri="{FF2B5EF4-FFF2-40B4-BE49-F238E27FC236}">
                    <a16:creationId xmlns:a16="http://schemas.microsoft.com/office/drawing/2014/main" id="{17EE1B4A-B383-4A32-97E7-559CD1F4F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523"/>
                <a:ext cx="137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04" name="Rectangle 504">
                <a:extLst>
                  <a:ext uri="{FF2B5EF4-FFF2-40B4-BE49-F238E27FC236}">
                    <a16:creationId xmlns:a16="http://schemas.microsoft.com/office/drawing/2014/main" id="{7BE659E3-3E14-4024-964E-1BDFBF726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614"/>
                <a:ext cx="45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705" name="Group 505">
            <a:extLst>
              <a:ext uri="{FF2B5EF4-FFF2-40B4-BE49-F238E27FC236}">
                <a16:creationId xmlns:a16="http://schemas.microsoft.com/office/drawing/2014/main" id="{540D0B16-A721-48FF-90C1-2E117122CC79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2924175"/>
            <a:ext cx="1079500" cy="1296988"/>
            <a:chOff x="444" y="2023"/>
            <a:chExt cx="680" cy="817"/>
          </a:xfrm>
        </p:grpSpPr>
        <p:sp>
          <p:nvSpPr>
            <p:cNvPr id="51706" name="Rectangle 506">
              <a:extLst>
                <a:ext uri="{FF2B5EF4-FFF2-40B4-BE49-F238E27FC236}">
                  <a16:creationId xmlns:a16="http://schemas.microsoft.com/office/drawing/2014/main" id="{8719A109-539E-4DB1-9683-A87121D3B3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341"/>
              <a:ext cx="680" cy="499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0" lon="600000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51707" name="AutoShape 507">
              <a:extLst>
                <a:ext uri="{FF2B5EF4-FFF2-40B4-BE49-F238E27FC236}">
                  <a16:creationId xmlns:a16="http://schemas.microsoft.com/office/drawing/2014/main" id="{C8C8B25B-6C89-4835-A4F7-241D418E38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023"/>
              <a:ext cx="499" cy="499"/>
            </a:xfrm>
            <a:custGeom>
              <a:avLst/>
              <a:gdLst>
                <a:gd name="G0" fmla="+- 8549 0 0"/>
                <a:gd name="G1" fmla="+- 11786817 0 0"/>
                <a:gd name="G2" fmla="+- 0 0 11786817"/>
                <a:gd name="T0" fmla="*/ 0 256 1"/>
                <a:gd name="T1" fmla="*/ 180 256 1"/>
                <a:gd name="G3" fmla="+- 11786817 T0 T1"/>
                <a:gd name="T2" fmla="*/ 0 256 1"/>
                <a:gd name="T3" fmla="*/ 90 256 1"/>
                <a:gd name="G4" fmla="+- 11786817 T2 T3"/>
                <a:gd name="G5" fmla="*/ G4 2 1"/>
                <a:gd name="T4" fmla="*/ 90 256 1"/>
                <a:gd name="T5" fmla="*/ 0 256 1"/>
                <a:gd name="G6" fmla="+- 11786817 T4 T5"/>
                <a:gd name="G7" fmla="*/ G6 2 1"/>
                <a:gd name="G8" fmla="abs 1178681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549"/>
                <a:gd name="G18" fmla="*/ 8549 1 2"/>
                <a:gd name="G19" fmla="+- G18 5400 0"/>
                <a:gd name="G20" fmla="cos G19 11786817"/>
                <a:gd name="G21" fmla="sin G19 11786817"/>
                <a:gd name="G22" fmla="+- G20 10800 0"/>
                <a:gd name="G23" fmla="+- G21 10800 0"/>
                <a:gd name="G24" fmla="+- 10800 0 G20"/>
                <a:gd name="G25" fmla="+- 8549 10800 0"/>
                <a:gd name="G26" fmla="?: G9 G17 G25"/>
                <a:gd name="G27" fmla="?: G9 0 21600"/>
                <a:gd name="G28" fmla="cos 10800 11786817"/>
                <a:gd name="G29" fmla="sin 10800 11786817"/>
                <a:gd name="G30" fmla="sin 8549 11786817"/>
                <a:gd name="G31" fmla="+- G28 10800 0"/>
                <a:gd name="G32" fmla="+- G29 10800 0"/>
                <a:gd name="G33" fmla="+- G30 10800 0"/>
                <a:gd name="G34" fmla="?: G4 0 G31"/>
                <a:gd name="G35" fmla="?: 11786817 G34 0"/>
                <a:gd name="G36" fmla="?: G6 G35 G31"/>
                <a:gd name="G37" fmla="+- 21600 0 G36"/>
                <a:gd name="G38" fmla="?: G4 0 G33"/>
                <a:gd name="G39" fmla="?: 1178681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125 w 21600"/>
                <a:gd name="T15" fmla="*/ 10824 h 21600"/>
                <a:gd name="T16" fmla="*/ 10800 w 21600"/>
                <a:gd name="T17" fmla="*/ 2251 h 21600"/>
                <a:gd name="T18" fmla="*/ 20475 w 21600"/>
                <a:gd name="T19" fmla="*/ 1082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251" y="10822"/>
                  </a:moveTo>
                  <a:cubicBezTo>
                    <a:pt x="2251" y="10814"/>
                    <a:pt x="2251" y="10807"/>
                    <a:pt x="2251" y="10800"/>
                  </a:cubicBezTo>
                  <a:cubicBezTo>
                    <a:pt x="2251" y="6078"/>
                    <a:pt x="6078" y="2251"/>
                    <a:pt x="10800" y="2251"/>
                  </a:cubicBezTo>
                  <a:cubicBezTo>
                    <a:pt x="15521" y="2251"/>
                    <a:pt x="19349" y="6078"/>
                    <a:pt x="19349" y="10800"/>
                  </a:cubicBezTo>
                  <a:cubicBezTo>
                    <a:pt x="19349" y="10807"/>
                    <a:pt x="19348" y="10814"/>
                    <a:pt x="19348" y="10822"/>
                  </a:cubicBezTo>
                  <a:lnTo>
                    <a:pt x="21599" y="10827"/>
                  </a:lnTo>
                  <a:cubicBezTo>
                    <a:pt x="21599" y="10818"/>
                    <a:pt x="21600" y="1080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0809"/>
                    <a:pt x="0" y="10818"/>
                    <a:pt x="0" y="10827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0" lon="19799999" rev="0"/>
              </a:camera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51708" name="Oval 508">
              <a:extLst>
                <a:ext uri="{FF2B5EF4-FFF2-40B4-BE49-F238E27FC236}">
                  <a16:creationId xmlns:a16="http://schemas.microsoft.com/office/drawing/2014/main" id="{16512E8F-87D4-48EA-82DB-ADBCBCD2EB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" y="2320"/>
              <a:ext cx="91" cy="2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709" name="Group 509">
            <a:extLst>
              <a:ext uri="{FF2B5EF4-FFF2-40B4-BE49-F238E27FC236}">
                <a16:creationId xmlns:a16="http://schemas.microsoft.com/office/drawing/2014/main" id="{A7784694-411E-4F8B-A545-13ADEEF0EDFB}"/>
              </a:ext>
            </a:extLst>
          </p:cNvPr>
          <p:cNvGrpSpPr>
            <a:grpSpLocks/>
          </p:cNvGrpSpPr>
          <p:nvPr/>
        </p:nvGrpSpPr>
        <p:grpSpPr bwMode="auto">
          <a:xfrm>
            <a:off x="8123238" y="2924175"/>
            <a:ext cx="1081087" cy="1296988"/>
            <a:chOff x="1260" y="2023"/>
            <a:chExt cx="681" cy="817"/>
          </a:xfrm>
        </p:grpSpPr>
        <p:sp>
          <p:nvSpPr>
            <p:cNvPr id="51710" name="AutoShape 510">
              <a:extLst>
                <a:ext uri="{FF2B5EF4-FFF2-40B4-BE49-F238E27FC236}">
                  <a16:creationId xmlns:a16="http://schemas.microsoft.com/office/drawing/2014/main" id="{61A5186F-435C-4D99-B123-7A3BD2446F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341"/>
              <a:ext cx="681" cy="49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9525">
              <a:round/>
              <a:headEnd/>
              <a:tailEnd/>
            </a:ln>
            <a:effectLst/>
            <a:scene3d>
              <a:camera prst="legacyObliqueTopRight">
                <a:rot lat="0" lon="600000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51711" name="AutoShape 511">
              <a:extLst>
                <a:ext uri="{FF2B5EF4-FFF2-40B4-BE49-F238E27FC236}">
                  <a16:creationId xmlns:a16="http://schemas.microsoft.com/office/drawing/2014/main" id="{9D94298F-2A1D-432B-9BE9-339E9FAD7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023"/>
              <a:ext cx="499" cy="499"/>
            </a:xfrm>
            <a:custGeom>
              <a:avLst/>
              <a:gdLst>
                <a:gd name="G0" fmla="+- 8549 0 0"/>
                <a:gd name="G1" fmla="+- 11786817 0 0"/>
                <a:gd name="G2" fmla="+- 0 0 11786817"/>
                <a:gd name="T0" fmla="*/ 0 256 1"/>
                <a:gd name="T1" fmla="*/ 180 256 1"/>
                <a:gd name="G3" fmla="+- 11786817 T0 T1"/>
                <a:gd name="T2" fmla="*/ 0 256 1"/>
                <a:gd name="T3" fmla="*/ 90 256 1"/>
                <a:gd name="G4" fmla="+- 11786817 T2 T3"/>
                <a:gd name="G5" fmla="*/ G4 2 1"/>
                <a:gd name="T4" fmla="*/ 90 256 1"/>
                <a:gd name="T5" fmla="*/ 0 256 1"/>
                <a:gd name="G6" fmla="+- 11786817 T4 T5"/>
                <a:gd name="G7" fmla="*/ G6 2 1"/>
                <a:gd name="G8" fmla="abs 1178681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549"/>
                <a:gd name="G18" fmla="*/ 8549 1 2"/>
                <a:gd name="G19" fmla="+- G18 5400 0"/>
                <a:gd name="G20" fmla="cos G19 11786817"/>
                <a:gd name="G21" fmla="sin G19 11786817"/>
                <a:gd name="G22" fmla="+- G20 10800 0"/>
                <a:gd name="G23" fmla="+- G21 10800 0"/>
                <a:gd name="G24" fmla="+- 10800 0 G20"/>
                <a:gd name="G25" fmla="+- 8549 10800 0"/>
                <a:gd name="G26" fmla="?: G9 G17 G25"/>
                <a:gd name="G27" fmla="?: G9 0 21600"/>
                <a:gd name="G28" fmla="cos 10800 11786817"/>
                <a:gd name="G29" fmla="sin 10800 11786817"/>
                <a:gd name="G30" fmla="sin 8549 11786817"/>
                <a:gd name="G31" fmla="+- G28 10800 0"/>
                <a:gd name="G32" fmla="+- G29 10800 0"/>
                <a:gd name="G33" fmla="+- G30 10800 0"/>
                <a:gd name="G34" fmla="?: G4 0 G31"/>
                <a:gd name="G35" fmla="?: 11786817 G34 0"/>
                <a:gd name="G36" fmla="?: G6 G35 G31"/>
                <a:gd name="G37" fmla="+- 21600 0 G36"/>
                <a:gd name="G38" fmla="?: G4 0 G33"/>
                <a:gd name="G39" fmla="?: 1178681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125 w 21600"/>
                <a:gd name="T15" fmla="*/ 10824 h 21600"/>
                <a:gd name="T16" fmla="*/ 10800 w 21600"/>
                <a:gd name="T17" fmla="*/ 2251 h 21600"/>
                <a:gd name="T18" fmla="*/ 20475 w 21600"/>
                <a:gd name="T19" fmla="*/ 1082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251" y="10822"/>
                  </a:moveTo>
                  <a:cubicBezTo>
                    <a:pt x="2251" y="10814"/>
                    <a:pt x="2251" y="10807"/>
                    <a:pt x="2251" y="10800"/>
                  </a:cubicBezTo>
                  <a:cubicBezTo>
                    <a:pt x="2251" y="6078"/>
                    <a:pt x="6078" y="2251"/>
                    <a:pt x="10800" y="2251"/>
                  </a:cubicBezTo>
                  <a:cubicBezTo>
                    <a:pt x="15521" y="2251"/>
                    <a:pt x="19349" y="6078"/>
                    <a:pt x="19349" y="10800"/>
                  </a:cubicBezTo>
                  <a:cubicBezTo>
                    <a:pt x="19349" y="10807"/>
                    <a:pt x="19348" y="10814"/>
                    <a:pt x="19348" y="10822"/>
                  </a:cubicBezTo>
                  <a:lnTo>
                    <a:pt x="21599" y="10827"/>
                  </a:lnTo>
                  <a:cubicBezTo>
                    <a:pt x="21599" y="10818"/>
                    <a:pt x="21600" y="1080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0809"/>
                    <a:pt x="0" y="10818"/>
                    <a:pt x="0" y="10827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0" lon="19799999" rev="0"/>
              </a:camera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51712" name="Oval 512">
              <a:extLst>
                <a:ext uri="{FF2B5EF4-FFF2-40B4-BE49-F238E27FC236}">
                  <a16:creationId xmlns:a16="http://schemas.microsoft.com/office/drawing/2014/main" id="{F68BCDC2-EBEB-434B-B1D9-3D5DBFC956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2" y="2320"/>
              <a:ext cx="91" cy="2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713" name="Group 513">
              <a:extLst>
                <a:ext uri="{FF2B5EF4-FFF2-40B4-BE49-F238E27FC236}">
                  <a16:creationId xmlns:a16="http://schemas.microsoft.com/office/drawing/2014/main" id="{2D51B625-E852-4ACA-85CD-5203498E2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2523"/>
              <a:ext cx="109" cy="181"/>
              <a:chOff x="1532" y="2523"/>
              <a:chExt cx="137" cy="227"/>
            </a:xfrm>
          </p:grpSpPr>
          <p:sp>
            <p:nvSpPr>
              <p:cNvPr id="51714" name="Oval 514">
                <a:extLst>
                  <a:ext uri="{FF2B5EF4-FFF2-40B4-BE49-F238E27FC236}">
                    <a16:creationId xmlns:a16="http://schemas.microsoft.com/office/drawing/2014/main" id="{D6099ED7-109A-4DD5-B5E0-872C4BAA0C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523"/>
                <a:ext cx="137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15" name="Rectangle 515">
                <a:extLst>
                  <a:ext uri="{FF2B5EF4-FFF2-40B4-BE49-F238E27FC236}">
                    <a16:creationId xmlns:a16="http://schemas.microsoft.com/office/drawing/2014/main" id="{43B4BA4F-6954-46D5-9CD5-D8F8EDDE5F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614"/>
                <a:ext cx="45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51716" name="Text Box 516">
            <a:extLst>
              <a:ext uri="{FF2B5EF4-FFF2-40B4-BE49-F238E27FC236}">
                <a16:creationId xmlns:a16="http://schemas.microsoft.com/office/drawing/2014/main" id="{606B5359-675E-4618-B07B-D59695960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1663" y="6524625"/>
            <a:ext cx="54371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12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※3D</a:t>
            </a:r>
            <a:r>
              <a:rPr lang="ja-JP" altLang="en-US" sz="12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描画の為、拡大縮小すると、イラストが崩れますのでご注意ください。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0" name="Group 2">
            <a:extLst>
              <a:ext uri="{FF2B5EF4-FFF2-40B4-BE49-F238E27FC236}">
                <a16:creationId xmlns:a16="http://schemas.microsoft.com/office/drawing/2014/main" id="{2E977E90-F9A5-4221-A80F-CC59B58A3BC4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2600325"/>
            <a:ext cx="1154113" cy="1763713"/>
            <a:chOff x="217" y="1434"/>
            <a:chExt cx="862" cy="1316"/>
          </a:xfrm>
        </p:grpSpPr>
        <p:sp>
          <p:nvSpPr>
            <p:cNvPr id="53251" name="AutoShape 3">
              <a:extLst>
                <a:ext uri="{FF2B5EF4-FFF2-40B4-BE49-F238E27FC236}">
                  <a16:creationId xmlns:a16="http://schemas.microsoft.com/office/drawing/2014/main" id="{F669934D-4E43-4F2E-8FAF-6FC23311D3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1435"/>
              <a:ext cx="680" cy="680"/>
            </a:xfrm>
            <a:custGeom>
              <a:avLst/>
              <a:gdLst>
                <a:gd name="G0" fmla="+- 3392 0 0"/>
                <a:gd name="G1" fmla="+- 21600 0 3392"/>
                <a:gd name="G2" fmla="+- 21600 0 33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92" y="10800"/>
                  </a:moveTo>
                  <a:cubicBezTo>
                    <a:pt x="3392" y="14891"/>
                    <a:pt x="6709" y="18208"/>
                    <a:pt x="10800" y="18208"/>
                  </a:cubicBezTo>
                  <a:cubicBezTo>
                    <a:pt x="14891" y="18208"/>
                    <a:pt x="18208" y="14891"/>
                    <a:pt x="18208" y="10800"/>
                  </a:cubicBezTo>
                  <a:cubicBezTo>
                    <a:pt x="18208" y="6709"/>
                    <a:pt x="14891" y="3392"/>
                    <a:pt x="10800" y="3392"/>
                  </a:cubicBezTo>
                  <a:cubicBezTo>
                    <a:pt x="6709" y="3392"/>
                    <a:pt x="3392" y="6709"/>
                    <a:pt x="3392" y="1080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52" name="AutoShape 4">
              <a:extLst>
                <a:ext uri="{FF2B5EF4-FFF2-40B4-BE49-F238E27FC236}">
                  <a16:creationId xmlns:a16="http://schemas.microsoft.com/office/drawing/2014/main" id="{4D57BA17-DAC9-487C-8747-EA3FFC0CBD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1434"/>
              <a:ext cx="680" cy="680"/>
            </a:xfrm>
            <a:custGeom>
              <a:avLst/>
              <a:gdLst>
                <a:gd name="G0" fmla="+- 3392 0 0"/>
                <a:gd name="G1" fmla="+- 21600 0 3392"/>
                <a:gd name="G2" fmla="+- 21600 0 33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92" y="10800"/>
                  </a:moveTo>
                  <a:cubicBezTo>
                    <a:pt x="3392" y="14891"/>
                    <a:pt x="6709" y="18208"/>
                    <a:pt x="10800" y="18208"/>
                  </a:cubicBezTo>
                  <a:cubicBezTo>
                    <a:pt x="14891" y="18208"/>
                    <a:pt x="18208" y="14891"/>
                    <a:pt x="18208" y="10800"/>
                  </a:cubicBezTo>
                  <a:cubicBezTo>
                    <a:pt x="18208" y="6709"/>
                    <a:pt x="14891" y="3392"/>
                    <a:pt x="10800" y="3392"/>
                  </a:cubicBezTo>
                  <a:cubicBezTo>
                    <a:pt x="6709" y="3392"/>
                    <a:pt x="3392" y="6709"/>
                    <a:pt x="3392" y="10800"/>
                  </a:cubicBez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53" name="Rectangle 5">
              <a:extLst>
                <a:ext uri="{FF2B5EF4-FFF2-40B4-BE49-F238E27FC236}">
                  <a16:creationId xmlns:a16="http://schemas.microsoft.com/office/drawing/2014/main" id="{3F328240-1D03-422A-9741-610B1CD8E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1752"/>
              <a:ext cx="862" cy="136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54" name="Rectangle 6">
              <a:extLst>
                <a:ext uri="{FF2B5EF4-FFF2-40B4-BE49-F238E27FC236}">
                  <a16:creationId xmlns:a16="http://schemas.microsoft.com/office/drawing/2014/main" id="{8BD43D80-623F-4F82-8147-8C00F77F21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1888"/>
              <a:ext cx="862" cy="18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55" name="Rectangle 7">
              <a:extLst>
                <a:ext uri="{FF2B5EF4-FFF2-40B4-BE49-F238E27FC236}">
                  <a16:creationId xmlns:a16="http://schemas.microsoft.com/office/drawing/2014/main" id="{ADE82454-B980-402F-95A9-6574D8DAC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2070"/>
              <a:ext cx="862" cy="18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56" name="Rectangle 8">
              <a:extLst>
                <a:ext uri="{FF2B5EF4-FFF2-40B4-BE49-F238E27FC236}">
                  <a16:creationId xmlns:a16="http://schemas.microsoft.com/office/drawing/2014/main" id="{BD2FDB5E-19E1-4AAE-A585-CBC6C748F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2251"/>
              <a:ext cx="862" cy="18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57" name="Rectangle 9">
              <a:extLst>
                <a:ext uri="{FF2B5EF4-FFF2-40B4-BE49-F238E27FC236}">
                  <a16:creationId xmlns:a16="http://schemas.microsoft.com/office/drawing/2014/main" id="{1B9851A5-65D8-49F1-9AF3-92E78C427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2432"/>
              <a:ext cx="862" cy="18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58" name="Rectangle 10">
              <a:extLst>
                <a:ext uri="{FF2B5EF4-FFF2-40B4-BE49-F238E27FC236}">
                  <a16:creationId xmlns:a16="http://schemas.microsoft.com/office/drawing/2014/main" id="{DFC35A2E-4182-4DD2-B7AC-4827A0CC2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2614"/>
              <a:ext cx="862" cy="136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59" name="Freeform 11">
              <a:extLst>
                <a:ext uri="{FF2B5EF4-FFF2-40B4-BE49-F238E27FC236}">
                  <a16:creationId xmlns:a16="http://schemas.microsoft.com/office/drawing/2014/main" id="{A0653B77-C274-423B-90C4-503B08B19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1888"/>
              <a:ext cx="78" cy="181"/>
            </a:xfrm>
            <a:custGeom>
              <a:avLst/>
              <a:gdLst>
                <a:gd name="T0" fmla="*/ 0 w 182"/>
                <a:gd name="T1" fmla="*/ 0 h 227"/>
                <a:gd name="T2" fmla="*/ 182 w 182"/>
                <a:gd name="T3" fmla="*/ 0 h 227"/>
                <a:gd name="T4" fmla="*/ 182 w 182"/>
                <a:gd name="T5" fmla="*/ 137 h 227"/>
                <a:gd name="T6" fmla="*/ 46 w 182"/>
                <a:gd name="T7" fmla="*/ 137 h 227"/>
                <a:gd name="T8" fmla="*/ 46 w 182"/>
                <a:gd name="T9" fmla="*/ 182 h 227"/>
                <a:gd name="T10" fmla="*/ 182 w 182"/>
                <a:gd name="T11" fmla="*/ 182 h 227"/>
                <a:gd name="T12" fmla="*/ 182 w 182"/>
                <a:gd name="T13" fmla="*/ 227 h 227"/>
                <a:gd name="T14" fmla="*/ 0 w 182"/>
                <a:gd name="T15" fmla="*/ 227 h 227"/>
                <a:gd name="T16" fmla="*/ 0 w 182"/>
                <a:gd name="T17" fmla="*/ 91 h 227"/>
                <a:gd name="T18" fmla="*/ 137 w 182"/>
                <a:gd name="T19" fmla="*/ 91 h 227"/>
                <a:gd name="T20" fmla="*/ 137 w 182"/>
                <a:gd name="T21" fmla="*/ 46 h 227"/>
                <a:gd name="T22" fmla="*/ 0 w 182"/>
                <a:gd name="T23" fmla="*/ 46 h 227"/>
                <a:gd name="T24" fmla="*/ 0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182" y="0"/>
                  </a:lnTo>
                  <a:lnTo>
                    <a:pt x="182" y="137"/>
                  </a:lnTo>
                  <a:lnTo>
                    <a:pt x="46" y="137"/>
                  </a:lnTo>
                  <a:lnTo>
                    <a:pt x="46" y="182"/>
                  </a:lnTo>
                  <a:lnTo>
                    <a:pt x="182" y="182"/>
                  </a:lnTo>
                  <a:lnTo>
                    <a:pt x="182" y="227"/>
                  </a:lnTo>
                  <a:lnTo>
                    <a:pt x="0" y="227"/>
                  </a:lnTo>
                  <a:lnTo>
                    <a:pt x="0" y="91"/>
                  </a:lnTo>
                  <a:lnTo>
                    <a:pt x="137" y="91"/>
                  </a:lnTo>
                  <a:lnTo>
                    <a:pt x="137" y="46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260" name="Freeform 12">
              <a:extLst>
                <a:ext uri="{FF2B5EF4-FFF2-40B4-BE49-F238E27FC236}">
                  <a16:creationId xmlns:a16="http://schemas.microsoft.com/office/drawing/2014/main" id="{225C312E-E8CC-427F-89D7-9AFA7AB44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" y="1888"/>
              <a:ext cx="157" cy="181"/>
            </a:xfrm>
            <a:custGeom>
              <a:avLst/>
              <a:gdLst>
                <a:gd name="T0" fmla="*/ 0 w 182"/>
                <a:gd name="T1" fmla="*/ 0 h 227"/>
                <a:gd name="T2" fmla="*/ 46 w 182"/>
                <a:gd name="T3" fmla="*/ 0 h 227"/>
                <a:gd name="T4" fmla="*/ 46 w 182"/>
                <a:gd name="T5" fmla="*/ 91 h 227"/>
                <a:gd name="T6" fmla="*/ 137 w 182"/>
                <a:gd name="T7" fmla="*/ 91 h 227"/>
                <a:gd name="T8" fmla="*/ 137 w 182"/>
                <a:gd name="T9" fmla="*/ 0 h 227"/>
                <a:gd name="T10" fmla="*/ 182 w 182"/>
                <a:gd name="T11" fmla="*/ 0 h 227"/>
                <a:gd name="T12" fmla="*/ 182 w 182"/>
                <a:gd name="T13" fmla="*/ 227 h 227"/>
                <a:gd name="T14" fmla="*/ 137 w 182"/>
                <a:gd name="T15" fmla="*/ 227 h 227"/>
                <a:gd name="T16" fmla="*/ 137 w 182"/>
                <a:gd name="T17" fmla="*/ 137 h 227"/>
                <a:gd name="T18" fmla="*/ 0 w 182"/>
                <a:gd name="T19" fmla="*/ 137 h 227"/>
                <a:gd name="T20" fmla="*/ 0 w 182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46" y="0"/>
                  </a:lnTo>
                  <a:lnTo>
                    <a:pt x="46" y="91"/>
                  </a:lnTo>
                  <a:lnTo>
                    <a:pt x="137" y="91"/>
                  </a:lnTo>
                  <a:lnTo>
                    <a:pt x="137" y="0"/>
                  </a:lnTo>
                  <a:lnTo>
                    <a:pt x="182" y="0"/>
                  </a:lnTo>
                  <a:lnTo>
                    <a:pt x="182" y="227"/>
                  </a:lnTo>
                  <a:lnTo>
                    <a:pt x="137" y="227"/>
                  </a:lnTo>
                  <a:lnTo>
                    <a:pt x="137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261" name="Freeform 13">
              <a:extLst>
                <a:ext uri="{FF2B5EF4-FFF2-40B4-BE49-F238E27FC236}">
                  <a16:creationId xmlns:a16="http://schemas.microsoft.com/office/drawing/2014/main" id="{42124E3C-ED62-4E0E-8F5D-0F039B10F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" y="1888"/>
              <a:ext cx="118" cy="181"/>
            </a:xfrm>
            <a:custGeom>
              <a:avLst/>
              <a:gdLst>
                <a:gd name="T0" fmla="*/ 0 w 182"/>
                <a:gd name="T1" fmla="*/ 0 h 227"/>
                <a:gd name="T2" fmla="*/ 182 w 182"/>
                <a:gd name="T3" fmla="*/ 0 h 227"/>
                <a:gd name="T4" fmla="*/ 182 w 182"/>
                <a:gd name="T5" fmla="*/ 227 h 227"/>
                <a:gd name="T6" fmla="*/ 0 w 182"/>
                <a:gd name="T7" fmla="*/ 227 h 227"/>
                <a:gd name="T8" fmla="*/ 0 w 182"/>
                <a:gd name="T9" fmla="*/ 182 h 227"/>
                <a:gd name="T10" fmla="*/ 136 w 182"/>
                <a:gd name="T11" fmla="*/ 182 h 227"/>
                <a:gd name="T12" fmla="*/ 136 w 182"/>
                <a:gd name="T13" fmla="*/ 137 h 227"/>
                <a:gd name="T14" fmla="*/ 0 w 182"/>
                <a:gd name="T15" fmla="*/ 137 h 227"/>
                <a:gd name="T16" fmla="*/ 0 w 182"/>
                <a:gd name="T17" fmla="*/ 91 h 227"/>
                <a:gd name="T18" fmla="*/ 136 w 182"/>
                <a:gd name="T19" fmla="*/ 91 h 227"/>
                <a:gd name="T20" fmla="*/ 136 w 182"/>
                <a:gd name="T21" fmla="*/ 46 h 227"/>
                <a:gd name="T22" fmla="*/ 0 w 182"/>
                <a:gd name="T23" fmla="*/ 46 h 227"/>
                <a:gd name="T24" fmla="*/ 0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182" y="0"/>
                  </a:lnTo>
                  <a:lnTo>
                    <a:pt x="182" y="227"/>
                  </a:lnTo>
                  <a:lnTo>
                    <a:pt x="0" y="227"/>
                  </a:lnTo>
                  <a:lnTo>
                    <a:pt x="0" y="182"/>
                  </a:lnTo>
                  <a:lnTo>
                    <a:pt x="136" y="182"/>
                  </a:lnTo>
                  <a:lnTo>
                    <a:pt x="136" y="137"/>
                  </a:lnTo>
                  <a:lnTo>
                    <a:pt x="0" y="137"/>
                  </a:lnTo>
                  <a:lnTo>
                    <a:pt x="0" y="91"/>
                  </a:lnTo>
                  <a:lnTo>
                    <a:pt x="136" y="91"/>
                  </a:lnTo>
                  <a:lnTo>
                    <a:pt x="136" y="46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262" name="Freeform 14">
              <a:extLst>
                <a:ext uri="{FF2B5EF4-FFF2-40B4-BE49-F238E27FC236}">
                  <a16:creationId xmlns:a16="http://schemas.microsoft.com/office/drawing/2014/main" id="{1D129D7A-CB61-474D-B41B-C0A1EE38B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" y="1888"/>
              <a:ext cx="118" cy="181"/>
            </a:xfrm>
            <a:custGeom>
              <a:avLst/>
              <a:gdLst>
                <a:gd name="T0" fmla="*/ 182 w 182"/>
                <a:gd name="T1" fmla="*/ 0 h 227"/>
                <a:gd name="T2" fmla="*/ 0 w 182"/>
                <a:gd name="T3" fmla="*/ 0 h 227"/>
                <a:gd name="T4" fmla="*/ 0 w 182"/>
                <a:gd name="T5" fmla="*/ 137 h 227"/>
                <a:gd name="T6" fmla="*/ 136 w 182"/>
                <a:gd name="T7" fmla="*/ 137 h 227"/>
                <a:gd name="T8" fmla="*/ 136 w 182"/>
                <a:gd name="T9" fmla="*/ 182 h 227"/>
                <a:gd name="T10" fmla="*/ 0 w 182"/>
                <a:gd name="T11" fmla="*/ 182 h 227"/>
                <a:gd name="T12" fmla="*/ 0 w 182"/>
                <a:gd name="T13" fmla="*/ 227 h 227"/>
                <a:gd name="T14" fmla="*/ 182 w 182"/>
                <a:gd name="T15" fmla="*/ 227 h 227"/>
                <a:gd name="T16" fmla="*/ 182 w 182"/>
                <a:gd name="T17" fmla="*/ 91 h 227"/>
                <a:gd name="T18" fmla="*/ 46 w 182"/>
                <a:gd name="T19" fmla="*/ 91 h 227"/>
                <a:gd name="T20" fmla="*/ 46 w 182"/>
                <a:gd name="T21" fmla="*/ 46 h 227"/>
                <a:gd name="T22" fmla="*/ 182 w 182"/>
                <a:gd name="T23" fmla="*/ 46 h 227"/>
                <a:gd name="T24" fmla="*/ 182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182" y="0"/>
                  </a:moveTo>
                  <a:lnTo>
                    <a:pt x="0" y="0"/>
                  </a:lnTo>
                  <a:lnTo>
                    <a:pt x="0" y="137"/>
                  </a:lnTo>
                  <a:lnTo>
                    <a:pt x="136" y="137"/>
                  </a:lnTo>
                  <a:lnTo>
                    <a:pt x="136" y="182"/>
                  </a:lnTo>
                  <a:lnTo>
                    <a:pt x="0" y="182"/>
                  </a:lnTo>
                  <a:lnTo>
                    <a:pt x="0" y="227"/>
                  </a:lnTo>
                  <a:lnTo>
                    <a:pt x="182" y="227"/>
                  </a:lnTo>
                  <a:lnTo>
                    <a:pt x="182" y="91"/>
                  </a:lnTo>
                  <a:lnTo>
                    <a:pt x="46" y="91"/>
                  </a:lnTo>
                  <a:lnTo>
                    <a:pt x="46" y="46"/>
                  </a:lnTo>
                  <a:lnTo>
                    <a:pt x="182" y="4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263" name="Freeform 15">
              <a:extLst>
                <a:ext uri="{FF2B5EF4-FFF2-40B4-BE49-F238E27FC236}">
                  <a16:creationId xmlns:a16="http://schemas.microsoft.com/office/drawing/2014/main" id="{37C01016-A1F6-4F61-A5C5-B76FC466A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" y="1888"/>
              <a:ext cx="79" cy="181"/>
            </a:xfrm>
            <a:custGeom>
              <a:avLst/>
              <a:gdLst>
                <a:gd name="T0" fmla="*/ 0 w 182"/>
                <a:gd name="T1" fmla="*/ 0 h 227"/>
                <a:gd name="T2" fmla="*/ 0 w 182"/>
                <a:gd name="T3" fmla="*/ 227 h 227"/>
                <a:gd name="T4" fmla="*/ 182 w 182"/>
                <a:gd name="T5" fmla="*/ 227 h 227"/>
                <a:gd name="T6" fmla="*/ 182 w 182"/>
                <a:gd name="T7" fmla="*/ 91 h 227"/>
                <a:gd name="T8" fmla="*/ 46 w 182"/>
                <a:gd name="T9" fmla="*/ 91 h 227"/>
                <a:gd name="T10" fmla="*/ 46 w 182"/>
                <a:gd name="T11" fmla="*/ 137 h 227"/>
                <a:gd name="T12" fmla="*/ 136 w 182"/>
                <a:gd name="T13" fmla="*/ 137 h 227"/>
                <a:gd name="T14" fmla="*/ 136 w 182"/>
                <a:gd name="T15" fmla="*/ 182 h 227"/>
                <a:gd name="T16" fmla="*/ 46 w 182"/>
                <a:gd name="T17" fmla="*/ 182 h 227"/>
                <a:gd name="T18" fmla="*/ 46 w 182"/>
                <a:gd name="T19" fmla="*/ 0 h 227"/>
                <a:gd name="T20" fmla="*/ 0 w 182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0" y="227"/>
                  </a:lnTo>
                  <a:lnTo>
                    <a:pt x="182" y="227"/>
                  </a:lnTo>
                  <a:lnTo>
                    <a:pt x="182" y="91"/>
                  </a:lnTo>
                  <a:lnTo>
                    <a:pt x="46" y="91"/>
                  </a:lnTo>
                  <a:lnTo>
                    <a:pt x="46" y="137"/>
                  </a:lnTo>
                  <a:lnTo>
                    <a:pt x="136" y="137"/>
                  </a:lnTo>
                  <a:lnTo>
                    <a:pt x="136" y="182"/>
                  </a:lnTo>
                  <a:lnTo>
                    <a:pt x="46" y="182"/>
                  </a:lnTo>
                  <a:lnTo>
                    <a:pt x="4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264" name="Freeform 16">
              <a:extLst>
                <a:ext uri="{FF2B5EF4-FFF2-40B4-BE49-F238E27FC236}">
                  <a16:creationId xmlns:a16="http://schemas.microsoft.com/office/drawing/2014/main" id="{A2E83D42-6F35-439A-817E-EEB6B8F66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" y="2069"/>
              <a:ext cx="118" cy="181"/>
            </a:xfrm>
            <a:custGeom>
              <a:avLst/>
              <a:gdLst>
                <a:gd name="T0" fmla="*/ 0 w 182"/>
                <a:gd name="T1" fmla="*/ 0 h 227"/>
                <a:gd name="T2" fmla="*/ 46 w 182"/>
                <a:gd name="T3" fmla="*/ 0 h 227"/>
                <a:gd name="T4" fmla="*/ 46 w 182"/>
                <a:gd name="T5" fmla="*/ 91 h 227"/>
                <a:gd name="T6" fmla="*/ 137 w 182"/>
                <a:gd name="T7" fmla="*/ 91 h 227"/>
                <a:gd name="T8" fmla="*/ 137 w 182"/>
                <a:gd name="T9" fmla="*/ 0 h 227"/>
                <a:gd name="T10" fmla="*/ 182 w 182"/>
                <a:gd name="T11" fmla="*/ 0 h 227"/>
                <a:gd name="T12" fmla="*/ 182 w 182"/>
                <a:gd name="T13" fmla="*/ 227 h 227"/>
                <a:gd name="T14" fmla="*/ 137 w 182"/>
                <a:gd name="T15" fmla="*/ 227 h 227"/>
                <a:gd name="T16" fmla="*/ 137 w 182"/>
                <a:gd name="T17" fmla="*/ 137 h 227"/>
                <a:gd name="T18" fmla="*/ 0 w 182"/>
                <a:gd name="T19" fmla="*/ 137 h 227"/>
                <a:gd name="T20" fmla="*/ 0 w 182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46" y="0"/>
                  </a:lnTo>
                  <a:lnTo>
                    <a:pt x="46" y="91"/>
                  </a:lnTo>
                  <a:lnTo>
                    <a:pt x="137" y="91"/>
                  </a:lnTo>
                  <a:lnTo>
                    <a:pt x="137" y="0"/>
                  </a:lnTo>
                  <a:lnTo>
                    <a:pt x="182" y="0"/>
                  </a:lnTo>
                  <a:lnTo>
                    <a:pt x="182" y="227"/>
                  </a:lnTo>
                  <a:lnTo>
                    <a:pt x="137" y="227"/>
                  </a:lnTo>
                  <a:lnTo>
                    <a:pt x="137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265" name="Freeform 17">
              <a:extLst>
                <a:ext uri="{FF2B5EF4-FFF2-40B4-BE49-F238E27FC236}">
                  <a16:creationId xmlns:a16="http://schemas.microsoft.com/office/drawing/2014/main" id="{5BBA7427-2C98-4A81-83D4-27B9D74CA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2069"/>
              <a:ext cx="78" cy="181"/>
            </a:xfrm>
            <a:custGeom>
              <a:avLst/>
              <a:gdLst>
                <a:gd name="T0" fmla="*/ 0 w 182"/>
                <a:gd name="T1" fmla="*/ 0 h 227"/>
                <a:gd name="T2" fmla="*/ 182 w 182"/>
                <a:gd name="T3" fmla="*/ 0 h 227"/>
                <a:gd name="T4" fmla="*/ 182 w 182"/>
                <a:gd name="T5" fmla="*/ 227 h 227"/>
                <a:gd name="T6" fmla="*/ 0 w 182"/>
                <a:gd name="T7" fmla="*/ 227 h 227"/>
                <a:gd name="T8" fmla="*/ 0 w 182"/>
                <a:gd name="T9" fmla="*/ 182 h 227"/>
                <a:gd name="T10" fmla="*/ 136 w 182"/>
                <a:gd name="T11" fmla="*/ 182 h 227"/>
                <a:gd name="T12" fmla="*/ 136 w 182"/>
                <a:gd name="T13" fmla="*/ 137 h 227"/>
                <a:gd name="T14" fmla="*/ 0 w 182"/>
                <a:gd name="T15" fmla="*/ 137 h 227"/>
                <a:gd name="T16" fmla="*/ 0 w 182"/>
                <a:gd name="T17" fmla="*/ 91 h 227"/>
                <a:gd name="T18" fmla="*/ 136 w 182"/>
                <a:gd name="T19" fmla="*/ 91 h 227"/>
                <a:gd name="T20" fmla="*/ 136 w 182"/>
                <a:gd name="T21" fmla="*/ 46 h 227"/>
                <a:gd name="T22" fmla="*/ 0 w 182"/>
                <a:gd name="T23" fmla="*/ 46 h 227"/>
                <a:gd name="T24" fmla="*/ 0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182" y="0"/>
                  </a:lnTo>
                  <a:lnTo>
                    <a:pt x="182" y="227"/>
                  </a:lnTo>
                  <a:lnTo>
                    <a:pt x="0" y="227"/>
                  </a:lnTo>
                  <a:lnTo>
                    <a:pt x="0" y="182"/>
                  </a:lnTo>
                  <a:lnTo>
                    <a:pt x="136" y="182"/>
                  </a:lnTo>
                  <a:lnTo>
                    <a:pt x="136" y="137"/>
                  </a:lnTo>
                  <a:lnTo>
                    <a:pt x="0" y="137"/>
                  </a:lnTo>
                  <a:lnTo>
                    <a:pt x="0" y="91"/>
                  </a:lnTo>
                  <a:lnTo>
                    <a:pt x="136" y="91"/>
                  </a:lnTo>
                  <a:lnTo>
                    <a:pt x="136" y="46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266" name="Freeform 18">
              <a:extLst>
                <a:ext uri="{FF2B5EF4-FFF2-40B4-BE49-F238E27FC236}">
                  <a16:creationId xmlns:a16="http://schemas.microsoft.com/office/drawing/2014/main" id="{B441B3B1-174C-4730-8C42-052A2B3DA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" y="2069"/>
              <a:ext cx="157" cy="181"/>
            </a:xfrm>
            <a:custGeom>
              <a:avLst/>
              <a:gdLst>
                <a:gd name="T0" fmla="*/ 182 w 182"/>
                <a:gd name="T1" fmla="*/ 0 h 227"/>
                <a:gd name="T2" fmla="*/ 0 w 182"/>
                <a:gd name="T3" fmla="*/ 0 h 227"/>
                <a:gd name="T4" fmla="*/ 0 w 182"/>
                <a:gd name="T5" fmla="*/ 137 h 227"/>
                <a:gd name="T6" fmla="*/ 136 w 182"/>
                <a:gd name="T7" fmla="*/ 137 h 227"/>
                <a:gd name="T8" fmla="*/ 136 w 182"/>
                <a:gd name="T9" fmla="*/ 182 h 227"/>
                <a:gd name="T10" fmla="*/ 0 w 182"/>
                <a:gd name="T11" fmla="*/ 182 h 227"/>
                <a:gd name="T12" fmla="*/ 0 w 182"/>
                <a:gd name="T13" fmla="*/ 227 h 227"/>
                <a:gd name="T14" fmla="*/ 182 w 182"/>
                <a:gd name="T15" fmla="*/ 227 h 227"/>
                <a:gd name="T16" fmla="*/ 182 w 182"/>
                <a:gd name="T17" fmla="*/ 91 h 227"/>
                <a:gd name="T18" fmla="*/ 46 w 182"/>
                <a:gd name="T19" fmla="*/ 91 h 227"/>
                <a:gd name="T20" fmla="*/ 46 w 182"/>
                <a:gd name="T21" fmla="*/ 46 h 227"/>
                <a:gd name="T22" fmla="*/ 182 w 182"/>
                <a:gd name="T23" fmla="*/ 46 h 227"/>
                <a:gd name="T24" fmla="*/ 182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182" y="0"/>
                  </a:moveTo>
                  <a:lnTo>
                    <a:pt x="0" y="0"/>
                  </a:lnTo>
                  <a:lnTo>
                    <a:pt x="0" y="137"/>
                  </a:lnTo>
                  <a:lnTo>
                    <a:pt x="136" y="137"/>
                  </a:lnTo>
                  <a:lnTo>
                    <a:pt x="136" y="182"/>
                  </a:lnTo>
                  <a:lnTo>
                    <a:pt x="0" y="182"/>
                  </a:lnTo>
                  <a:lnTo>
                    <a:pt x="0" y="227"/>
                  </a:lnTo>
                  <a:lnTo>
                    <a:pt x="182" y="227"/>
                  </a:lnTo>
                  <a:lnTo>
                    <a:pt x="182" y="91"/>
                  </a:lnTo>
                  <a:lnTo>
                    <a:pt x="46" y="91"/>
                  </a:lnTo>
                  <a:lnTo>
                    <a:pt x="46" y="46"/>
                  </a:lnTo>
                  <a:lnTo>
                    <a:pt x="182" y="4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267" name="Freeform 19">
              <a:extLst>
                <a:ext uri="{FF2B5EF4-FFF2-40B4-BE49-F238E27FC236}">
                  <a16:creationId xmlns:a16="http://schemas.microsoft.com/office/drawing/2014/main" id="{5FCE7EFA-3CC1-445B-9BF4-C845F2F791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" y="2069"/>
              <a:ext cx="118" cy="181"/>
            </a:xfrm>
            <a:custGeom>
              <a:avLst/>
              <a:gdLst>
                <a:gd name="T0" fmla="*/ 0 w 182"/>
                <a:gd name="T1" fmla="*/ 0 h 227"/>
                <a:gd name="T2" fmla="*/ 0 w 182"/>
                <a:gd name="T3" fmla="*/ 227 h 227"/>
                <a:gd name="T4" fmla="*/ 182 w 182"/>
                <a:gd name="T5" fmla="*/ 227 h 227"/>
                <a:gd name="T6" fmla="*/ 182 w 182"/>
                <a:gd name="T7" fmla="*/ 91 h 227"/>
                <a:gd name="T8" fmla="*/ 46 w 182"/>
                <a:gd name="T9" fmla="*/ 91 h 227"/>
                <a:gd name="T10" fmla="*/ 46 w 182"/>
                <a:gd name="T11" fmla="*/ 137 h 227"/>
                <a:gd name="T12" fmla="*/ 136 w 182"/>
                <a:gd name="T13" fmla="*/ 137 h 227"/>
                <a:gd name="T14" fmla="*/ 136 w 182"/>
                <a:gd name="T15" fmla="*/ 182 h 227"/>
                <a:gd name="T16" fmla="*/ 46 w 182"/>
                <a:gd name="T17" fmla="*/ 182 h 227"/>
                <a:gd name="T18" fmla="*/ 46 w 182"/>
                <a:gd name="T19" fmla="*/ 0 h 227"/>
                <a:gd name="T20" fmla="*/ 0 w 182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0" y="227"/>
                  </a:lnTo>
                  <a:lnTo>
                    <a:pt x="182" y="227"/>
                  </a:lnTo>
                  <a:lnTo>
                    <a:pt x="182" y="91"/>
                  </a:lnTo>
                  <a:lnTo>
                    <a:pt x="46" y="91"/>
                  </a:lnTo>
                  <a:lnTo>
                    <a:pt x="46" y="137"/>
                  </a:lnTo>
                  <a:lnTo>
                    <a:pt x="136" y="137"/>
                  </a:lnTo>
                  <a:lnTo>
                    <a:pt x="136" y="182"/>
                  </a:lnTo>
                  <a:lnTo>
                    <a:pt x="46" y="182"/>
                  </a:lnTo>
                  <a:lnTo>
                    <a:pt x="4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268" name="Freeform 20">
              <a:extLst>
                <a:ext uri="{FF2B5EF4-FFF2-40B4-BE49-F238E27FC236}">
                  <a16:creationId xmlns:a16="http://schemas.microsoft.com/office/drawing/2014/main" id="{B47C7A7B-24A6-426D-A1FB-E57F118E90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" y="2069"/>
              <a:ext cx="78" cy="182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81 w 181"/>
                <a:gd name="T5" fmla="*/ 227 h 227"/>
                <a:gd name="T6" fmla="*/ 136 w 181"/>
                <a:gd name="T7" fmla="*/ 227 h 227"/>
                <a:gd name="T8" fmla="*/ 136 w 181"/>
                <a:gd name="T9" fmla="*/ 45 h 227"/>
                <a:gd name="T10" fmla="*/ 0 w 181"/>
                <a:gd name="T11" fmla="*/ 45 h 227"/>
                <a:gd name="T12" fmla="*/ 0 w 181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81" y="227"/>
                  </a:lnTo>
                  <a:lnTo>
                    <a:pt x="136" y="227"/>
                  </a:lnTo>
                  <a:lnTo>
                    <a:pt x="136" y="45"/>
                  </a:lnTo>
                  <a:lnTo>
                    <a:pt x="0" y="45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269" name="Freeform 21">
              <a:extLst>
                <a:ext uri="{FF2B5EF4-FFF2-40B4-BE49-F238E27FC236}">
                  <a16:creationId xmlns:a16="http://schemas.microsoft.com/office/drawing/2014/main" id="{4AA35F59-9C49-4C11-AA7D-F1059442F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2250"/>
              <a:ext cx="78" cy="181"/>
            </a:xfrm>
            <a:custGeom>
              <a:avLst/>
              <a:gdLst>
                <a:gd name="T0" fmla="*/ 0 w 182"/>
                <a:gd name="T1" fmla="*/ 0 h 227"/>
                <a:gd name="T2" fmla="*/ 182 w 182"/>
                <a:gd name="T3" fmla="*/ 0 h 227"/>
                <a:gd name="T4" fmla="*/ 182 w 182"/>
                <a:gd name="T5" fmla="*/ 137 h 227"/>
                <a:gd name="T6" fmla="*/ 46 w 182"/>
                <a:gd name="T7" fmla="*/ 137 h 227"/>
                <a:gd name="T8" fmla="*/ 46 w 182"/>
                <a:gd name="T9" fmla="*/ 182 h 227"/>
                <a:gd name="T10" fmla="*/ 182 w 182"/>
                <a:gd name="T11" fmla="*/ 182 h 227"/>
                <a:gd name="T12" fmla="*/ 182 w 182"/>
                <a:gd name="T13" fmla="*/ 227 h 227"/>
                <a:gd name="T14" fmla="*/ 0 w 182"/>
                <a:gd name="T15" fmla="*/ 227 h 227"/>
                <a:gd name="T16" fmla="*/ 0 w 182"/>
                <a:gd name="T17" fmla="*/ 91 h 227"/>
                <a:gd name="T18" fmla="*/ 137 w 182"/>
                <a:gd name="T19" fmla="*/ 91 h 227"/>
                <a:gd name="T20" fmla="*/ 137 w 182"/>
                <a:gd name="T21" fmla="*/ 46 h 227"/>
                <a:gd name="T22" fmla="*/ 0 w 182"/>
                <a:gd name="T23" fmla="*/ 46 h 227"/>
                <a:gd name="T24" fmla="*/ 0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182" y="0"/>
                  </a:lnTo>
                  <a:lnTo>
                    <a:pt x="182" y="137"/>
                  </a:lnTo>
                  <a:lnTo>
                    <a:pt x="46" y="137"/>
                  </a:lnTo>
                  <a:lnTo>
                    <a:pt x="46" y="182"/>
                  </a:lnTo>
                  <a:lnTo>
                    <a:pt x="182" y="182"/>
                  </a:lnTo>
                  <a:lnTo>
                    <a:pt x="182" y="227"/>
                  </a:lnTo>
                  <a:lnTo>
                    <a:pt x="0" y="227"/>
                  </a:lnTo>
                  <a:lnTo>
                    <a:pt x="0" y="91"/>
                  </a:lnTo>
                  <a:lnTo>
                    <a:pt x="137" y="91"/>
                  </a:lnTo>
                  <a:lnTo>
                    <a:pt x="137" y="46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270" name="Freeform 22">
              <a:extLst>
                <a:ext uri="{FF2B5EF4-FFF2-40B4-BE49-F238E27FC236}">
                  <a16:creationId xmlns:a16="http://schemas.microsoft.com/office/drawing/2014/main" id="{2F8278D0-F7B3-4C99-A0B8-2B0739579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" y="2250"/>
              <a:ext cx="157" cy="181"/>
            </a:xfrm>
            <a:custGeom>
              <a:avLst/>
              <a:gdLst>
                <a:gd name="T0" fmla="*/ 0 w 182"/>
                <a:gd name="T1" fmla="*/ 0 h 227"/>
                <a:gd name="T2" fmla="*/ 46 w 182"/>
                <a:gd name="T3" fmla="*/ 0 h 227"/>
                <a:gd name="T4" fmla="*/ 46 w 182"/>
                <a:gd name="T5" fmla="*/ 91 h 227"/>
                <a:gd name="T6" fmla="*/ 137 w 182"/>
                <a:gd name="T7" fmla="*/ 91 h 227"/>
                <a:gd name="T8" fmla="*/ 137 w 182"/>
                <a:gd name="T9" fmla="*/ 0 h 227"/>
                <a:gd name="T10" fmla="*/ 182 w 182"/>
                <a:gd name="T11" fmla="*/ 0 h 227"/>
                <a:gd name="T12" fmla="*/ 182 w 182"/>
                <a:gd name="T13" fmla="*/ 227 h 227"/>
                <a:gd name="T14" fmla="*/ 137 w 182"/>
                <a:gd name="T15" fmla="*/ 227 h 227"/>
                <a:gd name="T16" fmla="*/ 137 w 182"/>
                <a:gd name="T17" fmla="*/ 137 h 227"/>
                <a:gd name="T18" fmla="*/ 0 w 182"/>
                <a:gd name="T19" fmla="*/ 137 h 227"/>
                <a:gd name="T20" fmla="*/ 0 w 182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46" y="0"/>
                  </a:lnTo>
                  <a:lnTo>
                    <a:pt x="46" y="91"/>
                  </a:lnTo>
                  <a:lnTo>
                    <a:pt x="137" y="91"/>
                  </a:lnTo>
                  <a:lnTo>
                    <a:pt x="137" y="0"/>
                  </a:lnTo>
                  <a:lnTo>
                    <a:pt x="182" y="0"/>
                  </a:lnTo>
                  <a:lnTo>
                    <a:pt x="182" y="227"/>
                  </a:lnTo>
                  <a:lnTo>
                    <a:pt x="137" y="227"/>
                  </a:lnTo>
                  <a:lnTo>
                    <a:pt x="137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271" name="Freeform 23">
              <a:extLst>
                <a:ext uri="{FF2B5EF4-FFF2-40B4-BE49-F238E27FC236}">
                  <a16:creationId xmlns:a16="http://schemas.microsoft.com/office/drawing/2014/main" id="{CED7E7E7-1B21-4F34-8D72-7822D0ED9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" y="2250"/>
              <a:ext cx="118" cy="181"/>
            </a:xfrm>
            <a:custGeom>
              <a:avLst/>
              <a:gdLst>
                <a:gd name="T0" fmla="*/ 0 w 182"/>
                <a:gd name="T1" fmla="*/ 0 h 227"/>
                <a:gd name="T2" fmla="*/ 182 w 182"/>
                <a:gd name="T3" fmla="*/ 0 h 227"/>
                <a:gd name="T4" fmla="*/ 182 w 182"/>
                <a:gd name="T5" fmla="*/ 227 h 227"/>
                <a:gd name="T6" fmla="*/ 0 w 182"/>
                <a:gd name="T7" fmla="*/ 227 h 227"/>
                <a:gd name="T8" fmla="*/ 0 w 182"/>
                <a:gd name="T9" fmla="*/ 182 h 227"/>
                <a:gd name="T10" fmla="*/ 136 w 182"/>
                <a:gd name="T11" fmla="*/ 182 h 227"/>
                <a:gd name="T12" fmla="*/ 136 w 182"/>
                <a:gd name="T13" fmla="*/ 137 h 227"/>
                <a:gd name="T14" fmla="*/ 0 w 182"/>
                <a:gd name="T15" fmla="*/ 137 h 227"/>
                <a:gd name="T16" fmla="*/ 0 w 182"/>
                <a:gd name="T17" fmla="*/ 91 h 227"/>
                <a:gd name="T18" fmla="*/ 136 w 182"/>
                <a:gd name="T19" fmla="*/ 91 h 227"/>
                <a:gd name="T20" fmla="*/ 136 w 182"/>
                <a:gd name="T21" fmla="*/ 46 h 227"/>
                <a:gd name="T22" fmla="*/ 0 w 182"/>
                <a:gd name="T23" fmla="*/ 46 h 227"/>
                <a:gd name="T24" fmla="*/ 0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182" y="0"/>
                  </a:lnTo>
                  <a:lnTo>
                    <a:pt x="182" y="227"/>
                  </a:lnTo>
                  <a:lnTo>
                    <a:pt x="0" y="227"/>
                  </a:lnTo>
                  <a:lnTo>
                    <a:pt x="0" y="182"/>
                  </a:lnTo>
                  <a:lnTo>
                    <a:pt x="136" y="182"/>
                  </a:lnTo>
                  <a:lnTo>
                    <a:pt x="136" y="137"/>
                  </a:lnTo>
                  <a:lnTo>
                    <a:pt x="0" y="137"/>
                  </a:lnTo>
                  <a:lnTo>
                    <a:pt x="0" y="91"/>
                  </a:lnTo>
                  <a:lnTo>
                    <a:pt x="136" y="91"/>
                  </a:lnTo>
                  <a:lnTo>
                    <a:pt x="136" y="46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272" name="Freeform 24">
              <a:extLst>
                <a:ext uri="{FF2B5EF4-FFF2-40B4-BE49-F238E27FC236}">
                  <a16:creationId xmlns:a16="http://schemas.microsoft.com/office/drawing/2014/main" id="{CADFCFB0-DE7D-4813-A4CF-E314370AF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" y="2250"/>
              <a:ext cx="118" cy="181"/>
            </a:xfrm>
            <a:custGeom>
              <a:avLst/>
              <a:gdLst>
                <a:gd name="T0" fmla="*/ 182 w 182"/>
                <a:gd name="T1" fmla="*/ 0 h 227"/>
                <a:gd name="T2" fmla="*/ 0 w 182"/>
                <a:gd name="T3" fmla="*/ 0 h 227"/>
                <a:gd name="T4" fmla="*/ 0 w 182"/>
                <a:gd name="T5" fmla="*/ 137 h 227"/>
                <a:gd name="T6" fmla="*/ 136 w 182"/>
                <a:gd name="T7" fmla="*/ 137 h 227"/>
                <a:gd name="T8" fmla="*/ 136 w 182"/>
                <a:gd name="T9" fmla="*/ 182 h 227"/>
                <a:gd name="T10" fmla="*/ 0 w 182"/>
                <a:gd name="T11" fmla="*/ 182 h 227"/>
                <a:gd name="T12" fmla="*/ 0 w 182"/>
                <a:gd name="T13" fmla="*/ 227 h 227"/>
                <a:gd name="T14" fmla="*/ 182 w 182"/>
                <a:gd name="T15" fmla="*/ 227 h 227"/>
                <a:gd name="T16" fmla="*/ 182 w 182"/>
                <a:gd name="T17" fmla="*/ 91 h 227"/>
                <a:gd name="T18" fmla="*/ 46 w 182"/>
                <a:gd name="T19" fmla="*/ 91 h 227"/>
                <a:gd name="T20" fmla="*/ 46 w 182"/>
                <a:gd name="T21" fmla="*/ 46 h 227"/>
                <a:gd name="T22" fmla="*/ 182 w 182"/>
                <a:gd name="T23" fmla="*/ 46 h 227"/>
                <a:gd name="T24" fmla="*/ 182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182" y="0"/>
                  </a:moveTo>
                  <a:lnTo>
                    <a:pt x="0" y="0"/>
                  </a:lnTo>
                  <a:lnTo>
                    <a:pt x="0" y="137"/>
                  </a:lnTo>
                  <a:lnTo>
                    <a:pt x="136" y="137"/>
                  </a:lnTo>
                  <a:lnTo>
                    <a:pt x="136" y="182"/>
                  </a:lnTo>
                  <a:lnTo>
                    <a:pt x="0" y="182"/>
                  </a:lnTo>
                  <a:lnTo>
                    <a:pt x="0" y="227"/>
                  </a:lnTo>
                  <a:lnTo>
                    <a:pt x="182" y="227"/>
                  </a:lnTo>
                  <a:lnTo>
                    <a:pt x="182" y="91"/>
                  </a:lnTo>
                  <a:lnTo>
                    <a:pt x="46" y="91"/>
                  </a:lnTo>
                  <a:lnTo>
                    <a:pt x="46" y="46"/>
                  </a:lnTo>
                  <a:lnTo>
                    <a:pt x="182" y="4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273" name="Freeform 25">
              <a:extLst>
                <a:ext uri="{FF2B5EF4-FFF2-40B4-BE49-F238E27FC236}">
                  <a16:creationId xmlns:a16="http://schemas.microsoft.com/office/drawing/2014/main" id="{15C87D47-8A52-4A26-84AA-E101C4F14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" y="2250"/>
              <a:ext cx="79" cy="181"/>
            </a:xfrm>
            <a:custGeom>
              <a:avLst/>
              <a:gdLst>
                <a:gd name="T0" fmla="*/ 0 w 182"/>
                <a:gd name="T1" fmla="*/ 0 h 227"/>
                <a:gd name="T2" fmla="*/ 0 w 182"/>
                <a:gd name="T3" fmla="*/ 227 h 227"/>
                <a:gd name="T4" fmla="*/ 182 w 182"/>
                <a:gd name="T5" fmla="*/ 227 h 227"/>
                <a:gd name="T6" fmla="*/ 182 w 182"/>
                <a:gd name="T7" fmla="*/ 91 h 227"/>
                <a:gd name="T8" fmla="*/ 46 w 182"/>
                <a:gd name="T9" fmla="*/ 91 h 227"/>
                <a:gd name="T10" fmla="*/ 46 w 182"/>
                <a:gd name="T11" fmla="*/ 137 h 227"/>
                <a:gd name="T12" fmla="*/ 136 w 182"/>
                <a:gd name="T13" fmla="*/ 137 h 227"/>
                <a:gd name="T14" fmla="*/ 136 w 182"/>
                <a:gd name="T15" fmla="*/ 182 h 227"/>
                <a:gd name="T16" fmla="*/ 46 w 182"/>
                <a:gd name="T17" fmla="*/ 182 h 227"/>
                <a:gd name="T18" fmla="*/ 46 w 182"/>
                <a:gd name="T19" fmla="*/ 0 h 227"/>
                <a:gd name="T20" fmla="*/ 0 w 182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0" y="227"/>
                  </a:lnTo>
                  <a:lnTo>
                    <a:pt x="182" y="227"/>
                  </a:lnTo>
                  <a:lnTo>
                    <a:pt x="182" y="91"/>
                  </a:lnTo>
                  <a:lnTo>
                    <a:pt x="46" y="91"/>
                  </a:lnTo>
                  <a:lnTo>
                    <a:pt x="46" y="137"/>
                  </a:lnTo>
                  <a:lnTo>
                    <a:pt x="136" y="137"/>
                  </a:lnTo>
                  <a:lnTo>
                    <a:pt x="136" y="182"/>
                  </a:lnTo>
                  <a:lnTo>
                    <a:pt x="46" y="182"/>
                  </a:lnTo>
                  <a:lnTo>
                    <a:pt x="4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274" name="Freeform 26">
              <a:extLst>
                <a:ext uri="{FF2B5EF4-FFF2-40B4-BE49-F238E27FC236}">
                  <a16:creationId xmlns:a16="http://schemas.microsoft.com/office/drawing/2014/main" id="{118621A1-8122-4CA4-A2D3-5BF4EAA6D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" y="2431"/>
              <a:ext cx="118" cy="181"/>
            </a:xfrm>
            <a:custGeom>
              <a:avLst/>
              <a:gdLst>
                <a:gd name="T0" fmla="*/ 0 w 182"/>
                <a:gd name="T1" fmla="*/ 0 h 227"/>
                <a:gd name="T2" fmla="*/ 46 w 182"/>
                <a:gd name="T3" fmla="*/ 0 h 227"/>
                <a:gd name="T4" fmla="*/ 46 w 182"/>
                <a:gd name="T5" fmla="*/ 91 h 227"/>
                <a:gd name="T6" fmla="*/ 137 w 182"/>
                <a:gd name="T7" fmla="*/ 91 h 227"/>
                <a:gd name="T8" fmla="*/ 137 w 182"/>
                <a:gd name="T9" fmla="*/ 0 h 227"/>
                <a:gd name="T10" fmla="*/ 182 w 182"/>
                <a:gd name="T11" fmla="*/ 0 h 227"/>
                <a:gd name="T12" fmla="*/ 182 w 182"/>
                <a:gd name="T13" fmla="*/ 227 h 227"/>
                <a:gd name="T14" fmla="*/ 137 w 182"/>
                <a:gd name="T15" fmla="*/ 227 h 227"/>
                <a:gd name="T16" fmla="*/ 137 w 182"/>
                <a:gd name="T17" fmla="*/ 137 h 227"/>
                <a:gd name="T18" fmla="*/ 0 w 182"/>
                <a:gd name="T19" fmla="*/ 137 h 227"/>
                <a:gd name="T20" fmla="*/ 0 w 182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46" y="0"/>
                  </a:lnTo>
                  <a:lnTo>
                    <a:pt x="46" y="91"/>
                  </a:lnTo>
                  <a:lnTo>
                    <a:pt x="137" y="91"/>
                  </a:lnTo>
                  <a:lnTo>
                    <a:pt x="137" y="0"/>
                  </a:lnTo>
                  <a:lnTo>
                    <a:pt x="182" y="0"/>
                  </a:lnTo>
                  <a:lnTo>
                    <a:pt x="182" y="227"/>
                  </a:lnTo>
                  <a:lnTo>
                    <a:pt x="137" y="227"/>
                  </a:lnTo>
                  <a:lnTo>
                    <a:pt x="137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275" name="Freeform 27">
              <a:extLst>
                <a:ext uri="{FF2B5EF4-FFF2-40B4-BE49-F238E27FC236}">
                  <a16:creationId xmlns:a16="http://schemas.microsoft.com/office/drawing/2014/main" id="{023DC95D-BD6F-4DB1-AF4E-E40446FCC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2431"/>
              <a:ext cx="78" cy="181"/>
            </a:xfrm>
            <a:custGeom>
              <a:avLst/>
              <a:gdLst>
                <a:gd name="T0" fmla="*/ 0 w 182"/>
                <a:gd name="T1" fmla="*/ 0 h 227"/>
                <a:gd name="T2" fmla="*/ 182 w 182"/>
                <a:gd name="T3" fmla="*/ 0 h 227"/>
                <a:gd name="T4" fmla="*/ 182 w 182"/>
                <a:gd name="T5" fmla="*/ 227 h 227"/>
                <a:gd name="T6" fmla="*/ 0 w 182"/>
                <a:gd name="T7" fmla="*/ 227 h 227"/>
                <a:gd name="T8" fmla="*/ 0 w 182"/>
                <a:gd name="T9" fmla="*/ 182 h 227"/>
                <a:gd name="T10" fmla="*/ 136 w 182"/>
                <a:gd name="T11" fmla="*/ 182 h 227"/>
                <a:gd name="T12" fmla="*/ 136 w 182"/>
                <a:gd name="T13" fmla="*/ 137 h 227"/>
                <a:gd name="T14" fmla="*/ 0 w 182"/>
                <a:gd name="T15" fmla="*/ 137 h 227"/>
                <a:gd name="T16" fmla="*/ 0 w 182"/>
                <a:gd name="T17" fmla="*/ 91 h 227"/>
                <a:gd name="T18" fmla="*/ 136 w 182"/>
                <a:gd name="T19" fmla="*/ 91 h 227"/>
                <a:gd name="T20" fmla="*/ 136 w 182"/>
                <a:gd name="T21" fmla="*/ 46 h 227"/>
                <a:gd name="T22" fmla="*/ 0 w 182"/>
                <a:gd name="T23" fmla="*/ 46 h 227"/>
                <a:gd name="T24" fmla="*/ 0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182" y="0"/>
                  </a:lnTo>
                  <a:lnTo>
                    <a:pt x="182" y="227"/>
                  </a:lnTo>
                  <a:lnTo>
                    <a:pt x="0" y="227"/>
                  </a:lnTo>
                  <a:lnTo>
                    <a:pt x="0" y="182"/>
                  </a:lnTo>
                  <a:lnTo>
                    <a:pt x="136" y="182"/>
                  </a:lnTo>
                  <a:lnTo>
                    <a:pt x="136" y="137"/>
                  </a:lnTo>
                  <a:lnTo>
                    <a:pt x="0" y="137"/>
                  </a:lnTo>
                  <a:lnTo>
                    <a:pt x="0" y="91"/>
                  </a:lnTo>
                  <a:lnTo>
                    <a:pt x="136" y="91"/>
                  </a:lnTo>
                  <a:lnTo>
                    <a:pt x="136" y="46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276" name="Freeform 28">
              <a:extLst>
                <a:ext uri="{FF2B5EF4-FFF2-40B4-BE49-F238E27FC236}">
                  <a16:creationId xmlns:a16="http://schemas.microsoft.com/office/drawing/2014/main" id="{FDD08F02-22D7-436C-9C19-7B1FC5BC4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" y="2431"/>
              <a:ext cx="157" cy="181"/>
            </a:xfrm>
            <a:custGeom>
              <a:avLst/>
              <a:gdLst>
                <a:gd name="T0" fmla="*/ 182 w 182"/>
                <a:gd name="T1" fmla="*/ 0 h 227"/>
                <a:gd name="T2" fmla="*/ 0 w 182"/>
                <a:gd name="T3" fmla="*/ 0 h 227"/>
                <a:gd name="T4" fmla="*/ 0 w 182"/>
                <a:gd name="T5" fmla="*/ 137 h 227"/>
                <a:gd name="T6" fmla="*/ 136 w 182"/>
                <a:gd name="T7" fmla="*/ 137 h 227"/>
                <a:gd name="T8" fmla="*/ 136 w 182"/>
                <a:gd name="T9" fmla="*/ 182 h 227"/>
                <a:gd name="T10" fmla="*/ 0 w 182"/>
                <a:gd name="T11" fmla="*/ 182 h 227"/>
                <a:gd name="T12" fmla="*/ 0 w 182"/>
                <a:gd name="T13" fmla="*/ 227 h 227"/>
                <a:gd name="T14" fmla="*/ 182 w 182"/>
                <a:gd name="T15" fmla="*/ 227 h 227"/>
                <a:gd name="T16" fmla="*/ 182 w 182"/>
                <a:gd name="T17" fmla="*/ 91 h 227"/>
                <a:gd name="T18" fmla="*/ 46 w 182"/>
                <a:gd name="T19" fmla="*/ 91 h 227"/>
                <a:gd name="T20" fmla="*/ 46 w 182"/>
                <a:gd name="T21" fmla="*/ 46 h 227"/>
                <a:gd name="T22" fmla="*/ 182 w 182"/>
                <a:gd name="T23" fmla="*/ 46 h 227"/>
                <a:gd name="T24" fmla="*/ 182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182" y="0"/>
                  </a:moveTo>
                  <a:lnTo>
                    <a:pt x="0" y="0"/>
                  </a:lnTo>
                  <a:lnTo>
                    <a:pt x="0" y="137"/>
                  </a:lnTo>
                  <a:lnTo>
                    <a:pt x="136" y="137"/>
                  </a:lnTo>
                  <a:lnTo>
                    <a:pt x="136" y="182"/>
                  </a:lnTo>
                  <a:lnTo>
                    <a:pt x="0" y="182"/>
                  </a:lnTo>
                  <a:lnTo>
                    <a:pt x="0" y="227"/>
                  </a:lnTo>
                  <a:lnTo>
                    <a:pt x="182" y="227"/>
                  </a:lnTo>
                  <a:lnTo>
                    <a:pt x="182" y="91"/>
                  </a:lnTo>
                  <a:lnTo>
                    <a:pt x="46" y="91"/>
                  </a:lnTo>
                  <a:lnTo>
                    <a:pt x="46" y="46"/>
                  </a:lnTo>
                  <a:lnTo>
                    <a:pt x="182" y="4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277" name="Freeform 29">
              <a:extLst>
                <a:ext uri="{FF2B5EF4-FFF2-40B4-BE49-F238E27FC236}">
                  <a16:creationId xmlns:a16="http://schemas.microsoft.com/office/drawing/2014/main" id="{8D50B910-BEF4-4C65-A761-F53165EF15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" y="2431"/>
              <a:ext cx="118" cy="181"/>
            </a:xfrm>
            <a:custGeom>
              <a:avLst/>
              <a:gdLst>
                <a:gd name="T0" fmla="*/ 0 w 182"/>
                <a:gd name="T1" fmla="*/ 0 h 227"/>
                <a:gd name="T2" fmla="*/ 0 w 182"/>
                <a:gd name="T3" fmla="*/ 227 h 227"/>
                <a:gd name="T4" fmla="*/ 182 w 182"/>
                <a:gd name="T5" fmla="*/ 227 h 227"/>
                <a:gd name="T6" fmla="*/ 182 w 182"/>
                <a:gd name="T7" fmla="*/ 91 h 227"/>
                <a:gd name="T8" fmla="*/ 46 w 182"/>
                <a:gd name="T9" fmla="*/ 91 h 227"/>
                <a:gd name="T10" fmla="*/ 46 w 182"/>
                <a:gd name="T11" fmla="*/ 137 h 227"/>
                <a:gd name="T12" fmla="*/ 136 w 182"/>
                <a:gd name="T13" fmla="*/ 137 h 227"/>
                <a:gd name="T14" fmla="*/ 136 w 182"/>
                <a:gd name="T15" fmla="*/ 182 h 227"/>
                <a:gd name="T16" fmla="*/ 46 w 182"/>
                <a:gd name="T17" fmla="*/ 182 h 227"/>
                <a:gd name="T18" fmla="*/ 46 w 182"/>
                <a:gd name="T19" fmla="*/ 0 h 227"/>
                <a:gd name="T20" fmla="*/ 0 w 182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0" y="227"/>
                  </a:lnTo>
                  <a:lnTo>
                    <a:pt x="182" y="227"/>
                  </a:lnTo>
                  <a:lnTo>
                    <a:pt x="182" y="91"/>
                  </a:lnTo>
                  <a:lnTo>
                    <a:pt x="46" y="91"/>
                  </a:lnTo>
                  <a:lnTo>
                    <a:pt x="46" y="137"/>
                  </a:lnTo>
                  <a:lnTo>
                    <a:pt x="136" y="137"/>
                  </a:lnTo>
                  <a:lnTo>
                    <a:pt x="136" y="182"/>
                  </a:lnTo>
                  <a:lnTo>
                    <a:pt x="46" y="182"/>
                  </a:lnTo>
                  <a:lnTo>
                    <a:pt x="4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278" name="Freeform 30">
              <a:extLst>
                <a:ext uri="{FF2B5EF4-FFF2-40B4-BE49-F238E27FC236}">
                  <a16:creationId xmlns:a16="http://schemas.microsoft.com/office/drawing/2014/main" id="{474CEAB0-BA8B-4B7F-B27C-16BBA4702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" y="2431"/>
              <a:ext cx="78" cy="182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81 w 181"/>
                <a:gd name="T5" fmla="*/ 227 h 227"/>
                <a:gd name="T6" fmla="*/ 136 w 181"/>
                <a:gd name="T7" fmla="*/ 227 h 227"/>
                <a:gd name="T8" fmla="*/ 136 w 181"/>
                <a:gd name="T9" fmla="*/ 45 h 227"/>
                <a:gd name="T10" fmla="*/ 0 w 181"/>
                <a:gd name="T11" fmla="*/ 45 h 227"/>
                <a:gd name="T12" fmla="*/ 0 w 181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81" y="227"/>
                  </a:lnTo>
                  <a:lnTo>
                    <a:pt x="136" y="227"/>
                  </a:lnTo>
                  <a:lnTo>
                    <a:pt x="136" y="45"/>
                  </a:lnTo>
                  <a:lnTo>
                    <a:pt x="0" y="45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279" name="Rectangle 31">
              <a:extLst>
                <a:ext uri="{FF2B5EF4-FFF2-40B4-BE49-F238E27FC236}">
                  <a16:creationId xmlns:a16="http://schemas.microsoft.com/office/drawing/2014/main" id="{BD8693AC-19F9-4B6F-B24C-DE4B0971EA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1888"/>
              <a:ext cx="862" cy="182"/>
            </a:xfrm>
            <a:prstGeom prst="rect">
              <a:avLst/>
            </a:prstGeom>
            <a:noFill/>
            <a:ln w="635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80" name="Rectangle 32">
              <a:extLst>
                <a:ext uri="{FF2B5EF4-FFF2-40B4-BE49-F238E27FC236}">
                  <a16:creationId xmlns:a16="http://schemas.microsoft.com/office/drawing/2014/main" id="{7D2B2A8C-35A4-4331-A809-0BA7B1DD9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2070"/>
              <a:ext cx="862" cy="182"/>
            </a:xfrm>
            <a:prstGeom prst="rect">
              <a:avLst/>
            </a:prstGeom>
            <a:noFill/>
            <a:ln w="635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81" name="Rectangle 33">
              <a:extLst>
                <a:ext uri="{FF2B5EF4-FFF2-40B4-BE49-F238E27FC236}">
                  <a16:creationId xmlns:a16="http://schemas.microsoft.com/office/drawing/2014/main" id="{A7D2425E-AB2E-4BF0-A041-549D4EA11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2251"/>
              <a:ext cx="862" cy="182"/>
            </a:xfrm>
            <a:prstGeom prst="rect">
              <a:avLst/>
            </a:prstGeom>
            <a:noFill/>
            <a:ln w="635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82" name="Rectangle 34">
              <a:extLst>
                <a:ext uri="{FF2B5EF4-FFF2-40B4-BE49-F238E27FC236}">
                  <a16:creationId xmlns:a16="http://schemas.microsoft.com/office/drawing/2014/main" id="{D18ECA0C-6B32-4518-8836-FDBC9EED29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2432"/>
              <a:ext cx="862" cy="182"/>
            </a:xfrm>
            <a:prstGeom prst="rect">
              <a:avLst/>
            </a:prstGeom>
            <a:noFill/>
            <a:ln w="635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83" name="Rectangle 35">
              <a:extLst>
                <a:ext uri="{FF2B5EF4-FFF2-40B4-BE49-F238E27FC236}">
                  <a16:creationId xmlns:a16="http://schemas.microsoft.com/office/drawing/2014/main" id="{4D4247E9-F5E4-4372-A906-97A87A1AB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1752"/>
              <a:ext cx="862" cy="99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3284" name="Group 36">
            <a:extLst>
              <a:ext uri="{FF2B5EF4-FFF2-40B4-BE49-F238E27FC236}">
                <a16:creationId xmlns:a16="http://schemas.microsoft.com/office/drawing/2014/main" id="{2F042711-ADBC-4FB2-AC3A-747370959B9A}"/>
              </a:ext>
            </a:extLst>
          </p:cNvPr>
          <p:cNvGrpSpPr>
            <a:grpSpLocks/>
          </p:cNvGrpSpPr>
          <p:nvPr/>
        </p:nvGrpSpPr>
        <p:grpSpPr bwMode="auto">
          <a:xfrm>
            <a:off x="8121650" y="2600325"/>
            <a:ext cx="1154113" cy="1763713"/>
            <a:chOff x="1215" y="1706"/>
            <a:chExt cx="862" cy="1316"/>
          </a:xfrm>
        </p:grpSpPr>
        <p:sp>
          <p:nvSpPr>
            <p:cNvPr id="53285" name="AutoShape 37">
              <a:extLst>
                <a:ext uri="{FF2B5EF4-FFF2-40B4-BE49-F238E27FC236}">
                  <a16:creationId xmlns:a16="http://schemas.microsoft.com/office/drawing/2014/main" id="{AA8CA01D-960F-430D-AD3A-A8939E45BE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707"/>
              <a:ext cx="680" cy="680"/>
            </a:xfrm>
            <a:custGeom>
              <a:avLst/>
              <a:gdLst>
                <a:gd name="G0" fmla="+- 3392 0 0"/>
                <a:gd name="G1" fmla="+- 21600 0 3392"/>
                <a:gd name="G2" fmla="+- 21600 0 33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92" y="10800"/>
                  </a:moveTo>
                  <a:cubicBezTo>
                    <a:pt x="3392" y="14891"/>
                    <a:pt x="6709" y="18208"/>
                    <a:pt x="10800" y="18208"/>
                  </a:cubicBezTo>
                  <a:cubicBezTo>
                    <a:pt x="14891" y="18208"/>
                    <a:pt x="18208" y="14891"/>
                    <a:pt x="18208" y="10800"/>
                  </a:cubicBezTo>
                  <a:cubicBezTo>
                    <a:pt x="18208" y="6709"/>
                    <a:pt x="14891" y="3392"/>
                    <a:pt x="10800" y="3392"/>
                  </a:cubicBezTo>
                  <a:cubicBezTo>
                    <a:pt x="6709" y="3392"/>
                    <a:pt x="3392" y="6709"/>
                    <a:pt x="3392" y="1080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86" name="AutoShape 38">
              <a:extLst>
                <a:ext uri="{FF2B5EF4-FFF2-40B4-BE49-F238E27FC236}">
                  <a16:creationId xmlns:a16="http://schemas.microsoft.com/office/drawing/2014/main" id="{29F6A2F1-DACA-47E3-81C3-E4E4CCAE0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706"/>
              <a:ext cx="680" cy="680"/>
            </a:xfrm>
            <a:custGeom>
              <a:avLst/>
              <a:gdLst>
                <a:gd name="G0" fmla="+- 3392 0 0"/>
                <a:gd name="G1" fmla="+- 21600 0 3392"/>
                <a:gd name="G2" fmla="+- 21600 0 33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92" y="10800"/>
                  </a:moveTo>
                  <a:cubicBezTo>
                    <a:pt x="3392" y="14891"/>
                    <a:pt x="6709" y="18208"/>
                    <a:pt x="10800" y="18208"/>
                  </a:cubicBezTo>
                  <a:cubicBezTo>
                    <a:pt x="14891" y="18208"/>
                    <a:pt x="18208" y="14891"/>
                    <a:pt x="18208" y="10800"/>
                  </a:cubicBezTo>
                  <a:cubicBezTo>
                    <a:pt x="18208" y="6709"/>
                    <a:pt x="14891" y="3392"/>
                    <a:pt x="10800" y="3392"/>
                  </a:cubicBezTo>
                  <a:cubicBezTo>
                    <a:pt x="6709" y="3392"/>
                    <a:pt x="3392" y="6709"/>
                    <a:pt x="3392" y="10800"/>
                  </a:cubicBez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87" name="Rectangle 39">
              <a:extLst>
                <a:ext uri="{FF2B5EF4-FFF2-40B4-BE49-F238E27FC236}">
                  <a16:creationId xmlns:a16="http://schemas.microsoft.com/office/drawing/2014/main" id="{8CE58831-1DA9-4B91-8542-579469018E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024"/>
              <a:ext cx="862" cy="136"/>
            </a:xfrm>
            <a:prstGeom prst="rect">
              <a:avLst/>
            </a:prstGeom>
            <a:gradFill rotWithShape="1">
              <a:gsLst>
                <a:gs pos="0">
                  <a:srgbClr val="CC9900"/>
                </a:gs>
                <a:gs pos="50000">
                  <a:srgbClr val="CC9900">
                    <a:gamma/>
                    <a:tint val="60392"/>
                    <a:invGamma/>
                  </a:srgbClr>
                </a:gs>
                <a:gs pos="100000">
                  <a:srgbClr val="CC990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88" name="Rectangle 40">
              <a:extLst>
                <a:ext uri="{FF2B5EF4-FFF2-40B4-BE49-F238E27FC236}">
                  <a16:creationId xmlns:a16="http://schemas.microsoft.com/office/drawing/2014/main" id="{E6A5EE18-697D-408D-B17A-BDA128A81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160"/>
              <a:ext cx="862" cy="182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72941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7294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89" name="Rectangle 41">
              <a:extLst>
                <a:ext uri="{FF2B5EF4-FFF2-40B4-BE49-F238E27FC236}">
                  <a16:creationId xmlns:a16="http://schemas.microsoft.com/office/drawing/2014/main" id="{E9D67C4B-172B-4BA5-BE73-BAF57C4D2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342"/>
              <a:ext cx="862" cy="182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72941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7294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90" name="Rectangle 42">
              <a:extLst>
                <a:ext uri="{FF2B5EF4-FFF2-40B4-BE49-F238E27FC236}">
                  <a16:creationId xmlns:a16="http://schemas.microsoft.com/office/drawing/2014/main" id="{3D676E94-0EA2-4D09-B545-8DCAD9BB9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523"/>
              <a:ext cx="862" cy="182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72941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7294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91" name="Rectangle 43">
              <a:extLst>
                <a:ext uri="{FF2B5EF4-FFF2-40B4-BE49-F238E27FC236}">
                  <a16:creationId xmlns:a16="http://schemas.microsoft.com/office/drawing/2014/main" id="{D9B5E104-1282-4930-A498-DD326F9AF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704"/>
              <a:ext cx="862" cy="182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72941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7294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92" name="Rectangle 44">
              <a:extLst>
                <a:ext uri="{FF2B5EF4-FFF2-40B4-BE49-F238E27FC236}">
                  <a16:creationId xmlns:a16="http://schemas.microsoft.com/office/drawing/2014/main" id="{BD6C1F66-DD42-42E1-B9E8-7A78086A3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886"/>
              <a:ext cx="862" cy="136"/>
            </a:xfrm>
            <a:prstGeom prst="rect">
              <a:avLst/>
            </a:prstGeom>
            <a:gradFill rotWithShape="1">
              <a:gsLst>
                <a:gs pos="0">
                  <a:srgbClr val="CC9900"/>
                </a:gs>
                <a:gs pos="50000">
                  <a:srgbClr val="CC9900">
                    <a:gamma/>
                    <a:tint val="60392"/>
                    <a:invGamma/>
                  </a:srgbClr>
                </a:gs>
                <a:gs pos="100000">
                  <a:srgbClr val="CC990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93" name="Rectangle 45">
              <a:extLst>
                <a:ext uri="{FF2B5EF4-FFF2-40B4-BE49-F238E27FC236}">
                  <a16:creationId xmlns:a16="http://schemas.microsoft.com/office/drawing/2014/main" id="{EF8962ED-03E2-4100-B6AC-23F2E5FA9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160"/>
              <a:ext cx="862" cy="182"/>
            </a:xfrm>
            <a:prstGeom prst="rect">
              <a:avLst/>
            </a:prstGeom>
            <a:noFill/>
            <a:ln w="635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94" name="Rectangle 46">
              <a:extLst>
                <a:ext uri="{FF2B5EF4-FFF2-40B4-BE49-F238E27FC236}">
                  <a16:creationId xmlns:a16="http://schemas.microsoft.com/office/drawing/2014/main" id="{3FAC084A-6724-4DCD-AE11-D2F29C887D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342"/>
              <a:ext cx="862" cy="182"/>
            </a:xfrm>
            <a:prstGeom prst="rect">
              <a:avLst/>
            </a:prstGeom>
            <a:noFill/>
            <a:ln w="635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95" name="Rectangle 47">
              <a:extLst>
                <a:ext uri="{FF2B5EF4-FFF2-40B4-BE49-F238E27FC236}">
                  <a16:creationId xmlns:a16="http://schemas.microsoft.com/office/drawing/2014/main" id="{AA7A1BF3-9BF3-43C6-8F26-0D5E815A2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523"/>
              <a:ext cx="862" cy="182"/>
            </a:xfrm>
            <a:prstGeom prst="rect">
              <a:avLst/>
            </a:prstGeom>
            <a:noFill/>
            <a:ln w="635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96" name="Rectangle 48">
              <a:extLst>
                <a:ext uri="{FF2B5EF4-FFF2-40B4-BE49-F238E27FC236}">
                  <a16:creationId xmlns:a16="http://schemas.microsoft.com/office/drawing/2014/main" id="{4A6C185B-D535-4662-969A-FD66D45040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704"/>
              <a:ext cx="862" cy="182"/>
            </a:xfrm>
            <a:prstGeom prst="rect">
              <a:avLst/>
            </a:prstGeom>
            <a:noFill/>
            <a:ln w="635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97" name="Rectangle 49">
              <a:extLst>
                <a:ext uri="{FF2B5EF4-FFF2-40B4-BE49-F238E27FC236}">
                  <a16:creationId xmlns:a16="http://schemas.microsoft.com/office/drawing/2014/main" id="{73580EAF-5800-44C3-990A-2575AD469B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024"/>
              <a:ext cx="862" cy="99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3298" name="Group 50">
              <a:extLst>
                <a:ext uri="{FF2B5EF4-FFF2-40B4-BE49-F238E27FC236}">
                  <a16:creationId xmlns:a16="http://schemas.microsoft.com/office/drawing/2014/main" id="{60743455-1E8E-4B58-B10C-F1FB85BE06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0" y="2160"/>
              <a:ext cx="771" cy="725"/>
              <a:chOff x="1215" y="1888"/>
              <a:chExt cx="862" cy="725"/>
            </a:xfrm>
          </p:grpSpPr>
          <p:sp>
            <p:nvSpPr>
              <p:cNvPr id="53299" name="Freeform 51">
                <a:extLst>
                  <a:ext uri="{FF2B5EF4-FFF2-40B4-BE49-F238E27FC236}">
                    <a16:creationId xmlns:a16="http://schemas.microsoft.com/office/drawing/2014/main" id="{AC9343FF-FCE3-4A8A-BBF6-A5F676D6B8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5" y="1888"/>
                <a:ext cx="78" cy="181"/>
              </a:xfrm>
              <a:custGeom>
                <a:avLst/>
                <a:gdLst>
                  <a:gd name="T0" fmla="*/ 0 w 182"/>
                  <a:gd name="T1" fmla="*/ 0 h 227"/>
                  <a:gd name="T2" fmla="*/ 182 w 182"/>
                  <a:gd name="T3" fmla="*/ 0 h 227"/>
                  <a:gd name="T4" fmla="*/ 182 w 182"/>
                  <a:gd name="T5" fmla="*/ 137 h 227"/>
                  <a:gd name="T6" fmla="*/ 46 w 182"/>
                  <a:gd name="T7" fmla="*/ 137 h 227"/>
                  <a:gd name="T8" fmla="*/ 46 w 182"/>
                  <a:gd name="T9" fmla="*/ 182 h 227"/>
                  <a:gd name="T10" fmla="*/ 182 w 182"/>
                  <a:gd name="T11" fmla="*/ 182 h 227"/>
                  <a:gd name="T12" fmla="*/ 182 w 182"/>
                  <a:gd name="T13" fmla="*/ 227 h 227"/>
                  <a:gd name="T14" fmla="*/ 0 w 182"/>
                  <a:gd name="T15" fmla="*/ 227 h 227"/>
                  <a:gd name="T16" fmla="*/ 0 w 182"/>
                  <a:gd name="T17" fmla="*/ 91 h 227"/>
                  <a:gd name="T18" fmla="*/ 137 w 182"/>
                  <a:gd name="T19" fmla="*/ 91 h 227"/>
                  <a:gd name="T20" fmla="*/ 137 w 182"/>
                  <a:gd name="T21" fmla="*/ 46 h 227"/>
                  <a:gd name="T22" fmla="*/ 0 w 182"/>
                  <a:gd name="T23" fmla="*/ 46 h 227"/>
                  <a:gd name="T24" fmla="*/ 0 w 182"/>
                  <a:gd name="T2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2" h="227">
                    <a:moveTo>
                      <a:pt x="0" y="0"/>
                    </a:moveTo>
                    <a:lnTo>
                      <a:pt x="182" y="0"/>
                    </a:lnTo>
                    <a:lnTo>
                      <a:pt x="182" y="137"/>
                    </a:lnTo>
                    <a:lnTo>
                      <a:pt x="46" y="137"/>
                    </a:lnTo>
                    <a:lnTo>
                      <a:pt x="46" y="182"/>
                    </a:lnTo>
                    <a:lnTo>
                      <a:pt x="182" y="182"/>
                    </a:lnTo>
                    <a:lnTo>
                      <a:pt x="182" y="227"/>
                    </a:lnTo>
                    <a:lnTo>
                      <a:pt x="0" y="227"/>
                    </a:lnTo>
                    <a:lnTo>
                      <a:pt x="0" y="91"/>
                    </a:lnTo>
                    <a:lnTo>
                      <a:pt x="137" y="91"/>
                    </a:lnTo>
                    <a:lnTo>
                      <a:pt x="137" y="46"/>
                    </a:lnTo>
                    <a:lnTo>
                      <a:pt x="0" y="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00" name="Freeform 52">
                <a:extLst>
                  <a:ext uri="{FF2B5EF4-FFF2-40B4-BE49-F238E27FC236}">
                    <a16:creationId xmlns:a16="http://schemas.microsoft.com/office/drawing/2014/main" id="{476087B7-139A-46A1-9ECB-0FCE716934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7" y="1888"/>
                <a:ext cx="157" cy="181"/>
              </a:xfrm>
              <a:custGeom>
                <a:avLst/>
                <a:gdLst>
                  <a:gd name="T0" fmla="*/ 0 w 182"/>
                  <a:gd name="T1" fmla="*/ 0 h 227"/>
                  <a:gd name="T2" fmla="*/ 46 w 182"/>
                  <a:gd name="T3" fmla="*/ 0 h 227"/>
                  <a:gd name="T4" fmla="*/ 46 w 182"/>
                  <a:gd name="T5" fmla="*/ 91 h 227"/>
                  <a:gd name="T6" fmla="*/ 137 w 182"/>
                  <a:gd name="T7" fmla="*/ 91 h 227"/>
                  <a:gd name="T8" fmla="*/ 137 w 182"/>
                  <a:gd name="T9" fmla="*/ 0 h 227"/>
                  <a:gd name="T10" fmla="*/ 182 w 182"/>
                  <a:gd name="T11" fmla="*/ 0 h 227"/>
                  <a:gd name="T12" fmla="*/ 182 w 182"/>
                  <a:gd name="T13" fmla="*/ 227 h 227"/>
                  <a:gd name="T14" fmla="*/ 137 w 182"/>
                  <a:gd name="T15" fmla="*/ 227 h 227"/>
                  <a:gd name="T16" fmla="*/ 137 w 182"/>
                  <a:gd name="T17" fmla="*/ 137 h 227"/>
                  <a:gd name="T18" fmla="*/ 0 w 182"/>
                  <a:gd name="T19" fmla="*/ 137 h 227"/>
                  <a:gd name="T20" fmla="*/ 0 w 182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2" h="227">
                    <a:moveTo>
                      <a:pt x="0" y="0"/>
                    </a:moveTo>
                    <a:lnTo>
                      <a:pt x="46" y="0"/>
                    </a:lnTo>
                    <a:lnTo>
                      <a:pt x="46" y="91"/>
                    </a:lnTo>
                    <a:lnTo>
                      <a:pt x="137" y="91"/>
                    </a:lnTo>
                    <a:lnTo>
                      <a:pt x="137" y="0"/>
                    </a:lnTo>
                    <a:lnTo>
                      <a:pt x="182" y="0"/>
                    </a:lnTo>
                    <a:lnTo>
                      <a:pt x="182" y="227"/>
                    </a:lnTo>
                    <a:lnTo>
                      <a:pt x="137" y="227"/>
                    </a:lnTo>
                    <a:lnTo>
                      <a:pt x="137" y="137"/>
                    </a:lnTo>
                    <a:lnTo>
                      <a:pt x="0" y="1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01" name="Freeform 53">
                <a:extLst>
                  <a:ext uri="{FF2B5EF4-FFF2-40B4-BE49-F238E27FC236}">
                    <a16:creationId xmlns:a16="http://schemas.microsoft.com/office/drawing/2014/main" id="{BE1B294F-BD22-45BB-AAE7-3FF01059A9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1" y="1888"/>
                <a:ext cx="118" cy="181"/>
              </a:xfrm>
              <a:custGeom>
                <a:avLst/>
                <a:gdLst>
                  <a:gd name="T0" fmla="*/ 0 w 182"/>
                  <a:gd name="T1" fmla="*/ 0 h 227"/>
                  <a:gd name="T2" fmla="*/ 182 w 182"/>
                  <a:gd name="T3" fmla="*/ 0 h 227"/>
                  <a:gd name="T4" fmla="*/ 182 w 182"/>
                  <a:gd name="T5" fmla="*/ 227 h 227"/>
                  <a:gd name="T6" fmla="*/ 0 w 182"/>
                  <a:gd name="T7" fmla="*/ 227 h 227"/>
                  <a:gd name="T8" fmla="*/ 0 w 182"/>
                  <a:gd name="T9" fmla="*/ 182 h 227"/>
                  <a:gd name="T10" fmla="*/ 136 w 182"/>
                  <a:gd name="T11" fmla="*/ 182 h 227"/>
                  <a:gd name="T12" fmla="*/ 136 w 182"/>
                  <a:gd name="T13" fmla="*/ 137 h 227"/>
                  <a:gd name="T14" fmla="*/ 0 w 182"/>
                  <a:gd name="T15" fmla="*/ 137 h 227"/>
                  <a:gd name="T16" fmla="*/ 0 w 182"/>
                  <a:gd name="T17" fmla="*/ 91 h 227"/>
                  <a:gd name="T18" fmla="*/ 136 w 182"/>
                  <a:gd name="T19" fmla="*/ 91 h 227"/>
                  <a:gd name="T20" fmla="*/ 136 w 182"/>
                  <a:gd name="T21" fmla="*/ 46 h 227"/>
                  <a:gd name="T22" fmla="*/ 0 w 182"/>
                  <a:gd name="T23" fmla="*/ 46 h 227"/>
                  <a:gd name="T24" fmla="*/ 0 w 182"/>
                  <a:gd name="T2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2" h="227">
                    <a:moveTo>
                      <a:pt x="0" y="0"/>
                    </a:moveTo>
                    <a:lnTo>
                      <a:pt x="182" y="0"/>
                    </a:lnTo>
                    <a:lnTo>
                      <a:pt x="182" y="227"/>
                    </a:lnTo>
                    <a:lnTo>
                      <a:pt x="0" y="227"/>
                    </a:lnTo>
                    <a:lnTo>
                      <a:pt x="0" y="182"/>
                    </a:lnTo>
                    <a:lnTo>
                      <a:pt x="136" y="182"/>
                    </a:lnTo>
                    <a:lnTo>
                      <a:pt x="136" y="137"/>
                    </a:lnTo>
                    <a:lnTo>
                      <a:pt x="0" y="137"/>
                    </a:lnTo>
                    <a:lnTo>
                      <a:pt x="0" y="91"/>
                    </a:lnTo>
                    <a:lnTo>
                      <a:pt x="136" y="91"/>
                    </a:lnTo>
                    <a:lnTo>
                      <a:pt x="136" y="46"/>
                    </a:lnTo>
                    <a:lnTo>
                      <a:pt x="0" y="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02" name="Freeform 54">
                <a:extLst>
                  <a:ext uri="{FF2B5EF4-FFF2-40B4-BE49-F238E27FC236}">
                    <a16:creationId xmlns:a16="http://schemas.microsoft.com/office/drawing/2014/main" id="{66E48494-8382-41AB-BCBD-CB5E5A46A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2" y="1888"/>
                <a:ext cx="118" cy="181"/>
              </a:xfrm>
              <a:custGeom>
                <a:avLst/>
                <a:gdLst>
                  <a:gd name="T0" fmla="*/ 182 w 182"/>
                  <a:gd name="T1" fmla="*/ 0 h 227"/>
                  <a:gd name="T2" fmla="*/ 0 w 182"/>
                  <a:gd name="T3" fmla="*/ 0 h 227"/>
                  <a:gd name="T4" fmla="*/ 0 w 182"/>
                  <a:gd name="T5" fmla="*/ 137 h 227"/>
                  <a:gd name="T6" fmla="*/ 136 w 182"/>
                  <a:gd name="T7" fmla="*/ 137 h 227"/>
                  <a:gd name="T8" fmla="*/ 136 w 182"/>
                  <a:gd name="T9" fmla="*/ 182 h 227"/>
                  <a:gd name="T10" fmla="*/ 0 w 182"/>
                  <a:gd name="T11" fmla="*/ 182 h 227"/>
                  <a:gd name="T12" fmla="*/ 0 w 182"/>
                  <a:gd name="T13" fmla="*/ 227 h 227"/>
                  <a:gd name="T14" fmla="*/ 182 w 182"/>
                  <a:gd name="T15" fmla="*/ 227 h 227"/>
                  <a:gd name="T16" fmla="*/ 182 w 182"/>
                  <a:gd name="T17" fmla="*/ 91 h 227"/>
                  <a:gd name="T18" fmla="*/ 46 w 182"/>
                  <a:gd name="T19" fmla="*/ 91 h 227"/>
                  <a:gd name="T20" fmla="*/ 46 w 182"/>
                  <a:gd name="T21" fmla="*/ 46 h 227"/>
                  <a:gd name="T22" fmla="*/ 182 w 182"/>
                  <a:gd name="T23" fmla="*/ 46 h 227"/>
                  <a:gd name="T24" fmla="*/ 182 w 182"/>
                  <a:gd name="T2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2" h="227">
                    <a:moveTo>
                      <a:pt x="182" y="0"/>
                    </a:moveTo>
                    <a:lnTo>
                      <a:pt x="0" y="0"/>
                    </a:lnTo>
                    <a:lnTo>
                      <a:pt x="0" y="137"/>
                    </a:lnTo>
                    <a:lnTo>
                      <a:pt x="136" y="137"/>
                    </a:lnTo>
                    <a:lnTo>
                      <a:pt x="136" y="182"/>
                    </a:lnTo>
                    <a:lnTo>
                      <a:pt x="0" y="182"/>
                    </a:lnTo>
                    <a:lnTo>
                      <a:pt x="0" y="227"/>
                    </a:lnTo>
                    <a:lnTo>
                      <a:pt x="182" y="227"/>
                    </a:lnTo>
                    <a:lnTo>
                      <a:pt x="182" y="91"/>
                    </a:lnTo>
                    <a:lnTo>
                      <a:pt x="46" y="91"/>
                    </a:lnTo>
                    <a:lnTo>
                      <a:pt x="46" y="46"/>
                    </a:lnTo>
                    <a:lnTo>
                      <a:pt x="182" y="46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03" name="Freeform 55">
                <a:extLst>
                  <a:ext uri="{FF2B5EF4-FFF2-40B4-BE49-F238E27FC236}">
                    <a16:creationId xmlns:a16="http://schemas.microsoft.com/office/drawing/2014/main" id="{152CA59C-9B54-4849-8146-5C410A1D7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8" y="1888"/>
                <a:ext cx="79" cy="181"/>
              </a:xfrm>
              <a:custGeom>
                <a:avLst/>
                <a:gdLst>
                  <a:gd name="T0" fmla="*/ 0 w 182"/>
                  <a:gd name="T1" fmla="*/ 0 h 227"/>
                  <a:gd name="T2" fmla="*/ 0 w 182"/>
                  <a:gd name="T3" fmla="*/ 227 h 227"/>
                  <a:gd name="T4" fmla="*/ 182 w 182"/>
                  <a:gd name="T5" fmla="*/ 227 h 227"/>
                  <a:gd name="T6" fmla="*/ 182 w 182"/>
                  <a:gd name="T7" fmla="*/ 91 h 227"/>
                  <a:gd name="T8" fmla="*/ 46 w 182"/>
                  <a:gd name="T9" fmla="*/ 91 h 227"/>
                  <a:gd name="T10" fmla="*/ 46 w 182"/>
                  <a:gd name="T11" fmla="*/ 137 h 227"/>
                  <a:gd name="T12" fmla="*/ 136 w 182"/>
                  <a:gd name="T13" fmla="*/ 137 h 227"/>
                  <a:gd name="T14" fmla="*/ 136 w 182"/>
                  <a:gd name="T15" fmla="*/ 182 h 227"/>
                  <a:gd name="T16" fmla="*/ 46 w 182"/>
                  <a:gd name="T17" fmla="*/ 182 h 227"/>
                  <a:gd name="T18" fmla="*/ 46 w 182"/>
                  <a:gd name="T19" fmla="*/ 0 h 227"/>
                  <a:gd name="T20" fmla="*/ 0 w 182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2" h="227">
                    <a:moveTo>
                      <a:pt x="0" y="0"/>
                    </a:moveTo>
                    <a:lnTo>
                      <a:pt x="0" y="227"/>
                    </a:lnTo>
                    <a:lnTo>
                      <a:pt x="182" y="227"/>
                    </a:lnTo>
                    <a:lnTo>
                      <a:pt x="182" y="91"/>
                    </a:lnTo>
                    <a:lnTo>
                      <a:pt x="46" y="91"/>
                    </a:lnTo>
                    <a:lnTo>
                      <a:pt x="46" y="137"/>
                    </a:lnTo>
                    <a:lnTo>
                      <a:pt x="136" y="137"/>
                    </a:lnTo>
                    <a:lnTo>
                      <a:pt x="136" y="182"/>
                    </a:lnTo>
                    <a:lnTo>
                      <a:pt x="46" y="182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04" name="Freeform 56">
                <a:extLst>
                  <a:ext uri="{FF2B5EF4-FFF2-40B4-BE49-F238E27FC236}">
                    <a16:creationId xmlns:a16="http://schemas.microsoft.com/office/drawing/2014/main" id="{5D22AB23-E0C2-400D-BB51-FEA639940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1" y="2069"/>
                <a:ext cx="118" cy="181"/>
              </a:xfrm>
              <a:custGeom>
                <a:avLst/>
                <a:gdLst>
                  <a:gd name="T0" fmla="*/ 0 w 182"/>
                  <a:gd name="T1" fmla="*/ 0 h 227"/>
                  <a:gd name="T2" fmla="*/ 46 w 182"/>
                  <a:gd name="T3" fmla="*/ 0 h 227"/>
                  <a:gd name="T4" fmla="*/ 46 w 182"/>
                  <a:gd name="T5" fmla="*/ 91 h 227"/>
                  <a:gd name="T6" fmla="*/ 137 w 182"/>
                  <a:gd name="T7" fmla="*/ 91 h 227"/>
                  <a:gd name="T8" fmla="*/ 137 w 182"/>
                  <a:gd name="T9" fmla="*/ 0 h 227"/>
                  <a:gd name="T10" fmla="*/ 182 w 182"/>
                  <a:gd name="T11" fmla="*/ 0 h 227"/>
                  <a:gd name="T12" fmla="*/ 182 w 182"/>
                  <a:gd name="T13" fmla="*/ 227 h 227"/>
                  <a:gd name="T14" fmla="*/ 137 w 182"/>
                  <a:gd name="T15" fmla="*/ 227 h 227"/>
                  <a:gd name="T16" fmla="*/ 137 w 182"/>
                  <a:gd name="T17" fmla="*/ 137 h 227"/>
                  <a:gd name="T18" fmla="*/ 0 w 182"/>
                  <a:gd name="T19" fmla="*/ 137 h 227"/>
                  <a:gd name="T20" fmla="*/ 0 w 182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2" h="227">
                    <a:moveTo>
                      <a:pt x="0" y="0"/>
                    </a:moveTo>
                    <a:lnTo>
                      <a:pt x="46" y="0"/>
                    </a:lnTo>
                    <a:lnTo>
                      <a:pt x="46" y="91"/>
                    </a:lnTo>
                    <a:lnTo>
                      <a:pt x="137" y="91"/>
                    </a:lnTo>
                    <a:lnTo>
                      <a:pt x="137" y="0"/>
                    </a:lnTo>
                    <a:lnTo>
                      <a:pt x="182" y="0"/>
                    </a:lnTo>
                    <a:lnTo>
                      <a:pt x="182" y="227"/>
                    </a:lnTo>
                    <a:lnTo>
                      <a:pt x="137" y="227"/>
                    </a:lnTo>
                    <a:lnTo>
                      <a:pt x="137" y="137"/>
                    </a:lnTo>
                    <a:lnTo>
                      <a:pt x="0" y="1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05" name="Freeform 57">
                <a:extLst>
                  <a:ext uri="{FF2B5EF4-FFF2-40B4-BE49-F238E27FC236}">
                    <a16:creationId xmlns:a16="http://schemas.microsoft.com/office/drawing/2014/main" id="{B250FF6B-131D-4828-9DEC-DC90349873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5" y="2069"/>
                <a:ext cx="78" cy="181"/>
              </a:xfrm>
              <a:custGeom>
                <a:avLst/>
                <a:gdLst>
                  <a:gd name="T0" fmla="*/ 0 w 182"/>
                  <a:gd name="T1" fmla="*/ 0 h 227"/>
                  <a:gd name="T2" fmla="*/ 182 w 182"/>
                  <a:gd name="T3" fmla="*/ 0 h 227"/>
                  <a:gd name="T4" fmla="*/ 182 w 182"/>
                  <a:gd name="T5" fmla="*/ 227 h 227"/>
                  <a:gd name="T6" fmla="*/ 0 w 182"/>
                  <a:gd name="T7" fmla="*/ 227 h 227"/>
                  <a:gd name="T8" fmla="*/ 0 w 182"/>
                  <a:gd name="T9" fmla="*/ 182 h 227"/>
                  <a:gd name="T10" fmla="*/ 136 w 182"/>
                  <a:gd name="T11" fmla="*/ 182 h 227"/>
                  <a:gd name="T12" fmla="*/ 136 w 182"/>
                  <a:gd name="T13" fmla="*/ 137 h 227"/>
                  <a:gd name="T14" fmla="*/ 0 w 182"/>
                  <a:gd name="T15" fmla="*/ 137 h 227"/>
                  <a:gd name="T16" fmla="*/ 0 w 182"/>
                  <a:gd name="T17" fmla="*/ 91 h 227"/>
                  <a:gd name="T18" fmla="*/ 136 w 182"/>
                  <a:gd name="T19" fmla="*/ 91 h 227"/>
                  <a:gd name="T20" fmla="*/ 136 w 182"/>
                  <a:gd name="T21" fmla="*/ 46 h 227"/>
                  <a:gd name="T22" fmla="*/ 0 w 182"/>
                  <a:gd name="T23" fmla="*/ 46 h 227"/>
                  <a:gd name="T24" fmla="*/ 0 w 182"/>
                  <a:gd name="T2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2" h="227">
                    <a:moveTo>
                      <a:pt x="0" y="0"/>
                    </a:moveTo>
                    <a:lnTo>
                      <a:pt x="182" y="0"/>
                    </a:lnTo>
                    <a:lnTo>
                      <a:pt x="182" y="227"/>
                    </a:lnTo>
                    <a:lnTo>
                      <a:pt x="0" y="227"/>
                    </a:lnTo>
                    <a:lnTo>
                      <a:pt x="0" y="182"/>
                    </a:lnTo>
                    <a:lnTo>
                      <a:pt x="136" y="182"/>
                    </a:lnTo>
                    <a:lnTo>
                      <a:pt x="136" y="137"/>
                    </a:lnTo>
                    <a:lnTo>
                      <a:pt x="0" y="137"/>
                    </a:lnTo>
                    <a:lnTo>
                      <a:pt x="0" y="91"/>
                    </a:lnTo>
                    <a:lnTo>
                      <a:pt x="136" y="91"/>
                    </a:lnTo>
                    <a:lnTo>
                      <a:pt x="136" y="46"/>
                    </a:lnTo>
                    <a:lnTo>
                      <a:pt x="0" y="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06" name="Freeform 58">
                <a:extLst>
                  <a:ext uri="{FF2B5EF4-FFF2-40B4-BE49-F238E27FC236}">
                    <a16:creationId xmlns:a16="http://schemas.microsoft.com/office/drawing/2014/main" id="{0C3C5517-5737-4B73-A6C9-A1E76F67F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7" y="2069"/>
                <a:ext cx="157" cy="181"/>
              </a:xfrm>
              <a:custGeom>
                <a:avLst/>
                <a:gdLst>
                  <a:gd name="T0" fmla="*/ 182 w 182"/>
                  <a:gd name="T1" fmla="*/ 0 h 227"/>
                  <a:gd name="T2" fmla="*/ 0 w 182"/>
                  <a:gd name="T3" fmla="*/ 0 h 227"/>
                  <a:gd name="T4" fmla="*/ 0 w 182"/>
                  <a:gd name="T5" fmla="*/ 137 h 227"/>
                  <a:gd name="T6" fmla="*/ 136 w 182"/>
                  <a:gd name="T7" fmla="*/ 137 h 227"/>
                  <a:gd name="T8" fmla="*/ 136 w 182"/>
                  <a:gd name="T9" fmla="*/ 182 h 227"/>
                  <a:gd name="T10" fmla="*/ 0 w 182"/>
                  <a:gd name="T11" fmla="*/ 182 h 227"/>
                  <a:gd name="T12" fmla="*/ 0 w 182"/>
                  <a:gd name="T13" fmla="*/ 227 h 227"/>
                  <a:gd name="T14" fmla="*/ 182 w 182"/>
                  <a:gd name="T15" fmla="*/ 227 h 227"/>
                  <a:gd name="T16" fmla="*/ 182 w 182"/>
                  <a:gd name="T17" fmla="*/ 91 h 227"/>
                  <a:gd name="T18" fmla="*/ 46 w 182"/>
                  <a:gd name="T19" fmla="*/ 91 h 227"/>
                  <a:gd name="T20" fmla="*/ 46 w 182"/>
                  <a:gd name="T21" fmla="*/ 46 h 227"/>
                  <a:gd name="T22" fmla="*/ 182 w 182"/>
                  <a:gd name="T23" fmla="*/ 46 h 227"/>
                  <a:gd name="T24" fmla="*/ 182 w 182"/>
                  <a:gd name="T2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2" h="227">
                    <a:moveTo>
                      <a:pt x="182" y="0"/>
                    </a:moveTo>
                    <a:lnTo>
                      <a:pt x="0" y="0"/>
                    </a:lnTo>
                    <a:lnTo>
                      <a:pt x="0" y="137"/>
                    </a:lnTo>
                    <a:lnTo>
                      <a:pt x="136" y="137"/>
                    </a:lnTo>
                    <a:lnTo>
                      <a:pt x="136" y="182"/>
                    </a:lnTo>
                    <a:lnTo>
                      <a:pt x="0" y="182"/>
                    </a:lnTo>
                    <a:lnTo>
                      <a:pt x="0" y="227"/>
                    </a:lnTo>
                    <a:lnTo>
                      <a:pt x="182" y="227"/>
                    </a:lnTo>
                    <a:lnTo>
                      <a:pt x="182" y="91"/>
                    </a:lnTo>
                    <a:lnTo>
                      <a:pt x="46" y="91"/>
                    </a:lnTo>
                    <a:lnTo>
                      <a:pt x="46" y="46"/>
                    </a:lnTo>
                    <a:lnTo>
                      <a:pt x="182" y="46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07" name="Freeform 59">
                <a:extLst>
                  <a:ext uri="{FF2B5EF4-FFF2-40B4-BE49-F238E27FC236}">
                    <a16:creationId xmlns:a16="http://schemas.microsoft.com/office/drawing/2014/main" id="{EC927382-0FDC-43B5-8E4F-23071F7737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2" y="2069"/>
                <a:ext cx="118" cy="181"/>
              </a:xfrm>
              <a:custGeom>
                <a:avLst/>
                <a:gdLst>
                  <a:gd name="T0" fmla="*/ 0 w 182"/>
                  <a:gd name="T1" fmla="*/ 0 h 227"/>
                  <a:gd name="T2" fmla="*/ 0 w 182"/>
                  <a:gd name="T3" fmla="*/ 227 h 227"/>
                  <a:gd name="T4" fmla="*/ 182 w 182"/>
                  <a:gd name="T5" fmla="*/ 227 h 227"/>
                  <a:gd name="T6" fmla="*/ 182 w 182"/>
                  <a:gd name="T7" fmla="*/ 91 h 227"/>
                  <a:gd name="T8" fmla="*/ 46 w 182"/>
                  <a:gd name="T9" fmla="*/ 91 h 227"/>
                  <a:gd name="T10" fmla="*/ 46 w 182"/>
                  <a:gd name="T11" fmla="*/ 137 h 227"/>
                  <a:gd name="T12" fmla="*/ 136 w 182"/>
                  <a:gd name="T13" fmla="*/ 137 h 227"/>
                  <a:gd name="T14" fmla="*/ 136 w 182"/>
                  <a:gd name="T15" fmla="*/ 182 h 227"/>
                  <a:gd name="T16" fmla="*/ 46 w 182"/>
                  <a:gd name="T17" fmla="*/ 182 h 227"/>
                  <a:gd name="T18" fmla="*/ 46 w 182"/>
                  <a:gd name="T19" fmla="*/ 0 h 227"/>
                  <a:gd name="T20" fmla="*/ 0 w 182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2" h="227">
                    <a:moveTo>
                      <a:pt x="0" y="0"/>
                    </a:moveTo>
                    <a:lnTo>
                      <a:pt x="0" y="227"/>
                    </a:lnTo>
                    <a:lnTo>
                      <a:pt x="182" y="227"/>
                    </a:lnTo>
                    <a:lnTo>
                      <a:pt x="182" y="91"/>
                    </a:lnTo>
                    <a:lnTo>
                      <a:pt x="46" y="91"/>
                    </a:lnTo>
                    <a:lnTo>
                      <a:pt x="46" y="137"/>
                    </a:lnTo>
                    <a:lnTo>
                      <a:pt x="136" y="137"/>
                    </a:lnTo>
                    <a:lnTo>
                      <a:pt x="136" y="182"/>
                    </a:lnTo>
                    <a:lnTo>
                      <a:pt x="46" y="182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08" name="Freeform 60">
                <a:extLst>
                  <a:ext uri="{FF2B5EF4-FFF2-40B4-BE49-F238E27FC236}">
                    <a16:creationId xmlns:a16="http://schemas.microsoft.com/office/drawing/2014/main" id="{BE751FBB-12C2-48B1-95EF-AFC05AF01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8" y="2069"/>
                <a:ext cx="78" cy="182"/>
              </a:xfrm>
              <a:custGeom>
                <a:avLst/>
                <a:gdLst>
                  <a:gd name="T0" fmla="*/ 0 w 181"/>
                  <a:gd name="T1" fmla="*/ 0 h 227"/>
                  <a:gd name="T2" fmla="*/ 181 w 181"/>
                  <a:gd name="T3" fmla="*/ 0 h 227"/>
                  <a:gd name="T4" fmla="*/ 181 w 181"/>
                  <a:gd name="T5" fmla="*/ 227 h 227"/>
                  <a:gd name="T6" fmla="*/ 136 w 181"/>
                  <a:gd name="T7" fmla="*/ 227 h 227"/>
                  <a:gd name="T8" fmla="*/ 136 w 181"/>
                  <a:gd name="T9" fmla="*/ 45 h 227"/>
                  <a:gd name="T10" fmla="*/ 0 w 181"/>
                  <a:gd name="T11" fmla="*/ 45 h 227"/>
                  <a:gd name="T12" fmla="*/ 0 w 181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1" h="227">
                    <a:moveTo>
                      <a:pt x="0" y="0"/>
                    </a:moveTo>
                    <a:lnTo>
                      <a:pt x="181" y="0"/>
                    </a:lnTo>
                    <a:lnTo>
                      <a:pt x="181" y="227"/>
                    </a:lnTo>
                    <a:lnTo>
                      <a:pt x="136" y="227"/>
                    </a:lnTo>
                    <a:lnTo>
                      <a:pt x="136" y="45"/>
                    </a:lnTo>
                    <a:lnTo>
                      <a:pt x="0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09" name="Freeform 61">
                <a:extLst>
                  <a:ext uri="{FF2B5EF4-FFF2-40B4-BE49-F238E27FC236}">
                    <a16:creationId xmlns:a16="http://schemas.microsoft.com/office/drawing/2014/main" id="{85B1DF14-80C7-4B7A-8893-281436B147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5" y="2250"/>
                <a:ext cx="78" cy="181"/>
              </a:xfrm>
              <a:custGeom>
                <a:avLst/>
                <a:gdLst>
                  <a:gd name="T0" fmla="*/ 0 w 182"/>
                  <a:gd name="T1" fmla="*/ 0 h 227"/>
                  <a:gd name="T2" fmla="*/ 182 w 182"/>
                  <a:gd name="T3" fmla="*/ 0 h 227"/>
                  <a:gd name="T4" fmla="*/ 182 w 182"/>
                  <a:gd name="T5" fmla="*/ 137 h 227"/>
                  <a:gd name="T6" fmla="*/ 46 w 182"/>
                  <a:gd name="T7" fmla="*/ 137 h 227"/>
                  <a:gd name="T8" fmla="*/ 46 w 182"/>
                  <a:gd name="T9" fmla="*/ 182 h 227"/>
                  <a:gd name="T10" fmla="*/ 182 w 182"/>
                  <a:gd name="T11" fmla="*/ 182 h 227"/>
                  <a:gd name="T12" fmla="*/ 182 w 182"/>
                  <a:gd name="T13" fmla="*/ 227 h 227"/>
                  <a:gd name="T14" fmla="*/ 0 w 182"/>
                  <a:gd name="T15" fmla="*/ 227 h 227"/>
                  <a:gd name="T16" fmla="*/ 0 w 182"/>
                  <a:gd name="T17" fmla="*/ 91 h 227"/>
                  <a:gd name="T18" fmla="*/ 137 w 182"/>
                  <a:gd name="T19" fmla="*/ 91 h 227"/>
                  <a:gd name="T20" fmla="*/ 137 w 182"/>
                  <a:gd name="T21" fmla="*/ 46 h 227"/>
                  <a:gd name="T22" fmla="*/ 0 w 182"/>
                  <a:gd name="T23" fmla="*/ 46 h 227"/>
                  <a:gd name="T24" fmla="*/ 0 w 182"/>
                  <a:gd name="T2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2" h="227">
                    <a:moveTo>
                      <a:pt x="0" y="0"/>
                    </a:moveTo>
                    <a:lnTo>
                      <a:pt x="182" y="0"/>
                    </a:lnTo>
                    <a:lnTo>
                      <a:pt x="182" y="137"/>
                    </a:lnTo>
                    <a:lnTo>
                      <a:pt x="46" y="137"/>
                    </a:lnTo>
                    <a:lnTo>
                      <a:pt x="46" y="182"/>
                    </a:lnTo>
                    <a:lnTo>
                      <a:pt x="182" y="182"/>
                    </a:lnTo>
                    <a:lnTo>
                      <a:pt x="182" y="227"/>
                    </a:lnTo>
                    <a:lnTo>
                      <a:pt x="0" y="227"/>
                    </a:lnTo>
                    <a:lnTo>
                      <a:pt x="0" y="91"/>
                    </a:lnTo>
                    <a:lnTo>
                      <a:pt x="137" y="91"/>
                    </a:lnTo>
                    <a:lnTo>
                      <a:pt x="137" y="46"/>
                    </a:lnTo>
                    <a:lnTo>
                      <a:pt x="0" y="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10" name="Freeform 62">
                <a:extLst>
                  <a:ext uri="{FF2B5EF4-FFF2-40B4-BE49-F238E27FC236}">
                    <a16:creationId xmlns:a16="http://schemas.microsoft.com/office/drawing/2014/main" id="{8578A6AB-D5BD-4EC3-9C97-3A3A9DD939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7" y="2250"/>
                <a:ext cx="157" cy="181"/>
              </a:xfrm>
              <a:custGeom>
                <a:avLst/>
                <a:gdLst>
                  <a:gd name="T0" fmla="*/ 0 w 182"/>
                  <a:gd name="T1" fmla="*/ 0 h 227"/>
                  <a:gd name="T2" fmla="*/ 46 w 182"/>
                  <a:gd name="T3" fmla="*/ 0 h 227"/>
                  <a:gd name="T4" fmla="*/ 46 w 182"/>
                  <a:gd name="T5" fmla="*/ 91 h 227"/>
                  <a:gd name="T6" fmla="*/ 137 w 182"/>
                  <a:gd name="T7" fmla="*/ 91 h 227"/>
                  <a:gd name="T8" fmla="*/ 137 w 182"/>
                  <a:gd name="T9" fmla="*/ 0 h 227"/>
                  <a:gd name="T10" fmla="*/ 182 w 182"/>
                  <a:gd name="T11" fmla="*/ 0 h 227"/>
                  <a:gd name="T12" fmla="*/ 182 w 182"/>
                  <a:gd name="T13" fmla="*/ 227 h 227"/>
                  <a:gd name="T14" fmla="*/ 137 w 182"/>
                  <a:gd name="T15" fmla="*/ 227 h 227"/>
                  <a:gd name="T16" fmla="*/ 137 w 182"/>
                  <a:gd name="T17" fmla="*/ 137 h 227"/>
                  <a:gd name="T18" fmla="*/ 0 w 182"/>
                  <a:gd name="T19" fmla="*/ 137 h 227"/>
                  <a:gd name="T20" fmla="*/ 0 w 182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2" h="227">
                    <a:moveTo>
                      <a:pt x="0" y="0"/>
                    </a:moveTo>
                    <a:lnTo>
                      <a:pt x="46" y="0"/>
                    </a:lnTo>
                    <a:lnTo>
                      <a:pt x="46" y="91"/>
                    </a:lnTo>
                    <a:lnTo>
                      <a:pt x="137" y="91"/>
                    </a:lnTo>
                    <a:lnTo>
                      <a:pt x="137" y="0"/>
                    </a:lnTo>
                    <a:lnTo>
                      <a:pt x="182" y="0"/>
                    </a:lnTo>
                    <a:lnTo>
                      <a:pt x="182" y="227"/>
                    </a:lnTo>
                    <a:lnTo>
                      <a:pt x="137" y="227"/>
                    </a:lnTo>
                    <a:lnTo>
                      <a:pt x="137" y="137"/>
                    </a:lnTo>
                    <a:lnTo>
                      <a:pt x="0" y="1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11" name="Freeform 63">
                <a:extLst>
                  <a:ext uri="{FF2B5EF4-FFF2-40B4-BE49-F238E27FC236}">
                    <a16:creationId xmlns:a16="http://schemas.microsoft.com/office/drawing/2014/main" id="{BD6A2D01-7EF3-4B23-AC8C-B57F53B1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1" y="2250"/>
                <a:ext cx="118" cy="181"/>
              </a:xfrm>
              <a:custGeom>
                <a:avLst/>
                <a:gdLst>
                  <a:gd name="T0" fmla="*/ 0 w 182"/>
                  <a:gd name="T1" fmla="*/ 0 h 227"/>
                  <a:gd name="T2" fmla="*/ 182 w 182"/>
                  <a:gd name="T3" fmla="*/ 0 h 227"/>
                  <a:gd name="T4" fmla="*/ 182 w 182"/>
                  <a:gd name="T5" fmla="*/ 227 h 227"/>
                  <a:gd name="T6" fmla="*/ 0 w 182"/>
                  <a:gd name="T7" fmla="*/ 227 h 227"/>
                  <a:gd name="T8" fmla="*/ 0 w 182"/>
                  <a:gd name="T9" fmla="*/ 182 h 227"/>
                  <a:gd name="T10" fmla="*/ 136 w 182"/>
                  <a:gd name="T11" fmla="*/ 182 h 227"/>
                  <a:gd name="T12" fmla="*/ 136 w 182"/>
                  <a:gd name="T13" fmla="*/ 137 h 227"/>
                  <a:gd name="T14" fmla="*/ 0 w 182"/>
                  <a:gd name="T15" fmla="*/ 137 h 227"/>
                  <a:gd name="T16" fmla="*/ 0 w 182"/>
                  <a:gd name="T17" fmla="*/ 91 h 227"/>
                  <a:gd name="T18" fmla="*/ 136 w 182"/>
                  <a:gd name="T19" fmla="*/ 91 h 227"/>
                  <a:gd name="T20" fmla="*/ 136 w 182"/>
                  <a:gd name="T21" fmla="*/ 46 h 227"/>
                  <a:gd name="T22" fmla="*/ 0 w 182"/>
                  <a:gd name="T23" fmla="*/ 46 h 227"/>
                  <a:gd name="T24" fmla="*/ 0 w 182"/>
                  <a:gd name="T2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2" h="227">
                    <a:moveTo>
                      <a:pt x="0" y="0"/>
                    </a:moveTo>
                    <a:lnTo>
                      <a:pt x="182" y="0"/>
                    </a:lnTo>
                    <a:lnTo>
                      <a:pt x="182" y="227"/>
                    </a:lnTo>
                    <a:lnTo>
                      <a:pt x="0" y="227"/>
                    </a:lnTo>
                    <a:lnTo>
                      <a:pt x="0" y="182"/>
                    </a:lnTo>
                    <a:lnTo>
                      <a:pt x="136" y="182"/>
                    </a:lnTo>
                    <a:lnTo>
                      <a:pt x="136" y="137"/>
                    </a:lnTo>
                    <a:lnTo>
                      <a:pt x="0" y="137"/>
                    </a:lnTo>
                    <a:lnTo>
                      <a:pt x="0" y="91"/>
                    </a:lnTo>
                    <a:lnTo>
                      <a:pt x="136" y="91"/>
                    </a:lnTo>
                    <a:lnTo>
                      <a:pt x="136" y="46"/>
                    </a:lnTo>
                    <a:lnTo>
                      <a:pt x="0" y="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12" name="Freeform 64">
                <a:extLst>
                  <a:ext uri="{FF2B5EF4-FFF2-40B4-BE49-F238E27FC236}">
                    <a16:creationId xmlns:a16="http://schemas.microsoft.com/office/drawing/2014/main" id="{6ECAF99B-BD1E-4AA8-94E2-64B9C2843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2" y="2250"/>
                <a:ext cx="118" cy="181"/>
              </a:xfrm>
              <a:custGeom>
                <a:avLst/>
                <a:gdLst>
                  <a:gd name="T0" fmla="*/ 182 w 182"/>
                  <a:gd name="T1" fmla="*/ 0 h 227"/>
                  <a:gd name="T2" fmla="*/ 0 w 182"/>
                  <a:gd name="T3" fmla="*/ 0 h 227"/>
                  <a:gd name="T4" fmla="*/ 0 w 182"/>
                  <a:gd name="T5" fmla="*/ 137 h 227"/>
                  <a:gd name="T6" fmla="*/ 136 w 182"/>
                  <a:gd name="T7" fmla="*/ 137 h 227"/>
                  <a:gd name="T8" fmla="*/ 136 w 182"/>
                  <a:gd name="T9" fmla="*/ 182 h 227"/>
                  <a:gd name="T10" fmla="*/ 0 w 182"/>
                  <a:gd name="T11" fmla="*/ 182 h 227"/>
                  <a:gd name="T12" fmla="*/ 0 w 182"/>
                  <a:gd name="T13" fmla="*/ 227 h 227"/>
                  <a:gd name="T14" fmla="*/ 182 w 182"/>
                  <a:gd name="T15" fmla="*/ 227 h 227"/>
                  <a:gd name="T16" fmla="*/ 182 w 182"/>
                  <a:gd name="T17" fmla="*/ 91 h 227"/>
                  <a:gd name="T18" fmla="*/ 46 w 182"/>
                  <a:gd name="T19" fmla="*/ 91 h 227"/>
                  <a:gd name="T20" fmla="*/ 46 w 182"/>
                  <a:gd name="T21" fmla="*/ 46 h 227"/>
                  <a:gd name="T22" fmla="*/ 182 w 182"/>
                  <a:gd name="T23" fmla="*/ 46 h 227"/>
                  <a:gd name="T24" fmla="*/ 182 w 182"/>
                  <a:gd name="T2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2" h="227">
                    <a:moveTo>
                      <a:pt x="182" y="0"/>
                    </a:moveTo>
                    <a:lnTo>
                      <a:pt x="0" y="0"/>
                    </a:lnTo>
                    <a:lnTo>
                      <a:pt x="0" y="137"/>
                    </a:lnTo>
                    <a:lnTo>
                      <a:pt x="136" y="137"/>
                    </a:lnTo>
                    <a:lnTo>
                      <a:pt x="136" y="182"/>
                    </a:lnTo>
                    <a:lnTo>
                      <a:pt x="0" y="182"/>
                    </a:lnTo>
                    <a:lnTo>
                      <a:pt x="0" y="227"/>
                    </a:lnTo>
                    <a:lnTo>
                      <a:pt x="182" y="227"/>
                    </a:lnTo>
                    <a:lnTo>
                      <a:pt x="182" y="91"/>
                    </a:lnTo>
                    <a:lnTo>
                      <a:pt x="46" y="91"/>
                    </a:lnTo>
                    <a:lnTo>
                      <a:pt x="46" y="46"/>
                    </a:lnTo>
                    <a:lnTo>
                      <a:pt x="182" y="46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13" name="Freeform 65">
                <a:extLst>
                  <a:ext uri="{FF2B5EF4-FFF2-40B4-BE49-F238E27FC236}">
                    <a16:creationId xmlns:a16="http://schemas.microsoft.com/office/drawing/2014/main" id="{2657C53A-6A22-4629-928A-BE4FB614F3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8" y="2250"/>
                <a:ext cx="79" cy="181"/>
              </a:xfrm>
              <a:custGeom>
                <a:avLst/>
                <a:gdLst>
                  <a:gd name="T0" fmla="*/ 0 w 182"/>
                  <a:gd name="T1" fmla="*/ 0 h 227"/>
                  <a:gd name="T2" fmla="*/ 0 w 182"/>
                  <a:gd name="T3" fmla="*/ 227 h 227"/>
                  <a:gd name="T4" fmla="*/ 182 w 182"/>
                  <a:gd name="T5" fmla="*/ 227 h 227"/>
                  <a:gd name="T6" fmla="*/ 182 w 182"/>
                  <a:gd name="T7" fmla="*/ 91 h 227"/>
                  <a:gd name="T8" fmla="*/ 46 w 182"/>
                  <a:gd name="T9" fmla="*/ 91 h 227"/>
                  <a:gd name="T10" fmla="*/ 46 w 182"/>
                  <a:gd name="T11" fmla="*/ 137 h 227"/>
                  <a:gd name="T12" fmla="*/ 136 w 182"/>
                  <a:gd name="T13" fmla="*/ 137 h 227"/>
                  <a:gd name="T14" fmla="*/ 136 w 182"/>
                  <a:gd name="T15" fmla="*/ 182 h 227"/>
                  <a:gd name="T16" fmla="*/ 46 w 182"/>
                  <a:gd name="T17" fmla="*/ 182 h 227"/>
                  <a:gd name="T18" fmla="*/ 46 w 182"/>
                  <a:gd name="T19" fmla="*/ 0 h 227"/>
                  <a:gd name="T20" fmla="*/ 0 w 182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2" h="227">
                    <a:moveTo>
                      <a:pt x="0" y="0"/>
                    </a:moveTo>
                    <a:lnTo>
                      <a:pt x="0" y="227"/>
                    </a:lnTo>
                    <a:lnTo>
                      <a:pt x="182" y="227"/>
                    </a:lnTo>
                    <a:lnTo>
                      <a:pt x="182" y="91"/>
                    </a:lnTo>
                    <a:lnTo>
                      <a:pt x="46" y="91"/>
                    </a:lnTo>
                    <a:lnTo>
                      <a:pt x="46" y="137"/>
                    </a:lnTo>
                    <a:lnTo>
                      <a:pt x="136" y="137"/>
                    </a:lnTo>
                    <a:lnTo>
                      <a:pt x="136" y="182"/>
                    </a:lnTo>
                    <a:lnTo>
                      <a:pt x="46" y="182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14" name="Freeform 66">
                <a:extLst>
                  <a:ext uri="{FF2B5EF4-FFF2-40B4-BE49-F238E27FC236}">
                    <a16:creationId xmlns:a16="http://schemas.microsoft.com/office/drawing/2014/main" id="{534EA11C-AB10-4B4F-AFD6-14DD883CCF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1" y="2431"/>
                <a:ext cx="118" cy="181"/>
              </a:xfrm>
              <a:custGeom>
                <a:avLst/>
                <a:gdLst>
                  <a:gd name="T0" fmla="*/ 0 w 182"/>
                  <a:gd name="T1" fmla="*/ 0 h 227"/>
                  <a:gd name="T2" fmla="*/ 46 w 182"/>
                  <a:gd name="T3" fmla="*/ 0 h 227"/>
                  <a:gd name="T4" fmla="*/ 46 w 182"/>
                  <a:gd name="T5" fmla="*/ 91 h 227"/>
                  <a:gd name="T6" fmla="*/ 137 w 182"/>
                  <a:gd name="T7" fmla="*/ 91 h 227"/>
                  <a:gd name="T8" fmla="*/ 137 w 182"/>
                  <a:gd name="T9" fmla="*/ 0 h 227"/>
                  <a:gd name="T10" fmla="*/ 182 w 182"/>
                  <a:gd name="T11" fmla="*/ 0 h 227"/>
                  <a:gd name="T12" fmla="*/ 182 w 182"/>
                  <a:gd name="T13" fmla="*/ 227 h 227"/>
                  <a:gd name="T14" fmla="*/ 137 w 182"/>
                  <a:gd name="T15" fmla="*/ 227 h 227"/>
                  <a:gd name="T16" fmla="*/ 137 w 182"/>
                  <a:gd name="T17" fmla="*/ 137 h 227"/>
                  <a:gd name="T18" fmla="*/ 0 w 182"/>
                  <a:gd name="T19" fmla="*/ 137 h 227"/>
                  <a:gd name="T20" fmla="*/ 0 w 182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2" h="227">
                    <a:moveTo>
                      <a:pt x="0" y="0"/>
                    </a:moveTo>
                    <a:lnTo>
                      <a:pt x="46" y="0"/>
                    </a:lnTo>
                    <a:lnTo>
                      <a:pt x="46" y="91"/>
                    </a:lnTo>
                    <a:lnTo>
                      <a:pt x="137" y="91"/>
                    </a:lnTo>
                    <a:lnTo>
                      <a:pt x="137" y="0"/>
                    </a:lnTo>
                    <a:lnTo>
                      <a:pt x="182" y="0"/>
                    </a:lnTo>
                    <a:lnTo>
                      <a:pt x="182" y="227"/>
                    </a:lnTo>
                    <a:lnTo>
                      <a:pt x="137" y="227"/>
                    </a:lnTo>
                    <a:lnTo>
                      <a:pt x="137" y="137"/>
                    </a:lnTo>
                    <a:lnTo>
                      <a:pt x="0" y="1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15" name="Freeform 67">
                <a:extLst>
                  <a:ext uri="{FF2B5EF4-FFF2-40B4-BE49-F238E27FC236}">
                    <a16:creationId xmlns:a16="http://schemas.microsoft.com/office/drawing/2014/main" id="{F7095F02-C9EE-4CA7-881A-D8E392CC25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5" y="2431"/>
                <a:ext cx="78" cy="181"/>
              </a:xfrm>
              <a:custGeom>
                <a:avLst/>
                <a:gdLst>
                  <a:gd name="T0" fmla="*/ 0 w 182"/>
                  <a:gd name="T1" fmla="*/ 0 h 227"/>
                  <a:gd name="T2" fmla="*/ 182 w 182"/>
                  <a:gd name="T3" fmla="*/ 0 h 227"/>
                  <a:gd name="T4" fmla="*/ 182 w 182"/>
                  <a:gd name="T5" fmla="*/ 227 h 227"/>
                  <a:gd name="T6" fmla="*/ 0 w 182"/>
                  <a:gd name="T7" fmla="*/ 227 h 227"/>
                  <a:gd name="T8" fmla="*/ 0 w 182"/>
                  <a:gd name="T9" fmla="*/ 182 h 227"/>
                  <a:gd name="T10" fmla="*/ 136 w 182"/>
                  <a:gd name="T11" fmla="*/ 182 h 227"/>
                  <a:gd name="T12" fmla="*/ 136 w 182"/>
                  <a:gd name="T13" fmla="*/ 137 h 227"/>
                  <a:gd name="T14" fmla="*/ 0 w 182"/>
                  <a:gd name="T15" fmla="*/ 137 h 227"/>
                  <a:gd name="T16" fmla="*/ 0 w 182"/>
                  <a:gd name="T17" fmla="*/ 91 h 227"/>
                  <a:gd name="T18" fmla="*/ 136 w 182"/>
                  <a:gd name="T19" fmla="*/ 91 h 227"/>
                  <a:gd name="T20" fmla="*/ 136 w 182"/>
                  <a:gd name="T21" fmla="*/ 46 h 227"/>
                  <a:gd name="T22" fmla="*/ 0 w 182"/>
                  <a:gd name="T23" fmla="*/ 46 h 227"/>
                  <a:gd name="T24" fmla="*/ 0 w 182"/>
                  <a:gd name="T2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2" h="227">
                    <a:moveTo>
                      <a:pt x="0" y="0"/>
                    </a:moveTo>
                    <a:lnTo>
                      <a:pt x="182" y="0"/>
                    </a:lnTo>
                    <a:lnTo>
                      <a:pt x="182" y="227"/>
                    </a:lnTo>
                    <a:lnTo>
                      <a:pt x="0" y="227"/>
                    </a:lnTo>
                    <a:lnTo>
                      <a:pt x="0" y="182"/>
                    </a:lnTo>
                    <a:lnTo>
                      <a:pt x="136" y="182"/>
                    </a:lnTo>
                    <a:lnTo>
                      <a:pt x="136" y="137"/>
                    </a:lnTo>
                    <a:lnTo>
                      <a:pt x="0" y="137"/>
                    </a:lnTo>
                    <a:lnTo>
                      <a:pt x="0" y="91"/>
                    </a:lnTo>
                    <a:lnTo>
                      <a:pt x="136" y="91"/>
                    </a:lnTo>
                    <a:lnTo>
                      <a:pt x="136" y="46"/>
                    </a:lnTo>
                    <a:lnTo>
                      <a:pt x="0" y="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16" name="Freeform 68">
                <a:extLst>
                  <a:ext uri="{FF2B5EF4-FFF2-40B4-BE49-F238E27FC236}">
                    <a16:creationId xmlns:a16="http://schemas.microsoft.com/office/drawing/2014/main" id="{7EF8F6A1-F23A-4D4F-A33A-D5E3A3F32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7" y="2431"/>
                <a:ext cx="157" cy="181"/>
              </a:xfrm>
              <a:custGeom>
                <a:avLst/>
                <a:gdLst>
                  <a:gd name="T0" fmla="*/ 182 w 182"/>
                  <a:gd name="T1" fmla="*/ 0 h 227"/>
                  <a:gd name="T2" fmla="*/ 0 w 182"/>
                  <a:gd name="T3" fmla="*/ 0 h 227"/>
                  <a:gd name="T4" fmla="*/ 0 w 182"/>
                  <a:gd name="T5" fmla="*/ 137 h 227"/>
                  <a:gd name="T6" fmla="*/ 136 w 182"/>
                  <a:gd name="T7" fmla="*/ 137 h 227"/>
                  <a:gd name="T8" fmla="*/ 136 w 182"/>
                  <a:gd name="T9" fmla="*/ 182 h 227"/>
                  <a:gd name="T10" fmla="*/ 0 w 182"/>
                  <a:gd name="T11" fmla="*/ 182 h 227"/>
                  <a:gd name="T12" fmla="*/ 0 w 182"/>
                  <a:gd name="T13" fmla="*/ 227 h 227"/>
                  <a:gd name="T14" fmla="*/ 182 w 182"/>
                  <a:gd name="T15" fmla="*/ 227 h 227"/>
                  <a:gd name="T16" fmla="*/ 182 w 182"/>
                  <a:gd name="T17" fmla="*/ 91 h 227"/>
                  <a:gd name="T18" fmla="*/ 46 w 182"/>
                  <a:gd name="T19" fmla="*/ 91 h 227"/>
                  <a:gd name="T20" fmla="*/ 46 w 182"/>
                  <a:gd name="T21" fmla="*/ 46 h 227"/>
                  <a:gd name="T22" fmla="*/ 182 w 182"/>
                  <a:gd name="T23" fmla="*/ 46 h 227"/>
                  <a:gd name="T24" fmla="*/ 182 w 182"/>
                  <a:gd name="T2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2" h="227">
                    <a:moveTo>
                      <a:pt x="182" y="0"/>
                    </a:moveTo>
                    <a:lnTo>
                      <a:pt x="0" y="0"/>
                    </a:lnTo>
                    <a:lnTo>
                      <a:pt x="0" y="137"/>
                    </a:lnTo>
                    <a:lnTo>
                      <a:pt x="136" y="137"/>
                    </a:lnTo>
                    <a:lnTo>
                      <a:pt x="136" y="182"/>
                    </a:lnTo>
                    <a:lnTo>
                      <a:pt x="0" y="182"/>
                    </a:lnTo>
                    <a:lnTo>
                      <a:pt x="0" y="227"/>
                    </a:lnTo>
                    <a:lnTo>
                      <a:pt x="182" y="227"/>
                    </a:lnTo>
                    <a:lnTo>
                      <a:pt x="182" y="91"/>
                    </a:lnTo>
                    <a:lnTo>
                      <a:pt x="46" y="91"/>
                    </a:lnTo>
                    <a:lnTo>
                      <a:pt x="46" y="46"/>
                    </a:lnTo>
                    <a:lnTo>
                      <a:pt x="182" y="46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17" name="Freeform 69">
                <a:extLst>
                  <a:ext uri="{FF2B5EF4-FFF2-40B4-BE49-F238E27FC236}">
                    <a16:creationId xmlns:a16="http://schemas.microsoft.com/office/drawing/2014/main" id="{D9FA5A10-B296-45F2-84ED-739AD7FB3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2" y="2431"/>
                <a:ext cx="118" cy="181"/>
              </a:xfrm>
              <a:custGeom>
                <a:avLst/>
                <a:gdLst>
                  <a:gd name="T0" fmla="*/ 0 w 182"/>
                  <a:gd name="T1" fmla="*/ 0 h 227"/>
                  <a:gd name="T2" fmla="*/ 0 w 182"/>
                  <a:gd name="T3" fmla="*/ 227 h 227"/>
                  <a:gd name="T4" fmla="*/ 182 w 182"/>
                  <a:gd name="T5" fmla="*/ 227 h 227"/>
                  <a:gd name="T6" fmla="*/ 182 w 182"/>
                  <a:gd name="T7" fmla="*/ 91 h 227"/>
                  <a:gd name="T8" fmla="*/ 46 w 182"/>
                  <a:gd name="T9" fmla="*/ 91 h 227"/>
                  <a:gd name="T10" fmla="*/ 46 w 182"/>
                  <a:gd name="T11" fmla="*/ 137 h 227"/>
                  <a:gd name="T12" fmla="*/ 136 w 182"/>
                  <a:gd name="T13" fmla="*/ 137 h 227"/>
                  <a:gd name="T14" fmla="*/ 136 w 182"/>
                  <a:gd name="T15" fmla="*/ 182 h 227"/>
                  <a:gd name="T16" fmla="*/ 46 w 182"/>
                  <a:gd name="T17" fmla="*/ 182 h 227"/>
                  <a:gd name="T18" fmla="*/ 46 w 182"/>
                  <a:gd name="T19" fmla="*/ 0 h 227"/>
                  <a:gd name="T20" fmla="*/ 0 w 182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2" h="227">
                    <a:moveTo>
                      <a:pt x="0" y="0"/>
                    </a:moveTo>
                    <a:lnTo>
                      <a:pt x="0" y="227"/>
                    </a:lnTo>
                    <a:lnTo>
                      <a:pt x="182" y="227"/>
                    </a:lnTo>
                    <a:lnTo>
                      <a:pt x="182" y="91"/>
                    </a:lnTo>
                    <a:lnTo>
                      <a:pt x="46" y="91"/>
                    </a:lnTo>
                    <a:lnTo>
                      <a:pt x="46" y="137"/>
                    </a:lnTo>
                    <a:lnTo>
                      <a:pt x="136" y="137"/>
                    </a:lnTo>
                    <a:lnTo>
                      <a:pt x="136" y="182"/>
                    </a:lnTo>
                    <a:lnTo>
                      <a:pt x="46" y="182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18" name="Freeform 70">
                <a:extLst>
                  <a:ext uri="{FF2B5EF4-FFF2-40B4-BE49-F238E27FC236}">
                    <a16:creationId xmlns:a16="http://schemas.microsoft.com/office/drawing/2014/main" id="{F0CB17E5-82FC-48D5-96BC-05081993D0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8" y="2431"/>
                <a:ext cx="78" cy="182"/>
              </a:xfrm>
              <a:custGeom>
                <a:avLst/>
                <a:gdLst>
                  <a:gd name="T0" fmla="*/ 0 w 181"/>
                  <a:gd name="T1" fmla="*/ 0 h 227"/>
                  <a:gd name="T2" fmla="*/ 181 w 181"/>
                  <a:gd name="T3" fmla="*/ 0 h 227"/>
                  <a:gd name="T4" fmla="*/ 181 w 181"/>
                  <a:gd name="T5" fmla="*/ 227 h 227"/>
                  <a:gd name="T6" fmla="*/ 136 w 181"/>
                  <a:gd name="T7" fmla="*/ 227 h 227"/>
                  <a:gd name="T8" fmla="*/ 136 w 181"/>
                  <a:gd name="T9" fmla="*/ 45 h 227"/>
                  <a:gd name="T10" fmla="*/ 0 w 181"/>
                  <a:gd name="T11" fmla="*/ 45 h 227"/>
                  <a:gd name="T12" fmla="*/ 0 w 181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1" h="227">
                    <a:moveTo>
                      <a:pt x="0" y="0"/>
                    </a:moveTo>
                    <a:lnTo>
                      <a:pt x="181" y="0"/>
                    </a:lnTo>
                    <a:lnTo>
                      <a:pt x="181" y="227"/>
                    </a:lnTo>
                    <a:lnTo>
                      <a:pt x="136" y="227"/>
                    </a:lnTo>
                    <a:lnTo>
                      <a:pt x="136" y="45"/>
                    </a:lnTo>
                    <a:lnTo>
                      <a:pt x="0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3319" name="Group 71">
            <a:extLst>
              <a:ext uri="{FF2B5EF4-FFF2-40B4-BE49-F238E27FC236}">
                <a16:creationId xmlns:a16="http://schemas.microsoft.com/office/drawing/2014/main" id="{BE2CDEE1-767D-4A0A-8728-6005AC35F3C4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908050"/>
            <a:ext cx="1155700" cy="1520825"/>
            <a:chOff x="217" y="300"/>
            <a:chExt cx="862" cy="1134"/>
          </a:xfrm>
        </p:grpSpPr>
        <p:sp>
          <p:nvSpPr>
            <p:cNvPr id="53320" name="AutoShape 72">
              <a:extLst>
                <a:ext uri="{FF2B5EF4-FFF2-40B4-BE49-F238E27FC236}">
                  <a16:creationId xmlns:a16="http://schemas.microsoft.com/office/drawing/2014/main" id="{7540CFC6-8826-4778-A986-ECB8F97F17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01"/>
              <a:ext cx="680" cy="680"/>
            </a:xfrm>
            <a:custGeom>
              <a:avLst/>
              <a:gdLst>
                <a:gd name="G0" fmla="+- 3392 0 0"/>
                <a:gd name="G1" fmla="+- 21600 0 3392"/>
                <a:gd name="G2" fmla="+- 21600 0 33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92" y="10800"/>
                  </a:moveTo>
                  <a:cubicBezTo>
                    <a:pt x="3392" y="14891"/>
                    <a:pt x="6709" y="18208"/>
                    <a:pt x="10800" y="18208"/>
                  </a:cubicBezTo>
                  <a:cubicBezTo>
                    <a:pt x="14891" y="18208"/>
                    <a:pt x="18208" y="14891"/>
                    <a:pt x="18208" y="10800"/>
                  </a:cubicBezTo>
                  <a:cubicBezTo>
                    <a:pt x="18208" y="6709"/>
                    <a:pt x="14891" y="3392"/>
                    <a:pt x="10800" y="3392"/>
                  </a:cubicBezTo>
                  <a:cubicBezTo>
                    <a:pt x="6709" y="3392"/>
                    <a:pt x="3392" y="6709"/>
                    <a:pt x="3392" y="1080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21" name="AutoShape 73">
              <a:extLst>
                <a:ext uri="{FF2B5EF4-FFF2-40B4-BE49-F238E27FC236}">
                  <a16:creationId xmlns:a16="http://schemas.microsoft.com/office/drawing/2014/main" id="{BC973F9D-6247-4E82-A702-D1E8E1377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00"/>
              <a:ext cx="680" cy="680"/>
            </a:xfrm>
            <a:custGeom>
              <a:avLst/>
              <a:gdLst>
                <a:gd name="G0" fmla="+- 3392 0 0"/>
                <a:gd name="G1" fmla="+- 21600 0 3392"/>
                <a:gd name="G2" fmla="+- 21600 0 33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92" y="10800"/>
                  </a:moveTo>
                  <a:cubicBezTo>
                    <a:pt x="3392" y="14891"/>
                    <a:pt x="6709" y="18208"/>
                    <a:pt x="10800" y="18208"/>
                  </a:cubicBezTo>
                  <a:cubicBezTo>
                    <a:pt x="14891" y="18208"/>
                    <a:pt x="18208" y="14891"/>
                    <a:pt x="18208" y="10800"/>
                  </a:cubicBezTo>
                  <a:cubicBezTo>
                    <a:pt x="18208" y="6709"/>
                    <a:pt x="14891" y="3392"/>
                    <a:pt x="10800" y="3392"/>
                  </a:cubicBezTo>
                  <a:cubicBezTo>
                    <a:pt x="6709" y="3392"/>
                    <a:pt x="3392" y="6709"/>
                    <a:pt x="3392" y="10800"/>
                  </a:cubicBez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22" name="Rectangle 74">
              <a:extLst>
                <a:ext uri="{FF2B5EF4-FFF2-40B4-BE49-F238E27FC236}">
                  <a16:creationId xmlns:a16="http://schemas.microsoft.com/office/drawing/2014/main" id="{47FE36BC-6EB1-4D54-9C58-EAD8A3A7C8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618"/>
              <a:ext cx="862" cy="136"/>
            </a:xfrm>
            <a:prstGeom prst="rect">
              <a:avLst/>
            </a:prstGeom>
            <a:gradFill rotWithShape="1">
              <a:gsLst>
                <a:gs pos="0">
                  <a:srgbClr val="990000"/>
                </a:gs>
                <a:gs pos="50000">
                  <a:srgbClr val="990000">
                    <a:gamma/>
                    <a:tint val="60392"/>
                    <a:invGamma/>
                  </a:srgbClr>
                </a:gs>
                <a:gs pos="100000">
                  <a:srgbClr val="99000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23" name="Rectangle 75">
              <a:extLst>
                <a:ext uri="{FF2B5EF4-FFF2-40B4-BE49-F238E27FC236}">
                  <a16:creationId xmlns:a16="http://schemas.microsoft.com/office/drawing/2014/main" id="{DA3522C5-115B-421F-81FB-627B58EA2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754"/>
              <a:ext cx="862" cy="18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24" name="Rectangle 76">
              <a:extLst>
                <a:ext uri="{FF2B5EF4-FFF2-40B4-BE49-F238E27FC236}">
                  <a16:creationId xmlns:a16="http://schemas.microsoft.com/office/drawing/2014/main" id="{E2DB2B10-4337-4BFF-ADFB-3DE164D842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936"/>
              <a:ext cx="862" cy="18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25" name="Rectangle 77">
              <a:extLst>
                <a:ext uri="{FF2B5EF4-FFF2-40B4-BE49-F238E27FC236}">
                  <a16:creationId xmlns:a16="http://schemas.microsoft.com/office/drawing/2014/main" id="{96D24ECE-DC80-4BDE-A854-73AE6BEE0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1117"/>
              <a:ext cx="862" cy="18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26" name="Rectangle 78">
              <a:extLst>
                <a:ext uri="{FF2B5EF4-FFF2-40B4-BE49-F238E27FC236}">
                  <a16:creationId xmlns:a16="http://schemas.microsoft.com/office/drawing/2014/main" id="{ADBAC2D2-6DBC-450B-8330-6E6FD711F7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1298"/>
              <a:ext cx="862" cy="136"/>
            </a:xfrm>
            <a:prstGeom prst="rect">
              <a:avLst/>
            </a:prstGeom>
            <a:gradFill rotWithShape="1">
              <a:gsLst>
                <a:gs pos="0">
                  <a:srgbClr val="990000"/>
                </a:gs>
                <a:gs pos="50000">
                  <a:srgbClr val="990000">
                    <a:gamma/>
                    <a:tint val="60392"/>
                    <a:invGamma/>
                  </a:srgbClr>
                </a:gs>
                <a:gs pos="100000">
                  <a:srgbClr val="99000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27" name="Freeform 79">
              <a:extLst>
                <a:ext uri="{FF2B5EF4-FFF2-40B4-BE49-F238E27FC236}">
                  <a16:creationId xmlns:a16="http://schemas.microsoft.com/office/drawing/2014/main" id="{017403D5-D55C-4201-9D2F-CEC9B8DE5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754"/>
              <a:ext cx="78" cy="181"/>
            </a:xfrm>
            <a:custGeom>
              <a:avLst/>
              <a:gdLst>
                <a:gd name="T0" fmla="*/ 0 w 182"/>
                <a:gd name="T1" fmla="*/ 0 h 227"/>
                <a:gd name="T2" fmla="*/ 182 w 182"/>
                <a:gd name="T3" fmla="*/ 0 h 227"/>
                <a:gd name="T4" fmla="*/ 182 w 182"/>
                <a:gd name="T5" fmla="*/ 137 h 227"/>
                <a:gd name="T6" fmla="*/ 46 w 182"/>
                <a:gd name="T7" fmla="*/ 137 h 227"/>
                <a:gd name="T8" fmla="*/ 46 w 182"/>
                <a:gd name="T9" fmla="*/ 182 h 227"/>
                <a:gd name="T10" fmla="*/ 182 w 182"/>
                <a:gd name="T11" fmla="*/ 182 h 227"/>
                <a:gd name="T12" fmla="*/ 182 w 182"/>
                <a:gd name="T13" fmla="*/ 227 h 227"/>
                <a:gd name="T14" fmla="*/ 0 w 182"/>
                <a:gd name="T15" fmla="*/ 227 h 227"/>
                <a:gd name="T16" fmla="*/ 0 w 182"/>
                <a:gd name="T17" fmla="*/ 91 h 227"/>
                <a:gd name="T18" fmla="*/ 137 w 182"/>
                <a:gd name="T19" fmla="*/ 91 h 227"/>
                <a:gd name="T20" fmla="*/ 137 w 182"/>
                <a:gd name="T21" fmla="*/ 46 h 227"/>
                <a:gd name="T22" fmla="*/ 0 w 182"/>
                <a:gd name="T23" fmla="*/ 46 h 227"/>
                <a:gd name="T24" fmla="*/ 0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182" y="0"/>
                  </a:lnTo>
                  <a:lnTo>
                    <a:pt x="182" y="137"/>
                  </a:lnTo>
                  <a:lnTo>
                    <a:pt x="46" y="137"/>
                  </a:lnTo>
                  <a:lnTo>
                    <a:pt x="46" y="182"/>
                  </a:lnTo>
                  <a:lnTo>
                    <a:pt x="182" y="182"/>
                  </a:lnTo>
                  <a:lnTo>
                    <a:pt x="182" y="227"/>
                  </a:lnTo>
                  <a:lnTo>
                    <a:pt x="0" y="227"/>
                  </a:lnTo>
                  <a:lnTo>
                    <a:pt x="0" y="91"/>
                  </a:lnTo>
                  <a:lnTo>
                    <a:pt x="137" y="91"/>
                  </a:lnTo>
                  <a:lnTo>
                    <a:pt x="137" y="46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28" name="Freeform 80">
              <a:extLst>
                <a:ext uri="{FF2B5EF4-FFF2-40B4-BE49-F238E27FC236}">
                  <a16:creationId xmlns:a16="http://schemas.microsoft.com/office/drawing/2014/main" id="{B47CC0B1-82A5-4BBD-8E05-7468B38553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" y="754"/>
              <a:ext cx="157" cy="181"/>
            </a:xfrm>
            <a:custGeom>
              <a:avLst/>
              <a:gdLst>
                <a:gd name="T0" fmla="*/ 0 w 182"/>
                <a:gd name="T1" fmla="*/ 0 h 227"/>
                <a:gd name="T2" fmla="*/ 46 w 182"/>
                <a:gd name="T3" fmla="*/ 0 h 227"/>
                <a:gd name="T4" fmla="*/ 46 w 182"/>
                <a:gd name="T5" fmla="*/ 91 h 227"/>
                <a:gd name="T6" fmla="*/ 137 w 182"/>
                <a:gd name="T7" fmla="*/ 91 h 227"/>
                <a:gd name="T8" fmla="*/ 137 w 182"/>
                <a:gd name="T9" fmla="*/ 0 h 227"/>
                <a:gd name="T10" fmla="*/ 182 w 182"/>
                <a:gd name="T11" fmla="*/ 0 h 227"/>
                <a:gd name="T12" fmla="*/ 182 w 182"/>
                <a:gd name="T13" fmla="*/ 227 h 227"/>
                <a:gd name="T14" fmla="*/ 137 w 182"/>
                <a:gd name="T15" fmla="*/ 227 h 227"/>
                <a:gd name="T16" fmla="*/ 137 w 182"/>
                <a:gd name="T17" fmla="*/ 137 h 227"/>
                <a:gd name="T18" fmla="*/ 0 w 182"/>
                <a:gd name="T19" fmla="*/ 137 h 227"/>
                <a:gd name="T20" fmla="*/ 0 w 182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46" y="0"/>
                  </a:lnTo>
                  <a:lnTo>
                    <a:pt x="46" y="91"/>
                  </a:lnTo>
                  <a:lnTo>
                    <a:pt x="137" y="91"/>
                  </a:lnTo>
                  <a:lnTo>
                    <a:pt x="137" y="0"/>
                  </a:lnTo>
                  <a:lnTo>
                    <a:pt x="182" y="0"/>
                  </a:lnTo>
                  <a:lnTo>
                    <a:pt x="182" y="227"/>
                  </a:lnTo>
                  <a:lnTo>
                    <a:pt x="137" y="227"/>
                  </a:lnTo>
                  <a:lnTo>
                    <a:pt x="137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29" name="Freeform 81">
              <a:extLst>
                <a:ext uri="{FF2B5EF4-FFF2-40B4-BE49-F238E27FC236}">
                  <a16:creationId xmlns:a16="http://schemas.microsoft.com/office/drawing/2014/main" id="{0C5E32E8-E348-4CBD-A331-6D6C4B31F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" y="754"/>
              <a:ext cx="118" cy="181"/>
            </a:xfrm>
            <a:custGeom>
              <a:avLst/>
              <a:gdLst>
                <a:gd name="T0" fmla="*/ 0 w 182"/>
                <a:gd name="T1" fmla="*/ 0 h 227"/>
                <a:gd name="T2" fmla="*/ 182 w 182"/>
                <a:gd name="T3" fmla="*/ 0 h 227"/>
                <a:gd name="T4" fmla="*/ 182 w 182"/>
                <a:gd name="T5" fmla="*/ 227 h 227"/>
                <a:gd name="T6" fmla="*/ 0 w 182"/>
                <a:gd name="T7" fmla="*/ 227 h 227"/>
                <a:gd name="T8" fmla="*/ 0 w 182"/>
                <a:gd name="T9" fmla="*/ 182 h 227"/>
                <a:gd name="T10" fmla="*/ 136 w 182"/>
                <a:gd name="T11" fmla="*/ 182 h 227"/>
                <a:gd name="T12" fmla="*/ 136 w 182"/>
                <a:gd name="T13" fmla="*/ 137 h 227"/>
                <a:gd name="T14" fmla="*/ 0 w 182"/>
                <a:gd name="T15" fmla="*/ 137 h 227"/>
                <a:gd name="T16" fmla="*/ 0 w 182"/>
                <a:gd name="T17" fmla="*/ 91 h 227"/>
                <a:gd name="T18" fmla="*/ 136 w 182"/>
                <a:gd name="T19" fmla="*/ 91 h 227"/>
                <a:gd name="T20" fmla="*/ 136 w 182"/>
                <a:gd name="T21" fmla="*/ 46 h 227"/>
                <a:gd name="T22" fmla="*/ 0 w 182"/>
                <a:gd name="T23" fmla="*/ 46 h 227"/>
                <a:gd name="T24" fmla="*/ 0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182" y="0"/>
                  </a:lnTo>
                  <a:lnTo>
                    <a:pt x="182" y="227"/>
                  </a:lnTo>
                  <a:lnTo>
                    <a:pt x="0" y="227"/>
                  </a:lnTo>
                  <a:lnTo>
                    <a:pt x="0" y="182"/>
                  </a:lnTo>
                  <a:lnTo>
                    <a:pt x="136" y="182"/>
                  </a:lnTo>
                  <a:lnTo>
                    <a:pt x="136" y="137"/>
                  </a:lnTo>
                  <a:lnTo>
                    <a:pt x="0" y="137"/>
                  </a:lnTo>
                  <a:lnTo>
                    <a:pt x="0" y="91"/>
                  </a:lnTo>
                  <a:lnTo>
                    <a:pt x="136" y="91"/>
                  </a:lnTo>
                  <a:lnTo>
                    <a:pt x="136" y="46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30" name="Freeform 82">
              <a:extLst>
                <a:ext uri="{FF2B5EF4-FFF2-40B4-BE49-F238E27FC236}">
                  <a16:creationId xmlns:a16="http://schemas.microsoft.com/office/drawing/2014/main" id="{C4210C5F-D0AC-4837-A85C-63390EFE8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" y="754"/>
              <a:ext cx="118" cy="181"/>
            </a:xfrm>
            <a:custGeom>
              <a:avLst/>
              <a:gdLst>
                <a:gd name="T0" fmla="*/ 182 w 182"/>
                <a:gd name="T1" fmla="*/ 0 h 227"/>
                <a:gd name="T2" fmla="*/ 0 w 182"/>
                <a:gd name="T3" fmla="*/ 0 h 227"/>
                <a:gd name="T4" fmla="*/ 0 w 182"/>
                <a:gd name="T5" fmla="*/ 137 h 227"/>
                <a:gd name="T6" fmla="*/ 136 w 182"/>
                <a:gd name="T7" fmla="*/ 137 h 227"/>
                <a:gd name="T8" fmla="*/ 136 w 182"/>
                <a:gd name="T9" fmla="*/ 182 h 227"/>
                <a:gd name="T10" fmla="*/ 0 w 182"/>
                <a:gd name="T11" fmla="*/ 182 h 227"/>
                <a:gd name="T12" fmla="*/ 0 w 182"/>
                <a:gd name="T13" fmla="*/ 227 h 227"/>
                <a:gd name="T14" fmla="*/ 182 w 182"/>
                <a:gd name="T15" fmla="*/ 227 h 227"/>
                <a:gd name="T16" fmla="*/ 182 w 182"/>
                <a:gd name="T17" fmla="*/ 91 h 227"/>
                <a:gd name="T18" fmla="*/ 46 w 182"/>
                <a:gd name="T19" fmla="*/ 91 h 227"/>
                <a:gd name="T20" fmla="*/ 46 w 182"/>
                <a:gd name="T21" fmla="*/ 46 h 227"/>
                <a:gd name="T22" fmla="*/ 182 w 182"/>
                <a:gd name="T23" fmla="*/ 46 h 227"/>
                <a:gd name="T24" fmla="*/ 182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182" y="0"/>
                  </a:moveTo>
                  <a:lnTo>
                    <a:pt x="0" y="0"/>
                  </a:lnTo>
                  <a:lnTo>
                    <a:pt x="0" y="137"/>
                  </a:lnTo>
                  <a:lnTo>
                    <a:pt x="136" y="137"/>
                  </a:lnTo>
                  <a:lnTo>
                    <a:pt x="136" y="182"/>
                  </a:lnTo>
                  <a:lnTo>
                    <a:pt x="0" y="182"/>
                  </a:lnTo>
                  <a:lnTo>
                    <a:pt x="0" y="227"/>
                  </a:lnTo>
                  <a:lnTo>
                    <a:pt x="182" y="227"/>
                  </a:lnTo>
                  <a:lnTo>
                    <a:pt x="182" y="91"/>
                  </a:lnTo>
                  <a:lnTo>
                    <a:pt x="46" y="91"/>
                  </a:lnTo>
                  <a:lnTo>
                    <a:pt x="46" y="46"/>
                  </a:lnTo>
                  <a:lnTo>
                    <a:pt x="182" y="4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31" name="Freeform 83">
              <a:extLst>
                <a:ext uri="{FF2B5EF4-FFF2-40B4-BE49-F238E27FC236}">
                  <a16:creationId xmlns:a16="http://schemas.microsoft.com/office/drawing/2014/main" id="{E149BFA9-63F7-4647-891B-FB771D781B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" y="754"/>
              <a:ext cx="79" cy="181"/>
            </a:xfrm>
            <a:custGeom>
              <a:avLst/>
              <a:gdLst>
                <a:gd name="T0" fmla="*/ 0 w 182"/>
                <a:gd name="T1" fmla="*/ 0 h 227"/>
                <a:gd name="T2" fmla="*/ 0 w 182"/>
                <a:gd name="T3" fmla="*/ 227 h 227"/>
                <a:gd name="T4" fmla="*/ 182 w 182"/>
                <a:gd name="T5" fmla="*/ 227 h 227"/>
                <a:gd name="T6" fmla="*/ 182 w 182"/>
                <a:gd name="T7" fmla="*/ 91 h 227"/>
                <a:gd name="T8" fmla="*/ 46 w 182"/>
                <a:gd name="T9" fmla="*/ 91 h 227"/>
                <a:gd name="T10" fmla="*/ 46 w 182"/>
                <a:gd name="T11" fmla="*/ 137 h 227"/>
                <a:gd name="T12" fmla="*/ 136 w 182"/>
                <a:gd name="T13" fmla="*/ 137 h 227"/>
                <a:gd name="T14" fmla="*/ 136 w 182"/>
                <a:gd name="T15" fmla="*/ 182 h 227"/>
                <a:gd name="T16" fmla="*/ 46 w 182"/>
                <a:gd name="T17" fmla="*/ 182 h 227"/>
                <a:gd name="T18" fmla="*/ 46 w 182"/>
                <a:gd name="T19" fmla="*/ 0 h 227"/>
                <a:gd name="T20" fmla="*/ 0 w 182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0" y="227"/>
                  </a:lnTo>
                  <a:lnTo>
                    <a:pt x="182" y="227"/>
                  </a:lnTo>
                  <a:lnTo>
                    <a:pt x="182" y="91"/>
                  </a:lnTo>
                  <a:lnTo>
                    <a:pt x="46" y="91"/>
                  </a:lnTo>
                  <a:lnTo>
                    <a:pt x="46" y="137"/>
                  </a:lnTo>
                  <a:lnTo>
                    <a:pt x="136" y="137"/>
                  </a:lnTo>
                  <a:lnTo>
                    <a:pt x="136" y="182"/>
                  </a:lnTo>
                  <a:lnTo>
                    <a:pt x="46" y="182"/>
                  </a:lnTo>
                  <a:lnTo>
                    <a:pt x="4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32" name="Freeform 84">
              <a:extLst>
                <a:ext uri="{FF2B5EF4-FFF2-40B4-BE49-F238E27FC236}">
                  <a16:creationId xmlns:a16="http://schemas.microsoft.com/office/drawing/2014/main" id="{9FA2ABDD-F6F8-457F-9FF0-EB506B3CD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" y="935"/>
              <a:ext cx="118" cy="181"/>
            </a:xfrm>
            <a:custGeom>
              <a:avLst/>
              <a:gdLst>
                <a:gd name="T0" fmla="*/ 0 w 182"/>
                <a:gd name="T1" fmla="*/ 0 h 227"/>
                <a:gd name="T2" fmla="*/ 46 w 182"/>
                <a:gd name="T3" fmla="*/ 0 h 227"/>
                <a:gd name="T4" fmla="*/ 46 w 182"/>
                <a:gd name="T5" fmla="*/ 91 h 227"/>
                <a:gd name="T6" fmla="*/ 137 w 182"/>
                <a:gd name="T7" fmla="*/ 91 h 227"/>
                <a:gd name="T8" fmla="*/ 137 w 182"/>
                <a:gd name="T9" fmla="*/ 0 h 227"/>
                <a:gd name="T10" fmla="*/ 182 w 182"/>
                <a:gd name="T11" fmla="*/ 0 h 227"/>
                <a:gd name="T12" fmla="*/ 182 w 182"/>
                <a:gd name="T13" fmla="*/ 227 h 227"/>
                <a:gd name="T14" fmla="*/ 137 w 182"/>
                <a:gd name="T15" fmla="*/ 227 h 227"/>
                <a:gd name="T16" fmla="*/ 137 w 182"/>
                <a:gd name="T17" fmla="*/ 137 h 227"/>
                <a:gd name="T18" fmla="*/ 0 w 182"/>
                <a:gd name="T19" fmla="*/ 137 h 227"/>
                <a:gd name="T20" fmla="*/ 0 w 182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46" y="0"/>
                  </a:lnTo>
                  <a:lnTo>
                    <a:pt x="46" y="91"/>
                  </a:lnTo>
                  <a:lnTo>
                    <a:pt x="137" y="91"/>
                  </a:lnTo>
                  <a:lnTo>
                    <a:pt x="137" y="0"/>
                  </a:lnTo>
                  <a:lnTo>
                    <a:pt x="182" y="0"/>
                  </a:lnTo>
                  <a:lnTo>
                    <a:pt x="182" y="227"/>
                  </a:lnTo>
                  <a:lnTo>
                    <a:pt x="137" y="227"/>
                  </a:lnTo>
                  <a:lnTo>
                    <a:pt x="137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33" name="Freeform 85">
              <a:extLst>
                <a:ext uri="{FF2B5EF4-FFF2-40B4-BE49-F238E27FC236}">
                  <a16:creationId xmlns:a16="http://schemas.microsoft.com/office/drawing/2014/main" id="{B2033F6E-1957-407D-AEC0-121BE7F3E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935"/>
              <a:ext cx="78" cy="181"/>
            </a:xfrm>
            <a:custGeom>
              <a:avLst/>
              <a:gdLst>
                <a:gd name="T0" fmla="*/ 0 w 182"/>
                <a:gd name="T1" fmla="*/ 0 h 227"/>
                <a:gd name="T2" fmla="*/ 182 w 182"/>
                <a:gd name="T3" fmla="*/ 0 h 227"/>
                <a:gd name="T4" fmla="*/ 182 w 182"/>
                <a:gd name="T5" fmla="*/ 227 h 227"/>
                <a:gd name="T6" fmla="*/ 0 w 182"/>
                <a:gd name="T7" fmla="*/ 227 h 227"/>
                <a:gd name="T8" fmla="*/ 0 w 182"/>
                <a:gd name="T9" fmla="*/ 182 h 227"/>
                <a:gd name="T10" fmla="*/ 136 w 182"/>
                <a:gd name="T11" fmla="*/ 182 h 227"/>
                <a:gd name="T12" fmla="*/ 136 w 182"/>
                <a:gd name="T13" fmla="*/ 137 h 227"/>
                <a:gd name="T14" fmla="*/ 0 w 182"/>
                <a:gd name="T15" fmla="*/ 137 h 227"/>
                <a:gd name="T16" fmla="*/ 0 w 182"/>
                <a:gd name="T17" fmla="*/ 91 h 227"/>
                <a:gd name="T18" fmla="*/ 136 w 182"/>
                <a:gd name="T19" fmla="*/ 91 h 227"/>
                <a:gd name="T20" fmla="*/ 136 w 182"/>
                <a:gd name="T21" fmla="*/ 46 h 227"/>
                <a:gd name="T22" fmla="*/ 0 w 182"/>
                <a:gd name="T23" fmla="*/ 46 h 227"/>
                <a:gd name="T24" fmla="*/ 0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182" y="0"/>
                  </a:lnTo>
                  <a:lnTo>
                    <a:pt x="182" y="227"/>
                  </a:lnTo>
                  <a:lnTo>
                    <a:pt x="0" y="227"/>
                  </a:lnTo>
                  <a:lnTo>
                    <a:pt x="0" y="182"/>
                  </a:lnTo>
                  <a:lnTo>
                    <a:pt x="136" y="182"/>
                  </a:lnTo>
                  <a:lnTo>
                    <a:pt x="136" y="137"/>
                  </a:lnTo>
                  <a:lnTo>
                    <a:pt x="0" y="137"/>
                  </a:lnTo>
                  <a:lnTo>
                    <a:pt x="0" y="91"/>
                  </a:lnTo>
                  <a:lnTo>
                    <a:pt x="136" y="91"/>
                  </a:lnTo>
                  <a:lnTo>
                    <a:pt x="136" y="46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34" name="Freeform 86">
              <a:extLst>
                <a:ext uri="{FF2B5EF4-FFF2-40B4-BE49-F238E27FC236}">
                  <a16:creationId xmlns:a16="http://schemas.microsoft.com/office/drawing/2014/main" id="{FB50B193-630B-4F97-98B7-A2CAACB5A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" y="935"/>
              <a:ext cx="157" cy="181"/>
            </a:xfrm>
            <a:custGeom>
              <a:avLst/>
              <a:gdLst>
                <a:gd name="T0" fmla="*/ 182 w 182"/>
                <a:gd name="T1" fmla="*/ 0 h 227"/>
                <a:gd name="T2" fmla="*/ 0 w 182"/>
                <a:gd name="T3" fmla="*/ 0 h 227"/>
                <a:gd name="T4" fmla="*/ 0 w 182"/>
                <a:gd name="T5" fmla="*/ 137 h 227"/>
                <a:gd name="T6" fmla="*/ 136 w 182"/>
                <a:gd name="T7" fmla="*/ 137 h 227"/>
                <a:gd name="T8" fmla="*/ 136 w 182"/>
                <a:gd name="T9" fmla="*/ 182 h 227"/>
                <a:gd name="T10" fmla="*/ 0 w 182"/>
                <a:gd name="T11" fmla="*/ 182 h 227"/>
                <a:gd name="T12" fmla="*/ 0 w 182"/>
                <a:gd name="T13" fmla="*/ 227 h 227"/>
                <a:gd name="T14" fmla="*/ 182 w 182"/>
                <a:gd name="T15" fmla="*/ 227 h 227"/>
                <a:gd name="T16" fmla="*/ 182 w 182"/>
                <a:gd name="T17" fmla="*/ 91 h 227"/>
                <a:gd name="T18" fmla="*/ 46 w 182"/>
                <a:gd name="T19" fmla="*/ 91 h 227"/>
                <a:gd name="T20" fmla="*/ 46 w 182"/>
                <a:gd name="T21" fmla="*/ 46 h 227"/>
                <a:gd name="T22" fmla="*/ 182 w 182"/>
                <a:gd name="T23" fmla="*/ 46 h 227"/>
                <a:gd name="T24" fmla="*/ 182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182" y="0"/>
                  </a:moveTo>
                  <a:lnTo>
                    <a:pt x="0" y="0"/>
                  </a:lnTo>
                  <a:lnTo>
                    <a:pt x="0" y="137"/>
                  </a:lnTo>
                  <a:lnTo>
                    <a:pt x="136" y="137"/>
                  </a:lnTo>
                  <a:lnTo>
                    <a:pt x="136" y="182"/>
                  </a:lnTo>
                  <a:lnTo>
                    <a:pt x="0" y="182"/>
                  </a:lnTo>
                  <a:lnTo>
                    <a:pt x="0" y="227"/>
                  </a:lnTo>
                  <a:lnTo>
                    <a:pt x="182" y="227"/>
                  </a:lnTo>
                  <a:lnTo>
                    <a:pt x="182" y="91"/>
                  </a:lnTo>
                  <a:lnTo>
                    <a:pt x="46" y="91"/>
                  </a:lnTo>
                  <a:lnTo>
                    <a:pt x="46" y="46"/>
                  </a:lnTo>
                  <a:lnTo>
                    <a:pt x="182" y="4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35" name="Freeform 87">
              <a:extLst>
                <a:ext uri="{FF2B5EF4-FFF2-40B4-BE49-F238E27FC236}">
                  <a16:creationId xmlns:a16="http://schemas.microsoft.com/office/drawing/2014/main" id="{88A7873B-4C7F-4125-895E-2D6367F73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" y="935"/>
              <a:ext cx="118" cy="181"/>
            </a:xfrm>
            <a:custGeom>
              <a:avLst/>
              <a:gdLst>
                <a:gd name="T0" fmla="*/ 0 w 182"/>
                <a:gd name="T1" fmla="*/ 0 h 227"/>
                <a:gd name="T2" fmla="*/ 0 w 182"/>
                <a:gd name="T3" fmla="*/ 227 h 227"/>
                <a:gd name="T4" fmla="*/ 182 w 182"/>
                <a:gd name="T5" fmla="*/ 227 h 227"/>
                <a:gd name="T6" fmla="*/ 182 w 182"/>
                <a:gd name="T7" fmla="*/ 91 h 227"/>
                <a:gd name="T8" fmla="*/ 46 w 182"/>
                <a:gd name="T9" fmla="*/ 91 h 227"/>
                <a:gd name="T10" fmla="*/ 46 w 182"/>
                <a:gd name="T11" fmla="*/ 137 h 227"/>
                <a:gd name="T12" fmla="*/ 136 w 182"/>
                <a:gd name="T13" fmla="*/ 137 h 227"/>
                <a:gd name="T14" fmla="*/ 136 w 182"/>
                <a:gd name="T15" fmla="*/ 182 h 227"/>
                <a:gd name="T16" fmla="*/ 46 w 182"/>
                <a:gd name="T17" fmla="*/ 182 h 227"/>
                <a:gd name="T18" fmla="*/ 46 w 182"/>
                <a:gd name="T19" fmla="*/ 0 h 227"/>
                <a:gd name="T20" fmla="*/ 0 w 182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0" y="227"/>
                  </a:lnTo>
                  <a:lnTo>
                    <a:pt x="182" y="227"/>
                  </a:lnTo>
                  <a:lnTo>
                    <a:pt x="182" y="91"/>
                  </a:lnTo>
                  <a:lnTo>
                    <a:pt x="46" y="91"/>
                  </a:lnTo>
                  <a:lnTo>
                    <a:pt x="46" y="137"/>
                  </a:lnTo>
                  <a:lnTo>
                    <a:pt x="136" y="137"/>
                  </a:lnTo>
                  <a:lnTo>
                    <a:pt x="136" y="182"/>
                  </a:lnTo>
                  <a:lnTo>
                    <a:pt x="46" y="182"/>
                  </a:lnTo>
                  <a:lnTo>
                    <a:pt x="4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36" name="Freeform 88">
              <a:extLst>
                <a:ext uri="{FF2B5EF4-FFF2-40B4-BE49-F238E27FC236}">
                  <a16:creationId xmlns:a16="http://schemas.microsoft.com/office/drawing/2014/main" id="{92354623-D98A-474B-8C5F-BDBE9984C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" y="935"/>
              <a:ext cx="78" cy="182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81 w 181"/>
                <a:gd name="T5" fmla="*/ 227 h 227"/>
                <a:gd name="T6" fmla="*/ 136 w 181"/>
                <a:gd name="T7" fmla="*/ 227 h 227"/>
                <a:gd name="T8" fmla="*/ 136 w 181"/>
                <a:gd name="T9" fmla="*/ 45 h 227"/>
                <a:gd name="T10" fmla="*/ 0 w 181"/>
                <a:gd name="T11" fmla="*/ 45 h 227"/>
                <a:gd name="T12" fmla="*/ 0 w 181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81" y="227"/>
                  </a:lnTo>
                  <a:lnTo>
                    <a:pt x="136" y="227"/>
                  </a:lnTo>
                  <a:lnTo>
                    <a:pt x="136" y="45"/>
                  </a:lnTo>
                  <a:lnTo>
                    <a:pt x="0" y="45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37" name="Freeform 89">
              <a:extLst>
                <a:ext uri="{FF2B5EF4-FFF2-40B4-BE49-F238E27FC236}">
                  <a16:creationId xmlns:a16="http://schemas.microsoft.com/office/drawing/2014/main" id="{54FD82F7-6BF1-405F-8C9D-1195B9AD0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1116"/>
              <a:ext cx="78" cy="181"/>
            </a:xfrm>
            <a:custGeom>
              <a:avLst/>
              <a:gdLst>
                <a:gd name="T0" fmla="*/ 0 w 182"/>
                <a:gd name="T1" fmla="*/ 0 h 227"/>
                <a:gd name="T2" fmla="*/ 182 w 182"/>
                <a:gd name="T3" fmla="*/ 0 h 227"/>
                <a:gd name="T4" fmla="*/ 182 w 182"/>
                <a:gd name="T5" fmla="*/ 137 h 227"/>
                <a:gd name="T6" fmla="*/ 46 w 182"/>
                <a:gd name="T7" fmla="*/ 137 h 227"/>
                <a:gd name="T8" fmla="*/ 46 w 182"/>
                <a:gd name="T9" fmla="*/ 182 h 227"/>
                <a:gd name="T10" fmla="*/ 182 w 182"/>
                <a:gd name="T11" fmla="*/ 182 h 227"/>
                <a:gd name="T12" fmla="*/ 182 w 182"/>
                <a:gd name="T13" fmla="*/ 227 h 227"/>
                <a:gd name="T14" fmla="*/ 0 w 182"/>
                <a:gd name="T15" fmla="*/ 227 h 227"/>
                <a:gd name="T16" fmla="*/ 0 w 182"/>
                <a:gd name="T17" fmla="*/ 91 h 227"/>
                <a:gd name="T18" fmla="*/ 137 w 182"/>
                <a:gd name="T19" fmla="*/ 91 h 227"/>
                <a:gd name="T20" fmla="*/ 137 w 182"/>
                <a:gd name="T21" fmla="*/ 46 h 227"/>
                <a:gd name="T22" fmla="*/ 0 w 182"/>
                <a:gd name="T23" fmla="*/ 46 h 227"/>
                <a:gd name="T24" fmla="*/ 0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182" y="0"/>
                  </a:lnTo>
                  <a:lnTo>
                    <a:pt x="182" y="137"/>
                  </a:lnTo>
                  <a:lnTo>
                    <a:pt x="46" y="137"/>
                  </a:lnTo>
                  <a:lnTo>
                    <a:pt x="46" y="182"/>
                  </a:lnTo>
                  <a:lnTo>
                    <a:pt x="182" y="182"/>
                  </a:lnTo>
                  <a:lnTo>
                    <a:pt x="182" y="227"/>
                  </a:lnTo>
                  <a:lnTo>
                    <a:pt x="0" y="227"/>
                  </a:lnTo>
                  <a:lnTo>
                    <a:pt x="0" y="91"/>
                  </a:lnTo>
                  <a:lnTo>
                    <a:pt x="137" y="91"/>
                  </a:lnTo>
                  <a:lnTo>
                    <a:pt x="137" y="46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38" name="Freeform 90">
              <a:extLst>
                <a:ext uri="{FF2B5EF4-FFF2-40B4-BE49-F238E27FC236}">
                  <a16:creationId xmlns:a16="http://schemas.microsoft.com/office/drawing/2014/main" id="{D02AEB99-AA28-4B29-8FA7-236973E76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" y="1116"/>
              <a:ext cx="157" cy="181"/>
            </a:xfrm>
            <a:custGeom>
              <a:avLst/>
              <a:gdLst>
                <a:gd name="T0" fmla="*/ 0 w 182"/>
                <a:gd name="T1" fmla="*/ 0 h 227"/>
                <a:gd name="T2" fmla="*/ 46 w 182"/>
                <a:gd name="T3" fmla="*/ 0 h 227"/>
                <a:gd name="T4" fmla="*/ 46 w 182"/>
                <a:gd name="T5" fmla="*/ 91 h 227"/>
                <a:gd name="T6" fmla="*/ 137 w 182"/>
                <a:gd name="T7" fmla="*/ 91 h 227"/>
                <a:gd name="T8" fmla="*/ 137 w 182"/>
                <a:gd name="T9" fmla="*/ 0 h 227"/>
                <a:gd name="T10" fmla="*/ 182 w 182"/>
                <a:gd name="T11" fmla="*/ 0 h 227"/>
                <a:gd name="T12" fmla="*/ 182 w 182"/>
                <a:gd name="T13" fmla="*/ 227 h 227"/>
                <a:gd name="T14" fmla="*/ 137 w 182"/>
                <a:gd name="T15" fmla="*/ 227 h 227"/>
                <a:gd name="T16" fmla="*/ 137 w 182"/>
                <a:gd name="T17" fmla="*/ 137 h 227"/>
                <a:gd name="T18" fmla="*/ 0 w 182"/>
                <a:gd name="T19" fmla="*/ 137 h 227"/>
                <a:gd name="T20" fmla="*/ 0 w 182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46" y="0"/>
                  </a:lnTo>
                  <a:lnTo>
                    <a:pt x="46" y="91"/>
                  </a:lnTo>
                  <a:lnTo>
                    <a:pt x="137" y="91"/>
                  </a:lnTo>
                  <a:lnTo>
                    <a:pt x="137" y="0"/>
                  </a:lnTo>
                  <a:lnTo>
                    <a:pt x="182" y="0"/>
                  </a:lnTo>
                  <a:lnTo>
                    <a:pt x="182" y="227"/>
                  </a:lnTo>
                  <a:lnTo>
                    <a:pt x="137" y="227"/>
                  </a:lnTo>
                  <a:lnTo>
                    <a:pt x="137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39" name="Freeform 91">
              <a:extLst>
                <a:ext uri="{FF2B5EF4-FFF2-40B4-BE49-F238E27FC236}">
                  <a16:creationId xmlns:a16="http://schemas.microsoft.com/office/drawing/2014/main" id="{785F549A-A0BA-40A6-9532-EE9E2D50C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" y="1116"/>
              <a:ext cx="118" cy="181"/>
            </a:xfrm>
            <a:custGeom>
              <a:avLst/>
              <a:gdLst>
                <a:gd name="T0" fmla="*/ 0 w 182"/>
                <a:gd name="T1" fmla="*/ 0 h 227"/>
                <a:gd name="T2" fmla="*/ 182 w 182"/>
                <a:gd name="T3" fmla="*/ 0 h 227"/>
                <a:gd name="T4" fmla="*/ 182 w 182"/>
                <a:gd name="T5" fmla="*/ 227 h 227"/>
                <a:gd name="T6" fmla="*/ 0 w 182"/>
                <a:gd name="T7" fmla="*/ 227 h 227"/>
                <a:gd name="T8" fmla="*/ 0 w 182"/>
                <a:gd name="T9" fmla="*/ 182 h 227"/>
                <a:gd name="T10" fmla="*/ 136 w 182"/>
                <a:gd name="T11" fmla="*/ 182 h 227"/>
                <a:gd name="T12" fmla="*/ 136 w 182"/>
                <a:gd name="T13" fmla="*/ 137 h 227"/>
                <a:gd name="T14" fmla="*/ 0 w 182"/>
                <a:gd name="T15" fmla="*/ 137 h 227"/>
                <a:gd name="T16" fmla="*/ 0 w 182"/>
                <a:gd name="T17" fmla="*/ 91 h 227"/>
                <a:gd name="T18" fmla="*/ 136 w 182"/>
                <a:gd name="T19" fmla="*/ 91 h 227"/>
                <a:gd name="T20" fmla="*/ 136 w 182"/>
                <a:gd name="T21" fmla="*/ 46 h 227"/>
                <a:gd name="T22" fmla="*/ 0 w 182"/>
                <a:gd name="T23" fmla="*/ 46 h 227"/>
                <a:gd name="T24" fmla="*/ 0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182" y="0"/>
                  </a:lnTo>
                  <a:lnTo>
                    <a:pt x="182" y="227"/>
                  </a:lnTo>
                  <a:lnTo>
                    <a:pt x="0" y="227"/>
                  </a:lnTo>
                  <a:lnTo>
                    <a:pt x="0" y="182"/>
                  </a:lnTo>
                  <a:lnTo>
                    <a:pt x="136" y="182"/>
                  </a:lnTo>
                  <a:lnTo>
                    <a:pt x="136" y="137"/>
                  </a:lnTo>
                  <a:lnTo>
                    <a:pt x="0" y="137"/>
                  </a:lnTo>
                  <a:lnTo>
                    <a:pt x="0" y="91"/>
                  </a:lnTo>
                  <a:lnTo>
                    <a:pt x="136" y="91"/>
                  </a:lnTo>
                  <a:lnTo>
                    <a:pt x="136" y="46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40" name="Freeform 92">
              <a:extLst>
                <a:ext uri="{FF2B5EF4-FFF2-40B4-BE49-F238E27FC236}">
                  <a16:creationId xmlns:a16="http://schemas.microsoft.com/office/drawing/2014/main" id="{D5E6791A-BAE6-4A0A-9487-6FDB6E269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" y="1116"/>
              <a:ext cx="118" cy="181"/>
            </a:xfrm>
            <a:custGeom>
              <a:avLst/>
              <a:gdLst>
                <a:gd name="T0" fmla="*/ 182 w 182"/>
                <a:gd name="T1" fmla="*/ 0 h 227"/>
                <a:gd name="T2" fmla="*/ 0 w 182"/>
                <a:gd name="T3" fmla="*/ 0 h 227"/>
                <a:gd name="T4" fmla="*/ 0 w 182"/>
                <a:gd name="T5" fmla="*/ 137 h 227"/>
                <a:gd name="T6" fmla="*/ 136 w 182"/>
                <a:gd name="T7" fmla="*/ 137 h 227"/>
                <a:gd name="T8" fmla="*/ 136 w 182"/>
                <a:gd name="T9" fmla="*/ 182 h 227"/>
                <a:gd name="T10" fmla="*/ 0 w 182"/>
                <a:gd name="T11" fmla="*/ 182 h 227"/>
                <a:gd name="T12" fmla="*/ 0 w 182"/>
                <a:gd name="T13" fmla="*/ 227 h 227"/>
                <a:gd name="T14" fmla="*/ 182 w 182"/>
                <a:gd name="T15" fmla="*/ 227 h 227"/>
                <a:gd name="T16" fmla="*/ 182 w 182"/>
                <a:gd name="T17" fmla="*/ 91 h 227"/>
                <a:gd name="T18" fmla="*/ 46 w 182"/>
                <a:gd name="T19" fmla="*/ 91 h 227"/>
                <a:gd name="T20" fmla="*/ 46 w 182"/>
                <a:gd name="T21" fmla="*/ 46 h 227"/>
                <a:gd name="T22" fmla="*/ 182 w 182"/>
                <a:gd name="T23" fmla="*/ 46 h 227"/>
                <a:gd name="T24" fmla="*/ 182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182" y="0"/>
                  </a:moveTo>
                  <a:lnTo>
                    <a:pt x="0" y="0"/>
                  </a:lnTo>
                  <a:lnTo>
                    <a:pt x="0" y="137"/>
                  </a:lnTo>
                  <a:lnTo>
                    <a:pt x="136" y="137"/>
                  </a:lnTo>
                  <a:lnTo>
                    <a:pt x="136" y="182"/>
                  </a:lnTo>
                  <a:lnTo>
                    <a:pt x="0" y="182"/>
                  </a:lnTo>
                  <a:lnTo>
                    <a:pt x="0" y="227"/>
                  </a:lnTo>
                  <a:lnTo>
                    <a:pt x="182" y="227"/>
                  </a:lnTo>
                  <a:lnTo>
                    <a:pt x="182" y="91"/>
                  </a:lnTo>
                  <a:lnTo>
                    <a:pt x="46" y="91"/>
                  </a:lnTo>
                  <a:lnTo>
                    <a:pt x="46" y="46"/>
                  </a:lnTo>
                  <a:lnTo>
                    <a:pt x="182" y="4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41" name="Freeform 93">
              <a:extLst>
                <a:ext uri="{FF2B5EF4-FFF2-40B4-BE49-F238E27FC236}">
                  <a16:creationId xmlns:a16="http://schemas.microsoft.com/office/drawing/2014/main" id="{E221FFC6-F861-46A7-BD7F-09B7C3E5DF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" y="1116"/>
              <a:ext cx="79" cy="181"/>
            </a:xfrm>
            <a:custGeom>
              <a:avLst/>
              <a:gdLst>
                <a:gd name="T0" fmla="*/ 0 w 182"/>
                <a:gd name="T1" fmla="*/ 0 h 227"/>
                <a:gd name="T2" fmla="*/ 0 w 182"/>
                <a:gd name="T3" fmla="*/ 227 h 227"/>
                <a:gd name="T4" fmla="*/ 182 w 182"/>
                <a:gd name="T5" fmla="*/ 227 h 227"/>
                <a:gd name="T6" fmla="*/ 182 w 182"/>
                <a:gd name="T7" fmla="*/ 91 h 227"/>
                <a:gd name="T8" fmla="*/ 46 w 182"/>
                <a:gd name="T9" fmla="*/ 91 h 227"/>
                <a:gd name="T10" fmla="*/ 46 w 182"/>
                <a:gd name="T11" fmla="*/ 137 h 227"/>
                <a:gd name="T12" fmla="*/ 136 w 182"/>
                <a:gd name="T13" fmla="*/ 137 h 227"/>
                <a:gd name="T14" fmla="*/ 136 w 182"/>
                <a:gd name="T15" fmla="*/ 182 h 227"/>
                <a:gd name="T16" fmla="*/ 46 w 182"/>
                <a:gd name="T17" fmla="*/ 182 h 227"/>
                <a:gd name="T18" fmla="*/ 46 w 182"/>
                <a:gd name="T19" fmla="*/ 0 h 227"/>
                <a:gd name="T20" fmla="*/ 0 w 182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0" y="227"/>
                  </a:lnTo>
                  <a:lnTo>
                    <a:pt x="182" y="227"/>
                  </a:lnTo>
                  <a:lnTo>
                    <a:pt x="182" y="91"/>
                  </a:lnTo>
                  <a:lnTo>
                    <a:pt x="46" y="91"/>
                  </a:lnTo>
                  <a:lnTo>
                    <a:pt x="46" y="137"/>
                  </a:lnTo>
                  <a:lnTo>
                    <a:pt x="136" y="137"/>
                  </a:lnTo>
                  <a:lnTo>
                    <a:pt x="136" y="182"/>
                  </a:lnTo>
                  <a:lnTo>
                    <a:pt x="46" y="182"/>
                  </a:lnTo>
                  <a:lnTo>
                    <a:pt x="4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42" name="Rectangle 94">
              <a:extLst>
                <a:ext uri="{FF2B5EF4-FFF2-40B4-BE49-F238E27FC236}">
                  <a16:creationId xmlns:a16="http://schemas.microsoft.com/office/drawing/2014/main" id="{3A3BA8A4-954A-4C85-85B8-45FEAF86FA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754"/>
              <a:ext cx="862" cy="182"/>
            </a:xfrm>
            <a:prstGeom prst="rect">
              <a:avLst/>
            </a:prstGeom>
            <a:noFill/>
            <a:ln w="635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43" name="Rectangle 95">
              <a:extLst>
                <a:ext uri="{FF2B5EF4-FFF2-40B4-BE49-F238E27FC236}">
                  <a16:creationId xmlns:a16="http://schemas.microsoft.com/office/drawing/2014/main" id="{4BF9D5CC-5A54-4677-8E6D-5745CE4E7B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936"/>
              <a:ext cx="862" cy="182"/>
            </a:xfrm>
            <a:prstGeom prst="rect">
              <a:avLst/>
            </a:prstGeom>
            <a:noFill/>
            <a:ln w="635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44" name="Rectangle 96">
              <a:extLst>
                <a:ext uri="{FF2B5EF4-FFF2-40B4-BE49-F238E27FC236}">
                  <a16:creationId xmlns:a16="http://schemas.microsoft.com/office/drawing/2014/main" id="{80FA1EBA-4A3E-47AE-A68F-14A6F7E65D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1117"/>
              <a:ext cx="862" cy="182"/>
            </a:xfrm>
            <a:prstGeom prst="rect">
              <a:avLst/>
            </a:prstGeom>
            <a:noFill/>
            <a:ln w="635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45" name="Rectangle 97">
              <a:extLst>
                <a:ext uri="{FF2B5EF4-FFF2-40B4-BE49-F238E27FC236}">
                  <a16:creationId xmlns:a16="http://schemas.microsoft.com/office/drawing/2014/main" id="{587DF0B4-175C-4A63-A37D-8D3342F36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618"/>
              <a:ext cx="862" cy="81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3346" name="Group 98">
            <a:extLst>
              <a:ext uri="{FF2B5EF4-FFF2-40B4-BE49-F238E27FC236}">
                <a16:creationId xmlns:a16="http://schemas.microsoft.com/office/drawing/2014/main" id="{15EB5A6F-36F1-4FF8-AB0E-CD7E78793167}"/>
              </a:ext>
            </a:extLst>
          </p:cNvPr>
          <p:cNvGrpSpPr>
            <a:grpSpLocks/>
          </p:cNvGrpSpPr>
          <p:nvPr/>
        </p:nvGrpSpPr>
        <p:grpSpPr bwMode="auto">
          <a:xfrm>
            <a:off x="8156575" y="863600"/>
            <a:ext cx="1155700" cy="1520825"/>
            <a:chOff x="1215" y="300"/>
            <a:chExt cx="862" cy="1134"/>
          </a:xfrm>
        </p:grpSpPr>
        <p:sp>
          <p:nvSpPr>
            <p:cNvPr id="53347" name="AutoShape 99">
              <a:extLst>
                <a:ext uri="{FF2B5EF4-FFF2-40B4-BE49-F238E27FC236}">
                  <a16:creationId xmlns:a16="http://schemas.microsoft.com/office/drawing/2014/main" id="{BFC017EE-F1E3-46AC-9DCE-B74423B3BE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301"/>
              <a:ext cx="680" cy="680"/>
            </a:xfrm>
            <a:custGeom>
              <a:avLst/>
              <a:gdLst>
                <a:gd name="G0" fmla="+- 3392 0 0"/>
                <a:gd name="G1" fmla="+- 21600 0 3392"/>
                <a:gd name="G2" fmla="+- 21600 0 33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92" y="10800"/>
                  </a:moveTo>
                  <a:cubicBezTo>
                    <a:pt x="3392" y="14891"/>
                    <a:pt x="6709" y="18208"/>
                    <a:pt x="10800" y="18208"/>
                  </a:cubicBezTo>
                  <a:cubicBezTo>
                    <a:pt x="14891" y="18208"/>
                    <a:pt x="18208" y="14891"/>
                    <a:pt x="18208" y="10800"/>
                  </a:cubicBezTo>
                  <a:cubicBezTo>
                    <a:pt x="18208" y="6709"/>
                    <a:pt x="14891" y="3392"/>
                    <a:pt x="10800" y="3392"/>
                  </a:cubicBezTo>
                  <a:cubicBezTo>
                    <a:pt x="6709" y="3392"/>
                    <a:pt x="3392" y="6709"/>
                    <a:pt x="3392" y="1080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48" name="AutoShape 100">
              <a:extLst>
                <a:ext uri="{FF2B5EF4-FFF2-40B4-BE49-F238E27FC236}">
                  <a16:creationId xmlns:a16="http://schemas.microsoft.com/office/drawing/2014/main" id="{0071353A-BB25-435D-9559-1988712FA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300"/>
              <a:ext cx="680" cy="680"/>
            </a:xfrm>
            <a:custGeom>
              <a:avLst/>
              <a:gdLst>
                <a:gd name="G0" fmla="+- 3392 0 0"/>
                <a:gd name="G1" fmla="+- 21600 0 3392"/>
                <a:gd name="G2" fmla="+- 21600 0 33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92" y="10800"/>
                  </a:moveTo>
                  <a:cubicBezTo>
                    <a:pt x="3392" y="14891"/>
                    <a:pt x="6709" y="18208"/>
                    <a:pt x="10800" y="18208"/>
                  </a:cubicBezTo>
                  <a:cubicBezTo>
                    <a:pt x="14891" y="18208"/>
                    <a:pt x="18208" y="14891"/>
                    <a:pt x="18208" y="10800"/>
                  </a:cubicBezTo>
                  <a:cubicBezTo>
                    <a:pt x="18208" y="6709"/>
                    <a:pt x="14891" y="3392"/>
                    <a:pt x="10800" y="3392"/>
                  </a:cubicBezTo>
                  <a:cubicBezTo>
                    <a:pt x="6709" y="3392"/>
                    <a:pt x="3392" y="6709"/>
                    <a:pt x="3392" y="10800"/>
                  </a:cubicBez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49" name="Rectangle 101">
              <a:extLst>
                <a:ext uri="{FF2B5EF4-FFF2-40B4-BE49-F238E27FC236}">
                  <a16:creationId xmlns:a16="http://schemas.microsoft.com/office/drawing/2014/main" id="{CB655F74-8634-417A-833B-3948517DBB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618"/>
              <a:ext cx="862" cy="136"/>
            </a:xfrm>
            <a:prstGeom prst="rect">
              <a:avLst/>
            </a:prstGeom>
            <a:gradFill rotWithShape="1">
              <a:gsLst>
                <a:gs pos="0">
                  <a:srgbClr val="003399"/>
                </a:gs>
                <a:gs pos="50000">
                  <a:srgbClr val="003399">
                    <a:gamma/>
                    <a:tint val="60392"/>
                    <a:invGamma/>
                  </a:srgbClr>
                </a:gs>
                <a:gs pos="100000">
                  <a:srgbClr val="003399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50" name="Rectangle 102">
              <a:extLst>
                <a:ext uri="{FF2B5EF4-FFF2-40B4-BE49-F238E27FC236}">
                  <a16:creationId xmlns:a16="http://schemas.microsoft.com/office/drawing/2014/main" id="{BE7EEF78-A19A-43A3-8950-957023CCC2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754"/>
              <a:ext cx="862" cy="182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72941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7294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51" name="Rectangle 103">
              <a:extLst>
                <a:ext uri="{FF2B5EF4-FFF2-40B4-BE49-F238E27FC236}">
                  <a16:creationId xmlns:a16="http://schemas.microsoft.com/office/drawing/2014/main" id="{1DF1AAAD-A90C-48FE-BDD7-54F319707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936"/>
              <a:ext cx="862" cy="182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72941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7294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52" name="Rectangle 104">
              <a:extLst>
                <a:ext uri="{FF2B5EF4-FFF2-40B4-BE49-F238E27FC236}">
                  <a16:creationId xmlns:a16="http://schemas.microsoft.com/office/drawing/2014/main" id="{6B82F5DD-70D2-4B2A-859E-80A5F1D2B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1117"/>
              <a:ext cx="862" cy="182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72941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7294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53" name="Rectangle 105">
              <a:extLst>
                <a:ext uri="{FF2B5EF4-FFF2-40B4-BE49-F238E27FC236}">
                  <a16:creationId xmlns:a16="http://schemas.microsoft.com/office/drawing/2014/main" id="{D88E58AE-28F6-4AB0-A5C0-DA8E0D1E9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1298"/>
              <a:ext cx="862" cy="136"/>
            </a:xfrm>
            <a:prstGeom prst="rect">
              <a:avLst/>
            </a:prstGeom>
            <a:gradFill rotWithShape="1">
              <a:gsLst>
                <a:gs pos="0">
                  <a:srgbClr val="003399"/>
                </a:gs>
                <a:gs pos="50000">
                  <a:srgbClr val="003399">
                    <a:gamma/>
                    <a:tint val="60392"/>
                    <a:invGamma/>
                  </a:srgbClr>
                </a:gs>
                <a:gs pos="100000">
                  <a:srgbClr val="003399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54" name="Rectangle 106">
              <a:extLst>
                <a:ext uri="{FF2B5EF4-FFF2-40B4-BE49-F238E27FC236}">
                  <a16:creationId xmlns:a16="http://schemas.microsoft.com/office/drawing/2014/main" id="{0D89A633-CC00-46F9-8692-C0B0F8C68F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754"/>
              <a:ext cx="862" cy="182"/>
            </a:xfrm>
            <a:prstGeom prst="rect">
              <a:avLst/>
            </a:prstGeom>
            <a:noFill/>
            <a:ln w="635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55" name="Rectangle 107">
              <a:extLst>
                <a:ext uri="{FF2B5EF4-FFF2-40B4-BE49-F238E27FC236}">
                  <a16:creationId xmlns:a16="http://schemas.microsoft.com/office/drawing/2014/main" id="{4DCC73DD-9FED-46D7-8DF2-4C0EB0C5BB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936"/>
              <a:ext cx="862" cy="182"/>
            </a:xfrm>
            <a:prstGeom prst="rect">
              <a:avLst/>
            </a:prstGeom>
            <a:noFill/>
            <a:ln w="635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56" name="Rectangle 108">
              <a:extLst>
                <a:ext uri="{FF2B5EF4-FFF2-40B4-BE49-F238E27FC236}">
                  <a16:creationId xmlns:a16="http://schemas.microsoft.com/office/drawing/2014/main" id="{ED9A0A9F-CC8C-46CE-9CCD-CE2C4CB87E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1117"/>
              <a:ext cx="862" cy="182"/>
            </a:xfrm>
            <a:prstGeom prst="rect">
              <a:avLst/>
            </a:prstGeom>
            <a:noFill/>
            <a:ln w="635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57" name="Rectangle 109">
              <a:extLst>
                <a:ext uri="{FF2B5EF4-FFF2-40B4-BE49-F238E27FC236}">
                  <a16:creationId xmlns:a16="http://schemas.microsoft.com/office/drawing/2014/main" id="{44A28C3C-3D2A-4485-9890-8EE2C1B930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618"/>
              <a:ext cx="862" cy="81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58" name="Freeform 110">
              <a:extLst>
                <a:ext uri="{FF2B5EF4-FFF2-40B4-BE49-F238E27FC236}">
                  <a16:creationId xmlns:a16="http://schemas.microsoft.com/office/drawing/2014/main" id="{DC11A572-9DDD-4EE8-A89D-B14F4BA57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54"/>
              <a:ext cx="70" cy="181"/>
            </a:xfrm>
            <a:custGeom>
              <a:avLst/>
              <a:gdLst>
                <a:gd name="T0" fmla="*/ 0 w 182"/>
                <a:gd name="T1" fmla="*/ 0 h 227"/>
                <a:gd name="T2" fmla="*/ 182 w 182"/>
                <a:gd name="T3" fmla="*/ 0 h 227"/>
                <a:gd name="T4" fmla="*/ 182 w 182"/>
                <a:gd name="T5" fmla="*/ 137 h 227"/>
                <a:gd name="T6" fmla="*/ 46 w 182"/>
                <a:gd name="T7" fmla="*/ 137 h 227"/>
                <a:gd name="T8" fmla="*/ 46 w 182"/>
                <a:gd name="T9" fmla="*/ 182 h 227"/>
                <a:gd name="T10" fmla="*/ 182 w 182"/>
                <a:gd name="T11" fmla="*/ 182 h 227"/>
                <a:gd name="T12" fmla="*/ 182 w 182"/>
                <a:gd name="T13" fmla="*/ 227 h 227"/>
                <a:gd name="T14" fmla="*/ 0 w 182"/>
                <a:gd name="T15" fmla="*/ 227 h 227"/>
                <a:gd name="T16" fmla="*/ 0 w 182"/>
                <a:gd name="T17" fmla="*/ 91 h 227"/>
                <a:gd name="T18" fmla="*/ 137 w 182"/>
                <a:gd name="T19" fmla="*/ 91 h 227"/>
                <a:gd name="T20" fmla="*/ 137 w 182"/>
                <a:gd name="T21" fmla="*/ 46 h 227"/>
                <a:gd name="T22" fmla="*/ 0 w 182"/>
                <a:gd name="T23" fmla="*/ 46 h 227"/>
                <a:gd name="T24" fmla="*/ 0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182" y="0"/>
                  </a:lnTo>
                  <a:lnTo>
                    <a:pt x="182" y="137"/>
                  </a:lnTo>
                  <a:lnTo>
                    <a:pt x="46" y="137"/>
                  </a:lnTo>
                  <a:lnTo>
                    <a:pt x="46" y="182"/>
                  </a:lnTo>
                  <a:lnTo>
                    <a:pt x="182" y="182"/>
                  </a:lnTo>
                  <a:lnTo>
                    <a:pt x="182" y="227"/>
                  </a:lnTo>
                  <a:lnTo>
                    <a:pt x="0" y="227"/>
                  </a:lnTo>
                  <a:lnTo>
                    <a:pt x="0" y="91"/>
                  </a:lnTo>
                  <a:lnTo>
                    <a:pt x="137" y="91"/>
                  </a:lnTo>
                  <a:lnTo>
                    <a:pt x="137" y="46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59" name="Freeform 111">
              <a:extLst>
                <a:ext uri="{FF2B5EF4-FFF2-40B4-BE49-F238E27FC236}">
                  <a16:creationId xmlns:a16="http://schemas.microsoft.com/office/drawing/2014/main" id="{D7762A1A-A8EC-40F8-8745-80FCAB84E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" y="754"/>
              <a:ext cx="140" cy="181"/>
            </a:xfrm>
            <a:custGeom>
              <a:avLst/>
              <a:gdLst>
                <a:gd name="T0" fmla="*/ 0 w 182"/>
                <a:gd name="T1" fmla="*/ 0 h 227"/>
                <a:gd name="T2" fmla="*/ 46 w 182"/>
                <a:gd name="T3" fmla="*/ 0 h 227"/>
                <a:gd name="T4" fmla="*/ 46 w 182"/>
                <a:gd name="T5" fmla="*/ 91 h 227"/>
                <a:gd name="T6" fmla="*/ 137 w 182"/>
                <a:gd name="T7" fmla="*/ 91 h 227"/>
                <a:gd name="T8" fmla="*/ 137 w 182"/>
                <a:gd name="T9" fmla="*/ 0 h 227"/>
                <a:gd name="T10" fmla="*/ 182 w 182"/>
                <a:gd name="T11" fmla="*/ 0 h 227"/>
                <a:gd name="T12" fmla="*/ 182 w 182"/>
                <a:gd name="T13" fmla="*/ 227 h 227"/>
                <a:gd name="T14" fmla="*/ 137 w 182"/>
                <a:gd name="T15" fmla="*/ 227 h 227"/>
                <a:gd name="T16" fmla="*/ 137 w 182"/>
                <a:gd name="T17" fmla="*/ 137 h 227"/>
                <a:gd name="T18" fmla="*/ 0 w 182"/>
                <a:gd name="T19" fmla="*/ 137 h 227"/>
                <a:gd name="T20" fmla="*/ 0 w 182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46" y="0"/>
                  </a:lnTo>
                  <a:lnTo>
                    <a:pt x="46" y="91"/>
                  </a:lnTo>
                  <a:lnTo>
                    <a:pt x="137" y="91"/>
                  </a:lnTo>
                  <a:lnTo>
                    <a:pt x="137" y="0"/>
                  </a:lnTo>
                  <a:lnTo>
                    <a:pt x="182" y="0"/>
                  </a:lnTo>
                  <a:lnTo>
                    <a:pt x="182" y="227"/>
                  </a:lnTo>
                  <a:lnTo>
                    <a:pt x="137" y="227"/>
                  </a:lnTo>
                  <a:lnTo>
                    <a:pt x="137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60" name="Freeform 112">
              <a:extLst>
                <a:ext uri="{FF2B5EF4-FFF2-40B4-BE49-F238E27FC236}">
                  <a16:creationId xmlns:a16="http://schemas.microsoft.com/office/drawing/2014/main" id="{0CA30A6B-3CBC-4162-9A8E-ACD3BA1CE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0" y="754"/>
              <a:ext cx="105" cy="181"/>
            </a:xfrm>
            <a:custGeom>
              <a:avLst/>
              <a:gdLst>
                <a:gd name="T0" fmla="*/ 0 w 182"/>
                <a:gd name="T1" fmla="*/ 0 h 227"/>
                <a:gd name="T2" fmla="*/ 182 w 182"/>
                <a:gd name="T3" fmla="*/ 0 h 227"/>
                <a:gd name="T4" fmla="*/ 182 w 182"/>
                <a:gd name="T5" fmla="*/ 227 h 227"/>
                <a:gd name="T6" fmla="*/ 0 w 182"/>
                <a:gd name="T7" fmla="*/ 227 h 227"/>
                <a:gd name="T8" fmla="*/ 0 w 182"/>
                <a:gd name="T9" fmla="*/ 182 h 227"/>
                <a:gd name="T10" fmla="*/ 136 w 182"/>
                <a:gd name="T11" fmla="*/ 182 h 227"/>
                <a:gd name="T12" fmla="*/ 136 w 182"/>
                <a:gd name="T13" fmla="*/ 137 h 227"/>
                <a:gd name="T14" fmla="*/ 0 w 182"/>
                <a:gd name="T15" fmla="*/ 137 h 227"/>
                <a:gd name="T16" fmla="*/ 0 w 182"/>
                <a:gd name="T17" fmla="*/ 91 h 227"/>
                <a:gd name="T18" fmla="*/ 136 w 182"/>
                <a:gd name="T19" fmla="*/ 91 h 227"/>
                <a:gd name="T20" fmla="*/ 136 w 182"/>
                <a:gd name="T21" fmla="*/ 46 h 227"/>
                <a:gd name="T22" fmla="*/ 0 w 182"/>
                <a:gd name="T23" fmla="*/ 46 h 227"/>
                <a:gd name="T24" fmla="*/ 0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182" y="0"/>
                  </a:lnTo>
                  <a:lnTo>
                    <a:pt x="182" y="227"/>
                  </a:lnTo>
                  <a:lnTo>
                    <a:pt x="0" y="227"/>
                  </a:lnTo>
                  <a:lnTo>
                    <a:pt x="0" y="182"/>
                  </a:lnTo>
                  <a:lnTo>
                    <a:pt x="136" y="182"/>
                  </a:lnTo>
                  <a:lnTo>
                    <a:pt x="136" y="137"/>
                  </a:lnTo>
                  <a:lnTo>
                    <a:pt x="0" y="137"/>
                  </a:lnTo>
                  <a:lnTo>
                    <a:pt x="0" y="91"/>
                  </a:lnTo>
                  <a:lnTo>
                    <a:pt x="136" y="91"/>
                  </a:lnTo>
                  <a:lnTo>
                    <a:pt x="136" y="46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61" name="Freeform 113">
              <a:extLst>
                <a:ext uri="{FF2B5EF4-FFF2-40B4-BE49-F238E27FC236}">
                  <a16:creationId xmlns:a16="http://schemas.microsoft.com/office/drawing/2014/main" id="{7108AB39-D95D-4CEF-A25B-A08D287056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5" y="754"/>
              <a:ext cx="106" cy="181"/>
            </a:xfrm>
            <a:custGeom>
              <a:avLst/>
              <a:gdLst>
                <a:gd name="T0" fmla="*/ 182 w 182"/>
                <a:gd name="T1" fmla="*/ 0 h 227"/>
                <a:gd name="T2" fmla="*/ 0 w 182"/>
                <a:gd name="T3" fmla="*/ 0 h 227"/>
                <a:gd name="T4" fmla="*/ 0 w 182"/>
                <a:gd name="T5" fmla="*/ 137 h 227"/>
                <a:gd name="T6" fmla="*/ 136 w 182"/>
                <a:gd name="T7" fmla="*/ 137 h 227"/>
                <a:gd name="T8" fmla="*/ 136 w 182"/>
                <a:gd name="T9" fmla="*/ 182 h 227"/>
                <a:gd name="T10" fmla="*/ 0 w 182"/>
                <a:gd name="T11" fmla="*/ 182 h 227"/>
                <a:gd name="T12" fmla="*/ 0 w 182"/>
                <a:gd name="T13" fmla="*/ 227 h 227"/>
                <a:gd name="T14" fmla="*/ 182 w 182"/>
                <a:gd name="T15" fmla="*/ 227 h 227"/>
                <a:gd name="T16" fmla="*/ 182 w 182"/>
                <a:gd name="T17" fmla="*/ 91 h 227"/>
                <a:gd name="T18" fmla="*/ 46 w 182"/>
                <a:gd name="T19" fmla="*/ 91 h 227"/>
                <a:gd name="T20" fmla="*/ 46 w 182"/>
                <a:gd name="T21" fmla="*/ 46 h 227"/>
                <a:gd name="T22" fmla="*/ 182 w 182"/>
                <a:gd name="T23" fmla="*/ 46 h 227"/>
                <a:gd name="T24" fmla="*/ 182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182" y="0"/>
                  </a:moveTo>
                  <a:lnTo>
                    <a:pt x="0" y="0"/>
                  </a:lnTo>
                  <a:lnTo>
                    <a:pt x="0" y="137"/>
                  </a:lnTo>
                  <a:lnTo>
                    <a:pt x="136" y="137"/>
                  </a:lnTo>
                  <a:lnTo>
                    <a:pt x="136" y="182"/>
                  </a:lnTo>
                  <a:lnTo>
                    <a:pt x="0" y="182"/>
                  </a:lnTo>
                  <a:lnTo>
                    <a:pt x="0" y="227"/>
                  </a:lnTo>
                  <a:lnTo>
                    <a:pt x="182" y="227"/>
                  </a:lnTo>
                  <a:lnTo>
                    <a:pt x="182" y="91"/>
                  </a:lnTo>
                  <a:lnTo>
                    <a:pt x="46" y="91"/>
                  </a:lnTo>
                  <a:lnTo>
                    <a:pt x="46" y="46"/>
                  </a:lnTo>
                  <a:lnTo>
                    <a:pt x="182" y="46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62" name="Freeform 114">
              <a:extLst>
                <a:ext uri="{FF2B5EF4-FFF2-40B4-BE49-F238E27FC236}">
                  <a16:creationId xmlns:a16="http://schemas.microsoft.com/office/drawing/2014/main" id="{4BF9891D-D3C4-4A8F-84AA-C51E8F500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0" y="754"/>
              <a:ext cx="71" cy="181"/>
            </a:xfrm>
            <a:custGeom>
              <a:avLst/>
              <a:gdLst>
                <a:gd name="T0" fmla="*/ 0 w 182"/>
                <a:gd name="T1" fmla="*/ 0 h 227"/>
                <a:gd name="T2" fmla="*/ 0 w 182"/>
                <a:gd name="T3" fmla="*/ 227 h 227"/>
                <a:gd name="T4" fmla="*/ 182 w 182"/>
                <a:gd name="T5" fmla="*/ 227 h 227"/>
                <a:gd name="T6" fmla="*/ 182 w 182"/>
                <a:gd name="T7" fmla="*/ 91 h 227"/>
                <a:gd name="T8" fmla="*/ 46 w 182"/>
                <a:gd name="T9" fmla="*/ 91 h 227"/>
                <a:gd name="T10" fmla="*/ 46 w 182"/>
                <a:gd name="T11" fmla="*/ 137 h 227"/>
                <a:gd name="T12" fmla="*/ 136 w 182"/>
                <a:gd name="T13" fmla="*/ 137 h 227"/>
                <a:gd name="T14" fmla="*/ 136 w 182"/>
                <a:gd name="T15" fmla="*/ 182 h 227"/>
                <a:gd name="T16" fmla="*/ 46 w 182"/>
                <a:gd name="T17" fmla="*/ 182 h 227"/>
                <a:gd name="T18" fmla="*/ 46 w 182"/>
                <a:gd name="T19" fmla="*/ 0 h 227"/>
                <a:gd name="T20" fmla="*/ 0 w 182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0" y="227"/>
                  </a:lnTo>
                  <a:lnTo>
                    <a:pt x="182" y="227"/>
                  </a:lnTo>
                  <a:lnTo>
                    <a:pt x="182" y="91"/>
                  </a:lnTo>
                  <a:lnTo>
                    <a:pt x="46" y="91"/>
                  </a:lnTo>
                  <a:lnTo>
                    <a:pt x="46" y="137"/>
                  </a:lnTo>
                  <a:lnTo>
                    <a:pt x="136" y="137"/>
                  </a:lnTo>
                  <a:lnTo>
                    <a:pt x="136" y="182"/>
                  </a:lnTo>
                  <a:lnTo>
                    <a:pt x="46" y="182"/>
                  </a:lnTo>
                  <a:lnTo>
                    <a:pt x="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63" name="Freeform 115">
              <a:extLst>
                <a:ext uri="{FF2B5EF4-FFF2-40B4-BE49-F238E27FC236}">
                  <a16:creationId xmlns:a16="http://schemas.microsoft.com/office/drawing/2014/main" id="{C7892B3F-E16E-46A1-8836-E09172DD6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0" y="935"/>
              <a:ext cx="105" cy="181"/>
            </a:xfrm>
            <a:custGeom>
              <a:avLst/>
              <a:gdLst>
                <a:gd name="T0" fmla="*/ 0 w 182"/>
                <a:gd name="T1" fmla="*/ 0 h 227"/>
                <a:gd name="T2" fmla="*/ 46 w 182"/>
                <a:gd name="T3" fmla="*/ 0 h 227"/>
                <a:gd name="T4" fmla="*/ 46 w 182"/>
                <a:gd name="T5" fmla="*/ 91 h 227"/>
                <a:gd name="T6" fmla="*/ 137 w 182"/>
                <a:gd name="T7" fmla="*/ 91 h 227"/>
                <a:gd name="T8" fmla="*/ 137 w 182"/>
                <a:gd name="T9" fmla="*/ 0 h 227"/>
                <a:gd name="T10" fmla="*/ 182 w 182"/>
                <a:gd name="T11" fmla="*/ 0 h 227"/>
                <a:gd name="T12" fmla="*/ 182 w 182"/>
                <a:gd name="T13" fmla="*/ 227 h 227"/>
                <a:gd name="T14" fmla="*/ 137 w 182"/>
                <a:gd name="T15" fmla="*/ 227 h 227"/>
                <a:gd name="T16" fmla="*/ 137 w 182"/>
                <a:gd name="T17" fmla="*/ 137 h 227"/>
                <a:gd name="T18" fmla="*/ 0 w 182"/>
                <a:gd name="T19" fmla="*/ 137 h 227"/>
                <a:gd name="T20" fmla="*/ 0 w 182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46" y="0"/>
                  </a:lnTo>
                  <a:lnTo>
                    <a:pt x="46" y="91"/>
                  </a:lnTo>
                  <a:lnTo>
                    <a:pt x="137" y="91"/>
                  </a:lnTo>
                  <a:lnTo>
                    <a:pt x="137" y="0"/>
                  </a:lnTo>
                  <a:lnTo>
                    <a:pt x="182" y="0"/>
                  </a:lnTo>
                  <a:lnTo>
                    <a:pt x="182" y="227"/>
                  </a:lnTo>
                  <a:lnTo>
                    <a:pt x="137" y="227"/>
                  </a:lnTo>
                  <a:lnTo>
                    <a:pt x="137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64" name="Freeform 116">
              <a:extLst>
                <a:ext uri="{FF2B5EF4-FFF2-40B4-BE49-F238E27FC236}">
                  <a16:creationId xmlns:a16="http://schemas.microsoft.com/office/drawing/2014/main" id="{D137B80B-00FC-4BA3-AD8B-BEF5D77D4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935"/>
              <a:ext cx="70" cy="181"/>
            </a:xfrm>
            <a:custGeom>
              <a:avLst/>
              <a:gdLst>
                <a:gd name="T0" fmla="*/ 0 w 182"/>
                <a:gd name="T1" fmla="*/ 0 h 227"/>
                <a:gd name="T2" fmla="*/ 182 w 182"/>
                <a:gd name="T3" fmla="*/ 0 h 227"/>
                <a:gd name="T4" fmla="*/ 182 w 182"/>
                <a:gd name="T5" fmla="*/ 227 h 227"/>
                <a:gd name="T6" fmla="*/ 0 w 182"/>
                <a:gd name="T7" fmla="*/ 227 h 227"/>
                <a:gd name="T8" fmla="*/ 0 w 182"/>
                <a:gd name="T9" fmla="*/ 182 h 227"/>
                <a:gd name="T10" fmla="*/ 136 w 182"/>
                <a:gd name="T11" fmla="*/ 182 h 227"/>
                <a:gd name="T12" fmla="*/ 136 w 182"/>
                <a:gd name="T13" fmla="*/ 137 h 227"/>
                <a:gd name="T14" fmla="*/ 0 w 182"/>
                <a:gd name="T15" fmla="*/ 137 h 227"/>
                <a:gd name="T16" fmla="*/ 0 w 182"/>
                <a:gd name="T17" fmla="*/ 91 h 227"/>
                <a:gd name="T18" fmla="*/ 136 w 182"/>
                <a:gd name="T19" fmla="*/ 91 h 227"/>
                <a:gd name="T20" fmla="*/ 136 w 182"/>
                <a:gd name="T21" fmla="*/ 46 h 227"/>
                <a:gd name="T22" fmla="*/ 0 w 182"/>
                <a:gd name="T23" fmla="*/ 46 h 227"/>
                <a:gd name="T24" fmla="*/ 0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182" y="0"/>
                  </a:lnTo>
                  <a:lnTo>
                    <a:pt x="182" y="227"/>
                  </a:lnTo>
                  <a:lnTo>
                    <a:pt x="0" y="227"/>
                  </a:lnTo>
                  <a:lnTo>
                    <a:pt x="0" y="182"/>
                  </a:lnTo>
                  <a:lnTo>
                    <a:pt x="136" y="182"/>
                  </a:lnTo>
                  <a:lnTo>
                    <a:pt x="136" y="137"/>
                  </a:lnTo>
                  <a:lnTo>
                    <a:pt x="0" y="137"/>
                  </a:lnTo>
                  <a:lnTo>
                    <a:pt x="0" y="91"/>
                  </a:lnTo>
                  <a:lnTo>
                    <a:pt x="136" y="91"/>
                  </a:lnTo>
                  <a:lnTo>
                    <a:pt x="136" y="46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65" name="Freeform 117">
              <a:extLst>
                <a:ext uri="{FF2B5EF4-FFF2-40B4-BE49-F238E27FC236}">
                  <a16:creationId xmlns:a16="http://schemas.microsoft.com/office/drawing/2014/main" id="{158F1E85-4E09-40B9-B1CF-0EFFE62E4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" y="935"/>
              <a:ext cx="140" cy="181"/>
            </a:xfrm>
            <a:custGeom>
              <a:avLst/>
              <a:gdLst>
                <a:gd name="T0" fmla="*/ 182 w 182"/>
                <a:gd name="T1" fmla="*/ 0 h 227"/>
                <a:gd name="T2" fmla="*/ 0 w 182"/>
                <a:gd name="T3" fmla="*/ 0 h 227"/>
                <a:gd name="T4" fmla="*/ 0 w 182"/>
                <a:gd name="T5" fmla="*/ 137 h 227"/>
                <a:gd name="T6" fmla="*/ 136 w 182"/>
                <a:gd name="T7" fmla="*/ 137 h 227"/>
                <a:gd name="T8" fmla="*/ 136 w 182"/>
                <a:gd name="T9" fmla="*/ 182 h 227"/>
                <a:gd name="T10" fmla="*/ 0 w 182"/>
                <a:gd name="T11" fmla="*/ 182 h 227"/>
                <a:gd name="T12" fmla="*/ 0 w 182"/>
                <a:gd name="T13" fmla="*/ 227 h 227"/>
                <a:gd name="T14" fmla="*/ 182 w 182"/>
                <a:gd name="T15" fmla="*/ 227 h 227"/>
                <a:gd name="T16" fmla="*/ 182 w 182"/>
                <a:gd name="T17" fmla="*/ 91 h 227"/>
                <a:gd name="T18" fmla="*/ 46 w 182"/>
                <a:gd name="T19" fmla="*/ 91 h 227"/>
                <a:gd name="T20" fmla="*/ 46 w 182"/>
                <a:gd name="T21" fmla="*/ 46 h 227"/>
                <a:gd name="T22" fmla="*/ 182 w 182"/>
                <a:gd name="T23" fmla="*/ 46 h 227"/>
                <a:gd name="T24" fmla="*/ 182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182" y="0"/>
                  </a:moveTo>
                  <a:lnTo>
                    <a:pt x="0" y="0"/>
                  </a:lnTo>
                  <a:lnTo>
                    <a:pt x="0" y="137"/>
                  </a:lnTo>
                  <a:lnTo>
                    <a:pt x="136" y="137"/>
                  </a:lnTo>
                  <a:lnTo>
                    <a:pt x="136" y="182"/>
                  </a:lnTo>
                  <a:lnTo>
                    <a:pt x="0" y="182"/>
                  </a:lnTo>
                  <a:lnTo>
                    <a:pt x="0" y="227"/>
                  </a:lnTo>
                  <a:lnTo>
                    <a:pt x="182" y="227"/>
                  </a:lnTo>
                  <a:lnTo>
                    <a:pt x="182" y="91"/>
                  </a:lnTo>
                  <a:lnTo>
                    <a:pt x="46" y="91"/>
                  </a:lnTo>
                  <a:lnTo>
                    <a:pt x="46" y="46"/>
                  </a:lnTo>
                  <a:lnTo>
                    <a:pt x="182" y="46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66" name="Freeform 118">
              <a:extLst>
                <a:ext uri="{FF2B5EF4-FFF2-40B4-BE49-F238E27FC236}">
                  <a16:creationId xmlns:a16="http://schemas.microsoft.com/office/drawing/2014/main" id="{D4D3B679-4F9E-41D7-B462-2052D07493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5" y="935"/>
              <a:ext cx="106" cy="181"/>
            </a:xfrm>
            <a:custGeom>
              <a:avLst/>
              <a:gdLst>
                <a:gd name="T0" fmla="*/ 0 w 182"/>
                <a:gd name="T1" fmla="*/ 0 h 227"/>
                <a:gd name="T2" fmla="*/ 0 w 182"/>
                <a:gd name="T3" fmla="*/ 227 h 227"/>
                <a:gd name="T4" fmla="*/ 182 w 182"/>
                <a:gd name="T5" fmla="*/ 227 h 227"/>
                <a:gd name="T6" fmla="*/ 182 w 182"/>
                <a:gd name="T7" fmla="*/ 91 h 227"/>
                <a:gd name="T8" fmla="*/ 46 w 182"/>
                <a:gd name="T9" fmla="*/ 91 h 227"/>
                <a:gd name="T10" fmla="*/ 46 w 182"/>
                <a:gd name="T11" fmla="*/ 137 h 227"/>
                <a:gd name="T12" fmla="*/ 136 w 182"/>
                <a:gd name="T13" fmla="*/ 137 h 227"/>
                <a:gd name="T14" fmla="*/ 136 w 182"/>
                <a:gd name="T15" fmla="*/ 182 h 227"/>
                <a:gd name="T16" fmla="*/ 46 w 182"/>
                <a:gd name="T17" fmla="*/ 182 h 227"/>
                <a:gd name="T18" fmla="*/ 46 w 182"/>
                <a:gd name="T19" fmla="*/ 0 h 227"/>
                <a:gd name="T20" fmla="*/ 0 w 182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0" y="227"/>
                  </a:lnTo>
                  <a:lnTo>
                    <a:pt x="182" y="227"/>
                  </a:lnTo>
                  <a:lnTo>
                    <a:pt x="182" y="91"/>
                  </a:lnTo>
                  <a:lnTo>
                    <a:pt x="46" y="91"/>
                  </a:lnTo>
                  <a:lnTo>
                    <a:pt x="46" y="137"/>
                  </a:lnTo>
                  <a:lnTo>
                    <a:pt x="136" y="137"/>
                  </a:lnTo>
                  <a:lnTo>
                    <a:pt x="136" y="182"/>
                  </a:lnTo>
                  <a:lnTo>
                    <a:pt x="46" y="182"/>
                  </a:lnTo>
                  <a:lnTo>
                    <a:pt x="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67" name="Freeform 119">
              <a:extLst>
                <a:ext uri="{FF2B5EF4-FFF2-40B4-BE49-F238E27FC236}">
                  <a16:creationId xmlns:a16="http://schemas.microsoft.com/office/drawing/2014/main" id="{8B00B987-D7B3-4477-9A72-3980FA876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0" y="935"/>
              <a:ext cx="70" cy="182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81 w 181"/>
                <a:gd name="T5" fmla="*/ 227 h 227"/>
                <a:gd name="T6" fmla="*/ 136 w 181"/>
                <a:gd name="T7" fmla="*/ 227 h 227"/>
                <a:gd name="T8" fmla="*/ 136 w 181"/>
                <a:gd name="T9" fmla="*/ 45 h 227"/>
                <a:gd name="T10" fmla="*/ 0 w 181"/>
                <a:gd name="T11" fmla="*/ 45 h 227"/>
                <a:gd name="T12" fmla="*/ 0 w 181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81" y="227"/>
                  </a:lnTo>
                  <a:lnTo>
                    <a:pt x="136" y="227"/>
                  </a:lnTo>
                  <a:lnTo>
                    <a:pt x="136" y="45"/>
                  </a:lnTo>
                  <a:lnTo>
                    <a:pt x="0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68" name="Freeform 120">
              <a:extLst>
                <a:ext uri="{FF2B5EF4-FFF2-40B4-BE49-F238E27FC236}">
                  <a16:creationId xmlns:a16="http://schemas.microsoft.com/office/drawing/2014/main" id="{3C6F7E3F-07D1-4B62-9AEE-16A899019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1116"/>
              <a:ext cx="70" cy="181"/>
            </a:xfrm>
            <a:custGeom>
              <a:avLst/>
              <a:gdLst>
                <a:gd name="T0" fmla="*/ 0 w 182"/>
                <a:gd name="T1" fmla="*/ 0 h 227"/>
                <a:gd name="T2" fmla="*/ 182 w 182"/>
                <a:gd name="T3" fmla="*/ 0 h 227"/>
                <a:gd name="T4" fmla="*/ 182 w 182"/>
                <a:gd name="T5" fmla="*/ 137 h 227"/>
                <a:gd name="T6" fmla="*/ 46 w 182"/>
                <a:gd name="T7" fmla="*/ 137 h 227"/>
                <a:gd name="T8" fmla="*/ 46 w 182"/>
                <a:gd name="T9" fmla="*/ 182 h 227"/>
                <a:gd name="T10" fmla="*/ 182 w 182"/>
                <a:gd name="T11" fmla="*/ 182 h 227"/>
                <a:gd name="T12" fmla="*/ 182 w 182"/>
                <a:gd name="T13" fmla="*/ 227 h 227"/>
                <a:gd name="T14" fmla="*/ 0 w 182"/>
                <a:gd name="T15" fmla="*/ 227 h 227"/>
                <a:gd name="T16" fmla="*/ 0 w 182"/>
                <a:gd name="T17" fmla="*/ 91 h 227"/>
                <a:gd name="T18" fmla="*/ 137 w 182"/>
                <a:gd name="T19" fmla="*/ 91 h 227"/>
                <a:gd name="T20" fmla="*/ 137 w 182"/>
                <a:gd name="T21" fmla="*/ 46 h 227"/>
                <a:gd name="T22" fmla="*/ 0 w 182"/>
                <a:gd name="T23" fmla="*/ 46 h 227"/>
                <a:gd name="T24" fmla="*/ 0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182" y="0"/>
                  </a:lnTo>
                  <a:lnTo>
                    <a:pt x="182" y="137"/>
                  </a:lnTo>
                  <a:lnTo>
                    <a:pt x="46" y="137"/>
                  </a:lnTo>
                  <a:lnTo>
                    <a:pt x="46" y="182"/>
                  </a:lnTo>
                  <a:lnTo>
                    <a:pt x="182" y="182"/>
                  </a:lnTo>
                  <a:lnTo>
                    <a:pt x="182" y="227"/>
                  </a:lnTo>
                  <a:lnTo>
                    <a:pt x="0" y="227"/>
                  </a:lnTo>
                  <a:lnTo>
                    <a:pt x="0" y="91"/>
                  </a:lnTo>
                  <a:lnTo>
                    <a:pt x="137" y="91"/>
                  </a:lnTo>
                  <a:lnTo>
                    <a:pt x="137" y="46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69" name="Freeform 121">
              <a:extLst>
                <a:ext uri="{FF2B5EF4-FFF2-40B4-BE49-F238E27FC236}">
                  <a16:creationId xmlns:a16="http://schemas.microsoft.com/office/drawing/2014/main" id="{A2DECC32-A7DB-4B5B-AB44-7DE336C75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" y="1116"/>
              <a:ext cx="140" cy="181"/>
            </a:xfrm>
            <a:custGeom>
              <a:avLst/>
              <a:gdLst>
                <a:gd name="T0" fmla="*/ 0 w 182"/>
                <a:gd name="T1" fmla="*/ 0 h 227"/>
                <a:gd name="T2" fmla="*/ 46 w 182"/>
                <a:gd name="T3" fmla="*/ 0 h 227"/>
                <a:gd name="T4" fmla="*/ 46 w 182"/>
                <a:gd name="T5" fmla="*/ 91 h 227"/>
                <a:gd name="T6" fmla="*/ 137 w 182"/>
                <a:gd name="T7" fmla="*/ 91 h 227"/>
                <a:gd name="T8" fmla="*/ 137 w 182"/>
                <a:gd name="T9" fmla="*/ 0 h 227"/>
                <a:gd name="T10" fmla="*/ 182 w 182"/>
                <a:gd name="T11" fmla="*/ 0 h 227"/>
                <a:gd name="T12" fmla="*/ 182 w 182"/>
                <a:gd name="T13" fmla="*/ 227 h 227"/>
                <a:gd name="T14" fmla="*/ 137 w 182"/>
                <a:gd name="T15" fmla="*/ 227 h 227"/>
                <a:gd name="T16" fmla="*/ 137 w 182"/>
                <a:gd name="T17" fmla="*/ 137 h 227"/>
                <a:gd name="T18" fmla="*/ 0 w 182"/>
                <a:gd name="T19" fmla="*/ 137 h 227"/>
                <a:gd name="T20" fmla="*/ 0 w 182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46" y="0"/>
                  </a:lnTo>
                  <a:lnTo>
                    <a:pt x="46" y="91"/>
                  </a:lnTo>
                  <a:lnTo>
                    <a:pt x="137" y="91"/>
                  </a:lnTo>
                  <a:lnTo>
                    <a:pt x="137" y="0"/>
                  </a:lnTo>
                  <a:lnTo>
                    <a:pt x="182" y="0"/>
                  </a:lnTo>
                  <a:lnTo>
                    <a:pt x="182" y="227"/>
                  </a:lnTo>
                  <a:lnTo>
                    <a:pt x="137" y="227"/>
                  </a:lnTo>
                  <a:lnTo>
                    <a:pt x="137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70" name="Freeform 122">
              <a:extLst>
                <a:ext uri="{FF2B5EF4-FFF2-40B4-BE49-F238E27FC236}">
                  <a16:creationId xmlns:a16="http://schemas.microsoft.com/office/drawing/2014/main" id="{36948118-D3A5-46D3-A987-DC69A228C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0" y="1116"/>
              <a:ext cx="105" cy="181"/>
            </a:xfrm>
            <a:custGeom>
              <a:avLst/>
              <a:gdLst>
                <a:gd name="T0" fmla="*/ 0 w 182"/>
                <a:gd name="T1" fmla="*/ 0 h 227"/>
                <a:gd name="T2" fmla="*/ 182 w 182"/>
                <a:gd name="T3" fmla="*/ 0 h 227"/>
                <a:gd name="T4" fmla="*/ 182 w 182"/>
                <a:gd name="T5" fmla="*/ 227 h 227"/>
                <a:gd name="T6" fmla="*/ 0 w 182"/>
                <a:gd name="T7" fmla="*/ 227 h 227"/>
                <a:gd name="T8" fmla="*/ 0 w 182"/>
                <a:gd name="T9" fmla="*/ 182 h 227"/>
                <a:gd name="T10" fmla="*/ 136 w 182"/>
                <a:gd name="T11" fmla="*/ 182 h 227"/>
                <a:gd name="T12" fmla="*/ 136 w 182"/>
                <a:gd name="T13" fmla="*/ 137 h 227"/>
                <a:gd name="T14" fmla="*/ 0 w 182"/>
                <a:gd name="T15" fmla="*/ 137 h 227"/>
                <a:gd name="T16" fmla="*/ 0 w 182"/>
                <a:gd name="T17" fmla="*/ 91 h 227"/>
                <a:gd name="T18" fmla="*/ 136 w 182"/>
                <a:gd name="T19" fmla="*/ 91 h 227"/>
                <a:gd name="T20" fmla="*/ 136 w 182"/>
                <a:gd name="T21" fmla="*/ 46 h 227"/>
                <a:gd name="T22" fmla="*/ 0 w 182"/>
                <a:gd name="T23" fmla="*/ 46 h 227"/>
                <a:gd name="T24" fmla="*/ 0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182" y="0"/>
                  </a:lnTo>
                  <a:lnTo>
                    <a:pt x="182" y="227"/>
                  </a:lnTo>
                  <a:lnTo>
                    <a:pt x="0" y="227"/>
                  </a:lnTo>
                  <a:lnTo>
                    <a:pt x="0" y="182"/>
                  </a:lnTo>
                  <a:lnTo>
                    <a:pt x="136" y="182"/>
                  </a:lnTo>
                  <a:lnTo>
                    <a:pt x="136" y="137"/>
                  </a:lnTo>
                  <a:lnTo>
                    <a:pt x="0" y="137"/>
                  </a:lnTo>
                  <a:lnTo>
                    <a:pt x="0" y="91"/>
                  </a:lnTo>
                  <a:lnTo>
                    <a:pt x="136" y="91"/>
                  </a:lnTo>
                  <a:lnTo>
                    <a:pt x="136" y="46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71" name="Freeform 123">
              <a:extLst>
                <a:ext uri="{FF2B5EF4-FFF2-40B4-BE49-F238E27FC236}">
                  <a16:creationId xmlns:a16="http://schemas.microsoft.com/office/drawing/2014/main" id="{D4D106F4-A91F-4A9B-84E9-20BB64713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5" y="1116"/>
              <a:ext cx="106" cy="181"/>
            </a:xfrm>
            <a:custGeom>
              <a:avLst/>
              <a:gdLst>
                <a:gd name="T0" fmla="*/ 182 w 182"/>
                <a:gd name="T1" fmla="*/ 0 h 227"/>
                <a:gd name="T2" fmla="*/ 0 w 182"/>
                <a:gd name="T3" fmla="*/ 0 h 227"/>
                <a:gd name="T4" fmla="*/ 0 w 182"/>
                <a:gd name="T5" fmla="*/ 137 h 227"/>
                <a:gd name="T6" fmla="*/ 136 w 182"/>
                <a:gd name="T7" fmla="*/ 137 h 227"/>
                <a:gd name="T8" fmla="*/ 136 w 182"/>
                <a:gd name="T9" fmla="*/ 182 h 227"/>
                <a:gd name="T10" fmla="*/ 0 w 182"/>
                <a:gd name="T11" fmla="*/ 182 h 227"/>
                <a:gd name="T12" fmla="*/ 0 w 182"/>
                <a:gd name="T13" fmla="*/ 227 h 227"/>
                <a:gd name="T14" fmla="*/ 182 w 182"/>
                <a:gd name="T15" fmla="*/ 227 h 227"/>
                <a:gd name="T16" fmla="*/ 182 w 182"/>
                <a:gd name="T17" fmla="*/ 91 h 227"/>
                <a:gd name="T18" fmla="*/ 46 w 182"/>
                <a:gd name="T19" fmla="*/ 91 h 227"/>
                <a:gd name="T20" fmla="*/ 46 w 182"/>
                <a:gd name="T21" fmla="*/ 46 h 227"/>
                <a:gd name="T22" fmla="*/ 182 w 182"/>
                <a:gd name="T23" fmla="*/ 46 h 227"/>
                <a:gd name="T24" fmla="*/ 182 w 182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27">
                  <a:moveTo>
                    <a:pt x="182" y="0"/>
                  </a:moveTo>
                  <a:lnTo>
                    <a:pt x="0" y="0"/>
                  </a:lnTo>
                  <a:lnTo>
                    <a:pt x="0" y="137"/>
                  </a:lnTo>
                  <a:lnTo>
                    <a:pt x="136" y="137"/>
                  </a:lnTo>
                  <a:lnTo>
                    <a:pt x="136" y="182"/>
                  </a:lnTo>
                  <a:lnTo>
                    <a:pt x="0" y="182"/>
                  </a:lnTo>
                  <a:lnTo>
                    <a:pt x="0" y="227"/>
                  </a:lnTo>
                  <a:lnTo>
                    <a:pt x="182" y="227"/>
                  </a:lnTo>
                  <a:lnTo>
                    <a:pt x="182" y="91"/>
                  </a:lnTo>
                  <a:lnTo>
                    <a:pt x="46" y="91"/>
                  </a:lnTo>
                  <a:lnTo>
                    <a:pt x="46" y="46"/>
                  </a:lnTo>
                  <a:lnTo>
                    <a:pt x="182" y="46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72" name="Freeform 124">
              <a:extLst>
                <a:ext uri="{FF2B5EF4-FFF2-40B4-BE49-F238E27FC236}">
                  <a16:creationId xmlns:a16="http://schemas.microsoft.com/office/drawing/2014/main" id="{683E9E9D-67F4-4545-9C6E-2DBE5185C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0" y="1116"/>
              <a:ext cx="71" cy="181"/>
            </a:xfrm>
            <a:custGeom>
              <a:avLst/>
              <a:gdLst>
                <a:gd name="T0" fmla="*/ 0 w 182"/>
                <a:gd name="T1" fmla="*/ 0 h 227"/>
                <a:gd name="T2" fmla="*/ 0 w 182"/>
                <a:gd name="T3" fmla="*/ 227 h 227"/>
                <a:gd name="T4" fmla="*/ 182 w 182"/>
                <a:gd name="T5" fmla="*/ 227 h 227"/>
                <a:gd name="T6" fmla="*/ 182 w 182"/>
                <a:gd name="T7" fmla="*/ 91 h 227"/>
                <a:gd name="T8" fmla="*/ 46 w 182"/>
                <a:gd name="T9" fmla="*/ 91 h 227"/>
                <a:gd name="T10" fmla="*/ 46 w 182"/>
                <a:gd name="T11" fmla="*/ 137 h 227"/>
                <a:gd name="T12" fmla="*/ 136 w 182"/>
                <a:gd name="T13" fmla="*/ 137 h 227"/>
                <a:gd name="T14" fmla="*/ 136 w 182"/>
                <a:gd name="T15" fmla="*/ 182 h 227"/>
                <a:gd name="T16" fmla="*/ 46 w 182"/>
                <a:gd name="T17" fmla="*/ 182 h 227"/>
                <a:gd name="T18" fmla="*/ 46 w 182"/>
                <a:gd name="T19" fmla="*/ 0 h 227"/>
                <a:gd name="T20" fmla="*/ 0 w 182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227">
                  <a:moveTo>
                    <a:pt x="0" y="0"/>
                  </a:moveTo>
                  <a:lnTo>
                    <a:pt x="0" y="227"/>
                  </a:lnTo>
                  <a:lnTo>
                    <a:pt x="182" y="227"/>
                  </a:lnTo>
                  <a:lnTo>
                    <a:pt x="182" y="91"/>
                  </a:lnTo>
                  <a:lnTo>
                    <a:pt x="46" y="91"/>
                  </a:lnTo>
                  <a:lnTo>
                    <a:pt x="46" y="137"/>
                  </a:lnTo>
                  <a:lnTo>
                    <a:pt x="136" y="137"/>
                  </a:lnTo>
                  <a:lnTo>
                    <a:pt x="136" y="182"/>
                  </a:lnTo>
                  <a:lnTo>
                    <a:pt x="46" y="182"/>
                  </a:lnTo>
                  <a:lnTo>
                    <a:pt x="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3373" name="Group 125">
            <a:extLst>
              <a:ext uri="{FF2B5EF4-FFF2-40B4-BE49-F238E27FC236}">
                <a16:creationId xmlns:a16="http://schemas.microsoft.com/office/drawing/2014/main" id="{44C043AB-1DAB-461D-A693-4CC690062A9C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924175"/>
            <a:ext cx="1411288" cy="1281113"/>
            <a:chOff x="172" y="3249"/>
            <a:chExt cx="998" cy="907"/>
          </a:xfrm>
        </p:grpSpPr>
        <p:sp>
          <p:nvSpPr>
            <p:cNvPr id="53374" name="AutoShape 126">
              <a:extLst>
                <a:ext uri="{FF2B5EF4-FFF2-40B4-BE49-F238E27FC236}">
                  <a16:creationId xmlns:a16="http://schemas.microsoft.com/office/drawing/2014/main" id="{1E369947-7A8C-4483-A62B-AE12784008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249"/>
              <a:ext cx="726" cy="726"/>
            </a:xfrm>
            <a:custGeom>
              <a:avLst/>
              <a:gdLst>
                <a:gd name="G0" fmla="+- 3392 0 0"/>
                <a:gd name="G1" fmla="+- 21600 0 3392"/>
                <a:gd name="G2" fmla="+- 21600 0 33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92" y="10800"/>
                  </a:moveTo>
                  <a:cubicBezTo>
                    <a:pt x="3392" y="14891"/>
                    <a:pt x="6709" y="18208"/>
                    <a:pt x="10800" y="18208"/>
                  </a:cubicBezTo>
                  <a:cubicBezTo>
                    <a:pt x="14891" y="18208"/>
                    <a:pt x="18208" y="14891"/>
                    <a:pt x="18208" y="10800"/>
                  </a:cubicBezTo>
                  <a:cubicBezTo>
                    <a:pt x="18208" y="6709"/>
                    <a:pt x="14891" y="3392"/>
                    <a:pt x="10800" y="3392"/>
                  </a:cubicBezTo>
                  <a:cubicBezTo>
                    <a:pt x="6709" y="3392"/>
                    <a:pt x="3392" y="6709"/>
                    <a:pt x="3392" y="10800"/>
                  </a:cubicBezTo>
                  <a:close/>
                </a:path>
              </a:pathLst>
            </a:cu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75" name="AutoShape 127">
              <a:extLst>
                <a:ext uri="{FF2B5EF4-FFF2-40B4-BE49-F238E27FC236}">
                  <a16:creationId xmlns:a16="http://schemas.microsoft.com/office/drawing/2014/main" id="{B4125649-BB6A-4326-BE61-32930DD845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3612"/>
              <a:ext cx="998" cy="544"/>
            </a:xfrm>
            <a:prstGeom prst="bevel">
              <a:avLst>
                <a:gd name="adj" fmla="val 12500"/>
              </a:avLst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76" name="Rectangle 128">
              <a:extLst>
                <a:ext uri="{FF2B5EF4-FFF2-40B4-BE49-F238E27FC236}">
                  <a16:creationId xmlns:a16="http://schemas.microsoft.com/office/drawing/2014/main" id="{A7BA90BD-19FD-493A-B315-501F53986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3612"/>
              <a:ext cx="998" cy="54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3377" name="Group 129">
            <a:extLst>
              <a:ext uri="{FF2B5EF4-FFF2-40B4-BE49-F238E27FC236}">
                <a16:creationId xmlns:a16="http://schemas.microsoft.com/office/drawing/2014/main" id="{0E457B5C-5075-4B78-8AA5-C2BF3C02B731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2924175"/>
            <a:ext cx="1411287" cy="1281113"/>
            <a:chOff x="1260" y="3249"/>
            <a:chExt cx="998" cy="907"/>
          </a:xfrm>
        </p:grpSpPr>
        <p:sp>
          <p:nvSpPr>
            <p:cNvPr id="53378" name="AutoShape 130">
              <a:extLst>
                <a:ext uri="{FF2B5EF4-FFF2-40B4-BE49-F238E27FC236}">
                  <a16:creationId xmlns:a16="http://schemas.microsoft.com/office/drawing/2014/main" id="{A6391D0D-6035-4237-ABC6-B5776A0881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3249"/>
              <a:ext cx="726" cy="726"/>
            </a:xfrm>
            <a:custGeom>
              <a:avLst/>
              <a:gdLst>
                <a:gd name="G0" fmla="+- 3392 0 0"/>
                <a:gd name="G1" fmla="+- 21600 0 3392"/>
                <a:gd name="G2" fmla="+- 21600 0 33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92" y="10800"/>
                  </a:moveTo>
                  <a:cubicBezTo>
                    <a:pt x="3392" y="14891"/>
                    <a:pt x="6709" y="18208"/>
                    <a:pt x="10800" y="18208"/>
                  </a:cubicBezTo>
                  <a:cubicBezTo>
                    <a:pt x="14891" y="18208"/>
                    <a:pt x="18208" y="14891"/>
                    <a:pt x="18208" y="10800"/>
                  </a:cubicBezTo>
                  <a:cubicBezTo>
                    <a:pt x="18208" y="6709"/>
                    <a:pt x="14891" y="3392"/>
                    <a:pt x="10800" y="3392"/>
                  </a:cubicBezTo>
                  <a:cubicBezTo>
                    <a:pt x="6709" y="3392"/>
                    <a:pt x="3392" y="6709"/>
                    <a:pt x="3392" y="1080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79" name="AutoShape 131">
              <a:extLst>
                <a:ext uri="{FF2B5EF4-FFF2-40B4-BE49-F238E27FC236}">
                  <a16:creationId xmlns:a16="http://schemas.microsoft.com/office/drawing/2014/main" id="{DAC3E55D-3F5E-481D-A278-B6BDB56ED2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3612"/>
              <a:ext cx="998" cy="544"/>
            </a:xfrm>
            <a:prstGeom prst="bevel">
              <a:avLst>
                <a:gd name="adj" fmla="val 125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80" name="Rectangle 132">
              <a:extLst>
                <a:ext uri="{FF2B5EF4-FFF2-40B4-BE49-F238E27FC236}">
                  <a16:creationId xmlns:a16="http://schemas.microsoft.com/office/drawing/2014/main" id="{C07F8194-5C47-4AE7-AC13-DDFEAC87D3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3612"/>
              <a:ext cx="998" cy="54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3381" name="Group 133">
            <a:extLst>
              <a:ext uri="{FF2B5EF4-FFF2-40B4-BE49-F238E27FC236}">
                <a16:creationId xmlns:a16="http://schemas.microsoft.com/office/drawing/2014/main" id="{0E238A2E-CCFF-4C71-BBA1-D30D16E5C937}"/>
              </a:ext>
            </a:extLst>
          </p:cNvPr>
          <p:cNvGrpSpPr>
            <a:grpSpLocks/>
          </p:cNvGrpSpPr>
          <p:nvPr/>
        </p:nvGrpSpPr>
        <p:grpSpPr bwMode="auto">
          <a:xfrm>
            <a:off x="523875" y="981075"/>
            <a:ext cx="1411288" cy="1281113"/>
            <a:chOff x="172" y="2251"/>
            <a:chExt cx="998" cy="907"/>
          </a:xfrm>
        </p:grpSpPr>
        <p:grpSp>
          <p:nvGrpSpPr>
            <p:cNvPr id="53382" name="Group 134">
              <a:extLst>
                <a:ext uri="{FF2B5EF4-FFF2-40B4-BE49-F238E27FC236}">
                  <a16:creationId xmlns:a16="http://schemas.microsoft.com/office/drawing/2014/main" id="{056E81DF-607E-4CF1-A8B1-C00DC49CA7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" y="2251"/>
              <a:ext cx="998" cy="907"/>
              <a:chOff x="172" y="3249"/>
              <a:chExt cx="998" cy="907"/>
            </a:xfrm>
          </p:grpSpPr>
          <p:sp>
            <p:nvSpPr>
              <p:cNvPr id="53383" name="AutoShape 135">
                <a:extLst>
                  <a:ext uri="{FF2B5EF4-FFF2-40B4-BE49-F238E27FC236}">
                    <a16:creationId xmlns:a16="http://schemas.microsoft.com/office/drawing/2014/main" id="{6443558B-3190-4FE4-9611-00AEA3E180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3249"/>
                <a:ext cx="726" cy="726"/>
              </a:xfrm>
              <a:custGeom>
                <a:avLst/>
                <a:gdLst>
                  <a:gd name="G0" fmla="+- 3392 0 0"/>
                  <a:gd name="G1" fmla="+- 21600 0 3392"/>
                  <a:gd name="G2" fmla="+- 21600 0 3392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392" y="10800"/>
                    </a:moveTo>
                    <a:cubicBezTo>
                      <a:pt x="3392" y="14891"/>
                      <a:pt x="6709" y="18208"/>
                      <a:pt x="10800" y="18208"/>
                    </a:cubicBezTo>
                    <a:cubicBezTo>
                      <a:pt x="14891" y="18208"/>
                      <a:pt x="18208" y="14891"/>
                      <a:pt x="18208" y="10800"/>
                    </a:cubicBezTo>
                    <a:cubicBezTo>
                      <a:pt x="18208" y="6709"/>
                      <a:pt x="14891" y="3392"/>
                      <a:pt x="10800" y="3392"/>
                    </a:cubicBezTo>
                    <a:cubicBezTo>
                      <a:pt x="6709" y="3392"/>
                      <a:pt x="3392" y="6709"/>
                      <a:pt x="3392" y="10800"/>
                    </a:cubicBezTo>
                    <a:close/>
                  </a:path>
                </a:pathLst>
              </a:cu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384" name="AutoShape 136">
                <a:extLst>
                  <a:ext uri="{FF2B5EF4-FFF2-40B4-BE49-F238E27FC236}">
                    <a16:creationId xmlns:a16="http://schemas.microsoft.com/office/drawing/2014/main" id="{049D9B56-453E-44A4-8402-941AA2CD33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" y="3612"/>
                <a:ext cx="998" cy="544"/>
              </a:xfrm>
              <a:prstGeom prst="bevel">
                <a:avLst>
                  <a:gd name="adj" fmla="val 12500"/>
                </a:avLst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385" name="Rectangle 137">
                <a:extLst>
                  <a:ext uri="{FF2B5EF4-FFF2-40B4-BE49-F238E27FC236}">
                    <a16:creationId xmlns:a16="http://schemas.microsoft.com/office/drawing/2014/main" id="{1550DBC8-6951-4D5C-BBF7-D0BD8E284F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" y="3612"/>
                <a:ext cx="998" cy="54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99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3386" name="Oval 138">
              <a:extLst>
                <a:ext uri="{FF2B5EF4-FFF2-40B4-BE49-F238E27FC236}">
                  <a16:creationId xmlns:a16="http://schemas.microsoft.com/office/drawing/2014/main" id="{CD6F0A1F-B1B9-4874-B2FD-C753C03E2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2750"/>
              <a:ext cx="272" cy="27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87" name="Rectangle 139">
              <a:extLst>
                <a:ext uri="{FF2B5EF4-FFF2-40B4-BE49-F238E27FC236}">
                  <a16:creationId xmlns:a16="http://schemas.microsoft.com/office/drawing/2014/main" id="{CE71369F-10C2-4828-938D-5960682B2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" y="2795"/>
              <a:ext cx="45" cy="181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3388" name="Group 140">
            <a:extLst>
              <a:ext uri="{FF2B5EF4-FFF2-40B4-BE49-F238E27FC236}">
                <a16:creationId xmlns:a16="http://schemas.microsoft.com/office/drawing/2014/main" id="{BF8DBCB0-638F-42F3-9C36-639F3EB371D0}"/>
              </a:ext>
            </a:extLst>
          </p:cNvPr>
          <p:cNvGrpSpPr>
            <a:grpSpLocks/>
          </p:cNvGrpSpPr>
          <p:nvPr/>
        </p:nvGrpSpPr>
        <p:grpSpPr bwMode="auto">
          <a:xfrm>
            <a:off x="2389188" y="981075"/>
            <a:ext cx="1411287" cy="1281113"/>
            <a:chOff x="1260" y="2251"/>
            <a:chExt cx="998" cy="907"/>
          </a:xfrm>
        </p:grpSpPr>
        <p:grpSp>
          <p:nvGrpSpPr>
            <p:cNvPr id="53389" name="Group 141">
              <a:extLst>
                <a:ext uri="{FF2B5EF4-FFF2-40B4-BE49-F238E27FC236}">
                  <a16:creationId xmlns:a16="http://schemas.microsoft.com/office/drawing/2014/main" id="{470C7675-0845-4C19-B2F8-21A6BFE3FE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0" y="2251"/>
              <a:ext cx="998" cy="907"/>
              <a:chOff x="1260" y="3249"/>
              <a:chExt cx="998" cy="907"/>
            </a:xfrm>
          </p:grpSpPr>
          <p:sp>
            <p:nvSpPr>
              <p:cNvPr id="53390" name="AutoShape 142">
                <a:extLst>
                  <a:ext uri="{FF2B5EF4-FFF2-40B4-BE49-F238E27FC236}">
                    <a16:creationId xmlns:a16="http://schemas.microsoft.com/office/drawing/2014/main" id="{7957AAE5-B958-49B6-B99F-C68BD44F84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249"/>
                <a:ext cx="726" cy="726"/>
              </a:xfrm>
              <a:custGeom>
                <a:avLst/>
                <a:gdLst>
                  <a:gd name="G0" fmla="+- 3392 0 0"/>
                  <a:gd name="G1" fmla="+- 21600 0 3392"/>
                  <a:gd name="G2" fmla="+- 21600 0 3392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392" y="10800"/>
                    </a:moveTo>
                    <a:cubicBezTo>
                      <a:pt x="3392" y="14891"/>
                      <a:pt x="6709" y="18208"/>
                      <a:pt x="10800" y="18208"/>
                    </a:cubicBezTo>
                    <a:cubicBezTo>
                      <a:pt x="14891" y="18208"/>
                      <a:pt x="18208" y="14891"/>
                      <a:pt x="18208" y="10800"/>
                    </a:cubicBezTo>
                    <a:cubicBezTo>
                      <a:pt x="18208" y="6709"/>
                      <a:pt x="14891" y="3392"/>
                      <a:pt x="10800" y="3392"/>
                    </a:cubicBezTo>
                    <a:cubicBezTo>
                      <a:pt x="6709" y="3392"/>
                      <a:pt x="3392" y="6709"/>
                      <a:pt x="3392" y="1080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391" name="AutoShape 143">
                <a:extLst>
                  <a:ext uri="{FF2B5EF4-FFF2-40B4-BE49-F238E27FC236}">
                    <a16:creationId xmlns:a16="http://schemas.microsoft.com/office/drawing/2014/main" id="{453C0152-3951-4CD1-829E-EEABF099A1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3612"/>
                <a:ext cx="998" cy="544"/>
              </a:xfrm>
              <a:prstGeom prst="bevel">
                <a:avLst>
                  <a:gd name="adj" fmla="val 125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392" name="Rectangle 144">
                <a:extLst>
                  <a:ext uri="{FF2B5EF4-FFF2-40B4-BE49-F238E27FC236}">
                    <a16:creationId xmlns:a16="http://schemas.microsoft.com/office/drawing/2014/main" id="{21B19145-F91F-47BF-92D5-DE9D8490EC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3612"/>
                <a:ext cx="998" cy="54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3393" name="Oval 145">
              <a:extLst>
                <a:ext uri="{FF2B5EF4-FFF2-40B4-BE49-F238E27FC236}">
                  <a16:creationId xmlns:a16="http://schemas.microsoft.com/office/drawing/2014/main" id="{15E6F56C-FD95-4791-9E9D-44D73917CB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750"/>
              <a:ext cx="272" cy="27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94" name="Rectangle 146">
              <a:extLst>
                <a:ext uri="{FF2B5EF4-FFF2-40B4-BE49-F238E27FC236}">
                  <a16:creationId xmlns:a16="http://schemas.microsoft.com/office/drawing/2014/main" id="{719D40A1-CB3C-4796-B360-ABBE56707D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7" y="2795"/>
              <a:ext cx="45" cy="181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3395" name="Group 147">
            <a:extLst>
              <a:ext uri="{FF2B5EF4-FFF2-40B4-BE49-F238E27FC236}">
                <a16:creationId xmlns:a16="http://schemas.microsoft.com/office/drawing/2014/main" id="{A9639440-1A0E-45CC-9B16-AD827F00D939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2924175"/>
            <a:ext cx="1411288" cy="1281113"/>
            <a:chOff x="1260" y="3249"/>
            <a:chExt cx="998" cy="907"/>
          </a:xfrm>
        </p:grpSpPr>
        <p:sp>
          <p:nvSpPr>
            <p:cNvPr id="53396" name="AutoShape 148">
              <a:extLst>
                <a:ext uri="{FF2B5EF4-FFF2-40B4-BE49-F238E27FC236}">
                  <a16:creationId xmlns:a16="http://schemas.microsoft.com/office/drawing/2014/main" id="{5E7E377C-A42E-4B74-B112-7892A0171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3249"/>
              <a:ext cx="726" cy="726"/>
            </a:xfrm>
            <a:custGeom>
              <a:avLst/>
              <a:gdLst>
                <a:gd name="G0" fmla="+- 3392 0 0"/>
                <a:gd name="G1" fmla="+- 21600 0 3392"/>
                <a:gd name="G2" fmla="+- 21600 0 33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92" y="10800"/>
                  </a:moveTo>
                  <a:cubicBezTo>
                    <a:pt x="3392" y="14891"/>
                    <a:pt x="6709" y="18208"/>
                    <a:pt x="10800" y="18208"/>
                  </a:cubicBezTo>
                  <a:cubicBezTo>
                    <a:pt x="14891" y="18208"/>
                    <a:pt x="18208" y="14891"/>
                    <a:pt x="18208" y="10800"/>
                  </a:cubicBezTo>
                  <a:cubicBezTo>
                    <a:pt x="18208" y="6709"/>
                    <a:pt x="14891" y="3392"/>
                    <a:pt x="10800" y="3392"/>
                  </a:cubicBezTo>
                  <a:cubicBezTo>
                    <a:pt x="6709" y="3392"/>
                    <a:pt x="3392" y="6709"/>
                    <a:pt x="3392" y="10800"/>
                  </a:cubicBezTo>
                  <a:close/>
                </a:path>
              </a:pathLst>
            </a:custGeom>
            <a:solidFill>
              <a:srgbClr val="C0C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97" name="AutoShape 149">
              <a:extLst>
                <a:ext uri="{FF2B5EF4-FFF2-40B4-BE49-F238E27FC236}">
                  <a16:creationId xmlns:a16="http://schemas.microsoft.com/office/drawing/2014/main" id="{E57AF249-CCC7-44B1-BB26-E0D31C0977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3612"/>
              <a:ext cx="998" cy="544"/>
            </a:xfrm>
            <a:prstGeom prst="bevel">
              <a:avLst>
                <a:gd name="adj" fmla="val 125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98" name="Rectangle 150">
              <a:extLst>
                <a:ext uri="{FF2B5EF4-FFF2-40B4-BE49-F238E27FC236}">
                  <a16:creationId xmlns:a16="http://schemas.microsoft.com/office/drawing/2014/main" id="{0603C30C-4B88-4BB8-B768-8920F6FC9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3612"/>
              <a:ext cx="998" cy="54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3399" name="Group 151">
            <a:extLst>
              <a:ext uri="{FF2B5EF4-FFF2-40B4-BE49-F238E27FC236}">
                <a16:creationId xmlns:a16="http://schemas.microsoft.com/office/drawing/2014/main" id="{C381FB76-6EFE-41BC-A5DA-3B8292AC6D45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981075"/>
            <a:ext cx="1411288" cy="1281113"/>
            <a:chOff x="1260" y="2251"/>
            <a:chExt cx="998" cy="907"/>
          </a:xfrm>
        </p:grpSpPr>
        <p:grpSp>
          <p:nvGrpSpPr>
            <p:cNvPr id="53400" name="Group 152">
              <a:extLst>
                <a:ext uri="{FF2B5EF4-FFF2-40B4-BE49-F238E27FC236}">
                  <a16:creationId xmlns:a16="http://schemas.microsoft.com/office/drawing/2014/main" id="{276E14DD-B46E-4803-9677-A440D6E1EC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0" y="2251"/>
              <a:ext cx="998" cy="907"/>
              <a:chOff x="1260" y="3249"/>
              <a:chExt cx="998" cy="907"/>
            </a:xfrm>
          </p:grpSpPr>
          <p:sp>
            <p:nvSpPr>
              <p:cNvPr id="53401" name="AutoShape 153">
                <a:extLst>
                  <a:ext uri="{FF2B5EF4-FFF2-40B4-BE49-F238E27FC236}">
                    <a16:creationId xmlns:a16="http://schemas.microsoft.com/office/drawing/2014/main" id="{A5003506-2C16-477A-AF74-E3316567EA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249"/>
                <a:ext cx="726" cy="726"/>
              </a:xfrm>
              <a:custGeom>
                <a:avLst/>
                <a:gdLst>
                  <a:gd name="G0" fmla="+- 3392 0 0"/>
                  <a:gd name="G1" fmla="+- 21600 0 3392"/>
                  <a:gd name="G2" fmla="+- 21600 0 3392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392" y="10800"/>
                    </a:moveTo>
                    <a:cubicBezTo>
                      <a:pt x="3392" y="14891"/>
                      <a:pt x="6709" y="18208"/>
                      <a:pt x="10800" y="18208"/>
                    </a:cubicBezTo>
                    <a:cubicBezTo>
                      <a:pt x="14891" y="18208"/>
                      <a:pt x="18208" y="14891"/>
                      <a:pt x="18208" y="10800"/>
                    </a:cubicBezTo>
                    <a:cubicBezTo>
                      <a:pt x="18208" y="6709"/>
                      <a:pt x="14891" y="3392"/>
                      <a:pt x="10800" y="3392"/>
                    </a:cubicBezTo>
                    <a:cubicBezTo>
                      <a:pt x="6709" y="3392"/>
                      <a:pt x="3392" y="6709"/>
                      <a:pt x="3392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402" name="AutoShape 154">
                <a:extLst>
                  <a:ext uri="{FF2B5EF4-FFF2-40B4-BE49-F238E27FC236}">
                    <a16:creationId xmlns:a16="http://schemas.microsoft.com/office/drawing/2014/main" id="{D927C536-7234-4921-9F49-2280202E78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3612"/>
                <a:ext cx="998" cy="544"/>
              </a:xfrm>
              <a:prstGeom prst="bevel">
                <a:avLst>
                  <a:gd name="adj" fmla="val 125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403" name="Rectangle 155">
                <a:extLst>
                  <a:ext uri="{FF2B5EF4-FFF2-40B4-BE49-F238E27FC236}">
                    <a16:creationId xmlns:a16="http://schemas.microsoft.com/office/drawing/2014/main" id="{CB074527-2DED-4A31-8BE3-FC07E5C6BF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3612"/>
                <a:ext cx="998" cy="54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3404" name="Oval 156">
              <a:extLst>
                <a:ext uri="{FF2B5EF4-FFF2-40B4-BE49-F238E27FC236}">
                  <a16:creationId xmlns:a16="http://schemas.microsoft.com/office/drawing/2014/main" id="{BA688888-45F2-4F7C-89FB-677216EB1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750"/>
              <a:ext cx="272" cy="27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405" name="Rectangle 157">
              <a:extLst>
                <a:ext uri="{FF2B5EF4-FFF2-40B4-BE49-F238E27FC236}">
                  <a16:creationId xmlns:a16="http://schemas.microsoft.com/office/drawing/2014/main" id="{2B2064A3-AF81-44B1-8959-0A965CA9FD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7" y="2795"/>
              <a:ext cx="45" cy="181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3406" name="Group 158">
            <a:extLst>
              <a:ext uri="{FF2B5EF4-FFF2-40B4-BE49-F238E27FC236}">
                <a16:creationId xmlns:a16="http://schemas.microsoft.com/office/drawing/2014/main" id="{8A5D9881-C049-4388-9541-70569DA594B5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4760913"/>
            <a:ext cx="803275" cy="1511300"/>
            <a:chOff x="1805" y="527"/>
            <a:chExt cx="771" cy="1451"/>
          </a:xfrm>
        </p:grpSpPr>
        <p:sp>
          <p:nvSpPr>
            <p:cNvPr id="53407" name="AutoShape 159">
              <a:extLst>
                <a:ext uri="{FF2B5EF4-FFF2-40B4-BE49-F238E27FC236}">
                  <a16:creationId xmlns:a16="http://schemas.microsoft.com/office/drawing/2014/main" id="{3488EB26-D88D-4AA3-B390-343A61BDB0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527"/>
              <a:ext cx="454" cy="12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>
                    <a:gamma/>
                    <a:tint val="54118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408" name="AutoShape 160">
              <a:extLst>
                <a:ext uri="{FF2B5EF4-FFF2-40B4-BE49-F238E27FC236}">
                  <a16:creationId xmlns:a16="http://schemas.microsoft.com/office/drawing/2014/main" id="{038AC731-8F11-423B-9178-6AEDF4227A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617"/>
              <a:ext cx="272" cy="10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409" name="Rectangle 161">
              <a:extLst>
                <a:ext uri="{FF2B5EF4-FFF2-40B4-BE49-F238E27FC236}">
                  <a16:creationId xmlns:a16="http://schemas.microsoft.com/office/drawing/2014/main" id="{32113C44-9421-435D-AC0E-334CEE1A82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298"/>
              <a:ext cx="726" cy="680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3410" name="Group 162">
              <a:extLst>
                <a:ext uri="{FF2B5EF4-FFF2-40B4-BE49-F238E27FC236}">
                  <a16:creationId xmlns:a16="http://schemas.microsoft.com/office/drawing/2014/main" id="{0239BAA2-BC2E-4BA0-AAD5-28BBE59EB4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1434"/>
              <a:ext cx="331" cy="408"/>
              <a:chOff x="1805" y="1344"/>
              <a:chExt cx="331" cy="635"/>
            </a:xfrm>
          </p:grpSpPr>
          <p:grpSp>
            <p:nvGrpSpPr>
              <p:cNvPr id="53411" name="Group 163">
                <a:extLst>
                  <a:ext uri="{FF2B5EF4-FFF2-40B4-BE49-F238E27FC236}">
                    <a16:creationId xmlns:a16="http://schemas.microsoft.com/office/drawing/2014/main" id="{F07D25A7-B575-495A-9402-F0DED862078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1344"/>
                <a:ext cx="331" cy="182"/>
                <a:chOff x="1836" y="2296"/>
                <a:chExt cx="331" cy="182"/>
              </a:xfrm>
            </p:grpSpPr>
            <p:sp>
              <p:nvSpPr>
                <p:cNvPr id="53412" name="AutoShape 164">
                  <a:extLst>
                    <a:ext uri="{FF2B5EF4-FFF2-40B4-BE49-F238E27FC236}">
                      <a16:creationId xmlns:a16="http://schemas.microsoft.com/office/drawing/2014/main" id="{AC6D3F48-CE84-49C0-9FB5-E891777ACB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850" y="2296"/>
                  <a:ext cx="317" cy="182"/>
                </a:xfrm>
                <a:prstGeom prst="bevel">
                  <a:avLst>
                    <a:gd name="adj" fmla="val 125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3413" name="Group 165">
                  <a:extLst>
                    <a:ext uri="{FF2B5EF4-FFF2-40B4-BE49-F238E27FC236}">
                      <a16:creationId xmlns:a16="http://schemas.microsoft.com/office/drawing/2014/main" id="{A9BB07D6-BE8C-4165-964B-25D20ECEAFC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36" y="2318"/>
                  <a:ext cx="317" cy="138"/>
                  <a:chOff x="1769" y="2466"/>
                  <a:chExt cx="317" cy="138"/>
                </a:xfrm>
              </p:grpSpPr>
              <p:sp>
                <p:nvSpPr>
                  <p:cNvPr id="53414" name="Rectangle 166">
                    <a:extLst>
                      <a:ext uri="{FF2B5EF4-FFF2-40B4-BE49-F238E27FC236}">
                        <a16:creationId xmlns:a16="http://schemas.microsoft.com/office/drawing/2014/main" id="{197EDC69-D2F8-43C2-B819-E72D7CA00B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6"/>
                    <a:ext cx="317" cy="1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chemeClr val="bg2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415" name="Rectangle 167" descr="縦線 (太)">
                    <a:extLst>
                      <a:ext uri="{FF2B5EF4-FFF2-40B4-BE49-F238E27FC236}">
                        <a16:creationId xmlns:a16="http://schemas.microsoft.com/office/drawing/2014/main" id="{6F1EAD7D-085C-4D11-8C7E-0B602D0C3B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7"/>
                    <a:ext cx="317" cy="137"/>
                  </a:xfrm>
                  <a:prstGeom prst="rect">
                    <a:avLst/>
                  </a:prstGeom>
                  <a:pattFill prst="dkVert">
                    <a:fgClr>
                      <a:schemeClr val="bg2">
                        <a:alpha val="50000"/>
                      </a:schemeClr>
                    </a:fgClr>
                    <a:bgClr>
                      <a:srgbClr val="3B3B3B">
                        <a:alpha val="50000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3416" name="Group 168">
                <a:extLst>
                  <a:ext uri="{FF2B5EF4-FFF2-40B4-BE49-F238E27FC236}">
                    <a16:creationId xmlns:a16="http://schemas.microsoft.com/office/drawing/2014/main" id="{91146072-B7C0-4AB0-8D22-37CF32F431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1570"/>
                <a:ext cx="331" cy="182"/>
                <a:chOff x="1836" y="2296"/>
                <a:chExt cx="331" cy="182"/>
              </a:xfrm>
            </p:grpSpPr>
            <p:sp>
              <p:nvSpPr>
                <p:cNvPr id="53417" name="AutoShape 169">
                  <a:extLst>
                    <a:ext uri="{FF2B5EF4-FFF2-40B4-BE49-F238E27FC236}">
                      <a16:creationId xmlns:a16="http://schemas.microsoft.com/office/drawing/2014/main" id="{5882488D-E017-42F5-84A3-972CAD0A05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850" y="2296"/>
                  <a:ext cx="317" cy="182"/>
                </a:xfrm>
                <a:prstGeom prst="bevel">
                  <a:avLst>
                    <a:gd name="adj" fmla="val 125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3418" name="Group 170">
                  <a:extLst>
                    <a:ext uri="{FF2B5EF4-FFF2-40B4-BE49-F238E27FC236}">
                      <a16:creationId xmlns:a16="http://schemas.microsoft.com/office/drawing/2014/main" id="{8C5EB513-75F9-4486-963F-E791DF9EC63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36" y="2318"/>
                  <a:ext cx="317" cy="138"/>
                  <a:chOff x="1769" y="2466"/>
                  <a:chExt cx="317" cy="138"/>
                </a:xfrm>
              </p:grpSpPr>
              <p:sp>
                <p:nvSpPr>
                  <p:cNvPr id="53419" name="Rectangle 171">
                    <a:extLst>
                      <a:ext uri="{FF2B5EF4-FFF2-40B4-BE49-F238E27FC236}">
                        <a16:creationId xmlns:a16="http://schemas.microsoft.com/office/drawing/2014/main" id="{9FFA44A9-558B-49FB-B730-E4E3CCE2F09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6"/>
                    <a:ext cx="317" cy="1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chemeClr val="bg2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420" name="Rectangle 172" descr="縦線 (太)">
                    <a:extLst>
                      <a:ext uri="{FF2B5EF4-FFF2-40B4-BE49-F238E27FC236}">
                        <a16:creationId xmlns:a16="http://schemas.microsoft.com/office/drawing/2014/main" id="{889F6A9A-855E-4AA2-8475-362B6C31A5A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7"/>
                    <a:ext cx="317" cy="137"/>
                  </a:xfrm>
                  <a:prstGeom prst="rect">
                    <a:avLst/>
                  </a:prstGeom>
                  <a:pattFill prst="dkVert">
                    <a:fgClr>
                      <a:schemeClr val="bg2">
                        <a:alpha val="50000"/>
                      </a:schemeClr>
                    </a:fgClr>
                    <a:bgClr>
                      <a:srgbClr val="3B3B3B">
                        <a:alpha val="50000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3421" name="Group 173">
                <a:extLst>
                  <a:ext uri="{FF2B5EF4-FFF2-40B4-BE49-F238E27FC236}">
                    <a16:creationId xmlns:a16="http://schemas.microsoft.com/office/drawing/2014/main" id="{66FFE573-7339-41AA-BEEA-87EE3093A4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1797"/>
                <a:ext cx="331" cy="182"/>
                <a:chOff x="1836" y="2296"/>
                <a:chExt cx="331" cy="182"/>
              </a:xfrm>
            </p:grpSpPr>
            <p:sp>
              <p:nvSpPr>
                <p:cNvPr id="53422" name="AutoShape 174">
                  <a:extLst>
                    <a:ext uri="{FF2B5EF4-FFF2-40B4-BE49-F238E27FC236}">
                      <a16:creationId xmlns:a16="http://schemas.microsoft.com/office/drawing/2014/main" id="{F632645D-DE6E-4B55-BBC8-C503A2355A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850" y="2296"/>
                  <a:ext cx="317" cy="182"/>
                </a:xfrm>
                <a:prstGeom prst="bevel">
                  <a:avLst>
                    <a:gd name="adj" fmla="val 125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3423" name="Group 175">
                  <a:extLst>
                    <a:ext uri="{FF2B5EF4-FFF2-40B4-BE49-F238E27FC236}">
                      <a16:creationId xmlns:a16="http://schemas.microsoft.com/office/drawing/2014/main" id="{3F933D46-9393-4E25-B518-287E3BA23A7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36" y="2318"/>
                  <a:ext cx="317" cy="138"/>
                  <a:chOff x="1769" y="2466"/>
                  <a:chExt cx="317" cy="138"/>
                </a:xfrm>
              </p:grpSpPr>
              <p:sp>
                <p:nvSpPr>
                  <p:cNvPr id="53424" name="Rectangle 176">
                    <a:extLst>
                      <a:ext uri="{FF2B5EF4-FFF2-40B4-BE49-F238E27FC236}">
                        <a16:creationId xmlns:a16="http://schemas.microsoft.com/office/drawing/2014/main" id="{4BADF092-84BF-4527-B8FF-6A49C8B1FD9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6"/>
                    <a:ext cx="317" cy="1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chemeClr val="bg2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425" name="Rectangle 177" descr="縦線 (太)">
                    <a:extLst>
                      <a:ext uri="{FF2B5EF4-FFF2-40B4-BE49-F238E27FC236}">
                        <a16:creationId xmlns:a16="http://schemas.microsoft.com/office/drawing/2014/main" id="{DFDE29C1-B842-48DF-BC41-557F00AECA1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7"/>
                    <a:ext cx="317" cy="137"/>
                  </a:xfrm>
                  <a:prstGeom prst="rect">
                    <a:avLst/>
                  </a:prstGeom>
                  <a:pattFill prst="dkVert">
                    <a:fgClr>
                      <a:schemeClr val="bg2">
                        <a:alpha val="50000"/>
                      </a:schemeClr>
                    </a:fgClr>
                    <a:bgClr>
                      <a:srgbClr val="3B3B3B">
                        <a:alpha val="50000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53426" name="Group 178">
            <a:extLst>
              <a:ext uri="{FF2B5EF4-FFF2-40B4-BE49-F238E27FC236}">
                <a16:creationId xmlns:a16="http://schemas.microsoft.com/office/drawing/2014/main" id="{7A160494-9E8C-4A6E-9AC8-196C06AC6723}"/>
              </a:ext>
            </a:extLst>
          </p:cNvPr>
          <p:cNvGrpSpPr>
            <a:grpSpLocks/>
          </p:cNvGrpSpPr>
          <p:nvPr/>
        </p:nvGrpSpPr>
        <p:grpSpPr bwMode="auto">
          <a:xfrm>
            <a:off x="2684463" y="4760913"/>
            <a:ext cx="803275" cy="1511300"/>
            <a:chOff x="2667" y="527"/>
            <a:chExt cx="771" cy="1451"/>
          </a:xfrm>
        </p:grpSpPr>
        <p:sp>
          <p:nvSpPr>
            <p:cNvPr id="53427" name="AutoShape 179">
              <a:extLst>
                <a:ext uri="{FF2B5EF4-FFF2-40B4-BE49-F238E27FC236}">
                  <a16:creationId xmlns:a16="http://schemas.microsoft.com/office/drawing/2014/main" id="{DBEC769F-981B-4AB7-9FDA-1F0CCD7A69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527"/>
              <a:ext cx="454" cy="12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>
                    <a:gamma/>
                    <a:tint val="54118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428" name="AutoShape 180">
              <a:extLst>
                <a:ext uri="{FF2B5EF4-FFF2-40B4-BE49-F238E27FC236}">
                  <a16:creationId xmlns:a16="http://schemas.microsoft.com/office/drawing/2014/main" id="{38D240A8-F2DD-4A0E-8681-5541F83E6C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617"/>
              <a:ext cx="272" cy="10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429" name="Rectangle 181">
              <a:extLst>
                <a:ext uri="{FF2B5EF4-FFF2-40B4-BE49-F238E27FC236}">
                  <a16:creationId xmlns:a16="http://schemas.microsoft.com/office/drawing/2014/main" id="{5E014279-7AD7-4464-9811-87B0E86546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298"/>
              <a:ext cx="726" cy="680"/>
            </a:xfrm>
            <a:prstGeom prst="rect">
              <a:avLst/>
            </a:prstGeom>
            <a:gradFill rotWithShape="1">
              <a:gsLst>
                <a:gs pos="0">
                  <a:srgbClr val="990000">
                    <a:gamma/>
                    <a:shade val="46275"/>
                    <a:invGamma/>
                  </a:srgbClr>
                </a:gs>
                <a:gs pos="100000">
                  <a:srgbClr val="99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3430" name="Group 182">
              <a:extLst>
                <a:ext uri="{FF2B5EF4-FFF2-40B4-BE49-F238E27FC236}">
                  <a16:creationId xmlns:a16="http://schemas.microsoft.com/office/drawing/2014/main" id="{2FDCEFA1-09B6-4A59-A4BE-A72FDA15B7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7" y="1434"/>
              <a:ext cx="331" cy="408"/>
              <a:chOff x="1805" y="1344"/>
              <a:chExt cx="331" cy="635"/>
            </a:xfrm>
          </p:grpSpPr>
          <p:grpSp>
            <p:nvGrpSpPr>
              <p:cNvPr id="53431" name="Group 183">
                <a:extLst>
                  <a:ext uri="{FF2B5EF4-FFF2-40B4-BE49-F238E27FC236}">
                    <a16:creationId xmlns:a16="http://schemas.microsoft.com/office/drawing/2014/main" id="{B7711211-63B5-48A7-A227-BEAB916815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1344"/>
                <a:ext cx="331" cy="182"/>
                <a:chOff x="1836" y="2296"/>
                <a:chExt cx="331" cy="182"/>
              </a:xfrm>
            </p:grpSpPr>
            <p:sp>
              <p:nvSpPr>
                <p:cNvPr id="53432" name="AutoShape 184">
                  <a:extLst>
                    <a:ext uri="{FF2B5EF4-FFF2-40B4-BE49-F238E27FC236}">
                      <a16:creationId xmlns:a16="http://schemas.microsoft.com/office/drawing/2014/main" id="{E2BA78B1-1EB6-41A6-B42D-8787EC1A74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850" y="2296"/>
                  <a:ext cx="317" cy="182"/>
                </a:xfrm>
                <a:prstGeom prst="bevel">
                  <a:avLst>
                    <a:gd name="adj" fmla="val 125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3433" name="Group 185">
                  <a:extLst>
                    <a:ext uri="{FF2B5EF4-FFF2-40B4-BE49-F238E27FC236}">
                      <a16:creationId xmlns:a16="http://schemas.microsoft.com/office/drawing/2014/main" id="{DB0FD8AF-3816-409E-82CD-7A9CBA88DFB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36" y="2318"/>
                  <a:ext cx="317" cy="138"/>
                  <a:chOff x="1769" y="2466"/>
                  <a:chExt cx="317" cy="138"/>
                </a:xfrm>
              </p:grpSpPr>
              <p:sp>
                <p:nvSpPr>
                  <p:cNvPr id="53434" name="Rectangle 186">
                    <a:extLst>
                      <a:ext uri="{FF2B5EF4-FFF2-40B4-BE49-F238E27FC236}">
                        <a16:creationId xmlns:a16="http://schemas.microsoft.com/office/drawing/2014/main" id="{2E046360-708D-4E4F-9793-22FF20FB9A4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6"/>
                    <a:ext cx="317" cy="1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chemeClr val="bg2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435" name="Rectangle 187" descr="縦線 (太)">
                    <a:extLst>
                      <a:ext uri="{FF2B5EF4-FFF2-40B4-BE49-F238E27FC236}">
                        <a16:creationId xmlns:a16="http://schemas.microsoft.com/office/drawing/2014/main" id="{F2E6527B-2F40-4EB0-9CBB-F2FE342CCC4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7"/>
                    <a:ext cx="317" cy="137"/>
                  </a:xfrm>
                  <a:prstGeom prst="rect">
                    <a:avLst/>
                  </a:prstGeom>
                  <a:pattFill prst="dkVert">
                    <a:fgClr>
                      <a:schemeClr val="bg2">
                        <a:alpha val="50000"/>
                      </a:schemeClr>
                    </a:fgClr>
                    <a:bgClr>
                      <a:srgbClr val="3B3B3B">
                        <a:alpha val="50000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3436" name="Group 188">
                <a:extLst>
                  <a:ext uri="{FF2B5EF4-FFF2-40B4-BE49-F238E27FC236}">
                    <a16:creationId xmlns:a16="http://schemas.microsoft.com/office/drawing/2014/main" id="{F1C4E501-DD20-4C08-ACA7-D5C53D30E7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1570"/>
                <a:ext cx="331" cy="182"/>
                <a:chOff x="1836" y="2296"/>
                <a:chExt cx="331" cy="182"/>
              </a:xfrm>
            </p:grpSpPr>
            <p:sp>
              <p:nvSpPr>
                <p:cNvPr id="53437" name="AutoShape 189">
                  <a:extLst>
                    <a:ext uri="{FF2B5EF4-FFF2-40B4-BE49-F238E27FC236}">
                      <a16:creationId xmlns:a16="http://schemas.microsoft.com/office/drawing/2014/main" id="{30E71458-C4C5-4F46-BF57-E4896EE8B8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850" y="2296"/>
                  <a:ext cx="317" cy="182"/>
                </a:xfrm>
                <a:prstGeom prst="bevel">
                  <a:avLst>
                    <a:gd name="adj" fmla="val 125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3438" name="Group 190">
                  <a:extLst>
                    <a:ext uri="{FF2B5EF4-FFF2-40B4-BE49-F238E27FC236}">
                      <a16:creationId xmlns:a16="http://schemas.microsoft.com/office/drawing/2014/main" id="{02B86AA6-B4E6-4FC3-886F-B458C455C76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36" y="2318"/>
                  <a:ext cx="317" cy="138"/>
                  <a:chOff x="1769" y="2466"/>
                  <a:chExt cx="317" cy="138"/>
                </a:xfrm>
              </p:grpSpPr>
              <p:sp>
                <p:nvSpPr>
                  <p:cNvPr id="53439" name="Rectangle 191">
                    <a:extLst>
                      <a:ext uri="{FF2B5EF4-FFF2-40B4-BE49-F238E27FC236}">
                        <a16:creationId xmlns:a16="http://schemas.microsoft.com/office/drawing/2014/main" id="{EA2565DC-953F-4FB0-AD22-524CC6CE59E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6"/>
                    <a:ext cx="317" cy="1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chemeClr val="bg2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440" name="Rectangle 192" descr="縦線 (太)">
                    <a:extLst>
                      <a:ext uri="{FF2B5EF4-FFF2-40B4-BE49-F238E27FC236}">
                        <a16:creationId xmlns:a16="http://schemas.microsoft.com/office/drawing/2014/main" id="{A1D7B906-138F-43E6-8E77-5B0533A861C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7"/>
                    <a:ext cx="317" cy="137"/>
                  </a:xfrm>
                  <a:prstGeom prst="rect">
                    <a:avLst/>
                  </a:prstGeom>
                  <a:pattFill prst="dkVert">
                    <a:fgClr>
                      <a:schemeClr val="bg2">
                        <a:alpha val="50000"/>
                      </a:schemeClr>
                    </a:fgClr>
                    <a:bgClr>
                      <a:srgbClr val="3B3B3B">
                        <a:alpha val="50000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3441" name="Group 193">
                <a:extLst>
                  <a:ext uri="{FF2B5EF4-FFF2-40B4-BE49-F238E27FC236}">
                    <a16:creationId xmlns:a16="http://schemas.microsoft.com/office/drawing/2014/main" id="{6AA28836-5B68-4E2F-BEC0-E24344435A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1797"/>
                <a:ext cx="331" cy="182"/>
                <a:chOff x="1836" y="2296"/>
                <a:chExt cx="331" cy="182"/>
              </a:xfrm>
            </p:grpSpPr>
            <p:sp>
              <p:nvSpPr>
                <p:cNvPr id="53442" name="AutoShape 194">
                  <a:extLst>
                    <a:ext uri="{FF2B5EF4-FFF2-40B4-BE49-F238E27FC236}">
                      <a16:creationId xmlns:a16="http://schemas.microsoft.com/office/drawing/2014/main" id="{3FA881FA-51E4-440A-9D4A-E9540B6685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850" y="2296"/>
                  <a:ext cx="317" cy="182"/>
                </a:xfrm>
                <a:prstGeom prst="bevel">
                  <a:avLst>
                    <a:gd name="adj" fmla="val 125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3443" name="Group 195">
                  <a:extLst>
                    <a:ext uri="{FF2B5EF4-FFF2-40B4-BE49-F238E27FC236}">
                      <a16:creationId xmlns:a16="http://schemas.microsoft.com/office/drawing/2014/main" id="{2F07DE2C-EC91-413E-AFA7-C9FC19CD4F6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36" y="2318"/>
                  <a:ext cx="317" cy="138"/>
                  <a:chOff x="1769" y="2466"/>
                  <a:chExt cx="317" cy="138"/>
                </a:xfrm>
              </p:grpSpPr>
              <p:sp>
                <p:nvSpPr>
                  <p:cNvPr id="53444" name="Rectangle 196">
                    <a:extLst>
                      <a:ext uri="{FF2B5EF4-FFF2-40B4-BE49-F238E27FC236}">
                        <a16:creationId xmlns:a16="http://schemas.microsoft.com/office/drawing/2014/main" id="{59A03498-846E-4A72-8F0B-34D24E182A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6"/>
                    <a:ext cx="317" cy="1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chemeClr val="bg2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445" name="Rectangle 197" descr="縦線 (太)">
                    <a:extLst>
                      <a:ext uri="{FF2B5EF4-FFF2-40B4-BE49-F238E27FC236}">
                        <a16:creationId xmlns:a16="http://schemas.microsoft.com/office/drawing/2014/main" id="{BAFFFA0B-ECCE-4B09-83D5-D95DEA431D8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7"/>
                    <a:ext cx="317" cy="137"/>
                  </a:xfrm>
                  <a:prstGeom prst="rect">
                    <a:avLst/>
                  </a:prstGeom>
                  <a:pattFill prst="dkVert">
                    <a:fgClr>
                      <a:schemeClr val="bg2">
                        <a:alpha val="50000"/>
                      </a:schemeClr>
                    </a:fgClr>
                    <a:bgClr>
                      <a:srgbClr val="3B3B3B">
                        <a:alpha val="50000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53446" name="Group 198">
            <a:extLst>
              <a:ext uri="{FF2B5EF4-FFF2-40B4-BE49-F238E27FC236}">
                <a16:creationId xmlns:a16="http://schemas.microsoft.com/office/drawing/2014/main" id="{268B84FE-EFBB-4701-8EF7-639013E605D8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4760913"/>
            <a:ext cx="803275" cy="1511300"/>
            <a:chOff x="3529" y="527"/>
            <a:chExt cx="771" cy="1451"/>
          </a:xfrm>
        </p:grpSpPr>
        <p:sp>
          <p:nvSpPr>
            <p:cNvPr id="53447" name="AutoShape 199">
              <a:extLst>
                <a:ext uri="{FF2B5EF4-FFF2-40B4-BE49-F238E27FC236}">
                  <a16:creationId xmlns:a16="http://schemas.microsoft.com/office/drawing/2014/main" id="{2248850B-0988-444C-9847-921ED934C3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527"/>
              <a:ext cx="454" cy="12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>
                    <a:gamma/>
                    <a:tint val="54118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448" name="AutoShape 200">
              <a:extLst>
                <a:ext uri="{FF2B5EF4-FFF2-40B4-BE49-F238E27FC236}">
                  <a16:creationId xmlns:a16="http://schemas.microsoft.com/office/drawing/2014/main" id="{65325631-BDCD-474F-8C72-DAB231AF0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617"/>
              <a:ext cx="272" cy="10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449" name="Rectangle 201">
              <a:extLst>
                <a:ext uri="{FF2B5EF4-FFF2-40B4-BE49-F238E27FC236}">
                  <a16:creationId xmlns:a16="http://schemas.microsoft.com/office/drawing/2014/main" id="{27EAAF26-2937-46DA-9C87-EAEA947686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298"/>
              <a:ext cx="726" cy="680"/>
            </a:xfrm>
            <a:prstGeom prst="rect">
              <a:avLst/>
            </a:prstGeom>
            <a:gradFill rotWithShape="1">
              <a:gsLst>
                <a:gs pos="0">
                  <a:srgbClr val="003399">
                    <a:gamma/>
                    <a:shade val="46275"/>
                    <a:invGamma/>
                  </a:srgbClr>
                </a:gs>
                <a:gs pos="100000">
                  <a:srgbClr val="00339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3450" name="Group 202">
              <a:extLst>
                <a:ext uri="{FF2B5EF4-FFF2-40B4-BE49-F238E27FC236}">
                  <a16:creationId xmlns:a16="http://schemas.microsoft.com/office/drawing/2014/main" id="{0998B716-A5E4-4A05-9495-251B9919E3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9" y="1434"/>
              <a:ext cx="331" cy="408"/>
              <a:chOff x="1805" y="1344"/>
              <a:chExt cx="331" cy="635"/>
            </a:xfrm>
          </p:grpSpPr>
          <p:grpSp>
            <p:nvGrpSpPr>
              <p:cNvPr id="53451" name="Group 203">
                <a:extLst>
                  <a:ext uri="{FF2B5EF4-FFF2-40B4-BE49-F238E27FC236}">
                    <a16:creationId xmlns:a16="http://schemas.microsoft.com/office/drawing/2014/main" id="{05EA1385-0119-45F0-AF16-51DC83BEC7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1344"/>
                <a:ext cx="331" cy="182"/>
                <a:chOff x="1836" y="2296"/>
                <a:chExt cx="331" cy="182"/>
              </a:xfrm>
            </p:grpSpPr>
            <p:sp>
              <p:nvSpPr>
                <p:cNvPr id="53452" name="AutoShape 204">
                  <a:extLst>
                    <a:ext uri="{FF2B5EF4-FFF2-40B4-BE49-F238E27FC236}">
                      <a16:creationId xmlns:a16="http://schemas.microsoft.com/office/drawing/2014/main" id="{7653D703-5F3A-4467-8E58-89D4D7EA10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850" y="2296"/>
                  <a:ext cx="317" cy="182"/>
                </a:xfrm>
                <a:prstGeom prst="bevel">
                  <a:avLst>
                    <a:gd name="adj" fmla="val 125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3453" name="Group 205">
                  <a:extLst>
                    <a:ext uri="{FF2B5EF4-FFF2-40B4-BE49-F238E27FC236}">
                      <a16:creationId xmlns:a16="http://schemas.microsoft.com/office/drawing/2014/main" id="{E05E0A62-15C5-4795-91FE-D43959E74A8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36" y="2318"/>
                  <a:ext cx="317" cy="138"/>
                  <a:chOff x="1769" y="2466"/>
                  <a:chExt cx="317" cy="138"/>
                </a:xfrm>
              </p:grpSpPr>
              <p:sp>
                <p:nvSpPr>
                  <p:cNvPr id="53454" name="Rectangle 206">
                    <a:extLst>
                      <a:ext uri="{FF2B5EF4-FFF2-40B4-BE49-F238E27FC236}">
                        <a16:creationId xmlns:a16="http://schemas.microsoft.com/office/drawing/2014/main" id="{077EBF9E-DE64-467E-9CFA-8B85E948789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6"/>
                    <a:ext cx="317" cy="1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chemeClr val="bg2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455" name="Rectangle 207" descr="縦線 (太)">
                    <a:extLst>
                      <a:ext uri="{FF2B5EF4-FFF2-40B4-BE49-F238E27FC236}">
                        <a16:creationId xmlns:a16="http://schemas.microsoft.com/office/drawing/2014/main" id="{1623EA79-9FEF-4EED-AE41-D856F68F89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7"/>
                    <a:ext cx="317" cy="137"/>
                  </a:xfrm>
                  <a:prstGeom prst="rect">
                    <a:avLst/>
                  </a:prstGeom>
                  <a:pattFill prst="dkVert">
                    <a:fgClr>
                      <a:schemeClr val="bg2">
                        <a:alpha val="50000"/>
                      </a:schemeClr>
                    </a:fgClr>
                    <a:bgClr>
                      <a:srgbClr val="3B3B3B">
                        <a:alpha val="50000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3456" name="Group 208">
                <a:extLst>
                  <a:ext uri="{FF2B5EF4-FFF2-40B4-BE49-F238E27FC236}">
                    <a16:creationId xmlns:a16="http://schemas.microsoft.com/office/drawing/2014/main" id="{1CE9FB84-A04D-4B07-8EEB-595DA57687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1570"/>
                <a:ext cx="331" cy="182"/>
                <a:chOff x="1836" y="2296"/>
                <a:chExt cx="331" cy="182"/>
              </a:xfrm>
            </p:grpSpPr>
            <p:sp>
              <p:nvSpPr>
                <p:cNvPr id="53457" name="AutoShape 209">
                  <a:extLst>
                    <a:ext uri="{FF2B5EF4-FFF2-40B4-BE49-F238E27FC236}">
                      <a16:creationId xmlns:a16="http://schemas.microsoft.com/office/drawing/2014/main" id="{9D258077-3591-4F3F-8922-3ADCE9E2E3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850" y="2296"/>
                  <a:ext cx="317" cy="182"/>
                </a:xfrm>
                <a:prstGeom prst="bevel">
                  <a:avLst>
                    <a:gd name="adj" fmla="val 125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3458" name="Group 210">
                  <a:extLst>
                    <a:ext uri="{FF2B5EF4-FFF2-40B4-BE49-F238E27FC236}">
                      <a16:creationId xmlns:a16="http://schemas.microsoft.com/office/drawing/2014/main" id="{35611BE8-8713-4AE9-BBC8-4BDE178C402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36" y="2318"/>
                  <a:ext cx="317" cy="138"/>
                  <a:chOff x="1769" y="2466"/>
                  <a:chExt cx="317" cy="138"/>
                </a:xfrm>
              </p:grpSpPr>
              <p:sp>
                <p:nvSpPr>
                  <p:cNvPr id="53459" name="Rectangle 211">
                    <a:extLst>
                      <a:ext uri="{FF2B5EF4-FFF2-40B4-BE49-F238E27FC236}">
                        <a16:creationId xmlns:a16="http://schemas.microsoft.com/office/drawing/2014/main" id="{19AF1FDF-3633-486B-9112-839EB817341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6"/>
                    <a:ext cx="317" cy="1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chemeClr val="bg2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460" name="Rectangle 212" descr="縦線 (太)">
                    <a:extLst>
                      <a:ext uri="{FF2B5EF4-FFF2-40B4-BE49-F238E27FC236}">
                        <a16:creationId xmlns:a16="http://schemas.microsoft.com/office/drawing/2014/main" id="{FF8B64DA-03CF-4A32-8502-9152F9FA7E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7"/>
                    <a:ext cx="317" cy="137"/>
                  </a:xfrm>
                  <a:prstGeom prst="rect">
                    <a:avLst/>
                  </a:prstGeom>
                  <a:pattFill prst="dkVert">
                    <a:fgClr>
                      <a:schemeClr val="bg2">
                        <a:alpha val="50000"/>
                      </a:schemeClr>
                    </a:fgClr>
                    <a:bgClr>
                      <a:srgbClr val="3B3B3B">
                        <a:alpha val="50000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3461" name="Group 213">
                <a:extLst>
                  <a:ext uri="{FF2B5EF4-FFF2-40B4-BE49-F238E27FC236}">
                    <a16:creationId xmlns:a16="http://schemas.microsoft.com/office/drawing/2014/main" id="{6259EED6-8EFD-4CC9-B2D7-D9B1A76EF1C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1797"/>
                <a:ext cx="331" cy="182"/>
                <a:chOff x="1836" y="2296"/>
                <a:chExt cx="331" cy="182"/>
              </a:xfrm>
            </p:grpSpPr>
            <p:sp>
              <p:nvSpPr>
                <p:cNvPr id="53462" name="AutoShape 214">
                  <a:extLst>
                    <a:ext uri="{FF2B5EF4-FFF2-40B4-BE49-F238E27FC236}">
                      <a16:creationId xmlns:a16="http://schemas.microsoft.com/office/drawing/2014/main" id="{D1FF8FF3-6EE6-4BAA-AA69-243593FC6E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850" y="2296"/>
                  <a:ext cx="317" cy="182"/>
                </a:xfrm>
                <a:prstGeom prst="bevel">
                  <a:avLst>
                    <a:gd name="adj" fmla="val 125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3463" name="Group 215">
                  <a:extLst>
                    <a:ext uri="{FF2B5EF4-FFF2-40B4-BE49-F238E27FC236}">
                      <a16:creationId xmlns:a16="http://schemas.microsoft.com/office/drawing/2014/main" id="{305D646C-850C-40B1-8B16-6CC9909E855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36" y="2318"/>
                  <a:ext cx="317" cy="138"/>
                  <a:chOff x="1769" y="2466"/>
                  <a:chExt cx="317" cy="138"/>
                </a:xfrm>
              </p:grpSpPr>
              <p:sp>
                <p:nvSpPr>
                  <p:cNvPr id="53464" name="Rectangle 216">
                    <a:extLst>
                      <a:ext uri="{FF2B5EF4-FFF2-40B4-BE49-F238E27FC236}">
                        <a16:creationId xmlns:a16="http://schemas.microsoft.com/office/drawing/2014/main" id="{715D6A78-78B0-4AF2-BA56-DE245110BE8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6"/>
                    <a:ext cx="317" cy="1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chemeClr val="bg2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465" name="Rectangle 217" descr="縦線 (太)">
                    <a:extLst>
                      <a:ext uri="{FF2B5EF4-FFF2-40B4-BE49-F238E27FC236}">
                        <a16:creationId xmlns:a16="http://schemas.microsoft.com/office/drawing/2014/main" id="{81E0C90E-606A-4ADC-8AAD-1017339884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7"/>
                    <a:ext cx="317" cy="137"/>
                  </a:xfrm>
                  <a:prstGeom prst="rect">
                    <a:avLst/>
                  </a:prstGeom>
                  <a:pattFill prst="dkVert">
                    <a:fgClr>
                      <a:schemeClr val="bg2">
                        <a:alpha val="50000"/>
                      </a:schemeClr>
                    </a:fgClr>
                    <a:bgClr>
                      <a:srgbClr val="3B3B3B">
                        <a:alpha val="50000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53466" name="Group 218">
            <a:extLst>
              <a:ext uri="{FF2B5EF4-FFF2-40B4-BE49-F238E27FC236}">
                <a16:creationId xmlns:a16="http://schemas.microsoft.com/office/drawing/2014/main" id="{4C932B7A-634B-4582-8543-8060B9792C2A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4760913"/>
            <a:ext cx="803275" cy="1511300"/>
            <a:chOff x="2667" y="527"/>
            <a:chExt cx="771" cy="1451"/>
          </a:xfrm>
        </p:grpSpPr>
        <p:sp>
          <p:nvSpPr>
            <p:cNvPr id="53467" name="AutoShape 219">
              <a:extLst>
                <a:ext uri="{FF2B5EF4-FFF2-40B4-BE49-F238E27FC236}">
                  <a16:creationId xmlns:a16="http://schemas.microsoft.com/office/drawing/2014/main" id="{2E088FA3-746D-4BE6-8AF2-A156CA7862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527"/>
              <a:ext cx="454" cy="12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>
                    <a:gamma/>
                    <a:tint val="54118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468" name="AutoShape 220">
              <a:extLst>
                <a:ext uri="{FF2B5EF4-FFF2-40B4-BE49-F238E27FC236}">
                  <a16:creationId xmlns:a16="http://schemas.microsoft.com/office/drawing/2014/main" id="{F03F474D-915D-4602-B01C-3A5EFFC7B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617"/>
              <a:ext cx="272" cy="10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469" name="Rectangle 221">
              <a:extLst>
                <a:ext uri="{FF2B5EF4-FFF2-40B4-BE49-F238E27FC236}">
                  <a16:creationId xmlns:a16="http://schemas.microsoft.com/office/drawing/2014/main" id="{6E640B29-13E3-4B05-A27A-21003B2FB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298"/>
              <a:ext cx="726" cy="680"/>
            </a:xfrm>
            <a:prstGeom prst="rect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3470" name="Group 222">
              <a:extLst>
                <a:ext uri="{FF2B5EF4-FFF2-40B4-BE49-F238E27FC236}">
                  <a16:creationId xmlns:a16="http://schemas.microsoft.com/office/drawing/2014/main" id="{FA53FF61-A0A6-4D95-B7D0-9D1BDF4087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7" y="1434"/>
              <a:ext cx="331" cy="408"/>
              <a:chOff x="1805" y="1344"/>
              <a:chExt cx="331" cy="635"/>
            </a:xfrm>
          </p:grpSpPr>
          <p:grpSp>
            <p:nvGrpSpPr>
              <p:cNvPr id="53471" name="Group 223">
                <a:extLst>
                  <a:ext uri="{FF2B5EF4-FFF2-40B4-BE49-F238E27FC236}">
                    <a16:creationId xmlns:a16="http://schemas.microsoft.com/office/drawing/2014/main" id="{C7E7895E-5EB4-483E-B91F-B2E0FAA133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1344"/>
                <a:ext cx="331" cy="182"/>
                <a:chOff x="1836" y="2296"/>
                <a:chExt cx="331" cy="182"/>
              </a:xfrm>
            </p:grpSpPr>
            <p:sp>
              <p:nvSpPr>
                <p:cNvPr id="53472" name="AutoShape 224">
                  <a:extLst>
                    <a:ext uri="{FF2B5EF4-FFF2-40B4-BE49-F238E27FC236}">
                      <a16:creationId xmlns:a16="http://schemas.microsoft.com/office/drawing/2014/main" id="{8DAB0CCE-7276-47A1-B646-F981F01836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850" y="2296"/>
                  <a:ext cx="317" cy="182"/>
                </a:xfrm>
                <a:prstGeom prst="bevel">
                  <a:avLst>
                    <a:gd name="adj" fmla="val 125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3473" name="Group 225">
                  <a:extLst>
                    <a:ext uri="{FF2B5EF4-FFF2-40B4-BE49-F238E27FC236}">
                      <a16:creationId xmlns:a16="http://schemas.microsoft.com/office/drawing/2014/main" id="{515270F3-0DB1-420A-A942-895B2D2BBF7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36" y="2318"/>
                  <a:ext cx="317" cy="138"/>
                  <a:chOff x="1769" y="2466"/>
                  <a:chExt cx="317" cy="138"/>
                </a:xfrm>
              </p:grpSpPr>
              <p:sp>
                <p:nvSpPr>
                  <p:cNvPr id="53474" name="Rectangle 226">
                    <a:extLst>
                      <a:ext uri="{FF2B5EF4-FFF2-40B4-BE49-F238E27FC236}">
                        <a16:creationId xmlns:a16="http://schemas.microsoft.com/office/drawing/2014/main" id="{5EEC3CA6-DCDF-42DC-A8AE-7E8CCF8A647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6"/>
                    <a:ext cx="317" cy="1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chemeClr val="bg2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475" name="Rectangle 227" descr="縦線 (太)">
                    <a:extLst>
                      <a:ext uri="{FF2B5EF4-FFF2-40B4-BE49-F238E27FC236}">
                        <a16:creationId xmlns:a16="http://schemas.microsoft.com/office/drawing/2014/main" id="{3884D354-DA65-4CD4-9771-3B18E3378F2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7"/>
                    <a:ext cx="317" cy="137"/>
                  </a:xfrm>
                  <a:prstGeom prst="rect">
                    <a:avLst/>
                  </a:prstGeom>
                  <a:pattFill prst="dkVert">
                    <a:fgClr>
                      <a:schemeClr val="bg2">
                        <a:alpha val="50000"/>
                      </a:schemeClr>
                    </a:fgClr>
                    <a:bgClr>
                      <a:srgbClr val="3B3B3B">
                        <a:alpha val="50000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3476" name="Group 228">
                <a:extLst>
                  <a:ext uri="{FF2B5EF4-FFF2-40B4-BE49-F238E27FC236}">
                    <a16:creationId xmlns:a16="http://schemas.microsoft.com/office/drawing/2014/main" id="{F18A688D-77B5-401E-95CC-9099E3591D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1570"/>
                <a:ext cx="331" cy="182"/>
                <a:chOff x="1836" y="2296"/>
                <a:chExt cx="331" cy="182"/>
              </a:xfrm>
            </p:grpSpPr>
            <p:sp>
              <p:nvSpPr>
                <p:cNvPr id="53477" name="AutoShape 229">
                  <a:extLst>
                    <a:ext uri="{FF2B5EF4-FFF2-40B4-BE49-F238E27FC236}">
                      <a16:creationId xmlns:a16="http://schemas.microsoft.com/office/drawing/2014/main" id="{36CE95A7-B91E-4BF4-B8BA-FF17688234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850" y="2296"/>
                  <a:ext cx="317" cy="182"/>
                </a:xfrm>
                <a:prstGeom prst="bevel">
                  <a:avLst>
                    <a:gd name="adj" fmla="val 125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3478" name="Group 230">
                  <a:extLst>
                    <a:ext uri="{FF2B5EF4-FFF2-40B4-BE49-F238E27FC236}">
                      <a16:creationId xmlns:a16="http://schemas.microsoft.com/office/drawing/2014/main" id="{4B81BB31-D93E-48C8-99CC-4DD137CB06C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36" y="2318"/>
                  <a:ext cx="317" cy="138"/>
                  <a:chOff x="1769" y="2466"/>
                  <a:chExt cx="317" cy="138"/>
                </a:xfrm>
              </p:grpSpPr>
              <p:sp>
                <p:nvSpPr>
                  <p:cNvPr id="53479" name="Rectangle 231">
                    <a:extLst>
                      <a:ext uri="{FF2B5EF4-FFF2-40B4-BE49-F238E27FC236}">
                        <a16:creationId xmlns:a16="http://schemas.microsoft.com/office/drawing/2014/main" id="{A6DB9039-B27C-4809-8566-6D499FF9A98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6"/>
                    <a:ext cx="317" cy="1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chemeClr val="bg2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480" name="Rectangle 232" descr="縦線 (太)">
                    <a:extLst>
                      <a:ext uri="{FF2B5EF4-FFF2-40B4-BE49-F238E27FC236}">
                        <a16:creationId xmlns:a16="http://schemas.microsoft.com/office/drawing/2014/main" id="{C6F17AEF-57D5-4C14-8083-0191ADF37BE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7"/>
                    <a:ext cx="317" cy="137"/>
                  </a:xfrm>
                  <a:prstGeom prst="rect">
                    <a:avLst/>
                  </a:prstGeom>
                  <a:pattFill prst="dkVert">
                    <a:fgClr>
                      <a:schemeClr val="bg2">
                        <a:alpha val="50000"/>
                      </a:schemeClr>
                    </a:fgClr>
                    <a:bgClr>
                      <a:srgbClr val="3B3B3B">
                        <a:alpha val="50000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3481" name="Group 233">
                <a:extLst>
                  <a:ext uri="{FF2B5EF4-FFF2-40B4-BE49-F238E27FC236}">
                    <a16:creationId xmlns:a16="http://schemas.microsoft.com/office/drawing/2014/main" id="{A080F1DF-3A3C-40E1-B4AA-F69808EE51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1797"/>
                <a:ext cx="331" cy="182"/>
                <a:chOff x="1836" y="2296"/>
                <a:chExt cx="331" cy="182"/>
              </a:xfrm>
            </p:grpSpPr>
            <p:sp>
              <p:nvSpPr>
                <p:cNvPr id="53482" name="AutoShape 234">
                  <a:extLst>
                    <a:ext uri="{FF2B5EF4-FFF2-40B4-BE49-F238E27FC236}">
                      <a16:creationId xmlns:a16="http://schemas.microsoft.com/office/drawing/2014/main" id="{F60226B2-192A-4EE0-9B7B-72A5B3CF82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850" y="2296"/>
                  <a:ext cx="317" cy="182"/>
                </a:xfrm>
                <a:prstGeom prst="bevel">
                  <a:avLst>
                    <a:gd name="adj" fmla="val 125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3483" name="Group 235">
                  <a:extLst>
                    <a:ext uri="{FF2B5EF4-FFF2-40B4-BE49-F238E27FC236}">
                      <a16:creationId xmlns:a16="http://schemas.microsoft.com/office/drawing/2014/main" id="{A0541A72-ED50-449C-B521-CB3474519D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36" y="2318"/>
                  <a:ext cx="317" cy="138"/>
                  <a:chOff x="1769" y="2466"/>
                  <a:chExt cx="317" cy="138"/>
                </a:xfrm>
              </p:grpSpPr>
              <p:sp>
                <p:nvSpPr>
                  <p:cNvPr id="53484" name="Rectangle 236">
                    <a:extLst>
                      <a:ext uri="{FF2B5EF4-FFF2-40B4-BE49-F238E27FC236}">
                        <a16:creationId xmlns:a16="http://schemas.microsoft.com/office/drawing/2014/main" id="{E0324666-3BE0-40EB-BB60-F65EAB1EB8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6"/>
                    <a:ext cx="317" cy="1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chemeClr val="bg2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485" name="Rectangle 237" descr="縦線 (太)">
                    <a:extLst>
                      <a:ext uri="{FF2B5EF4-FFF2-40B4-BE49-F238E27FC236}">
                        <a16:creationId xmlns:a16="http://schemas.microsoft.com/office/drawing/2014/main" id="{02B98F07-49D2-486D-BE95-4F674B9509F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7"/>
                    <a:ext cx="317" cy="137"/>
                  </a:xfrm>
                  <a:prstGeom prst="rect">
                    <a:avLst/>
                  </a:prstGeom>
                  <a:pattFill prst="dkVert">
                    <a:fgClr>
                      <a:schemeClr val="bg2">
                        <a:alpha val="50000"/>
                      </a:schemeClr>
                    </a:fgClr>
                    <a:bgClr>
                      <a:srgbClr val="3B3B3B">
                        <a:alpha val="50000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53486" name="Group 238">
            <a:extLst>
              <a:ext uri="{FF2B5EF4-FFF2-40B4-BE49-F238E27FC236}">
                <a16:creationId xmlns:a16="http://schemas.microsoft.com/office/drawing/2014/main" id="{49CB371A-20C4-4FF2-875D-B0961023AEE4}"/>
              </a:ext>
            </a:extLst>
          </p:cNvPr>
          <p:cNvGrpSpPr>
            <a:grpSpLocks/>
          </p:cNvGrpSpPr>
          <p:nvPr/>
        </p:nvGrpSpPr>
        <p:grpSpPr bwMode="auto">
          <a:xfrm>
            <a:off x="8301038" y="4760913"/>
            <a:ext cx="803275" cy="1511300"/>
            <a:chOff x="3529" y="527"/>
            <a:chExt cx="771" cy="1451"/>
          </a:xfrm>
        </p:grpSpPr>
        <p:sp>
          <p:nvSpPr>
            <p:cNvPr id="53487" name="AutoShape 239">
              <a:extLst>
                <a:ext uri="{FF2B5EF4-FFF2-40B4-BE49-F238E27FC236}">
                  <a16:creationId xmlns:a16="http://schemas.microsoft.com/office/drawing/2014/main" id="{938DB8C6-8F17-4D00-A885-5FAE636BF4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527"/>
              <a:ext cx="454" cy="12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>
                    <a:gamma/>
                    <a:tint val="54118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488" name="AutoShape 240">
              <a:extLst>
                <a:ext uri="{FF2B5EF4-FFF2-40B4-BE49-F238E27FC236}">
                  <a16:creationId xmlns:a16="http://schemas.microsoft.com/office/drawing/2014/main" id="{D59C6D82-8429-4D0D-A374-0A28BE8DAD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617"/>
              <a:ext cx="272" cy="10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489" name="Rectangle 241">
              <a:extLst>
                <a:ext uri="{FF2B5EF4-FFF2-40B4-BE49-F238E27FC236}">
                  <a16:creationId xmlns:a16="http://schemas.microsoft.com/office/drawing/2014/main" id="{747ACD9A-99F3-4602-BDF8-195DD34500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298"/>
              <a:ext cx="726" cy="680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3490" name="Group 242">
              <a:extLst>
                <a:ext uri="{FF2B5EF4-FFF2-40B4-BE49-F238E27FC236}">
                  <a16:creationId xmlns:a16="http://schemas.microsoft.com/office/drawing/2014/main" id="{EC99EA70-663E-40E9-B27A-487209DB5F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9" y="1434"/>
              <a:ext cx="331" cy="408"/>
              <a:chOff x="1805" y="1344"/>
              <a:chExt cx="331" cy="635"/>
            </a:xfrm>
          </p:grpSpPr>
          <p:grpSp>
            <p:nvGrpSpPr>
              <p:cNvPr id="53491" name="Group 243">
                <a:extLst>
                  <a:ext uri="{FF2B5EF4-FFF2-40B4-BE49-F238E27FC236}">
                    <a16:creationId xmlns:a16="http://schemas.microsoft.com/office/drawing/2014/main" id="{43CD192D-014E-4620-9987-5141891C00E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1344"/>
                <a:ext cx="331" cy="182"/>
                <a:chOff x="1836" y="2296"/>
                <a:chExt cx="331" cy="182"/>
              </a:xfrm>
            </p:grpSpPr>
            <p:sp>
              <p:nvSpPr>
                <p:cNvPr id="53492" name="AutoShape 244">
                  <a:extLst>
                    <a:ext uri="{FF2B5EF4-FFF2-40B4-BE49-F238E27FC236}">
                      <a16:creationId xmlns:a16="http://schemas.microsoft.com/office/drawing/2014/main" id="{24A23539-9277-4AEE-A3E7-0F44F13804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850" y="2296"/>
                  <a:ext cx="317" cy="182"/>
                </a:xfrm>
                <a:prstGeom prst="bevel">
                  <a:avLst>
                    <a:gd name="adj" fmla="val 125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3493" name="Group 245">
                  <a:extLst>
                    <a:ext uri="{FF2B5EF4-FFF2-40B4-BE49-F238E27FC236}">
                      <a16:creationId xmlns:a16="http://schemas.microsoft.com/office/drawing/2014/main" id="{D7C17259-D97F-426D-A58B-0AA84BF1FFF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36" y="2318"/>
                  <a:ext cx="317" cy="138"/>
                  <a:chOff x="1769" y="2466"/>
                  <a:chExt cx="317" cy="138"/>
                </a:xfrm>
              </p:grpSpPr>
              <p:sp>
                <p:nvSpPr>
                  <p:cNvPr id="53494" name="Rectangle 246">
                    <a:extLst>
                      <a:ext uri="{FF2B5EF4-FFF2-40B4-BE49-F238E27FC236}">
                        <a16:creationId xmlns:a16="http://schemas.microsoft.com/office/drawing/2014/main" id="{F2C196F2-EFC0-45C2-87B7-0FDC96AB5F8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6"/>
                    <a:ext cx="317" cy="1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chemeClr val="bg2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495" name="Rectangle 247" descr="縦線 (太)">
                    <a:extLst>
                      <a:ext uri="{FF2B5EF4-FFF2-40B4-BE49-F238E27FC236}">
                        <a16:creationId xmlns:a16="http://schemas.microsoft.com/office/drawing/2014/main" id="{0627226D-5F0E-412C-89C7-9FA9C3C39F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7"/>
                    <a:ext cx="317" cy="137"/>
                  </a:xfrm>
                  <a:prstGeom prst="rect">
                    <a:avLst/>
                  </a:prstGeom>
                  <a:pattFill prst="dkVert">
                    <a:fgClr>
                      <a:schemeClr val="bg2">
                        <a:alpha val="50000"/>
                      </a:schemeClr>
                    </a:fgClr>
                    <a:bgClr>
                      <a:srgbClr val="3B3B3B">
                        <a:alpha val="50000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3496" name="Group 248">
                <a:extLst>
                  <a:ext uri="{FF2B5EF4-FFF2-40B4-BE49-F238E27FC236}">
                    <a16:creationId xmlns:a16="http://schemas.microsoft.com/office/drawing/2014/main" id="{A85965A2-DFD5-4E14-B716-FE70B67506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1570"/>
                <a:ext cx="331" cy="182"/>
                <a:chOff x="1836" y="2296"/>
                <a:chExt cx="331" cy="182"/>
              </a:xfrm>
            </p:grpSpPr>
            <p:sp>
              <p:nvSpPr>
                <p:cNvPr id="53497" name="AutoShape 249">
                  <a:extLst>
                    <a:ext uri="{FF2B5EF4-FFF2-40B4-BE49-F238E27FC236}">
                      <a16:creationId xmlns:a16="http://schemas.microsoft.com/office/drawing/2014/main" id="{2FC2E0B1-786D-44AD-B661-27B60ED6C6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850" y="2296"/>
                  <a:ext cx="317" cy="182"/>
                </a:xfrm>
                <a:prstGeom prst="bevel">
                  <a:avLst>
                    <a:gd name="adj" fmla="val 125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3498" name="Group 250">
                  <a:extLst>
                    <a:ext uri="{FF2B5EF4-FFF2-40B4-BE49-F238E27FC236}">
                      <a16:creationId xmlns:a16="http://schemas.microsoft.com/office/drawing/2014/main" id="{90C63133-EC9A-485C-B23C-F6DF44BFDFF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36" y="2318"/>
                  <a:ext cx="317" cy="138"/>
                  <a:chOff x="1769" y="2466"/>
                  <a:chExt cx="317" cy="138"/>
                </a:xfrm>
              </p:grpSpPr>
              <p:sp>
                <p:nvSpPr>
                  <p:cNvPr id="53499" name="Rectangle 251">
                    <a:extLst>
                      <a:ext uri="{FF2B5EF4-FFF2-40B4-BE49-F238E27FC236}">
                        <a16:creationId xmlns:a16="http://schemas.microsoft.com/office/drawing/2014/main" id="{A7199222-5C04-4A28-BAA4-6A9F3F16D1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6"/>
                    <a:ext cx="317" cy="1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chemeClr val="bg2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500" name="Rectangle 252" descr="縦線 (太)">
                    <a:extLst>
                      <a:ext uri="{FF2B5EF4-FFF2-40B4-BE49-F238E27FC236}">
                        <a16:creationId xmlns:a16="http://schemas.microsoft.com/office/drawing/2014/main" id="{5C5F797F-E330-49DD-B315-8A626600DD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7"/>
                    <a:ext cx="317" cy="137"/>
                  </a:xfrm>
                  <a:prstGeom prst="rect">
                    <a:avLst/>
                  </a:prstGeom>
                  <a:pattFill prst="dkVert">
                    <a:fgClr>
                      <a:schemeClr val="bg2">
                        <a:alpha val="50000"/>
                      </a:schemeClr>
                    </a:fgClr>
                    <a:bgClr>
                      <a:srgbClr val="3B3B3B">
                        <a:alpha val="50000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3501" name="Group 253">
                <a:extLst>
                  <a:ext uri="{FF2B5EF4-FFF2-40B4-BE49-F238E27FC236}">
                    <a16:creationId xmlns:a16="http://schemas.microsoft.com/office/drawing/2014/main" id="{5430CC9D-008F-4116-83CA-9618A6A42F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1797"/>
                <a:ext cx="331" cy="182"/>
                <a:chOff x="1836" y="2296"/>
                <a:chExt cx="331" cy="182"/>
              </a:xfrm>
            </p:grpSpPr>
            <p:sp>
              <p:nvSpPr>
                <p:cNvPr id="53502" name="AutoShape 254">
                  <a:extLst>
                    <a:ext uri="{FF2B5EF4-FFF2-40B4-BE49-F238E27FC236}">
                      <a16:creationId xmlns:a16="http://schemas.microsoft.com/office/drawing/2014/main" id="{671C684D-450F-4B50-BDC7-B6243A34B3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850" y="2296"/>
                  <a:ext cx="317" cy="182"/>
                </a:xfrm>
                <a:prstGeom prst="bevel">
                  <a:avLst>
                    <a:gd name="adj" fmla="val 125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3503" name="Group 255">
                  <a:extLst>
                    <a:ext uri="{FF2B5EF4-FFF2-40B4-BE49-F238E27FC236}">
                      <a16:creationId xmlns:a16="http://schemas.microsoft.com/office/drawing/2014/main" id="{7D9E252D-B313-47C0-84B3-C63542BDBA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36" y="2318"/>
                  <a:ext cx="317" cy="138"/>
                  <a:chOff x="1769" y="2466"/>
                  <a:chExt cx="317" cy="138"/>
                </a:xfrm>
              </p:grpSpPr>
              <p:sp>
                <p:nvSpPr>
                  <p:cNvPr id="53504" name="Rectangle 256">
                    <a:extLst>
                      <a:ext uri="{FF2B5EF4-FFF2-40B4-BE49-F238E27FC236}">
                        <a16:creationId xmlns:a16="http://schemas.microsoft.com/office/drawing/2014/main" id="{91AED29D-965B-4242-9A39-48C244A2E6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6"/>
                    <a:ext cx="317" cy="1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chemeClr val="bg2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505" name="Rectangle 257" descr="縦線 (太)">
                    <a:extLst>
                      <a:ext uri="{FF2B5EF4-FFF2-40B4-BE49-F238E27FC236}">
                        <a16:creationId xmlns:a16="http://schemas.microsoft.com/office/drawing/2014/main" id="{8E46D67B-4591-4163-9893-F1C26C7F41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2467"/>
                    <a:ext cx="317" cy="137"/>
                  </a:xfrm>
                  <a:prstGeom prst="rect">
                    <a:avLst/>
                  </a:prstGeom>
                  <a:pattFill prst="dkVert">
                    <a:fgClr>
                      <a:schemeClr val="bg2">
                        <a:alpha val="50000"/>
                      </a:schemeClr>
                    </a:fgClr>
                    <a:bgClr>
                      <a:srgbClr val="3B3B3B">
                        <a:alpha val="50000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Group 2">
            <a:extLst>
              <a:ext uri="{FF2B5EF4-FFF2-40B4-BE49-F238E27FC236}">
                <a16:creationId xmlns:a16="http://schemas.microsoft.com/office/drawing/2014/main" id="{4996624C-6EEF-4107-9EB1-EB0C052DFD59}"/>
              </a:ext>
            </a:extLst>
          </p:cNvPr>
          <p:cNvGrpSpPr>
            <a:grpSpLocks/>
          </p:cNvGrpSpPr>
          <p:nvPr/>
        </p:nvGrpSpPr>
        <p:grpSpPr bwMode="auto">
          <a:xfrm>
            <a:off x="687388" y="944563"/>
            <a:ext cx="1081087" cy="1439862"/>
            <a:chOff x="172" y="119"/>
            <a:chExt cx="681" cy="907"/>
          </a:xfrm>
        </p:grpSpPr>
        <p:sp>
          <p:nvSpPr>
            <p:cNvPr id="52227" name="AutoShape 3">
              <a:extLst>
                <a:ext uri="{FF2B5EF4-FFF2-40B4-BE49-F238E27FC236}">
                  <a16:creationId xmlns:a16="http://schemas.microsoft.com/office/drawing/2014/main" id="{0A81ED55-3364-42AF-8CFF-19CF8BA360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119"/>
              <a:ext cx="499" cy="635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28" name="AutoShape 4">
              <a:extLst>
                <a:ext uri="{FF2B5EF4-FFF2-40B4-BE49-F238E27FC236}">
                  <a16:creationId xmlns:a16="http://schemas.microsoft.com/office/drawing/2014/main" id="{DEFCBE07-800F-4E93-AA6A-514AF10F1A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" y="210"/>
              <a:ext cx="317" cy="5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29" name="AutoShape 5">
              <a:extLst>
                <a:ext uri="{FF2B5EF4-FFF2-40B4-BE49-F238E27FC236}">
                  <a16:creationId xmlns:a16="http://schemas.microsoft.com/office/drawing/2014/main" id="{B8D9ED47-1DC4-4192-BA75-5ED450625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119"/>
              <a:ext cx="499" cy="63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30" name="Rectangle 6">
              <a:extLst>
                <a:ext uri="{FF2B5EF4-FFF2-40B4-BE49-F238E27FC236}">
                  <a16:creationId xmlns:a16="http://schemas.microsoft.com/office/drawing/2014/main" id="{DE2DDE17-F93B-4046-9D16-1C322462D9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482"/>
              <a:ext cx="227" cy="5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31" name="Rectangle 7">
              <a:extLst>
                <a:ext uri="{FF2B5EF4-FFF2-40B4-BE49-F238E27FC236}">
                  <a16:creationId xmlns:a16="http://schemas.microsoft.com/office/drawing/2014/main" id="{B88712B6-E7B7-4EB2-A385-611BA01962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482"/>
              <a:ext cx="227" cy="5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32" name="Rectangle 8">
              <a:extLst>
                <a:ext uri="{FF2B5EF4-FFF2-40B4-BE49-F238E27FC236}">
                  <a16:creationId xmlns:a16="http://schemas.microsoft.com/office/drawing/2014/main" id="{5D83EA0A-0F21-4A52-A2D5-C851BBC4D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482"/>
              <a:ext cx="227" cy="5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33" name="Rectangle 9">
              <a:extLst>
                <a:ext uri="{FF2B5EF4-FFF2-40B4-BE49-F238E27FC236}">
                  <a16:creationId xmlns:a16="http://schemas.microsoft.com/office/drawing/2014/main" id="{0F52C1AD-8DD5-41A2-B584-50BDE55A3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482"/>
              <a:ext cx="681" cy="54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234" name="Group 10">
            <a:extLst>
              <a:ext uri="{FF2B5EF4-FFF2-40B4-BE49-F238E27FC236}">
                <a16:creationId xmlns:a16="http://schemas.microsoft.com/office/drawing/2014/main" id="{E8D52A5B-AB95-4166-A4F6-460C1906A412}"/>
              </a:ext>
            </a:extLst>
          </p:cNvPr>
          <p:cNvGrpSpPr>
            <a:grpSpLocks/>
          </p:cNvGrpSpPr>
          <p:nvPr/>
        </p:nvGrpSpPr>
        <p:grpSpPr bwMode="auto">
          <a:xfrm>
            <a:off x="2540000" y="944563"/>
            <a:ext cx="1081088" cy="1439862"/>
            <a:chOff x="897" y="119"/>
            <a:chExt cx="681" cy="907"/>
          </a:xfrm>
        </p:grpSpPr>
        <p:sp>
          <p:nvSpPr>
            <p:cNvPr id="52235" name="AutoShape 11">
              <a:extLst>
                <a:ext uri="{FF2B5EF4-FFF2-40B4-BE49-F238E27FC236}">
                  <a16:creationId xmlns:a16="http://schemas.microsoft.com/office/drawing/2014/main" id="{C45FCDCF-80AF-4976-B074-0E3E6CC14B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119"/>
              <a:ext cx="499" cy="635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36" name="AutoShape 12">
              <a:extLst>
                <a:ext uri="{FF2B5EF4-FFF2-40B4-BE49-F238E27FC236}">
                  <a16:creationId xmlns:a16="http://schemas.microsoft.com/office/drawing/2014/main" id="{C588207C-EC0C-4937-AC0F-B8A0042EC5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0"/>
              <a:ext cx="317" cy="5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37" name="AutoShape 13">
              <a:extLst>
                <a:ext uri="{FF2B5EF4-FFF2-40B4-BE49-F238E27FC236}">
                  <a16:creationId xmlns:a16="http://schemas.microsoft.com/office/drawing/2014/main" id="{D8237C91-6D34-4EA2-BEC3-965F7E105D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119"/>
              <a:ext cx="499" cy="63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38" name="Rectangle 14">
              <a:extLst>
                <a:ext uri="{FF2B5EF4-FFF2-40B4-BE49-F238E27FC236}">
                  <a16:creationId xmlns:a16="http://schemas.microsoft.com/office/drawing/2014/main" id="{9F6188C2-96F5-4E66-B1C9-A4B76BB192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482"/>
              <a:ext cx="227" cy="5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39" name="Rectangle 15">
              <a:extLst>
                <a:ext uri="{FF2B5EF4-FFF2-40B4-BE49-F238E27FC236}">
                  <a16:creationId xmlns:a16="http://schemas.microsoft.com/office/drawing/2014/main" id="{4E9368AD-C6F4-4B32-8733-A6D528654A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482"/>
              <a:ext cx="227" cy="5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40" name="Rectangle 16">
              <a:extLst>
                <a:ext uri="{FF2B5EF4-FFF2-40B4-BE49-F238E27FC236}">
                  <a16:creationId xmlns:a16="http://schemas.microsoft.com/office/drawing/2014/main" id="{48AD805B-13FC-4C6D-917A-B4E58CEB34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482"/>
              <a:ext cx="409" cy="5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41" name="Rectangle 17">
              <a:extLst>
                <a:ext uri="{FF2B5EF4-FFF2-40B4-BE49-F238E27FC236}">
                  <a16:creationId xmlns:a16="http://schemas.microsoft.com/office/drawing/2014/main" id="{34B9DAB9-8533-4F81-805C-8E748A9481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482"/>
              <a:ext cx="681" cy="54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242" name="Group 18">
              <a:extLst>
                <a:ext uri="{FF2B5EF4-FFF2-40B4-BE49-F238E27FC236}">
                  <a16:creationId xmlns:a16="http://schemas.microsoft.com/office/drawing/2014/main" id="{F40FC7DA-75C1-4704-A151-CFAE6B8D30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664"/>
              <a:ext cx="136" cy="227"/>
              <a:chOff x="1986" y="3339"/>
              <a:chExt cx="136" cy="227"/>
            </a:xfrm>
          </p:grpSpPr>
          <p:sp>
            <p:nvSpPr>
              <p:cNvPr id="52243" name="Oval 19">
                <a:extLst>
                  <a:ext uri="{FF2B5EF4-FFF2-40B4-BE49-F238E27FC236}">
                    <a16:creationId xmlns:a16="http://schemas.microsoft.com/office/drawing/2014/main" id="{ED285629-5388-4EFD-98A3-B2331F723F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339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244" name="Rectangle 20">
                <a:extLst>
                  <a:ext uri="{FF2B5EF4-FFF2-40B4-BE49-F238E27FC236}">
                    <a16:creationId xmlns:a16="http://schemas.microsoft.com/office/drawing/2014/main" id="{869E32D5-E05E-4271-A0C8-1D4D120D71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3430"/>
                <a:ext cx="46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2245" name="Group 21">
            <a:extLst>
              <a:ext uri="{FF2B5EF4-FFF2-40B4-BE49-F238E27FC236}">
                <a16:creationId xmlns:a16="http://schemas.microsoft.com/office/drawing/2014/main" id="{0D05C4BF-F7B2-47FB-A35A-48EDD58B0BFF}"/>
              </a:ext>
            </a:extLst>
          </p:cNvPr>
          <p:cNvGrpSpPr>
            <a:grpSpLocks/>
          </p:cNvGrpSpPr>
          <p:nvPr/>
        </p:nvGrpSpPr>
        <p:grpSpPr bwMode="auto">
          <a:xfrm>
            <a:off x="4410075" y="871538"/>
            <a:ext cx="1081088" cy="1511300"/>
            <a:chOff x="172" y="1117"/>
            <a:chExt cx="681" cy="952"/>
          </a:xfrm>
        </p:grpSpPr>
        <p:sp>
          <p:nvSpPr>
            <p:cNvPr id="52246" name="AutoShape 22">
              <a:extLst>
                <a:ext uri="{FF2B5EF4-FFF2-40B4-BE49-F238E27FC236}">
                  <a16:creationId xmlns:a16="http://schemas.microsoft.com/office/drawing/2014/main" id="{216199B3-CD02-42E4-8C9C-362F3D13F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1117"/>
              <a:ext cx="499" cy="635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47" name="AutoShape 23">
              <a:extLst>
                <a:ext uri="{FF2B5EF4-FFF2-40B4-BE49-F238E27FC236}">
                  <a16:creationId xmlns:a16="http://schemas.microsoft.com/office/drawing/2014/main" id="{72138457-4864-4FE9-A389-165687FD8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" y="1208"/>
              <a:ext cx="317" cy="5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48" name="AutoShape 24">
              <a:extLst>
                <a:ext uri="{FF2B5EF4-FFF2-40B4-BE49-F238E27FC236}">
                  <a16:creationId xmlns:a16="http://schemas.microsoft.com/office/drawing/2014/main" id="{AE4D1C74-57DB-4F02-8C4A-2542A675C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1117"/>
              <a:ext cx="499" cy="63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49" name="Rectangle 25">
              <a:extLst>
                <a:ext uri="{FF2B5EF4-FFF2-40B4-BE49-F238E27FC236}">
                  <a16:creationId xmlns:a16="http://schemas.microsoft.com/office/drawing/2014/main" id="{DE1ADE95-039B-414A-A520-29D8D9F056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1525"/>
              <a:ext cx="227" cy="5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50" name="Rectangle 26">
              <a:extLst>
                <a:ext uri="{FF2B5EF4-FFF2-40B4-BE49-F238E27FC236}">
                  <a16:creationId xmlns:a16="http://schemas.microsoft.com/office/drawing/2014/main" id="{71012DB3-0491-4199-B788-1974927C7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525"/>
              <a:ext cx="227" cy="5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51" name="Rectangle 27">
              <a:extLst>
                <a:ext uri="{FF2B5EF4-FFF2-40B4-BE49-F238E27FC236}">
                  <a16:creationId xmlns:a16="http://schemas.microsoft.com/office/drawing/2014/main" id="{1DB39A9D-8A28-4906-9BDC-555E251D5E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525"/>
              <a:ext cx="227" cy="5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52" name="Rectangle 28">
              <a:extLst>
                <a:ext uri="{FF2B5EF4-FFF2-40B4-BE49-F238E27FC236}">
                  <a16:creationId xmlns:a16="http://schemas.microsoft.com/office/drawing/2014/main" id="{BBBBD1FD-9ECB-48E3-BE52-2AA7561A3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434"/>
              <a:ext cx="182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53" name="Rectangle 29">
              <a:extLst>
                <a:ext uri="{FF2B5EF4-FFF2-40B4-BE49-F238E27FC236}">
                  <a16:creationId xmlns:a16="http://schemas.microsoft.com/office/drawing/2014/main" id="{D169E29C-E8A9-4FF6-9034-AC564F68EC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1525"/>
              <a:ext cx="681" cy="54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54" name="Freeform 30">
              <a:extLst>
                <a:ext uri="{FF2B5EF4-FFF2-40B4-BE49-F238E27FC236}">
                  <a16:creationId xmlns:a16="http://schemas.microsoft.com/office/drawing/2014/main" id="{ABAE1025-1808-4EFF-800F-C6F81843F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89"/>
              <a:ext cx="90" cy="45"/>
            </a:xfrm>
            <a:custGeom>
              <a:avLst/>
              <a:gdLst>
                <a:gd name="T0" fmla="*/ 0 w 90"/>
                <a:gd name="T1" fmla="*/ 0 h 45"/>
                <a:gd name="T2" fmla="*/ 0 w 90"/>
                <a:gd name="T3" fmla="*/ 45 h 45"/>
                <a:gd name="T4" fmla="*/ 90 w 90"/>
                <a:gd name="T5" fmla="*/ 45 h 45"/>
                <a:gd name="T6" fmla="*/ 90 w 90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45">
                  <a:moveTo>
                    <a:pt x="0" y="0"/>
                  </a:moveTo>
                  <a:lnTo>
                    <a:pt x="0" y="45"/>
                  </a:lnTo>
                  <a:lnTo>
                    <a:pt x="90" y="45"/>
                  </a:lnTo>
                  <a:lnTo>
                    <a:pt x="90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2255" name="Group 31">
            <a:extLst>
              <a:ext uri="{FF2B5EF4-FFF2-40B4-BE49-F238E27FC236}">
                <a16:creationId xmlns:a16="http://schemas.microsoft.com/office/drawing/2014/main" id="{75092683-25B8-4BB1-92CB-F4D58570C470}"/>
              </a:ext>
            </a:extLst>
          </p:cNvPr>
          <p:cNvGrpSpPr>
            <a:grpSpLocks/>
          </p:cNvGrpSpPr>
          <p:nvPr/>
        </p:nvGrpSpPr>
        <p:grpSpPr bwMode="auto">
          <a:xfrm>
            <a:off x="6283325" y="871538"/>
            <a:ext cx="1081088" cy="1511300"/>
            <a:chOff x="897" y="1117"/>
            <a:chExt cx="681" cy="952"/>
          </a:xfrm>
        </p:grpSpPr>
        <p:sp>
          <p:nvSpPr>
            <p:cNvPr id="52256" name="AutoShape 32">
              <a:extLst>
                <a:ext uri="{FF2B5EF4-FFF2-40B4-BE49-F238E27FC236}">
                  <a16:creationId xmlns:a16="http://schemas.microsoft.com/office/drawing/2014/main" id="{2206836A-993C-449F-AE5F-0E3316F40D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1117"/>
              <a:ext cx="499" cy="635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57" name="AutoShape 33">
              <a:extLst>
                <a:ext uri="{FF2B5EF4-FFF2-40B4-BE49-F238E27FC236}">
                  <a16:creationId xmlns:a16="http://schemas.microsoft.com/office/drawing/2014/main" id="{A7B9EEA3-69CF-4526-8960-649970A6D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08"/>
              <a:ext cx="317" cy="5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58" name="AutoShape 34">
              <a:extLst>
                <a:ext uri="{FF2B5EF4-FFF2-40B4-BE49-F238E27FC236}">
                  <a16:creationId xmlns:a16="http://schemas.microsoft.com/office/drawing/2014/main" id="{790D5071-E3CF-437D-BD05-D29DB0F884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1117"/>
              <a:ext cx="499" cy="63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59" name="Rectangle 35">
              <a:extLst>
                <a:ext uri="{FF2B5EF4-FFF2-40B4-BE49-F238E27FC236}">
                  <a16:creationId xmlns:a16="http://schemas.microsoft.com/office/drawing/2014/main" id="{2BBF42C4-B675-4B05-962C-430050868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525"/>
              <a:ext cx="227" cy="5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60" name="Rectangle 36">
              <a:extLst>
                <a:ext uri="{FF2B5EF4-FFF2-40B4-BE49-F238E27FC236}">
                  <a16:creationId xmlns:a16="http://schemas.microsoft.com/office/drawing/2014/main" id="{C0763B8C-5088-4374-A1C6-0B719733DB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525"/>
              <a:ext cx="227" cy="5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61" name="Rectangle 37">
              <a:extLst>
                <a:ext uri="{FF2B5EF4-FFF2-40B4-BE49-F238E27FC236}">
                  <a16:creationId xmlns:a16="http://schemas.microsoft.com/office/drawing/2014/main" id="{356CC99F-1BF8-4D35-990B-3D1AEB6316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1525"/>
              <a:ext cx="409" cy="5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262" name="Group 38">
              <a:extLst>
                <a:ext uri="{FF2B5EF4-FFF2-40B4-BE49-F238E27FC236}">
                  <a16:creationId xmlns:a16="http://schemas.microsoft.com/office/drawing/2014/main" id="{34633CDF-4377-4828-856C-9DC582254A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707"/>
              <a:ext cx="136" cy="227"/>
              <a:chOff x="1986" y="3339"/>
              <a:chExt cx="136" cy="227"/>
            </a:xfrm>
          </p:grpSpPr>
          <p:sp>
            <p:nvSpPr>
              <p:cNvPr id="52263" name="Oval 39">
                <a:extLst>
                  <a:ext uri="{FF2B5EF4-FFF2-40B4-BE49-F238E27FC236}">
                    <a16:creationId xmlns:a16="http://schemas.microsoft.com/office/drawing/2014/main" id="{7F0DECB4-E665-4BAD-8084-7FBE2535B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339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264" name="Rectangle 40">
                <a:extLst>
                  <a:ext uri="{FF2B5EF4-FFF2-40B4-BE49-F238E27FC236}">
                    <a16:creationId xmlns:a16="http://schemas.microsoft.com/office/drawing/2014/main" id="{C256EAED-E0FD-4051-A35C-1EE3903F7D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3430"/>
                <a:ext cx="46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265" name="Rectangle 41">
              <a:extLst>
                <a:ext uri="{FF2B5EF4-FFF2-40B4-BE49-F238E27FC236}">
                  <a16:creationId xmlns:a16="http://schemas.microsoft.com/office/drawing/2014/main" id="{F4ACA4FB-7ECF-46C3-A954-0F1929135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434"/>
              <a:ext cx="182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66" name="Rectangle 42">
              <a:extLst>
                <a:ext uri="{FF2B5EF4-FFF2-40B4-BE49-F238E27FC236}">
                  <a16:creationId xmlns:a16="http://schemas.microsoft.com/office/drawing/2014/main" id="{5BBC7C72-8FD4-448D-A8B7-11AB35B6B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525"/>
              <a:ext cx="681" cy="54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67" name="Freeform 43">
              <a:extLst>
                <a:ext uri="{FF2B5EF4-FFF2-40B4-BE49-F238E27FC236}">
                  <a16:creationId xmlns:a16="http://schemas.microsoft.com/office/drawing/2014/main" id="{BDE1C7E7-CF12-4526-93B1-07E1F3574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1389"/>
              <a:ext cx="90" cy="45"/>
            </a:xfrm>
            <a:custGeom>
              <a:avLst/>
              <a:gdLst>
                <a:gd name="T0" fmla="*/ 0 w 90"/>
                <a:gd name="T1" fmla="*/ 0 h 45"/>
                <a:gd name="T2" fmla="*/ 0 w 90"/>
                <a:gd name="T3" fmla="*/ 45 h 45"/>
                <a:gd name="T4" fmla="*/ 90 w 90"/>
                <a:gd name="T5" fmla="*/ 45 h 45"/>
                <a:gd name="T6" fmla="*/ 90 w 90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45">
                  <a:moveTo>
                    <a:pt x="0" y="0"/>
                  </a:moveTo>
                  <a:lnTo>
                    <a:pt x="0" y="45"/>
                  </a:lnTo>
                  <a:lnTo>
                    <a:pt x="90" y="45"/>
                  </a:lnTo>
                  <a:lnTo>
                    <a:pt x="90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2268" name="Group 44">
            <a:extLst>
              <a:ext uri="{FF2B5EF4-FFF2-40B4-BE49-F238E27FC236}">
                <a16:creationId xmlns:a16="http://schemas.microsoft.com/office/drawing/2014/main" id="{4BE00E33-8D67-49FE-84F6-915FFEE3B31D}"/>
              </a:ext>
            </a:extLst>
          </p:cNvPr>
          <p:cNvGrpSpPr>
            <a:grpSpLocks/>
          </p:cNvGrpSpPr>
          <p:nvPr/>
        </p:nvGrpSpPr>
        <p:grpSpPr bwMode="auto">
          <a:xfrm>
            <a:off x="687388" y="2852738"/>
            <a:ext cx="1081087" cy="1439862"/>
            <a:chOff x="172" y="2160"/>
            <a:chExt cx="681" cy="907"/>
          </a:xfrm>
        </p:grpSpPr>
        <p:sp>
          <p:nvSpPr>
            <p:cNvPr id="52269" name="AutoShape 45">
              <a:extLst>
                <a:ext uri="{FF2B5EF4-FFF2-40B4-BE49-F238E27FC236}">
                  <a16:creationId xmlns:a16="http://schemas.microsoft.com/office/drawing/2014/main" id="{CBEE76D6-C558-4CDC-B694-6AE3B5399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2160"/>
              <a:ext cx="499" cy="6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tint val="9412"/>
                    <a:invGamma/>
                  </a:schemeClr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70" name="AutoShape 46">
              <a:extLst>
                <a:ext uri="{FF2B5EF4-FFF2-40B4-BE49-F238E27FC236}">
                  <a16:creationId xmlns:a16="http://schemas.microsoft.com/office/drawing/2014/main" id="{AF6AB7A1-1A0E-4554-A4A4-8D0CD3236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" y="2251"/>
              <a:ext cx="317" cy="5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71" name="AutoShape 47">
              <a:extLst>
                <a:ext uri="{FF2B5EF4-FFF2-40B4-BE49-F238E27FC236}">
                  <a16:creationId xmlns:a16="http://schemas.microsoft.com/office/drawing/2014/main" id="{9781366F-67FF-44F1-987B-3E755FC226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2160"/>
              <a:ext cx="499" cy="63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72" name="Rectangle 48">
              <a:extLst>
                <a:ext uri="{FF2B5EF4-FFF2-40B4-BE49-F238E27FC236}">
                  <a16:creationId xmlns:a16="http://schemas.microsoft.com/office/drawing/2014/main" id="{DC92AC7A-061D-4B11-AEA6-BF30DC1A8F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2523"/>
              <a:ext cx="227" cy="544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73" name="Rectangle 49">
              <a:extLst>
                <a:ext uri="{FF2B5EF4-FFF2-40B4-BE49-F238E27FC236}">
                  <a16:creationId xmlns:a16="http://schemas.microsoft.com/office/drawing/2014/main" id="{884E0E03-81B9-42E4-8F43-134B75EC61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2523"/>
              <a:ext cx="227" cy="544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74" name="Rectangle 50">
              <a:extLst>
                <a:ext uri="{FF2B5EF4-FFF2-40B4-BE49-F238E27FC236}">
                  <a16:creationId xmlns:a16="http://schemas.microsoft.com/office/drawing/2014/main" id="{5511AC00-D672-4379-BD90-E6240D7103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523"/>
              <a:ext cx="227" cy="544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75" name="Rectangle 51">
              <a:extLst>
                <a:ext uri="{FF2B5EF4-FFF2-40B4-BE49-F238E27FC236}">
                  <a16:creationId xmlns:a16="http://schemas.microsoft.com/office/drawing/2014/main" id="{3E50D0B7-2CCE-4802-8C8E-FDF89ED30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2523"/>
              <a:ext cx="681" cy="54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276" name="Group 52">
            <a:extLst>
              <a:ext uri="{FF2B5EF4-FFF2-40B4-BE49-F238E27FC236}">
                <a16:creationId xmlns:a16="http://schemas.microsoft.com/office/drawing/2014/main" id="{BC5F7BD0-137F-4CEF-99D4-DA2371A69042}"/>
              </a:ext>
            </a:extLst>
          </p:cNvPr>
          <p:cNvGrpSpPr>
            <a:grpSpLocks/>
          </p:cNvGrpSpPr>
          <p:nvPr/>
        </p:nvGrpSpPr>
        <p:grpSpPr bwMode="auto">
          <a:xfrm>
            <a:off x="2540000" y="2852738"/>
            <a:ext cx="1081088" cy="1439862"/>
            <a:chOff x="897" y="2160"/>
            <a:chExt cx="681" cy="907"/>
          </a:xfrm>
        </p:grpSpPr>
        <p:sp>
          <p:nvSpPr>
            <p:cNvPr id="52277" name="AutoShape 53">
              <a:extLst>
                <a:ext uri="{FF2B5EF4-FFF2-40B4-BE49-F238E27FC236}">
                  <a16:creationId xmlns:a16="http://schemas.microsoft.com/office/drawing/2014/main" id="{6811E183-9013-4725-808F-B3B9F7E593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160"/>
              <a:ext cx="499" cy="6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tint val="9412"/>
                    <a:invGamma/>
                  </a:schemeClr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78" name="AutoShape 54">
              <a:extLst>
                <a:ext uri="{FF2B5EF4-FFF2-40B4-BE49-F238E27FC236}">
                  <a16:creationId xmlns:a16="http://schemas.microsoft.com/office/drawing/2014/main" id="{3846B5D9-C2A7-45CB-8EBA-D9E26B172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251"/>
              <a:ext cx="317" cy="5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79" name="AutoShape 55">
              <a:extLst>
                <a:ext uri="{FF2B5EF4-FFF2-40B4-BE49-F238E27FC236}">
                  <a16:creationId xmlns:a16="http://schemas.microsoft.com/office/drawing/2014/main" id="{CF374528-2BC2-4F77-8118-A53062F054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160"/>
              <a:ext cx="499" cy="63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80" name="Rectangle 56">
              <a:extLst>
                <a:ext uri="{FF2B5EF4-FFF2-40B4-BE49-F238E27FC236}">
                  <a16:creationId xmlns:a16="http://schemas.microsoft.com/office/drawing/2014/main" id="{98515AE3-6D03-4168-8A66-04646DC9C3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2523"/>
              <a:ext cx="227" cy="544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81" name="Rectangle 57">
              <a:extLst>
                <a:ext uri="{FF2B5EF4-FFF2-40B4-BE49-F238E27FC236}">
                  <a16:creationId xmlns:a16="http://schemas.microsoft.com/office/drawing/2014/main" id="{76DB75BA-54F9-457A-89F3-6DC47F8DD1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523"/>
              <a:ext cx="227" cy="544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82" name="Rectangle 58">
              <a:extLst>
                <a:ext uri="{FF2B5EF4-FFF2-40B4-BE49-F238E27FC236}">
                  <a16:creationId xmlns:a16="http://schemas.microsoft.com/office/drawing/2014/main" id="{A93F988C-31BE-4076-B284-3D7EC2C322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523"/>
              <a:ext cx="409" cy="544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83" name="Rectangle 59">
              <a:extLst>
                <a:ext uri="{FF2B5EF4-FFF2-40B4-BE49-F238E27FC236}">
                  <a16:creationId xmlns:a16="http://schemas.microsoft.com/office/drawing/2014/main" id="{DECF581C-EE59-491D-8F7B-E4BEE225D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2523"/>
              <a:ext cx="681" cy="54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284" name="Group 60">
              <a:extLst>
                <a:ext uri="{FF2B5EF4-FFF2-40B4-BE49-F238E27FC236}">
                  <a16:creationId xmlns:a16="http://schemas.microsoft.com/office/drawing/2014/main" id="{9333BC8B-3A04-4195-B0F0-9042CDC5C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2705"/>
              <a:ext cx="136" cy="227"/>
              <a:chOff x="1986" y="3339"/>
              <a:chExt cx="136" cy="227"/>
            </a:xfrm>
          </p:grpSpPr>
          <p:sp>
            <p:nvSpPr>
              <p:cNvPr id="52285" name="Oval 61">
                <a:extLst>
                  <a:ext uri="{FF2B5EF4-FFF2-40B4-BE49-F238E27FC236}">
                    <a16:creationId xmlns:a16="http://schemas.microsoft.com/office/drawing/2014/main" id="{B92769CB-7119-406C-BA57-7EE5F6A769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339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286" name="Rectangle 62">
                <a:extLst>
                  <a:ext uri="{FF2B5EF4-FFF2-40B4-BE49-F238E27FC236}">
                    <a16:creationId xmlns:a16="http://schemas.microsoft.com/office/drawing/2014/main" id="{E85A4982-B3EC-42E7-A1B4-5FDBC7348F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3430"/>
                <a:ext cx="46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2287" name="Group 63">
            <a:extLst>
              <a:ext uri="{FF2B5EF4-FFF2-40B4-BE49-F238E27FC236}">
                <a16:creationId xmlns:a16="http://schemas.microsoft.com/office/drawing/2014/main" id="{53066638-C216-40DC-A78D-165DB478C557}"/>
              </a:ext>
            </a:extLst>
          </p:cNvPr>
          <p:cNvGrpSpPr>
            <a:grpSpLocks/>
          </p:cNvGrpSpPr>
          <p:nvPr/>
        </p:nvGrpSpPr>
        <p:grpSpPr bwMode="auto">
          <a:xfrm>
            <a:off x="4411663" y="2781300"/>
            <a:ext cx="1081087" cy="1511300"/>
            <a:chOff x="172" y="3158"/>
            <a:chExt cx="681" cy="952"/>
          </a:xfrm>
        </p:grpSpPr>
        <p:sp>
          <p:nvSpPr>
            <p:cNvPr id="52288" name="AutoShape 64">
              <a:extLst>
                <a:ext uri="{FF2B5EF4-FFF2-40B4-BE49-F238E27FC236}">
                  <a16:creationId xmlns:a16="http://schemas.microsoft.com/office/drawing/2014/main" id="{3D65FE0C-62CD-48E8-94EE-7584E7F5F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3158"/>
              <a:ext cx="499" cy="6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tint val="9412"/>
                    <a:invGamma/>
                  </a:schemeClr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89" name="AutoShape 65">
              <a:extLst>
                <a:ext uri="{FF2B5EF4-FFF2-40B4-BE49-F238E27FC236}">
                  <a16:creationId xmlns:a16="http://schemas.microsoft.com/office/drawing/2014/main" id="{35985D01-8E1B-41AC-9705-5C01E9F94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" y="3249"/>
              <a:ext cx="317" cy="5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90" name="AutoShape 66">
              <a:extLst>
                <a:ext uri="{FF2B5EF4-FFF2-40B4-BE49-F238E27FC236}">
                  <a16:creationId xmlns:a16="http://schemas.microsoft.com/office/drawing/2014/main" id="{DF5D5EC5-5E8E-48C3-9C1F-4974EC61E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3158"/>
              <a:ext cx="499" cy="63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91" name="Rectangle 67">
              <a:extLst>
                <a:ext uri="{FF2B5EF4-FFF2-40B4-BE49-F238E27FC236}">
                  <a16:creationId xmlns:a16="http://schemas.microsoft.com/office/drawing/2014/main" id="{48725306-DC1E-4B5D-BC74-ACA214D40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3566"/>
              <a:ext cx="227" cy="544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92" name="Rectangle 68">
              <a:extLst>
                <a:ext uri="{FF2B5EF4-FFF2-40B4-BE49-F238E27FC236}">
                  <a16:creationId xmlns:a16="http://schemas.microsoft.com/office/drawing/2014/main" id="{3D0164B3-1BC0-4E0C-A01F-E2F34177B7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566"/>
              <a:ext cx="227" cy="544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93" name="Rectangle 69">
              <a:extLst>
                <a:ext uri="{FF2B5EF4-FFF2-40B4-BE49-F238E27FC236}">
                  <a16:creationId xmlns:a16="http://schemas.microsoft.com/office/drawing/2014/main" id="{79CF1CB3-75C6-4D87-8593-8FE4C4161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3566"/>
              <a:ext cx="227" cy="544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94" name="Rectangle 70">
              <a:extLst>
                <a:ext uri="{FF2B5EF4-FFF2-40B4-BE49-F238E27FC236}">
                  <a16:creationId xmlns:a16="http://schemas.microsoft.com/office/drawing/2014/main" id="{53729E99-8C8F-42BC-90AC-BFA72274D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3475"/>
              <a:ext cx="182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95" name="Rectangle 71">
              <a:extLst>
                <a:ext uri="{FF2B5EF4-FFF2-40B4-BE49-F238E27FC236}">
                  <a16:creationId xmlns:a16="http://schemas.microsoft.com/office/drawing/2014/main" id="{8D77BA67-73A7-4910-93A5-87B12AE29A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3566"/>
              <a:ext cx="681" cy="54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96" name="Freeform 72">
              <a:extLst>
                <a:ext uri="{FF2B5EF4-FFF2-40B4-BE49-F238E27FC236}">
                  <a16:creationId xmlns:a16="http://schemas.microsoft.com/office/drawing/2014/main" id="{6FC7DC04-B0D2-4EAD-B03A-80B672FC5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3430"/>
              <a:ext cx="90" cy="45"/>
            </a:xfrm>
            <a:custGeom>
              <a:avLst/>
              <a:gdLst>
                <a:gd name="T0" fmla="*/ 0 w 90"/>
                <a:gd name="T1" fmla="*/ 0 h 45"/>
                <a:gd name="T2" fmla="*/ 0 w 90"/>
                <a:gd name="T3" fmla="*/ 45 h 45"/>
                <a:gd name="T4" fmla="*/ 90 w 90"/>
                <a:gd name="T5" fmla="*/ 45 h 45"/>
                <a:gd name="T6" fmla="*/ 90 w 90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45">
                  <a:moveTo>
                    <a:pt x="0" y="0"/>
                  </a:moveTo>
                  <a:lnTo>
                    <a:pt x="0" y="45"/>
                  </a:lnTo>
                  <a:lnTo>
                    <a:pt x="90" y="45"/>
                  </a:lnTo>
                  <a:lnTo>
                    <a:pt x="90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2297" name="Group 73">
            <a:extLst>
              <a:ext uri="{FF2B5EF4-FFF2-40B4-BE49-F238E27FC236}">
                <a16:creationId xmlns:a16="http://schemas.microsoft.com/office/drawing/2014/main" id="{D0965A9D-90AD-4055-A4D4-A1537038A6D3}"/>
              </a:ext>
            </a:extLst>
          </p:cNvPr>
          <p:cNvGrpSpPr>
            <a:grpSpLocks/>
          </p:cNvGrpSpPr>
          <p:nvPr/>
        </p:nvGrpSpPr>
        <p:grpSpPr bwMode="auto">
          <a:xfrm>
            <a:off x="6284913" y="2781300"/>
            <a:ext cx="1081087" cy="1511300"/>
            <a:chOff x="897" y="3158"/>
            <a:chExt cx="681" cy="952"/>
          </a:xfrm>
        </p:grpSpPr>
        <p:sp>
          <p:nvSpPr>
            <p:cNvPr id="52298" name="AutoShape 74">
              <a:extLst>
                <a:ext uri="{FF2B5EF4-FFF2-40B4-BE49-F238E27FC236}">
                  <a16:creationId xmlns:a16="http://schemas.microsoft.com/office/drawing/2014/main" id="{38CE872B-2E39-4148-8259-13B1CBFEBF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3158"/>
              <a:ext cx="499" cy="6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tint val="0"/>
                    <a:invGamma/>
                  </a:schemeClr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99" name="AutoShape 75">
              <a:extLst>
                <a:ext uri="{FF2B5EF4-FFF2-40B4-BE49-F238E27FC236}">
                  <a16:creationId xmlns:a16="http://schemas.microsoft.com/office/drawing/2014/main" id="{6E2C4BDD-23BA-4DF2-A570-4AF4C3D975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249"/>
              <a:ext cx="317" cy="5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00" name="AutoShape 76">
              <a:extLst>
                <a:ext uri="{FF2B5EF4-FFF2-40B4-BE49-F238E27FC236}">
                  <a16:creationId xmlns:a16="http://schemas.microsoft.com/office/drawing/2014/main" id="{D44830A7-CD1B-421C-9F3A-914C5DBDEC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3158"/>
              <a:ext cx="499" cy="63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01" name="Rectangle 77">
              <a:extLst>
                <a:ext uri="{FF2B5EF4-FFF2-40B4-BE49-F238E27FC236}">
                  <a16:creationId xmlns:a16="http://schemas.microsoft.com/office/drawing/2014/main" id="{5BA6CEBF-956E-4619-A079-2AEECFB30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3566"/>
              <a:ext cx="227" cy="544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02" name="Rectangle 78">
              <a:extLst>
                <a:ext uri="{FF2B5EF4-FFF2-40B4-BE49-F238E27FC236}">
                  <a16:creationId xmlns:a16="http://schemas.microsoft.com/office/drawing/2014/main" id="{7F874D7A-13CB-4AC9-8135-4DA036093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3566"/>
              <a:ext cx="227" cy="544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03" name="Rectangle 79">
              <a:extLst>
                <a:ext uri="{FF2B5EF4-FFF2-40B4-BE49-F238E27FC236}">
                  <a16:creationId xmlns:a16="http://schemas.microsoft.com/office/drawing/2014/main" id="{EC6209BF-33BF-4059-93B4-A746D99EE8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566"/>
              <a:ext cx="409" cy="544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304" name="Group 80">
              <a:extLst>
                <a:ext uri="{FF2B5EF4-FFF2-40B4-BE49-F238E27FC236}">
                  <a16:creationId xmlns:a16="http://schemas.microsoft.com/office/drawing/2014/main" id="{BF127E19-0986-4EDA-8371-1AB45700BD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3748"/>
              <a:ext cx="136" cy="227"/>
              <a:chOff x="1986" y="3339"/>
              <a:chExt cx="136" cy="227"/>
            </a:xfrm>
          </p:grpSpPr>
          <p:sp>
            <p:nvSpPr>
              <p:cNvPr id="52305" name="Oval 81">
                <a:extLst>
                  <a:ext uri="{FF2B5EF4-FFF2-40B4-BE49-F238E27FC236}">
                    <a16:creationId xmlns:a16="http://schemas.microsoft.com/office/drawing/2014/main" id="{2F3F76B7-EEFB-4658-9CA5-A86A34276B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339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06" name="Rectangle 82">
                <a:extLst>
                  <a:ext uri="{FF2B5EF4-FFF2-40B4-BE49-F238E27FC236}">
                    <a16:creationId xmlns:a16="http://schemas.microsoft.com/office/drawing/2014/main" id="{C311389B-DAFA-450F-8046-E31047DD5E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3430"/>
                <a:ext cx="46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307" name="Rectangle 83">
              <a:extLst>
                <a:ext uri="{FF2B5EF4-FFF2-40B4-BE49-F238E27FC236}">
                  <a16:creationId xmlns:a16="http://schemas.microsoft.com/office/drawing/2014/main" id="{13287B0B-6CB5-4A9B-83F5-869F0B130C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3475"/>
              <a:ext cx="182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08" name="Rectangle 84">
              <a:extLst>
                <a:ext uri="{FF2B5EF4-FFF2-40B4-BE49-F238E27FC236}">
                  <a16:creationId xmlns:a16="http://schemas.microsoft.com/office/drawing/2014/main" id="{1AC70492-3B1D-446A-B65B-318AEBD580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3566"/>
              <a:ext cx="681" cy="54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09" name="Freeform 85">
              <a:extLst>
                <a:ext uri="{FF2B5EF4-FFF2-40B4-BE49-F238E27FC236}">
                  <a16:creationId xmlns:a16="http://schemas.microsoft.com/office/drawing/2014/main" id="{BD5A8483-5433-42A4-B425-B1E07E88E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3430"/>
              <a:ext cx="90" cy="45"/>
            </a:xfrm>
            <a:custGeom>
              <a:avLst/>
              <a:gdLst>
                <a:gd name="T0" fmla="*/ 0 w 90"/>
                <a:gd name="T1" fmla="*/ 0 h 45"/>
                <a:gd name="T2" fmla="*/ 0 w 90"/>
                <a:gd name="T3" fmla="*/ 45 h 45"/>
                <a:gd name="T4" fmla="*/ 90 w 90"/>
                <a:gd name="T5" fmla="*/ 45 h 45"/>
                <a:gd name="T6" fmla="*/ 90 w 90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45">
                  <a:moveTo>
                    <a:pt x="0" y="0"/>
                  </a:moveTo>
                  <a:lnTo>
                    <a:pt x="0" y="45"/>
                  </a:lnTo>
                  <a:lnTo>
                    <a:pt x="90" y="45"/>
                  </a:lnTo>
                  <a:lnTo>
                    <a:pt x="90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2310" name="Group 86">
            <a:extLst>
              <a:ext uri="{FF2B5EF4-FFF2-40B4-BE49-F238E27FC236}">
                <a16:creationId xmlns:a16="http://schemas.microsoft.com/office/drawing/2014/main" id="{91FD01AA-489F-4CB9-B5D9-134E1FAECD9E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905375"/>
            <a:ext cx="1584325" cy="1223963"/>
            <a:chOff x="2485" y="3385"/>
            <a:chExt cx="998" cy="771"/>
          </a:xfrm>
        </p:grpSpPr>
        <p:sp>
          <p:nvSpPr>
            <p:cNvPr id="52311" name="AutoShape 87">
              <a:extLst>
                <a:ext uri="{FF2B5EF4-FFF2-40B4-BE49-F238E27FC236}">
                  <a16:creationId xmlns:a16="http://schemas.microsoft.com/office/drawing/2014/main" id="{49FA0349-B591-40CF-9753-DAA4C975A5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385"/>
              <a:ext cx="453" cy="499"/>
            </a:xfrm>
            <a:prstGeom prst="roundRect">
              <a:avLst>
                <a:gd name="adj" fmla="val 25606"/>
              </a:avLst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12" name="AutoShape 88">
              <a:extLst>
                <a:ext uri="{FF2B5EF4-FFF2-40B4-BE49-F238E27FC236}">
                  <a16:creationId xmlns:a16="http://schemas.microsoft.com/office/drawing/2014/main" id="{E9EA59B4-BD6C-4B4A-A428-EAE77B39F8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3" y="3430"/>
              <a:ext cx="363" cy="409"/>
            </a:xfrm>
            <a:prstGeom prst="roundRect">
              <a:avLst>
                <a:gd name="adj" fmla="val 2562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13" name="AutoShape 89">
              <a:extLst>
                <a:ext uri="{FF2B5EF4-FFF2-40B4-BE49-F238E27FC236}">
                  <a16:creationId xmlns:a16="http://schemas.microsoft.com/office/drawing/2014/main" id="{E06E1D71-10B4-41A0-81CB-49209C0F78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385"/>
              <a:ext cx="453" cy="499"/>
            </a:xfrm>
            <a:prstGeom prst="roundRect">
              <a:avLst>
                <a:gd name="adj" fmla="val 25606"/>
              </a:avLst>
            </a:pr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14" name="AutoShape 90">
              <a:extLst>
                <a:ext uri="{FF2B5EF4-FFF2-40B4-BE49-F238E27FC236}">
                  <a16:creationId xmlns:a16="http://schemas.microsoft.com/office/drawing/2014/main" id="{9E089A51-9DD3-41E6-88F7-285562E9C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3" y="3430"/>
              <a:ext cx="363" cy="409"/>
            </a:xfrm>
            <a:prstGeom prst="roundRect">
              <a:avLst>
                <a:gd name="adj" fmla="val 25620"/>
              </a:avLst>
            </a:pr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15" name="AutoShape 91">
              <a:extLst>
                <a:ext uri="{FF2B5EF4-FFF2-40B4-BE49-F238E27FC236}">
                  <a16:creationId xmlns:a16="http://schemas.microsoft.com/office/drawing/2014/main" id="{E9DF7731-73FF-43B4-809B-8D82732B4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3657"/>
              <a:ext cx="998" cy="499"/>
            </a:xfrm>
            <a:prstGeom prst="roundRect">
              <a:avLst>
                <a:gd name="adj" fmla="val 24519"/>
              </a:avLst>
            </a:pr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16" name="AutoShape 92">
              <a:extLst>
                <a:ext uri="{FF2B5EF4-FFF2-40B4-BE49-F238E27FC236}">
                  <a16:creationId xmlns:a16="http://schemas.microsoft.com/office/drawing/2014/main" id="{CCF28B62-8BBA-4F67-BD5F-B2DD87D0E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1" y="3703"/>
              <a:ext cx="907" cy="408"/>
            </a:xfrm>
            <a:prstGeom prst="roundRect">
              <a:avLst>
                <a:gd name="adj" fmla="val 24519"/>
              </a:avLst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100000">
                  <a:srgbClr val="CC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17" name="Oval 93">
              <a:extLst>
                <a:ext uri="{FF2B5EF4-FFF2-40B4-BE49-F238E27FC236}">
                  <a16:creationId xmlns:a16="http://schemas.microsoft.com/office/drawing/2014/main" id="{D92676DF-3D3F-4EEB-B9F3-A8BC29B5FF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1" y="3793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18" name="AutoShape 94">
              <a:extLst>
                <a:ext uri="{FF2B5EF4-FFF2-40B4-BE49-F238E27FC236}">
                  <a16:creationId xmlns:a16="http://schemas.microsoft.com/office/drawing/2014/main" id="{E5960A08-DE98-4A2E-8F43-5A3D3C4793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3770"/>
              <a:ext cx="273" cy="273"/>
            </a:xfrm>
            <a:custGeom>
              <a:avLst/>
              <a:gdLst>
                <a:gd name="G0" fmla="+- 3007 0 0"/>
                <a:gd name="G1" fmla="+- 21600 0 3007"/>
                <a:gd name="G2" fmla="+- 21600 0 300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07" y="10800"/>
                  </a:moveTo>
                  <a:cubicBezTo>
                    <a:pt x="3007" y="15104"/>
                    <a:pt x="6496" y="18593"/>
                    <a:pt x="10800" y="18593"/>
                  </a:cubicBezTo>
                  <a:cubicBezTo>
                    <a:pt x="15104" y="18593"/>
                    <a:pt x="18593" y="15104"/>
                    <a:pt x="18593" y="10800"/>
                  </a:cubicBezTo>
                  <a:cubicBezTo>
                    <a:pt x="18593" y="6496"/>
                    <a:pt x="15104" y="3007"/>
                    <a:pt x="10800" y="3007"/>
                  </a:cubicBezTo>
                  <a:cubicBezTo>
                    <a:pt x="6496" y="3007"/>
                    <a:pt x="3007" y="6496"/>
                    <a:pt x="3007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319" name="Group 95">
              <a:extLst>
                <a:ext uri="{FF2B5EF4-FFF2-40B4-BE49-F238E27FC236}">
                  <a16:creationId xmlns:a16="http://schemas.microsoft.com/office/drawing/2014/main" id="{1628004B-F5C9-41DF-9DE7-ED66D030E6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45" y="3855"/>
              <a:ext cx="78" cy="104"/>
              <a:chOff x="1487" y="3839"/>
              <a:chExt cx="136" cy="181"/>
            </a:xfrm>
          </p:grpSpPr>
          <p:sp>
            <p:nvSpPr>
              <p:cNvPr id="52320" name="Oval 96">
                <a:extLst>
                  <a:ext uri="{FF2B5EF4-FFF2-40B4-BE49-F238E27FC236}">
                    <a16:creationId xmlns:a16="http://schemas.microsoft.com/office/drawing/2014/main" id="{E47A8330-2AA4-47E5-9645-3D0F08A60E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839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21" name="Rectangle 97">
                <a:extLst>
                  <a:ext uri="{FF2B5EF4-FFF2-40B4-BE49-F238E27FC236}">
                    <a16:creationId xmlns:a16="http://schemas.microsoft.com/office/drawing/2014/main" id="{458231E7-0CC3-48A3-8B9A-5BCDC5E0C4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3929"/>
                <a:ext cx="46" cy="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322" name="Oval 98">
              <a:extLst>
                <a:ext uri="{FF2B5EF4-FFF2-40B4-BE49-F238E27FC236}">
                  <a16:creationId xmlns:a16="http://schemas.microsoft.com/office/drawing/2014/main" id="{FEB8D0E3-1958-43EB-A8E9-59F4A1B0A5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2" y="3870"/>
              <a:ext cx="46" cy="46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23" name="AutoShape 99">
              <a:extLst>
                <a:ext uri="{FF2B5EF4-FFF2-40B4-BE49-F238E27FC236}">
                  <a16:creationId xmlns:a16="http://schemas.microsoft.com/office/drawing/2014/main" id="{E1EE86F3-3163-47D7-BDB8-4867191C65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3657"/>
              <a:ext cx="998" cy="499"/>
            </a:xfrm>
            <a:prstGeom prst="roundRect">
              <a:avLst>
                <a:gd name="adj" fmla="val 24519"/>
              </a:avLst>
            </a:pr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324" name="Group 100">
            <a:extLst>
              <a:ext uri="{FF2B5EF4-FFF2-40B4-BE49-F238E27FC236}">
                <a16:creationId xmlns:a16="http://schemas.microsoft.com/office/drawing/2014/main" id="{22D3471E-2D19-4378-A92C-422463088B26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960688"/>
            <a:ext cx="1584325" cy="1223962"/>
            <a:chOff x="2485" y="3385"/>
            <a:chExt cx="998" cy="771"/>
          </a:xfrm>
        </p:grpSpPr>
        <p:sp>
          <p:nvSpPr>
            <p:cNvPr id="52325" name="AutoShape 101">
              <a:extLst>
                <a:ext uri="{FF2B5EF4-FFF2-40B4-BE49-F238E27FC236}">
                  <a16:creationId xmlns:a16="http://schemas.microsoft.com/office/drawing/2014/main" id="{F33EB66A-2497-4716-A62E-DACCF62BC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385"/>
              <a:ext cx="453" cy="499"/>
            </a:xfrm>
            <a:prstGeom prst="roundRect">
              <a:avLst>
                <a:gd name="adj" fmla="val 25606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26" name="AutoShape 102">
              <a:extLst>
                <a:ext uri="{FF2B5EF4-FFF2-40B4-BE49-F238E27FC236}">
                  <a16:creationId xmlns:a16="http://schemas.microsoft.com/office/drawing/2014/main" id="{F0536574-3871-41DC-82D4-F6B9D7CD1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3" y="3430"/>
              <a:ext cx="363" cy="409"/>
            </a:xfrm>
            <a:prstGeom prst="roundRect">
              <a:avLst>
                <a:gd name="adj" fmla="val 2562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27" name="AutoShape 103">
              <a:extLst>
                <a:ext uri="{FF2B5EF4-FFF2-40B4-BE49-F238E27FC236}">
                  <a16:creationId xmlns:a16="http://schemas.microsoft.com/office/drawing/2014/main" id="{5B96F60B-0218-4187-9C00-FC314B667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385"/>
              <a:ext cx="453" cy="499"/>
            </a:xfrm>
            <a:prstGeom prst="roundRect">
              <a:avLst>
                <a:gd name="adj" fmla="val 25606"/>
              </a:avLst>
            </a:pr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28" name="AutoShape 104">
              <a:extLst>
                <a:ext uri="{FF2B5EF4-FFF2-40B4-BE49-F238E27FC236}">
                  <a16:creationId xmlns:a16="http://schemas.microsoft.com/office/drawing/2014/main" id="{EE70047D-CF4E-414F-B863-AA948903DC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3" y="3430"/>
              <a:ext cx="363" cy="409"/>
            </a:xfrm>
            <a:prstGeom prst="roundRect">
              <a:avLst>
                <a:gd name="adj" fmla="val 25620"/>
              </a:avLst>
            </a:pr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29" name="AutoShape 105">
              <a:extLst>
                <a:ext uri="{FF2B5EF4-FFF2-40B4-BE49-F238E27FC236}">
                  <a16:creationId xmlns:a16="http://schemas.microsoft.com/office/drawing/2014/main" id="{5CFA6697-637E-4984-AA64-CF661E5E56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3657"/>
              <a:ext cx="998" cy="499"/>
            </a:xfrm>
            <a:prstGeom prst="roundRect">
              <a:avLst>
                <a:gd name="adj" fmla="val 24519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30" name="AutoShape 106">
              <a:extLst>
                <a:ext uri="{FF2B5EF4-FFF2-40B4-BE49-F238E27FC236}">
                  <a16:creationId xmlns:a16="http://schemas.microsoft.com/office/drawing/2014/main" id="{2EF48479-4865-405A-B0AC-6DD9E9CB3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1" y="3703"/>
              <a:ext cx="907" cy="408"/>
            </a:xfrm>
            <a:prstGeom prst="roundRect">
              <a:avLst>
                <a:gd name="adj" fmla="val 24519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31" name="Oval 107">
              <a:extLst>
                <a:ext uri="{FF2B5EF4-FFF2-40B4-BE49-F238E27FC236}">
                  <a16:creationId xmlns:a16="http://schemas.microsoft.com/office/drawing/2014/main" id="{BBD4CC00-C55A-4551-BBC8-E6992F7AC2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1" y="3793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32" name="AutoShape 108">
              <a:extLst>
                <a:ext uri="{FF2B5EF4-FFF2-40B4-BE49-F238E27FC236}">
                  <a16:creationId xmlns:a16="http://schemas.microsoft.com/office/drawing/2014/main" id="{F37D00C0-2021-4E67-9AEF-02DDFD12C9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3770"/>
              <a:ext cx="273" cy="273"/>
            </a:xfrm>
            <a:custGeom>
              <a:avLst/>
              <a:gdLst>
                <a:gd name="G0" fmla="+- 3007 0 0"/>
                <a:gd name="G1" fmla="+- 21600 0 3007"/>
                <a:gd name="G2" fmla="+- 21600 0 300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07" y="10800"/>
                  </a:moveTo>
                  <a:cubicBezTo>
                    <a:pt x="3007" y="15104"/>
                    <a:pt x="6496" y="18593"/>
                    <a:pt x="10800" y="18593"/>
                  </a:cubicBezTo>
                  <a:cubicBezTo>
                    <a:pt x="15104" y="18593"/>
                    <a:pt x="18593" y="15104"/>
                    <a:pt x="18593" y="10800"/>
                  </a:cubicBezTo>
                  <a:cubicBezTo>
                    <a:pt x="18593" y="6496"/>
                    <a:pt x="15104" y="3007"/>
                    <a:pt x="10800" y="3007"/>
                  </a:cubicBezTo>
                  <a:cubicBezTo>
                    <a:pt x="6496" y="3007"/>
                    <a:pt x="3007" y="6496"/>
                    <a:pt x="3007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333" name="Group 109">
              <a:extLst>
                <a:ext uri="{FF2B5EF4-FFF2-40B4-BE49-F238E27FC236}">
                  <a16:creationId xmlns:a16="http://schemas.microsoft.com/office/drawing/2014/main" id="{E6138F75-8C0F-4E1F-A19C-EB09955DD3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45" y="3855"/>
              <a:ext cx="78" cy="104"/>
              <a:chOff x="1487" y="3839"/>
              <a:chExt cx="136" cy="181"/>
            </a:xfrm>
          </p:grpSpPr>
          <p:sp>
            <p:nvSpPr>
              <p:cNvPr id="52334" name="Oval 110">
                <a:extLst>
                  <a:ext uri="{FF2B5EF4-FFF2-40B4-BE49-F238E27FC236}">
                    <a16:creationId xmlns:a16="http://schemas.microsoft.com/office/drawing/2014/main" id="{5991B057-EC1B-40F7-8D74-37B5ADCA94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839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35" name="Rectangle 111">
                <a:extLst>
                  <a:ext uri="{FF2B5EF4-FFF2-40B4-BE49-F238E27FC236}">
                    <a16:creationId xmlns:a16="http://schemas.microsoft.com/office/drawing/2014/main" id="{1DF0D9DB-F4AE-4E23-B8EF-3B0839FE2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3929"/>
                <a:ext cx="46" cy="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336" name="Oval 112">
              <a:extLst>
                <a:ext uri="{FF2B5EF4-FFF2-40B4-BE49-F238E27FC236}">
                  <a16:creationId xmlns:a16="http://schemas.microsoft.com/office/drawing/2014/main" id="{713E8574-CFBE-491D-B024-E1904B440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2" y="3870"/>
              <a:ext cx="46" cy="46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37" name="AutoShape 113">
              <a:extLst>
                <a:ext uri="{FF2B5EF4-FFF2-40B4-BE49-F238E27FC236}">
                  <a16:creationId xmlns:a16="http://schemas.microsoft.com/office/drawing/2014/main" id="{6FEDC48B-D3EF-4D6F-ACA2-871959AB2F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3657"/>
              <a:ext cx="998" cy="499"/>
            </a:xfrm>
            <a:prstGeom prst="roundRect">
              <a:avLst>
                <a:gd name="adj" fmla="val 24519"/>
              </a:avLst>
            </a:pr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338" name="Group 114">
            <a:extLst>
              <a:ext uri="{FF2B5EF4-FFF2-40B4-BE49-F238E27FC236}">
                <a16:creationId xmlns:a16="http://schemas.microsoft.com/office/drawing/2014/main" id="{17B0A089-6EEB-4382-BBDF-0A4C9974B9E5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4795838"/>
            <a:ext cx="1081088" cy="1439862"/>
            <a:chOff x="1669" y="119"/>
            <a:chExt cx="681" cy="907"/>
          </a:xfrm>
        </p:grpSpPr>
        <p:sp>
          <p:nvSpPr>
            <p:cNvPr id="52339" name="AutoShape 115">
              <a:extLst>
                <a:ext uri="{FF2B5EF4-FFF2-40B4-BE49-F238E27FC236}">
                  <a16:creationId xmlns:a16="http://schemas.microsoft.com/office/drawing/2014/main" id="{F0EA6157-AA84-419F-BD84-A31DF974B1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19"/>
              <a:ext cx="499" cy="6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9900">
                    <a:gamma/>
                    <a:shade val="0"/>
                    <a:invGamma/>
                  </a:srgbClr>
                </a:gs>
                <a:gs pos="100000">
                  <a:srgbClr val="CC99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40" name="AutoShape 116">
              <a:extLst>
                <a:ext uri="{FF2B5EF4-FFF2-40B4-BE49-F238E27FC236}">
                  <a16:creationId xmlns:a16="http://schemas.microsoft.com/office/drawing/2014/main" id="{3A83BB92-2AE9-4E5D-A229-DCBE54A5A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210"/>
              <a:ext cx="317" cy="5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41" name="AutoShape 117">
              <a:extLst>
                <a:ext uri="{FF2B5EF4-FFF2-40B4-BE49-F238E27FC236}">
                  <a16:creationId xmlns:a16="http://schemas.microsoft.com/office/drawing/2014/main" id="{5011BFEE-063F-4253-B80E-AFC4C567F4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19"/>
              <a:ext cx="499" cy="63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42" name="Rectangle 118">
              <a:extLst>
                <a:ext uri="{FF2B5EF4-FFF2-40B4-BE49-F238E27FC236}">
                  <a16:creationId xmlns:a16="http://schemas.microsoft.com/office/drawing/2014/main" id="{378BB341-9518-47F9-8AF1-6E8435233D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482"/>
              <a:ext cx="227" cy="544"/>
            </a:xfrm>
            <a:prstGeom prst="rect">
              <a:avLst/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100000">
                  <a:srgbClr val="CC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43" name="Rectangle 119">
              <a:extLst>
                <a:ext uri="{FF2B5EF4-FFF2-40B4-BE49-F238E27FC236}">
                  <a16:creationId xmlns:a16="http://schemas.microsoft.com/office/drawing/2014/main" id="{B4979B64-3A4F-4E25-8FCC-939A9A3AD6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482"/>
              <a:ext cx="227" cy="544"/>
            </a:xfrm>
            <a:prstGeom prst="rect">
              <a:avLst/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5000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44" name="Rectangle 120">
              <a:extLst>
                <a:ext uri="{FF2B5EF4-FFF2-40B4-BE49-F238E27FC236}">
                  <a16:creationId xmlns:a16="http://schemas.microsoft.com/office/drawing/2014/main" id="{21430A24-90C5-46AD-BD54-3E5D9ADE4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482"/>
              <a:ext cx="227" cy="544"/>
            </a:xfrm>
            <a:prstGeom prst="rect">
              <a:avLst/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100000">
                  <a:srgbClr val="CC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45" name="Rectangle 121">
              <a:extLst>
                <a:ext uri="{FF2B5EF4-FFF2-40B4-BE49-F238E27FC236}">
                  <a16:creationId xmlns:a16="http://schemas.microsoft.com/office/drawing/2014/main" id="{15B3D799-D7E4-4733-B08A-0B3073B9E1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482"/>
              <a:ext cx="681" cy="54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346" name="Group 122">
            <a:extLst>
              <a:ext uri="{FF2B5EF4-FFF2-40B4-BE49-F238E27FC236}">
                <a16:creationId xmlns:a16="http://schemas.microsoft.com/office/drawing/2014/main" id="{8794EB49-8564-4E41-B603-7F3414642F52}"/>
              </a:ext>
            </a:extLst>
          </p:cNvPr>
          <p:cNvGrpSpPr>
            <a:grpSpLocks/>
          </p:cNvGrpSpPr>
          <p:nvPr/>
        </p:nvGrpSpPr>
        <p:grpSpPr bwMode="auto">
          <a:xfrm>
            <a:off x="2540000" y="4795838"/>
            <a:ext cx="1081088" cy="1439862"/>
            <a:chOff x="2394" y="119"/>
            <a:chExt cx="681" cy="907"/>
          </a:xfrm>
        </p:grpSpPr>
        <p:sp>
          <p:nvSpPr>
            <p:cNvPr id="52347" name="AutoShape 123">
              <a:extLst>
                <a:ext uri="{FF2B5EF4-FFF2-40B4-BE49-F238E27FC236}">
                  <a16:creationId xmlns:a16="http://schemas.microsoft.com/office/drawing/2014/main" id="{F226C891-1418-446B-9AC1-BFB9A4828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119"/>
              <a:ext cx="499" cy="6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9900">
                    <a:gamma/>
                    <a:shade val="0"/>
                    <a:invGamma/>
                  </a:srgbClr>
                </a:gs>
                <a:gs pos="100000">
                  <a:srgbClr val="CC99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48" name="AutoShape 124">
              <a:extLst>
                <a:ext uri="{FF2B5EF4-FFF2-40B4-BE49-F238E27FC236}">
                  <a16:creationId xmlns:a16="http://schemas.microsoft.com/office/drawing/2014/main" id="{F4E75A57-3367-47A9-AB3D-33EB634FD5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210"/>
              <a:ext cx="317" cy="5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49" name="AutoShape 125">
              <a:extLst>
                <a:ext uri="{FF2B5EF4-FFF2-40B4-BE49-F238E27FC236}">
                  <a16:creationId xmlns:a16="http://schemas.microsoft.com/office/drawing/2014/main" id="{196F91E0-2C7B-4D06-BBC7-8A21957E6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119"/>
              <a:ext cx="499" cy="63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50" name="Rectangle 126">
              <a:extLst>
                <a:ext uri="{FF2B5EF4-FFF2-40B4-BE49-F238E27FC236}">
                  <a16:creationId xmlns:a16="http://schemas.microsoft.com/office/drawing/2014/main" id="{C7804550-DCC4-419B-9469-725F2F4D70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482"/>
              <a:ext cx="227" cy="544"/>
            </a:xfrm>
            <a:prstGeom prst="rect">
              <a:avLst/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100000">
                  <a:srgbClr val="CC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51" name="Rectangle 127">
              <a:extLst>
                <a:ext uri="{FF2B5EF4-FFF2-40B4-BE49-F238E27FC236}">
                  <a16:creationId xmlns:a16="http://schemas.microsoft.com/office/drawing/2014/main" id="{7CCAD9A6-5CA5-47E4-9881-21CB6553FD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482"/>
              <a:ext cx="227" cy="544"/>
            </a:xfrm>
            <a:prstGeom prst="rect">
              <a:avLst/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100000">
                  <a:srgbClr val="CC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52" name="Rectangle 128">
              <a:extLst>
                <a:ext uri="{FF2B5EF4-FFF2-40B4-BE49-F238E27FC236}">
                  <a16:creationId xmlns:a16="http://schemas.microsoft.com/office/drawing/2014/main" id="{15A85E51-27F9-475A-864F-76C5EDDB5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482"/>
              <a:ext cx="409" cy="544"/>
            </a:xfrm>
            <a:prstGeom prst="rect">
              <a:avLst/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5000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53" name="Rectangle 129">
              <a:extLst>
                <a:ext uri="{FF2B5EF4-FFF2-40B4-BE49-F238E27FC236}">
                  <a16:creationId xmlns:a16="http://schemas.microsoft.com/office/drawing/2014/main" id="{504A9CB9-7D26-414E-BA02-0FBAD86B4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482"/>
              <a:ext cx="681" cy="54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354" name="Group 130">
              <a:extLst>
                <a:ext uri="{FF2B5EF4-FFF2-40B4-BE49-F238E27FC236}">
                  <a16:creationId xmlns:a16="http://schemas.microsoft.com/office/drawing/2014/main" id="{12C2E0D3-AAAF-4329-BBD8-29D7DE5A10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7" y="664"/>
              <a:ext cx="136" cy="227"/>
              <a:chOff x="1986" y="3339"/>
              <a:chExt cx="136" cy="227"/>
            </a:xfrm>
          </p:grpSpPr>
          <p:sp>
            <p:nvSpPr>
              <p:cNvPr id="52355" name="Oval 131">
                <a:extLst>
                  <a:ext uri="{FF2B5EF4-FFF2-40B4-BE49-F238E27FC236}">
                    <a16:creationId xmlns:a16="http://schemas.microsoft.com/office/drawing/2014/main" id="{32EF8940-6C45-43A5-907E-EE77D343E8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339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56" name="Rectangle 132">
                <a:extLst>
                  <a:ext uri="{FF2B5EF4-FFF2-40B4-BE49-F238E27FC236}">
                    <a16:creationId xmlns:a16="http://schemas.microsoft.com/office/drawing/2014/main" id="{D5D983AC-BC18-4DA0-8BB7-E043AF746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3430"/>
                <a:ext cx="46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2357" name="Group 133">
            <a:extLst>
              <a:ext uri="{FF2B5EF4-FFF2-40B4-BE49-F238E27FC236}">
                <a16:creationId xmlns:a16="http://schemas.microsoft.com/office/drawing/2014/main" id="{2C34CBAA-6183-4FFF-98B0-4BB2D80D1826}"/>
              </a:ext>
            </a:extLst>
          </p:cNvPr>
          <p:cNvGrpSpPr>
            <a:grpSpLocks/>
          </p:cNvGrpSpPr>
          <p:nvPr/>
        </p:nvGrpSpPr>
        <p:grpSpPr bwMode="auto">
          <a:xfrm>
            <a:off x="4410075" y="4724400"/>
            <a:ext cx="1081088" cy="1511300"/>
            <a:chOff x="1669" y="1117"/>
            <a:chExt cx="681" cy="952"/>
          </a:xfrm>
        </p:grpSpPr>
        <p:sp>
          <p:nvSpPr>
            <p:cNvPr id="52358" name="AutoShape 134">
              <a:extLst>
                <a:ext uri="{FF2B5EF4-FFF2-40B4-BE49-F238E27FC236}">
                  <a16:creationId xmlns:a16="http://schemas.microsoft.com/office/drawing/2014/main" id="{AF821A32-DE98-4AA7-96B2-D0786D70C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117"/>
              <a:ext cx="499" cy="6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9900">
                    <a:gamma/>
                    <a:shade val="0"/>
                    <a:invGamma/>
                  </a:srgbClr>
                </a:gs>
                <a:gs pos="100000">
                  <a:srgbClr val="CC99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59" name="AutoShape 135">
              <a:extLst>
                <a:ext uri="{FF2B5EF4-FFF2-40B4-BE49-F238E27FC236}">
                  <a16:creationId xmlns:a16="http://schemas.microsoft.com/office/drawing/2014/main" id="{3A20BA02-77DA-4DA3-9A56-203DE0AB77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1208"/>
              <a:ext cx="317" cy="5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60" name="AutoShape 136">
              <a:extLst>
                <a:ext uri="{FF2B5EF4-FFF2-40B4-BE49-F238E27FC236}">
                  <a16:creationId xmlns:a16="http://schemas.microsoft.com/office/drawing/2014/main" id="{EB470BA8-3F86-488C-A8B7-44F0B9E384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117"/>
              <a:ext cx="499" cy="63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61" name="Rectangle 137">
              <a:extLst>
                <a:ext uri="{FF2B5EF4-FFF2-40B4-BE49-F238E27FC236}">
                  <a16:creationId xmlns:a16="http://schemas.microsoft.com/office/drawing/2014/main" id="{9FE70F5F-BAA2-4690-BB82-FEB2A731A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1525"/>
              <a:ext cx="227" cy="544"/>
            </a:xfrm>
            <a:prstGeom prst="rect">
              <a:avLst/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100000">
                  <a:srgbClr val="CC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62" name="Rectangle 138">
              <a:extLst>
                <a:ext uri="{FF2B5EF4-FFF2-40B4-BE49-F238E27FC236}">
                  <a16:creationId xmlns:a16="http://schemas.microsoft.com/office/drawing/2014/main" id="{29AEF348-6673-4CF9-A5CB-15F7CBD45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1525"/>
              <a:ext cx="227" cy="544"/>
            </a:xfrm>
            <a:prstGeom prst="rect">
              <a:avLst/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5000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63" name="Rectangle 139">
              <a:extLst>
                <a:ext uri="{FF2B5EF4-FFF2-40B4-BE49-F238E27FC236}">
                  <a16:creationId xmlns:a16="http://schemas.microsoft.com/office/drawing/2014/main" id="{8C7FA176-0278-46EA-B791-786646139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1525"/>
              <a:ext cx="227" cy="544"/>
            </a:xfrm>
            <a:prstGeom prst="rect">
              <a:avLst/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100000">
                  <a:srgbClr val="CC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64" name="Rectangle 140">
              <a:extLst>
                <a:ext uri="{FF2B5EF4-FFF2-40B4-BE49-F238E27FC236}">
                  <a16:creationId xmlns:a16="http://schemas.microsoft.com/office/drawing/2014/main" id="{B735F2BD-A4D0-4A11-9305-D29272393E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1434"/>
              <a:ext cx="182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65" name="Rectangle 141">
              <a:extLst>
                <a:ext uri="{FF2B5EF4-FFF2-40B4-BE49-F238E27FC236}">
                  <a16:creationId xmlns:a16="http://schemas.microsoft.com/office/drawing/2014/main" id="{12CC1806-0071-4D99-B769-3EF05789AD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1525"/>
              <a:ext cx="681" cy="54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66" name="Freeform 142">
              <a:extLst>
                <a:ext uri="{FF2B5EF4-FFF2-40B4-BE49-F238E27FC236}">
                  <a16:creationId xmlns:a16="http://schemas.microsoft.com/office/drawing/2014/main" id="{E448B97E-C0FD-45CF-8B49-932FBF938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1389"/>
              <a:ext cx="90" cy="45"/>
            </a:xfrm>
            <a:custGeom>
              <a:avLst/>
              <a:gdLst>
                <a:gd name="T0" fmla="*/ 0 w 90"/>
                <a:gd name="T1" fmla="*/ 0 h 45"/>
                <a:gd name="T2" fmla="*/ 0 w 90"/>
                <a:gd name="T3" fmla="*/ 45 h 45"/>
                <a:gd name="T4" fmla="*/ 90 w 90"/>
                <a:gd name="T5" fmla="*/ 45 h 45"/>
                <a:gd name="T6" fmla="*/ 90 w 90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45">
                  <a:moveTo>
                    <a:pt x="0" y="0"/>
                  </a:moveTo>
                  <a:lnTo>
                    <a:pt x="0" y="45"/>
                  </a:lnTo>
                  <a:lnTo>
                    <a:pt x="90" y="45"/>
                  </a:lnTo>
                  <a:lnTo>
                    <a:pt x="90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2367" name="Group 143">
            <a:extLst>
              <a:ext uri="{FF2B5EF4-FFF2-40B4-BE49-F238E27FC236}">
                <a16:creationId xmlns:a16="http://schemas.microsoft.com/office/drawing/2014/main" id="{EA486173-EB07-4EC4-8A7E-F5346C3DAD4F}"/>
              </a:ext>
            </a:extLst>
          </p:cNvPr>
          <p:cNvGrpSpPr>
            <a:grpSpLocks/>
          </p:cNvGrpSpPr>
          <p:nvPr/>
        </p:nvGrpSpPr>
        <p:grpSpPr bwMode="auto">
          <a:xfrm>
            <a:off x="6284913" y="4724400"/>
            <a:ext cx="1081087" cy="1511300"/>
            <a:chOff x="2394" y="1117"/>
            <a:chExt cx="681" cy="952"/>
          </a:xfrm>
        </p:grpSpPr>
        <p:sp>
          <p:nvSpPr>
            <p:cNvPr id="52368" name="AutoShape 144">
              <a:extLst>
                <a:ext uri="{FF2B5EF4-FFF2-40B4-BE49-F238E27FC236}">
                  <a16:creationId xmlns:a16="http://schemas.microsoft.com/office/drawing/2014/main" id="{663D0DA3-AB73-4951-A9BA-D16CD35B0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1117"/>
              <a:ext cx="499" cy="6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9900">
                    <a:gamma/>
                    <a:shade val="0"/>
                    <a:invGamma/>
                  </a:srgbClr>
                </a:gs>
                <a:gs pos="100000">
                  <a:srgbClr val="CC99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69" name="AutoShape 145">
              <a:extLst>
                <a:ext uri="{FF2B5EF4-FFF2-40B4-BE49-F238E27FC236}">
                  <a16:creationId xmlns:a16="http://schemas.microsoft.com/office/drawing/2014/main" id="{040BAC7C-552D-4573-B9C9-5609F58836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1208"/>
              <a:ext cx="317" cy="5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70" name="AutoShape 146">
              <a:extLst>
                <a:ext uri="{FF2B5EF4-FFF2-40B4-BE49-F238E27FC236}">
                  <a16:creationId xmlns:a16="http://schemas.microsoft.com/office/drawing/2014/main" id="{FEB3E572-EA21-4E1B-B08E-7EEF3A4C73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1117"/>
              <a:ext cx="499" cy="63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71" name="Rectangle 147">
              <a:extLst>
                <a:ext uri="{FF2B5EF4-FFF2-40B4-BE49-F238E27FC236}">
                  <a16:creationId xmlns:a16="http://schemas.microsoft.com/office/drawing/2014/main" id="{A3B68AA8-E72B-4C3B-9215-3916B94F1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1525"/>
              <a:ext cx="227" cy="544"/>
            </a:xfrm>
            <a:prstGeom prst="rect">
              <a:avLst/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100000">
                  <a:srgbClr val="CC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72" name="Rectangle 148">
              <a:extLst>
                <a:ext uri="{FF2B5EF4-FFF2-40B4-BE49-F238E27FC236}">
                  <a16:creationId xmlns:a16="http://schemas.microsoft.com/office/drawing/2014/main" id="{860DA993-CE74-4D11-8865-B8306C1F7D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1525"/>
              <a:ext cx="227" cy="544"/>
            </a:xfrm>
            <a:prstGeom prst="rect">
              <a:avLst/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100000">
                  <a:srgbClr val="CC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73" name="Rectangle 149">
              <a:extLst>
                <a:ext uri="{FF2B5EF4-FFF2-40B4-BE49-F238E27FC236}">
                  <a16:creationId xmlns:a16="http://schemas.microsoft.com/office/drawing/2014/main" id="{F66BDA52-D6B5-4673-A764-184E526D6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525"/>
              <a:ext cx="409" cy="544"/>
            </a:xfrm>
            <a:prstGeom prst="rect">
              <a:avLst/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5000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374" name="Group 150">
              <a:extLst>
                <a:ext uri="{FF2B5EF4-FFF2-40B4-BE49-F238E27FC236}">
                  <a16:creationId xmlns:a16="http://schemas.microsoft.com/office/drawing/2014/main" id="{324BD52B-9252-4739-9F60-22B3900830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7" y="1707"/>
              <a:ext cx="136" cy="227"/>
              <a:chOff x="1986" y="3339"/>
              <a:chExt cx="136" cy="227"/>
            </a:xfrm>
          </p:grpSpPr>
          <p:sp>
            <p:nvSpPr>
              <p:cNvPr id="52375" name="Oval 151">
                <a:extLst>
                  <a:ext uri="{FF2B5EF4-FFF2-40B4-BE49-F238E27FC236}">
                    <a16:creationId xmlns:a16="http://schemas.microsoft.com/office/drawing/2014/main" id="{4A6E283E-1CD2-40EE-901A-1EA7CD0EC1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339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76" name="Rectangle 152">
                <a:extLst>
                  <a:ext uri="{FF2B5EF4-FFF2-40B4-BE49-F238E27FC236}">
                    <a16:creationId xmlns:a16="http://schemas.microsoft.com/office/drawing/2014/main" id="{5ABEA64A-3482-41BB-B180-4D60A519BF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3430"/>
                <a:ext cx="46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377" name="Rectangle 153">
              <a:extLst>
                <a:ext uri="{FF2B5EF4-FFF2-40B4-BE49-F238E27FC236}">
                  <a16:creationId xmlns:a16="http://schemas.microsoft.com/office/drawing/2014/main" id="{497C3F7A-48EB-4D0C-86A7-903B1F5FF5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1434"/>
              <a:ext cx="182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78" name="Rectangle 154">
              <a:extLst>
                <a:ext uri="{FF2B5EF4-FFF2-40B4-BE49-F238E27FC236}">
                  <a16:creationId xmlns:a16="http://schemas.microsoft.com/office/drawing/2014/main" id="{CD72B679-B22A-45D3-8CC5-840A187383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1525"/>
              <a:ext cx="681" cy="54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79" name="Freeform 155">
              <a:extLst>
                <a:ext uri="{FF2B5EF4-FFF2-40B4-BE49-F238E27FC236}">
                  <a16:creationId xmlns:a16="http://schemas.microsoft.com/office/drawing/2014/main" id="{A8DDFEDA-4DD9-49AB-848D-50DAD10A1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1389"/>
              <a:ext cx="90" cy="45"/>
            </a:xfrm>
            <a:custGeom>
              <a:avLst/>
              <a:gdLst>
                <a:gd name="T0" fmla="*/ 0 w 90"/>
                <a:gd name="T1" fmla="*/ 0 h 45"/>
                <a:gd name="T2" fmla="*/ 0 w 90"/>
                <a:gd name="T3" fmla="*/ 45 h 45"/>
                <a:gd name="T4" fmla="*/ 90 w 90"/>
                <a:gd name="T5" fmla="*/ 45 h 45"/>
                <a:gd name="T6" fmla="*/ 90 w 90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45">
                  <a:moveTo>
                    <a:pt x="0" y="0"/>
                  </a:moveTo>
                  <a:lnTo>
                    <a:pt x="0" y="45"/>
                  </a:lnTo>
                  <a:lnTo>
                    <a:pt x="90" y="45"/>
                  </a:lnTo>
                  <a:lnTo>
                    <a:pt x="90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2380" name="Group 156">
            <a:extLst>
              <a:ext uri="{FF2B5EF4-FFF2-40B4-BE49-F238E27FC236}">
                <a16:creationId xmlns:a16="http://schemas.microsoft.com/office/drawing/2014/main" id="{3499B2F4-C5FF-48B6-9FCA-39923DE3BE87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052513"/>
            <a:ext cx="1584325" cy="1223962"/>
            <a:chOff x="3165" y="1979"/>
            <a:chExt cx="998" cy="771"/>
          </a:xfrm>
        </p:grpSpPr>
        <p:sp>
          <p:nvSpPr>
            <p:cNvPr id="52381" name="AutoShape 157">
              <a:extLst>
                <a:ext uri="{FF2B5EF4-FFF2-40B4-BE49-F238E27FC236}">
                  <a16:creationId xmlns:a16="http://schemas.microsoft.com/office/drawing/2014/main" id="{3966B954-FCE8-479C-B976-A212E17E5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1979"/>
              <a:ext cx="453" cy="499"/>
            </a:xfrm>
            <a:prstGeom prst="roundRect">
              <a:avLst>
                <a:gd name="adj" fmla="val 25606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82" name="AutoShape 158">
              <a:extLst>
                <a:ext uri="{FF2B5EF4-FFF2-40B4-BE49-F238E27FC236}">
                  <a16:creationId xmlns:a16="http://schemas.microsoft.com/office/drawing/2014/main" id="{4517D523-EA49-4AE0-8892-BF39A60543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2024"/>
              <a:ext cx="363" cy="409"/>
            </a:xfrm>
            <a:prstGeom prst="roundRect">
              <a:avLst>
                <a:gd name="adj" fmla="val 2562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83" name="AutoShape 159">
              <a:extLst>
                <a:ext uri="{FF2B5EF4-FFF2-40B4-BE49-F238E27FC236}">
                  <a16:creationId xmlns:a16="http://schemas.microsoft.com/office/drawing/2014/main" id="{C3B38E59-82BE-440D-88CA-187DC01606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1979"/>
              <a:ext cx="453" cy="499"/>
            </a:xfrm>
            <a:prstGeom prst="roundRect">
              <a:avLst>
                <a:gd name="adj" fmla="val 25606"/>
              </a:avLst>
            </a:pr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84" name="AutoShape 160">
              <a:extLst>
                <a:ext uri="{FF2B5EF4-FFF2-40B4-BE49-F238E27FC236}">
                  <a16:creationId xmlns:a16="http://schemas.microsoft.com/office/drawing/2014/main" id="{7A1FD512-A2DC-473D-822A-A7738F4A7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2024"/>
              <a:ext cx="363" cy="409"/>
            </a:xfrm>
            <a:prstGeom prst="roundRect">
              <a:avLst>
                <a:gd name="adj" fmla="val 25620"/>
              </a:avLst>
            </a:pr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85" name="AutoShape 161">
              <a:extLst>
                <a:ext uri="{FF2B5EF4-FFF2-40B4-BE49-F238E27FC236}">
                  <a16:creationId xmlns:a16="http://schemas.microsoft.com/office/drawing/2014/main" id="{32BB9084-82DE-4531-8AB3-1BCCD6273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251"/>
              <a:ext cx="998" cy="499"/>
            </a:xfrm>
            <a:prstGeom prst="roundRect">
              <a:avLst>
                <a:gd name="adj" fmla="val 24519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86" name="AutoShape 162">
              <a:extLst>
                <a:ext uri="{FF2B5EF4-FFF2-40B4-BE49-F238E27FC236}">
                  <a16:creationId xmlns:a16="http://schemas.microsoft.com/office/drawing/2014/main" id="{6AF981D8-83BA-458B-8EC1-6117775A3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2296"/>
              <a:ext cx="907" cy="408"/>
            </a:xfrm>
            <a:prstGeom prst="roundRect">
              <a:avLst>
                <a:gd name="adj" fmla="val 24519"/>
              </a:avLst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87" name="Oval 163">
              <a:extLst>
                <a:ext uri="{FF2B5EF4-FFF2-40B4-BE49-F238E27FC236}">
                  <a16:creationId xmlns:a16="http://schemas.microsoft.com/office/drawing/2014/main" id="{FCC18F78-0F30-4B66-9AE0-93EEF461C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1" y="2387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88" name="AutoShape 164">
              <a:extLst>
                <a:ext uri="{FF2B5EF4-FFF2-40B4-BE49-F238E27FC236}">
                  <a16:creationId xmlns:a16="http://schemas.microsoft.com/office/drawing/2014/main" id="{736C9C5E-3AB2-4DEC-8208-90966FB9E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2364"/>
              <a:ext cx="273" cy="273"/>
            </a:xfrm>
            <a:custGeom>
              <a:avLst/>
              <a:gdLst>
                <a:gd name="G0" fmla="+- 3007 0 0"/>
                <a:gd name="G1" fmla="+- 21600 0 3007"/>
                <a:gd name="G2" fmla="+- 21600 0 300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07" y="10800"/>
                  </a:moveTo>
                  <a:cubicBezTo>
                    <a:pt x="3007" y="15104"/>
                    <a:pt x="6496" y="18593"/>
                    <a:pt x="10800" y="18593"/>
                  </a:cubicBezTo>
                  <a:cubicBezTo>
                    <a:pt x="15104" y="18593"/>
                    <a:pt x="18593" y="15104"/>
                    <a:pt x="18593" y="10800"/>
                  </a:cubicBezTo>
                  <a:cubicBezTo>
                    <a:pt x="18593" y="6496"/>
                    <a:pt x="15104" y="3007"/>
                    <a:pt x="10800" y="3007"/>
                  </a:cubicBezTo>
                  <a:cubicBezTo>
                    <a:pt x="6496" y="3007"/>
                    <a:pt x="3007" y="6496"/>
                    <a:pt x="3007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389" name="Group 165">
              <a:extLst>
                <a:ext uri="{FF2B5EF4-FFF2-40B4-BE49-F238E27FC236}">
                  <a16:creationId xmlns:a16="http://schemas.microsoft.com/office/drawing/2014/main" id="{C0705927-C0F4-4DF3-9A98-3D3D316445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25" y="2449"/>
              <a:ext cx="78" cy="104"/>
              <a:chOff x="1487" y="3839"/>
              <a:chExt cx="136" cy="181"/>
            </a:xfrm>
          </p:grpSpPr>
          <p:sp>
            <p:nvSpPr>
              <p:cNvPr id="52390" name="Oval 166">
                <a:extLst>
                  <a:ext uri="{FF2B5EF4-FFF2-40B4-BE49-F238E27FC236}">
                    <a16:creationId xmlns:a16="http://schemas.microsoft.com/office/drawing/2014/main" id="{E9D56CAC-9C11-43B5-ACBD-EACFA8D4A9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839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91" name="Rectangle 167">
                <a:extLst>
                  <a:ext uri="{FF2B5EF4-FFF2-40B4-BE49-F238E27FC236}">
                    <a16:creationId xmlns:a16="http://schemas.microsoft.com/office/drawing/2014/main" id="{AA840EA5-CBBC-4471-B6B7-DD1698D13B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3929"/>
                <a:ext cx="46" cy="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392" name="Oval 168">
              <a:extLst>
                <a:ext uri="{FF2B5EF4-FFF2-40B4-BE49-F238E27FC236}">
                  <a16:creationId xmlns:a16="http://schemas.microsoft.com/office/drawing/2014/main" id="{77EB7450-6261-4F72-A79E-7578B4D7DB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2" y="2464"/>
              <a:ext cx="46" cy="46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93" name="AutoShape 169">
              <a:extLst>
                <a:ext uri="{FF2B5EF4-FFF2-40B4-BE49-F238E27FC236}">
                  <a16:creationId xmlns:a16="http://schemas.microsoft.com/office/drawing/2014/main" id="{659897B2-6868-46E7-BB5A-353B555753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251"/>
              <a:ext cx="998" cy="499"/>
            </a:xfrm>
            <a:prstGeom prst="roundRect">
              <a:avLst>
                <a:gd name="adj" fmla="val 24519"/>
              </a:avLst>
            </a:pr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1768</TotalTime>
  <Words>18</Words>
  <Application>Microsoft Office PowerPoint</Application>
  <PresentationFormat>A4 210 x 297 mm</PresentationFormat>
  <Paragraphs>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pptxb52_錠前のイラスト</dc:title>
  <dc:subject>pptxb52_錠前のイラスト</dc:subject>
  <dc:creator>でじけろお</dc:creator>
  <cp:revision>2</cp:revision>
  <dcterms:created xsi:type="dcterms:W3CDTF">2010-10-12T01:13:58Z</dcterms:created>
  <dcterms:modified xsi:type="dcterms:W3CDTF">2019-10-01T16:38:32Z</dcterms:modified>
  <cp:version>2</cp:version>
</cp:coreProperties>
</file>