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6600FF"/>
    <a:srgbClr val="FF0000"/>
    <a:srgbClr val="FF9933"/>
    <a:srgbClr val="33CC33"/>
    <a:srgbClr val="FFFF00"/>
    <a:srgbClr val="FFCC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10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89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9F8641-56B6-43C5-9B78-D9A289808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4AD82AB-6533-4DC2-9F6C-6F5373B41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068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7C242F-9F2C-4216-B470-3B738C27F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2E1973B-4FF1-4F49-9605-AB89B3EC1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25801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9A57E1A-7551-43D8-A56F-DD4AD98898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29E4B77-A845-4876-8BC1-61EBC82830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082689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25B0D2-BA36-4985-937F-03F77AE1E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FAD462-72D0-4FF4-8FD9-5134BCDD5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02555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3E684C-9E7D-44BE-87E6-BCFB87D81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C070D00-7BC7-4314-B421-EBC1C0E9F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14796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2994B2-1351-4953-962B-08506B4A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78525BB-D642-41BE-966A-753424FF18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276E90E-60B2-40B6-A23B-C84FC19F2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59690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061E4F-F1CF-4744-A386-8533C3860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BCB18B9-0809-47C3-B333-865C5C9BA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42E672-DB77-42FE-80C9-8980D9FD0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2323D6F-F614-4593-99DB-04880EF443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61DE9B4-47EC-4861-B616-FBD8B39262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70108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9B6B6B-4956-404E-9B0A-57C208501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0865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537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A31A00-CDEA-4DDF-84E4-C17EC2EFF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053BDB-E7BE-4547-9D50-F98D3CB618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D60825-7D1B-491C-8AAD-67655E620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68102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21DDE7-7790-47E2-A889-223A657E5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8478800-76A6-4BA3-BF92-F7CDA05E08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32D514A-E1DC-49CF-BE65-C31F7459C7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996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0EC0F826-5B69-4BD5-AFE6-94944A625C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A8378C4-4CEB-4F6F-B10F-4D2F2BFF93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51" name="Rectangle 27">
            <a:extLst>
              <a:ext uri="{FF2B5EF4-FFF2-40B4-BE49-F238E27FC236}">
                <a16:creationId xmlns:a16="http://schemas.microsoft.com/office/drawing/2014/main" id="{7568EF48-4636-4DBC-ADCC-CC5B9E50603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2" name="Rectangle 28">
            <a:extLst>
              <a:ext uri="{FF2B5EF4-FFF2-40B4-BE49-F238E27FC236}">
                <a16:creationId xmlns:a16="http://schemas.microsoft.com/office/drawing/2014/main" id="{2AD68309-A0AE-4861-A382-01EEC15E08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3" name="Rectangle 29">
            <a:extLst>
              <a:ext uri="{FF2B5EF4-FFF2-40B4-BE49-F238E27FC236}">
                <a16:creationId xmlns:a16="http://schemas.microsoft.com/office/drawing/2014/main" id="{460C228C-34D1-48F7-BD6B-BDBF6A8F01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4" name="Rectangle 30">
            <a:extLst>
              <a:ext uri="{FF2B5EF4-FFF2-40B4-BE49-F238E27FC236}">
                <a16:creationId xmlns:a16="http://schemas.microsoft.com/office/drawing/2014/main" id="{3E055492-6D79-488F-B099-857BA35769D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5" name="Rectangle 31">
            <a:extLst>
              <a:ext uri="{FF2B5EF4-FFF2-40B4-BE49-F238E27FC236}">
                <a16:creationId xmlns:a16="http://schemas.microsoft.com/office/drawing/2014/main" id="{52200A58-BD21-4098-B5BE-1385DEC4D98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6" name="Rectangle 32">
            <a:extLst>
              <a:ext uri="{FF2B5EF4-FFF2-40B4-BE49-F238E27FC236}">
                <a16:creationId xmlns:a16="http://schemas.microsoft.com/office/drawing/2014/main" id="{55BB593E-F03D-41B7-9925-89CDCDCCCD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7" name="Rectangle 33">
            <a:extLst>
              <a:ext uri="{FF2B5EF4-FFF2-40B4-BE49-F238E27FC236}">
                <a16:creationId xmlns:a16="http://schemas.microsoft.com/office/drawing/2014/main" id="{1D79EA4C-9430-4FF7-B395-4D93CAF8302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8" name="Rectangle 34">
            <a:extLst>
              <a:ext uri="{FF2B5EF4-FFF2-40B4-BE49-F238E27FC236}">
                <a16:creationId xmlns:a16="http://schemas.microsoft.com/office/drawing/2014/main" id="{9E3511A2-968E-4EF5-944C-EB140C1B81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9" name="Rectangle 35">
            <a:extLst>
              <a:ext uri="{FF2B5EF4-FFF2-40B4-BE49-F238E27FC236}">
                <a16:creationId xmlns:a16="http://schemas.microsoft.com/office/drawing/2014/main" id="{49BBB05F-C445-43A5-A3E9-C26A561B0A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0" name="Rectangle 36">
            <a:extLst>
              <a:ext uri="{FF2B5EF4-FFF2-40B4-BE49-F238E27FC236}">
                <a16:creationId xmlns:a16="http://schemas.microsoft.com/office/drawing/2014/main" id="{E8986DEE-CA6C-40AF-AB0C-3C6D21249C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A938D5BA-C45A-4179-B816-F689DA4DA66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2" name="Rectangle 38">
            <a:extLst>
              <a:ext uri="{FF2B5EF4-FFF2-40B4-BE49-F238E27FC236}">
                <a16:creationId xmlns:a16="http://schemas.microsoft.com/office/drawing/2014/main" id="{270A26F8-6562-425C-AC34-A764253070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7E050644-9366-49C2-909C-0339DAF0EAB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4" name="Rectangle 40">
            <a:extLst>
              <a:ext uri="{FF2B5EF4-FFF2-40B4-BE49-F238E27FC236}">
                <a16:creationId xmlns:a16="http://schemas.microsoft.com/office/drawing/2014/main" id="{4B8549DA-3B93-4FC9-87BA-3392E53767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5" name="Rectangle 41">
            <a:extLst>
              <a:ext uri="{FF2B5EF4-FFF2-40B4-BE49-F238E27FC236}">
                <a16:creationId xmlns:a16="http://schemas.microsoft.com/office/drawing/2014/main" id="{9C935B5B-34FC-4516-87DA-E087519B86C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>
            <a:extLst>
              <a:ext uri="{FF2B5EF4-FFF2-40B4-BE49-F238E27FC236}">
                <a16:creationId xmlns:a16="http://schemas.microsoft.com/office/drawing/2014/main" id="{7AB74075-BEAA-47C2-A092-F1FB8AC7BF06}"/>
              </a:ext>
            </a:extLst>
          </p:cNvPr>
          <p:cNvGrpSpPr>
            <a:grpSpLocks/>
          </p:cNvGrpSpPr>
          <p:nvPr/>
        </p:nvGrpSpPr>
        <p:grpSpPr bwMode="auto">
          <a:xfrm>
            <a:off x="6284913" y="4786313"/>
            <a:ext cx="1149350" cy="1503362"/>
            <a:chOff x="1805" y="300"/>
            <a:chExt cx="1178" cy="1542"/>
          </a:xfrm>
        </p:grpSpPr>
        <p:sp>
          <p:nvSpPr>
            <p:cNvPr id="52227" name="Freeform 3">
              <a:extLst>
                <a:ext uri="{FF2B5EF4-FFF2-40B4-BE49-F238E27FC236}">
                  <a16:creationId xmlns:a16="http://schemas.microsoft.com/office/drawing/2014/main" id="{F0AEEBD2-1AC8-47D5-B6A7-1FAC4B200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799"/>
              <a:ext cx="544" cy="1043"/>
            </a:xfrm>
            <a:custGeom>
              <a:avLst/>
              <a:gdLst>
                <a:gd name="T0" fmla="*/ 272 w 544"/>
                <a:gd name="T1" fmla="*/ 0 h 1043"/>
                <a:gd name="T2" fmla="*/ 0 w 544"/>
                <a:gd name="T3" fmla="*/ 136 h 1043"/>
                <a:gd name="T4" fmla="*/ 0 w 544"/>
                <a:gd name="T5" fmla="*/ 453 h 1043"/>
                <a:gd name="T6" fmla="*/ 136 w 544"/>
                <a:gd name="T7" fmla="*/ 453 h 1043"/>
                <a:gd name="T8" fmla="*/ 136 w 544"/>
                <a:gd name="T9" fmla="*/ 544 h 1043"/>
                <a:gd name="T10" fmla="*/ 181 w 544"/>
                <a:gd name="T11" fmla="*/ 544 h 1043"/>
                <a:gd name="T12" fmla="*/ 181 w 544"/>
                <a:gd name="T13" fmla="*/ 998 h 1043"/>
                <a:gd name="T14" fmla="*/ 272 w 544"/>
                <a:gd name="T15" fmla="*/ 1043 h 1043"/>
                <a:gd name="T16" fmla="*/ 363 w 544"/>
                <a:gd name="T17" fmla="*/ 952 h 1043"/>
                <a:gd name="T18" fmla="*/ 363 w 544"/>
                <a:gd name="T19" fmla="*/ 907 h 1043"/>
                <a:gd name="T20" fmla="*/ 272 w 544"/>
                <a:gd name="T21" fmla="*/ 816 h 1043"/>
                <a:gd name="T22" fmla="*/ 363 w 544"/>
                <a:gd name="T23" fmla="*/ 725 h 1043"/>
                <a:gd name="T24" fmla="*/ 317 w 544"/>
                <a:gd name="T25" fmla="*/ 680 h 1043"/>
                <a:gd name="T26" fmla="*/ 363 w 544"/>
                <a:gd name="T27" fmla="*/ 635 h 1043"/>
                <a:gd name="T28" fmla="*/ 363 w 544"/>
                <a:gd name="T29" fmla="*/ 544 h 1043"/>
                <a:gd name="T30" fmla="*/ 408 w 544"/>
                <a:gd name="T31" fmla="*/ 544 h 1043"/>
                <a:gd name="T32" fmla="*/ 408 w 544"/>
                <a:gd name="T33" fmla="*/ 453 h 1043"/>
                <a:gd name="T34" fmla="*/ 544 w 544"/>
                <a:gd name="T35" fmla="*/ 453 h 1043"/>
                <a:gd name="T36" fmla="*/ 544 w 544"/>
                <a:gd name="T37" fmla="*/ 136 h 1043"/>
                <a:gd name="T38" fmla="*/ 272 w 544"/>
                <a:gd name="T3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4" h="1043">
                  <a:moveTo>
                    <a:pt x="272" y="0"/>
                  </a:moveTo>
                  <a:lnTo>
                    <a:pt x="0" y="136"/>
                  </a:lnTo>
                  <a:lnTo>
                    <a:pt x="0" y="453"/>
                  </a:lnTo>
                  <a:lnTo>
                    <a:pt x="136" y="453"/>
                  </a:lnTo>
                  <a:lnTo>
                    <a:pt x="136" y="544"/>
                  </a:lnTo>
                  <a:lnTo>
                    <a:pt x="181" y="544"/>
                  </a:lnTo>
                  <a:lnTo>
                    <a:pt x="181" y="998"/>
                  </a:lnTo>
                  <a:lnTo>
                    <a:pt x="272" y="1043"/>
                  </a:lnTo>
                  <a:lnTo>
                    <a:pt x="363" y="952"/>
                  </a:lnTo>
                  <a:lnTo>
                    <a:pt x="363" y="907"/>
                  </a:lnTo>
                  <a:lnTo>
                    <a:pt x="272" y="816"/>
                  </a:lnTo>
                  <a:lnTo>
                    <a:pt x="363" y="725"/>
                  </a:lnTo>
                  <a:lnTo>
                    <a:pt x="317" y="680"/>
                  </a:lnTo>
                  <a:lnTo>
                    <a:pt x="363" y="635"/>
                  </a:lnTo>
                  <a:lnTo>
                    <a:pt x="363" y="544"/>
                  </a:lnTo>
                  <a:lnTo>
                    <a:pt x="408" y="544"/>
                  </a:lnTo>
                  <a:lnTo>
                    <a:pt x="408" y="453"/>
                  </a:lnTo>
                  <a:lnTo>
                    <a:pt x="544" y="453"/>
                  </a:lnTo>
                  <a:lnTo>
                    <a:pt x="544" y="136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28" name="Freeform 4">
              <a:extLst>
                <a:ext uri="{FF2B5EF4-FFF2-40B4-BE49-F238E27FC236}">
                  <a16:creationId xmlns:a16="http://schemas.microsoft.com/office/drawing/2014/main" id="{9A998CC2-D47D-4340-8F04-C60F53FB6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799"/>
              <a:ext cx="545" cy="453"/>
            </a:xfrm>
            <a:custGeom>
              <a:avLst/>
              <a:gdLst>
                <a:gd name="T0" fmla="*/ 545 w 545"/>
                <a:gd name="T1" fmla="*/ 453 h 453"/>
                <a:gd name="T2" fmla="*/ 0 w 545"/>
                <a:gd name="T3" fmla="*/ 453 h 453"/>
                <a:gd name="T4" fmla="*/ 0 w 545"/>
                <a:gd name="T5" fmla="*/ 136 h 453"/>
                <a:gd name="T6" fmla="*/ 273 w 545"/>
                <a:gd name="T7" fmla="*/ 0 h 453"/>
                <a:gd name="T8" fmla="*/ 545 w 545"/>
                <a:gd name="T9" fmla="*/ 136 h 453"/>
                <a:gd name="T10" fmla="*/ 545 w 545"/>
                <a:gd name="T1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453">
                  <a:moveTo>
                    <a:pt x="545" y="453"/>
                  </a:moveTo>
                  <a:lnTo>
                    <a:pt x="0" y="453"/>
                  </a:lnTo>
                  <a:lnTo>
                    <a:pt x="0" y="136"/>
                  </a:lnTo>
                  <a:lnTo>
                    <a:pt x="273" y="0"/>
                  </a:lnTo>
                  <a:lnTo>
                    <a:pt x="545" y="136"/>
                  </a:lnTo>
                  <a:lnTo>
                    <a:pt x="545" y="453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29" name="Freeform 5">
              <a:extLst>
                <a:ext uri="{FF2B5EF4-FFF2-40B4-BE49-F238E27FC236}">
                  <a16:creationId xmlns:a16="http://schemas.microsoft.com/office/drawing/2014/main" id="{B1B644B2-D94B-442D-8F17-2BA24487755D}"/>
                </a:ext>
              </a:extLst>
            </p:cNvPr>
            <p:cNvSpPr>
              <a:spLocks/>
            </p:cNvSpPr>
            <p:nvPr/>
          </p:nvSpPr>
          <p:spPr bwMode="auto">
            <a:xfrm rot="-1800000">
              <a:off x="2439" y="754"/>
              <a:ext cx="544" cy="1043"/>
            </a:xfrm>
            <a:custGeom>
              <a:avLst/>
              <a:gdLst>
                <a:gd name="T0" fmla="*/ 272 w 544"/>
                <a:gd name="T1" fmla="*/ 0 h 1043"/>
                <a:gd name="T2" fmla="*/ 0 w 544"/>
                <a:gd name="T3" fmla="*/ 136 h 1043"/>
                <a:gd name="T4" fmla="*/ 0 w 544"/>
                <a:gd name="T5" fmla="*/ 453 h 1043"/>
                <a:gd name="T6" fmla="*/ 136 w 544"/>
                <a:gd name="T7" fmla="*/ 453 h 1043"/>
                <a:gd name="T8" fmla="*/ 136 w 544"/>
                <a:gd name="T9" fmla="*/ 544 h 1043"/>
                <a:gd name="T10" fmla="*/ 181 w 544"/>
                <a:gd name="T11" fmla="*/ 544 h 1043"/>
                <a:gd name="T12" fmla="*/ 181 w 544"/>
                <a:gd name="T13" fmla="*/ 998 h 1043"/>
                <a:gd name="T14" fmla="*/ 272 w 544"/>
                <a:gd name="T15" fmla="*/ 1043 h 1043"/>
                <a:gd name="T16" fmla="*/ 363 w 544"/>
                <a:gd name="T17" fmla="*/ 952 h 1043"/>
                <a:gd name="T18" fmla="*/ 363 w 544"/>
                <a:gd name="T19" fmla="*/ 907 h 1043"/>
                <a:gd name="T20" fmla="*/ 272 w 544"/>
                <a:gd name="T21" fmla="*/ 816 h 1043"/>
                <a:gd name="T22" fmla="*/ 363 w 544"/>
                <a:gd name="T23" fmla="*/ 725 h 1043"/>
                <a:gd name="T24" fmla="*/ 317 w 544"/>
                <a:gd name="T25" fmla="*/ 680 h 1043"/>
                <a:gd name="T26" fmla="*/ 363 w 544"/>
                <a:gd name="T27" fmla="*/ 635 h 1043"/>
                <a:gd name="T28" fmla="*/ 363 w 544"/>
                <a:gd name="T29" fmla="*/ 544 h 1043"/>
                <a:gd name="T30" fmla="*/ 408 w 544"/>
                <a:gd name="T31" fmla="*/ 544 h 1043"/>
                <a:gd name="T32" fmla="*/ 408 w 544"/>
                <a:gd name="T33" fmla="*/ 453 h 1043"/>
                <a:gd name="T34" fmla="*/ 544 w 544"/>
                <a:gd name="T35" fmla="*/ 453 h 1043"/>
                <a:gd name="T36" fmla="*/ 544 w 544"/>
                <a:gd name="T37" fmla="*/ 136 h 1043"/>
                <a:gd name="T38" fmla="*/ 272 w 544"/>
                <a:gd name="T3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4" h="1043">
                  <a:moveTo>
                    <a:pt x="272" y="0"/>
                  </a:moveTo>
                  <a:lnTo>
                    <a:pt x="0" y="136"/>
                  </a:lnTo>
                  <a:lnTo>
                    <a:pt x="0" y="453"/>
                  </a:lnTo>
                  <a:lnTo>
                    <a:pt x="136" y="453"/>
                  </a:lnTo>
                  <a:lnTo>
                    <a:pt x="136" y="544"/>
                  </a:lnTo>
                  <a:lnTo>
                    <a:pt x="181" y="544"/>
                  </a:lnTo>
                  <a:lnTo>
                    <a:pt x="181" y="998"/>
                  </a:lnTo>
                  <a:lnTo>
                    <a:pt x="272" y="1043"/>
                  </a:lnTo>
                  <a:lnTo>
                    <a:pt x="363" y="952"/>
                  </a:lnTo>
                  <a:lnTo>
                    <a:pt x="363" y="907"/>
                  </a:lnTo>
                  <a:lnTo>
                    <a:pt x="272" y="816"/>
                  </a:lnTo>
                  <a:lnTo>
                    <a:pt x="363" y="725"/>
                  </a:lnTo>
                  <a:lnTo>
                    <a:pt x="317" y="680"/>
                  </a:lnTo>
                  <a:lnTo>
                    <a:pt x="363" y="635"/>
                  </a:lnTo>
                  <a:lnTo>
                    <a:pt x="363" y="544"/>
                  </a:lnTo>
                  <a:lnTo>
                    <a:pt x="408" y="544"/>
                  </a:lnTo>
                  <a:lnTo>
                    <a:pt x="408" y="453"/>
                  </a:lnTo>
                  <a:lnTo>
                    <a:pt x="544" y="453"/>
                  </a:lnTo>
                  <a:lnTo>
                    <a:pt x="544" y="136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30" name="Freeform 6">
              <a:extLst>
                <a:ext uri="{FF2B5EF4-FFF2-40B4-BE49-F238E27FC236}">
                  <a16:creationId xmlns:a16="http://schemas.microsoft.com/office/drawing/2014/main" id="{36C3AD8B-DD35-4696-81B4-3788974AB57E}"/>
                </a:ext>
              </a:extLst>
            </p:cNvPr>
            <p:cNvSpPr>
              <a:spLocks/>
            </p:cNvSpPr>
            <p:nvPr/>
          </p:nvSpPr>
          <p:spPr bwMode="auto">
            <a:xfrm rot="-1800000">
              <a:off x="2291" y="793"/>
              <a:ext cx="545" cy="453"/>
            </a:xfrm>
            <a:custGeom>
              <a:avLst/>
              <a:gdLst>
                <a:gd name="T0" fmla="*/ 545 w 545"/>
                <a:gd name="T1" fmla="*/ 453 h 453"/>
                <a:gd name="T2" fmla="*/ 0 w 545"/>
                <a:gd name="T3" fmla="*/ 453 h 453"/>
                <a:gd name="T4" fmla="*/ 0 w 545"/>
                <a:gd name="T5" fmla="*/ 136 h 453"/>
                <a:gd name="T6" fmla="*/ 273 w 545"/>
                <a:gd name="T7" fmla="*/ 0 h 453"/>
                <a:gd name="T8" fmla="*/ 545 w 545"/>
                <a:gd name="T9" fmla="*/ 136 h 453"/>
                <a:gd name="T10" fmla="*/ 545 w 545"/>
                <a:gd name="T1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453">
                  <a:moveTo>
                    <a:pt x="545" y="453"/>
                  </a:moveTo>
                  <a:lnTo>
                    <a:pt x="0" y="453"/>
                  </a:lnTo>
                  <a:lnTo>
                    <a:pt x="0" y="136"/>
                  </a:lnTo>
                  <a:lnTo>
                    <a:pt x="273" y="0"/>
                  </a:lnTo>
                  <a:lnTo>
                    <a:pt x="545" y="136"/>
                  </a:lnTo>
                  <a:lnTo>
                    <a:pt x="545" y="453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31" name="Oval 7">
              <a:extLst>
                <a:ext uri="{FF2B5EF4-FFF2-40B4-BE49-F238E27FC236}">
                  <a16:creationId xmlns:a16="http://schemas.microsoft.com/office/drawing/2014/main" id="{CC9B4B52-F2C1-4A5B-B2CD-AF3CA214C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890"/>
              <a:ext cx="91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2" name="AutoShape 8">
              <a:extLst>
                <a:ext uri="{FF2B5EF4-FFF2-40B4-BE49-F238E27FC236}">
                  <a16:creationId xmlns:a16="http://schemas.microsoft.com/office/drawing/2014/main" id="{1F65B038-AF16-4D3E-AD02-9131FFE902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1805" y="300"/>
              <a:ext cx="816" cy="816"/>
            </a:xfrm>
            <a:custGeom>
              <a:avLst/>
              <a:gdLst>
                <a:gd name="G0" fmla="+- 9803 0 0"/>
                <a:gd name="G1" fmla="+- 7437844 0 0"/>
                <a:gd name="G2" fmla="+- 0 0 7437844"/>
                <a:gd name="T0" fmla="*/ 0 256 1"/>
                <a:gd name="T1" fmla="*/ 180 256 1"/>
                <a:gd name="G3" fmla="+- 7437844 T0 T1"/>
                <a:gd name="T2" fmla="*/ 0 256 1"/>
                <a:gd name="T3" fmla="*/ 90 256 1"/>
                <a:gd name="G4" fmla="+- 7437844 T2 T3"/>
                <a:gd name="G5" fmla="*/ G4 2 1"/>
                <a:gd name="T4" fmla="*/ 90 256 1"/>
                <a:gd name="T5" fmla="*/ 0 256 1"/>
                <a:gd name="G6" fmla="+- 7437844 T4 T5"/>
                <a:gd name="G7" fmla="*/ G6 2 1"/>
                <a:gd name="G8" fmla="abs 743784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803"/>
                <a:gd name="G18" fmla="*/ 9803 1 2"/>
                <a:gd name="G19" fmla="+- G18 5400 0"/>
                <a:gd name="G20" fmla="cos G19 7437844"/>
                <a:gd name="G21" fmla="sin G19 7437844"/>
                <a:gd name="G22" fmla="+- G20 10800 0"/>
                <a:gd name="G23" fmla="+- G21 10800 0"/>
                <a:gd name="G24" fmla="+- 10800 0 G20"/>
                <a:gd name="G25" fmla="+- 9803 10800 0"/>
                <a:gd name="G26" fmla="?: G9 G17 G25"/>
                <a:gd name="G27" fmla="?: G9 0 21600"/>
                <a:gd name="G28" fmla="cos 10800 7437844"/>
                <a:gd name="G29" fmla="sin 10800 7437844"/>
                <a:gd name="G30" fmla="sin 9803 7437844"/>
                <a:gd name="G31" fmla="+- G28 10800 0"/>
                <a:gd name="G32" fmla="+- G29 10800 0"/>
                <a:gd name="G33" fmla="+- G30 10800 0"/>
                <a:gd name="G34" fmla="?: G4 0 G31"/>
                <a:gd name="G35" fmla="?: 7437844 G34 0"/>
                <a:gd name="G36" fmla="?: G6 G35 G31"/>
                <a:gd name="G37" fmla="+- 21600 0 G36"/>
                <a:gd name="G38" fmla="?: G4 0 G33"/>
                <a:gd name="G39" fmla="?: 743784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693 w 21600"/>
                <a:gd name="T15" fmla="*/ 20248 h 21600"/>
                <a:gd name="T16" fmla="*/ 10800 w 21600"/>
                <a:gd name="T17" fmla="*/ 997 h 21600"/>
                <a:gd name="T18" fmla="*/ 14907 w 21600"/>
                <a:gd name="T19" fmla="*/ 2024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892" y="19790"/>
                  </a:moveTo>
                  <a:cubicBezTo>
                    <a:pt x="3312" y="18234"/>
                    <a:pt x="997" y="14703"/>
                    <a:pt x="997" y="10800"/>
                  </a:cubicBezTo>
                  <a:cubicBezTo>
                    <a:pt x="997" y="5385"/>
                    <a:pt x="5385" y="997"/>
                    <a:pt x="10800" y="997"/>
                  </a:cubicBezTo>
                  <a:cubicBezTo>
                    <a:pt x="16214" y="997"/>
                    <a:pt x="20603" y="5385"/>
                    <a:pt x="20603" y="10800"/>
                  </a:cubicBezTo>
                  <a:cubicBezTo>
                    <a:pt x="20603" y="14703"/>
                    <a:pt x="18287" y="18234"/>
                    <a:pt x="14707" y="19790"/>
                  </a:cubicBezTo>
                  <a:lnTo>
                    <a:pt x="15105" y="20704"/>
                  </a:lnTo>
                  <a:cubicBezTo>
                    <a:pt x="19048" y="18990"/>
                    <a:pt x="21600" y="1510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100"/>
                    <a:pt x="2551" y="18990"/>
                    <a:pt x="6494" y="2070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33" name="Group 9">
            <a:extLst>
              <a:ext uri="{FF2B5EF4-FFF2-40B4-BE49-F238E27FC236}">
                <a16:creationId xmlns:a16="http://schemas.microsoft.com/office/drawing/2014/main" id="{4B1D914A-6EC7-4553-B225-2B1DF9478FBF}"/>
              </a:ext>
            </a:extLst>
          </p:cNvPr>
          <p:cNvGrpSpPr>
            <a:grpSpLocks/>
          </p:cNvGrpSpPr>
          <p:nvPr/>
        </p:nvGrpSpPr>
        <p:grpSpPr bwMode="auto">
          <a:xfrm rot="-1800000">
            <a:off x="2657475" y="819150"/>
            <a:ext cx="828675" cy="1655763"/>
            <a:chOff x="807" y="2160"/>
            <a:chExt cx="635" cy="1270"/>
          </a:xfrm>
        </p:grpSpPr>
        <p:sp>
          <p:nvSpPr>
            <p:cNvPr id="52234" name="Freeform 10">
              <a:extLst>
                <a:ext uri="{FF2B5EF4-FFF2-40B4-BE49-F238E27FC236}">
                  <a16:creationId xmlns:a16="http://schemas.microsoft.com/office/drawing/2014/main" id="{41E8B988-4222-485F-8C7F-6458F1F56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306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272 h 318"/>
                <a:gd name="T4" fmla="*/ 227 w 227"/>
                <a:gd name="T5" fmla="*/ 227 h 318"/>
                <a:gd name="T6" fmla="*/ 91 w 227"/>
                <a:gd name="T7" fmla="*/ 227 h 318"/>
                <a:gd name="T8" fmla="*/ 91 w 227"/>
                <a:gd name="T9" fmla="*/ 91 h 318"/>
                <a:gd name="T10" fmla="*/ 227 w 227"/>
                <a:gd name="T11" fmla="*/ 91 h 318"/>
                <a:gd name="T12" fmla="*/ 227 w 227"/>
                <a:gd name="T13" fmla="*/ 46 h 318"/>
                <a:gd name="T14" fmla="*/ 0 w 227"/>
                <a:gd name="T15" fmla="*/ 0 h 318"/>
                <a:gd name="T16" fmla="*/ 0 w 227"/>
                <a:gd name="T17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272"/>
                  </a:lnTo>
                  <a:lnTo>
                    <a:pt x="227" y="227"/>
                  </a:lnTo>
                  <a:lnTo>
                    <a:pt x="91" y="227"/>
                  </a:lnTo>
                  <a:lnTo>
                    <a:pt x="91" y="91"/>
                  </a:lnTo>
                  <a:lnTo>
                    <a:pt x="227" y="91"/>
                  </a:lnTo>
                  <a:lnTo>
                    <a:pt x="227" y="46"/>
                  </a:lnTo>
                  <a:lnTo>
                    <a:pt x="0" y="0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35" name="AutoShape 11">
              <a:extLst>
                <a:ext uri="{FF2B5EF4-FFF2-40B4-BE49-F238E27FC236}">
                  <a16:creationId xmlns:a16="http://schemas.microsoft.com/office/drawing/2014/main" id="{4B118CE0-81DB-4036-B0FF-B0FEE2FB2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160"/>
              <a:ext cx="635" cy="636"/>
            </a:xfrm>
            <a:custGeom>
              <a:avLst/>
              <a:gdLst>
                <a:gd name="G0" fmla="+- 6599 0 0"/>
                <a:gd name="G1" fmla="+- 21600 0 6599"/>
                <a:gd name="G2" fmla="+- 21600 0 659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99" y="10800"/>
                  </a:moveTo>
                  <a:cubicBezTo>
                    <a:pt x="6599" y="13120"/>
                    <a:pt x="8480" y="15001"/>
                    <a:pt x="10800" y="15001"/>
                  </a:cubicBezTo>
                  <a:cubicBezTo>
                    <a:pt x="13120" y="15001"/>
                    <a:pt x="15001" y="13120"/>
                    <a:pt x="15001" y="10800"/>
                  </a:cubicBezTo>
                  <a:cubicBezTo>
                    <a:pt x="15001" y="8480"/>
                    <a:pt x="13120" y="6599"/>
                    <a:pt x="10800" y="6599"/>
                  </a:cubicBezTo>
                  <a:cubicBezTo>
                    <a:pt x="8480" y="6599"/>
                    <a:pt x="6599" y="8480"/>
                    <a:pt x="659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100000">
                  <a:srgbClr val="CC99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6" name="AutoShape 12">
              <a:extLst>
                <a:ext uri="{FF2B5EF4-FFF2-40B4-BE49-F238E27FC236}">
                  <a16:creationId xmlns:a16="http://schemas.microsoft.com/office/drawing/2014/main" id="{79C592EC-0800-4E3F-A1F0-10B2A0540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568"/>
              <a:ext cx="91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37" name="Group 13">
            <a:extLst>
              <a:ext uri="{FF2B5EF4-FFF2-40B4-BE49-F238E27FC236}">
                <a16:creationId xmlns:a16="http://schemas.microsoft.com/office/drawing/2014/main" id="{5198661C-A0C7-4664-9E5F-94DABA4271F8}"/>
              </a:ext>
            </a:extLst>
          </p:cNvPr>
          <p:cNvGrpSpPr>
            <a:grpSpLocks/>
          </p:cNvGrpSpPr>
          <p:nvPr/>
        </p:nvGrpSpPr>
        <p:grpSpPr bwMode="auto">
          <a:xfrm>
            <a:off x="947738" y="4733925"/>
            <a:ext cx="576262" cy="1574800"/>
            <a:chOff x="3891" y="1706"/>
            <a:chExt cx="681" cy="1860"/>
          </a:xfrm>
        </p:grpSpPr>
        <p:sp>
          <p:nvSpPr>
            <p:cNvPr id="52238" name="AutoShape 14">
              <a:extLst>
                <a:ext uri="{FF2B5EF4-FFF2-40B4-BE49-F238E27FC236}">
                  <a16:creationId xmlns:a16="http://schemas.microsoft.com/office/drawing/2014/main" id="{60CD3388-7F20-4E70-A4F4-BB3F7B034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1842"/>
              <a:ext cx="45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39" name="AutoShape 15">
              <a:extLst>
                <a:ext uri="{FF2B5EF4-FFF2-40B4-BE49-F238E27FC236}">
                  <a16:creationId xmlns:a16="http://schemas.microsoft.com/office/drawing/2014/main" id="{3659D501-D105-4446-9AB9-15A8F058E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614"/>
              <a:ext cx="45" cy="9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0" name="AutoShape 16">
              <a:extLst>
                <a:ext uri="{FF2B5EF4-FFF2-40B4-BE49-F238E27FC236}">
                  <a16:creationId xmlns:a16="http://schemas.microsoft.com/office/drawing/2014/main" id="{3A122E5D-567E-4B6A-8668-396EFE13B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704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1" name="AutoShape 17">
              <a:extLst>
                <a:ext uri="{FF2B5EF4-FFF2-40B4-BE49-F238E27FC236}">
                  <a16:creationId xmlns:a16="http://schemas.microsoft.com/office/drawing/2014/main" id="{56C46625-5549-4221-95A5-68673D14C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795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2" name="AutoShape 18">
              <a:extLst>
                <a:ext uri="{FF2B5EF4-FFF2-40B4-BE49-F238E27FC236}">
                  <a16:creationId xmlns:a16="http://schemas.microsoft.com/office/drawing/2014/main" id="{2AED1625-74CE-4EE9-96D9-4172BD59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568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3" name="AutoShape 19">
              <a:extLst>
                <a:ext uri="{FF2B5EF4-FFF2-40B4-BE49-F238E27FC236}">
                  <a16:creationId xmlns:a16="http://schemas.microsoft.com/office/drawing/2014/main" id="{B84E84BF-22BF-45A3-8976-D5F404781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248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4" name="AutoShape 20">
              <a:extLst>
                <a:ext uri="{FF2B5EF4-FFF2-40B4-BE49-F238E27FC236}">
                  <a16:creationId xmlns:a16="http://schemas.microsoft.com/office/drawing/2014/main" id="{D5FFE7A8-76E7-4044-8E2E-ABCBAF8FA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203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5" name="Freeform 21">
              <a:extLst>
                <a:ext uri="{FF2B5EF4-FFF2-40B4-BE49-F238E27FC236}">
                  <a16:creationId xmlns:a16="http://schemas.microsoft.com/office/drawing/2014/main" id="{2BB9E69C-A82A-4EF2-8A59-7F03B5AE6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339"/>
              <a:ext cx="181" cy="136"/>
            </a:xfrm>
            <a:custGeom>
              <a:avLst/>
              <a:gdLst>
                <a:gd name="T0" fmla="*/ 0 w 227"/>
                <a:gd name="T1" fmla="*/ 0 h 227"/>
                <a:gd name="T2" fmla="*/ 45 w 227"/>
                <a:gd name="T3" fmla="*/ 0 h 227"/>
                <a:gd name="T4" fmla="*/ 45 w 227"/>
                <a:gd name="T5" fmla="*/ 46 h 227"/>
                <a:gd name="T6" fmla="*/ 91 w 227"/>
                <a:gd name="T7" fmla="*/ 46 h 227"/>
                <a:gd name="T8" fmla="*/ 91 w 227"/>
                <a:gd name="T9" fmla="*/ 0 h 227"/>
                <a:gd name="T10" fmla="*/ 227 w 227"/>
                <a:gd name="T11" fmla="*/ 0 h 227"/>
                <a:gd name="T12" fmla="*/ 227 w 227"/>
                <a:gd name="T13" fmla="*/ 91 h 227"/>
                <a:gd name="T14" fmla="*/ 181 w 227"/>
                <a:gd name="T15" fmla="*/ 91 h 227"/>
                <a:gd name="T16" fmla="*/ 181 w 227"/>
                <a:gd name="T17" fmla="*/ 46 h 227"/>
                <a:gd name="T18" fmla="*/ 136 w 227"/>
                <a:gd name="T19" fmla="*/ 46 h 227"/>
                <a:gd name="T20" fmla="*/ 136 w 227"/>
                <a:gd name="T21" fmla="*/ 91 h 227"/>
                <a:gd name="T22" fmla="*/ 45 w 227"/>
                <a:gd name="T23" fmla="*/ 91 h 227"/>
                <a:gd name="T24" fmla="*/ 45 w 227"/>
                <a:gd name="T25" fmla="*/ 136 h 227"/>
                <a:gd name="T26" fmla="*/ 136 w 227"/>
                <a:gd name="T27" fmla="*/ 136 h 227"/>
                <a:gd name="T28" fmla="*/ 136 w 227"/>
                <a:gd name="T29" fmla="*/ 182 h 227"/>
                <a:gd name="T30" fmla="*/ 181 w 227"/>
                <a:gd name="T31" fmla="*/ 182 h 227"/>
                <a:gd name="T32" fmla="*/ 181 w 227"/>
                <a:gd name="T33" fmla="*/ 136 h 227"/>
                <a:gd name="T34" fmla="*/ 227 w 227"/>
                <a:gd name="T35" fmla="*/ 136 h 227"/>
                <a:gd name="T36" fmla="*/ 227 w 227"/>
                <a:gd name="T37" fmla="*/ 227 h 227"/>
                <a:gd name="T38" fmla="*/ 91 w 227"/>
                <a:gd name="T39" fmla="*/ 227 h 227"/>
                <a:gd name="T40" fmla="*/ 91 w 227"/>
                <a:gd name="T41" fmla="*/ 182 h 227"/>
                <a:gd name="T42" fmla="*/ 45 w 227"/>
                <a:gd name="T43" fmla="*/ 182 h 227"/>
                <a:gd name="T44" fmla="*/ 45 w 227"/>
                <a:gd name="T45" fmla="*/ 227 h 227"/>
                <a:gd name="T46" fmla="*/ 0 w 227"/>
                <a:gd name="T47" fmla="*/ 227 h 227"/>
                <a:gd name="T48" fmla="*/ 0 w 227"/>
                <a:gd name="T4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45" y="0"/>
                  </a:lnTo>
                  <a:lnTo>
                    <a:pt x="45" y="46"/>
                  </a:lnTo>
                  <a:lnTo>
                    <a:pt x="91" y="46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27" y="91"/>
                  </a:lnTo>
                  <a:lnTo>
                    <a:pt x="181" y="91"/>
                  </a:lnTo>
                  <a:lnTo>
                    <a:pt x="181" y="46"/>
                  </a:lnTo>
                  <a:lnTo>
                    <a:pt x="136" y="46"/>
                  </a:lnTo>
                  <a:lnTo>
                    <a:pt x="136" y="91"/>
                  </a:lnTo>
                  <a:lnTo>
                    <a:pt x="45" y="91"/>
                  </a:lnTo>
                  <a:lnTo>
                    <a:pt x="45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181" y="182"/>
                  </a:lnTo>
                  <a:lnTo>
                    <a:pt x="181" y="136"/>
                  </a:lnTo>
                  <a:lnTo>
                    <a:pt x="227" y="136"/>
                  </a:lnTo>
                  <a:lnTo>
                    <a:pt x="227" y="227"/>
                  </a:lnTo>
                  <a:lnTo>
                    <a:pt x="91" y="227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46" name="AutoShape 22">
              <a:extLst>
                <a:ext uri="{FF2B5EF4-FFF2-40B4-BE49-F238E27FC236}">
                  <a16:creationId xmlns:a16="http://schemas.microsoft.com/office/drawing/2014/main" id="{7883AB6F-F960-490F-A31E-780E79E39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706"/>
              <a:ext cx="227" cy="227"/>
            </a:xfrm>
            <a:custGeom>
              <a:avLst/>
              <a:gdLst>
                <a:gd name="G0" fmla="+- 2950 0 0"/>
                <a:gd name="G1" fmla="+- 21600 0 2950"/>
                <a:gd name="G2" fmla="+- 21600 0 295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950" y="10800"/>
                  </a:moveTo>
                  <a:cubicBezTo>
                    <a:pt x="2950" y="15135"/>
                    <a:pt x="6465" y="18650"/>
                    <a:pt x="10800" y="18650"/>
                  </a:cubicBezTo>
                  <a:cubicBezTo>
                    <a:pt x="15135" y="18650"/>
                    <a:pt x="18650" y="15135"/>
                    <a:pt x="18650" y="10800"/>
                  </a:cubicBezTo>
                  <a:cubicBezTo>
                    <a:pt x="18650" y="6465"/>
                    <a:pt x="15135" y="2950"/>
                    <a:pt x="10800" y="2950"/>
                  </a:cubicBezTo>
                  <a:cubicBezTo>
                    <a:pt x="6465" y="2950"/>
                    <a:pt x="2950" y="6465"/>
                    <a:pt x="295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7" name="AutoShape 23">
              <a:extLst>
                <a:ext uri="{FF2B5EF4-FFF2-40B4-BE49-F238E27FC236}">
                  <a16:creationId xmlns:a16="http://schemas.microsoft.com/office/drawing/2014/main" id="{807CB683-1CAD-425A-A3F9-7AF37AADB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933"/>
              <a:ext cx="681" cy="682"/>
            </a:xfrm>
            <a:custGeom>
              <a:avLst/>
              <a:gdLst>
                <a:gd name="G0" fmla="+- 1837 0 0"/>
                <a:gd name="G1" fmla="+- 21600 0 1837"/>
                <a:gd name="G2" fmla="+- 21600 0 18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37" y="10800"/>
                  </a:moveTo>
                  <a:cubicBezTo>
                    <a:pt x="1837" y="15750"/>
                    <a:pt x="5850" y="19763"/>
                    <a:pt x="10800" y="19763"/>
                  </a:cubicBezTo>
                  <a:cubicBezTo>
                    <a:pt x="15750" y="19763"/>
                    <a:pt x="19763" y="15750"/>
                    <a:pt x="19763" y="10800"/>
                  </a:cubicBezTo>
                  <a:cubicBezTo>
                    <a:pt x="19763" y="5850"/>
                    <a:pt x="15750" y="1837"/>
                    <a:pt x="10800" y="1837"/>
                  </a:cubicBezTo>
                  <a:cubicBezTo>
                    <a:pt x="5850" y="1837"/>
                    <a:pt x="1837" y="5850"/>
                    <a:pt x="1837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48" name="AutoShape 24">
              <a:extLst>
                <a:ext uri="{FF2B5EF4-FFF2-40B4-BE49-F238E27FC236}">
                  <a16:creationId xmlns:a16="http://schemas.microsoft.com/office/drawing/2014/main" id="{E2CD8327-9559-46C9-884B-4EADB6DC9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1888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49" name="Group 25">
            <a:extLst>
              <a:ext uri="{FF2B5EF4-FFF2-40B4-BE49-F238E27FC236}">
                <a16:creationId xmlns:a16="http://schemas.microsoft.com/office/drawing/2014/main" id="{CC020DE0-9C24-4D9E-8406-E588C63B67E8}"/>
              </a:ext>
            </a:extLst>
          </p:cNvPr>
          <p:cNvGrpSpPr>
            <a:grpSpLocks/>
          </p:cNvGrpSpPr>
          <p:nvPr/>
        </p:nvGrpSpPr>
        <p:grpSpPr bwMode="auto">
          <a:xfrm rot="-1800000">
            <a:off x="766763" y="819150"/>
            <a:ext cx="828675" cy="1655763"/>
            <a:chOff x="126" y="2160"/>
            <a:chExt cx="635" cy="1270"/>
          </a:xfrm>
        </p:grpSpPr>
        <p:sp>
          <p:nvSpPr>
            <p:cNvPr id="52250" name="Freeform 26">
              <a:extLst>
                <a:ext uri="{FF2B5EF4-FFF2-40B4-BE49-F238E27FC236}">
                  <a16:creationId xmlns:a16="http://schemas.microsoft.com/office/drawing/2014/main" id="{C41DAECA-D90F-417F-B1CF-09243ADB1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" y="306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272 h 318"/>
                <a:gd name="T4" fmla="*/ 227 w 227"/>
                <a:gd name="T5" fmla="*/ 227 h 318"/>
                <a:gd name="T6" fmla="*/ 91 w 227"/>
                <a:gd name="T7" fmla="*/ 227 h 318"/>
                <a:gd name="T8" fmla="*/ 91 w 227"/>
                <a:gd name="T9" fmla="*/ 91 h 318"/>
                <a:gd name="T10" fmla="*/ 227 w 227"/>
                <a:gd name="T11" fmla="*/ 91 h 318"/>
                <a:gd name="T12" fmla="*/ 227 w 227"/>
                <a:gd name="T13" fmla="*/ 46 h 318"/>
                <a:gd name="T14" fmla="*/ 0 w 227"/>
                <a:gd name="T15" fmla="*/ 0 h 318"/>
                <a:gd name="T16" fmla="*/ 0 w 227"/>
                <a:gd name="T17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272"/>
                  </a:lnTo>
                  <a:lnTo>
                    <a:pt x="227" y="227"/>
                  </a:lnTo>
                  <a:lnTo>
                    <a:pt x="91" y="227"/>
                  </a:lnTo>
                  <a:lnTo>
                    <a:pt x="91" y="91"/>
                  </a:lnTo>
                  <a:lnTo>
                    <a:pt x="227" y="91"/>
                  </a:lnTo>
                  <a:lnTo>
                    <a:pt x="227" y="46"/>
                  </a:lnTo>
                  <a:lnTo>
                    <a:pt x="0" y="0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51" name="AutoShape 27">
              <a:extLst>
                <a:ext uri="{FF2B5EF4-FFF2-40B4-BE49-F238E27FC236}">
                  <a16:creationId xmlns:a16="http://schemas.microsoft.com/office/drawing/2014/main" id="{1AF50B6D-5F3E-4C73-87CD-7C2293996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" y="2160"/>
              <a:ext cx="635" cy="636"/>
            </a:xfrm>
            <a:custGeom>
              <a:avLst/>
              <a:gdLst>
                <a:gd name="G0" fmla="+- 6599 0 0"/>
                <a:gd name="G1" fmla="+- 21600 0 6599"/>
                <a:gd name="G2" fmla="+- 21600 0 659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99" y="10800"/>
                  </a:moveTo>
                  <a:cubicBezTo>
                    <a:pt x="6599" y="13120"/>
                    <a:pt x="8480" y="15001"/>
                    <a:pt x="10800" y="15001"/>
                  </a:cubicBezTo>
                  <a:cubicBezTo>
                    <a:pt x="13120" y="15001"/>
                    <a:pt x="15001" y="13120"/>
                    <a:pt x="15001" y="10800"/>
                  </a:cubicBezTo>
                  <a:cubicBezTo>
                    <a:pt x="15001" y="8480"/>
                    <a:pt x="13120" y="6599"/>
                    <a:pt x="10800" y="6599"/>
                  </a:cubicBezTo>
                  <a:cubicBezTo>
                    <a:pt x="8480" y="6599"/>
                    <a:pt x="6599" y="8480"/>
                    <a:pt x="659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2" name="AutoShape 28">
              <a:extLst>
                <a:ext uri="{FF2B5EF4-FFF2-40B4-BE49-F238E27FC236}">
                  <a16:creationId xmlns:a16="http://schemas.microsoft.com/office/drawing/2014/main" id="{02103B98-46A9-42E7-840C-0FA3DCA37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568"/>
              <a:ext cx="91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53" name="Group 29">
            <a:extLst>
              <a:ext uri="{FF2B5EF4-FFF2-40B4-BE49-F238E27FC236}">
                <a16:creationId xmlns:a16="http://schemas.microsoft.com/office/drawing/2014/main" id="{CAAD6DE4-107C-47AE-B163-385DDC24066F}"/>
              </a:ext>
            </a:extLst>
          </p:cNvPr>
          <p:cNvGrpSpPr>
            <a:grpSpLocks/>
          </p:cNvGrpSpPr>
          <p:nvPr/>
        </p:nvGrpSpPr>
        <p:grpSpPr bwMode="auto">
          <a:xfrm rot="-1800000">
            <a:off x="4548188" y="819150"/>
            <a:ext cx="828675" cy="1655763"/>
            <a:chOff x="1487" y="2160"/>
            <a:chExt cx="635" cy="1270"/>
          </a:xfrm>
        </p:grpSpPr>
        <p:sp>
          <p:nvSpPr>
            <p:cNvPr id="52254" name="Freeform 30">
              <a:extLst>
                <a:ext uri="{FF2B5EF4-FFF2-40B4-BE49-F238E27FC236}">
                  <a16:creationId xmlns:a16="http://schemas.microsoft.com/office/drawing/2014/main" id="{A007C054-DE15-4859-81B7-29EF6D175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" y="306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272 h 318"/>
                <a:gd name="T4" fmla="*/ 227 w 227"/>
                <a:gd name="T5" fmla="*/ 227 h 318"/>
                <a:gd name="T6" fmla="*/ 91 w 227"/>
                <a:gd name="T7" fmla="*/ 227 h 318"/>
                <a:gd name="T8" fmla="*/ 91 w 227"/>
                <a:gd name="T9" fmla="*/ 91 h 318"/>
                <a:gd name="T10" fmla="*/ 227 w 227"/>
                <a:gd name="T11" fmla="*/ 91 h 318"/>
                <a:gd name="T12" fmla="*/ 227 w 227"/>
                <a:gd name="T13" fmla="*/ 46 h 318"/>
                <a:gd name="T14" fmla="*/ 0 w 227"/>
                <a:gd name="T15" fmla="*/ 0 h 318"/>
                <a:gd name="T16" fmla="*/ 0 w 227"/>
                <a:gd name="T17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272"/>
                  </a:lnTo>
                  <a:lnTo>
                    <a:pt x="227" y="227"/>
                  </a:lnTo>
                  <a:lnTo>
                    <a:pt x="91" y="227"/>
                  </a:lnTo>
                  <a:lnTo>
                    <a:pt x="91" y="91"/>
                  </a:lnTo>
                  <a:lnTo>
                    <a:pt x="227" y="91"/>
                  </a:lnTo>
                  <a:lnTo>
                    <a:pt x="227" y="46"/>
                  </a:lnTo>
                  <a:lnTo>
                    <a:pt x="0" y="0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55" name="AutoShape 31">
              <a:extLst>
                <a:ext uri="{FF2B5EF4-FFF2-40B4-BE49-F238E27FC236}">
                  <a16:creationId xmlns:a16="http://schemas.microsoft.com/office/drawing/2014/main" id="{8583ECD2-388F-4C45-867D-EDCFECDBC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2160"/>
              <a:ext cx="635" cy="636"/>
            </a:xfrm>
            <a:custGeom>
              <a:avLst/>
              <a:gdLst>
                <a:gd name="G0" fmla="+- 6599 0 0"/>
                <a:gd name="G1" fmla="+- 21600 0 6599"/>
                <a:gd name="G2" fmla="+- 21600 0 659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599" y="10800"/>
                  </a:moveTo>
                  <a:cubicBezTo>
                    <a:pt x="6599" y="13120"/>
                    <a:pt x="8480" y="15001"/>
                    <a:pt x="10800" y="15001"/>
                  </a:cubicBezTo>
                  <a:cubicBezTo>
                    <a:pt x="13120" y="15001"/>
                    <a:pt x="15001" y="13120"/>
                    <a:pt x="15001" y="10800"/>
                  </a:cubicBezTo>
                  <a:cubicBezTo>
                    <a:pt x="15001" y="8480"/>
                    <a:pt x="13120" y="6599"/>
                    <a:pt x="10800" y="6599"/>
                  </a:cubicBezTo>
                  <a:cubicBezTo>
                    <a:pt x="8480" y="6599"/>
                    <a:pt x="6599" y="8480"/>
                    <a:pt x="6599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56" name="AutoShape 32">
              <a:extLst>
                <a:ext uri="{FF2B5EF4-FFF2-40B4-BE49-F238E27FC236}">
                  <a16:creationId xmlns:a16="http://schemas.microsoft.com/office/drawing/2014/main" id="{D97333BA-99AF-43A1-B83F-00CA575C9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568"/>
              <a:ext cx="91" cy="8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57" name="Group 33">
            <a:extLst>
              <a:ext uri="{FF2B5EF4-FFF2-40B4-BE49-F238E27FC236}">
                <a16:creationId xmlns:a16="http://schemas.microsoft.com/office/drawing/2014/main" id="{146A87C4-9A5A-4ED8-9840-D700CB400BA5}"/>
              </a:ext>
            </a:extLst>
          </p:cNvPr>
          <p:cNvGrpSpPr>
            <a:grpSpLocks/>
          </p:cNvGrpSpPr>
          <p:nvPr/>
        </p:nvGrpSpPr>
        <p:grpSpPr bwMode="auto">
          <a:xfrm>
            <a:off x="8102600" y="4778375"/>
            <a:ext cx="1149350" cy="1503363"/>
            <a:chOff x="1805" y="300"/>
            <a:chExt cx="1178" cy="1542"/>
          </a:xfrm>
        </p:grpSpPr>
        <p:sp>
          <p:nvSpPr>
            <p:cNvPr id="52258" name="Freeform 34">
              <a:extLst>
                <a:ext uri="{FF2B5EF4-FFF2-40B4-BE49-F238E27FC236}">
                  <a16:creationId xmlns:a16="http://schemas.microsoft.com/office/drawing/2014/main" id="{4C55A729-9967-4FBA-812B-83B0D6802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799"/>
              <a:ext cx="544" cy="1043"/>
            </a:xfrm>
            <a:custGeom>
              <a:avLst/>
              <a:gdLst>
                <a:gd name="T0" fmla="*/ 272 w 544"/>
                <a:gd name="T1" fmla="*/ 0 h 1043"/>
                <a:gd name="T2" fmla="*/ 0 w 544"/>
                <a:gd name="T3" fmla="*/ 136 h 1043"/>
                <a:gd name="T4" fmla="*/ 0 w 544"/>
                <a:gd name="T5" fmla="*/ 453 h 1043"/>
                <a:gd name="T6" fmla="*/ 136 w 544"/>
                <a:gd name="T7" fmla="*/ 453 h 1043"/>
                <a:gd name="T8" fmla="*/ 136 w 544"/>
                <a:gd name="T9" fmla="*/ 544 h 1043"/>
                <a:gd name="T10" fmla="*/ 181 w 544"/>
                <a:gd name="T11" fmla="*/ 544 h 1043"/>
                <a:gd name="T12" fmla="*/ 181 w 544"/>
                <a:gd name="T13" fmla="*/ 998 h 1043"/>
                <a:gd name="T14" fmla="*/ 272 w 544"/>
                <a:gd name="T15" fmla="*/ 1043 h 1043"/>
                <a:gd name="T16" fmla="*/ 363 w 544"/>
                <a:gd name="T17" fmla="*/ 952 h 1043"/>
                <a:gd name="T18" fmla="*/ 363 w 544"/>
                <a:gd name="T19" fmla="*/ 907 h 1043"/>
                <a:gd name="T20" fmla="*/ 272 w 544"/>
                <a:gd name="T21" fmla="*/ 816 h 1043"/>
                <a:gd name="T22" fmla="*/ 363 w 544"/>
                <a:gd name="T23" fmla="*/ 725 h 1043"/>
                <a:gd name="T24" fmla="*/ 317 w 544"/>
                <a:gd name="T25" fmla="*/ 680 h 1043"/>
                <a:gd name="T26" fmla="*/ 363 w 544"/>
                <a:gd name="T27" fmla="*/ 635 h 1043"/>
                <a:gd name="T28" fmla="*/ 363 w 544"/>
                <a:gd name="T29" fmla="*/ 544 h 1043"/>
                <a:gd name="T30" fmla="*/ 408 w 544"/>
                <a:gd name="T31" fmla="*/ 544 h 1043"/>
                <a:gd name="T32" fmla="*/ 408 w 544"/>
                <a:gd name="T33" fmla="*/ 453 h 1043"/>
                <a:gd name="T34" fmla="*/ 544 w 544"/>
                <a:gd name="T35" fmla="*/ 453 h 1043"/>
                <a:gd name="T36" fmla="*/ 544 w 544"/>
                <a:gd name="T37" fmla="*/ 136 h 1043"/>
                <a:gd name="T38" fmla="*/ 272 w 544"/>
                <a:gd name="T3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4" h="1043">
                  <a:moveTo>
                    <a:pt x="272" y="0"/>
                  </a:moveTo>
                  <a:lnTo>
                    <a:pt x="0" y="136"/>
                  </a:lnTo>
                  <a:lnTo>
                    <a:pt x="0" y="453"/>
                  </a:lnTo>
                  <a:lnTo>
                    <a:pt x="136" y="453"/>
                  </a:lnTo>
                  <a:lnTo>
                    <a:pt x="136" y="544"/>
                  </a:lnTo>
                  <a:lnTo>
                    <a:pt x="181" y="544"/>
                  </a:lnTo>
                  <a:lnTo>
                    <a:pt x="181" y="998"/>
                  </a:lnTo>
                  <a:lnTo>
                    <a:pt x="272" y="1043"/>
                  </a:lnTo>
                  <a:lnTo>
                    <a:pt x="363" y="952"/>
                  </a:lnTo>
                  <a:lnTo>
                    <a:pt x="363" y="907"/>
                  </a:lnTo>
                  <a:lnTo>
                    <a:pt x="272" y="816"/>
                  </a:lnTo>
                  <a:lnTo>
                    <a:pt x="363" y="725"/>
                  </a:lnTo>
                  <a:lnTo>
                    <a:pt x="317" y="680"/>
                  </a:lnTo>
                  <a:lnTo>
                    <a:pt x="363" y="635"/>
                  </a:lnTo>
                  <a:lnTo>
                    <a:pt x="363" y="544"/>
                  </a:lnTo>
                  <a:lnTo>
                    <a:pt x="408" y="544"/>
                  </a:lnTo>
                  <a:lnTo>
                    <a:pt x="408" y="453"/>
                  </a:lnTo>
                  <a:lnTo>
                    <a:pt x="544" y="453"/>
                  </a:lnTo>
                  <a:lnTo>
                    <a:pt x="544" y="136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59" name="Freeform 35">
              <a:extLst>
                <a:ext uri="{FF2B5EF4-FFF2-40B4-BE49-F238E27FC236}">
                  <a16:creationId xmlns:a16="http://schemas.microsoft.com/office/drawing/2014/main" id="{D31DAE07-FE8A-496E-8F29-EAD7E7262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799"/>
              <a:ext cx="545" cy="453"/>
            </a:xfrm>
            <a:custGeom>
              <a:avLst/>
              <a:gdLst>
                <a:gd name="T0" fmla="*/ 545 w 545"/>
                <a:gd name="T1" fmla="*/ 453 h 453"/>
                <a:gd name="T2" fmla="*/ 0 w 545"/>
                <a:gd name="T3" fmla="*/ 453 h 453"/>
                <a:gd name="T4" fmla="*/ 0 w 545"/>
                <a:gd name="T5" fmla="*/ 136 h 453"/>
                <a:gd name="T6" fmla="*/ 273 w 545"/>
                <a:gd name="T7" fmla="*/ 0 h 453"/>
                <a:gd name="T8" fmla="*/ 545 w 545"/>
                <a:gd name="T9" fmla="*/ 136 h 453"/>
                <a:gd name="T10" fmla="*/ 545 w 545"/>
                <a:gd name="T1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453">
                  <a:moveTo>
                    <a:pt x="545" y="453"/>
                  </a:moveTo>
                  <a:lnTo>
                    <a:pt x="0" y="453"/>
                  </a:lnTo>
                  <a:lnTo>
                    <a:pt x="0" y="136"/>
                  </a:lnTo>
                  <a:lnTo>
                    <a:pt x="273" y="0"/>
                  </a:lnTo>
                  <a:lnTo>
                    <a:pt x="545" y="136"/>
                  </a:lnTo>
                  <a:lnTo>
                    <a:pt x="545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0000"/>
                </a:gs>
                <a:gs pos="50000">
                  <a:srgbClr val="990000">
                    <a:gamma/>
                    <a:tint val="76078"/>
                    <a:invGamma/>
                  </a:srgbClr>
                </a:gs>
                <a:gs pos="100000">
                  <a:srgbClr val="99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60" name="Freeform 36">
              <a:extLst>
                <a:ext uri="{FF2B5EF4-FFF2-40B4-BE49-F238E27FC236}">
                  <a16:creationId xmlns:a16="http://schemas.microsoft.com/office/drawing/2014/main" id="{E23B42EE-64F6-4DA7-9E16-BBF7CC8AC7F6}"/>
                </a:ext>
              </a:extLst>
            </p:cNvPr>
            <p:cNvSpPr>
              <a:spLocks/>
            </p:cNvSpPr>
            <p:nvPr/>
          </p:nvSpPr>
          <p:spPr bwMode="auto">
            <a:xfrm rot="-1800000">
              <a:off x="2439" y="754"/>
              <a:ext cx="544" cy="1043"/>
            </a:xfrm>
            <a:custGeom>
              <a:avLst/>
              <a:gdLst>
                <a:gd name="T0" fmla="*/ 272 w 544"/>
                <a:gd name="T1" fmla="*/ 0 h 1043"/>
                <a:gd name="T2" fmla="*/ 0 w 544"/>
                <a:gd name="T3" fmla="*/ 136 h 1043"/>
                <a:gd name="T4" fmla="*/ 0 w 544"/>
                <a:gd name="T5" fmla="*/ 453 h 1043"/>
                <a:gd name="T6" fmla="*/ 136 w 544"/>
                <a:gd name="T7" fmla="*/ 453 h 1043"/>
                <a:gd name="T8" fmla="*/ 136 w 544"/>
                <a:gd name="T9" fmla="*/ 544 h 1043"/>
                <a:gd name="T10" fmla="*/ 181 w 544"/>
                <a:gd name="T11" fmla="*/ 544 h 1043"/>
                <a:gd name="T12" fmla="*/ 181 w 544"/>
                <a:gd name="T13" fmla="*/ 998 h 1043"/>
                <a:gd name="T14" fmla="*/ 272 w 544"/>
                <a:gd name="T15" fmla="*/ 1043 h 1043"/>
                <a:gd name="T16" fmla="*/ 363 w 544"/>
                <a:gd name="T17" fmla="*/ 952 h 1043"/>
                <a:gd name="T18" fmla="*/ 363 w 544"/>
                <a:gd name="T19" fmla="*/ 907 h 1043"/>
                <a:gd name="T20" fmla="*/ 272 w 544"/>
                <a:gd name="T21" fmla="*/ 816 h 1043"/>
                <a:gd name="T22" fmla="*/ 363 w 544"/>
                <a:gd name="T23" fmla="*/ 725 h 1043"/>
                <a:gd name="T24" fmla="*/ 317 w 544"/>
                <a:gd name="T25" fmla="*/ 680 h 1043"/>
                <a:gd name="T26" fmla="*/ 363 w 544"/>
                <a:gd name="T27" fmla="*/ 635 h 1043"/>
                <a:gd name="T28" fmla="*/ 363 w 544"/>
                <a:gd name="T29" fmla="*/ 544 h 1043"/>
                <a:gd name="T30" fmla="*/ 408 w 544"/>
                <a:gd name="T31" fmla="*/ 544 h 1043"/>
                <a:gd name="T32" fmla="*/ 408 w 544"/>
                <a:gd name="T33" fmla="*/ 453 h 1043"/>
                <a:gd name="T34" fmla="*/ 544 w 544"/>
                <a:gd name="T35" fmla="*/ 453 h 1043"/>
                <a:gd name="T36" fmla="*/ 544 w 544"/>
                <a:gd name="T37" fmla="*/ 136 h 1043"/>
                <a:gd name="T38" fmla="*/ 272 w 544"/>
                <a:gd name="T3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4" h="1043">
                  <a:moveTo>
                    <a:pt x="272" y="0"/>
                  </a:moveTo>
                  <a:lnTo>
                    <a:pt x="0" y="136"/>
                  </a:lnTo>
                  <a:lnTo>
                    <a:pt x="0" y="453"/>
                  </a:lnTo>
                  <a:lnTo>
                    <a:pt x="136" y="453"/>
                  </a:lnTo>
                  <a:lnTo>
                    <a:pt x="136" y="544"/>
                  </a:lnTo>
                  <a:lnTo>
                    <a:pt x="181" y="544"/>
                  </a:lnTo>
                  <a:lnTo>
                    <a:pt x="181" y="998"/>
                  </a:lnTo>
                  <a:lnTo>
                    <a:pt x="272" y="1043"/>
                  </a:lnTo>
                  <a:lnTo>
                    <a:pt x="363" y="952"/>
                  </a:lnTo>
                  <a:lnTo>
                    <a:pt x="363" y="907"/>
                  </a:lnTo>
                  <a:lnTo>
                    <a:pt x="272" y="816"/>
                  </a:lnTo>
                  <a:lnTo>
                    <a:pt x="363" y="725"/>
                  </a:lnTo>
                  <a:lnTo>
                    <a:pt x="317" y="680"/>
                  </a:lnTo>
                  <a:lnTo>
                    <a:pt x="363" y="635"/>
                  </a:lnTo>
                  <a:lnTo>
                    <a:pt x="363" y="544"/>
                  </a:lnTo>
                  <a:lnTo>
                    <a:pt x="408" y="544"/>
                  </a:lnTo>
                  <a:lnTo>
                    <a:pt x="408" y="453"/>
                  </a:lnTo>
                  <a:lnTo>
                    <a:pt x="544" y="453"/>
                  </a:lnTo>
                  <a:lnTo>
                    <a:pt x="544" y="136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61" name="Freeform 37">
              <a:extLst>
                <a:ext uri="{FF2B5EF4-FFF2-40B4-BE49-F238E27FC236}">
                  <a16:creationId xmlns:a16="http://schemas.microsoft.com/office/drawing/2014/main" id="{F60917BE-0206-41BD-9D22-D82833CA6A14}"/>
                </a:ext>
              </a:extLst>
            </p:cNvPr>
            <p:cNvSpPr>
              <a:spLocks/>
            </p:cNvSpPr>
            <p:nvPr/>
          </p:nvSpPr>
          <p:spPr bwMode="auto">
            <a:xfrm rot="-1800000">
              <a:off x="2291" y="793"/>
              <a:ext cx="545" cy="453"/>
            </a:xfrm>
            <a:custGeom>
              <a:avLst/>
              <a:gdLst>
                <a:gd name="T0" fmla="*/ 545 w 545"/>
                <a:gd name="T1" fmla="*/ 453 h 453"/>
                <a:gd name="T2" fmla="*/ 0 w 545"/>
                <a:gd name="T3" fmla="*/ 453 h 453"/>
                <a:gd name="T4" fmla="*/ 0 w 545"/>
                <a:gd name="T5" fmla="*/ 136 h 453"/>
                <a:gd name="T6" fmla="*/ 273 w 545"/>
                <a:gd name="T7" fmla="*/ 0 h 453"/>
                <a:gd name="T8" fmla="*/ 545 w 545"/>
                <a:gd name="T9" fmla="*/ 136 h 453"/>
                <a:gd name="T10" fmla="*/ 545 w 545"/>
                <a:gd name="T1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453">
                  <a:moveTo>
                    <a:pt x="545" y="453"/>
                  </a:moveTo>
                  <a:lnTo>
                    <a:pt x="0" y="453"/>
                  </a:lnTo>
                  <a:lnTo>
                    <a:pt x="0" y="136"/>
                  </a:lnTo>
                  <a:lnTo>
                    <a:pt x="273" y="0"/>
                  </a:lnTo>
                  <a:lnTo>
                    <a:pt x="545" y="136"/>
                  </a:lnTo>
                  <a:lnTo>
                    <a:pt x="545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0000"/>
                </a:gs>
                <a:gs pos="50000">
                  <a:srgbClr val="990000">
                    <a:gamma/>
                    <a:tint val="76078"/>
                    <a:invGamma/>
                  </a:srgbClr>
                </a:gs>
                <a:gs pos="100000">
                  <a:srgbClr val="99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62" name="Oval 38">
              <a:extLst>
                <a:ext uri="{FF2B5EF4-FFF2-40B4-BE49-F238E27FC236}">
                  <a16:creationId xmlns:a16="http://schemas.microsoft.com/office/drawing/2014/main" id="{60AD230D-CCFA-4BA9-A3ED-CE2FECC1D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890"/>
              <a:ext cx="91" cy="9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3" name="AutoShape 39">
              <a:extLst>
                <a:ext uri="{FF2B5EF4-FFF2-40B4-BE49-F238E27FC236}">
                  <a16:creationId xmlns:a16="http://schemas.microsoft.com/office/drawing/2014/main" id="{8316C115-ADAC-47A8-968E-760A08D623E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1805" y="300"/>
              <a:ext cx="816" cy="816"/>
            </a:xfrm>
            <a:custGeom>
              <a:avLst/>
              <a:gdLst>
                <a:gd name="G0" fmla="+- 9803 0 0"/>
                <a:gd name="G1" fmla="+- 7437844 0 0"/>
                <a:gd name="G2" fmla="+- 0 0 7437844"/>
                <a:gd name="T0" fmla="*/ 0 256 1"/>
                <a:gd name="T1" fmla="*/ 180 256 1"/>
                <a:gd name="G3" fmla="+- 7437844 T0 T1"/>
                <a:gd name="T2" fmla="*/ 0 256 1"/>
                <a:gd name="T3" fmla="*/ 90 256 1"/>
                <a:gd name="G4" fmla="+- 7437844 T2 T3"/>
                <a:gd name="G5" fmla="*/ G4 2 1"/>
                <a:gd name="T4" fmla="*/ 90 256 1"/>
                <a:gd name="T5" fmla="*/ 0 256 1"/>
                <a:gd name="G6" fmla="+- 7437844 T4 T5"/>
                <a:gd name="G7" fmla="*/ G6 2 1"/>
                <a:gd name="G8" fmla="abs 743784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803"/>
                <a:gd name="G18" fmla="*/ 9803 1 2"/>
                <a:gd name="G19" fmla="+- G18 5400 0"/>
                <a:gd name="G20" fmla="cos G19 7437844"/>
                <a:gd name="G21" fmla="sin G19 7437844"/>
                <a:gd name="G22" fmla="+- G20 10800 0"/>
                <a:gd name="G23" fmla="+- G21 10800 0"/>
                <a:gd name="G24" fmla="+- 10800 0 G20"/>
                <a:gd name="G25" fmla="+- 9803 10800 0"/>
                <a:gd name="G26" fmla="?: G9 G17 G25"/>
                <a:gd name="G27" fmla="?: G9 0 21600"/>
                <a:gd name="G28" fmla="cos 10800 7437844"/>
                <a:gd name="G29" fmla="sin 10800 7437844"/>
                <a:gd name="G30" fmla="sin 9803 7437844"/>
                <a:gd name="G31" fmla="+- G28 10800 0"/>
                <a:gd name="G32" fmla="+- G29 10800 0"/>
                <a:gd name="G33" fmla="+- G30 10800 0"/>
                <a:gd name="G34" fmla="?: G4 0 G31"/>
                <a:gd name="G35" fmla="?: 7437844 G34 0"/>
                <a:gd name="G36" fmla="?: G6 G35 G31"/>
                <a:gd name="G37" fmla="+- 21600 0 G36"/>
                <a:gd name="G38" fmla="?: G4 0 G33"/>
                <a:gd name="G39" fmla="?: 743784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693 w 21600"/>
                <a:gd name="T15" fmla="*/ 20248 h 21600"/>
                <a:gd name="T16" fmla="*/ 10800 w 21600"/>
                <a:gd name="T17" fmla="*/ 997 h 21600"/>
                <a:gd name="T18" fmla="*/ 14907 w 21600"/>
                <a:gd name="T19" fmla="*/ 2024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892" y="19790"/>
                  </a:moveTo>
                  <a:cubicBezTo>
                    <a:pt x="3312" y="18234"/>
                    <a:pt x="997" y="14703"/>
                    <a:pt x="997" y="10800"/>
                  </a:cubicBezTo>
                  <a:cubicBezTo>
                    <a:pt x="997" y="5385"/>
                    <a:pt x="5385" y="997"/>
                    <a:pt x="10800" y="997"/>
                  </a:cubicBezTo>
                  <a:cubicBezTo>
                    <a:pt x="16214" y="997"/>
                    <a:pt x="20603" y="5385"/>
                    <a:pt x="20603" y="10800"/>
                  </a:cubicBezTo>
                  <a:cubicBezTo>
                    <a:pt x="20603" y="14703"/>
                    <a:pt x="18287" y="18234"/>
                    <a:pt x="14707" y="19790"/>
                  </a:cubicBezTo>
                  <a:lnTo>
                    <a:pt x="15105" y="20704"/>
                  </a:lnTo>
                  <a:cubicBezTo>
                    <a:pt x="19048" y="18990"/>
                    <a:pt x="21600" y="1510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100"/>
                    <a:pt x="2551" y="18990"/>
                    <a:pt x="6494" y="2070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64" name="Group 40">
            <a:extLst>
              <a:ext uri="{FF2B5EF4-FFF2-40B4-BE49-F238E27FC236}">
                <a16:creationId xmlns:a16="http://schemas.microsoft.com/office/drawing/2014/main" id="{EA254A8A-1ACD-448C-AB8C-6D103FC1917D}"/>
              </a:ext>
            </a:extLst>
          </p:cNvPr>
          <p:cNvGrpSpPr>
            <a:grpSpLocks/>
          </p:cNvGrpSpPr>
          <p:nvPr/>
        </p:nvGrpSpPr>
        <p:grpSpPr bwMode="auto">
          <a:xfrm>
            <a:off x="2838450" y="4733925"/>
            <a:ext cx="576263" cy="1574800"/>
            <a:chOff x="3165" y="1752"/>
            <a:chExt cx="681" cy="1860"/>
          </a:xfrm>
        </p:grpSpPr>
        <p:sp>
          <p:nvSpPr>
            <p:cNvPr id="52265" name="AutoShape 41">
              <a:extLst>
                <a:ext uri="{FF2B5EF4-FFF2-40B4-BE49-F238E27FC236}">
                  <a16:creationId xmlns:a16="http://schemas.microsoft.com/office/drawing/2014/main" id="{C9298EFA-F199-49AE-9703-50DBFAA64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1888"/>
              <a:ext cx="45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6" name="AutoShape 42">
              <a:extLst>
                <a:ext uri="{FF2B5EF4-FFF2-40B4-BE49-F238E27FC236}">
                  <a16:creationId xmlns:a16="http://schemas.microsoft.com/office/drawing/2014/main" id="{13CB7BD8-CE4D-4961-AA2C-CCF01814D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660"/>
              <a:ext cx="45" cy="9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7" name="AutoShape 43">
              <a:extLst>
                <a:ext uri="{FF2B5EF4-FFF2-40B4-BE49-F238E27FC236}">
                  <a16:creationId xmlns:a16="http://schemas.microsoft.com/office/drawing/2014/main" id="{607E2D85-B45F-48C3-A519-5B9D76B7F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2750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8" name="AutoShape 44">
              <a:extLst>
                <a:ext uri="{FF2B5EF4-FFF2-40B4-BE49-F238E27FC236}">
                  <a16:creationId xmlns:a16="http://schemas.microsoft.com/office/drawing/2014/main" id="{222F1F24-D0BA-4D26-BEF0-E38E4BC1A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2841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69" name="AutoShape 45">
              <a:extLst>
                <a:ext uri="{FF2B5EF4-FFF2-40B4-BE49-F238E27FC236}">
                  <a16:creationId xmlns:a16="http://schemas.microsoft.com/office/drawing/2014/main" id="{4868AD71-F27D-4FCA-883D-90F85F897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2614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0" name="AutoShape 46">
              <a:extLst>
                <a:ext uri="{FF2B5EF4-FFF2-40B4-BE49-F238E27FC236}">
                  <a16:creationId xmlns:a16="http://schemas.microsoft.com/office/drawing/2014/main" id="{96A225F7-23CD-47DD-8889-4BE94BD39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3294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1" name="AutoShape 47">
              <a:extLst>
                <a:ext uri="{FF2B5EF4-FFF2-40B4-BE49-F238E27FC236}">
                  <a16:creationId xmlns:a16="http://schemas.microsoft.com/office/drawing/2014/main" id="{8357206F-CC30-4463-A986-1F3347F11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3249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2" name="Freeform 48">
              <a:extLst>
                <a:ext uri="{FF2B5EF4-FFF2-40B4-BE49-F238E27FC236}">
                  <a16:creationId xmlns:a16="http://schemas.microsoft.com/office/drawing/2014/main" id="{F894CC5C-8FAE-4074-A8DF-C2D4169B3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" y="3385"/>
              <a:ext cx="181" cy="136"/>
            </a:xfrm>
            <a:custGeom>
              <a:avLst/>
              <a:gdLst>
                <a:gd name="T0" fmla="*/ 0 w 227"/>
                <a:gd name="T1" fmla="*/ 0 h 227"/>
                <a:gd name="T2" fmla="*/ 45 w 227"/>
                <a:gd name="T3" fmla="*/ 0 h 227"/>
                <a:gd name="T4" fmla="*/ 45 w 227"/>
                <a:gd name="T5" fmla="*/ 46 h 227"/>
                <a:gd name="T6" fmla="*/ 91 w 227"/>
                <a:gd name="T7" fmla="*/ 46 h 227"/>
                <a:gd name="T8" fmla="*/ 91 w 227"/>
                <a:gd name="T9" fmla="*/ 0 h 227"/>
                <a:gd name="T10" fmla="*/ 227 w 227"/>
                <a:gd name="T11" fmla="*/ 0 h 227"/>
                <a:gd name="T12" fmla="*/ 227 w 227"/>
                <a:gd name="T13" fmla="*/ 91 h 227"/>
                <a:gd name="T14" fmla="*/ 181 w 227"/>
                <a:gd name="T15" fmla="*/ 91 h 227"/>
                <a:gd name="T16" fmla="*/ 181 w 227"/>
                <a:gd name="T17" fmla="*/ 46 h 227"/>
                <a:gd name="T18" fmla="*/ 136 w 227"/>
                <a:gd name="T19" fmla="*/ 46 h 227"/>
                <a:gd name="T20" fmla="*/ 136 w 227"/>
                <a:gd name="T21" fmla="*/ 91 h 227"/>
                <a:gd name="T22" fmla="*/ 45 w 227"/>
                <a:gd name="T23" fmla="*/ 91 h 227"/>
                <a:gd name="T24" fmla="*/ 45 w 227"/>
                <a:gd name="T25" fmla="*/ 136 h 227"/>
                <a:gd name="T26" fmla="*/ 136 w 227"/>
                <a:gd name="T27" fmla="*/ 136 h 227"/>
                <a:gd name="T28" fmla="*/ 136 w 227"/>
                <a:gd name="T29" fmla="*/ 182 h 227"/>
                <a:gd name="T30" fmla="*/ 181 w 227"/>
                <a:gd name="T31" fmla="*/ 182 h 227"/>
                <a:gd name="T32" fmla="*/ 181 w 227"/>
                <a:gd name="T33" fmla="*/ 136 h 227"/>
                <a:gd name="T34" fmla="*/ 227 w 227"/>
                <a:gd name="T35" fmla="*/ 136 h 227"/>
                <a:gd name="T36" fmla="*/ 227 w 227"/>
                <a:gd name="T37" fmla="*/ 227 h 227"/>
                <a:gd name="T38" fmla="*/ 91 w 227"/>
                <a:gd name="T39" fmla="*/ 227 h 227"/>
                <a:gd name="T40" fmla="*/ 91 w 227"/>
                <a:gd name="T41" fmla="*/ 182 h 227"/>
                <a:gd name="T42" fmla="*/ 45 w 227"/>
                <a:gd name="T43" fmla="*/ 182 h 227"/>
                <a:gd name="T44" fmla="*/ 45 w 227"/>
                <a:gd name="T45" fmla="*/ 227 h 227"/>
                <a:gd name="T46" fmla="*/ 0 w 227"/>
                <a:gd name="T47" fmla="*/ 227 h 227"/>
                <a:gd name="T48" fmla="*/ 0 w 227"/>
                <a:gd name="T4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45" y="0"/>
                  </a:lnTo>
                  <a:lnTo>
                    <a:pt x="45" y="46"/>
                  </a:lnTo>
                  <a:lnTo>
                    <a:pt x="91" y="46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27" y="91"/>
                  </a:lnTo>
                  <a:lnTo>
                    <a:pt x="181" y="91"/>
                  </a:lnTo>
                  <a:lnTo>
                    <a:pt x="181" y="46"/>
                  </a:lnTo>
                  <a:lnTo>
                    <a:pt x="136" y="46"/>
                  </a:lnTo>
                  <a:lnTo>
                    <a:pt x="136" y="91"/>
                  </a:lnTo>
                  <a:lnTo>
                    <a:pt x="45" y="91"/>
                  </a:lnTo>
                  <a:lnTo>
                    <a:pt x="45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181" y="182"/>
                  </a:lnTo>
                  <a:lnTo>
                    <a:pt x="181" y="136"/>
                  </a:lnTo>
                  <a:lnTo>
                    <a:pt x="227" y="136"/>
                  </a:lnTo>
                  <a:lnTo>
                    <a:pt x="227" y="227"/>
                  </a:lnTo>
                  <a:lnTo>
                    <a:pt x="91" y="227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73" name="AutoShape 49">
              <a:extLst>
                <a:ext uri="{FF2B5EF4-FFF2-40B4-BE49-F238E27FC236}">
                  <a16:creationId xmlns:a16="http://schemas.microsoft.com/office/drawing/2014/main" id="{9D19E569-0976-480B-A4B3-738621131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752"/>
              <a:ext cx="227" cy="227"/>
            </a:xfrm>
            <a:custGeom>
              <a:avLst/>
              <a:gdLst>
                <a:gd name="G0" fmla="+- 2950 0 0"/>
                <a:gd name="G1" fmla="+- 21600 0 2950"/>
                <a:gd name="G2" fmla="+- 21600 0 295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950" y="10800"/>
                  </a:moveTo>
                  <a:cubicBezTo>
                    <a:pt x="2950" y="15135"/>
                    <a:pt x="6465" y="18650"/>
                    <a:pt x="10800" y="18650"/>
                  </a:cubicBezTo>
                  <a:cubicBezTo>
                    <a:pt x="15135" y="18650"/>
                    <a:pt x="18650" y="15135"/>
                    <a:pt x="18650" y="10800"/>
                  </a:cubicBezTo>
                  <a:cubicBezTo>
                    <a:pt x="18650" y="6465"/>
                    <a:pt x="15135" y="2950"/>
                    <a:pt x="10800" y="2950"/>
                  </a:cubicBezTo>
                  <a:cubicBezTo>
                    <a:pt x="6465" y="2950"/>
                    <a:pt x="2950" y="6465"/>
                    <a:pt x="295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4" name="AutoShape 50">
              <a:extLst>
                <a:ext uri="{FF2B5EF4-FFF2-40B4-BE49-F238E27FC236}">
                  <a16:creationId xmlns:a16="http://schemas.microsoft.com/office/drawing/2014/main" id="{D43A3429-5C87-4743-8605-52A4D23FB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979"/>
              <a:ext cx="681" cy="682"/>
            </a:xfrm>
            <a:custGeom>
              <a:avLst/>
              <a:gdLst>
                <a:gd name="G0" fmla="+- 1837 0 0"/>
                <a:gd name="G1" fmla="+- 21600 0 1837"/>
                <a:gd name="G2" fmla="+- 21600 0 18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37" y="10800"/>
                  </a:moveTo>
                  <a:cubicBezTo>
                    <a:pt x="1837" y="15750"/>
                    <a:pt x="5850" y="19763"/>
                    <a:pt x="10800" y="19763"/>
                  </a:cubicBezTo>
                  <a:cubicBezTo>
                    <a:pt x="15750" y="19763"/>
                    <a:pt x="19763" y="15750"/>
                    <a:pt x="19763" y="10800"/>
                  </a:cubicBezTo>
                  <a:cubicBezTo>
                    <a:pt x="19763" y="5850"/>
                    <a:pt x="15750" y="1837"/>
                    <a:pt x="10800" y="1837"/>
                  </a:cubicBezTo>
                  <a:cubicBezTo>
                    <a:pt x="5850" y="1837"/>
                    <a:pt x="1837" y="5850"/>
                    <a:pt x="1837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5" name="AutoShape 51">
              <a:extLst>
                <a:ext uri="{FF2B5EF4-FFF2-40B4-BE49-F238E27FC236}">
                  <a16:creationId xmlns:a16="http://schemas.microsoft.com/office/drawing/2014/main" id="{F4AC2768-BA7F-4FE1-88E6-3B4FAC529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1934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76" name="Group 52">
            <a:extLst>
              <a:ext uri="{FF2B5EF4-FFF2-40B4-BE49-F238E27FC236}">
                <a16:creationId xmlns:a16="http://schemas.microsoft.com/office/drawing/2014/main" id="{55120555-9C42-41EB-9536-D68838C3E88F}"/>
              </a:ext>
            </a:extLst>
          </p:cNvPr>
          <p:cNvGrpSpPr>
            <a:grpSpLocks/>
          </p:cNvGrpSpPr>
          <p:nvPr/>
        </p:nvGrpSpPr>
        <p:grpSpPr bwMode="auto">
          <a:xfrm>
            <a:off x="4638675" y="4733925"/>
            <a:ext cx="576263" cy="1574800"/>
            <a:chOff x="3891" y="1706"/>
            <a:chExt cx="681" cy="1860"/>
          </a:xfrm>
        </p:grpSpPr>
        <p:sp>
          <p:nvSpPr>
            <p:cNvPr id="52277" name="AutoShape 53">
              <a:extLst>
                <a:ext uri="{FF2B5EF4-FFF2-40B4-BE49-F238E27FC236}">
                  <a16:creationId xmlns:a16="http://schemas.microsoft.com/office/drawing/2014/main" id="{A22715F0-78F5-445B-8B22-DEA56FB8C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1842"/>
              <a:ext cx="45" cy="22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8" name="AutoShape 54">
              <a:extLst>
                <a:ext uri="{FF2B5EF4-FFF2-40B4-BE49-F238E27FC236}">
                  <a16:creationId xmlns:a16="http://schemas.microsoft.com/office/drawing/2014/main" id="{734D2B14-D78F-4848-BBD9-ECC955AB8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2614"/>
              <a:ext cx="45" cy="9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79" name="AutoShape 55">
              <a:extLst>
                <a:ext uri="{FF2B5EF4-FFF2-40B4-BE49-F238E27FC236}">
                  <a16:creationId xmlns:a16="http://schemas.microsoft.com/office/drawing/2014/main" id="{B87A8302-A90E-479B-85D3-9F28D0EB0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704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0" name="AutoShape 56">
              <a:extLst>
                <a:ext uri="{FF2B5EF4-FFF2-40B4-BE49-F238E27FC236}">
                  <a16:creationId xmlns:a16="http://schemas.microsoft.com/office/drawing/2014/main" id="{567EB869-EA28-41A4-B7B9-38EC1C128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795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1" name="AutoShape 57">
              <a:extLst>
                <a:ext uri="{FF2B5EF4-FFF2-40B4-BE49-F238E27FC236}">
                  <a16:creationId xmlns:a16="http://schemas.microsoft.com/office/drawing/2014/main" id="{FCCA36DF-408C-48B3-BFC8-9AC866EE3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568"/>
              <a:ext cx="136" cy="9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2" name="AutoShape 58">
              <a:extLst>
                <a:ext uri="{FF2B5EF4-FFF2-40B4-BE49-F238E27FC236}">
                  <a16:creationId xmlns:a16="http://schemas.microsoft.com/office/drawing/2014/main" id="{E6A9A090-6E06-4F16-875B-F94711C54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248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3" name="AutoShape 59">
              <a:extLst>
                <a:ext uri="{FF2B5EF4-FFF2-40B4-BE49-F238E27FC236}">
                  <a16:creationId xmlns:a16="http://schemas.microsoft.com/office/drawing/2014/main" id="{426067C0-5BF6-49E8-BA38-ABA5C4D65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203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4" name="Freeform 60">
              <a:extLst>
                <a:ext uri="{FF2B5EF4-FFF2-40B4-BE49-F238E27FC236}">
                  <a16:creationId xmlns:a16="http://schemas.microsoft.com/office/drawing/2014/main" id="{D6D612F4-5D0B-4530-B973-3A954220D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339"/>
              <a:ext cx="181" cy="136"/>
            </a:xfrm>
            <a:custGeom>
              <a:avLst/>
              <a:gdLst>
                <a:gd name="T0" fmla="*/ 0 w 227"/>
                <a:gd name="T1" fmla="*/ 0 h 227"/>
                <a:gd name="T2" fmla="*/ 45 w 227"/>
                <a:gd name="T3" fmla="*/ 0 h 227"/>
                <a:gd name="T4" fmla="*/ 45 w 227"/>
                <a:gd name="T5" fmla="*/ 46 h 227"/>
                <a:gd name="T6" fmla="*/ 91 w 227"/>
                <a:gd name="T7" fmla="*/ 46 h 227"/>
                <a:gd name="T8" fmla="*/ 91 w 227"/>
                <a:gd name="T9" fmla="*/ 0 h 227"/>
                <a:gd name="T10" fmla="*/ 227 w 227"/>
                <a:gd name="T11" fmla="*/ 0 h 227"/>
                <a:gd name="T12" fmla="*/ 227 w 227"/>
                <a:gd name="T13" fmla="*/ 91 h 227"/>
                <a:gd name="T14" fmla="*/ 181 w 227"/>
                <a:gd name="T15" fmla="*/ 91 h 227"/>
                <a:gd name="T16" fmla="*/ 181 w 227"/>
                <a:gd name="T17" fmla="*/ 46 h 227"/>
                <a:gd name="T18" fmla="*/ 136 w 227"/>
                <a:gd name="T19" fmla="*/ 46 h 227"/>
                <a:gd name="T20" fmla="*/ 136 w 227"/>
                <a:gd name="T21" fmla="*/ 91 h 227"/>
                <a:gd name="T22" fmla="*/ 45 w 227"/>
                <a:gd name="T23" fmla="*/ 91 h 227"/>
                <a:gd name="T24" fmla="*/ 45 w 227"/>
                <a:gd name="T25" fmla="*/ 136 h 227"/>
                <a:gd name="T26" fmla="*/ 136 w 227"/>
                <a:gd name="T27" fmla="*/ 136 h 227"/>
                <a:gd name="T28" fmla="*/ 136 w 227"/>
                <a:gd name="T29" fmla="*/ 182 h 227"/>
                <a:gd name="T30" fmla="*/ 181 w 227"/>
                <a:gd name="T31" fmla="*/ 182 h 227"/>
                <a:gd name="T32" fmla="*/ 181 w 227"/>
                <a:gd name="T33" fmla="*/ 136 h 227"/>
                <a:gd name="T34" fmla="*/ 227 w 227"/>
                <a:gd name="T35" fmla="*/ 136 h 227"/>
                <a:gd name="T36" fmla="*/ 227 w 227"/>
                <a:gd name="T37" fmla="*/ 227 h 227"/>
                <a:gd name="T38" fmla="*/ 91 w 227"/>
                <a:gd name="T39" fmla="*/ 227 h 227"/>
                <a:gd name="T40" fmla="*/ 91 w 227"/>
                <a:gd name="T41" fmla="*/ 182 h 227"/>
                <a:gd name="T42" fmla="*/ 45 w 227"/>
                <a:gd name="T43" fmla="*/ 182 h 227"/>
                <a:gd name="T44" fmla="*/ 45 w 227"/>
                <a:gd name="T45" fmla="*/ 227 h 227"/>
                <a:gd name="T46" fmla="*/ 0 w 227"/>
                <a:gd name="T47" fmla="*/ 227 h 227"/>
                <a:gd name="T48" fmla="*/ 0 w 227"/>
                <a:gd name="T4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45" y="0"/>
                  </a:lnTo>
                  <a:lnTo>
                    <a:pt x="45" y="46"/>
                  </a:lnTo>
                  <a:lnTo>
                    <a:pt x="91" y="46"/>
                  </a:lnTo>
                  <a:lnTo>
                    <a:pt x="91" y="0"/>
                  </a:lnTo>
                  <a:lnTo>
                    <a:pt x="227" y="0"/>
                  </a:lnTo>
                  <a:lnTo>
                    <a:pt x="227" y="91"/>
                  </a:lnTo>
                  <a:lnTo>
                    <a:pt x="181" y="91"/>
                  </a:lnTo>
                  <a:lnTo>
                    <a:pt x="181" y="46"/>
                  </a:lnTo>
                  <a:lnTo>
                    <a:pt x="136" y="46"/>
                  </a:lnTo>
                  <a:lnTo>
                    <a:pt x="136" y="91"/>
                  </a:lnTo>
                  <a:lnTo>
                    <a:pt x="45" y="91"/>
                  </a:lnTo>
                  <a:lnTo>
                    <a:pt x="45" y="136"/>
                  </a:lnTo>
                  <a:lnTo>
                    <a:pt x="136" y="136"/>
                  </a:lnTo>
                  <a:lnTo>
                    <a:pt x="136" y="182"/>
                  </a:lnTo>
                  <a:lnTo>
                    <a:pt x="181" y="182"/>
                  </a:lnTo>
                  <a:lnTo>
                    <a:pt x="181" y="136"/>
                  </a:lnTo>
                  <a:lnTo>
                    <a:pt x="227" y="136"/>
                  </a:lnTo>
                  <a:lnTo>
                    <a:pt x="227" y="227"/>
                  </a:lnTo>
                  <a:lnTo>
                    <a:pt x="91" y="227"/>
                  </a:lnTo>
                  <a:lnTo>
                    <a:pt x="91" y="182"/>
                  </a:lnTo>
                  <a:lnTo>
                    <a:pt x="45" y="182"/>
                  </a:lnTo>
                  <a:lnTo>
                    <a:pt x="45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85" name="AutoShape 61">
              <a:extLst>
                <a:ext uri="{FF2B5EF4-FFF2-40B4-BE49-F238E27FC236}">
                  <a16:creationId xmlns:a16="http://schemas.microsoft.com/office/drawing/2014/main" id="{647F13F2-8179-4FA0-9B98-EBD343D9D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706"/>
              <a:ext cx="227" cy="227"/>
            </a:xfrm>
            <a:custGeom>
              <a:avLst/>
              <a:gdLst>
                <a:gd name="G0" fmla="+- 2950 0 0"/>
                <a:gd name="G1" fmla="+- 21600 0 2950"/>
                <a:gd name="G2" fmla="+- 21600 0 295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950" y="10800"/>
                  </a:moveTo>
                  <a:cubicBezTo>
                    <a:pt x="2950" y="15135"/>
                    <a:pt x="6465" y="18650"/>
                    <a:pt x="10800" y="18650"/>
                  </a:cubicBezTo>
                  <a:cubicBezTo>
                    <a:pt x="15135" y="18650"/>
                    <a:pt x="18650" y="15135"/>
                    <a:pt x="18650" y="10800"/>
                  </a:cubicBezTo>
                  <a:cubicBezTo>
                    <a:pt x="18650" y="6465"/>
                    <a:pt x="15135" y="2950"/>
                    <a:pt x="10800" y="2950"/>
                  </a:cubicBezTo>
                  <a:cubicBezTo>
                    <a:pt x="6465" y="2950"/>
                    <a:pt x="2950" y="6465"/>
                    <a:pt x="295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6" name="AutoShape 62">
              <a:extLst>
                <a:ext uri="{FF2B5EF4-FFF2-40B4-BE49-F238E27FC236}">
                  <a16:creationId xmlns:a16="http://schemas.microsoft.com/office/drawing/2014/main" id="{50BBC203-468A-483F-B79F-4743E5EAA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933"/>
              <a:ext cx="681" cy="682"/>
            </a:xfrm>
            <a:custGeom>
              <a:avLst/>
              <a:gdLst>
                <a:gd name="G0" fmla="+- 1837 0 0"/>
                <a:gd name="G1" fmla="+- 21600 0 1837"/>
                <a:gd name="G2" fmla="+- 21600 0 183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837" y="10800"/>
                  </a:moveTo>
                  <a:cubicBezTo>
                    <a:pt x="1837" y="15750"/>
                    <a:pt x="5850" y="19763"/>
                    <a:pt x="10800" y="19763"/>
                  </a:cubicBezTo>
                  <a:cubicBezTo>
                    <a:pt x="15750" y="19763"/>
                    <a:pt x="19763" y="15750"/>
                    <a:pt x="19763" y="10800"/>
                  </a:cubicBezTo>
                  <a:cubicBezTo>
                    <a:pt x="19763" y="5850"/>
                    <a:pt x="15750" y="1837"/>
                    <a:pt x="10800" y="1837"/>
                  </a:cubicBezTo>
                  <a:cubicBezTo>
                    <a:pt x="5850" y="1837"/>
                    <a:pt x="1837" y="5850"/>
                    <a:pt x="1837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87" name="AutoShape 63">
              <a:extLst>
                <a:ext uri="{FF2B5EF4-FFF2-40B4-BE49-F238E27FC236}">
                  <a16:creationId xmlns:a16="http://schemas.microsoft.com/office/drawing/2014/main" id="{DBE1CA3D-C544-4E9F-883C-6B0F16BF1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1888"/>
              <a:ext cx="136" cy="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00"/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288" name="Group 64">
            <a:extLst>
              <a:ext uri="{FF2B5EF4-FFF2-40B4-BE49-F238E27FC236}">
                <a16:creationId xmlns:a16="http://schemas.microsoft.com/office/drawing/2014/main" id="{6CCA8621-16E7-4844-B5AD-068E8D8EEA95}"/>
              </a:ext>
            </a:extLst>
          </p:cNvPr>
          <p:cNvGrpSpPr>
            <a:grpSpLocks/>
          </p:cNvGrpSpPr>
          <p:nvPr/>
        </p:nvGrpSpPr>
        <p:grpSpPr bwMode="auto">
          <a:xfrm>
            <a:off x="2387600" y="2754313"/>
            <a:ext cx="1162050" cy="1619250"/>
            <a:chOff x="307" y="1480"/>
            <a:chExt cx="1237" cy="1723"/>
          </a:xfrm>
        </p:grpSpPr>
        <p:grpSp>
          <p:nvGrpSpPr>
            <p:cNvPr id="52289" name="Group 65">
              <a:extLst>
                <a:ext uri="{FF2B5EF4-FFF2-40B4-BE49-F238E27FC236}">
                  <a16:creationId xmlns:a16="http://schemas.microsoft.com/office/drawing/2014/main" id="{DF0BCCD4-B335-4128-A0C8-0AF58FB6FD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1933"/>
              <a:ext cx="465" cy="1270"/>
              <a:chOff x="3165" y="1752"/>
              <a:chExt cx="681" cy="1860"/>
            </a:xfrm>
          </p:grpSpPr>
          <p:sp>
            <p:nvSpPr>
              <p:cNvPr id="52290" name="AutoShape 66">
                <a:extLst>
                  <a:ext uri="{FF2B5EF4-FFF2-40B4-BE49-F238E27FC236}">
                    <a16:creationId xmlns:a16="http://schemas.microsoft.com/office/drawing/2014/main" id="{E5C09820-CE32-45B7-9427-65A991DDE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888"/>
                <a:ext cx="45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91" name="AutoShape 67">
                <a:extLst>
                  <a:ext uri="{FF2B5EF4-FFF2-40B4-BE49-F238E27FC236}">
                    <a16:creationId xmlns:a16="http://schemas.microsoft.com/office/drawing/2014/main" id="{32F2FB60-C343-4885-87DD-637875B1C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660"/>
                <a:ext cx="45" cy="95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92" name="AutoShape 68">
                <a:extLst>
                  <a:ext uri="{FF2B5EF4-FFF2-40B4-BE49-F238E27FC236}">
                    <a16:creationId xmlns:a16="http://schemas.microsoft.com/office/drawing/2014/main" id="{FAB19846-D11E-4B6B-B736-68C1871D3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750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93" name="AutoShape 69">
                <a:extLst>
                  <a:ext uri="{FF2B5EF4-FFF2-40B4-BE49-F238E27FC236}">
                    <a16:creationId xmlns:a16="http://schemas.microsoft.com/office/drawing/2014/main" id="{457FEC32-A1F0-4BAC-96AF-579362875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841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94" name="AutoShape 70">
                <a:extLst>
                  <a:ext uri="{FF2B5EF4-FFF2-40B4-BE49-F238E27FC236}">
                    <a16:creationId xmlns:a16="http://schemas.microsoft.com/office/drawing/2014/main" id="{52E4C032-79D9-4245-89F4-709C52EFD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13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95" name="AutoShape 71">
                <a:extLst>
                  <a:ext uri="{FF2B5EF4-FFF2-40B4-BE49-F238E27FC236}">
                    <a16:creationId xmlns:a16="http://schemas.microsoft.com/office/drawing/2014/main" id="{B1CB3DF6-5314-4C90-93B9-CAF3218CD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9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96" name="AutoShape 72">
                <a:extLst>
                  <a:ext uri="{FF2B5EF4-FFF2-40B4-BE49-F238E27FC236}">
                    <a16:creationId xmlns:a16="http://schemas.microsoft.com/office/drawing/2014/main" id="{9F60007D-38DE-42F9-918E-AF2405621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49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97" name="Freeform 73">
                <a:extLst>
                  <a:ext uri="{FF2B5EF4-FFF2-40B4-BE49-F238E27FC236}">
                    <a16:creationId xmlns:a16="http://schemas.microsoft.com/office/drawing/2014/main" id="{77A43FE6-FC91-470B-A656-CD438C5BE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385"/>
                <a:ext cx="181" cy="136"/>
              </a:xfrm>
              <a:custGeom>
                <a:avLst/>
                <a:gdLst>
                  <a:gd name="T0" fmla="*/ 0 w 227"/>
                  <a:gd name="T1" fmla="*/ 0 h 227"/>
                  <a:gd name="T2" fmla="*/ 45 w 227"/>
                  <a:gd name="T3" fmla="*/ 0 h 227"/>
                  <a:gd name="T4" fmla="*/ 45 w 227"/>
                  <a:gd name="T5" fmla="*/ 46 h 227"/>
                  <a:gd name="T6" fmla="*/ 91 w 227"/>
                  <a:gd name="T7" fmla="*/ 46 h 227"/>
                  <a:gd name="T8" fmla="*/ 91 w 227"/>
                  <a:gd name="T9" fmla="*/ 0 h 227"/>
                  <a:gd name="T10" fmla="*/ 227 w 227"/>
                  <a:gd name="T11" fmla="*/ 0 h 227"/>
                  <a:gd name="T12" fmla="*/ 227 w 227"/>
                  <a:gd name="T13" fmla="*/ 91 h 227"/>
                  <a:gd name="T14" fmla="*/ 181 w 227"/>
                  <a:gd name="T15" fmla="*/ 91 h 227"/>
                  <a:gd name="T16" fmla="*/ 181 w 227"/>
                  <a:gd name="T17" fmla="*/ 46 h 227"/>
                  <a:gd name="T18" fmla="*/ 136 w 227"/>
                  <a:gd name="T19" fmla="*/ 46 h 227"/>
                  <a:gd name="T20" fmla="*/ 136 w 227"/>
                  <a:gd name="T21" fmla="*/ 91 h 227"/>
                  <a:gd name="T22" fmla="*/ 45 w 227"/>
                  <a:gd name="T23" fmla="*/ 91 h 227"/>
                  <a:gd name="T24" fmla="*/ 45 w 227"/>
                  <a:gd name="T25" fmla="*/ 136 h 227"/>
                  <a:gd name="T26" fmla="*/ 136 w 227"/>
                  <a:gd name="T27" fmla="*/ 136 h 227"/>
                  <a:gd name="T28" fmla="*/ 136 w 227"/>
                  <a:gd name="T29" fmla="*/ 182 h 227"/>
                  <a:gd name="T30" fmla="*/ 181 w 227"/>
                  <a:gd name="T31" fmla="*/ 182 h 227"/>
                  <a:gd name="T32" fmla="*/ 181 w 227"/>
                  <a:gd name="T33" fmla="*/ 136 h 227"/>
                  <a:gd name="T34" fmla="*/ 227 w 227"/>
                  <a:gd name="T35" fmla="*/ 136 h 227"/>
                  <a:gd name="T36" fmla="*/ 227 w 227"/>
                  <a:gd name="T37" fmla="*/ 227 h 227"/>
                  <a:gd name="T38" fmla="*/ 91 w 227"/>
                  <a:gd name="T39" fmla="*/ 227 h 227"/>
                  <a:gd name="T40" fmla="*/ 91 w 227"/>
                  <a:gd name="T41" fmla="*/ 182 h 227"/>
                  <a:gd name="T42" fmla="*/ 45 w 227"/>
                  <a:gd name="T43" fmla="*/ 182 h 227"/>
                  <a:gd name="T44" fmla="*/ 45 w 227"/>
                  <a:gd name="T45" fmla="*/ 227 h 227"/>
                  <a:gd name="T46" fmla="*/ 0 w 227"/>
                  <a:gd name="T47" fmla="*/ 227 h 227"/>
                  <a:gd name="T48" fmla="*/ 0 w 227"/>
                  <a:gd name="T4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91"/>
                    </a:lnTo>
                    <a:lnTo>
                      <a:pt x="181" y="91"/>
                    </a:lnTo>
                    <a:lnTo>
                      <a:pt x="181" y="46"/>
                    </a:lnTo>
                    <a:lnTo>
                      <a:pt x="136" y="46"/>
                    </a:lnTo>
                    <a:lnTo>
                      <a:pt x="136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136" y="136"/>
                    </a:lnTo>
                    <a:lnTo>
                      <a:pt x="136" y="182"/>
                    </a:lnTo>
                    <a:lnTo>
                      <a:pt x="181" y="182"/>
                    </a:lnTo>
                    <a:lnTo>
                      <a:pt x="181" y="136"/>
                    </a:lnTo>
                    <a:lnTo>
                      <a:pt x="227" y="136"/>
                    </a:lnTo>
                    <a:lnTo>
                      <a:pt x="227" y="227"/>
                    </a:lnTo>
                    <a:lnTo>
                      <a:pt x="91" y="227"/>
                    </a:lnTo>
                    <a:lnTo>
                      <a:pt x="91" y="182"/>
                    </a:lnTo>
                    <a:lnTo>
                      <a:pt x="45" y="182"/>
                    </a:lnTo>
                    <a:lnTo>
                      <a:pt x="45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298" name="AutoShape 74">
                <a:extLst>
                  <a:ext uri="{FF2B5EF4-FFF2-40B4-BE49-F238E27FC236}">
                    <a16:creationId xmlns:a16="http://schemas.microsoft.com/office/drawing/2014/main" id="{0F22EB59-BDED-4AE3-A493-A9AE2E460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752"/>
                <a:ext cx="227" cy="227"/>
              </a:xfrm>
              <a:custGeom>
                <a:avLst/>
                <a:gdLst>
                  <a:gd name="G0" fmla="+- 2950 0 0"/>
                  <a:gd name="G1" fmla="+- 21600 0 2950"/>
                  <a:gd name="G2" fmla="+- 21600 0 295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50" y="10800"/>
                    </a:moveTo>
                    <a:cubicBezTo>
                      <a:pt x="2950" y="15135"/>
                      <a:pt x="6465" y="18650"/>
                      <a:pt x="10800" y="18650"/>
                    </a:cubicBezTo>
                    <a:cubicBezTo>
                      <a:pt x="15135" y="18650"/>
                      <a:pt x="18650" y="15135"/>
                      <a:pt x="18650" y="10800"/>
                    </a:cubicBezTo>
                    <a:cubicBezTo>
                      <a:pt x="18650" y="6465"/>
                      <a:pt x="15135" y="2950"/>
                      <a:pt x="10800" y="2950"/>
                    </a:cubicBezTo>
                    <a:cubicBezTo>
                      <a:pt x="6465" y="2950"/>
                      <a:pt x="2950" y="6465"/>
                      <a:pt x="295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99" name="AutoShape 75">
                <a:extLst>
                  <a:ext uri="{FF2B5EF4-FFF2-40B4-BE49-F238E27FC236}">
                    <a16:creationId xmlns:a16="http://schemas.microsoft.com/office/drawing/2014/main" id="{8A750C5E-02FC-41BD-8FB6-B95F56BE7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979"/>
                <a:ext cx="681" cy="682"/>
              </a:xfrm>
              <a:custGeom>
                <a:avLst/>
                <a:gdLst>
                  <a:gd name="G0" fmla="+- 1837 0 0"/>
                  <a:gd name="G1" fmla="+- 21600 0 1837"/>
                  <a:gd name="G2" fmla="+- 21600 0 18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37" y="10800"/>
                    </a:moveTo>
                    <a:cubicBezTo>
                      <a:pt x="1837" y="15750"/>
                      <a:pt x="5850" y="19763"/>
                      <a:pt x="10800" y="19763"/>
                    </a:cubicBezTo>
                    <a:cubicBezTo>
                      <a:pt x="15750" y="19763"/>
                      <a:pt x="19763" y="15750"/>
                      <a:pt x="19763" y="10800"/>
                    </a:cubicBezTo>
                    <a:cubicBezTo>
                      <a:pt x="19763" y="5850"/>
                      <a:pt x="15750" y="1837"/>
                      <a:pt x="10800" y="1837"/>
                    </a:cubicBezTo>
                    <a:cubicBezTo>
                      <a:pt x="5850" y="1837"/>
                      <a:pt x="1837" y="5850"/>
                      <a:pt x="183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00" name="AutoShape 76">
                <a:extLst>
                  <a:ext uri="{FF2B5EF4-FFF2-40B4-BE49-F238E27FC236}">
                    <a16:creationId xmlns:a16="http://schemas.microsoft.com/office/drawing/2014/main" id="{F0314C4F-1DE5-4D1F-AF58-BD43D64F4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193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301" name="AutoShape 77">
              <a:extLst>
                <a:ext uri="{FF2B5EF4-FFF2-40B4-BE49-F238E27FC236}">
                  <a16:creationId xmlns:a16="http://schemas.microsoft.com/office/drawing/2014/main" id="{BD9AEC07-0BAD-47EA-A8DE-94F78B51CC0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76382">
              <a:off x="307" y="1480"/>
              <a:ext cx="648" cy="648"/>
            </a:xfrm>
            <a:custGeom>
              <a:avLst/>
              <a:gdLst>
                <a:gd name="G0" fmla="+- 9906 0 0"/>
                <a:gd name="G1" fmla="+- 6053690 0 0"/>
                <a:gd name="G2" fmla="+- 0 0 6053690"/>
                <a:gd name="T0" fmla="*/ 0 256 1"/>
                <a:gd name="T1" fmla="*/ 180 256 1"/>
                <a:gd name="G3" fmla="+- 6053690 T0 T1"/>
                <a:gd name="T2" fmla="*/ 0 256 1"/>
                <a:gd name="T3" fmla="*/ 90 256 1"/>
                <a:gd name="G4" fmla="+- 6053690 T2 T3"/>
                <a:gd name="G5" fmla="*/ G4 2 1"/>
                <a:gd name="T4" fmla="*/ 90 256 1"/>
                <a:gd name="T5" fmla="*/ 0 256 1"/>
                <a:gd name="G6" fmla="+- 6053690 T4 T5"/>
                <a:gd name="G7" fmla="*/ G6 2 1"/>
                <a:gd name="G8" fmla="abs 605369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06"/>
                <a:gd name="G18" fmla="*/ 9906 1 2"/>
                <a:gd name="G19" fmla="+- G18 5400 0"/>
                <a:gd name="G20" fmla="cos G19 6053690"/>
                <a:gd name="G21" fmla="sin G19 6053690"/>
                <a:gd name="G22" fmla="+- G20 10800 0"/>
                <a:gd name="G23" fmla="+- G21 10800 0"/>
                <a:gd name="G24" fmla="+- 10800 0 G20"/>
                <a:gd name="G25" fmla="+- 9906 10800 0"/>
                <a:gd name="G26" fmla="?: G9 G17 G25"/>
                <a:gd name="G27" fmla="?: G9 0 21600"/>
                <a:gd name="G28" fmla="cos 10800 6053690"/>
                <a:gd name="G29" fmla="sin 10800 6053690"/>
                <a:gd name="G30" fmla="sin 9906 6053690"/>
                <a:gd name="G31" fmla="+- G28 10800 0"/>
                <a:gd name="G32" fmla="+- G29 10800 0"/>
                <a:gd name="G33" fmla="+- G30 10800 0"/>
                <a:gd name="G34" fmla="?: G4 0 G31"/>
                <a:gd name="G35" fmla="?: 6053690 G34 0"/>
                <a:gd name="G36" fmla="?: G6 G35 G31"/>
                <a:gd name="G37" fmla="+- 21600 0 G36"/>
                <a:gd name="G38" fmla="?: G4 0 G33"/>
                <a:gd name="G39" fmla="?: 605369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0371 w 21600"/>
                <a:gd name="T15" fmla="*/ 21144 h 21600"/>
                <a:gd name="T16" fmla="*/ 10800 w 21600"/>
                <a:gd name="T17" fmla="*/ 894 h 21600"/>
                <a:gd name="T18" fmla="*/ 11229 w 21600"/>
                <a:gd name="T19" fmla="*/ 2114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390" y="20697"/>
                  </a:moveTo>
                  <a:cubicBezTo>
                    <a:pt x="5083" y="20477"/>
                    <a:pt x="894" y="16111"/>
                    <a:pt x="894" y="10800"/>
                  </a:cubicBezTo>
                  <a:cubicBezTo>
                    <a:pt x="894" y="5329"/>
                    <a:pt x="5329" y="894"/>
                    <a:pt x="10800" y="894"/>
                  </a:cubicBezTo>
                  <a:cubicBezTo>
                    <a:pt x="16270" y="894"/>
                    <a:pt x="20706" y="5329"/>
                    <a:pt x="20706" y="10800"/>
                  </a:cubicBezTo>
                  <a:cubicBezTo>
                    <a:pt x="20706" y="16111"/>
                    <a:pt x="16516" y="20477"/>
                    <a:pt x="11209" y="20697"/>
                  </a:cubicBezTo>
                  <a:lnTo>
                    <a:pt x="11246" y="21590"/>
                  </a:lnTo>
                  <a:cubicBezTo>
                    <a:pt x="17032" y="21351"/>
                    <a:pt x="21600" y="1659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590"/>
                    <a:pt x="4567" y="21351"/>
                    <a:pt x="10353" y="2159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302" name="Group 78">
              <a:extLst>
                <a:ext uri="{FF2B5EF4-FFF2-40B4-BE49-F238E27FC236}">
                  <a16:creationId xmlns:a16="http://schemas.microsoft.com/office/drawing/2014/main" id="{89F589E2-CADE-4932-A416-BDDD312ACC7A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1079" y="1752"/>
              <a:ext cx="465" cy="1270"/>
              <a:chOff x="3165" y="1752"/>
              <a:chExt cx="681" cy="1860"/>
            </a:xfrm>
          </p:grpSpPr>
          <p:sp>
            <p:nvSpPr>
              <p:cNvPr id="52303" name="AutoShape 79">
                <a:extLst>
                  <a:ext uri="{FF2B5EF4-FFF2-40B4-BE49-F238E27FC236}">
                    <a16:creationId xmlns:a16="http://schemas.microsoft.com/office/drawing/2014/main" id="{191B83A7-F2AF-4BBC-BE85-AF805EA79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888"/>
                <a:ext cx="45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04" name="AutoShape 80">
                <a:extLst>
                  <a:ext uri="{FF2B5EF4-FFF2-40B4-BE49-F238E27FC236}">
                    <a16:creationId xmlns:a16="http://schemas.microsoft.com/office/drawing/2014/main" id="{4BAE713D-80A4-4E62-AF29-9F2414308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660"/>
                <a:ext cx="45" cy="95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05" name="AutoShape 81">
                <a:extLst>
                  <a:ext uri="{FF2B5EF4-FFF2-40B4-BE49-F238E27FC236}">
                    <a16:creationId xmlns:a16="http://schemas.microsoft.com/office/drawing/2014/main" id="{B605D1D2-3AA8-4CA9-8EBF-BE141BA5F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750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06" name="AutoShape 82">
                <a:extLst>
                  <a:ext uri="{FF2B5EF4-FFF2-40B4-BE49-F238E27FC236}">
                    <a16:creationId xmlns:a16="http://schemas.microsoft.com/office/drawing/2014/main" id="{ED7CB41E-58A8-48C0-80EE-CE18DBC56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841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07" name="AutoShape 83">
                <a:extLst>
                  <a:ext uri="{FF2B5EF4-FFF2-40B4-BE49-F238E27FC236}">
                    <a16:creationId xmlns:a16="http://schemas.microsoft.com/office/drawing/2014/main" id="{AB56A989-23E9-4267-A273-AC49CEAF6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13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08" name="AutoShape 84">
                <a:extLst>
                  <a:ext uri="{FF2B5EF4-FFF2-40B4-BE49-F238E27FC236}">
                    <a16:creationId xmlns:a16="http://schemas.microsoft.com/office/drawing/2014/main" id="{A2114B9F-5515-4180-8976-4487BBDA4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9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09" name="AutoShape 85">
                <a:extLst>
                  <a:ext uri="{FF2B5EF4-FFF2-40B4-BE49-F238E27FC236}">
                    <a16:creationId xmlns:a16="http://schemas.microsoft.com/office/drawing/2014/main" id="{98FEE60E-DA25-4FF6-BA39-FF21B6B20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49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10" name="Freeform 86">
                <a:extLst>
                  <a:ext uri="{FF2B5EF4-FFF2-40B4-BE49-F238E27FC236}">
                    <a16:creationId xmlns:a16="http://schemas.microsoft.com/office/drawing/2014/main" id="{4A028E9A-BC34-4709-9E63-BAB09ED44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385"/>
                <a:ext cx="181" cy="136"/>
              </a:xfrm>
              <a:custGeom>
                <a:avLst/>
                <a:gdLst>
                  <a:gd name="T0" fmla="*/ 0 w 227"/>
                  <a:gd name="T1" fmla="*/ 0 h 227"/>
                  <a:gd name="T2" fmla="*/ 45 w 227"/>
                  <a:gd name="T3" fmla="*/ 0 h 227"/>
                  <a:gd name="T4" fmla="*/ 45 w 227"/>
                  <a:gd name="T5" fmla="*/ 46 h 227"/>
                  <a:gd name="T6" fmla="*/ 91 w 227"/>
                  <a:gd name="T7" fmla="*/ 46 h 227"/>
                  <a:gd name="T8" fmla="*/ 91 w 227"/>
                  <a:gd name="T9" fmla="*/ 0 h 227"/>
                  <a:gd name="T10" fmla="*/ 227 w 227"/>
                  <a:gd name="T11" fmla="*/ 0 h 227"/>
                  <a:gd name="T12" fmla="*/ 227 w 227"/>
                  <a:gd name="T13" fmla="*/ 91 h 227"/>
                  <a:gd name="T14" fmla="*/ 181 w 227"/>
                  <a:gd name="T15" fmla="*/ 91 h 227"/>
                  <a:gd name="T16" fmla="*/ 181 w 227"/>
                  <a:gd name="T17" fmla="*/ 46 h 227"/>
                  <a:gd name="T18" fmla="*/ 136 w 227"/>
                  <a:gd name="T19" fmla="*/ 46 h 227"/>
                  <a:gd name="T20" fmla="*/ 136 w 227"/>
                  <a:gd name="T21" fmla="*/ 91 h 227"/>
                  <a:gd name="T22" fmla="*/ 45 w 227"/>
                  <a:gd name="T23" fmla="*/ 91 h 227"/>
                  <a:gd name="T24" fmla="*/ 45 w 227"/>
                  <a:gd name="T25" fmla="*/ 136 h 227"/>
                  <a:gd name="T26" fmla="*/ 136 w 227"/>
                  <a:gd name="T27" fmla="*/ 136 h 227"/>
                  <a:gd name="T28" fmla="*/ 136 w 227"/>
                  <a:gd name="T29" fmla="*/ 182 h 227"/>
                  <a:gd name="T30" fmla="*/ 181 w 227"/>
                  <a:gd name="T31" fmla="*/ 182 h 227"/>
                  <a:gd name="T32" fmla="*/ 181 w 227"/>
                  <a:gd name="T33" fmla="*/ 136 h 227"/>
                  <a:gd name="T34" fmla="*/ 227 w 227"/>
                  <a:gd name="T35" fmla="*/ 136 h 227"/>
                  <a:gd name="T36" fmla="*/ 227 w 227"/>
                  <a:gd name="T37" fmla="*/ 227 h 227"/>
                  <a:gd name="T38" fmla="*/ 91 w 227"/>
                  <a:gd name="T39" fmla="*/ 227 h 227"/>
                  <a:gd name="T40" fmla="*/ 91 w 227"/>
                  <a:gd name="T41" fmla="*/ 182 h 227"/>
                  <a:gd name="T42" fmla="*/ 45 w 227"/>
                  <a:gd name="T43" fmla="*/ 182 h 227"/>
                  <a:gd name="T44" fmla="*/ 45 w 227"/>
                  <a:gd name="T45" fmla="*/ 227 h 227"/>
                  <a:gd name="T46" fmla="*/ 0 w 227"/>
                  <a:gd name="T47" fmla="*/ 227 h 227"/>
                  <a:gd name="T48" fmla="*/ 0 w 227"/>
                  <a:gd name="T4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91"/>
                    </a:lnTo>
                    <a:lnTo>
                      <a:pt x="181" y="91"/>
                    </a:lnTo>
                    <a:lnTo>
                      <a:pt x="181" y="46"/>
                    </a:lnTo>
                    <a:lnTo>
                      <a:pt x="136" y="46"/>
                    </a:lnTo>
                    <a:lnTo>
                      <a:pt x="136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136" y="136"/>
                    </a:lnTo>
                    <a:lnTo>
                      <a:pt x="136" y="182"/>
                    </a:lnTo>
                    <a:lnTo>
                      <a:pt x="181" y="182"/>
                    </a:lnTo>
                    <a:lnTo>
                      <a:pt x="181" y="136"/>
                    </a:lnTo>
                    <a:lnTo>
                      <a:pt x="227" y="136"/>
                    </a:lnTo>
                    <a:lnTo>
                      <a:pt x="227" y="227"/>
                    </a:lnTo>
                    <a:lnTo>
                      <a:pt x="91" y="227"/>
                    </a:lnTo>
                    <a:lnTo>
                      <a:pt x="91" y="182"/>
                    </a:lnTo>
                    <a:lnTo>
                      <a:pt x="45" y="182"/>
                    </a:lnTo>
                    <a:lnTo>
                      <a:pt x="45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11" name="AutoShape 87">
                <a:extLst>
                  <a:ext uri="{FF2B5EF4-FFF2-40B4-BE49-F238E27FC236}">
                    <a16:creationId xmlns:a16="http://schemas.microsoft.com/office/drawing/2014/main" id="{6E4A2C61-B9CF-4B4F-AB36-2C3B2CB56D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752"/>
                <a:ext cx="227" cy="227"/>
              </a:xfrm>
              <a:custGeom>
                <a:avLst/>
                <a:gdLst>
                  <a:gd name="G0" fmla="+- 2950 0 0"/>
                  <a:gd name="G1" fmla="+- 21600 0 2950"/>
                  <a:gd name="G2" fmla="+- 21600 0 295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50" y="10800"/>
                    </a:moveTo>
                    <a:cubicBezTo>
                      <a:pt x="2950" y="15135"/>
                      <a:pt x="6465" y="18650"/>
                      <a:pt x="10800" y="18650"/>
                    </a:cubicBezTo>
                    <a:cubicBezTo>
                      <a:pt x="15135" y="18650"/>
                      <a:pt x="18650" y="15135"/>
                      <a:pt x="18650" y="10800"/>
                    </a:cubicBezTo>
                    <a:cubicBezTo>
                      <a:pt x="18650" y="6465"/>
                      <a:pt x="15135" y="2950"/>
                      <a:pt x="10800" y="2950"/>
                    </a:cubicBezTo>
                    <a:cubicBezTo>
                      <a:pt x="6465" y="2950"/>
                      <a:pt x="2950" y="6465"/>
                      <a:pt x="295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12" name="AutoShape 88">
                <a:extLst>
                  <a:ext uri="{FF2B5EF4-FFF2-40B4-BE49-F238E27FC236}">
                    <a16:creationId xmlns:a16="http://schemas.microsoft.com/office/drawing/2014/main" id="{C0BA9339-044B-4E0F-86FC-73EC028D5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979"/>
                <a:ext cx="681" cy="682"/>
              </a:xfrm>
              <a:custGeom>
                <a:avLst/>
                <a:gdLst>
                  <a:gd name="G0" fmla="+- 1837 0 0"/>
                  <a:gd name="G1" fmla="+- 21600 0 1837"/>
                  <a:gd name="G2" fmla="+- 21600 0 18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37" y="10800"/>
                    </a:moveTo>
                    <a:cubicBezTo>
                      <a:pt x="1837" y="15750"/>
                      <a:pt x="5850" y="19763"/>
                      <a:pt x="10800" y="19763"/>
                    </a:cubicBezTo>
                    <a:cubicBezTo>
                      <a:pt x="15750" y="19763"/>
                      <a:pt x="19763" y="15750"/>
                      <a:pt x="19763" y="10800"/>
                    </a:cubicBezTo>
                    <a:cubicBezTo>
                      <a:pt x="19763" y="5850"/>
                      <a:pt x="15750" y="1837"/>
                      <a:pt x="10800" y="1837"/>
                    </a:cubicBezTo>
                    <a:cubicBezTo>
                      <a:pt x="5850" y="1837"/>
                      <a:pt x="1837" y="5850"/>
                      <a:pt x="183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13" name="AutoShape 89">
                <a:extLst>
                  <a:ext uri="{FF2B5EF4-FFF2-40B4-BE49-F238E27FC236}">
                    <a16:creationId xmlns:a16="http://schemas.microsoft.com/office/drawing/2014/main" id="{70E19856-469A-4FF8-895A-134C6DDDB3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193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314" name="Group 90">
            <a:extLst>
              <a:ext uri="{FF2B5EF4-FFF2-40B4-BE49-F238E27FC236}">
                <a16:creationId xmlns:a16="http://schemas.microsoft.com/office/drawing/2014/main" id="{6F5D922D-651E-44D1-8618-CCFA60337587}"/>
              </a:ext>
            </a:extLst>
          </p:cNvPr>
          <p:cNvGrpSpPr>
            <a:grpSpLocks/>
          </p:cNvGrpSpPr>
          <p:nvPr/>
        </p:nvGrpSpPr>
        <p:grpSpPr bwMode="auto">
          <a:xfrm>
            <a:off x="496888" y="2754313"/>
            <a:ext cx="1162050" cy="1619250"/>
            <a:chOff x="1577" y="1480"/>
            <a:chExt cx="1237" cy="1723"/>
          </a:xfrm>
        </p:grpSpPr>
        <p:grpSp>
          <p:nvGrpSpPr>
            <p:cNvPr id="52315" name="Group 91">
              <a:extLst>
                <a:ext uri="{FF2B5EF4-FFF2-40B4-BE49-F238E27FC236}">
                  <a16:creationId xmlns:a16="http://schemas.microsoft.com/office/drawing/2014/main" id="{35562A85-FCC2-4A72-A0EF-3B3AC4D85B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933"/>
              <a:ext cx="465" cy="1270"/>
              <a:chOff x="3165" y="1752"/>
              <a:chExt cx="681" cy="1860"/>
            </a:xfrm>
          </p:grpSpPr>
          <p:sp>
            <p:nvSpPr>
              <p:cNvPr id="52316" name="AutoShape 92">
                <a:extLst>
                  <a:ext uri="{FF2B5EF4-FFF2-40B4-BE49-F238E27FC236}">
                    <a16:creationId xmlns:a16="http://schemas.microsoft.com/office/drawing/2014/main" id="{9C778ECF-27B3-4B40-BC6F-CD4DE2333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888"/>
                <a:ext cx="45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17" name="AutoShape 93">
                <a:extLst>
                  <a:ext uri="{FF2B5EF4-FFF2-40B4-BE49-F238E27FC236}">
                    <a16:creationId xmlns:a16="http://schemas.microsoft.com/office/drawing/2014/main" id="{181ECD96-ACF7-42D6-92D1-460710157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660"/>
                <a:ext cx="45" cy="95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18" name="AutoShape 94">
                <a:extLst>
                  <a:ext uri="{FF2B5EF4-FFF2-40B4-BE49-F238E27FC236}">
                    <a16:creationId xmlns:a16="http://schemas.microsoft.com/office/drawing/2014/main" id="{A564A777-49B0-4F99-8157-7E7AE74DA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750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19" name="AutoShape 95">
                <a:extLst>
                  <a:ext uri="{FF2B5EF4-FFF2-40B4-BE49-F238E27FC236}">
                    <a16:creationId xmlns:a16="http://schemas.microsoft.com/office/drawing/2014/main" id="{4A4E2599-6D7D-46D8-80E3-28A988729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841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20" name="AutoShape 96">
                <a:extLst>
                  <a:ext uri="{FF2B5EF4-FFF2-40B4-BE49-F238E27FC236}">
                    <a16:creationId xmlns:a16="http://schemas.microsoft.com/office/drawing/2014/main" id="{CD01A9AB-52DB-414C-A03C-D06172C40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13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21" name="AutoShape 97">
                <a:extLst>
                  <a:ext uri="{FF2B5EF4-FFF2-40B4-BE49-F238E27FC236}">
                    <a16:creationId xmlns:a16="http://schemas.microsoft.com/office/drawing/2014/main" id="{9DA0E87E-BCBF-482F-8D9D-608C052D0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9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22" name="AutoShape 98">
                <a:extLst>
                  <a:ext uri="{FF2B5EF4-FFF2-40B4-BE49-F238E27FC236}">
                    <a16:creationId xmlns:a16="http://schemas.microsoft.com/office/drawing/2014/main" id="{CC64360B-7FB8-46CF-8716-E4BA764FB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49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23" name="Freeform 99">
                <a:extLst>
                  <a:ext uri="{FF2B5EF4-FFF2-40B4-BE49-F238E27FC236}">
                    <a16:creationId xmlns:a16="http://schemas.microsoft.com/office/drawing/2014/main" id="{5600A927-0E63-47FE-BC25-F3DA677F3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385"/>
                <a:ext cx="181" cy="136"/>
              </a:xfrm>
              <a:custGeom>
                <a:avLst/>
                <a:gdLst>
                  <a:gd name="T0" fmla="*/ 0 w 227"/>
                  <a:gd name="T1" fmla="*/ 0 h 227"/>
                  <a:gd name="T2" fmla="*/ 45 w 227"/>
                  <a:gd name="T3" fmla="*/ 0 h 227"/>
                  <a:gd name="T4" fmla="*/ 45 w 227"/>
                  <a:gd name="T5" fmla="*/ 46 h 227"/>
                  <a:gd name="T6" fmla="*/ 91 w 227"/>
                  <a:gd name="T7" fmla="*/ 46 h 227"/>
                  <a:gd name="T8" fmla="*/ 91 w 227"/>
                  <a:gd name="T9" fmla="*/ 0 h 227"/>
                  <a:gd name="T10" fmla="*/ 227 w 227"/>
                  <a:gd name="T11" fmla="*/ 0 h 227"/>
                  <a:gd name="T12" fmla="*/ 227 w 227"/>
                  <a:gd name="T13" fmla="*/ 91 h 227"/>
                  <a:gd name="T14" fmla="*/ 181 w 227"/>
                  <a:gd name="T15" fmla="*/ 91 h 227"/>
                  <a:gd name="T16" fmla="*/ 181 w 227"/>
                  <a:gd name="T17" fmla="*/ 46 h 227"/>
                  <a:gd name="T18" fmla="*/ 136 w 227"/>
                  <a:gd name="T19" fmla="*/ 46 h 227"/>
                  <a:gd name="T20" fmla="*/ 136 w 227"/>
                  <a:gd name="T21" fmla="*/ 91 h 227"/>
                  <a:gd name="T22" fmla="*/ 45 w 227"/>
                  <a:gd name="T23" fmla="*/ 91 h 227"/>
                  <a:gd name="T24" fmla="*/ 45 w 227"/>
                  <a:gd name="T25" fmla="*/ 136 h 227"/>
                  <a:gd name="T26" fmla="*/ 136 w 227"/>
                  <a:gd name="T27" fmla="*/ 136 h 227"/>
                  <a:gd name="T28" fmla="*/ 136 w 227"/>
                  <a:gd name="T29" fmla="*/ 182 h 227"/>
                  <a:gd name="T30" fmla="*/ 181 w 227"/>
                  <a:gd name="T31" fmla="*/ 182 h 227"/>
                  <a:gd name="T32" fmla="*/ 181 w 227"/>
                  <a:gd name="T33" fmla="*/ 136 h 227"/>
                  <a:gd name="T34" fmla="*/ 227 w 227"/>
                  <a:gd name="T35" fmla="*/ 136 h 227"/>
                  <a:gd name="T36" fmla="*/ 227 w 227"/>
                  <a:gd name="T37" fmla="*/ 227 h 227"/>
                  <a:gd name="T38" fmla="*/ 91 w 227"/>
                  <a:gd name="T39" fmla="*/ 227 h 227"/>
                  <a:gd name="T40" fmla="*/ 91 w 227"/>
                  <a:gd name="T41" fmla="*/ 182 h 227"/>
                  <a:gd name="T42" fmla="*/ 45 w 227"/>
                  <a:gd name="T43" fmla="*/ 182 h 227"/>
                  <a:gd name="T44" fmla="*/ 45 w 227"/>
                  <a:gd name="T45" fmla="*/ 227 h 227"/>
                  <a:gd name="T46" fmla="*/ 0 w 227"/>
                  <a:gd name="T47" fmla="*/ 227 h 227"/>
                  <a:gd name="T48" fmla="*/ 0 w 227"/>
                  <a:gd name="T4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91"/>
                    </a:lnTo>
                    <a:lnTo>
                      <a:pt x="181" y="91"/>
                    </a:lnTo>
                    <a:lnTo>
                      <a:pt x="181" y="46"/>
                    </a:lnTo>
                    <a:lnTo>
                      <a:pt x="136" y="46"/>
                    </a:lnTo>
                    <a:lnTo>
                      <a:pt x="136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136" y="136"/>
                    </a:lnTo>
                    <a:lnTo>
                      <a:pt x="136" y="182"/>
                    </a:lnTo>
                    <a:lnTo>
                      <a:pt x="181" y="182"/>
                    </a:lnTo>
                    <a:lnTo>
                      <a:pt x="181" y="136"/>
                    </a:lnTo>
                    <a:lnTo>
                      <a:pt x="227" y="136"/>
                    </a:lnTo>
                    <a:lnTo>
                      <a:pt x="227" y="227"/>
                    </a:lnTo>
                    <a:lnTo>
                      <a:pt x="91" y="227"/>
                    </a:lnTo>
                    <a:lnTo>
                      <a:pt x="91" y="182"/>
                    </a:lnTo>
                    <a:lnTo>
                      <a:pt x="45" y="182"/>
                    </a:lnTo>
                    <a:lnTo>
                      <a:pt x="45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24" name="AutoShape 100">
                <a:extLst>
                  <a:ext uri="{FF2B5EF4-FFF2-40B4-BE49-F238E27FC236}">
                    <a16:creationId xmlns:a16="http://schemas.microsoft.com/office/drawing/2014/main" id="{F9523FC1-9EA6-48B1-B060-9444860B8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752"/>
                <a:ext cx="227" cy="227"/>
              </a:xfrm>
              <a:custGeom>
                <a:avLst/>
                <a:gdLst>
                  <a:gd name="G0" fmla="+- 2950 0 0"/>
                  <a:gd name="G1" fmla="+- 21600 0 2950"/>
                  <a:gd name="G2" fmla="+- 21600 0 295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50" y="10800"/>
                    </a:moveTo>
                    <a:cubicBezTo>
                      <a:pt x="2950" y="15135"/>
                      <a:pt x="6465" y="18650"/>
                      <a:pt x="10800" y="18650"/>
                    </a:cubicBezTo>
                    <a:cubicBezTo>
                      <a:pt x="15135" y="18650"/>
                      <a:pt x="18650" y="15135"/>
                      <a:pt x="18650" y="10800"/>
                    </a:cubicBezTo>
                    <a:cubicBezTo>
                      <a:pt x="18650" y="6465"/>
                      <a:pt x="15135" y="2950"/>
                      <a:pt x="10800" y="2950"/>
                    </a:cubicBezTo>
                    <a:cubicBezTo>
                      <a:pt x="6465" y="2950"/>
                      <a:pt x="2950" y="6465"/>
                      <a:pt x="295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25" name="AutoShape 101">
                <a:extLst>
                  <a:ext uri="{FF2B5EF4-FFF2-40B4-BE49-F238E27FC236}">
                    <a16:creationId xmlns:a16="http://schemas.microsoft.com/office/drawing/2014/main" id="{2BA9EEE2-7523-4A1F-9941-27F22C96A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979"/>
                <a:ext cx="681" cy="682"/>
              </a:xfrm>
              <a:custGeom>
                <a:avLst/>
                <a:gdLst>
                  <a:gd name="G0" fmla="+- 1837 0 0"/>
                  <a:gd name="G1" fmla="+- 21600 0 1837"/>
                  <a:gd name="G2" fmla="+- 21600 0 18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37" y="10800"/>
                    </a:moveTo>
                    <a:cubicBezTo>
                      <a:pt x="1837" y="15750"/>
                      <a:pt x="5850" y="19763"/>
                      <a:pt x="10800" y="19763"/>
                    </a:cubicBezTo>
                    <a:cubicBezTo>
                      <a:pt x="15750" y="19763"/>
                      <a:pt x="19763" y="15750"/>
                      <a:pt x="19763" y="10800"/>
                    </a:cubicBezTo>
                    <a:cubicBezTo>
                      <a:pt x="19763" y="5850"/>
                      <a:pt x="15750" y="1837"/>
                      <a:pt x="10800" y="1837"/>
                    </a:cubicBezTo>
                    <a:cubicBezTo>
                      <a:pt x="5850" y="1837"/>
                      <a:pt x="1837" y="5850"/>
                      <a:pt x="183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26" name="AutoShape 102">
                <a:extLst>
                  <a:ext uri="{FF2B5EF4-FFF2-40B4-BE49-F238E27FC236}">
                    <a16:creationId xmlns:a16="http://schemas.microsoft.com/office/drawing/2014/main" id="{4B56D02A-FE5A-445E-B30C-4EEB6CF5E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193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327" name="AutoShape 103">
              <a:extLst>
                <a:ext uri="{FF2B5EF4-FFF2-40B4-BE49-F238E27FC236}">
                  <a16:creationId xmlns:a16="http://schemas.microsoft.com/office/drawing/2014/main" id="{6CDFBF0C-B667-40B9-9A91-21F0621F0F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76382">
              <a:off x="1577" y="1480"/>
              <a:ext cx="648" cy="648"/>
            </a:xfrm>
            <a:custGeom>
              <a:avLst/>
              <a:gdLst>
                <a:gd name="G0" fmla="+- 9906 0 0"/>
                <a:gd name="G1" fmla="+- 6053690 0 0"/>
                <a:gd name="G2" fmla="+- 0 0 6053690"/>
                <a:gd name="T0" fmla="*/ 0 256 1"/>
                <a:gd name="T1" fmla="*/ 180 256 1"/>
                <a:gd name="G3" fmla="+- 6053690 T0 T1"/>
                <a:gd name="T2" fmla="*/ 0 256 1"/>
                <a:gd name="T3" fmla="*/ 90 256 1"/>
                <a:gd name="G4" fmla="+- 6053690 T2 T3"/>
                <a:gd name="G5" fmla="*/ G4 2 1"/>
                <a:gd name="T4" fmla="*/ 90 256 1"/>
                <a:gd name="T5" fmla="*/ 0 256 1"/>
                <a:gd name="G6" fmla="+- 6053690 T4 T5"/>
                <a:gd name="G7" fmla="*/ G6 2 1"/>
                <a:gd name="G8" fmla="abs 605369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06"/>
                <a:gd name="G18" fmla="*/ 9906 1 2"/>
                <a:gd name="G19" fmla="+- G18 5400 0"/>
                <a:gd name="G20" fmla="cos G19 6053690"/>
                <a:gd name="G21" fmla="sin G19 6053690"/>
                <a:gd name="G22" fmla="+- G20 10800 0"/>
                <a:gd name="G23" fmla="+- G21 10800 0"/>
                <a:gd name="G24" fmla="+- 10800 0 G20"/>
                <a:gd name="G25" fmla="+- 9906 10800 0"/>
                <a:gd name="G26" fmla="?: G9 G17 G25"/>
                <a:gd name="G27" fmla="?: G9 0 21600"/>
                <a:gd name="G28" fmla="cos 10800 6053690"/>
                <a:gd name="G29" fmla="sin 10800 6053690"/>
                <a:gd name="G30" fmla="sin 9906 6053690"/>
                <a:gd name="G31" fmla="+- G28 10800 0"/>
                <a:gd name="G32" fmla="+- G29 10800 0"/>
                <a:gd name="G33" fmla="+- G30 10800 0"/>
                <a:gd name="G34" fmla="?: G4 0 G31"/>
                <a:gd name="G35" fmla="?: 6053690 G34 0"/>
                <a:gd name="G36" fmla="?: G6 G35 G31"/>
                <a:gd name="G37" fmla="+- 21600 0 G36"/>
                <a:gd name="G38" fmla="?: G4 0 G33"/>
                <a:gd name="G39" fmla="?: 605369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0371 w 21600"/>
                <a:gd name="T15" fmla="*/ 21144 h 21600"/>
                <a:gd name="T16" fmla="*/ 10800 w 21600"/>
                <a:gd name="T17" fmla="*/ 894 h 21600"/>
                <a:gd name="T18" fmla="*/ 11229 w 21600"/>
                <a:gd name="T19" fmla="*/ 2114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390" y="20697"/>
                  </a:moveTo>
                  <a:cubicBezTo>
                    <a:pt x="5083" y="20477"/>
                    <a:pt x="894" y="16111"/>
                    <a:pt x="894" y="10800"/>
                  </a:cubicBezTo>
                  <a:cubicBezTo>
                    <a:pt x="894" y="5329"/>
                    <a:pt x="5329" y="894"/>
                    <a:pt x="10800" y="894"/>
                  </a:cubicBezTo>
                  <a:cubicBezTo>
                    <a:pt x="16270" y="894"/>
                    <a:pt x="20706" y="5329"/>
                    <a:pt x="20706" y="10800"/>
                  </a:cubicBezTo>
                  <a:cubicBezTo>
                    <a:pt x="20706" y="16111"/>
                    <a:pt x="16516" y="20477"/>
                    <a:pt x="11209" y="20697"/>
                  </a:cubicBezTo>
                  <a:lnTo>
                    <a:pt x="11246" y="21590"/>
                  </a:lnTo>
                  <a:cubicBezTo>
                    <a:pt x="17032" y="21351"/>
                    <a:pt x="21600" y="1659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590"/>
                    <a:pt x="4567" y="21351"/>
                    <a:pt x="10353" y="2159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328" name="Group 104">
              <a:extLst>
                <a:ext uri="{FF2B5EF4-FFF2-40B4-BE49-F238E27FC236}">
                  <a16:creationId xmlns:a16="http://schemas.microsoft.com/office/drawing/2014/main" id="{534F2609-86AC-4F09-83CC-C31E241E62B4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2349" y="1752"/>
              <a:ext cx="465" cy="1270"/>
              <a:chOff x="3165" y="1752"/>
              <a:chExt cx="681" cy="1860"/>
            </a:xfrm>
          </p:grpSpPr>
          <p:sp>
            <p:nvSpPr>
              <p:cNvPr id="52329" name="AutoShape 105">
                <a:extLst>
                  <a:ext uri="{FF2B5EF4-FFF2-40B4-BE49-F238E27FC236}">
                    <a16:creationId xmlns:a16="http://schemas.microsoft.com/office/drawing/2014/main" id="{096E4422-4C0D-4995-8862-FAC0F4082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888"/>
                <a:ext cx="45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0" name="AutoShape 106">
                <a:extLst>
                  <a:ext uri="{FF2B5EF4-FFF2-40B4-BE49-F238E27FC236}">
                    <a16:creationId xmlns:a16="http://schemas.microsoft.com/office/drawing/2014/main" id="{C672EDBB-24E4-4D83-ABBF-B7F27F7FB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660"/>
                <a:ext cx="45" cy="95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1" name="AutoShape 107">
                <a:extLst>
                  <a:ext uri="{FF2B5EF4-FFF2-40B4-BE49-F238E27FC236}">
                    <a16:creationId xmlns:a16="http://schemas.microsoft.com/office/drawing/2014/main" id="{5C75BD36-DD43-4DDC-B575-A14BAA106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750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2" name="AutoShape 108">
                <a:extLst>
                  <a:ext uri="{FF2B5EF4-FFF2-40B4-BE49-F238E27FC236}">
                    <a16:creationId xmlns:a16="http://schemas.microsoft.com/office/drawing/2014/main" id="{94F4FC7F-7E61-42D8-A1B3-49885D5CDC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841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3" name="AutoShape 109">
                <a:extLst>
                  <a:ext uri="{FF2B5EF4-FFF2-40B4-BE49-F238E27FC236}">
                    <a16:creationId xmlns:a16="http://schemas.microsoft.com/office/drawing/2014/main" id="{BA5FB9EA-10CB-4B0F-9E07-11AB1F26E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13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4" name="AutoShape 110">
                <a:extLst>
                  <a:ext uri="{FF2B5EF4-FFF2-40B4-BE49-F238E27FC236}">
                    <a16:creationId xmlns:a16="http://schemas.microsoft.com/office/drawing/2014/main" id="{ACB6C462-CD1C-44E8-A801-55F453187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9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5" name="AutoShape 111">
                <a:extLst>
                  <a:ext uri="{FF2B5EF4-FFF2-40B4-BE49-F238E27FC236}">
                    <a16:creationId xmlns:a16="http://schemas.microsoft.com/office/drawing/2014/main" id="{41892DB4-CC21-4BC6-B522-DDEAA6711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49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6" name="Freeform 112">
                <a:extLst>
                  <a:ext uri="{FF2B5EF4-FFF2-40B4-BE49-F238E27FC236}">
                    <a16:creationId xmlns:a16="http://schemas.microsoft.com/office/drawing/2014/main" id="{68DEEBFE-F50E-42F1-B1F7-D40CDBF4D4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385"/>
                <a:ext cx="181" cy="136"/>
              </a:xfrm>
              <a:custGeom>
                <a:avLst/>
                <a:gdLst>
                  <a:gd name="T0" fmla="*/ 0 w 227"/>
                  <a:gd name="T1" fmla="*/ 0 h 227"/>
                  <a:gd name="T2" fmla="*/ 45 w 227"/>
                  <a:gd name="T3" fmla="*/ 0 h 227"/>
                  <a:gd name="T4" fmla="*/ 45 w 227"/>
                  <a:gd name="T5" fmla="*/ 46 h 227"/>
                  <a:gd name="T6" fmla="*/ 91 w 227"/>
                  <a:gd name="T7" fmla="*/ 46 h 227"/>
                  <a:gd name="T8" fmla="*/ 91 w 227"/>
                  <a:gd name="T9" fmla="*/ 0 h 227"/>
                  <a:gd name="T10" fmla="*/ 227 w 227"/>
                  <a:gd name="T11" fmla="*/ 0 h 227"/>
                  <a:gd name="T12" fmla="*/ 227 w 227"/>
                  <a:gd name="T13" fmla="*/ 91 h 227"/>
                  <a:gd name="T14" fmla="*/ 181 w 227"/>
                  <a:gd name="T15" fmla="*/ 91 h 227"/>
                  <a:gd name="T16" fmla="*/ 181 w 227"/>
                  <a:gd name="T17" fmla="*/ 46 h 227"/>
                  <a:gd name="T18" fmla="*/ 136 w 227"/>
                  <a:gd name="T19" fmla="*/ 46 h 227"/>
                  <a:gd name="T20" fmla="*/ 136 w 227"/>
                  <a:gd name="T21" fmla="*/ 91 h 227"/>
                  <a:gd name="T22" fmla="*/ 45 w 227"/>
                  <a:gd name="T23" fmla="*/ 91 h 227"/>
                  <a:gd name="T24" fmla="*/ 45 w 227"/>
                  <a:gd name="T25" fmla="*/ 136 h 227"/>
                  <a:gd name="T26" fmla="*/ 136 w 227"/>
                  <a:gd name="T27" fmla="*/ 136 h 227"/>
                  <a:gd name="T28" fmla="*/ 136 w 227"/>
                  <a:gd name="T29" fmla="*/ 182 h 227"/>
                  <a:gd name="T30" fmla="*/ 181 w 227"/>
                  <a:gd name="T31" fmla="*/ 182 h 227"/>
                  <a:gd name="T32" fmla="*/ 181 w 227"/>
                  <a:gd name="T33" fmla="*/ 136 h 227"/>
                  <a:gd name="T34" fmla="*/ 227 w 227"/>
                  <a:gd name="T35" fmla="*/ 136 h 227"/>
                  <a:gd name="T36" fmla="*/ 227 w 227"/>
                  <a:gd name="T37" fmla="*/ 227 h 227"/>
                  <a:gd name="T38" fmla="*/ 91 w 227"/>
                  <a:gd name="T39" fmla="*/ 227 h 227"/>
                  <a:gd name="T40" fmla="*/ 91 w 227"/>
                  <a:gd name="T41" fmla="*/ 182 h 227"/>
                  <a:gd name="T42" fmla="*/ 45 w 227"/>
                  <a:gd name="T43" fmla="*/ 182 h 227"/>
                  <a:gd name="T44" fmla="*/ 45 w 227"/>
                  <a:gd name="T45" fmla="*/ 227 h 227"/>
                  <a:gd name="T46" fmla="*/ 0 w 227"/>
                  <a:gd name="T47" fmla="*/ 227 h 227"/>
                  <a:gd name="T48" fmla="*/ 0 w 227"/>
                  <a:gd name="T4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91"/>
                    </a:lnTo>
                    <a:lnTo>
                      <a:pt x="181" y="91"/>
                    </a:lnTo>
                    <a:lnTo>
                      <a:pt x="181" y="46"/>
                    </a:lnTo>
                    <a:lnTo>
                      <a:pt x="136" y="46"/>
                    </a:lnTo>
                    <a:lnTo>
                      <a:pt x="136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136" y="136"/>
                    </a:lnTo>
                    <a:lnTo>
                      <a:pt x="136" y="182"/>
                    </a:lnTo>
                    <a:lnTo>
                      <a:pt x="181" y="182"/>
                    </a:lnTo>
                    <a:lnTo>
                      <a:pt x="181" y="136"/>
                    </a:lnTo>
                    <a:lnTo>
                      <a:pt x="227" y="136"/>
                    </a:lnTo>
                    <a:lnTo>
                      <a:pt x="227" y="227"/>
                    </a:lnTo>
                    <a:lnTo>
                      <a:pt x="91" y="227"/>
                    </a:lnTo>
                    <a:lnTo>
                      <a:pt x="91" y="182"/>
                    </a:lnTo>
                    <a:lnTo>
                      <a:pt x="45" y="182"/>
                    </a:lnTo>
                    <a:lnTo>
                      <a:pt x="45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37" name="AutoShape 113">
                <a:extLst>
                  <a:ext uri="{FF2B5EF4-FFF2-40B4-BE49-F238E27FC236}">
                    <a16:creationId xmlns:a16="http://schemas.microsoft.com/office/drawing/2014/main" id="{9159A647-ADCF-4427-B407-E43FE14E7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752"/>
                <a:ext cx="227" cy="227"/>
              </a:xfrm>
              <a:custGeom>
                <a:avLst/>
                <a:gdLst>
                  <a:gd name="G0" fmla="+- 2950 0 0"/>
                  <a:gd name="G1" fmla="+- 21600 0 2950"/>
                  <a:gd name="G2" fmla="+- 21600 0 295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50" y="10800"/>
                    </a:moveTo>
                    <a:cubicBezTo>
                      <a:pt x="2950" y="15135"/>
                      <a:pt x="6465" y="18650"/>
                      <a:pt x="10800" y="18650"/>
                    </a:cubicBezTo>
                    <a:cubicBezTo>
                      <a:pt x="15135" y="18650"/>
                      <a:pt x="18650" y="15135"/>
                      <a:pt x="18650" y="10800"/>
                    </a:cubicBezTo>
                    <a:cubicBezTo>
                      <a:pt x="18650" y="6465"/>
                      <a:pt x="15135" y="2950"/>
                      <a:pt x="10800" y="2950"/>
                    </a:cubicBezTo>
                    <a:cubicBezTo>
                      <a:pt x="6465" y="2950"/>
                      <a:pt x="2950" y="6465"/>
                      <a:pt x="295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8" name="AutoShape 114">
                <a:extLst>
                  <a:ext uri="{FF2B5EF4-FFF2-40B4-BE49-F238E27FC236}">
                    <a16:creationId xmlns:a16="http://schemas.microsoft.com/office/drawing/2014/main" id="{3CDFCBE2-1666-4879-A940-8970EB824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979"/>
                <a:ext cx="681" cy="682"/>
              </a:xfrm>
              <a:custGeom>
                <a:avLst/>
                <a:gdLst>
                  <a:gd name="G0" fmla="+- 1837 0 0"/>
                  <a:gd name="G1" fmla="+- 21600 0 1837"/>
                  <a:gd name="G2" fmla="+- 21600 0 18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37" y="10800"/>
                    </a:moveTo>
                    <a:cubicBezTo>
                      <a:pt x="1837" y="15750"/>
                      <a:pt x="5850" y="19763"/>
                      <a:pt x="10800" y="19763"/>
                    </a:cubicBezTo>
                    <a:cubicBezTo>
                      <a:pt x="15750" y="19763"/>
                      <a:pt x="19763" y="15750"/>
                      <a:pt x="19763" y="10800"/>
                    </a:cubicBezTo>
                    <a:cubicBezTo>
                      <a:pt x="19763" y="5850"/>
                      <a:pt x="15750" y="1837"/>
                      <a:pt x="10800" y="1837"/>
                    </a:cubicBezTo>
                    <a:cubicBezTo>
                      <a:pt x="5850" y="1837"/>
                      <a:pt x="1837" y="5850"/>
                      <a:pt x="183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39" name="AutoShape 115">
                <a:extLst>
                  <a:ext uri="{FF2B5EF4-FFF2-40B4-BE49-F238E27FC236}">
                    <a16:creationId xmlns:a16="http://schemas.microsoft.com/office/drawing/2014/main" id="{06F23BF2-ED67-4540-9562-27E0B75E0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193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340" name="Group 116">
            <a:extLst>
              <a:ext uri="{FF2B5EF4-FFF2-40B4-BE49-F238E27FC236}">
                <a16:creationId xmlns:a16="http://schemas.microsoft.com/office/drawing/2014/main" id="{6E4351D1-2639-404A-988F-239AAAD024DA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754313"/>
            <a:ext cx="1162050" cy="1619250"/>
            <a:chOff x="897" y="2296"/>
            <a:chExt cx="1237" cy="1723"/>
          </a:xfrm>
        </p:grpSpPr>
        <p:grpSp>
          <p:nvGrpSpPr>
            <p:cNvPr id="52341" name="Group 117">
              <a:extLst>
                <a:ext uri="{FF2B5EF4-FFF2-40B4-BE49-F238E27FC236}">
                  <a16:creationId xmlns:a16="http://schemas.microsoft.com/office/drawing/2014/main" id="{FBFC96A1-FADC-40E4-82F7-C671530440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15" y="2749"/>
              <a:ext cx="465" cy="1270"/>
              <a:chOff x="3165" y="1752"/>
              <a:chExt cx="681" cy="1860"/>
            </a:xfrm>
          </p:grpSpPr>
          <p:sp>
            <p:nvSpPr>
              <p:cNvPr id="52342" name="AutoShape 118">
                <a:extLst>
                  <a:ext uri="{FF2B5EF4-FFF2-40B4-BE49-F238E27FC236}">
                    <a16:creationId xmlns:a16="http://schemas.microsoft.com/office/drawing/2014/main" id="{818448B3-B116-467C-966D-8EDA1F5337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888"/>
                <a:ext cx="45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43" name="AutoShape 119">
                <a:extLst>
                  <a:ext uri="{FF2B5EF4-FFF2-40B4-BE49-F238E27FC236}">
                    <a16:creationId xmlns:a16="http://schemas.microsoft.com/office/drawing/2014/main" id="{9A46226A-0AF6-467D-BE14-68A447BFB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660"/>
                <a:ext cx="45" cy="95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44" name="AutoShape 120">
                <a:extLst>
                  <a:ext uri="{FF2B5EF4-FFF2-40B4-BE49-F238E27FC236}">
                    <a16:creationId xmlns:a16="http://schemas.microsoft.com/office/drawing/2014/main" id="{337D28AC-F880-41BA-BA47-9C21B8E30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750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45" name="AutoShape 121">
                <a:extLst>
                  <a:ext uri="{FF2B5EF4-FFF2-40B4-BE49-F238E27FC236}">
                    <a16:creationId xmlns:a16="http://schemas.microsoft.com/office/drawing/2014/main" id="{362D12A2-E382-47AE-85B4-308CB8737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841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46" name="AutoShape 122">
                <a:extLst>
                  <a:ext uri="{FF2B5EF4-FFF2-40B4-BE49-F238E27FC236}">
                    <a16:creationId xmlns:a16="http://schemas.microsoft.com/office/drawing/2014/main" id="{D751B90D-17FF-4057-984B-193B5E292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13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47" name="AutoShape 123">
                <a:extLst>
                  <a:ext uri="{FF2B5EF4-FFF2-40B4-BE49-F238E27FC236}">
                    <a16:creationId xmlns:a16="http://schemas.microsoft.com/office/drawing/2014/main" id="{5B665572-E626-4F9A-9AB0-737C389E5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9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48" name="AutoShape 124">
                <a:extLst>
                  <a:ext uri="{FF2B5EF4-FFF2-40B4-BE49-F238E27FC236}">
                    <a16:creationId xmlns:a16="http://schemas.microsoft.com/office/drawing/2014/main" id="{D25FF025-E53E-4294-A875-072CE5233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49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49" name="Freeform 125">
                <a:extLst>
                  <a:ext uri="{FF2B5EF4-FFF2-40B4-BE49-F238E27FC236}">
                    <a16:creationId xmlns:a16="http://schemas.microsoft.com/office/drawing/2014/main" id="{74EB0AA0-131A-452F-85E3-FCCE4AEB1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385"/>
                <a:ext cx="181" cy="136"/>
              </a:xfrm>
              <a:custGeom>
                <a:avLst/>
                <a:gdLst>
                  <a:gd name="T0" fmla="*/ 0 w 227"/>
                  <a:gd name="T1" fmla="*/ 0 h 227"/>
                  <a:gd name="T2" fmla="*/ 45 w 227"/>
                  <a:gd name="T3" fmla="*/ 0 h 227"/>
                  <a:gd name="T4" fmla="*/ 45 w 227"/>
                  <a:gd name="T5" fmla="*/ 46 h 227"/>
                  <a:gd name="T6" fmla="*/ 91 w 227"/>
                  <a:gd name="T7" fmla="*/ 46 h 227"/>
                  <a:gd name="T8" fmla="*/ 91 w 227"/>
                  <a:gd name="T9" fmla="*/ 0 h 227"/>
                  <a:gd name="T10" fmla="*/ 227 w 227"/>
                  <a:gd name="T11" fmla="*/ 0 h 227"/>
                  <a:gd name="T12" fmla="*/ 227 w 227"/>
                  <a:gd name="T13" fmla="*/ 91 h 227"/>
                  <a:gd name="T14" fmla="*/ 181 w 227"/>
                  <a:gd name="T15" fmla="*/ 91 h 227"/>
                  <a:gd name="T16" fmla="*/ 181 w 227"/>
                  <a:gd name="T17" fmla="*/ 46 h 227"/>
                  <a:gd name="T18" fmla="*/ 136 w 227"/>
                  <a:gd name="T19" fmla="*/ 46 h 227"/>
                  <a:gd name="T20" fmla="*/ 136 w 227"/>
                  <a:gd name="T21" fmla="*/ 91 h 227"/>
                  <a:gd name="T22" fmla="*/ 45 w 227"/>
                  <a:gd name="T23" fmla="*/ 91 h 227"/>
                  <a:gd name="T24" fmla="*/ 45 w 227"/>
                  <a:gd name="T25" fmla="*/ 136 h 227"/>
                  <a:gd name="T26" fmla="*/ 136 w 227"/>
                  <a:gd name="T27" fmla="*/ 136 h 227"/>
                  <a:gd name="T28" fmla="*/ 136 w 227"/>
                  <a:gd name="T29" fmla="*/ 182 h 227"/>
                  <a:gd name="T30" fmla="*/ 181 w 227"/>
                  <a:gd name="T31" fmla="*/ 182 h 227"/>
                  <a:gd name="T32" fmla="*/ 181 w 227"/>
                  <a:gd name="T33" fmla="*/ 136 h 227"/>
                  <a:gd name="T34" fmla="*/ 227 w 227"/>
                  <a:gd name="T35" fmla="*/ 136 h 227"/>
                  <a:gd name="T36" fmla="*/ 227 w 227"/>
                  <a:gd name="T37" fmla="*/ 227 h 227"/>
                  <a:gd name="T38" fmla="*/ 91 w 227"/>
                  <a:gd name="T39" fmla="*/ 227 h 227"/>
                  <a:gd name="T40" fmla="*/ 91 w 227"/>
                  <a:gd name="T41" fmla="*/ 182 h 227"/>
                  <a:gd name="T42" fmla="*/ 45 w 227"/>
                  <a:gd name="T43" fmla="*/ 182 h 227"/>
                  <a:gd name="T44" fmla="*/ 45 w 227"/>
                  <a:gd name="T45" fmla="*/ 227 h 227"/>
                  <a:gd name="T46" fmla="*/ 0 w 227"/>
                  <a:gd name="T47" fmla="*/ 227 h 227"/>
                  <a:gd name="T48" fmla="*/ 0 w 227"/>
                  <a:gd name="T4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91"/>
                    </a:lnTo>
                    <a:lnTo>
                      <a:pt x="181" y="91"/>
                    </a:lnTo>
                    <a:lnTo>
                      <a:pt x="181" y="46"/>
                    </a:lnTo>
                    <a:lnTo>
                      <a:pt x="136" y="46"/>
                    </a:lnTo>
                    <a:lnTo>
                      <a:pt x="136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136" y="136"/>
                    </a:lnTo>
                    <a:lnTo>
                      <a:pt x="136" y="182"/>
                    </a:lnTo>
                    <a:lnTo>
                      <a:pt x="181" y="182"/>
                    </a:lnTo>
                    <a:lnTo>
                      <a:pt x="181" y="136"/>
                    </a:lnTo>
                    <a:lnTo>
                      <a:pt x="227" y="136"/>
                    </a:lnTo>
                    <a:lnTo>
                      <a:pt x="227" y="227"/>
                    </a:lnTo>
                    <a:lnTo>
                      <a:pt x="91" y="227"/>
                    </a:lnTo>
                    <a:lnTo>
                      <a:pt x="91" y="182"/>
                    </a:lnTo>
                    <a:lnTo>
                      <a:pt x="45" y="182"/>
                    </a:lnTo>
                    <a:lnTo>
                      <a:pt x="45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50" name="AutoShape 126">
                <a:extLst>
                  <a:ext uri="{FF2B5EF4-FFF2-40B4-BE49-F238E27FC236}">
                    <a16:creationId xmlns:a16="http://schemas.microsoft.com/office/drawing/2014/main" id="{021892E9-3D33-4EE8-8026-E63720792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752"/>
                <a:ext cx="227" cy="227"/>
              </a:xfrm>
              <a:custGeom>
                <a:avLst/>
                <a:gdLst>
                  <a:gd name="G0" fmla="+- 2950 0 0"/>
                  <a:gd name="G1" fmla="+- 21600 0 2950"/>
                  <a:gd name="G2" fmla="+- 21600 0 295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50" y="10800"/>
                    </a:moveTo>
                    <a:cubicBezTo>
                      <a:pt x="2950" y="15135"/>
                      <a:pt x="6465" y="18650"/>
                      <a:pt x="10800" y="18650"/>
                    </a:cubicBezTo>
                    <a:cubicBezTo>
                      <a:pt x="15135" y="18650"/>
                      <a:pt x="18650" y="15135"/>
                      <a:pt x="18650" y="10800"/>
                    </a:cubicBezTo>
                    <a:cubicBezTo>
                      <a:pt x="18650" y="6465"/>
                      <a:pt x="15135" y="2950"/>
                      <a:pt x="10800" y="2950"/>
                    </a:cubicBezTo>
                    <a:cubicBezTo>
                      <a:pt x="6465" y="2950"/>
                      <a:pt x="2950" y="6465"/>
                      <a:pt x="295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51" name="AutoShape 127">
                <a:extLst>
                  <a:ext uri="{FF2B5EF4-FFF2-40B4-BE49-F238E27FC236}">
                    <a16:creationId xmlns:a16="http://schemas.microsoft.com/office/drawing/2014/main" id="{D990DC6C-9C83-466E-8A75-E4F73CF4E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979"/>
                <a:ext cx="681" cy="682"/>
              </a:xfrm>
              <a:custGeom>
                <a:avLst/>
                <a:gdLst>
                  <a:gd name="G0" fmla="+- 1837 0 0"/>
                  <a:gd name="G1" fmla="+- 21600 0 1837"/>
                  <a:gd name="G2" fmla="+- 21600 0 18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37" y="10800"/>
                    </a:moveTo>
                    <a:cubicBezTo>
                      <a:pt x="1837" y="15750"/>
                      <a:pt x="5850" y="19763"/>
                      <a:pt x="10800" y="19763"/>
                    </a:cubicBezTo>
                    <a:cubicBezTo>
                      <a:pt x="15750" y="19763"/>
                      <a:pt x="19763" y="15750"/>
                      <a:pt x="19763" y="10800"/>
                    </a:cubicBezTo>
                    <a:cubicBezTo>
                      <a:pt x="19763" y="5850"/>
                      <a:pt x="15750" y="1837"/>
                      <a:pt x="10800" y="1837"/>
                    </a:cubicBezTo>
                    <a:cubicBezTo>
                      <a:pt x="5850" y="1837"/>
                      <a:pt x="1837" y="5850"/>
                      <a:pt x="183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52" name="AutoShape 128">
                <a:extLst>
                  <a:ext uri="{FF2B5EF4-FFF2-40B4-BE49-F238E27FC236}">
                    <a16:creationId xmlns:a16="http://schemas.microsoft.com/office/drawing/2014/main" id="{B1059266-CF9F-4F57-AC0E-344B23FB1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193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2353" name="AutoShape 129">
              <a:extLst>
                <a:ext uri="{FF2B5EF4-FFF2-40B4-BE49-F238E27FC236}">
                  <a16:creationId xmlns:a16="http://schemas.microsoft.com/office/drawing/2014/main" id="{1B8A4FD6-7DD4-43C7-B464-D3A339B57C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076382">
              <a:off x="897" y="2296"/>
              <a:ext cx="648" cy="648"/>
            </a:xfrm>
            <a:custGeom>
              <a:avLst/>
              <a:gdLst>
                <a:gd name="G0" fmla="+- 9906 0 0"/>
                <a:gd name="G1" fmla="+- 6053690 0 0"/>
                <a:gd name="G2" fmla="+- 0 0 6053690"/>
                <a:gd name="T0" fmla="*/ 0 256 1"/>
                <a:gd name="T1" fmla="*/ 180 256 1"/>
                <a:gd name="G3" fmla="+- 6053690 T0 T1"/>
                <a:gd name="T2" fmla="*/ 0 256 1"/>
                <a:gd name="T3" fmla="*/ 90 256 1"/>
                <a:gd name="G4" fmla="+- 6053690 T2 T3"/>
                <a:gd name="G5" fmla="*/ G4 2 1"/>
                <a:gd name="T4" fmla="*/ 90 256 1"/>
                <a:gd name="T5" fmla="*/ 0 256 1"/>
                <a:gd name="G6" fmla="+- 6053690 T4 T5"/>
                <a:gd name="G7" fmla="*/ G6 2 1"/>
                <a:gd name="G8" fmla="abs 605369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906"/>
                <a:gd name="G18" fmla="*/ 9906 1 2"/>
                <a:gd name="G19" fmla="+- G18 5400 0"/>
                <a:gd name="G20" fmla="cos G19 6053690"/>
                <a:gd name="G21" fmla="sin G19 6053690"/>
                <a:gd name="G22" fmla="+- G20 10800 0"/>
                <a:gd name="G23" fmla="+- G21 10800 0"/>
                <a:gd name="G24" fmla="+- 10800 0 G20"/>
                <a:gd name="G25" fmla="+- 9906 10800 0"/>
                <a:gd name="G26" fmla="?: G9 G17 G25"/>
                <a:gd name="G27" fmla="?: G9 0 21600"/>
                <a:gd name="G28" fmla="cos 10800 6053690"/>
                <a:gd name="G29" fmla="sin 10800 6053690"/>
                <a:gd name="G30" fmla="sin 9906 6053690"/>
                <a:gd name="G31" fmla="+- G28 10800 0"/>
                <a:gd name="G32" fmla="+- G29 10800 0"/>
                <a:gd name="G33" fmla="+- G30 10800 0"/>
                <a:gd name="G34" fmla="?: G4 0 G31"/>
                <a:gd name="G35" fmla="?: 6053690 G34 0"/>
                <a:gd name="G36" fmla="?: G6 G35 G31"/>
                <a:gd name="G37" fmla="+- 21600 0 G36"/>
                <a:gd name="G38" fmla="?: G4 0 G33"/>
                <a:gd name="G39" fmla="?: 605369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0371 w 21600"/>
                <a:gd name="T15" fmla="*/ 21144 h 21600"/>
                <a:gd name="T16" fmla="*/ 10800 w 21600"/>
                <a:gd name="T17" fmla="*/ 894 h 21600"/>
                <a:gd name="T18" fmla="*/ 11229 w 21600"/>
                <a:gd name="T19" fmla="*/ 2114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390" y="20697"/>
                  </a:moveTo>
                  <a:cubicBezTo>
                    <a:pt x="5083" y="20477"/>
                    <a:pt x="894" y="16111"/>
                    <a:pt x="894" y="10800"/>
                  </a:cubicBezTo>
                  <a:cubicBezTo>
                    <a:pt x="894" y="5329"/>
                    <a:pt x="5329" y="894"/>
                    <a:pt x="10800" y="894"/>
                  </a:cubicBezTo>
                  <a:cubicBezTo>
                    <a:pt x="16270" y="894"/>
                    <a:pt x="20706" y="5329"/>
                    <a:pt x="20706" y="10800"/>
                  </a:cubicBezTo>
                  <a:cubicBezTo>
                    <a:pt x="20706" y="16111"/>
                    <a:pt x="16516" y="20477"/>
                    <a:pt x="11209" y="20697"/>
                  </a:cubicBezTo>
                  <a:lnTo>
                    <a:pt x="11246" y="21590"/>
                  </a:lnTo>
                  <a:cubicBezTo>
                    <a:pt x="17032" y="21351"/>
                    <a:pt x="21600" y="16590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6590"/>
                    <a:pt x="4567" y="21351"/>
                    <a:pt x="10353" y="2159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7451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354" name="Group 130">
              <a:extLst>
                <a:ext uri="{FF2B5EF4-FFF2-40B4-BE49-F238E27FC236}">
                  <a16:creationId xmlns:a16="http://schemas.microsoft.com/office/drawing/2014/main" id="{0577685E-D90E-439C-9856-861BA0577810}"/>
                </a:ext>
              </a:extLst>
            </p:cNvPr>
            <p:cNvGrpSpPr>
              <a:grpSpLocks/>
            </p:cNvGrpSpPr>
            <p:nvPr/>
          </p:nvGrpSpPr>
          <p:grpSpPr bwMode="auto">
            <a:xfrm rot="-2700000">
              <a:off x="1669" y="2568"/>
              <a:ext cx="465" cy="1270"/>
              <a:chOff x="3165" y="1752"/>
              <a:chExt cx="681" cy="1860"/>
            </a:xfrm>
          </p:grpSpPr>
          <p:sp>
            <p:nvSpPr>
              <p:cNvPr id="52355" name="AutoShape 131">
                <a:extLst>
                  <a:ext uri="{FF2B5EF4-FFF2-40B4-BE49-F238E27FC236}">
                    <a16:creationId xmlns:a16="http://schemas.microsoft.com/office/drawing/2014/main" id="{788261E4-BAB2-4A63-B498-9EF59D9598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888"/>
                <a:ext cx="45" cy="22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56" name="AutoShape 132">
                <a:extLst>
                  <a:ext uri="{FF2B5EF4-FFF2-40B4-BE49-F238E27FC236}">
                    <a16:creationId xmlns:a16="http://schemas.microsoft.com/office/drawing/2014/main" id="{1B7574F2-E834-4743-9FF5-E19A71D54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660"/>
                <a:ext cx="45" cy="95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57" name="AutoShape 133">
                <a:extLst>
                  <a:ext uri="{FF2B5EF4-FFF2-40B4-BE49-F238E27FC236}">
                    <a16:creationId xmlns:a16="http://schemas.microsoft.com/office/drawing/2014/main" id="{6EB1BE92-FCB6-4877-857E-B06AF8F6C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750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58" name="AutoShape 134">
                <a:extLst>
                  <a:ext uri="{FF2B5EF4-FFF2-40B4-BE49-F238E27FC236}">
                    <a16:creationId xmlns:a16="http://schemas.microsoft.com/office/drawing/2014/main" id="{0A44FE5B-60D1-40CF-9E98-DAC027ACD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841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59" name="AutoShape 135">
                <a:extLst>
                  <a:ext uri="{FF2B5EF4-FFF2-40B4-BE49-F238E27FC236}">
                    <a16:creationId xmlns:a16="http://schemas.microsoft.com/office/drawing/2014/main" id="{167471E1-14DC-4E88-ABD8-524C5FB84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2614"/>
                <a:ext cx="136" cy="9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60" name="AutoShape 136">
                <a:extLst>
                  <a:ext uri="{FF2B5EF4-FFF2-40B4-BE49-F238E27FC236}">
                    <a16:creationId xmlns:a16="http://schemas.microsoft.com/office/drawing/2014/main" id="{4C60479E-A642-4FCD-82EE-AFD77F703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9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61" name="AutoShape 137">
                <a:extLst>
                  <a:ext uri="{FF2B5EF4-FFF2-40B4-BE49-F238E27FC236}">
                    <a16:creationId xmlns:a16="http://schemas.microsoft.com/office/drawing/2014/main" id="{091A7309-949D-43D1-9ED4-D5BA320011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3249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62" name="Freeform 138">
                <a:extLst>
                  <a:ext uri="{FF2B5EF4-FFF2-40B4-BE49-F238E27FC236}">
                    <a16:creationId xmlns:a16="http://schemas.microsoft.com/office/drawing/2014/main" id="{C07AE726-B88D-47DB-B111-A24DF90C5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385"/>
                <a:ext cx="181" cy="136"/>
              </a:xfrm>
              <a:custGeom>
                <a:avLst/>
                <a:gdLst>
                  <a:gd name="T0" fmla="*/ 0 w 227"/>
                  <a:gd name="T1" fmla="*/ 0 h 227"/>
                  <a:gd name="T2" fmla="*/ 45 w 227"/>
                  <a:gd name="T3" fmla="*/ 0 h 227"/>
                  <a:gd name="T4" fmla="*/ 45 w 227"/>
                  <a:gd name="T5" fmla="*/ 46 h 227"/>
                  <a:gd name="T6" fmla="*/ 91 w 227"/>
                  <a:gd name="T7" fmla="*/ 46 h 227"/>
                  <a:gd name="T8" fmla="*/ 91 w 227"/>
                  <a:gd name="T9" fmla="*/ 0 h 227"/>
                  <a:gd name="T10" fmla="*/ 227 w 227"/>
                  <a:gd name="T11" fmla="*/ 0 h 227"/>
                  <a:gd name="T12" fmla="*/ 227 w 227"/>
                  <a:gd name="T13" fmla="*/ 91 h 227"/>
                  <a:gd name="T14" fmla="*/ 181 w 227"/>
                  <a:gd name="T15" fmla="*/ 91 h 227"/>
                  <a:gd name="T16" fmla="*/ 181 w 227"/>
                  <a:gd name="T17" fmla="*/ 46 h 227"/>
                  <a:gd name="T18" fmla="*/ 136 w 227"/>
                  <a:gd name="T19" fmla="*/ 46 h 227"/>
                  <a:gd name="T20" fmla="*/ 136 w 227"/>
                  <a:gd name="T21" fmla="*/ 91 h 227"/>
                  <a:gd name="T22" fmla="*/ 45 w 227"/>
                  <a:gd name="T23" fmla="*/ 91 h 227"/>
                  <a:gd name="T24" fmla="*/ 45 w 227"/>
                  <a:gd name="T25" fmla="*/ 136 h 227"/>
                  <a:gd name="T26" fmla="*/ 136 w 227"/>
                  <a:gd name="T27" fmla="*/ 136 h 227"/>
                  <a:gd name="T28" fmla="*/ 136 w 227"/>
                  <a:gd name="T29" fmla="*/ 182 h 227"/>
                  <a:gd name="T30" fmla="*/ 181 w 227"/>
                  <a:gd name="T31" fmla="*/ 182 h 227"/>
                  <a:gd name="T32" fmla="*/ 181 w 227"/>
                  <a:gd name="T33" fmla="*/ 136 h 227"/>
                  <a:gd name="T34" fmla="*/ 227 w 227"/>
                  <a:gd name="T35" fmla="*/ 136 h 227"/>
                  <a:gd name="T36" fmla="*/ 227 w 227"/>
                  <a:gd name="T37" fmla="*/ 227 h 227"/>
                  <a:gd name="T38" fmla="*/ 91 w 227"/>
                  <a:gd name="T39" fmla="*/ 227 h 227"/>
                  <a:gd name="T40" fmla="*/ 91 w 227"/>
                  <a:gd name="T41" fmla="*/ 182 h 227"/>
                  <a:gd name="T42" fmla="*/ 45 w 227"/>
                  <a:gd name="T43" fmla="*/ 182 h 227"/>
                  <a:gd name="T44" fmla="*/ 45 w 227"/>
                  <a:gd name="T45" fmla="*/ 227 h 227"/>
                  <a:gd name="T46" fmla="*/ 0 w 227"/>
                  <a:gd name="T47" fmla="*/ 227 h 227"/>
                  <a:gd name="T48" fmla="*/ 0 w 227"/>
                  <a:gd name="T4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91"/>
                    </a:lnTo>
                    <a:lnTo>
                      <a:pt x="181" y="91"/>
                    </a:lnTo>
                    <a:lnTo>
                      <a:pt x="181" y="46"/>
                    </a:lnTo>
                    <a:lnTo>
                      <a:pt x="136" y="46"/>
                    </a:lnTo>
                    <a:lnTo>
                      <a:pt x="136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136" y="136"/>
                    </a:lnTo>
                    <a:lnTo>
                      <a:pt x="136" y="182"/>
                    </a:lnTo>
                    <a:lnTo>
                      <a:pt x="181" y="182"/>
                    </a:lnTo>
                    <a:lnTo>
                      <a:pt x="181" y="136"/>
                    </a:lnTo>
                    <a:lnTo>
                      <a:pt x="227" y="136"/>
                    </a:lnTo>
                    <a:lnTo>
                      <a:pt x="227" y="227"/>
                    </a:lnTo>
                    <a:lnTo>
                      <a:pt x="91" y="227"/>
                    </a:lnTo>
                    <a:lnTo>
                      <a:pt x="91" y="182"/>
                    </a:lnTo>
                    <a:lnTo>
                      <a:pt x="45" y="182"/>
                    </a:lnTo>
                    <a:lnTo>
                      <a:pt x="45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363" name="AutoShape 139">
                <a:extLst>
                  <a:ext uri="{FF2B5EF4-FFF2-40B4-BE49-F238E27FC236}">
                    <a16:creationId xmlns:a16="http://schemas.microsoft.com/office/drawing/2014/main" id="{22CF683E-0931-43C1-8293-83AF443BD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1752"/>
                <a:ext cx="227" cy="227"/>
              </a:xfrm>
              <a:custGeom>
                <a:avLst/>
                <a:gdLst>
                  <a:gd name="G0" fmla="+- 2950 0 0"/>
                  <a:gd name="G1" fmla="+- 21600 0 2950"/>
                  <a:gd name="G2" fmla="+- 21600 0 295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950" y="10800"/>
                    </a:moveTo>
                    <a:cubicBezTo>
                      <a:pt x="2950" y="15135"/>
                      <a:pt x="6465" y="18650"/>
                      <a:pt x="10800" y="18650"/>
                    </a:cubicBezTo>
                    <a:cubicBezTo>
                      <a:pt x="15135" y="18650"/>
                      <a:pt x="18650" y="15135"/>
                      <a:pt x="18650" y="10800"/>
                    </a:cubicBezTo>
                    <a:cubicBezTo>
                      <a:pt x="18650" y="6465"/>
                      <a:pt x="15135" y="2950"/>
                      <a:pt x="10800" y="2950"/>
                    </a:cubicBezTo>
                    <a:cubicBezTo>
                      <a:pt x="6465" y="2950"/>
                      <a:pt x="2950" y="6465"/>
                      <a:pt x="295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64" name="AutoShape 140">
                <a:extLst>
                  <a:ext uri="{FF2B5EF4-FFF2-40B4-BE49-F238E27FC236}">
                    <a16:creationId xmlns:a16="http://schemas.microsoft.com/office/drawing/2014/main" id="{CBF8E794-7980-48AF-AB85-BCE67962B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5" y="1979"/>
                <a:ext cx="681" cy="682"/>
              </a:xfrm>
              <a:custGeom>
                <a:avLst/>
                <a:gdLst>
                  <a:gd name="G0" fmla="+- 1837 0 0"/>
                  <a:gd name="G1" fmla="+- 21600 0 1837"/>
                  <a:gd name="G2" fmla="+- 21600 0 183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837" y="10800"/>
                    </a:moveTo>
                    <a:cubicBezTo>
                      <a:pt x="1837" y="15750"/>
                      <a:pt x="5850" y="19763"/>
                      <a:pt x="10800" y="19763"/>
                    </a:cubicBezTo>
                    <a:cubicBezTo>
                      <a:pt x="15750" y="19763"/>
                      <a:pt x="19763" y="15750"/>
                      <a:pt x="19763" y="10800"/>
                    </a:cubicBezTo>
                    <a:cubicBezTo>
                      <a:pt x="19763" y="5850"/>
                      <a:pt x="15750" y="1837"/>
                      <a:pt x="10800" y="1837"/>
                    </a:cubicBezTo>
                    <a:cubicBezTo>
                      <a:pt x="5850" y="1837"/>
                      <a:pt x="1837" y="5850"/>
                      <a:pt x="1837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65" name="AutoShape 141">
                <a:extLst>
                  <a:ext uri="{FF2B5EF4-FFF2-40B4-BE49-F238E27FC236}">
                    <a16:creationId xmlns:a16="http://schemas.microsoft.com/office/drawing/2014/main" id="{0A131E2A-D398-48A9-8152-58A38A6BB4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1934"/>
                <a:ext cx="136" cy="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00"/>
                  </a:gs>
                  <a:gs pos="100000">
                    <a:srgbClr val="FFFF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2366" name="Group 142">
            <a:extLst>
              <a:ext uri="{FF2B5EF4-FFF2-40B4-BE49-F238E27FC236}">
                <a16:creationId xmlns:a16="http://schemas.microsoft.com/office/drawing/2014/main" id="{099949E7-07FE-48EE-9FB5-4592251A0900}"/>
              </a:ext>
            </a:extLst>
          </p:cNvPr>
          <p:cNvGrpSpPr>
            <a:grpSpLocks/>
          </p:cNvGrpSpPr>
          <p:nvPr/>
        </p:nvGrpSpPr>
        <p:grpSpPr bwMode="auto">
          <a:xfrm>
            <a:off x="6167438" y="3178175"/>
            <a:ext cx="1438275" cy="860425"/>
            <a:chOff x="2812" y="755"/>
            <a:chExt cx="985" cy="589"/>
          </a:xfrm>
        </p:grpSpPr>
        <p:sp>
          <p:nvSpPr>
            <p:cNvPr id="52367" name="Freeform 143">
              <a:extLst>
                <a:ext uri="{FF2B5EF4-FFF2-40B4-BE49-F238E27FC236}">
                  <a16:creationId xmlns:a16="http://schemas.microsoft.com/office/drawing/2014/main" id="{E58437C8-7D38-4091-911F-55D3C9680A90}"/>
                </a:ext>
              </a:extLst>
            </p:cNvPr>
            <p:cNvSpPr>
              <a:spLocks/>
            </p:cNvSpPr>
            <p:nvPr/>
          </p:nvSpPr>
          <p:spPr bwMode="auto">
            <a:xfrm rot="15300000">
              <a:off x="3457" y="596"/>
              <a:ext cx="182" cy="499"/>
            </a:xfrm>
            <a:custGeom>
              <a:avLst/>
              <a:gdLst>
                <a:gd name="T0" fmla="*/ 182 w 182"/>
                <a:gd name="T1" fmla="*/ 181 h 499"/>
                <a:gd name="T2" fmla="*/ 91 w 182"/>
                <a:gd name="T3" fmla="*/ 272 h 499"/>
                <a:gd name="T4" fmla="*/ 182 w 182"/>
                <a:gd name="T5" fmla="*/ 363 h 499"/>
                <a:gd name="T6" fmla="*/ 182 w 182"/>
                <a:gd name="T7" fmla="*/ 408 h 499"/>
                <a:gd name="T8" fmla="*/ 91 w 182"/>
                <a:gd name="T9" fmla="*/ 499 h 499"/>
                <a:gd name="T10" fmla="*/ 0 w 182"/>
                <a:gd name="T11" fmla="*/ 454 h 499"/>
                <a:gd name="T12" fmla="*/ 0 w 182"/>
                <a:gd name="T13" fmla="*/ 0 h 499"/>
                <a:gd name="T14" fmla="*/ 182 w 182"/>
                <a:gd name="T15" fmla="*/ 0 h 499"/>
                <a:gd name="T16" fmla="*/ 182 w 182"/>
                <a:gd name="T17" fmla="*/ 91 h 499"/>
                <a:gd name="T18" fmla="*/ 136 w 182"/>
                <a:gd name="T19" fmla="*/ 136 h 499"/>
                <a:gd name="T20" fmla="*/ 182 w 182"/>
                <a:gd name="T21" fmla="*/ 18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499">
                  <a:moveTo>
                    <a:pt x="182" y="181"/>
                  </a:moveTo>
                  <a:lnTo>
                    <a:pt x="91" y="272"/>
                  </a:lnTo>
                  <a:lnTo>
                    <a:pt x="182" y="363"/>
                  </a:lnTo>
                  <a:lnTo>
                    <a:pt x="182" y="408"/>
                  </a:lnTo>
                  <a:lnTo>
                    <a:pt x="91" y="499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182" y="0"/>
                  </a:lnTo>
                  <a:lnTo>
                    <a:pt x="182" y="91"/>
                  </a:lnTo>
                  <a:lnTo>
                    <a:pt x="136" y="136"/>
                  </a:lnTo>
                  <a:lnTo>
                    <a:pt x="182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0" lon="19199999" rev="0"/>
              </a:camera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2368" name="Rectangle 144">
              <a:extLst>
                <a:ext uri="{FF2B5EF4-FFF2-40B4-BE49-F238E27FC236}">
                  <a16:creationId xmlns:a16="http://schemas.microsoft.com/office/drawing/2014/main" id="{619A1B89-8E97-47BB-B93C-B6D9932936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3159" y="891"/>
              <a:ext cx="272" cy="10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19199999" rev="0"/>
              </a:camera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2369" name="Freeform 145">
              <a:extLst>
                <a:ext uri="{FF2B5EF4-FFF2-40B4-BE49-F238E27FC236}">
                  <a16:creationId xmlns:a16="http://schemas.microsoft.com/office/drawing/2014/main" id="{DBBB4666-4157-4B68-907A-7925901E5B25}"/>
                </a:ext>
              </a:extLst>
            </p:cNvPr>
            <p:cNvSpPr>
              <a:spLocks/>
            </p:cNvSpPr>
            <p:nvPr/>
          </p:nvSpPr>
          <p:spPr bwMode="auto">
            <a:xfrm rot="15300000">
              <a:off x="2767" y="845"/>
              <a:ext cx="544" cy="453"/>
            </a:xfrm>
            <a:custGeom>
              <a:avLst/>
              <a:gdLst>
                <a:gd name="T0" fmla="*/ 544 w 544"/>
                <a:gd name="T1" fmla="*/ 136 h 453"/>
                <a:gd name="T2" fmla="*/ 272 w 544"/>
                <a:gd name="T3" fmla="*/ 0 h 453"/>
                <a:gd name="T4" fmla="*/ 0 w 544"/>
                <a:gd name="T5" fmla="*/ 136 h 453"/>
                <a:gd name="T6" fmla="*/ 0 w 544"/>
                <a:gd name="T7" fmla="*/ 453 h 453"/>
                <a:gd name="T8" fmla="*/ 544 w 544"/>
                <a:gd name="T9" fmla="*/ 453 h 453"/>
                <a:gd name="T10" fmla="*/ 544 w 544"/>
                <a:gd name="T11" fmla="*/ 13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453">
                  <a:moveTo>
                    <a:pt x="544" y="136"/>
                  </a:moveTo>
                  <a:lnTo>
                    <a:pt x="272" y="0"/>
                  </a:lnTo>
                  <a:lnTo>
                    <a:pt x="0" y="136"/>
                  </a:lnTo>
                  <a:lnTo>
                    <a:pt x="0" y="453"/>
                  </a:lnTo>
                  <a:lnTo>
                    <a:pt x="544" y="453"/>
                  </a:lnTo>
                  <a:lnTo>
                    <a:pt x="544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0" lon="191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tx2"/>
              </a:extrusionClr>
              <a:contourClr>
                <a:schemeClr val="tx2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2370" name="Group 146">
            <a:extLst>
              <a:ext uri="{FF2B5EF4-FFF2-40B4-BE49-F238E27FC236}">
                <a16:creationId xmlns:a16="http://schemas.microsoft.com/office/drawing/2014/main" id="{0AF0DEFD-10A0-4F16-B626-EAB1B4673E23}"/>
              </a:ext>
            </a:extLst>
          </p:cNvPr>
          <p:cNvGrpSpPr>
            <a:grpSpLocks/>
          </p:cNvGrpSpPr>
          <p:nvPr/>
        </p:nvGrpSpPr>
        <p:grpSpPr bwMode="auto">
          <a:xfrm>
            <a:off x="8013700" y="3249613"/>
            <a:ext cx="1439863" cy="860425"/>
            <a:chOff x="2812" y="755"/>
            <a:chExt cx="985" cy="589"/>
          </a:xfrm>
        </p:grpSpPr>
        <p:sp>
          <p:nvSpPr>
            <p:cNvPr id="52371" name="Freeform 147">
              <a:extLst>
                <a:ext uri="{FF2B5EF4-FFF2-40B4-BE49-F238E27FC236}">
                  <a16:creationId xmlns:a16="http://schemas.microsoft.com/office/drawing/2014/main" id="{8AC570A3-44B3-4E43-A67E-03FDBCAE5A5D}"/>
                </a:ext>
              </a:extLst>
            </p:cNvPr>
            <p:cNvSpPr>
              <a:spLocks/>
            </p:cNvSpPr>
            <p:nvPr/>
          </p:nvSpPr>
          <p:spPr bwMode="auto">
            <a:xfrm rot="15300000">
              <a:off x="3457" y="596"/>
              <a:ext cx="182" cy="499"/>
            </a:xfrm>
            <a:custGeom>
              <a:avLst/>
              <a:gdLst>
                <a:gd name="T0" fmla="*/ 182 w 182"/>
                <a:gd name="T1" fmla="*/ 181 h 499"/>
                <a:gd name="T2" fmla="*/ 91 w 182"/>
                <a:gd name="T3" fmla="*/ 272 h 499"/>
                <a:gd name="T4" fmla="*/ 182 w 182"/>
                <a:gd name="T5" fmla="*/ 363 h 499"/>
                <a:gd name="T6" fmla="*/ 182 w 182"/>
                <a:gd name="T7" fmla="*/ 408 h 499"/>
                <a:gd name="T8" fmla="*/ 91 w 182"/>
                <a:gd name="T9" fmla="*/ 499 h 499"/>
                <a:gd name="T10" fmla="*/ 0 w 182"/>
                <a:gd name="T11" fmla="*/ 454 h 499"/>
                <a:gd name="T12" fmla="*/ 0 w 182"/>
                <a:gd name="T13" fmla="*/ 0 h 499"/>
                <a:gd name="T14" fmla="*/ 182 w 182"/>
                <a:gd name="T15" fmla="*/ 0 h 499"/>
                <a:gd name="T16" fmla="*/ 182 w 182"/>
                <a:gd name="T17" fmla="*/ 91 h 499"/>
                <a:gd name="T18" fmla="*/ 136 w 182"/>
                <a:gd name="T19" fmla="*/ 136 h 499"/>
                <a:gd name="T20" fmla="*/ 182 w 182"/>
                <a:gd name="T21" fmla="*/ 18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499">
                  <a:moveTo>
                    <a:pt x="182" y="181"/>
                  </a:moveTo>
                  <a:lnTo>
                    <a:pt x="91" y="272"/>
                  </a:lnTo>
                  <a:lnTo>
                    <a:pt x="182" y="363"/>
                  </a:lnTo>
                  <a:lnTo>
                    <a:pt x="182" y="408"/>
                  </a:lnTo>
                  <a:lnTo>
                    <a:pt x="91" y="499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182" y="0"/>
                  </a:lnTo>
                  <a:lnTo>
                    <a:pt x="182" y="91"/>
                  </a:lnTo>
                  <a:lnTo>
                    <a:pt x="136" y="136"/>
                  </a:lnTo>
                  <a:lnTo>
                    <a:pt x="182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0" lon="19199999" rev="0"/>
              </a:camera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2372" name="Rectangle 148">
              <a:extLst>
                <a:ext uri="{FF2B5EF4-FFF2-40B4-BE49-F238E27FC236}">
                  <a16:creationId xmlns:a16="http://schemas.microsoft.com/office/drawing/2014/main" id="{98F097E2-5D10-41EE-8CAF-2C21D6A6D02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3159" y="891"/>
              <a:ext cx="272" cy="10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0" lon="19199999" rev="0"/>
              </a:camera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2373" name="Freeform 149">
              <a:extLst>
                <a:ext uri="{FF2B5EF4-FFF2-40B4-BE49-F238E27FC236}">
                  <a16:creationId xmlns:a16="http://schemas.microsoft.com/office/drawing/2014/main" id="{45EEDC84-9DDB-41E9-BEB1-A27D60AFD627}"/>
                </a:ext>
              </a:extLst>
            </p:cNvPr>
            <p:cNvSpPr>
              <a:spLocks/>
            </p:cNvSpPr>
            <p:nvPr/>
          </p:nvSpPr>
          <p:spPr bwMode="auto">
            <a:xfrm rot="15300000">
              <a:off x="2767" y="845"/>
              <a:ext cx="544" cy="453"/>
            </a:xfrm>
            <a:custGeom>
              <a:avLst/>
              <a:gdLst>
                <a:gd name="T0" fmla="*/ 544 w 544"/>
                <a:gd name="T1" fmla="*/ 136 h 453"/>
                <a:gd name="T2" fmla="*/ 272 w 544"/>
                <a:gd name="T3" fmla="*/ 0 h 453"/>
                <a:gd name="T4" fmla="*/ 0 w 544"/>
                <a:gd name="T5" fmla="*/ 136 h 453"/>
                <a:gd name="T6" fmla="*/ 0 w 544"/>
                <a:gd name="T7" fmla="*/ 453 h 453"/>
                <a:gd name="T8" fmla="*/ 544 w 544"/>
                <a:gd name="T9" fmla="*/ 453 h 453"/>
                <a:gd name="T10" fmla="*/ 544 w 544"/>
                <a:gd name="T11" fmla="*/ 13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4" h="453">
                  <a:moveTo>
                    <a:pt x="544" y="136"/>
                  </a:moveTo>
                  <a:lnTo>
                    <a:pt x="272" y="0"/>
                  </a:lnTo>
                  <a:lnTo>
                    <a:pt x="0" y="136"/>
                  </a:lnTo>
                  <a:lnTo>
                    <a:pt x="0" y="453"/>
                  </a:lnTo>
                  <a:lnTo>
                    <a:pt x="544" y="453"/>
                  </a:lnTo>
                  <a:lnTo>
                    <a:pt x="544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90000"/>
                </a:gs>
                <a:gs pos="100000">
                  <a:srgbClr val="99000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9525">
              <a:round/>
              <a:headEnd/>
              <a:tailEnd/>
            </a:ln>
            <a:effectLst/>
            <a:scene3d>
              <a:camera prst="legacyObliqueTopRight">
                <a:rot lat="0" lon="19199999" rev="0"/>
              </a:camera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rgbClr val="990000"/>
              </a:extrusionClr>
              <a:contourClr>
                <a:srgbClr val="9900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2374" name="Group 150">
            <a:extLst>
              <a:ext uri="{FF2B5EF4-FFF2-40B4-BE49-F238E27FC236}">
                <a16:creationId xmlns:a16="http://schemas.microsoft.com/office/drawing/2014/main" id="{8C0CF5FA-45F9-43E7-88A6-C78A719B585B}"/>
              </a:ext>
            </a:extLst>
          </p:cNvPr>
          <p:cNvGrpSpPr>
            <a:grpSpLocks/>
          </p:cNvGrpSpPr>
          <p:nvPr/>
        </p:nvGrpSpPr>
        <p:grpSpPr bwMode="auto">
          <a:xfrm>
            <a:off x="6438900" y="819150"/>
            <a:ext cx="822325" cy="1574800"/>
            <a:chOff x="3256" y="346"/>
            <a:chExt cx="545" cy="1043"/>
          </a:xfrm>
        </p:grpSpPr>
        <p:sp>
          <p:nvSpPr>
            <p:cNvPr id="52375" name="Freeform 151">
              <a:extLst>
                <a:ext uri="{FF2B5EF4-FFF2-40B4-BE49-F238E27FC236}">
                  <a16:creationId xmlns:a16="http://schemas.microsoft.com/office/drawing/2014/main" id="{5F0F6D60-82D1-415E-B51A-D9D367AE4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6" y="346"/>
              <a:ext cx="544" cy="1043"/>
            </a:xfrm>
            <a:custGeom>
              <a:avLst/>
              <a:gdLst>
                <a:gd name="T0" fmla="*/ 272 w 544"/>
                <a:gd name="T1" fmla="*/ 0 h 1043"/>
                <a:gd name="T2" fmla="*/ 0 w 544"/>
                <a:gd name="T3" fmla="*/ 136 h 1043"/>
                <a:gd name="T4" fmla="*/ 0 w 544"/>
                <a:gd name="T5" fmla="*/ 453 h 1043"/>
                <a:gd name="T6" fmla="*/ 136 w 544"/>
                <a:gd name="T7" fmla="*/ 453 h 1043"/>
                <a:gd name="T8" fmla="*/ 136 w 544"/>
                <a:gd name="T9" fmla="*/ 544 h 1043"/>
                <a:gd name="T10" fmla="*/ 181 w 544"/>
                <a:gd name="T11" fmla="*/ 544 h 1043"/>
                <a:gd name="T12" fmla="*/ 181 w 544"/>
                <a:gd name="T13" fmla="*/ 998 h 1043"/>
                <a:gd name="T14" fmla="*/ 272 w 544"/>
                <a:gd name="T15" fmla="*/ 1043 h 1043"/>
                <a:gd name="T16" fmla="*/ 363 w 544"/>
                <a:gd name="T17" fmla="*/ 952 h 1043"/>
                <a:gd name="T18" fmla="*/ 363 w 544"/>
                <a:gd name="T19" fmla="*/ 907 h 1043"/>
                <a:gd name="T20" fmla="*/ 272 w 544"/>
                <a:gd name="T21" fmla="*/ 816 h 1043"/>
                <a:gd name="T22" fmla="*/ 363 w 544"/>
                <a:gd name="T23" fmla="*/ 725 h 1043"/>
                <a:gd name="T24" fmla="*/ 317 w 544"/>
                <a:gd name="T25" fmla="*/ 680 h 1043"/>
                <a:gd name="T26" fmla="*/ 363 w 544"/>
                <a:gd name="T27" fmla="*/ 635 h 1043"/>
                <a:gd name="T28" fmla="*/ 363 w 544"/>
                <a:gd name="T29" fmla="*/ 544 h 1043"/>
                <a:gd name="T30" fmla="*/ 408 w 544"/>
                <a:gd name="T31" fmla="*/ 544 h 1043"/>
                <a:gd name="T32" fmla="*/ 408 w 544"/>
                <a:gd name="T33" fmla="*/ 453 h 1043"/>
                <a:gd name="T34" fmla="*/ 544 w 544"/>
                <a:gd name="T35" fmla="*/ 453 h 1043"/>
                <a:gd name="T36" fmla="*/ 544 w 544"/>
                <a:gd name="T37" fmla="*/ 136 h 1043"/>
                <a:gd name="T38" fmla="*/ 272 w 544"/>
                <a:gd name="T3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4" h="1043">
                  <a:moveTo>
                    <a:pt x="272" y="0"/>
                  </a:moveTo>
                  <a:lnTo>
                    <a:pt x="0" y="136"/>
                  </a:lnTo>
                  <a:lnTo>
                    <a:pt x="0" y="453"/>
                  </a:lnTo>
                  <a:lnTo>
                    <a:pt x="136" y="453"/>
                  </a:lnTo>
                  <a:lnTo>
                    <a:pt x="136" y="544"/>
                  </a:lnTo>
                  <a:lnTo>
                    <a:pt x="181" y="544"/>
                  </a:lnTo>
                  <a:lnTo>
                    <a:pt x="181" y="998"/>
                  </a:lnTo>
                  <a:lnTo>
                    <a:pt x="272" y="1043"/>
                  </a:lnTo>
                  <a:lnTo>
                    <a:pt x="363" y="952"/>
                  </a:lnTo>
                  <a:lnTo>
                    <a:pt x="363" y="907"/>
                  </a:lnTo>
                  <a:lnTo>
                    <a:pt x="272" y="816"/>
                  </a:lnTo>
                  <a:lnTo>
                    <a:pt x="363" y="725"/>
                  </a:lnTo>
                  <a:lnTo>
                    <a:pt x="317" y="680"/>
                  </a:lnTo>
                  <a:lnTo>
                    <a:pt x="363" y="635"/>
                  </a:lnTo>
                  <a:lnTo>
                    <a:pt x="363" y="544"/>
                  </a:lnTo>
                  <a:lnTo>
                    <a:pt x="408" y="544"/>
                  </a:lnTo>
                  <a:lnTo>
                    <a:pt x="408" y="453"/>
                  </a:lnTo>
                  <a:lnTo>
                    <a:pt x="544" y="453"/>
                  </a:lnTo>
                  <a:lnTo>
                    <a:pt x="544" y="136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376" name="Freeform 152">
              <a:extLst>
                <a:ext uri="{FF2B5EF4-FFF2-40B4-BE49-F238E27FC236}">
                  <a16:creationId xmlns:a16="http://schemas.microsoft.com/office/drawing/2014/main" id="{DBBD1CF2-5239-4FFF-B2E5-557B90060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6" y="346"/>
              <a:ext cx="545" cy="453"/>
            </a:xfrm>
            <a:custGeom>
              <a:avLst/>
              <a:gdLst>
                <a:gd name="T0" fmla="*/ 545 w 545"/>
                <a:gd name="T1" fmla="*/ 453 h 453"/>
                <a:gd name="T2" fmla="*/ 0 w 545"/>
                <a:gd name="T3" fmla="*/ 453 h 453"/>
                <a:gd name="T4" fmla="*/ 0 w 545"/>
                <a:gd name="T5" fmla="*/ 136 h 453"/>
                <a:gd name="T6" fmla="*/ 273 w 545"/>
                <a:gd name="T7" fmla="*/ 0 h 453"/>
                <a:gd name="T8" fmla="*/ 545 w 545"/>
                <a:gd name="T9" fmla="*/ 136 h 453"/>
                <a:gd name="T10" fmla="*/ 545 w 545"/>
                <a:gd name="T1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453">
                  <a:moveTo>
                    <a:pt x="545" y="453"/>
                  </a:moveTo>
                  <a:lnTo>
                    <a:pt x="0" y="453"/>
                  </a:lnTo>
                  <a:lnTo>
                    <a:pt x="0" y="136"/>
                  </a:lnTo>
                  <a:lnTo>
                    <a:pt x="273" y="0"/>
                  </a:lnTo>
                  <a:lnTo>
                    <a:pt x="545" y="136"/>
                  </a:lnTo>
                  <a:lnTo>
                    <a:pt x="545" y="453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6667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377" name="Group 153">
            <a:extLst>
              <a:ext uri="{FF2B5EF4-FFF2-40B4-BE49-F238E27FC236}">
                <a16:creationId xmlns:a16="http://schemas.microsoft.com/office/drawing/2014/main" id="{3ECADF28-1B76-4A72-A6E4-BBC0BC453B2C}"/>
              </a:ext>
            </a:extLst>
          </p:cNvPr>
          <p:cNvGrpSpPr>
            <a:grpSpLocks/>
          </p:cNvGrpSpPr>
          <p:nvPr/>
        </p:nvGrpSpPr>
        <p:grpSpPr bwMode="auto">
          <a:xfrm>
            <a:off x="8094663" y="819150"/>
            <a:ext cx="822325" cy="1574800"/>
            <a:chOff x="4299" y="346"/>
            <a:chExt cx="545" cy="1043"/>
          </a:xfrm>
        </p:grpSpPr>
        <p:sp>
          <p:nvSpPr>
            <p:cNvPr id="52378" name="Freeform 154">
              <a:extLst>
                <a:ext uri="{FF2B5EF4-FFF2-40B4-BE49-F238E27FC236}">
                  <a16:creationId xmlns:a16="http://schemas.microsoft.com/office/drawing/2014/main" id="{C755CFA0-A024-49A5-86BF-6A112C614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346"/>
              <a:ext cx="544" cy="1043"/>
            </a:xfrm>
            <a:custGeom>
              <a:avLst/>
              <a:gdLst>
                <a:gd name="T0" fmla="*/ 272 w 544"/>
                <a:gd name="T1" fmla="*/ 0 h 1043"/>
                <a:gd name="T2" fmla="*/ 0 w 544"/>
                <a:gd name="T3" fmla="*/ 136 h 1043"/>
                <a:gd name="T4" fmla="*/ 0 w 544"/>
                <a:gd name="T5" fmla="*/ 453 h 1043"/>
                <a:gd name="T6" fmla="*/ 136 w 544"/>
                <a:gd name="T7" fmla="*/ 453 h 1043"/>
                <a:gd name="T8" fmla="*/ 136 w 544"/>
                <a:gd name="T9" fmla="*/ 544 h 1043"/>
                <a:gd name="T10" fmla="*/ 181 w 544"/>
                <a:gd name="T11" fmla="*/ 544 h 1043"/>
                <a:gd name="T12" fmla="*/ 181 w 544"/>
                <a:gd name="T13" fmla="*/ 998 h 1043"/>
                <a:gd name="T14" fmla="*/ 272 w 544"/>
                <a:gd name="T15" fmla="*/ 1043 h 1043"/>
                <a:gd name="T16" fmla="*/ 363 w 544"/>
                <a:gd name="T17" fmla="*/ 952 h 1043"/>
                <a:gd name="T18" fmla="*/ 363 w 544"/>
                <a:gd name="T19" fmla="*/ 907 h 1043"/>
                <a:gd name="T20" fmla="*/ 272 w 544"/>
                <a:gd name="T21" fmla="*/ 816 h 1043"/>
                <a:gd name="T22" fmla="*/ 363 w 544"/>
                <a:gd name="T23" fmla="*/ 725 h 1043"/>
                <a:gd name="T24" fmla="*/ 317 w 544"/>
                <a:gd name="T25" fmla="*/ 680 h 1043"/>
                <a:gd name="T26" fmla="*/ 363 w 544"/>
                <a:gd name="T27" fmla="*/ 635 h 1043"/>
                <a:gd name="T28" fmla="*/ 363 w 544"/>
                <a:gd name="T29" fmla="*/ 544 h 1043"/>
                <a:gd name="T30" fmla="*/ 408 w 544"/>
                <a:gd name="T31" fmla="*/ 544 h 1043"/>
                <a:gd name="T32" fmla="*/ 408 w 544"/>
                <a:gd name="T33" fmla="*/ 453 h 1043"/>
                <a:gd name="T34" fmla="*/ 544 w 544"/>
                <a:gd name="T35" fmla="*/ 453 h 1043"/>
                <a:gd name="T36" fmla="*/ 544 w 544"/>
                <a:gd name="T37" fmla="*/ 136 h 1043"/>
                <a:gd name="T38" fmla="*/ 272 w 544"/>
                <a:gd name="T39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4" h="1043">
                  <a:moveTo>
                    <a:pt x="272" y="0"/>
                  </a:moveTo>
                  <a:lnTo>
                    <a:pt x="0" y="136"/>
                  </a:lnTo>
                  <a:lnTo>
                    <a:pt x="0" y="453"/>
                  </a:lnTo>
                  <a:lnTo>
                    <a:pt x="136" y="453"/>
                  </a:lnTo>
                  <a:lnTo>
                    <a:pt x="136" y="544"/>
                  </a:lnTo>
                  <a:lnTo>
                    <a:pt x="181" y="544"/>
                  </a:lnTo>
                  <a:lnTo>
                    <a:pt x="181" y="998"/>
                  </a:lnTo>
                  <a:lnTo>
                    <a:pt x="272" y="1043"/>
                  </a:lnTo>
                  <a:lnTo>
                    <a:pt x="363" y="952"/>
                  </a:lnTo>
                  <a:lnTo>
                    <a:pt x="363" y="907"/>
                  </a:lnTo>
                  <a:lnTo>
                    <a:pt x="272" y="816"/>
                  </a:lnTo>
                  <a:lnTo>
                    <a:pt x="363" y="725"/>
                  </a:lnTo>
                  <a:lnTo>
                    <a:pt x="317" y="680"/>
                  </a:lnTo>
                  <a:lnTo>
                    <a:pt x="363" y="635"/>
                  </a:lnTo>
                  <a:lnTo>
                    <a:pt x="363" y="544"/>
                  </a:lnTo>
                  <a:lnTo>
                    <a:pt x="408" y="544"/>
                  </a:lnTo>
                  <a:lnTo>
                    <a:pt x="408" y="453"/>
                  </a:lnTo>
                  <a:lnTo>
                    <a:pt x="544" y="453"/>
                  </a:lnTo>
                  <a:lnTo>
                    <a:pt x="544" y="136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4745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379" name="Freeform 155">
              <a:extLst>
                <a:ext uri="{FF2B5EF4-FFF2-40B4-BE49-F238E27FC236}">
                  <a16:creationId xmlns:a16="http://schemas.microsoft.com/office/drawing/2014/main" id="{95C412BF-0A18-4118-9406-4185A8041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9" y="346"/>
              <a:ext cx="545" cy="453"/>
            </a:xfrm>
            <a:custGeom>
              <a:avLst/>
              <a:gdLst>
                <a:gd name="T0" fmla="*/ 545 w 545"/>
                <a:gd name="T1" fmla="*/ 453 h 453"/>
                <a:gd name="T2" fmla="*/ 0 w 545"/>
                <a:gd name="T3" fmla="*/ 453 h 453"/>
                <a:gd name="T4" fmla="*/ 0 w 545"/>
                <a:gd name="T5" fmla="*/ 136 h 453"/>
                <a:gd name="T6" fmla="*/ 273 w 545"/>
                <a:gd name="T7" fmla="*/ 0 h 453"/>
                <a:gd name="T8" fmla="*/ 545 w 545"/>
                <a:gd name="T9" fmla="*/ 136 h 453"/>
                <a:gd name="T10" fmla="*/ 545 w 545"/>
                <a:gd name="T11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5" h="453">
                  <a:moveTo>
                    <a:pt x="545" y="453"/>
                  </a:moveTo>
                  <a:lnTo>
                    <a:pt x="0" y="453"/>
                  </a:lnTo>
                  <a:lnTo>
                    <a:pt x="0" y="136"/>
                  </a:lnTo>
                  <a:lnTo>
                    <a:pt x="273" y="0"/>
                  </a:lnTo>
                  <a:lnTo>
                    <a:pt x="545" y="136"/>
                  </a:lnTo>
                  <a:lnTo>
                    <a:pt x="545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0000"/>
                </a:gs>
                <a:gs pos="50000">
                  <a:srgbClr val="990000">
                    <a:gamma/>
                    <a:tint val="66667"/>
                    <a:invGamma/>
                  </a:srgbClr>
                </a:gs>
                <a:gs pos="100000">
                  <a:srgbClr val="99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2">
            <a:extLst>
              <a:ext uri="{FF2B5EF4-FFF2-40B4-BE49-F238E27FC236}">
                <a16:creationId xmlns:a16="http://schemas.microsoft.com/office/drawing/2014/main" id="{C096CED8-1E6F-4610-8A7A-785068785F76}"/>
              </a:ext>
            </a:extLst>
          </p:cNvPr>
          <p:cNvGrpSpPr>
            <a:grpSpLocks/>
          </p:cNvGrpSpPr>
          <p:nvPr/>
        </p:nvGrpSpPr>
        <p:grpSpPr bwMode="auto">
          <a:xfrm>
            <a:off x="892175" y="817563"/>
            <a:ext cx="690563" cy="1649412"/>
            <a:chOff x="625" y="1933"/>
            <a:chExt cx="435" cy="1039"/>
          </a:xfrm>
        </p:grpSpPr>
        <p:sp>
          <p:nvSpPr>
            <p:cNvPr id="53251" name="Freeform 3">
              <a:extLst>
                <a:ext uri="{FF2B5EF4-FFF2-40B4-BE49-F238E27FC236}">
                  <a16:creationId xmlns:a16="http://schemas.microsoft.com/office/drawing/2014/main" id="{5B912C4F-99C5-458E-AF3D-DC9676E4E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" y="2296"/>
              <a:ext cx="145" cy="676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52" name="Freeform 4">
              <a:extLst>
                <a:ext uri="{FF2B5EF4-FFF2-40B4-BE49-F238E27FC236}">
                  <a16:creationId xmlns:a16="http://schemas.microsoft.com/office/drawing/2014/main" id="{C5C46922-62BB-4E6C-BD6B-F60215565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" y="2296"/>
              <a:ext cx="48" cy="676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53" name="AutoShape 5">
              <a:extLst>
                <a:ext uri="{FF2B5EF4-FFF2-40B4-BE49-F238E27FC236}">
                  <a16:creationId xmlns:a16="http://schemas.microsoft.com/office/drawing/2014/main" id="{FF282107-E69D-4948-A779-6DAB60BDE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33"/>
              <a:ext cx="435" cy="43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3254" name="AutoShape 6">
              <a:extLst>
                <a:ext uri="{FF2B5EF4-FFF2-40B4-BE49-F238E27FC236}">
                  <a16:creationId xmlns:a16="http://schemas.microsoft.com/office/drawing/2014/main" id="{9614B299-015B-48BB-BD20-A9ADAB9B05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49" y="1957"/>
              <a:ext cx="387" cy="387"/>
            </a:xfrm>
            <a:prstGeom prst="roundRect">
              <a:avLst>
                <a:gd name="adj" fmla="val 1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3255" name="Group 7">
            <a:extLst>
              <a:ext uri="{FF2B5EF4-FFF2-40B4-BE49-F238E27FC236}">
                <a16:creationId xmlns:a16="http://schemas.microsoft.com/office/drawing/2014/main" id="{4730CC3E-59EB-4EB6-8856-3FD1EBB6759C}"/>
              </a:ext>
            </a:extLst>
          </p:cNvPr>
          <p:cNvGrpSpPr>
            <a:grpSpLocks/>
          </p:cNvGrpSpPr>
          <p:nvPr/>
        </p:nvGrpSpPr>
        <p:grpSpPr bwMode="auto">
          <a:xfrm>
            <a:off x="4548188" y="890588"/>
            <a:ext cx="692150" cy="1612900"/>
            <a:chOff x="2484" y="1979"/>
            <a:chExt cx="436" cy="1016"/>
          </a:xfrm>
        </p:grpSpPr>
        <p:sp>
          <p:nvSpPr>
            <p:cNvPr id="53256" name="Freeform 8">
              <a:extLst>
                <a:ext uri="{FF2B5EF4-FFF2-40B4-BE49-F238E27FC236}">
                  <a16:creationId xmlns:a16="http://schemas.microsoft.com/office/drawing/2014/main" id="{E14F4943-44D9-4327-B306-3886C5FF4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9" y="2318"/>
              <a:ext cx="145" cy="677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57" name="Freeform 9">
              <a:extLst>
                <a:ext uri="{FF2B5EF4-FFF2-40B4-BE49-F238E27FC236}">
                  <a16:creationId xmlns:a16="http://schemas.microsoft.com/office/drawing/2014/main" id="{A3E01F0E-DF22-4E00-B4C7-678EA610C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" y="2318"/>
              <a:ext cx="48" cy="677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58" name="Rectangle 10">
              <a:extLst>
                <a:ext uri="{FF2B5EF4-FFF2-40B4-BE49-F238E27FC236}">
                  <a16:creationId xmlns:a16="http://schemas.microsoft.com/office/drawing/2014/main" id="{678F34A0-9BC2-4469-98AD-1DB2F7D37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5" y="2390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3259" name="Rectangle 11">
              <a:extLst>
                <a:ext uri="{FF2B5EF4-FFF2-40B4-BE49-F238E27FC236}">
                  <a16:creationId xmlns:a16="http://schemas.microsoft.com/office/drawing/2014/main" id="{50661A7F-E581-4978-989B-C521E6642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4" y="1979"/>
              <a:ext cx="436" cy="41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3260" name="Rectangle 12">
              <a:extLst>
                <a:ext uri="{FF2B5EF4-FFF2-40B4-BE49-F238E27FC236}">
                  <a16:creationId xmlns:a16="http://schemas.microsoft.com/office/drawing/2014/main" id="{A6E591F8-FBC9-42FA-B189-1BBBE4F523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09" y="2003"/>
              <a:ext cx="386" cy="36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3261" name="Group 13">
            <a:extLst>
              <a:ext uri="{FF2B5EF4-FFF2-40B4-BE49-F238E27FC236}">
                <a16:creationId xmlns:a16="http://schemas.microsoft.com/office/drawing/2014/main" id="{5F23FC06-014B-4819-9A31-9165FF844DCC}"/>
              </a:ext>
            </a:extLst>
          </p:cNvPr>
          <p:cNvGrpSpPr>
            <a:grpSpLocks/>
          </p:cNvGrpSpPr>
          <p:nvPr/>
        </p:nvGrpSpPr>
        <p:grpSpPr bwMode="auto">
          <a:xfrm>
            <a:off x="2747963" y="817563"/>
            <a:ext cx="690562" cy="1649412"/>
            <a:chOff x="1532" y="1933"/>
            <a:chExt cx="435" cy="1039"/>
          </a:xfrm>
        </p:grpSpPr>
        <p:sp>
          <p:nvSpPr>
            <p:cNvPr id="53262" name="Freeform 14">
              <a:extLst>
                <a:ext uri="{FF2B5EF4-FFF2-40B4-BE49-F238E27FC236}">
                  <a16:creationId xmlns:a16="http://schemas.microsoft.com/office/drawing/2014/main" id="{0DE8B670-7CB0-49E2-8193-EE8D4943C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" y="2296"/>
              <a:ext cx="145" cy="676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63" name="Freeform 15">
              <a:extLst>
                <a:ext uri="{FF2B5EF4-FFF2-40B4-BE49-F238E27FC236}">
                  <a16:creationId xmlns:a16="http://schemas.microsoft.com/office/drawing/2014/main" id="{476EB3C9-89C1-4F90-AF9D-30F808859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6" y="2296"/>
              <a:ext cx="48" cy="676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64" name="Rectangle 16">
              <a:extLst>
                <a:ext uri="{FF2B5EF4-FFF2-40B4-BE49-F238E27FC236}">
                  <a16:creationId xmlns:a16="http://schemas.microsoft.com/office/drawing/2014/main" id="{20BAB8DB-4D96-4321-9BAB-7308DAE2C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3" y="2368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3265" name="Freeform 17">
              <a:extLst>
                <a:ext uri="{FF2B5EF4-FFF2-40B4-BE49-F238E27FC236}">
                  <a16:creationId xmlns:a16="http://schemas.microsoft.com/office/drawing/2014/main" id="{A22C3E99-C243-468B-BA7D-191DCDAD9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933"/>
              <a:ext cx="435" cy="435"/>
            </a:xfrm>
            <a:custGeom>
              <a:avLst/>
              <a:gdLst>
                <a:gd name="T0" fmla="*/ 635 w 816"/>
                <a:gd name="T1" fmla="*/ 817 h 817"/>
                <a:gd name="T2" fmla="*/ 181 w 816"/>
                <a:gd name="T3" fmla="*/ 817 h 817"/>
                <a:gd name="T4" fmla="*/ 0 w 816"/>
                <a:gd name="T5" fmla="*/ 635 h 817"/>
                <a:gd name="T6" fmla="*/ 0 w 816"/>
                <a:gd name="T7" fmla="*/ 182 h 817"/>
                <a:gd name="T8" fmla="*/ 181 w 816"/>
                <a:gd name="T9" fmla="*/ 0 h 817"/>
                <a:gd name="T10" fmla="*/ 635 w 816"/>
                <a:gd name="T11" fmla="*/ 0 h 817"/>
                <a:gd name="T12" fmla="*/ 816 w 816"/>
                <a:gd name="T13" fmla="*/ 182 h 817"/>
                <a:gd name="T14" fmla="*/ 816 w 816"/>
                <a:gd name="T15" fmla="*/ 590 h 817"/>
                <a:gd name="T16" fmla="*/ 635 w 816"/>
                <a:gd name="T1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6" h="817">
                  <a:moveTo>
                    <a:pt x="635" y="817"/>
                  </a:moveTo>
                  <a:lnTo>
                    <a:pt x="181" y="817"/>
                  </a:lnTo>
                  <a:lnTo>
                    <a:pt x="0" y="635"/>
                  </a:lnTo>
                  <a:lnTo>
                    <a:pt x="0" y="182"/>
                  </a:lnTo>
                  <a:lnTo>
                    <a:pt x="181" y="0"/>
                  </a:lnTo>
                  <a:lnTo>
                    <a:pt x="635" y="0"/>
                  </a:lnTo>
                  <a:lnTo>
                    <a:pt x="816" y="182"/>
                  </a:lnTo>
                  <a:lnTo>
                    <a:pt x="816" y="590"/>
                  </a:lnTo>
                  <a:lnTo>
                    <a:pt x="635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3266" name="Group 18">
            <a:extLst>
              <a:ext uri="{FF2B5EF4-FFF2-40B4-BE49-F238E27FC236}">
                <a16:creationId xmlns:a16="http://schemas.microsoft.com/office/drawing/2014/main" id="{7D5AADD0-3CAC-4898-9B26-4F56E6DF7246}"/>
              </a:ext>
            </a:extLst>
          </p:cNvPr>
          <p:cNvGrpSpPr>
            <a:grpSpLocks/>
          </p:cNvGrpSpPr>
          <p:nvPr/>
        </p:nvGrpSpPr>
        <p:grpSpPr bwMode="auto">
          <a:xfrm>
            <a:off x="6302375" y="817563"/>
            <a:ext cx="920750" cy="1649412"/>
            <a:chOff x="3392" y="1933"/>
            <a:chExt cx="580" cy="1039"/>
          </a:xfrm>
        </p:grpSpPr>
        <p:sp>
          <p:nvSpPr>
            <p:cNvPr id="53267" name="Freeform 19">
              <a:extLst>
                <a:ext uri="{FF2B5EF4-FFF2-40B4-BE49-F238E27FC236}">
                  <a16:creationId xmlns:a16="http://schemas.microsoft.com/office/drawing/2014/main" id="{5CE596D6-759F-4626-B9A5-E8995217E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" y="2296"/>
              <a:ext cx="145" cy="676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68" name="Freeform 20">
              <a:extLst>
                <a:ext uri="{FF2B5EF4-FFF2-40B4-BE49-F238E27FC236}">
                  <a16:creationId xmlns:a16="http://schemas.microsoft.com/office/drawing/2014/main" id="{1FB8385F-319D-4257-A2F1-C3AF97E42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8" y="2296"/>
              <a:ext cx="48" cy="676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69" name="Rectangle 21">
              <a:extLst>
                <a:ext uri="{FF2B5EF4-FFF2-40B4-BE49-F238E27FC236}">
                  <a16:creationId xmlns:a16="http://schemas.microsoft.com/office/drawing/2014/main" id="{133F6F27-AA2C-466F-ABFB-965279774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5" y="2368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3270" name="Freeform 22">
              <a:extLst>
                <a:ext uri="{FF2B5EF4-FFF2-40B4-BE49-F238E27FC236}">
                  <a16:creationId xmlns:a16="http://schemas.microsoft.com/office/drawing/2014/main" id="{6F04F53E-E714-4CD3-9194-23A23D1B3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" y="1933"/>
              <a:ext cx="580" cy="455"/>
            </a:xfrm>
            <a:custGeom>
              <a:avLst/>
              <a:gdLst>
                <a:gd name="T0" fmla="*/ 159 w 1134"/>
                <a:gd name="T1" fmla="*/ 635 h 855"/>
                <a:gd name="T2" fmla="*/ 340 w 1134"/>
                <a:gd name="T3" fmla="*/ 817 h 855"/>
                <a:gd name="T4" fmla="*/ 794 w 1134"/>
                <a:gd name="T5" fmla="*/ 817 h 855"/>
                <a:gd name="T6" fmla="*/ 975 w 1134"/>
                <a:gd name="T7" fmla="*/ 590 h 855"/>
                <a:gd name="T8" fmla="*/ 1066 w 1134"/>
                <a:gd name="T9" fmla="*/ 182 h 855"/>
                <a:gd name="T10" fmla="*/ 567 w 1134"/>
                <a:gd name="T11" fmla="*/ 0 h 855"/>
                <a:gd name="T12" fmla="*/ 68 w 1134"/>
                <a:gd name="T13" fmla="*/ 182 h 855"/>
                <a:gd name="T14" fmla="*/ 159 w 1134"/>
                <a:gd name="T15" fmla="*/ 63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4" h="855">
                  <a:moveTo>
                    <a:pt x="159" y="635"/>
                  </a:moveTo>
                  <a:cubicBezTo>
                    <a:pt x="204" y="741"/>
                    <a:pt x="234" y="787"/>
                    <a:pt x="340" y="817"/>
                  </a:cubicBezTo>
                  <a:cubicBezTo>
                    <a:pt x="446" y="847"/>
                    <a:pt x="688" y="855"/>
                    <a:pt x="794" y="817"/>
                  </a:cubicBezTo>
                  <a:cubicBezTo>
                    <a:pt x="900" y="779"/>
                    <a:pt x="930" y="696"/>
                    <a:pt x="975" y="590"/>
                  </a:cubicBezTo>
                  <a:cubicBezTo>
                    <a:pt x="1020" y="484"/>
                    <a:pt x="1134" y="280"/>
                    <a:pt x="1066" y="182"/>
                  </a:cubicBezTo>
                  <a:cubicBezTo>
                    <a:pt x="998" y="84"/>
                    <a:pt x="733" y="0"/>
                    <a:pt x="567" y="0"/>
                  </a:cubicBezTo>
                  <a:cubicBezTo>
                    <a:pt x="401" y="0"/>
                    <a:pt x="136" y="76"/>
                    <a:pt x="68" y="182"/>
                  </a:cubicBezTo>
                  <a:cubicBezTo>
                    <a:pt x="0" y="288"/>
                    <a:pt x="114" y="529"/>
                    <a:pt x="159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3271" name="Group 23">
            <a:extLst>
              <a:ext uri="{FF2B5EF4-FFF2-40B4-BE49-F238E27FC236}">
                <a16:creationId xmlns:a16="http://schemas.microsoft.com/office/drawing/2014/main" id="{BFD89C4D-2632-4489-BDE9-58761DD272B9}"/>
              </a:ext>
            </a:extLst>
          </p:cNvPr>
          <p:cNvGrpSpPr>
            <a:grpSpLocks/>
          </p:cNvGrpSpPr>
          <p:nvPr/>
        </p:nvGrpSpPr>
        <p:grpSpPr bwMode="auto">
          <a:xfrm>
            <a:off x="8239125" y="819150"/>
            <a:ext cx="842963" cy="1611313"/>
            <a:chOff x="4572" y="1934"/>
            <a:chExt cx="531" cy="1015"/>
          </a:xfrm>
        </p:grpSpPr>
        <p:sp>
          <p:nvSpPr>
            <p:cNvPr id="53272" name="Freeform 24">
              <a:extLst>
                <a:ext uri="{FF2B5EF4-FFF2-40B4-BE49-F238E27FC236}">
                  <a16:creationId xmlns:a16="http://schemas.microsoft.com/office/drawing/2014/main" id="{16619B2E-5B84-4143-80FB-8BE5CD5CE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" y="2272"/>
              <a:ext cx="145" cy="677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73" name="Freeform 25">
              <a:extLst>
                <a:ext uri="{FF2B5EF4-FFF2-40B4-BE49-F238E27FC236}">
                  <a16:creationId xmlns:a16="http://schemas.microsoft.com/office/drawing/2014/main" id="{406ED541-76BD-4314-9965-4C0A51E97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" y="2272"/>
              <a:ext cx="49" cy="677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74" name="Rectangle 26">
              <a:extLst>
                <a:ext uri="{FF2B5EF4-FFF2-40B4-BE49-F238E27FC236}">
                  <a16:creationId xmlns:a16="http://schemas.microsoft.com/office/drawing/2014/main" id="{3283BA73-8D86-42E6-A0CE-11760BA6A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1" y="2345"/>
              <a:ext cx="193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3275" name="Freeform 27">
              <a:extLst>
                <a:ext uri="{FF2B5EF4-FFF2-40B4-BE49-F238E27FC236}">
                  <a16:creationId xmlns:a16="http://schemas.microsoft.com/office/drawing/2014/main" id="{B5ED72E7-C5F7-47BD-8325-73BCA9595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" y="2030"/>
              <a:ext cx="531" cy="315"/>
            </a:xfrm>
            <a:custGeom>
              <a:avLst/>
              <a:gdLst>
                <a:gd name="T0" fmla="*/ 907 w 998"/>
                <a:gd name="T1" fmla="*/ 0 h 590"/>
                <a:gd name="T2" fmla="*/ 91 w 998"/>
                <a:gd name="T3" fmla="*/ 0 h 590"/>
                <a:gd name="T4" fmla="*/ 91 w 998"/>
                <a:gd name="T5" fmla="*/ 91 h 590"/>
                <a:gd name="T6" fmla="*/ 0 w 998"/>
                <a:gd name="T7" fmla="*/ 91 h 590"/>
                <a:gd name="T8" fmla="*/ 0 w 998"/>
                <a:gd name="T9" fmla="*/ 408 h 590"/>
                <a:gd name="T10" fmla="*/ 91 w 998"/>
                <a:gd name="T11" fmla="*/ 408 h 590"/>
                <a:gd name="T12" fmla="*/ 91 w 998"/>
                <a:gd name="T13" fmla="*/ 499 h 590"/>
                <a:gd name="T14" fmla="*/ 227 w 998"/>
                <a:gd name="T15" fmla="*/ 499 h 590"/>
                <a:gd name="T16" fmla="*/ 227 w 998"/>
                <a:gd name="T17" fmla="*/ 590 h 590"/>
                <a:gd name="T18" fmla="*/ 771 w 998"/>
                <a:gd name="T19" fmla="*/ 590 h 590"/>
                <a:gd name="T20" fmla="*/ 771 w 998"/>
                <a:gd name="T21" fmla="*/ 499 h 590"/>
                <a:gd name="T22" fmla="*/ 907 w 998"/>
                <a:gd name="T23" fmla="*/ 499 h 590"/>
                <a:gd name="T24" fmla="*/ 907 w 998"/>
                <a:gd name="T25" fmla="*/ 408 h 590"/>
                <a:gd name="T26" fmla="*/ 998 w 998"/>
                <a:gd name="T27" fmla="*/ 408 h 590"/>
                <a:gd name="T28" fmla="*/ 998 w 998"/>
                <a:gd name="T29" fmla="*/ 91 h 590"/>
                <a:gd name="T30" fmla="*/ 907 w 998"/>
                <a:gd name="T31" fmla="*/ 91 h 590"/>
                <a:gd name="T32" fmla="*/ 907 w 998"/>
                <a:gd name="T3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590">
                  <a:moveTo>
                    <a:pt x="907" y="0"/>
                  </a:moveTo>
                  <a:lnTo>
                    <a:pt x="91" y="0"/>
                  </a:lnTo>
                  <a:lnTo>
                    <a:pt x="91" y="91"/>
                  </a:lnTo>
                  <a:lnTo>
                    <a:pt x="0" y="91"/>
                  </a:lnTo>
                  <a:lnTo>
                    <a:pt x="0" y="408"/>
                  </a:lnTo>
                  <a:lnTo>
                    <a:pt x="91" y="408"/>
                  </a:lnTo>
                  <a:lnTo>
                    <a:pt x="91" y="499"/>
                  </a:lnTo>
                  <a:lnTo>
                    <a:pt x="227" y="499"/>
                  </a:lnTo>
                  <a:lnTo>
                    <a:pt x="227" y="590"/>
                  </a:lnTo>
                  <a:lnTo>
                    <a:pt x="771" y="590"/>
                  </a:lnTo>
                  <a:lnTo>
                    <a:pt x="771" y="499"/>
                  </a:lnTo>
                  <a:lnTo>
                    <a:pt x="907" y="499"/>
                  </a:lnTo>
                  <a:lnTo>
                    <a:pt x="907" y="408"/>
                  </a:lnTo>
                  <a:lnTo>
                    <a:pt x="998" y="408"/>
                  </a:lnTo>
                  <a:lnTo>
                    <a:pt x="998" y="91"/>
                  </a:lnTo>
                  <a:lnTo>
                    <a:pt x="907" y="91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76" name="Freeform 28">
              <a:extLst>
                <a:ext uri="{FF2B5EF4-FFF2-40B4-BE49-F238E27FC236}">
                  <a16:creationId xmlns:a16="http://schemas.microsoft.com/office/drawing/2014/main" id="{DFAD7823-F758-47F3-9913-BCD43E552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1934"/>
              <a:ext cx="193" cy="96"/>
            </a:xfrm>
            <a:custGeom>
              <a:avLst/>
              <a:gdLst>
                <a:gd name="T0" fmla="*/ 0 w 362"/>
                <a:gd name="T1" fmla="*/ 181 h 181"/>
                <a:gd name="T2" fmla="*/ 0 w 362"/>
                <a:gd name="T3" fmla="*/ 0 h 181"/>
                <a:gd name="T4" fmla="*/ 362 w 362"/>
                <a:gd name="T5" fmla="*/ 0 h 181"/>
                <a:gd name="T6" fmla="*/ 362 w 362"/>
                <a:gd name="T7" fmla="*/ 181 h 181"/>
                <a:gd name="T8" fmla="*/ 317 w 362"/>
                <a:gd name="T9" fmla="*/ 181 h 181"/>
                <a:gd name="T10" fmla="*/ 317 w 362"/>
                <a:gd name="T11" fmla="*/ 45 h 181"/>
                <a:gd name="T12" fmla="*/ 45 w 362"/>
                <a:gd name="T13" fmla="*/ 45 h 181"/>
                <a:gd name="T14" fmla="*/ 45 w 362"/>
                <a:gd name="T15" fmla="*/ 181 h 181"/>
                <a:gd name="T16" fmla="*/ 0 w 362"/>
                <a:gd name="T1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181">
                  <a:moveTo>
                    <a:pt x="0" y="181"/>
                  </a:moveTo>
                  <a:lnTo>
                    <a:pt x="0" y="0"/>
                  </a:lnTo>
                  <a:lnTo>
                    <a:pt x="362" y="0"/>
                  </a:lnTo>
                  <a:lnTo>
                    <a:pt x="362" y="181"/>
                  </a:lnTo>
                  <a:lnTo>
                    <a:pt x="317" y="181"/>
                  </a:lnTo>
                  <a:lnTo>
                    <a:pt x="317" y="45"/>
                  </a:lnTo>
                  <a:lnTo>
                    <a:pt x="45" y="45"/>
                  </a:lnTo>
                  <a:lnTo>
                    <a:pt x="45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3277" name="Group 29">
            <a:extLst>
              <a:ext uri="{FF2B5EF4-FFF2-40B4-BE49-F238E27FC236}">
                <a16:creationId xmlns:a16="http://schemas.microsoft.com/office/drawing/2014/main" id="{6BBA1171-3E92-4943-A1AD-563068B25957}"/>
              </a:ext>
            </a:extLst>
          </p:cNvPr>
          <p:cNvGrpSpPr>
            <a:grpSpLocks/>
          </p:cNvGrpSpPr>
          <p:nvPr/>
        </p:nvGrpSpPr>
        <p:grpSpPr bwMode="auto">
          <a:xfrm>
            <a:off x="625475" y="3119438"/>
            <a:ext cx="1354138" cy="949325"/>
            <a:chOff x="530" y="2208"/>
            <a:chExt cx="853" cy="598"/>
          </a:xfrm>
        </p:grpSpPr>
        <p:sp>
          <p:nvSpPr>
            <p:cNvPr id="53278" name="Freeform 30">
              <a:extLst>
                <a:ext uri="{FF2B5EF4-FFF2-40B4-BE49-F238E27FC236}">
                  <a16:creationId xmlns:a16="http://schemas.microsoft.com/office/drawing/2014/main" id="{C43EFC46-1408-4CAA-B6AF-8C16E099154C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972" y="1943"/>
              <a:ext cx="145" cy="676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extrusionH="238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79" name="Freeform 31">
              <a:extLst>
                <a:ext uri="{FF2B5EF4-FFF2-40B4-BE49-F238E27FC236}">
                  <a16:creationId xmlns:a16="http://schemas.microsoft.com/office/drawing/2014/main" id="{45C95523-7166-4687-84D7-D8C4913A564D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1021" y="1943"/>
              <a:ext cx="48" cy="676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3280" name="Group 32">
              <a:extLst>
                <a:ext uri="{FF2B5EF4-FFF2-40B4-BE49-F238E27FC236}">
                  <a16:creationId xmlns:a16="http://schemas.microsoft.com/office/drawing/2014/main" id="{B32AB8D8-E2B3-4E44-AC0E-D2C952CED6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0" y="2371"/>
              <a:ext cx="435" cy="435"/>
              <a:chOff x="486" y="2554"/>
              <a:chExt cx="435" cy="435"/>
            </a:xfrm>
          </p:grpSpPr>
          <p:sp>
            <p:nvSpPr>
              <p:cNvPr id="53281" name="AutoShape 33">
                <a:extLst>
                  <a:ext uri="{FF2B5EF4-FFF2-40B4-BE49-F238E27FC236}">
                    <a16:creationId xmlns:a16="http://schemas.microsoft.com/office/drawing/2014/main" id="{46979EE3-6582-4910-A028-6D970CCC0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486" y="2554"/>
                <a:ext cx="435" cy="43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19799999" lon="17099998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282" name="AutoShape 34">
                <a:extLst>
                  <a:ext uri="{FF2B5EF4-FFF2-40B4-BE49-F238E27FC236}">
                    <a16:creationId xmlns:a16="http://schemas.microsoft.com/office/drawing/2014/main" id="{1772D06F-E0A0-460E-9621-7BB365B3D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4300000">
                <a:off x="510" y="2578"/>
                <a:ext cx="387" cy="387"/>
              </a:xfrm>
              <a:prstGeom prst="roundRect">
                <a:avLst>
                  <a:gd name="adj" fmla="val 14069"/>
                </a:avLst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19799999" lon="17099998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3283" name="Group 35">
            <a:extLst>
              <a:ext uri="{FF2B5EF4-FFF2-40B4-BE49-F238E27FC236}">
                <a16:creationId xmlns:a16="http://schemas.microsoft.com/office/drawing/2014/main" id="{E07F0321-0A74-46D3-91F0-F4FE418C004C}"/>
              </a:ext>
            </a:extLst>
          </p:cNvPr>
          <p:cNvGrpSpPr>
            <a:grpSpLocks/>
          </p:cNvGrpSpPr>
          <p:nvPr/>
        </p:nvGrpSpPr>
        <p:grpSpPr bwMode="auto">
          <a:xfrm>
            <a:off x="4367213" y="3125788"/>
            <a:ext cx="1323975" cy="939800"/>
            <a:chOff x="2401" y="2249"/>
            <a:chExt cx="834" cy="592"/>
          </a:xfrm>
        </p:grpSpPr>
        <p:sp>
          <p:nvSpPr>
            <p:cNvPr id="53284" name="Freeform 36">
              <a:extLst>
                <a:ext uri="{FF2B5EF4-FFF2-40B4-BE49-F238E27FC236}">
                  <a16:creationId xmlns:a16="http://schemas.microsoft.com/office/drawing/2014/main" id="{63C99C6A-2441-48F3-B74B-8F5F60888A91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2824" y="1983"/>
              <a:ext cx="145" cy="677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extrusionH="238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85" name="Freeform 37">
              <a:extLst>
                <a:ext uri="{FF2B5EF4-FFF2-40B4-BE49-F238E27FC236}">
                  <a16:creationId xmlns:a16="http://schemas.microsoft.com/office/drawing/2014/main" id="{4A64D963-B303-4C1D-A48C-7F54B94A9C97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2873" y="1983"/>
              <a:ext cx="48" cy="677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86" name="Rectangle 38">
              <a:extLst>
                <a:ext uri="{FF2B5EF4-FFF2-40B4-BE49-F238E27FC236}">
                  <a16:creationId xmlns:a16="http://schemas.microsoft.com/office/drawing/2014/main" id="{AE76CFCF-A25F-4B90-8F80-95D1C310C1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2628" y="2470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3287" name="Group 39">
              <a:extLst>
                <a:ext uri="{FF2B5EF4-FFF2-40B4-BE49-F238E27FC236}">
                  <a16:creationId xmlns:a16="http://schemas.microsoft.com/office/drawing/2014/main" id="{6C7D7A7B-EB66-4C37-90B6-39E16FB4D5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1" y="2405"/>
              <a:ext cx="411" cy="436"/>
              <a:chOff x="2357" y="2588"/>
              <a:chExt cx="411" cy="436"/>
            </a:xfrm>
          </p:grpSpPr>
          <p:sp>
            <p:nvSpPr>
              <p:cNvPr id="53288" name="Rectangle 40">
                <a:extLst>
                  <a:ext uri="{FF2B5EF4-FFF2-40B4-BE49-F238E27FC236}">
                    <a16:creationId xmlns:a16="http://schemas.microsoft.com/office/drawing/2014/main" id="{8D2E589F-D817-40E7-99B4-E9D6E76F6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2345" y="2600"/>
                <a:ext cx="436" cy="411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19799999" lon="17099998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289" name="Rectangle 41">
                <a:extLst>
                  <a:ext uri="{FF2B5EF4-FFF2-40B4-BE49-F238E27FC236}">
                    <a16:creationId xmlns:a16="http://schemas.microsoft.com/office/drawing/2014/main" id="{5D80063C-70DB-4615-A43E-23C63B35B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4300000">
                <a:off x="2370" y="2624"/>
                <a:ext cx="386" cy="363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19799999" lon="17099998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3290" name="Group 42">
            <a:extLst>
              <a:ext uri="{FF2B5EF4-FFF2-40B4-BE49-F238E27FC236}">
                <a16:creationId xmlns:a16="http://schemas.microsoft.com/office/drawing/2014/main" id="{98F21F7C-ADAA-4DF0-BD1E-CCBD755A506A}"/>
              </a:ext>
            </a:extLst>
          </p:cNvPr>
          <p:cNvGrpSpPr>
            <a:grpSpLocks/>
          </p:cNvGrpSpPr>
          <p:nvPr/>
        </p:nvGrpSpPr>
        <p:grpSpPr bwMode="auto">
          <a:xfrm>
            <a:off x="2566988" y="3119438"/>
            <a:ext cx="1354137" cy="949325"/>
            <a:chOff x="1437" y="2208"/>
            <a:chExt cx="853" cy="598"/>
          </a:xfrm>
        </p:grpSpPr>
        <p:sp>
          <p:nvSpPr>
            <p:cNvPr id="53291" name="Freeform 43">
              <a:extLst>
                <a:ext uri="{FF2B5EF4-FFF2-40B4-BE49-F238E27FC236}">
                  <a16:creationId xmlns:a16="http://schemas.microsoft.com/office/drawing/2014/main" id="{6BC919DE-E098-4CB6-9179-D5BE117132ED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1879" y="1943"/>
              <a:ext cx="145" cy="676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extrusionH="238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92" name="Freeform 44">
              <a:extLst>
                <a:ext uri="{FF2B5EF4-FFF2-40B4-BE49-F238E27FC236}">
                  <a16:creationId xmlns:a16="http://schemas.microsoft.com/office/drawing/2014/main" id="{7A697848-2D3D-49AE-9CCD-A5AD3241C3D7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1928" y="1943"/>
              <a:ext cx="48" cy="676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93" name="Rectangle 45">
              <a:extLst>
                <a:ext uri="{FF2B5EF4-FFF2-40B4-BE49-F238E27FC236}">
                  <a16:creationId xmlns:a16="http://schemas.microsoft.com/office/drawing/2014/main" id="{1924B9BD-9B55-4C9C-ABF6-D1612F611A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1684" y="2428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3294" name="Freeform 46">
              <a:extLst>
                <a:ext uri="{FF2B5EF4-FFF2-40B4-BE49-F238E27FC236}">
                  <a16:creationId xmlns:a16="http://schemas.microsoft.com/office/drawing/2014/main" id="{4BAEF224-2D28-4C26-9EB4-CFAE535A8587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1437" y="2371"/>
              <a:ext cx="435" cy="435"/>
            </a:xfrm>
            <a:custGeom>
              <a:avLst/>
              <a:gdLst>
                <a:gd name="T0" fmla="*/ 635 w 816"/>
                <a:gd name="T1" fmla="*/ 817 h 817"/>
                <a:gd name="T2" fmla="*/ 181 w 816"/>
                <a:gd name="T3" fmla="*/ 817 h 817"/>
                <a:gd name="T4" fmla="*/ 0 w 816"/>
                <a:gd name="T5" fmla="*/ 635 h 817"/>
                <a:gd name="T6" fmla="*/ 0 w 816"/>
                <a:gd name="T7" fmla="*/ 182 h 817"/>
                <a:gd name="T8" fmla="*/ 181 w 816"/>
                <a:gd name="T9" fmla="*/ 0 h 817"/>
                <a:gd name="T10" fmla="*/ 635 w 816"/>
                <a:gd name="T11" fmla="*/ 0 h 817"/>
                <a:gd name="T12" fmla="*/ 816 w 816"/>
                <a:gd name="T13" fmla="*/ 182 h 817"/>
                <a:gd name="T14" fmla="*/ 816 w 816"/>
                <a:gd name="T15" fmla="*/ 590 h 817"/>
                <a:gd name="T16" fmla="*/ 635 w 816"/>
                <a:gd name="T1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6" h="817">
                  <a:moveTo>
                    <a:pt x="635" y="817"/>
                  </a:moveTo>
                  <a:lnTo>
                    <a:pt x="181" y="817"/>
                  </a:lnTo>
                  <a:lnTo>
                    <a:pt x="0" y="635"/>
                  </a:lnTo>
                  <a:lnTo>
                    <a:pt x="0" y="182"/>
                  </a:lnTo>
                  <a:lnTo>
                    <a:pt x="181" y="0"/>
                  </a:lnTo>
                  <a:lnTo>
                    <a:pt x="635" y="0"/>
                  </a:lnTo>
                  <a:lnTo>
                    <a:pt x="816" y="182"/>
                  </a:lnTo>
                  <a:lnTo>
                    <a:pt x="816" y="590"/>
                  </a:lnTo>
                  <a:lnTo>
                    <a:pt x="635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799999" lon="17099998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3295" name="Group 47">
            <a:extLst>
              <a:ext uri="{FF2B5EF4-FFF2-40B4-BE49-F238E27FC236}">
                <a16:creationId xmlns:a16="http://schemas.microsoft.com/office/drawing/2014/main" id="{8A7A28A8-4225-4ABB-8DDE-57D82BA72C99}"/>
              </a:ext>
            </a:extLst>
          </p:cNvPr>
          <p:cNvGrpSpPr>
            <a:grpSpLocks/>
          </p:cNvGrpSpPr>
          <p:nvPr/>
        </p:nvGrpSpPr>
        <p:grpSpPr bwMode="auto">
          <a:xfrm>
            <a:off x="6213475" y="3068638"/>
            <a:ext cx="1358900" cy="1054100"/>
            <a:chOff x="3366" y="2208"/>
            <a:chExt cx="856" cy="664"/>
          </a:xfrm>
        </p:grpSpPr>
        <p:sp>
          <p:nvSpPr>
            <p:cNvPr id="53296" name="Freeform 48">
              <a:extLst>
                <a:ext uri="{FF2B5EF4-FFF2-40B4-BE49-F238E27FC236}">
                  <a16:creationId xmlns:a16="http://schemas.microsoft.com/office/drawing/2014/main" id="{0209E086-CB37-46C7-8CBB-910FF60E46E5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3811" y="1943"/>
              <a:ext cx="145" cy="676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extrusionH="238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97" name="Freeform 49">
              <a:extLst>
                <a:ext uri="{FF2B5EF4-FFF2-40B4-BE49-F238E27FC236}">
                  <a16:creationId xmlns:a16="http://schemas.microsoft.com/office/drawing/2014/main" id="{9A41BCE2-1966-4F30-953B-6E048CFF87BE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3860" y="1943"/>
              <a:ext cx="48" cy="676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298" name="Rectangle 50">
              <a:extLst>
                <a:ext uri="{FF2B5EF4-FFF2-40B4-BE49-F238E27FC236}">
                  <a16:creationId xmlns:a16="http://schemas.microsoft.com/office/drawing/2014/main" id="{E3C1D46E-CD6B-4E2D-B6FB-7DF5DFD734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3616" y="2428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53299" name="Freeform 51">
              <a:extLst>
                <a:ext uri="{FF2B5EF4-FFF2-40B4-BE49-F238E27FC236}">
                  <a16:creationId xmlns:a16="http://schemas.microsoft.com/office/drawing/2014/main" id="{9EDF0605-36CD-42AF-9CEA-9215F4D6C25E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3304" y="2354"/>
              <a:ext cx="580" cy="455"/>
            </a:xfrm>
            <a:custGeom>
              <a:avLst/>
              <a:gdLst>
                <a:gd name="T0" fmla="*/ 159 w 1134"/>
                <a:gd name="T1" fmla="*/ 635 h 855"/>
                <a:gd name="T2" fmla="*/ 340 w 1134"/>
                <a:gd name="T3" fmla="*/ 817 h 855"/>
                <a:gd name="T4" fmla="*/ 794 w 1134"/>
                <a:gd name="T5" fmla="*/ 817 h 855"/>
                <a:gd name="T6" fmla="*/ 975 w 1134"/>
                <a:gd name="T7" fmla="*/ 590 h 855"/>
                <a:gd name="T8" fmla="*/ 1066 w 1134"/>
                <a:gd name="T9" fmla="*/ 182 h 855"/>
                <a:gd name="T10" fmla="*/ 567 w 1134"/>
                <a:gd name="T11" fmla="*/ 0 h 855"/>
                <a:gd name="T12" fmla="*/ 68 w 1134"/>
                <a:gd name="T13" fmla="*/ 182 h 855"/>
                <a:gd name="T14" fmla="*/ 159 w 1134"/>
                <a:gd name="T15" fmla="*/ 63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4" h="855">
                  <a:moveTo>
                    <a:pt x="159" y="635"/>
                  </a:moveTo>
                  <a:cubicBezTo>
                    <a:pt x="204" y="741"/>
                    <a:pt x="234" y="787"/>
                    <a:pt x="340" y="817"/>
                  </a:cubicBezTo>
                  <a:cubicBezTo>
                    <a:pt x="446" y="847"/>
                    <a:pt x="688" y="855"/>
                    <a:pt x="794" y="817"/>
                  </a:cubicBezTo>
                  <a:cubicBezTo>
                    <a:pt x="900" y="779"/>
                    <a:pt x="930" y="696"/>
                    <a:pt x="975" y="590"/>
                  </a:cubicBezTo>
                  <a:cubicBezTo>
                    <a:pt x="1020" y="484"/>
                    <a:pt x="1134" y="280"/>
                    <a:pt x="1066" y="182"/>
                  </a:cubicBezTo>
                  <a:cubicBezTo>
                    <a:pt x="998" y="84"/>
                    <a:pt x="733" y="0"/>
                    <a:pt x="567" y="0"/>
                  </a:cubicBezTo>
                  <a:cubicBezTo>
                    <a:pt x="401" y="0"/>
                    <a:pt x="136" y="76"/>
                    <a:pt x="68" y="182"/>
                  </a:cubicBezTo>
                  <a:cubicBezTo>
                    <a:pt x="0" y="288"/>
                    <a:pt x="114" y="529"/>
                    <a:pt x="159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799999" lon="17099998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53300" name="Group 52">
            <a:extLst>
              <a:ext uri="{FF2B5EF4-FFF2-40B4-BE49-F238E27FC236}">
                <a16:creationId xmlns:a16="http://schemas.microsoft.com/office/drawing/2014/main" id="{67E98E07-34B5-42D2-9A02-F2EEC0C67CD2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3114675"/>
            <a:ext cx="1195387" cy="958850"/>
            <a:chOff x="4617" y="2205"/>
            <a:chExt cx="753" cy="604"/>
          </a:xfrm>
        </p:grpSpPr>
        <p:sp>
          <p:nvSpPr>
            <p:cNvPr id="53301" name="Freeform 53">
              <a:extLst>
                <a:ext uri="{FF2B5EF4-FFF2-40B4-BE49-F238E27FC236}">
                  <a16:creationId xmlns:a16="http://schemas.microsoft.com/office/drawing/2014/main" id="{8AFFC3FA-9BDB-45D8-90C3-DF907958CCF9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4959" y="1939"/>
              <a:ext cx="145" cy="677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extrusionH="238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302" name="Freeform 54">
              <a:extLst>
                <a:ext uri="{FF2B5EF4-FFF2-40B4-BE49-F238E27FC236}">
                  <a16:creationId xmlns:a16="http://schemas.microsoft.com/office/drawing/2014/main" id="{81C9820B-9185-493E-9304-F0AE099498D0}"/>
                </a:ext>
              </a:extLst>
            </p:cNvPr>
            <p:cNvSpPr>
              <a:spLocks/>
            </p:cNvSpPr>
            <p:nvPr/>
          </p:nvSpPr>
          <p:spPr bwMode="auto">
            <a:xfrm rot="13500000">
              <a:off x="5007" y="1939"/>
              <a:ext cx="49" cy="677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303" name="Rectangle 55">
              <a:extLst>
                <a:ext uri="{FF2B5EF4-FFF2-40B4-BE49-F238E27FC236}">
                  <a16:creationId xmlns:a16="http://schemas.microsoft.com/office/drawing/2014/main" id="{56F5EAFA-5581-4FD8-88F3-1638544178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4764" y="2425"/>
              <a:ext cx="193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19499999" lon="17099998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3304" name="Group 56">
              <a:extLst>
                <a:ext uri="{FF2B5EF4-FFF2-40B4-BE49-F238E27FC236}">
                  <a16:creationId xmlns:a16="http://schemas.microsoft.com/office/drawing/2014/main" id="{B461CCE5-96EF-4880-801C-14CEA089D8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17" y="2278"/>
              <a:ext cx="317" cy="531"/>
              <a:chOff x="4617" y="2428"/>
              <a:chExt cx="317" cy="531"/>
            </a:xfrm>
          </p:grpSpPr>
          <p:sp>
            <p:nvSpPr>
              <p:cNvPr id="53305" name="Freeform 57">
                <a:extLst>
                  <a:ext uri="{FF2B5EF4-FFF2-40B4-BE49-F238E27FC236}">
                    <a16:creationId xmlns:a16="http://schemas.microsoft.com/office/drawing/2014/main" id="{777CB329-831F-4A6A-9751-B581371E48A3}"/>
                  </a:ext>
                </a:extLst>
              </p:cNvPr>
              <p:cNvSpPr>
                <a:spLocks/>
              </p:cNvSpPr>
              <p:nvPr/>
            </p:nvSpPr>
            <p:spPr bwMode="auto">
              <a:xfrm rot="13500000">
                <a:off x="4511" y="2536"/>
                <a:ext cx="531" cy="315"/>
              </a:xfrm>
              <a:custGeom>
                <a:avLst/>
                <a:gdLst>
                  <a:gd name="T0" fmla="*/ 907 w 998"/>
                  <a:gd name="T1" fmla="*/ 0 h 590"/>
                  <a:gd name="T2" fmla="*/ 91 w 998"/>
                  <a:gd name="T3" fmla="*/ 0 h 590"/>
                  <a:gd name="T4" fmla="*/ 91 w 998"/>
                  <a:gd name="T5" fmla="*/ 91 h 590"/>
                  <a:gd name="T6" fmla="*/ 0 w 998"/>
                  <a:gd name="T7" fmla="*/ 91 h 590"/>
                  <a:gd name="T8" fmla="*/ 0 w 998"/>
                  <a:gd name="T9" fmla="*/ 408 h 590"/>
                  <a:gd name="T10" fmla="*/ 91 w 998"/>
                  <a:gd name="T11" fmla="*/ 408 h 590"/>
                  <a:gd name="T12" fmla="*/ 91 w 998"/>
                  <a:gd name="T13" fmla="*/ 499 h 590"/>
                  <a:gd name="T14" fmla="*/ 227 w 998"/>
                  <a:gd name="T15" fmla="*/ 499 h 590"/>
                  <a:gd name="T16" fmla="*/ 227 w 998"/>
                  <a:gd name="T17" fmla="*/ 590 h 590"/>
                  <a:gd name="T18" fmla="*/ 771 w 998"/>
                  <a:gd name="T19" fmla="*/ 590 h 590"/>
                  <a:gd name="T20" fmla="*/ 771 w 998"/>
                  <a:gd name="T21" fmla="*/ 499 h 590"/>
                  <a:gd name="T22" fmla="*/ 907 w 998"/>
                  <a:gd name="T23" fmla="*/ 499 h 590"/>
                  <a:gd name="T24" fmla="*/ 907 w 998"/>
                  <a:gd name="T25" fmla="*/ 408 h 590"/>
                  <a:gd name="T26" fmla="*/ 998 w 998"/>
                  <a:gd name="T27" fmla="*/ 408 h 590"/>
                  <a:gd name="T28" fmla="*/ 998 w 998"/>
                  <a:gd name="T29" fmla="*/ 91 h 590"/>
                  <a:gd name="T30" fmla="*/ 907 w 998"/>
                  <a:gd name="T31" fmla="*/ 91 h 590"/>
                  <a:gd name="T32" fmla="*/ 907 w 998"/>
                  <a:gd name="T33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8" h="590">
                    <a:moveTo>
                      <a:pt x="907" y="0"/>
                    </a:moveTo>
                    <a:lnTo>
                      <a:pt x="91" y="0"/>
                    </a:lnTo>
                    <a:lnTo>
                      <a:pt x="91" y="91"/>
                    </a:lnTo>
                    <a:lnTo>
                      <a:pt x="0" y="91"/>
                    </a:lnTo>
                    <a:lnTo>
                      <a:pt x="0" y="408"/>
                    </a:lnTo>
                    <a:lnTo>
                      <a:pt x="91" y="408"/>
                    </a:lnTo>
                    <a:lnTo>
                      <a:pt x="91" y="499"/>
                    </a:lnTo>
                    <a:lnTo>
                      <a:pt x="227" y="499"/>
                    </a:lnTo>
                    <a:lnTo>
                      <a:pt x="227" y="590"/>
                    </a:lnTo>
                    <a:lnTo>
                      <a:pt x="771" y="590"/>
                    </a:lnTo>
                    <a:lnTo>
                      <a:pt x="771" y="499"/>
                    </a:lnTo>
                    <a:lnTo>
                      <a:pt x="907" y="499"/>
                    </a:lnTo>
                    <a:lnTo>
                      <a:pt x="907" y="408"/>
                    </a:lnTo>
                    <a:lnTo>
                      <a:pt x="998" y="408"/>
                    </a:lnTo>
                    <a:lnTo>
                      <a:pt x="998" y="91"/>
                    </a:lnTo>
                    <a:lnTo>
                      <a:pt x="907" y="91"/>
                    </a:lnTo>
                    <a:lnTo>
                      <a:pt x="90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19799999" lon="17099998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306" name="Freeform 58">
                <a:extLst>
                  <a:ext uri="{FF2B5EF4-FFF2-40B4-BE49-F238E27FC236}">
                    <a16:creationId xmlns:a16="http://schemas.microsoft.com/office/drawing/2014/main" id="{84B12B59-3853-4358-8410-08DDD6199ACA}"/>
                  </a:ext>
                </a:extLst>
              </p:cNvPr>
              <p:cNvSpPr>
                <a:spLocks/>
              </p:cNvSpPr>
              <p:nvPr/>
            </p:nvSpPr>
            <p:spPr bwMode="auto">
              <a:xfrm rot="13500000">
                <a:off x="4568" y="2742"/>
                <a:ext cx="193" cy="96"/>
              </a:xfrm>
              <a:custGeom>
                <a:avLst/>
                <a:gdLst>
                  <a:gd name="T0" fmla="*/ 0 w 362"/>
                  <a:gd name="T1" fmla="*/ 181 h 181"/>
                  <a:gd name="T2" fmla="*/ 0 w 362"/>
                  <a:gd name="T3" fmla="*/ 0 h 181"/>
                  <a:gd name="T4" fmla="*/ 362 w 362"/>
                  <a:gd name="T5" fmla="*/ 0 h 181"/>
                  <a:gd name="T6" fmla="*/ 362 w 362"/>
                  <a:gd name="T7" fmla="*/ 181 h 181"/>
                  <a:gd name="T8" fmla="*/ 317 w 362"/>
                  <a:gd name="T9" fmla="*/ 181 h 181"/>
                  <a:gd name="T10" fmla="*/ 317 w 362"/>
                  <a:gd name="T11" fmla="*/ 45 h 181"/>
                  <a:gd name="T12" fmla="*/ 45 w 362"/>
                  <a:gd name="T13" fmla="*/ 45 h 181"/>
                  <a:gd name="T14" fmla="*/ 45 w 362"/>
                  <a:gd name="T15" fmla="*/ 181 h 181"/>
                  <a:gd name="T16" fmla="*/ 0 w 362"/>
                  <a:gd name="T17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2" h="181">
                    <a:moveTo>
                      <a:pt x="0" y="181"/>
                    </a:moveTo>
                    <a:lnTo>
                      <a:pt x="0" y="0"/>
                    </a:lnTo>
                    <a:lnTo>
                      <a:pt x="362" y="0"/>
                    </a:lnTo>
                    <a:lnTo>
                      <a:pt x="362" y="181"/>
                    </a:lnTo>
                    <a:lnTo>
                      <a:pt x="317" y="181"/>
                    </a:lnTo>
                    <a:lnTo>
                      <a:pt x="317" y="45"/>
                    </a:lnTo>
                    <a:lnTo>
                      <a:pt x="45" y="45"/>
                    </a:lnTo>
                    <a:lnTo>
                      <a:pt x="45" y="181"/>
                    </a:lnTo>
                    <a:lnTo>
                      <a:pt x="0" y="18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19799999" lon="17099998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3307" name="Group 59">
            <a:extLst>
              <a:ext uri="{FF2B5EF4-FFF2-40B4-BE49-F238E27FC236}">
                <a16:creationId xmlns:a16="http://schemas.microsoft.com/office/drawing/2014/main" id="{D37DC903-2CB8-4108-80F8-116DE9AA3768}"/>
              </a:ext>
            </a:extLst>
          </p:cNvPr>
          <p:cNvGrpSpPr>
            <a:grpSpLocks/>
          </p:cNvGrpSpPr>
          <p:nvPr/>
        </p:nvGrpSpPr>
        <p:grpSpPr bwMode="auto">
          <a:xfrm>
            <a:off x="7967663" y="4768850"/>
            <a:ext cx="1314450" cy="1230313"/>
            <a:chOff x="4424" y="3067"/>
            <a:chExt cx="828" cy="775"/>
          </a:xfrm>
        </p:grpSpPr>
        <p:grpSp>
          <p:nvGrpSpPr>
            <p:cNvPr id="53308" name="Group 60">
              <a:extLst>
                <a:ext uri="{FF2B5EF4-FFF2-40B4-BE49-F238E27FC236}">
                  <a16:creationId xmlns:a16="http://schemas.microsoft.com/office/drawing/2014/main" id="{7E5B3664-70B3-4184-B6BE-404CCAED23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4" y="3067"/>
              <a:ext cx="318" cy="531"/>
              <a:chOff x="4934" y="3067"/>
              <a:chExt cx="318" cy="531"/>
            </a:xfrm>
          </p:grpSpPr>
          <p:sp>
            <p:nvSpPr>
              <p:cNvPr id="53309" name="Freeform 61">
                <a:extLst>
                  <a:ext uri="{FF2B5EF4-FFF2-40B4-BE49-F238E27FC236}">
                    <a16:creationId xmlns:a16="http://schemas.microsoft.com/office/drawing/2014/main" id="{516C4A6D-1134-495F-BE69-BB958EDA6BF8}"/>
                  </a:ext>
                </a:extLst>
              </p:cNvPr>
              <p:cNvSpPr>
                <a:spLocks/>
              </p:cNvSpPr>
              <p:nvPr/>
            </p:nvSpPr>
            <p:spPr bwMode="auto">
              <a:xfrm rot="25200000">
                <a:off x="5107" y="3150"/>
                <a:ext cx="193" cy="96"/>
              </a:xfrm>
              <a:custGeom>
                <a:avLst/>
                <a:gdLst>
                  <a:gd name="T0" fmla="*/ 0 w 362"/>
                  <a:gd name="T1" fmla="*/ 181 h 181"/>
                  <a:gd name="T2" fmla="*/ 0 w 362"/>
                  <a:gd name="T3" fmla="*/ 0 h 181"/>
                  <a:gd name="T4" fmla="*/ 362 w 362"/>
                  <a:gd name="T5" fmla="*/ 0 h 181"/>
                  <a:gd name="T6" fmla="*/ 362 w 362"/>
                  <a:gd name="T7" fmla="*/ 181 h 181"/>
                  <a:gd name="T8" fmla="*/ 317 w 362"/>
                  <a:gd name="T9" fmla="*/ 181 h 181"/>
                  <a:gd name="T10" fmla="*/ 317 w 362"/>
                  <a:gd name="T11" fmla="*/ 45 h 181"/>
                  <a:gd name="T12" fmla="*/ 45 w 362"/>
                  <a:gd name="T13" fmla="*/ 45 h 181"/>
                  <a:gd name="T14" fmla="*/ 45 w 362"/>
                  <a:gd name="T15" fmla="*/ 181 h 181"/>
                  <a:gd name="T16" fmla="*/ 0 w 362"/>
                  <a:gd name="T17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2" h="181">
                    <a:moveTo>
                      <a:pt x="0" y="181"/>
                    </a:moveTo>
                    <a:lnTo>
                      <a:pt x="0" y="0"/>
                    </a:lnTo>
                    <a:lnTo>
                      <a:pt x="362" y="0"/>
                    </a:lnTo>
                    <a:lnTo>
                      <a:pt x="362" y="181"/>
                    </a:lnTo>
                    <a:lnTo>
                      <a:pt x="317" y="181"/>
                    </a:lnTo>
                    <a:lnTo>
                      <a:pt x="317" y="45"/>
                    </a:lnTo>
                    <a:lnTo>
                      <a:pt x="45" y="45"/>
                    </a:lnTo>
                    <a:lnTo>
                      <a:pt x="45" y="181"/>
                    </a:lnTo>
                    <a:lnTo>
                      <a:pt x="0" y="18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310" name="Freeform 62">
                <a:extLst>
                  <a:ext uri="{FF2B5EF4-FFF2-40B4-BE49-F238E27FC236}">
                    <a16:creationId xmlns:a16="http://schemas.microsoft.com/office/drawing/2014/main" id="{4522195B-4745-40DD-8FB4-BCA119BA5A22}"/>
                  </a:ext>
                </a:extLst>
              </p:cNvPr>
              <p:cNvSpPr>
                <a:spLocks/>
              </p:cNvSpPr>
              <p:nvPr/>
            </p:nvSpPr>
            <p:spPr bwMode="auto">
              <a:xfrm rot="25200000">
                <a:off x="4826" y="3175"/>
                <a:ext cx="531" cy="315"/>
              </a:xfrm>
              <a:custGeom>
                <a:avLst/>
                <a:gdLst>
                  <a:gd name="T0" fmla="*/ 907 w 998"/>
                  <a:gd name="T1" fmla="*/ 0 h 590"/>
                  <a:gd name="T2" fmla="*/ 91 w 998"/>
                  <a:gd name="T3" fmla="*/ 0 h 590"/>
                  <a:gd name="T4" fmla="*/ 91 w 998"/>
                  <a:gd name="T5" fmla="*/ 91 h 590"/>
                  <a:gd name="T6" fmla="*/ 0 w 998"/>
                  <a:gd name="T7" fmla="*/ 91 h 590"/>
                  <a:gd name="T8" fmla="*/ 0 w 998"/>
                  <a:gd name="T9" fmla="*/ 408 h 590"/>
                  <a:gd name="T10" fmla="*/ 91 w 998"/>
                  <a:gd name="T11" fmla="*/ 408 h 590"/>
                  <a:gd name="T12" fmla="*/ 91 w 998"/>
                  <a:gd name="T13" fmla="*/ 499 h 590"/>
                  <a:gd name="T14" fmla="*/ 227 w 998"/>
                  <a:gd name="T15" fmla="*/ 499 h 590"/>
                  <a:gd name="T16" fmla="*/ 227 w 998"/>
                  <a:gd name="T17" fmla="*/ 590 h 590"/>
                  <a:gd name="T18" fmla="*/ 771 w 998"/>
                  <a:gd name="T19" fmla="*/ 590 h 590"/>
                  <a:gd name="T20" fmla="*/ 771 w 998"/>
                  <a:gd name="T21" fmla="*/ 499 h 590"/>
                  <a:gd name="T22" fmla="*/ 907 w 998"/>
                  <a:gd name="T23" fmla="*/ 499 h 590"/>
                  <a:gd name="T24" fmla="*/ 907 w 998"/>
                  <a:gd name="T25" fmla="*/ 408 h 590"/>
                  <a:gd name="T26" fmla="*/ 998 w 998"/>
                  <a:gd name="T27" fmla="*/ 408 h 590"/>
                  <a:gd name="T28" fmla="*/ 998 w 998"/>
                  <a:gd name="T29" fmla="*/ 91 h 590"/>
                  <a:gd name="T30" fmla="*/ 907 w 998"/>
                  <a:gd name="T31" fmla="*/ 91 h 590"/>
                  <a:gd name="T32" fmla="*/ 907 w 998"/>
                  <a:gd name="T33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98" h="590">
                    <a:moveTo>
                      <a:pt x="907" y="0"/>
                    </a:moveTo>
                    <a:lnTo>
                      <a:pt x="91" y="0"/>
                    </a:lnTo>
                    <a:lnTo>
                      <a:pt x="91" y="91"/>
                    </a:lnTo>
                    <a:lnTo>
                      <a:pt x="0" y="91"/>
                    </a:lnTo>
                    <a:lnTo>
                      <a:pt x="0" y="408"/>
                    </a:lnTo>
                    <a:lnTo>
                      <a:pt x="91" y="408"/>
                    </a:lnTo>
                    <a:lnTo>
                      <a:pt x="91" y="499"/>
                    </a:lnTo>
                    <a:lnTo>
                      <a:pt x="227" y="499"/>
                    </a:lnTo>
                    <a:lnTo>
                      <a:pt x="227" y="590"/>
                    </a:lnTo>
                    <a:lnTo>
                      <a:pt x="771" y="590"/>
                    </a:lnTo>
                    <a:lnTo>
                      <a:pt x="771" y="499"/>
                    </a:lnTo>
                    <a:lnTo>
                      <a:pt x="907" y="499"/>
                    </a:lnTo>
                    <a:lnTo>
                      <a:pt x="907" y="408"/>
                    </a:lnTo>
                    <a:lnTo>
                      <a:pt x="998" y="408"/>
                    </a:lnTo>
                    <a:lnTo>
                      <a:pt x="998" y="91"/>
                    </a:lnTo>
                    <a:lnTo>
                      <a:pt x="907" y="91"/>
                    </a:lnTo>
                    <a:lnTo>
                      <a:pt x="90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3311" name="Rectangle 63">
              <a:extLst>
                <a:ext uri="{FF2B5EF4-FFF2-40B4-BE49-F238E27FC236}">
                  <a16:creationId xmlns:a16="http://schemas.microsoft.com/office/drawing/2014/main" id="{0C679459-6509-4521-BD74-A88A80F24F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5200000">
              <a:off x="4886" y="3460"/>
              <a:ext cx="193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0" lon="17400000" rev="0"/>
              </a:camera>
              <a:lightRig rig="legacyFlat3" dir="b"/>
            </a:scene3d>
            <a:sp3d extrusionH="238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3312" name="Group 64">
              <a:extLst>
                <a:ext uri="{FF2B5EF4-FFF2-40B4-BE49-F238E27FC236}">
                  <a16:creationId xmlns:a16="http://schemas.microsoft.com/office/drawing/2014/main" id="{C66E5A7E-9FC6-4064-918B-37D0D1E762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4" y="3697"/>
              <a:ext cx="685" cy="145"/>
              <a:chOff x="4337" y="3612"/>
              <a:chExt cx="685" cy="145"/>
            </a:xfrm>
          </p:grpSpPr>
          <p:sp>
            <p:nvSpPr>
              <p:cNvPr id="53313" name="Freeform 65">
                <a:extLst>
                  <a:ext uri="{FF2B5EF4-FFF2-40B4-BE49-F238E27FC236}">
                    <a16:creationId xmlns:a16="http://schemas.microsoft.com/office/drawing/2014/main" id="{8DD57CDC-E82D-4D37-8FA5-9DF139FDD5CF}"/>
                  </a:ext>
                </a:extLst>
              </p:cNvPr>
              <p:cNvSpPr>
                <a:spLocks/>
              </p:cNvSpPr>
              <p:nvPr/>
            </p:nvSpPr>
            <p:spPr bwMode="auto">
              <a:xfrm rot="25200000">
                <a:off x="4611" y="3346"/>
                <a:ext cx="145" cy="677"/>
              </a:xfrm>
              <a:custGeom>
                <a:avLst/>
                <a:gdLst>
                  <a:gd name="T0" fmla="*/ 0 w 272"/>
                  <a:gd name="T1" fmla="*/ 0 h 1270"/>
                  <a:gd name="T2" fmla="*/ 272 w 272"/>
                  <a:gd name="T3" fmla="*/ 0 h 1270"/>
                  <a:gd name="T4" fmla="*/ 272 w 272"/>
                  <a:gd name="T5" fmla="*/ 635 h 1270"/>
                  <a:gd name="T6" fmla="*/ 227 w 272"/>
                  <a:gd name="T7" fmla="*/ 681 h 1270"/>
                  <a:gd name="T8" fmla="*/ 227 w 272"/>
                  <a:gd name="T9" fmla="*/ 771 h 1270"/>
                  <a:gd name="T10" fmla="*/ 272 w 272"/>
                  <a:gd name="T11" fmla="*/ 817 h 1270"/>
                  <a:gd name="T12" fmla="*/ 227 w 272"/>
                  <a:gd name="T13" fmla="*/ 862 h 1270"/>
                  <a:gd name="T14" fmla="*/ 227 w 272"/>
                  <a:gd name="T15" fmla="*/ 907 h 1270"/>
                  <a:gd name="T16" fmla="*/ 227 w 272"/>
                  <a:gd name="T17" fmla="*/ 998 h 1270"/>
                  <a:gd name="T18" fmla="*/ 272 w 272"/>
                  <a:gd name="T19" fmla="*/ 1044 h 1270"/>
                  <a:gd name="T20" fmla="*/ 272 w 272"/>
                  <a:gd name="T21" fmla="*/ 1089 h 1270"/>
                  <a:gd name="T22" fmla="*/ 181 w 272"/>
                  <a:gd name="T23" fmla="*/ 1180 h 1270"/>
                  <a:gd name="T24" fmla="*/ 181 w 272"/>
                  <a:gd name="T25" fmla="*/ 1225 h 1270"/>
                  <a:gd name="T26" fmla="*/ 136 w 272"/>
                  <a:gd name="T27" fmla="*/ 1270 h 1270"/>
                  <a:gd name="T28" fmla="*/ 91 w 272"/>
                  <a:gd name="T29" fmla="*/ 1225 h 1270"/>
                  <a:gd name="T30" fmla="*/ 91 w 272"/>
                  <a:gd name="T31" fmla="*/ 1180 h 1270"/>
                  <a:gd name="T32" fmla="*/ 0 w 272"/>
                  <a:gd name="T33" fmla="*/ 1089 h 1270"/>
                  <a:gd name="T34" fmla="*/ 0 w 272"/>
                  <a:gd name="T35" fmla="*/ 998 h 1270"/>
                  <a:gd name="T36" fmla="*/ 45 w 272"/>
                  <a:gd name="T37" fmla="*/ 953 h 1270"/>
                  <a:gd name="T38" fmla="*/ 45 w 272"/>
                  <a:gd name="T39" fmla="*/ 862 h 1270"/>
                  <a:gd name="T40" fmla="*/ 0 w 272"/>
                  <a:gd name="T41" fmla="*/ 817 h 1270"/>
                  <a:gd name="T42" fmla="*/ 0 w 272"/>
                  <a:gd name="T43" fmla="*/ 726 h 1270"/>
                  <a:gd name="T44" fmla="*/ 45 w 272"/>
                  <a:gd name="T45" fmla="*/ 681 h 1270"/>
                  <a:gd name="T46" fmla="*/ 45 w 272"/>
                  <a:gd name="T47" fmla="*/ 635 h 1270"/>
                  <a:gd name="T48" fmla="*/ 0 w 272"/>
                  <a:gd name="T49" fmla="*/ 590 h 1270"/>
                  <a:gd name="T50" fmla="*/ 0 w 272"/>
                  <a:gd name="T5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1270">
                    <a:moveTo>
                      <a:pt x="0" y="0"/>
                    </a:moveTo>
                    <a:lnTo>
                      <a:pt x="272" y="0"/>
                    </a:lnTo>
                    <a:lnTo>
                      <a:pt x="272" y="635"/>
                    </a:lnTo>
                    <a:lnTo>
                      <a:pt x="227" y="681"/>
                    </a:lnTo>
                    <a:lnTo>
                      <a:pt x="227" y="771"/>
                    </a:lnTo>
                    <a:lnTo>
                      <a:pt x="272" y="817"/>
                    </a:lnTo>
                    <a:lnTo>
                      <a:pt x="227" y="862"/>
                    </a:lnTo>
                    <a:lnTo>
                      <a:pt x="227" y="907"/>
                    </a:lnTo>
                    <a:lnTo>
                      <a:pt x="227" y="998"/>
                    </a:lnTo>
                    <a:lnTo>
                      <a:pt x="272" y="1044"/>
                    </a:lnTo>
                    <a:lnTo>
                      <a:pt x="272" y="1089"/>
                    </a:lnTo>
                    <a:lnTo>
                      <a:pt x="181" y="1180"/>
                    </a:lnTo>
                    <a:lnTo>
                      <a:pt x="181" y="1225"/>
                    </a:lnTo>
                    <a:lnTo>
                      <a:pt x="136" y="1270"/>
                    </a:lnTo>
                    <a:lnTo>
                      <a:pt x="91" y="1225"/>
                    </a:lnTo>
                    <a:lnTo>
                      <a:pt x="91" y="1180"/>
                    </a:lnTo>
                    <a:lnTo>
                      <a:pt x="0" y="1089"/>
                    </a:lnTo>
                    <a:lnTo>
                      <a:pt x="0" y="998"/>
                    </a:lnTo>
                    <a:lnTo>
                      <a:pt x="45" y="953"/>
                    </a:lnTo>
                    <a:lnTo>
                      <a:pt x="45" y="862"/>
                    </a:lnTo>
                    <a:lnTo>
                      <a:pt x="0" y="817"/>
                    </a:lnTo>
                    <a:lnTo>
                      <a:pt x="0" y="726"/>
                    </a:lnTo>
                    <a:lnTo>
                      <a:pt x="45" y="681"/>
                    </a:lnTo>
                    <a:lnTo>
                      <a:pt x="45" y="635"/>
                    </a:lnTo>
                    <a:lnTo>
                      <a:pt x="0" y="59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238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314" name="Freeform 66">
                <a:extLst>
                  <a:ext uri="{FF2B5EF4-FFF2-40B4-BE49-F238E27FC236}">
                    <a16:creationId xmlns:a16="http://schemas.microsoft.com/office/drawing/2014/main" id="{56B9A389-CB67-4D65-8BDE-DD2493A5BDB6}"/>
                  </a:ext>
                </a:extLst>
              </p:cNvPr>
              <p:cNvSpPr>
                <a:spLocks/>
              </p:cNvSpPr>
              <p:nvPr/>
            </p:nvSpPr>
            <p:spPr bwMode="auto">
              <a:xfrm rot="25200000">
                <a:off x="4651" y="3346"/>
                <a:ext cx="49" cy="677"/>
              </a:xfrm>
              <a:custGeom>
                <a:avLst/>
                <a:gdLst>
                  <a:gd name="T0" fmla="*/ 0 w 91"/>
                  <a:gd name="T1" fmla="*/ 0 h 1270"/>
                  <a:gd name="T2" fmla="*/ 0 w 91"/>
                  <a:gd name="T3" fmla="*/ 1224 h 1270"/>
                  <a:gd name="T4" fmla="*/ 45 w 91"/>
                  <a:gd name="T5" fmla="*/ 1270 h 1270"/>
                  <a:gd name="T6" fmla="*/ 91 w 91"/>
                  <a:gd name="T7" fmla="*/ 1224 h 1270"/>
                  <a:gd name="T8" fmla="*/ 91 w 91"/>
                  <a:gd name="T9" fmla="*/ 0 h 1270"/>
                  <a:gd name="T10" fmla="*/ 0 w 91"/>
                  <a:gd name="T1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1270">
                    <a:moveTo>
                      <a:pt x="0" y="0"/>
                    </a:moveTo>
                    <a:lnTo>
                      <a:pt x="0" y="1224"/>
                    </a:lnTo>
                    <a:lnTo>
                      <a:pt x="45" y="1270"/>
                    </a:lnTo>
                    <a:lnTo>
                      <a:pt x="91" y="1224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3315" name="Group 67">
            <a:extLst>
              <a:ext uri="{FF2B5EF4-FFF2-40B4-BE49-F238E27FC236}">
                <a16:creationId xmlns:a16="http://schemas.microsoft.com/office/drawing/2014/main" id="{7012A7A7-2816-4209-968B-860AF1FEDD5F}"/>
              </a:ext>
            </a:extLst>
          </p:cNvPr>
          <p:cNvGrpSpPr>
            <a:grpSpLocks/>
          </p:cNvGrpSpPr>
          <p:nvPr/>
        </p:nvGrpSpPr>
        <p:grpSpPr bwMode="auto">
          <a:xfrm>
            <a:off x="5988050" y="4716463"/>
            <a:ext cx="1466850" cy="1323975"/>
            <a:chOff x="3272" y="3034"/>
            <a:chExt cx="924" cy="834"/>
          </a:xfrm>
        </p:grpSpPr>
        <p:sp>
          <p:nvSpPr>
            <p:cNvPr id="53316" name="Freeform 68">
              <a:extLst>
                <a:ext uri="{FF2B5EF4-FFF2-40B4-BE49-F238E27FC236}">
                  <a16:creationId xmlns:a16="http://schemas.microsoft.com/office/drawing/2014/main" id="{9428DF36-EF37-44C8-8910-4D57D6886DE7}"/>
                </a:ext>
              </a:extLst>
            </p:cNvPr>
            <p:cNvSpPr>
              <a:spLocks/>
            </p:cNvSpPr>
            <p:nvPr/>
          </p:nvSpPr>
          <p:spPr bwMode="auto">
            <a:xfrm rot="3600000">
              <a:off x="3679" y="3096"/>
              <a:ext cx="580" cy="455"/>
            </a:xfrm>
            <a:custGeom>
              <a:avLst/>
              <a:gdLst>
                <a:gd name="T0" fmla="*/ 159 w 1134"/>
                <a:gd name="T1" fmla="*/ 635 h 855"/>
                <a:gd name="T2" fmla="*/ 340 w 1134"/>
                <a:gd name="T3" fmla="*/ 817 h 855"/>
                <a:gd name="T4" fmla="*/ 794 w 1134"/>
                <a:gd name="T5" fmla="*/ 817 h 855"/>
                <a:gd name="T6" fmla="*/ 975 w 1134"/>
                <a:gd name="T7" fmla="*/ 590 h 855"/>
                <a:gd name="T8" fmla="*/ 1066 w 1134"/>
                <a:gd name="T9" fmla="*/ 182 h 855"/>
                <a:gd name="T10" fmla="*/ 567 w 1134"/>
                <a:gd name="T11" fmla="*/ 0 h 855"/>
                <a:gd name="T12" fmla="*/ 68 w 1134"/>
                <a:gd name="T13" fmla="*/ 182 h 855"/>
                <a:gd name="T14" fmla="*/ 159 w 1134"/>
                <a:gd name="T15" fmla="*/ 63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4" h="855">
                  <a:moveTo>
                    <a:pt x="159" y="635"/>
                  </a:moveTo>
                  <a:cubicBezTo>
                    <a:pt x="204" y="741"/>
                    <a:pt x="234" y="787"/>
                    <a:pt x="340" y="817"/>
                  </a:cubicBezTo>
                  <a:cubicBezTo>
                    <a:pt x="446" y="847"/>
                    <a:pt x="688" y="855"/>
                    <a:pt x="794" y="817"/>
                  </a:cubicBezTo>
                  <a:cubicBezTo>
                    <a:pt x="900" y="779"/>
                    <a:pt x="930" y="696"/>
                    <a:pt x="975" y="590"/>
                  </a:cubicBezTo>
                  <a:cubicBezTo>
                    <a:pt x="1020" y="484"/>
                    <a:pt x="1134" y="280"/>
                    <a:pt x="1066" y="182"/>
                  </a:cubicBezTo>
                  <a:cubicBezTo>
                    <a:pt x="998" y="84"/>
                    <a:pt x="733" y="0"/>
                    <a:pt x="567" y="0"/>
                  </a:cubicBezTo>
                  <a:cubicBezTo>
                    <a:pt x="401" y="0"/>
                    <a:pt x="136" y="76"/>
                    <a:pt x="68" y="182"/>
                  </a:cubicBezTo>
                  <a:cubicBezTo>
                    <a:pt x="0" y="288"/>
                    <a:pt x="114" y="529"/>
                    <a:pt x="159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0" lon="17400000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317" name="Rectangle 69">
              <a:extLst>
                <a:ext uri="{FF2B5EF4-FFF2-40B4-BE49-F238E27FC236}">
                  <a16:creationId xmlns:a16="http://schemas.microsoft.com/office/drawing/2014/main" id="{68167AA7-B4CF-4761-A89C-7E0945CD8E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725" y="3486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0" lon="17400000" rev="0"/>
              </a:camera>
              <a:lightRig rig="legacyFlat3" dir="b"/>
            </a:scene3d>
            <a:sp3d extrusionH="238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3318" name="Group 70">
              <a:extLst>
                <a:ext uri="{FF2B5EF4-FFF2-40B4-BE49-F238E27FC236}">
                  <a16:creationId xmlns:a16="http://schemas.microsoft.com/office/drawing/2014/main" id="{E25EE227-228B-43BB-A598-CD2C2C0185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2" y="3723"/>
              <a:ext cx="676" cy="145"/>
              <a:chOff x="3172" y="3620"/>
              <a:chExt cx="676" cy="145"/>
            </a:xfrm>
          </p:grpSpPr>
          <p:sp>
            <p:nvSpPr>
              <p:cNvPr id="53319" name="Freeform 71">
                <a:extLst>
                  <a:ext uri="{FF2B5EF4-FFF2-40B4-BE49-F238E27FC236}">
                    <a16:creationId xmlns:a16="http://schemas.microsoft.com/office/drawing/2014/main" id="{04346B40-9A8C-4B8C-AE7A-068FC35B5902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3437" y="3355"/>
                <a:ext cx="145" cy="676"/>
              </a:xfrm>
              <a:custGeom>
                <a:avLst/>
                <a:gdLst>
                  <a:gd name="T0" fmla="*/ 0 w 272"/>
                  <a:gd name="T1" fmla="*/ 0 h 1270"/>
                  <a:gd name="T2" fmla="*/ 272 w 272"/>
                  <a:gd name="T3" fmla="*/ 0 h 1270"/>
                  <a:gd name="T4" fmla="*/ 272 w 272"/>
                  <a:gd name="T5" fmla="*/ 635 h 1270"/>
                  <a:gd name="T6" fmla="*/ 227 w 272"/>
                  <a:gd name="T7" fmla="*/ 681 h 1270"/>
                  <a:gd name="T8" fmla="*/ 227 w 272"/>
                  <a:gd name="T9" fmla="*/ 771 h 1270"/>
                  <a:gd name="T10" fmla="*/ 272 w 272"/>
                  <a:gd name="T11" fmla="*/ 817 h 1270"/>
                  <a:gd name="T12" fmla="*/ 227 w 272"/>
                  <a:gd name="T13" fmla="*/ 862 h 1270"/>
                  <a:gd name="T14" fmla="*/ 227 w 272"/>
                  <a:gd name="T15" fmla="*/ 907 h 1270"/>
                  <a:gd name="T16" fmla="*/ 227 w 272"/>
                  <a:gd name="T17" fmla="*/ 998 h 1270"/>
                  <a:gd name="T18" fmla="*/ 272 w 272"/>
                  <a:gd name="T19" fmla="*/ 1044 h 1270"/>
                  <a:gd name="T20" fmla="*/ 272 w 272"/>
                  <a:gd name="T21" fmla="*/ 1089 h 1270"/>
                  <a:gd name="T22" fmla="*/ 181 w 272"/>
                  <a:gd name="T23" fmla="*/ 1180 h 1270"/>
                  <a:gd name="T24" fmla="*/ 181 w 272"/>
                  <a:gd name="T25" fmla="*/ 1225 h 1270"/>
                  <a:gd name="T26" fmla="*/ 136 w 272"/>
                  <a:gd name="T27" fmla="*/ 1270 h 1270"/>
                  <a:gd name="T28" fmla="*/ 91 w 272"/>
                  <a:gd name="T29" fmla="*/ 1225 h 1270"/>
                  <a:gd name="T30" fmla="*/ 91 w 272"/>
                  <a:gd name="T31" fmla="*/ 1180 h 1270"/>
                  <a:gd name="T32" fmla="*/ 0 w 272"/>
                  <a:gd name="T33" fmla="*/ 1089 h 1270"/>
                  <a:gd name="T34" fmla="*/ 0 w 272"/>
                  <a:gd name="T35" fmla="*/ 998 h 1270"/>
                  <a:gd name="T36" fmla="*/ 45 w 272"/>
                  <a:gd name="T37" fmla="*/ 953 h 1270"/>
                  <a:gd name="T38" fmla="*/ 45 w 272"/>
                  <a:gd name="T39" fmla="*/ 862 h 1270"/>
                  <a:gd name="T40" fmla="*/ 0 w 272"/>
                  <a:gd name="T41" fmla="*/ 817 h 1270"/>
                  <a:gd name="T42" fmla="*/ 0 w 272"/>
                  <a:gd name="T43" fmla="*/ 726 h 1270"/>
                  <a:gd name="T44" fmla="*/ 45 w 272"/>
                  <a:gd name="T45" fmla="*/ 681 h 1270"/>
                  <a:gd name="T46" fmla="*/ 45 w 272"/>
                  <a:gd name="T47" fmla="*/ 635 h 1270"/>
                  <a:gd name="T48" fmla="*/ 0 w 272"/>
                  <a:gd name="T49" fmla="*/ 590 h 1270"/>
                  <a:gd name="T50" fmla="*/ 0 w 272"/>
                  <a:gd name="T5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1270">
                    <a:moveTo>
                      <a:pt x="0" y="0"/>
                    </a:moveTo>
                    <a:lnTo>
                      <a:pt x="272" y="0"/>
                    </a:lnTo>
                    <a:lnTo>
                      <a:pt x="272" y="635"/>
                    </a:lnTo>
                    <a:lnTo>
                      <a:pt x="227" y="681"/>
                    </a:lnTo>
                    <a:lnTo>
                      <a:pt x="227" y="771"/>
                    </a:lnTo>
                    <a:lnTo>
                      <a:pt x="272" y="817"/>
                    </a:lnTo>
                    <a:lnTo>
                      <a:pt x="227" y="862"/>
                    </a:lnTo>
                    <a:lnTo>
                      <a:pt x="227" y="907"/>
                    </a:lnTo>
                    <a:lnTo>
                      <a:pt x="227" y="998"/>
                    </a:lnTo>
                    <a:lnTo>
                      <a:pt x="272" y="1044"/>
                    </a:lnTo>
                    <a:lnTo>
                      <a:pt x="272" y="1089"/>
                    </a:lnTo>
                    <a:lnTo>
                      <a:pt x="181" y="1180"/>
                    </a:lnTo>
                    <a:lnTo>
                      <a:pt x="181" y="1225"/>
                    </a:lnTo>
                    <a:lnTo>
                      <a:pt x="136" y="1270"/>
                    </a:lnTo>
                    <a:lnTo>
                      <a:pt x="91" y="1225"/>
                    </a:lnTo>
                    <a:lnTo>
                      <a:pt x="91" y="1180"/>
                    </a:lnTo>
                    <a:lnTo>
                      <a:pt x="0" y="1089"/>
                    </a:lnTo>
                    <a:lnTo>
                      <a:pt x="0" y="998"/>
                    </a:lnTo>
                    <a:lnTo>
                      <a:pt x="45" y="953"/>
                    </a:lnTo>
                    <a:lnTo>
                      <a:pt x="45" y="862"/>
                    </a:lnTo>
                    <a:lnTo>
                      <a:pt x="0" y="817"/>
                    </a:lnTo>
                    <a:lnTo>
                      <a:pt x="0" y="726"/>
                    </a:lnTo>
                    <a:lnTo>
                      <a:pt x="45" y="681"/>
                    </a:lnTo>
                    <a:lnTo>
                      <a:pt x="45" y="635"/>
                    </a:lnTo>
                    <a:lnTo>
                      <a:pt x="0" y="59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238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320" name="Freeform 72">
                <a:extLst>
                  <a:ext uri="{FF2B5EF4-FFF2-40B4-BE49-F238E27FC236}">
                    <a16:creationId xmlns:a16="http://schemas.microsoft.com/office/drawing/2014/main" id="{8860FE85-739B-496A-BC81-7060CB1DACCD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3486" y="3355"/>
                <a:ext cx="48" cy="676"/>
              </a:xfrm>
              <a:custGeom>
                <a:avLst/>
                <a:gdLst>
                  <a:gd name="T0" fmla="*/ 0 w 91"/>
                  <a:gd name="T1" fmla="*/ 0 h 1270"/>
                  <a:gd name="T2" fmla="*/ 0 w 91"/>
                  <a:gd name="T3" fmla="*/ 1224 h 1270"/>
                  <a:gd name="T4" fmla="*/ 45 w 91"/>
                  <a:gd name="T5" fmla="*/ 1270 h 1270"/>
                  <a:gd name="T6" fmla="*/ 91 w 91"/>
                  <a:gd name="T7" fmla="*/ 1224 h 1270"/>
                  <a:gd name="T8" fmla="*/ 91 w 91"/>
                  <a:gd name="T9" fmla="*/ 0 h 1270"/>
                  <a:gd name="T10" fmla="*/ 0 w 91"/>
                  <a:gd name="T1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1270">
                    <a:moveTo>
                      <a:pt x="0" y="0"/>
                    </a:moveTo>
                    <a:lnTo>
                      <a:pt x="0" y="1224"/>
                    </a:lnTo>
                    <a:lnTo>
                      <a:pt x="45" y="1270"/>
                    </a:lnTo>
                    <a:lnTo>
                      <a:pt x="91" y="1224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3321" name="Group 73">
            <a:extLst>
              <a:ext uri="{FF2B5EF4-FFF2-40B4-BE49-F238E27FC236}">
                <a16:creationId xmlns:a16="http://schemas.microsoft.com/office/drawing/2014/main" id="{CD574EFA-7168-49F4-9485-336A2937F213}"/>
              </a:ext>
            </a:extLst>
          </p:cNvPr>
          <p:cNvGrpSpPr>
            <a:grpSpLocks/>
          </p:cNvGrpSpPr>
          <p:nvPr/>
        </p:nvGrpSpPr>
        <p:grpSpPr bwMode="auto">
          <a:xfrm>
            <a:off x="4187825" y="4878388"/>
            <a:ext cx="1417638" cy="1184275"/>
            <a:chOff x="2310" y="3136"/>
            <a:chExt cx="893" cy="746"/>
          </a:xfrm>
        </p:grpSpPr>
        <p:grpSp>
          <p:nvGrpSpPr>
            <p:cNvPr id="53322" name="Group 74">
              <a:extLst>
                <a:ext uri="{FF2B5EF4-FFF2-40B4-BE49-F238E27FC236}">
                  <a16:creationId xmlns:a16="http://schemas.microsoft.com/office/drawing/2014/main" id="{4B2F840E-8D8A-42BB-AB3D-DF3D139713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2" y="3136"/>
              <a:ext cx="411" cy="436"/>
              <a:chOff x="2742" y="3268"/>
              <a:chExt cx="411" cy="436"/>
            </a:xfrm>
          </p:grpSpPr>
          <p:sp>
            <p:nvSpPr>
              <p:cNvPr id="53323" name="Rectangle 75">
                <a:extLst>
                  <a:ext uri="{FF2B5EF4-FFF2-40B4-BE49-F238E27FC236}">
                    <a16:creationId xmlns:a16="http://schemas.microsoft.com/office/drawing/2014/main" id="{EC22554E-EADD-4D43-BC13-066DAC596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730" y="3280"/>
                <a:ext cx="436" cy="411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324" name="Rectangle 76">
                <a:extLst>
                  <a:ext uri="{FF2B5EF4-FFF2-40B4-BE49-F238E27FC236}">
                    <a16:creationId xmlns:a16="http://schemas.microsoft.com/office/drawing/2014/main" id="{2554243A-1BBC-46B4-9E45-2813AFB9F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400000">
                <a:off x="2755" y="3304"/>
                <a:ext cx="386" cy="363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3325" name="Rectangle 77">
              <a:extLst>
                <a:ext uri="{FF2B5EF4-FFF2-40B4-BE49-F238E27FC236}">
                  <a16:creationId xmlns:a16="http://schemas.microsoft.com/office/drawing/2014/main" id="{E3A2B8D0-54C5-41DF-A2D2-1BA209211D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767" y="3500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0" lon="17400000" rev="0"/>
              </a:camera>
              <a:lightRig rig="legacyFlat3" dir="b"/>
            </a:scene3d>
            <a:sp3d extrusionH="238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3326" name="Group 78">
              <a:extLst>
                <a:ext uri="{FF2B5EF4-FFF2-40B4-BE49-F238E27FC236}">
                  <a16:creationId xmlns:a16="http://schemas.microsoft.com/office/drawing/2014/main" id="{79361E5B-16BF-40D6-8E55-931A22E082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10" y="3737"/>
              <a:ext cx="677" cy="145"/>
              <a:chOff x="2213" y="3789"/>
              <a:chExt cx="677" cy="145"/>
            </a:xfrm>
          </p:grpSpPr>
          <p:sp>
            <p:nvSpPr>
              <p:cNvPr id="53327" name="Freeform 79">
                <a:extLst>
                  <a:ext uri="{FF2B5EF4-FFF2-40B4-BE49-F238E27FC236}">
                    <a16:creationId xmlns:a16="http://schemas.microsoft.com/office/drawing/2014/main" id="{B4B744F0-B086-4E50-A894-0DA4F836E10C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2479" y="3523"/>
                <a:ext cx="145" cy="677"/>
              </a:xfrm>
              <a:custGeom>
                <a:avLst/>
                <a:gdLst>
                  <a:gd name="T0" fmla="*/ 0 w 272"/>
                  <a:gd name="T1" fmla="*/ 0 h 1270"/>
                  <a:gd name="T2" fmla="*/ 272 w 272"/>
                  <a:gd name="T3" fmla="*/ 0 h 1270"/>
                  <a:gd name="T4" fmla="*/ 272 w 272"/>
                  <a:gd name="T5" fmla="*/ 635 h 1270"/>
                  <a:gd name="T6" fmla="*/ 227 w 272"/>
                  <a:gd name="T7" fmla="*/ 681 h 1270"/>
                  <a:gd name="T8" fmla="*/ 227 w 272"/>
                  <a:gd name="T9" fmla="*/ 771 h 1270"/>
                  <a:gd name="T10" fmla="*/ 272 w 272"/>
                  <a:gd name="T11" fmla="*/ 817 h 1270"/>
                  <a:gd name="T12" fmla="*/ 227 w 272"/>
                  <a:gd name="T13" fmla="*/ 862 h 1270"/>
                  <a:gd name="T14" fmla="*/ 227 w 272"/>
                  <a:gd name="T15" fmla="*/ 907 h 1270"/>
                  <a:gd name="T16" fmla="*/ 227 w 272"/>
                  <a:gd name="T17" fmla="*/ 998 h 1270"/>
                  <a:gd name="T18" fmla="*/ 272 w 272"/>
                  <a:gd name="T19" fmla="*/ 1044 h 1270"/>
                  <a:gd name="T20" fmla="*/ 272 w 272"/>
                  <a:gd name="T21" fmla="*/ 1089 h 1270"/>
                  <a:gd name="T22" fmla="*/ 181 w 272"/>
                  <a:gd name="T23" fmla="*/ 1180 h 1270"/>
                  <a:gd name="T24" fmla="*/ 181 w 272"/>
                  <a:gd name="T25" fmla="*/ 1225 h 1270"/>
                  <a:gd name="T26" fmla="*/ 136 w 272"/>
                  <a:gd name="T27" fmla="*/ 1270 h 1270"/>
                  <a:gd name="T28" fmla="*/ 91 w 272"/>
                  <a:gd name="T29" fmla="*/ 1225 h 1270"/>
                  <a:gd name="T30" fmla="*/ 91 w 272"/>
                  <a:gd name="T31" fmla="*/ 1180 h 1270"/>
                  <a:gd name="T32" fmla="*/ 0 w 272"/>
                  <a:gd name="T33" fmla="*/ 1089 h 1270"/>
                  <a:gd name="T34" fmla="*/ 0 w 272"/>
                  <a:gd name="T35" fmla="*/ 998 h 1270"/>
                  <a:gd name="T36" fmla="*/ 45 w 272"/>
                  <a:gd name="T37" fmla="*/ 953 h 1270"/>
                  <a:gd name="T38" fmla="*/ 45 w 272"/>
                  <a:gd name="T39" fmla="*/ 862 h 1270"/>
                  <a:gd name="T40" fmla="*/ 0 w 272"/>
                  <a:gd name="T41" fmla="*/ 817 h 1270"/>
                  <a:gd name="T42" fmla="*/ 0 w 272"/>
                  <a:gd name="T43" fmla="*/ 726 h 1270"/>
                  <a:gd name="T44" fmla="*/ 45 w 272"/>
                  <a:gd name="T45" fmla="*/ 681 h 1270"/>
                  <a:gd name="T46" fmla="*/ 45 w 272"/>
                  <a:gd name="T47" fmla="*/ 635 h 1270"/>
                  <a:gd name="T48" fmla="*/ 0 w 272"/>
                  <a:gd name="T49" fmla="*/ 590 h 1270"/>
                  <a:gd name="T50" fmla="*/ 0 w 272"/>
                  <a:gd name="T5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1270">
                    <a:moveTo>
                      <a:pt x="0" y="0"/>
                    </a:moveTo>
                    <a:lnTo>
                      <a:pt x="272" y="0"/>
                    </a:lnTo>
                    <a:lnTo>
                      <a:pt x="272" y="635"/>
                    </a:lnTo>
                    <a:lnTo>
                      <a:pt x="227" y="681"/>
                    </a:lnTo>
                    <a:lnTo>
                      <a:pt x="227" y="771"/>
                    </a:lnTo>
                    <a:lnTo>
                      <a:pt x="272" y="817"/>
                    </a:lnTo>
                    <a:lnTo>
                      <a:pt x="227" y="862"/>
                    </a:lnTo>
                    <a:lnTo>
                      <a:pt x="227" y="907"/>
                    </a:lnTo>
                    <a:lnTo>
                      <a:pt x="227" y="998"/>
                    </a:lnTo>
                    <a:lnTo>
                      <a:pt x="272" y="1044"/>
                    </a:lnTo>
                    <a:lnTo>
                      <a:pt x="272" y="1089"/>
                    </a:lnTo>
                    <a:lnTo>
                      <a:pt x="181" y="1180"/>
                    </a:lnTo>
                    <a:lnTo>
                      <a:pt x="181" y="1225"/>
                    </a:lnTo>
                    <a:lnTo>
                      <a:pt x="136" y="1270"/>
                    </a:lnTo>
                    <a:lnTo>
                      <a:pt x="91" y="1225"/>
                    </a:lnTo>
                    <a:lnTo>
                      <a:pt x="91" y="1180"/>
                    </a:lnTo>
                    <a:lnTo>
                      <a:pt x="0" y="1089"/>
                    </a:lnTo>
                    <a:lnTo>
                      <a:pt x="0" y="998"/>
                    </a:lnTo>
                    <a:lnTo>
                      <a:pt x="45" y="953"/>
                    </a:lnTo>
                    <a:lnTo>
                      <a:pt x="45" y="862"/>
                    </a:lnTo>
                    <a:lnTo>
                      <a:pt x="0" y="817"/>
                    </a:lnTo>
                    <a:lnTo>
                      <a:pt x="0" y="726"/>
                    </a:lnTo>
                    <a:lnTo>
                      <a:pt x="45" y="681"/>
                    </a:lnTo>
                    <a:lnTo>
                      <a:pt x="45" y="635"/>
                    </a:lnTo>
                    <a:lnTo>
                      <a:pt x="0" y="59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238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328" name="Freeform 80">
                <a:extLst>
                  <a:ext uri="{FF2B5EF4-FFF2-40B4-BE49-F238E27FC236}">
                    <a16:creationId xmlns:a16="http://schemas.microsoft.com/office/drawing/2014/main" id="{F2A7775B-38B7-4B96-BB82-867FC350DC8B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2528" y="3523"/>
                <a:ext cx="48" cy="677"/>
              </a:xfrm>
              <a:custGeom>
                <a:avLst/>
                <a:gdLst>
                  <a:gd name="T0" fmla="*/ 0 w 91"/>
                  <a:gd name="T1" fmla="*/ 0 h 1270"/>
                  <a:gd name="T2" fmla="*/ 0 w 91"/>
                  <a:gd name="T3" fmla="*/ 1224 h 1270"/>
                  <a:gd name="T4" fmla="*/ 45 w 91"/>
                  <a:gd name="T5" fmla="*/ 1270 h 1270"/>
                  <a:gd name="T6" fmla="*/ 91 w 91"/>
                  <a:gd name="T7" fmla="*/ 1224 h 1270"/>
                  <a:gd name="T8" fmla="*/ 91 w 91"/>
                  <a:gd name="T9" fmla="*/ 0 h 1270"/>
                  <a:gd name="T10" fmla="*/ 0 w 91"/>
                  <a:gd name="T1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1270">
                    <a:moveTo>
                      <a:pt x="0" y="0"/>
                    </a:moveTo>
                    <a:lnTo>
                      <a:pt x="0" y="1224"/>
                    </a:lnTo>
                    <a:lnTo>
                      <a:pt x="45" y="1270"/>
                    </a:lnTo>
                    <a:lnTo>
                      <a:pt x="91" y="1224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3329" name="Group 81">
            <a:extLst>
              <a:ext uri="{FF2B5EF4-FFF2-40B4-BE49-F238E27FC236}">
                <a16:creationId xmlns:a16="http://schemas.microsoft.com/office/drawing/2014/main" id="{25F854FC-5F22-4DFE-8F6E-085674E923F0}"/>
              </a:ext>
            </a:extLst>
          </p:cNvPr>
          <p:cNvGrpSpPr>
            <a:grpSpLocks/>
          </p:cNvGrpSpPr>
          <p:nvPr/>
        </p:nvGrpSpPr>
        <p:grpSpPr bwMode="auto">
          <a:xfrm>
            <a:off x="2297113" y="4824413"/>
            <a:ext cx="1449387" cy="1223962"/>
            <a:chOff x="1350" y="3102"/>
            <a:chExt cx="913" cy="771"/>
          </a:xfrm>
        </p:grpSpPr>
        <p:sp>
          <p:nvSpPr>
            <p:cNvPr id="53330" name="Freeform 82">
              <a:extLst>
                <a:ext uri="{FF2B5EF4-FFF2-40B4-BE49-F238E27FC236}">
                  <a16:creationId xmlns:a16="http://schemas.microsoft.com/office/drawing/2014/main" id="{342B49D1-666C-4D3D-B316-347B29751B4B}"/>
                </a:ext>
              </a:extLst>
            </p:cNvPr>
            <p:cNvSpPr>
              <a:spLocks/>
            </p:cNvSpPr>
            <p:nvPr/>
          </p:nvSpPr>
          <p:spPr bwMode="auto">
            <a:xfrm rot="25200000">
              <a:off x="1828" y="3102"/>
              <a:ext cx="435" cy="435"/>
            </a:xfrm>
            <a:custGeom>
              <a:avLst/>
              <a:gdLst>
                <a:gd name="T0" fmla="*/ 635 w 816"/>
                <a:gd name="T1" fmla="*/ 817 h 817"/>
                <a:gd name="T2" fmla="*/ 181 w 816"/>
                <a:gd name="T3" fmla="*/ 817 h 817"/>
                <a:gd name="T4" fmla="*/ 0 w 816"/>
                <a:gd name="T5" fmla="*/ 635 h 817"/>
                <a:gd name="T6" fmla="*/ 0 w 816"/>
                <a:gd name="T7" fmla="*/ 182 h 817"/>
                <a:gd name="T8" fmla="*/ 181 w 816"/>
                <a:gd name="T9" fmla="*/ 0 h 817"/>
                <a:gd name="T10" fmla="*/ 635 w 816"/>
                <a:gd name="T11" fmla="*/ 0 h 817"/>
                <a:gd name="T12" fmla="*/ 816 w 816"/>
                <a:gd name="T13" fmla="*/ 182 h 817"/>
                <a:gd name="T14" fmla="*/ 816 w 816"/>
                <a:gd name="T15" fmla="*/ 590 h 817"/>
                <a:gd name="T16" fmla="*/ 635 w 816"/>
                <a:gd name="T1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6" h="817">
                  <a:moveTo>
                    <a:pt x="635" y="817"/>
                  </a:moveTo>
                  <a:lnTo>
                    <a:pt x="181" y="817"/>
                  </a:lnTo>
                  <a:lnTo>
                    <a:pt x="0" y="635"/>
                  </a:lnTo>
                  <a:lnTo>
                    <a:pt x="0" y="182"/>
                  </a:lnTo>
                  <a:lnTo>
                    <a:pt x="181" y="0"/>
                  </a:lnTo>
                  <a:lnTo>
                    <a:pt x="635" y="0"/>
                  </a:lnTo>
                  <a:lnTo>
                    <a:pt x="816" y="182"/>
                  </a:lnTo>
                  <a:lnTo>
                    <a:pt x="816" y="590"/>
                  </a:lnTo>
                  <a:lnTo>
                    <a:pt x="635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0" lon="17400000" rev="0"/>
              </a:camera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53331" name="Rectangle 83">
              <a:extLst>
                <a:ext uri="{FF2B5EF4-FFF2-40B4-BE49-F238E27FC236}">
                  <a16:creationId xmlns:a16="http://schemas.microsoft.com/office/drawing/2014/main" id="{CD77AAE9-CD49-4D6C-8723-357D2DA82F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5200000">
              <a:off x="1805" y="3495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scene3d>
              <a:camera prst="legacyObliqueTopRight">
                <a:rot lat="0" lon="17400000" rev="0"/>
              </a:camera>
              <a:lightRig rig="legacyFlat3" dir="b"/>
            </a:scene3d>
            <a:sp3d extrusionH="23800" prstMaterial="legacyMatte">
              <a:bevelT w="13500" h="13500" prst="angle"/>
              <a:bevelB w="13500" h="13500" prst="angle"/>
              <a:extrusionClr>
                <a:srgbClr val="C0C0C0"/>
              </a:extrusionClr>
              <a:contourClr>
                <a:srgbClr val="C0C0C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grpSp>
          <p:nvGrpSpPr>
            <p:cNvPr id="53332" name="Group 84">
              <a:extLst>
                <a:ext uri="{FF2B5EF4-FFF2-40B4-BE49-F238E27FC236}">
                  <a16:creationId xmlns:a16="http://schemas.microsoft.com/office/drawing/2014/main" id="{38A2FF3F-47B3-4EC7-8070-C792344AD1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50" y="3728"/>
              <a:ext cx="676" cy="145"/>
              <a:chOff x="1240" y="3620"/>
              <a:chExt cx="676" cy="145"/>
            </a:xfrm>
          </p:grpSpPr>
          <p:sp>
            <p:nvSpPr>
              <p:cNvPr id="53333" name="Freeform 85">
                <a:extLst>
                  <a:ext uri="{FF2B5EF4-FFF2-40B4-BE49-F238E27FC236}">
                    <a16:creationId xmlns:a16="http://schemas.microsoft.com/office/drawing/2014/main" id="{3D334B79-6486-4ECF-AAAB-FBCED922C058}"/>
                  </a:ext>
                </a:extLst>
              </p:cNvPr>
              <p:cNvSpPr>
                <a:spLocks/>
              </p:cNvSpPr>
              <p:nvPr/>
            </p:nvSpPr>
            <p:spPr bwMode="auto">
              <a:xfrm rot="25200000">
                <a:off x="1505" y="3355"/>
                <a:ext cx="145" cy="676"/>
              </a:xfrm>
              <a:custGeom>
                <a:avLst/>
                <a:gdLst>
                  <a:gd name="T0" fmla="*/ 0 w 272"/>
                  <a:gd name="T1" fmla="*/ 0 h 1270"/>
                  <a:gd name="T2" fmla="*/ 272 w 272"/>
                  <a:gd name="T3" fmla="*/ 0 h 1270"/>
                  <a:gd name="T4" fmla="*/ 272 w 272"/>
                  <a:gd name="T5" fmla="*/ 635 h 1270"/>
                  <a:gd name="T6" fmla="*/ 227 w 272"/>
                  <a:gd name="T7" fmla="*/ 681 h 1270"/>
                  <a:gd name="T8" fmla="*/ 227 w 272"/>
                  <a:gd name="T9" fmla="*/ 771 h 1270"/>
                  <a:gd name="T10" fmla="*/ 272 w 272"/>
                  <a:gd name="T11" fmla="*/ 817 h 1270"/>
                  <a:gd name="T12" fmla="*/ 227 w 272"/>
                  <a:gd name="T13" fmla="*/ 862 h 1270"/>
                  <a:gd name="T14" fmla="*/ 227 w 272"/>
                  <a:gd name="T15" fmla="*/ 907 h 1270"/>
                  <a:gd name="T16" fmla="*/ 227 w 272"/>
                  <a:gd name="T17" fmla="*/ 998 h 1270"/>
                  <a:gd name="T18" fmla="*/ 272 w 272"/>
                  <a:gd name="T19" fmla="*/ 1044 h 1270"/>
                  <a:gd name="T20" fmla="*/ 272 w 272"/>
                  <a:gd name="T21" fmla="*/ 1089 h 1270"/>
                  <a:gd name="T22" fmla="*/ 181 w 272"/>
                  <a:gd name="T23" fmla="*/ 1180 h 1270"/>
                  <a:gd name="T24" fmla="*/ 181 w 272"/>
                  <a:gd name="T25" fmla="*/ 1225 h 1270"/>
                  <a:gd name="T26" fmla="*/ 136 w 272"/>
                  <a:gd name="T27" fmla="*/ 1270 h 1270"/>
                  <a:gd name="T28" fmla="*/ 91 w 272"/>
                  <a:gd name="T29" fmla="*/ 1225 h 1270"/>
                  <a:gd name="T30" fmla="*/ 91 w 272"/>
                  <a:gd name="T31" fmla="*/ 1180 h 1270"/>
                  <a:gd name="T32" fmla="*/ 0 w 272"/>
                  <a:gd name="T33" fmla="*/ 1089 h 1270"/>
                  <a:gd name="T34" fmla="*/ 0 w 272"/>
                  <a:gd name="T35" fmla="*/ 998 h 1270"/>
                  <a:gd name="T36" fmla="*/ 45 w 272"/>
                  <a:gd name="T37" fmla="*/ 953 h 1270"/>
                  <a:gd name="T38" fmla="*/ 45 w 272"/>
                  <a:gd name="T39" fmla="*/ 862 h 1270"/>
                  <a:gd name="T40" fmla="*/ 0 w 272"/>
                  <a:gd name="T41" fmla="*/ 817 h 1270"/>
                  <a:gd name="T42" fmla="*/ 0 w 272"/>
                  <a:gd name="T43" fmla="*/ 726 h 1270"/>
                  <a:gd name="T44" fmla="*/ 45 w 272"/>
                  <a:gd name="T45" fmla="*/ 681 h 1270"/>
                  <a:gd name="T46" fmla="*/ 45 w 272"/>
                  <a:gd name="T47" fmla="*/ 635 h 1270"/>
                  <a:gd name="T48" fmla="*/ 0 w 272"/>
                  <a:gd name="T49" fmla="*/ 590 h 1270"/>
                  <a:gd name="T50" fmla="*/ 0 w 272"/>
                  <a:gd name="T5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1270">
                    <a:moveTo>
                      <a:pt x="0" y="0"/>
                    </a:moveTo>
                    <a:lnTo>
                      <a:pt x="272" y="0"/>
                    </a:lnTo>
                    <a:lnTo>
                      <a:pt x="272" y="635"/>
                    </a:lnTo>
                    <a:lnTo>
                      <a:pt x="227" y="681"/>
                    </a:lnTo>
                    <a:lnTo>
                      <a:pt x="227" y="771"/>
                    </a:lnTo>
                    <a:lnTo>
                      <a:pt x="272" y="817"/>
                    </a:lnTo>
                    <a:lnTo>
                      <a:pt x="227" y="862"/>
                    </a:lnTo>
                    <a:lnTo>
                      <a:pt x="227" y="907"/>
                    </a:lnTo>
                    <a:lnTo>
                      <a:pt x="227" y="998"/>
                    </a:lnTo>
                    <a:lnTo>
                      <a:pt x="272" y="1044"/>
                    </a:lnTo>
                    <a:lnTo>
                      <a:pt x="272" y="1089"/>
                    </a:lnTo>
                    <a:lnTo>
                      <a:pt x="181" y="1180"/>
                    </a:lnTo>
                    <a:lnTo>
                      <a:pt x="181" y="1225"/>
                    </a:lnTo>
                    <a:lnTo>
                      <a:pt x="136" y="1270"/>
                    </a:lnTo>
                    <a:lnTo>
                      <a:pt x="91" y="1225"/>
                    </a:lnTo>
                    <a:lnTo>
                      <a:pt x="91" y="1180"/>
                    </a:lnTo>
                    <a:lnTo>
                      <a:pt x="0" y="1089"/>
                    </a:lnTo>
                    <a:lnTo>
                      <a:pt x="0" y="998"/>
                    </a:lnTo>
                    <a:lnTo>
                      <a:pt x="45" y="953"/>
                    </a:lnTo>
                    <a:lnTo>
                      <a:pt x="45" y="862"/>
                    </a:lnTo>
                    <a:lnTo>
                      <a:pt x="0" y="817"/>
                    </a:lnTo>
                    <a:lnTo>
                      <a:pt x="0" y="726"/>
                    </a:lnTo>
                    <a:lnTo>
                      <a:pt x="45" y="681"/>
                    </a:lnTo>
                    <a:lnTo>
                      <a:pt x="45" y="635"/>
                    </a:lnTo>
                    <a:lnTo>
                      <a:pt x="0" y="59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238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334" name="Freeform 86">
                <a:extLst>
                  <a:ext uri="{FF2B5EF4-FFF2-40B4-BE49-F238E27FC236}">
                    <a16:creationId xmlns:a16="http://schemas.microsoft.com/office/drawing/2014/main" id="{DD608206-5977-47D4-99DF-CDC74CBDFD92}"/>
                  </a:ext>
                </a:extLst>
              </p:cNvPr>
              <p:cNvSpPr>
                <a:spLocks/>
              </p:cNvSpPr>
              <p:nvPr/>
            </p:nvSpPr>
            <p:spPr bwMode="auto">
              <a:xfrm rot="25200000">
                <a:off x="1554" y="3355"/>
                <a:ext cx="48" cy="676"/>
              </a:xfrm>
              <a:custGeom>
                <a:avLst/>
                <a:gdLst>
                  <a:gd name="T0" fmla="*/ 0 w 91"/>
                  <a:gd name="T1" fmla="*/ 0 h 1270"/>
                  <a:gd name="T2" fmla="*/ 0 w 91"/>
                  <a:gd name="T3" fmla="*/ 1224 h 1270"/>
                  <a:gd name="T4" fmla="*/ 45 w 91"/>
                  <a:gd name="T5" fmla="*/ 1270 h 1270"/>
                  <a:gd name="T6" fmla="*/ 91 w 91"/>
                  <a:gd name="T7" fmla="*/ 1224 h 1270"/>
                  <a:gd name="T8" fmla="*/ 91 w 91"/>
                  <a:gd name="T9" fmla="*/ 0 h 1270"/>
                  <a:gd name="T10" fmla="*/ 0 w 91"/>
                  <a:gd name="T1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1270">
                    <a:moveTo>
                      <a:pt x="0" y="0"/>
                    </a:moveTo>
                    <a:lnTo>
                      <a:pt x="0" y="1224"/>
                    </a:lnTo>
                    <a:lnTo>
                      <a:pt x="45" y="1270"/>
                    </a:lnTo>
                    <a:lnTo>
                      <a:pt x="91" y="1224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53335" name="Group 87">
            <a:extLst>
              <a:ext uri="{FF2B5EF4-FFF2-40B4-BE49-F238E27FC236}">
                <a16:creationId xmlns:a16="http://schemas.microsoft.com/office/drawing/2014/main" id="{7C72344B-3AA9-4224-B2B1-6AA118A82168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4824413"/>
            <a:ext cx="1454150" cy="1152525"/>
            <a:chOff x="440" y="3102"/>
            <a:chExt cx="916" cy="726"/>
          </a:xfrm>
        </p:grpSpPr>
        <p:grpSp>
          <p:nvGrpSpPr>
            <p:cNvPr id="53336" name="Group 88">
              <a:extLst>
                <a:ext uri="{FF2B5EF4-FFF2-40B4-BE49-F238E27FC236}">
                  <a16:creationId xmlns:a16="http://schemas.microsoft.com/office/drawing/2014/main" id="{246EEB75-692C-4D0E-97AD-869BC9F761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1" y="3102"/>
              <a:ext cx="435" cy="435"/>
              <a:chOff x="871" y="3234"/>
              <a:chExt cx="435" cy="435"/>
            </a:xfrm>
          </p:grpSpPr>
          <p:sp>
            <p:nvSpPr>
              <p:cNvPr id="53337" name="AutoShape 89">
                <a:extLst>
                  <a:ext uri="{FF2B5EF4-FFF2-40B4-BE49-F238E27FC236}">
                    <a16:creationId xmlns:a16="http://schemas.microsoft.com/office/drawing/2014/main" id="{BF95B0EE-0BB5-4B81-81E6-54DE8C078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5200000">
                <a:off x="871" y="3234"/>
                <a:ext cx="435" cy="435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338" name="AutoShape 90">
                <a:extLst>
                  <a:ext uri="{FF2B5EF4-FFF2-40B4-BE49-F238E27FC236}">
                    <a16:creationId xmlns:a16="http://schemas.microsoft.com/office/drawing/2014/main" id="{D08BE276-831A-4B33-9F43-8BF0E815E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0">
                <a:off x="895" y="3258"/>
                <a:ext cx="387" cy="387"/>
              </a:xfrm>
              <a:prstGeom prst="roundRect">
                <a:avLst>
                  <a:gd name="adj" fmla="val 14069"/>
                </a:avLst>
              </a:pr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492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3339" name="Group 91">
              <a:extLst>
                <a:ext uri="{FF2B5EF4-FFF2-40B4-BE49-F238E27FC236}">
                  <a16:creationId xmlns:a16="http://schemas.microsoft.com/office/drawing/2014/main" id="{143CFDF8-5135-45AC-968D-F13834D880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0" y="3680"/>
              <a:ext cx="701" cy="148"/>
              <a:chOff x="308" y="3648"/>
              <a:chExt cx="701" cy="148"/>
            </a:xfrm>
          </p:grpSpPr>
          <p:sp>
            <p:nvSpPr>
              <p:cNvPr id="53340" name="Freeform 92">
                <a:extLst>
                  <a:ext uri="{FF2B5EF4-FFF2-40B4-BE49-F238E27FC236}">
                    <a16:creationId xmlns:a16="http://schemas.microsoft.com/office/drawing/2014/main" id="{58A111AC-3C6C-4FED-A5BC-430F60BB42A1}"/>
                  </a:ext>
                </a:extLst>
              </p:cNvPr>
              <p:cNvSpPr>
                <a:spLocks/>
              </p:cNvSpPr>
              <p:nvPr/>
            </p:nvSpPr>
            <p:spPr bwMode="auto">
              <a:xfrm rot="25200000">
                <a:off x="598" y="3383"/>
                <a:ext cx="145" cy="676"/>
              </a:xfrm>
              <a:custGeom>
                <a:avLst/>
                <a:gdLst>
                  <a:gd name="T0" fmla="*/ 0 w 272"/>
                  <a:gd name="T1" fmla="*/ 0 h 1270"/>
                  <a:gd name="T2" fmla="*/ 272 w 272"/>
                  <a:gd name="T3" fmla="*/ 0 h 1270"/>
                  <a:gd name="T4" fmla="*/ 272 w 272"/>
                  <a:gd name="T5" fmla="*/ 635 h 1270"/>
                  <a:gd name="T6" fmla="*/ 227 w 272"/>
                  <a:gd name="T7" fmla="*/ 681 h 1270"/>
                  <a:gd name="T8" fmla="*/ 227 w 272"/>
                  <a:gd name="T9" fmla="*/ 771 h 1270"/>
                  <a:gd name="T10" fmla="*/ 272 w 272"/>
                  <a:gd name="T11" fmla="*/ 817 h 1270"/>
                  <a:gd name="T12" fmla="*/ 227 w 272"/>
                  <a:gd name="T13" fmla="*/ 862 h 1270"/>
                  <a:gd name="T14" fmla="*/ 227 w 272"/>
                  <a:gd name="T15" fmla="*/ 907 h 1270"/>
                  <a:gd name="T16" fmla="*/ 227 w 272"/>
                  <a:gd name="T17" fmla="*/ 998 h 1270"/>
                  <a:gd name="T18" fmla="*/ 272 w 272"/>
                  <a:gd name="T19" fmla="*/ 1044 h 1270"/>
                  <a:gd name="T20" fmla="*/ 272 w 272"/>
                  <a:gd name="T21" fmla="*/ 1089 h 1270"/>
                  <a:gd name="T22" fmla="*/ 181 w 272"/>
                  <a:gd name="T23" fmla="*/ 1180 h 1270"/>
                  <a:gd name="T24" fmla="*/ 181 w 272"/>
                  <a:gd name="T25" fmla="*/ 1225 h 1270"/>
                  <a:gd name="T26" fmla="*/ 136 w 272"/>
                  <a:gd name="T27" fmla="*/ 1270 h 1270"/>
                  <a:gd name="T28" fmla="*/ 91 w 272"/>
                  <a:gd name="T29" fmla="*/ 1225 h 1270"/>
                  <a:gd name="T30" fmla="*/ 91 w 272"/>
                  <a:gd name="T31" fmla="*/ 1180 h 1270"/>
                  <a:gd name="T32" fmla="*/ 0 w 272"/>
                  <a:gd name="T33" fmla="*/ 1089 h 1270"/>
                  <a:gd name="T34" fmla="*/ 0 w 272"/>
                  <a:gd name="T35" fmla="*/ 998 h 1270"/>
                  <a:gd name="T36" fmla="*/ 45 w 272"/>
                  <a:gd name="T37" fmla="*/ 953 h 1270"/>
                  <a:gd name="T38" fmla="*/ 45 w 272"/>
                  <a:gd name="T39" fmla="*/ 862 h 1270"/>
                  <a:gd name="T40" fmla="*/ 0 w 272"/>
                  <a:gd name="T41" fmla="*/ 817 h 1270"/>
                  <a:gd name="T42" fmla="*/ 0 w 272"/>
                  <a:gd name="T43" fmla="*/ 726 h 1270"/>
                  <a:gd name="T44" fmla="*/ 45 w 272"/>
                  <a:gd name="T45" fmla="*/ 681 h 1270"/>
                  <a:gd name="T46" fmla="*/ 45 w 272"/>
                  <a:gd name="T47" fmla="*/ 635 h 1270"/>
                  <a:gd name="T48" fmla="*/ 0 w 272"/>
                  <a:gd name="T49" fmla="*/ 590 h 1270"/>
                  <a:gd name="T50" fmla="*/ 0 w 272"/>
                  <a:gd name="T5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1270">
                    <a:moveTo>
                      <a:pt x="0" y="0"/>
                    </a:moveTo>
                    <a:lnTo>
                      <a:pt x="272" y="0"/>
                    </a:lnTo>
                    <a:lnTo>
                      <a:pt x="272" y="635"/>
                    </a:lnTo>
                    <a:lnTo>
                      <a:pt x="227" y="681"/>
                    </a:lnTo>
                    <a:lnTo>
                      <a:pt x="227" y="771"/>
                    </a:lnTo>
                    <a:lnTo>
                      <a:pt x="272" y="817"/>
                    </a:lnTo>
                    <a:lnTo>
                      <a:pt x="227" y="862"/>
                    </a:lnTo>
                    <a:lnTo>
                      <a:pt x="227" y="907"/>
                    </a:lnTo>
                    <a:lnTo>
                      <a:pt x="227" y="998"/>
                    </a:lnTo>
                    <a:lnTo>
                      <a:pt x="272" y="1044"/>
                    </a:lnTo>
                    <a:lnTo>
                      <a:pt x="272" y="1089"/>
                    </a:lnTo>
                    <a:lnTo>
                      <a:pt x="181" y="1180"/>
                    </a:lnTo>
                    <a:lnTo>
                      <a:pt x="181" y="1225"/>
                    </a:lnTo>
                    <a:lnTo>
                      <a:pt x="136" y="1270"/>
                    </a:lnTo>
                    <a:lnTo>
                      <a:pt x="91" y="1225"/>
                    </a:lnTo>
                    <a:lnTo>
                      <a:pt x="91" y="1180"/>
                    </a:lnTo>
                    <a:lnTo>
                      <a:pt x="0" y="1089"/>
                    </a:lnTo>
                    <a:lnTo>
                      <a:pt x="0" y="998"/>
                    </a:lnTo>
                    <a:lnTo>
                      <a:pt x="45" y="953"/>
                    </a:lnTo>
                    <a:lnTo>
                      <a:pt x="45" y="862"/>
                    </a:lnTo>
                    <a:lnTo>
                      <a:pt x="0" y="817"/>
                    </a:lnTo>
                    <a:lnTo>
                      <a:pt x="0" y="726"/>
                    </a:lnTo>
                    <a:lnTo>
                      <a:pt x="45" y="681"/>
                    </a:lnTo>
                    <a:lnTo>
                      <a:pt x="45" y="635"/>
                    </a:lnTo>
                    <a:lnTo>
                      <a:pt x="0" y="59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extrusionH="23800"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  <p:sp>
            <p:nvSpPr>
              <p:cNvPr id="53341" name="Freeform 93">
                <a:extLst>
                  <a:ext uri="{FF2B5EF4-FFF2-40B4-BE49-F238E27FC236}">
                    <a16:creationId xmlns:a16="http://schemas.microsoft.com/office/drawing/2014/main" id="{7F2BF71D-46E1-44EA-A1A4-B1482EA757FA}"/>
                  </a:ext>
                </a:extLst>
              </p:cNvPr>
              <p:cNvSpPr>
                <a:spLocks/>
              </p:cNvSpPr>
              <p:nvPr/>
            </p:nvSpPr>
            <p:spPr bwMode="auto">
              <a:xfrm rot="25200000">
                <a:off x="622" y="3434"/>
                <a:ext cx="48" cy="676"/>
              </a:xfrm>
              <a:custGeom>
                <a:avLst/>
                <a:gdLst>
                  <a:gd name="T0" fmla="*/ 0 w 91"/>
                  <a:gd name="T1" fmla="*/ 0 h 1270"/>
                  <a:gd name="T2" fmla="*/ 0 w 91"/>
                  <a:gd name="T3" fmla="*/ 1224 h 1270"/>
                  <a:gd name="T4" fmla="*/ 45 w 91"/>
                  <a:gd name="T5" fmla="*/ 1270 h 1270"/>
                  <a:gd name="T6" fmla="*/ 91 w 91"/>
                  <a:gd name="T7" fmla="*/ 1224 h 1270"/>
                  <a:gd name="T8" fmla="*/ 91 w 91"/>
                  <a:gd name="T9" fmla="*/ 0 h 1270"/>
                  <a:gd name="T10" fmla="*/ 0 w 91"/>
                  <a:gd name="T11" fmla="*/ 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1270">
                    <a:moveTo>
                      <a:pt x="0" y="0"/>
                    </a:moveTo>
                    <a:lnTo>
                      <a:pt x="0" y="1224"/>
                    </a:lnTo>
                    <a:lnTo>
                      <a:pt x="45" y="1270"/>
                    </a:lnTo>
                    <a:lnTo>
                      <a:pt x="91" y="1224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scene3d>
                <a:camera prst="legacyObliqueTopRight">
                  <a:rot lat="0" lon="17400000" rev="0"/>
                </a:camera>
                <a:lightRig rig="legacyFlat3" dir="b"/>
              </a:scene3d>
              <a:sp3d prstMaterial="legacyMatte">
                <a:bevelT w="13500" h="13500" prst="angle"/>
                <a:bevelB w="13500" h="13500" prst="angle"/>
                <a:extrusionClr>
                  <a:srgbClr val="C0C0C0"/>
                </a:extrusionClr>
                <a:contourClr>
                  <a:srgbClr val="C0C0C0"/>
                </a:contourClr>
              </a:sp3d>
              <a:extLst>
                <a:ext uri="{91240B29-F687-4F45-9708-019B960494DF}">
                  <a14:hiddenLine xmlns:a14="http://schemas.microsoft.com/office/drawing/2010/main" w="9525">
                    <a:noFill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>
            <a:extLst>
              <a:ext uri="{FF2B5EF4-FFF2-40B4-BE49-F238E27FC236}">
                <a16:creationId xmlns:a16="http://schemas.microsoft.com/office/drawing/2014/main" id="{34C7B729-93B5-47B4-8AF5-61ED2E363DC2}"/>
              </a:ext>
            </a:extLst>
          </p:cNvPr>
          <p:cNvGrpSpPr>
            <a:grpSpLocks/>
          </p:cNvGrpSpPr>
          <p:nvPr/>
        </p:nvGrpSpPr>
        <p:grpSpPr bwMode="auto">
          <a:xfrm>
            <a:off x="903288" y="879475"/>
            <a:ext cx="631825" cy="1511300"/>
            <a:chOff x="172" y="300"/>
            <a:chExt cx="435" cy="1039"/>
          </a:xfrm>
        </p:grpSpPr>
        <p:sp>
          <p:nvSpPr>
            <p:cNvPr id="54275" name="Freeform 3">
              <a:extLst>
                <a:ext uri="{FF2B5EF4-FFF2-40B4-BE49-F238E27FC236}">
                  <a16:creationId xmlns:a16="http://schemas.microsoft.com/office/drawing/2014/main" id="{297AA4CC-B21C-47EF-B191-BE6B641CB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" y="663"/>
              <a:ext cx="145" cy="676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76" name="Freeform 4">
              <a:extLst>
                <a:ext uri="{FF2B5EF4-FFF2-40B4-BE49-F238E27FC236}">
                  <a16:creationId xmlns:a16="http://schemas.microsoft.com/office/drawing/2014/main" id="{C0957E19-E645-413D-AA56-16EEA235A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" y="663"/>
              <a:ext cx="48" cy="676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77" name="AutoShape 5">
              <a:extLst>
                <a:ext uri="{FF2B5EF4-FFF2-40B4-BE49-F238E27FC236}">
                  <a16:creationId xmlns:a16="http://schemas.microsoft.com/office/drawing/2014/main" id="{9B34B9F4-45B4-4D1C-9F82-C26E3D221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00"/>
              <a:ext cx="435" cy="43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78" name="AutoShape 6">
              <a:extLst>
                <a:ext uri="{FF2B5EF4-FFF2-40B4-BE49-F238E27FC236}">
                  <a16:creationId xmlns:a16="http://schemas.microsoft.com/office/drawing/2014/main" id="{9529C432-ED59-4D91-8179-557CDD8DB2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6" y="324"/>
              <a:ext cx="387" cy="387"/>
            </a:xfrm>
            <a:prstGeom prst="roundRect">
              <a:avLst>
                <a:gd name="adj" fmla="val 14069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79" name="AutoShape 7">
              <a:extLst>
                <a:ext uri="{FF2B5EF4-FFF2-40B4-BE49-F238E27FC236}">
                  <a16:creationId xmlns:a16="http://schemas.microsoft.com/office/drawing/2014/main" id="{10342676-1502-4C4A-B753-6ABE2ECDA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" y="348"/>
              <a:ext cx="193" cy="7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280" name="Group 8">
            <a:extLst>
              <a:ext uri="{FF2B5EF4-FFF2-40B4-BE49-F238E27FC236}">
                <a16:creationId xmlns:a16="http://schemas.microsoft.com/office/drawing/2014/main" id="{201B1600-8879-43D7-B69E-F45980F5D943}"/>
              </a:ext>
            </a:extLst>
          </p:cNvPr>
          <p:cNvGrpSpPr>
            <a:grpSpLocks/>
          </p:cNvGrpSpPr>
          <p:nvPr/>
        </p:nvGrpSpPr>
        <p:grpSpPr bwMode="auto">
          <a:xfrm>
            <a:off x="4656138" y="952500"/>
            <a:ext cx="633412" cy="1477963"/>
            <a:chOff x="2031" y="346"/>
            <a:chExt cx="436" cy="1016"/>
          </a:xfrm>
        </p:grpSpPr>
        <p:sp>
          <p:nvSpPr>
            <p:cNvPr id="54281" name="Freeform 9">
              <a:extLst>
                <a:ext uri="{FF2B5EF4-FFF2-40B4-BE49-F238E27FC236}">
                  <a16:creationId xmlns:a16="http://schemas.microsoft.com/office/drawing/2014/main" id="{AF37A8E3-03D5-4802-9617-FD5F4802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6" y="685"/>
              <a:ext cx="145" cy="677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82" name="Freeform 10">
              <a:extLst>
                <a:ext uri="{FF2B5EF4-FFF2-40B4-BE49-F238E27FC236}">
                  <a16:creationId xmlns:a16="http://schemas.microsoft.com/office/drawing/2014/main" id="{DF68DBCC-C052-4BEB-A57A-64C6C4D75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5" y="685"/>
              <a:ext cx="48" cy="677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83" name="Rectangle 11">
              <a:extLst>
                <a:ext uri="{FF2B5EF4-FFF2-40B4-BE49-F238E27FC236}">
                  <a16:creationId xmlns:a16="http://schemas.microsoft.com/office/drawing/2014/main" id="{EFAD3730-D986-4330-82CB-E571206BC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2" y="757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84" name="Rectangle 12">
              <a:extLst>
                <a:ext uri="{FF2B5EF4-FFF2-40B4-BE49-F238E27FC236}">
                  <a16:creationId xmlns:a16="http://schemas.microsoft.com/office/drawing/2014/main" id="{0B9B1A50-44FB-4713-8A50-6C5CFA3D7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46"/>
              <a:ext cx="436" cy="41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85" name="Rectangle 13">
              <a:extLst>
                <a:ext uri="{FF2B5EF4-FFF2-40B4-BE49-F238E27FC236}">
                  <a16:creationId xmlns:a16="http://schemas.microsoft.com/office/drawing/2014/main" id="{CB9610B3-B392-4327-AC0D-E373606FD2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56" y="370"/>
              <a:ext cx="386" cy="36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86" name="AutoShape 14">
              <a:extLst>
                <a:ext uri="{FF2B5EF4-FFF2-40B4-BE49-F238E27FC236}">
                  <a16:creationId xmlns:a16="http://schemas.microsoft.com/office/drawing/2014/main" id="{E13A997C-C384-4000-B875-9757A0F98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2" y="394"/>
              <a:ext cx="193" cy="7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287" name="Group 15">
            <a:extLst>
              <a:ext uri="{FF2B5EF4-FFF2-40B4-BE49-F238E27FC236}">
                <a16:creationId xmlns:a16="http://schemas.microsoft.com/office/drawing/2014/main" id="{3CEE4722-DCC1-45A0-8275-4A9D6C3FD652}"/>
              </a:ext>
            </a:extLst>
          </p:cNvPr>
          <p:cNvGrpSpPr>
            <a:grpSpLocks/>
          </p:cNvGrpSpPr>
          <p:nvPr/>
        </p:nvGrpSpPr>
        <p:grpSpPr bwMode="auto">
          <a:xfrm>
            <a:off x="2790825" y="879475"/>
            <a:ext cx="631825" cy="1511300"/>
            <a:chOff x="1079" y="300"/>
            <a:chExt cx="435" cy="1039"/>
          </a:xfrm>
        </p:grpSpPr>
        <p:sp>
          <p:nvSpPr>
            <p:cNvPr id="54288" name="Freeform 16">
              <a:extLst>
                <a:ext uri="{FF2B5EF4-FFF2-40B4-BE49-F238E27FC236}">
                  <a16:creationId xmlns:a16="http://schemas.microsoft.com/office/drawing/2014/main" id="{C3F695E6-6CCD-4A90-B67B-AC327183C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663"/>
              <a:ext cx="145" cy="676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89" name="Freeform 17">
              <a:extLst>
                <a:ext uri="{FF2B5EF4-FFF2-40B4-BE49-F238E27FC236}">
                  <a16:creationId xmlns:a16="http://schemas.microsoft.com/office/drawing/2014/main" id="{6273DCCF-97D6-42F4-82B5-D76F577FD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3" y="663"/>
              <a:ext cx="48" cy="676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90" name="Rectangle 18">
              <a:extLst>
                <a:ext uri="{FF2B5EF4-FFF2-40B4-BE49-F238E27FC236}">
                  <a16:creationId xmlns:a16="http://schemas.microsoft.com/office/drawing/2014/main" id="{B784CCD8-1131-418D-BE9D-07EC06BAB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735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91" name="Freeform 19">
              <a:extLst>
                <a:ext uri="{FF2B5EF4-FFF2-40B4-BE49-F238E27FC236}">
                  <a16:creationId xmlns:a16="http://schemas.microsoft.com/office/drawing/2014/main" id="{A8243459-F213-4B66-9745-A85188A3F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00"/>
              <a:ext cx="435" cy="435"/>
            </a:xfrm>
            <a:custGeom>
              <a:avLst/>
              <a:gdLst>
                <a:gd name="T0" fmla="*/ 635 w 816"/>
                <a:gd name="T1" fmla="*/ 817 h 817"/>
                <a:gd name="T2" fmla="*/ 181 w 816"/>
                <a:gd name="T3" fmla="*/ 817 h 817"/>
                <a:gd name="T4" fmla="*/ 0 w 816"/>
                <a:gd name="T5" fmla="*/ 635 h 817"/>
                <a:gd name="T6" fmla="*/ 0 w 816"/>
                <a:gd name="T7" fmla="*/ 182 h 817"/>
                <a:gd name="T8" fmla="*/ 181 w 816"/>
                <a:gd name="T9" fmla="*/ 0 h 817"/>
                <a:gd name="T10" fmla="*/ 635 w 816"/>
                <a:gd name="T11" fmla="*/ 0 h 817"/>
                <a:gd name="T12" fmla="*/ 816 w 816"/>
                <a:gd name="T13" fmla="*/ 182 h 817"/>
                <a:gd name="T14" fmla="*/ 816 w 816"/>
                <a:gd name="T15" fmla="*/ 590 h 817"/>
                <a:gd name="T16" fmla="*/ 635 w 816"/>
                <a:gd name="T1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6" h="817">
                  <a:moveTo>
                    <a:pt x="635" y="817"/>
                  </a:moveTo>
                  <a:lnTo>
                    <a:pt x="181" y="817"/>
                  </a:lnTo>
                  <a:lnTo>
                    <a:pt x="0" y="635"/>
                  </a:lnTo>
                  <a:lnTo>
                    <a:pt x="0" y="182"/>
                  </a:lnTo>
                  <a:lnTo>
                    <a:pt x="181" y="0"/>
                  </a:lnTo>
                  <a:lnTo>
                    <a:pt x="635" y="0"/>
                  </a:lnTo>
                  <a:lnTo>
                    <a:pt x="816" y="182"/>
                  </a:lnTo>
                  <a:lnTo>
                    <a:pt x="816" y="590"/>
                  </a:lnTo>
                  <a:lnTo>
                    <a:pt x="635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92" name="AutoShape 20">
              <a:extLst>
                <a:ext uri="{FF2B5EF4-FFF2-40B4-BE49-F238E27FC236}">
                  <a16:creationId xmlns:a16="http://schemas.microsoft.com/office/drawing/2014/main" id="{1856B9C5-7356-421D-A379-9A957B87A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348"/>
              <a:ext cx="193" cy="7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293" name="Group 21">
            <a:extLst>
              <a:ext uri="{FF2B5EF4-FFF2-40B4-BE49-F238E27FC236}">
                <a16:creationId xmlns:a16="http://schemas.microsoft.com/office/drawing/2014/main" id="{890E0CAF-4D3D-43BA-AAEF-229909751C19}"/>
              </a:ext>
            </a:extLst>
          </p:cNvPr>
          <p:cNvGrpSpPr>
            <a:grpSpLocks/>
          </p:cNvGrpSpPr>
          <p:nvPr/>
        </p:nvGrpSpPr>
        <p:grpSpPr bwMode="auto">
          <a:xfrm>
            <a:off x="6438900" y="879475"/>
            <a:ext cx="842963" cy="1511300"/>
            <a:chOff x="2939" y="300"/>
            <a:chExt cx="580" cy="1039"/>
          </a:xfrm>
        </p:grpSpPr>
        <p:sp>
          <p:nvSpPr>
            <p:cNvPr id="54294" name="Freeform 22">
              <a:extLst>
                <a:ext uri="{FF2B5EF4-FFF2-40B4-BE49-F238E27FC236}">
                  <a16:creationId xmlns:a16="http://schemas.microsoft.com/office/drawing/2014/main" id="{60F5CBA3-8EA4-438F-8610-02B9B117E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" y="663"/>
              <a:ext cx="145" cy="676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95" name="Freeform 23">
              <a:extLst>
                <a:ext uri="{FF2B5EF4-FFF2-40B4-BE49-F238E27FC236}">
                  <a16:creationId xmlns:a16="http://schemas.microsoft.com/office/drawing/2014/main" id="{AAC4B74A-8000-4336-BC9D-81931B4A3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" y="663"/>
              <a:ext cx="48" cy="676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96" name="Rectangle 24">
              <a:extLst>
                <a:ext uri="{FF2B5EF4-FFF2-40B4-BE49-F238E27FC236}">
                  <a16:creationId xmlns:a16="http://schemas.microsoft.com/office/drawing/2014/main" id="{3CB132A4-4F39-49AA-B5D1-AD3E43EF8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" y="735"/>
              <a:ext cx="194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97" name="Freeform 25">
              <a:extLst>
                <a:ext uri="{FF2B5EF4-FFF2-40B4-BE49-F238E27FC236}">
                  <a16:creationId xmlns:a16="http://schemas.microsoft.com/office/drawing/2014/main" id="{3DA80CDB-83C7-409C-BC66-545C51537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00"/>
              <a:ext cx="580" cy="455"/>
            </a:xfrm>
            <a:custGeom>
              <a:avLst/>
              <a:gdLst>
                <a:gd name="T0" fmla="*/ 159 w 1134"/>
                <a:gd name="T1" fmla="*/ 635 h 855"/>
                <a:gd name="T2" fmla="*/ 340 w 1134"/>
                <a:gd name="T3" fmla="*/ 817 h 855"/>
                <a:gd name="T4" fmla="*/ 794 w 1134"/>
                <a:gd name="T5" fmla="*/ 817 h 855"/>
                <a:gd name="T6" fmla="*/ 975 w 1134"/>
                <a:gd name="T7" fmla="*/ 590 h 855"/>
                <a:gd name="T8" fmla="*/ 1066 w 1134"/>
                <a:gd name="T9" fmla="*/ 182 h 855"/>
                <a:gd name="T10" fmla="*/ 567 w 1134"/>
                <a:gd name="T11" fmla="*/ 0 h 855"/>
                <a:gd name="T12" fmla="*/ 68 w 1134"/>
                <a:gd name="T13" fmla="*/ 182 h 855"/>
                <a:gd name="T14" fmla="*/ 159 w 1134"/>
                <a:gd name="T15" fmla="*/ 63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4" h="855">
                  <a:moveTo>
                    <a:pt x="159" y="635"/>
                  </a:moveTo>
                  <a:cubicBezTo>
                    <a:pt x="204" y="741"/>
                    <a:pt x="234" y="787"/>
                    <a:pt x="340" y="817"/>
                  </a:cubicBezTo>
                  <a:cubicBezTo>
                    <a:pt x="446" y="847"/>
                    <a:pt x="688" y="855"/>
                    <a:pt x="794" y="817"/>
                  </a:cubicBezTo>
                  <a:cubicBezTo>
                    <a:pt x="900" y="779"/>
                    <a:pt x="930" y="696"/>
                    <a:pt x="975" y="590"/>
                  </a:cubicBezTo>
                  <a:cubicBezTo>
                    <a:pt x="1020" y="484"/>
                    <a:pt x="1134" y="280"/>
                    <a:pt x="1066" y="182"/>
                  </a:cubicBezTo>
                  <a:cubicBezTo>
                    <a:pt x="998" y="84"/>
                    <a:pt x="733" y="0"/>
                    <a:pt x="567" y="0"/>
                  </a:cubicBezTo>
                  <a:cubicBezTo>
                    <a:pt x="401" y="0"/>
                    <a:pt x="136" y="76"/>
                    <a:pt x="68" y="182"/>
                  </a:cubicBezTo>
                  <a:cubicBezTo>
                    <a:pt x="0" y="288"/>
                    <a:pt x="114" y="529"/>
                    <a:pt x="159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98" name="AutoShape 26">
              <a:extLst>
                <a:ext uri="{FF2B5EF4-FFF2-40B4-BE49-F238E27FC236}">
                  <a16:creationId xmlns:a16="http://schemas.microsoft.com/office/drawing/2014/main" id="{89EC0E68-0199-4C91-B2B7-6B8BE46E0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2" y="348"/>
              <a:ext cx="193" cy="7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299" name="Group 27">
            <a:extLst>
              <a:ext uri="{FF2B5EF4-FFF2-40B4-BE49-F238E27FC236}">
                <a16:creationId xmlns:a16="http://schemas.microsoft.com/office/drawing/2014/main" id="{DACBCEBC-E2DF-40DF-8881-A6B7F4CC769A}"/>
              </a:ext>
            </a:extLst>
          </p:cNvPr>
          <p:cNvGrpSpPr>
            <a:grpSpLocks/>
          </p:cNvGrpSpPr>
          <p:nvPr/>
        </p:nvGrpSpPr>
        <p:grpSpPr bwMode="auto">
          <a:xfrm>
            <a:off x="8318500" y="881063"/>
            <a:ext cx="773113" cy="1477962"/>
            <a:chOff x="4119" y="301"/>
            <a:chExt cx="531" cy="1015"/>
          </a:xfrm>
        </p:grpSpPr>
        <p:sp>
          <p:nvSpPr>
            <p:cNvPr id="54300" name="Freeform 28">
              <a:extLst>
                <a:ext uri="{FF2B5EF4-FFF2-40B4-BE49-F238E27FC236}">
                  <a16:creationId xmlns:a16="http://schemas.microsoft.com/office/drawing/2014/main" id="{49656119-0407-426A-A712-F1426FA62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2" y="639"/>
              <a:ext cx="145" cy="677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01" name="Freeform 29">
              <a:extLst>
                <a:ext uri="{FF2B5EF4-FFF2-40B4-BE49-F238E27FC236}">
                  <a16:creationId xmlns:a16="http://schemas.microsoft.com/office/drawing/2014/main" id="{9BE6EDFC-81E7-43A2-AF3B-D5F337008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" y="639"/>
              <a:ext cx="49" cy="677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02" name="Rectangle 30">
              <a:extLst>
                <a:ext uri="{FF2B5EF4-FFF2-40B4-BE49-F238E27FC236}">
                  <a16:creationId xmlns:a16="http://schemas.microsoft.com/office/drawing/2014/main" id="{B38C2F5D-C239-455D-93F0-671D9AA32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8" y="712"/>
              <a:ext cx="193" cy="48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03" name="Freeform 31">
              <a:extLst>
                <a:ext uri="{FF2B5EF4-FFF2-40B4-BE49-F238E27FC236}">
                  <a16:creationId xmlns:a16="http://schemas.microsoft.com/office/drawing/2014/main" id="{ABED9C68-A9E9-4D17-BA32-83F2735EA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" y="397"/>
              <a:ext cx="531" cy="315"/>
            </a:xfrm>
            <a:custGeom>
              <a:avLst/>
              <a:gdLst>
                <a:gd name="T0" fmla="*/ 907 w 998"/>
                <a:gd name="T1" fmla="*/ 0 h 590"/>
                <a:gd name="T2" fmla="*/ 91 w 998"/>
                <a:gd name="T3" fmla="*/ 0 h 590"/>
                <a:gd name="T4" fmla="*/ 91 w 998"/>
                <a:gd name="T5" fmla="*/ 91 h 590"/>
                <a:gd name="T6" fmla="*/ 0 w 998"/>
                <a:gd name="T7" fmla="*/ 91 h 590"/>
                <a:gd name="T8" fmla="*/ 0 w 998"/>
                <a:gd name="T9" fmla="*/ 408 h 590"/>
                <a:gd name="T10" fmla="*/ 91 w 998"/>
                <a:gd name="T11" fmla="*/ 408 h 590"/>
                <a:gd name="T12" fmla="*/ 91 w 998"/>
                <a:gd name="T13" fmla="*/ 499 h 590"/>
                <a:gd name="T14" fmla="*/ 227 w 998"/>
                <a:gd name="T15" fmla="*/ 499 h 590"/>
                <a:gd name="T16" fmla="*/ 227 w 998"/>
                <a:gd name="T17" fmla="*/ 590 h 590"/>
                <a:gd name="T18" fmla="*/ 771 w 998"/>
                <a:gd name="T19" fmla="*/ 590 h 590"/>
                <a:gd name="T20" fmla="*/ 771 w 998"/>
                <a:gd name="T21" fmla="*/ 499 h 590"/>
                <a:gd name="T22" fmla="*/ 907 w 998"/>
                <a:gd name="T23" fmla="*/ 499 h 590"/>
                <a:gd name="T24" fmla="*/ 907 w 998"/>
                <a:gd name="T25" fmla="*/ 408 h 590"/>
                <a:gd name="T26" fmla="*/ 998 w 998"/>
                <a:gd name="T27" fmla="*/ 408 h 590"/>
                <a:gd name="T28" fmla="*/ 998 w 998"/>
                <a:gd name="T29" fmla="*/ 91 h 590"/>
                <a:gd name="T30" fmla="*/ 907 w 998"/>
                <a:gd name="T31" fmla="*/ 91 h 590"/>
                <a:gd name="T32" fmla="*/ 907 w 998"/>
                <a:gd name="T3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590">
                  <a:moveTo>
                    <a:pt x="907" y="0"/>
                  </a:moveTo>
                  <a:lnTo>
                    <a:pt x="91" y="0"/>
                  </a:lnTo>
                  <a:lnTo>
                    <a:pt x="91" y="91"/>
                  </a:lnTo>
                  <a:lnTo>
                    <a:pt x="0" y="91"/>
                  </a:lnTo>
                  <a:lnTo>
                    <a:pt x="0" y="408"/>
                  </a:lnTo>
                  <a:lnTo>
                    <a:pt x="91" y="408"/>
                  </a:lnTo>
                  <a:lnTo>
                    <a:pt x="91" y="499"/>
                  </a:lnTo>
                  <a:lnTo>
                    <a:pt x="227" y="499"/>
                  </a:lnTo>
                  <a:lnTo>
                    <a:pt x="227" y="590"/>
                  </a:lnTo>
                  <a:lnTo>
                    <a:pt x="771" y="590"/>
                  </a:lnTo>
                  <a:lnTo>
                    <a:pt x="771" y="499"/>
                  </a:lnTo>
                  <a:lnTo>
                    <a:pt x="907" y="499"/>
                  </a:lnTo>
                  <a:lnTo>
                    <a:pt x="907" y="408"/>
                  </a:lnTo>
                  <a:lnTo>
                    <a:pt x="998" y="408"/>
                  </a:lnTo>
                  <a:lnTo>
                    <a:pt x="998" y="91"/>
                  </a:lnTo>
                  <a:lnTo>
                    <a:pt x="907" y="91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04" name="Freeform 32">
              <a:extLst>
                <a:ext uri="{FF2B5EF4-FFF2-40B4-BE49-F238E27FC236}">
                  <a16:creationId xmlns:a16="http://schemas.microsoft.com/office/drawing/2014/main" id="{EB4EB18A-700D-47EF-BB03-B6C468846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8" y="301"/>
              <a:ext cx="193" cy="96"/>
            </a:xfrm>
            <a:custGeom>
              <a:avLst/>
              <a:gdLst>
                <a:gd name="T0" fmla="*/ 0 w 362"/>
                <a:gd name="T1" fmla="*/ 181 h 181"/>
                <a:gd name="T2" fmla="*/ 0 w 362"/>
                <a:gd name="T3" fmla="*/ 0 h 181"/>
                <a:gd name="T4" fmla="*/ 362 w 362"/>
                <a:gd name="T5" fmla="*/ 0 h 181"/>
                <a:gd name="T6" fmla="*/ 362 w 362"/>
                <a:gd name="T7" fmla="*/ 181 h 181"/>
                <a:gd name="T8" fmla="*/ 317 w 362"/>
                <a:gd name="T9" fmla="*/ 181 h 181"/>
                <a:gd name="T10" fmla="*/ 317 w 362"/>
                <a:gd name="T11" fmla="*/ 45 h 181"/>
                <a:gd name="T12" fmla="*/ 45 w 362"/>
                <a:gd name="T13" fmla="*/ 45 h 181"/>
                <a:gd name="T14" fmla="*/ 45 w 362"/>
                <a:gd name="T15" fmla="*/ 181 h 181"/>
                <a:gd name="T16" fmla="*/ 0 w 362"/>
                <a:gd name="T1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181">
                  <a:moveTo>
                    <a:pt x="0" y="181"/>
                  </a:moveTo>
                  <a:lnTo>
                    <a:pt x="0" y="0"/>
                  </a:lnTo>
                  <a:lnTo>
                    <a:pt x="362" y="0"/>
                  </a:lnTo>
                  <a:lnTo>
                    <a:pt x="362" y="181"/>
                  </a:lnTo>
                  <a:lnTo>
                    <a:pt x="317" y="181"/>
                  </a:lnTo>
                  <a:lnTo>
                    <a:pt x="317" y="45"/>
                  </a:lnTo>
                  <a:lnTo>
                    <a:pt x="45" y="45"/>
                  </a:lnTo>
                  <a:lnTo>
                    <a:pt x="45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305" name="Group 33">
            <a:extLst>
              <a:ext uri="{FF2B5EF4-FFF2-40B4-BE49-F238E27FC236}">
                <a16:creationId xmlns:a16="http://schemas.microsoft.com/office/drawing/2014/main" id="{AD76301C-D759-4904-934F-AF569F2A2590}"/>
              </a:ext>
            </a:extLst>
          </p:cNvPr>
          <p:cNvGrpSpPr>
            <a:grpSpLocks/>
          </p:cNvGrpSpPr>
          <p:nvPr/>
        </p:nvGrpSpPr>
        <p:grpSpPr bwMode="auto">
          <a:xfrm>
            <a:off x="903288" y="2824163"/>
            <a:ext cx="631825" cy="1511300"/>
            <a:chOff x="172" y="300"/>
            <a:chExt cx="816" cy="1951"/>
          </a:xfrm>
        </p:grpSpPr>
        <p:sp>
          <p:nvSpPr>
            <p:cNvPr id="54306" name="Freeform 34">
              <a:extLst>
                <a:ext uri="{FF2B5EF4-FFF2-40B4-BE49-F238E27FC236}">
                  <a16:creationId xmlns:a16="http://schemas.microsoft.com/office/drawing/2014/main" id="{246F3E00-609F-47FD-8CED-D699A031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07" name="Freeform 35">
              <a:extLst>
                <a:ext uri="{FF2B5EF4-FFF2-40B4-BE49-F238E27FC236}">
                  <a16:creationId xmlns:a16="http://schemas.microsoft.com/office/drawing/2014/main" id="{BBE13262-D5BC-47D8-82AD-7F508E873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981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08" name="Freeform 36">
              <a:extLst>
                <a:ext uri="{FF2B5EF4-FFF2-40B4-BE49-F238E27FC236}">
                  <a16:creationId xmlns:a16="http://schemas.microsoft.com/office/drawing/2014/main" id="{ACAC2F5E-6511-42F6-83DF-C20A28FEA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09" name="AutoShape 37">
              <a:extLst>
                <a:ext uri="{FF2B5EF4-FFF2-40B4-BE49-F238E27FC236}">
                  <a16:creationId xmlns:a16="http://schemas.microsoft.com/office/drawing/2014/main" id="{A14D4184-711F-4C63-8233-FBD0E5652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00"/>
              <a:ext cx="816" cy="8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0" name="AutoShape 38">
              <a:extLst>
                <a:ext uri="{FF2B5EF4-FFF2-40B4-BE49-F238E27FC236}">
                  <a16:creationId xmlns:a16="http://schemas.microsoft.com/office/drawing/2014/main" id="{924C7D7E-44BE-4BF3-B7E3-A32175A3C7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7" y="346"/>
              <a:ext cx="726" cy="725"/>
            </a:xfrm>
            <a:prstGeom prst="roundRect">
              <a:avLst>
                <a:gd name="adj" fmla="val 14069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1" name="AutoShape 39">
              <a:extLst>
                <a:ext uri="{FF2B5EF4-FFF2-40B4-BE49-F238E27FC236}">
                  <a16:creationId xmlns:a16="http://schemas.microsoft.com/office/drawing/2014/main" id="{DAB3FD92-40FB-451E-B562-ED8967197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91"/>
              <a:ext cx="362" cy="1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2" name="AutoShape 40">
              <a:extLst>
                <a:ext uri="{FF2B5EF4-FFF2-40B4-BE49-F238E27FC236}">
                  <a16:creationId xmlns:a16="http://schemas.microsoft.com/office/drawing/2014/main" id="{BE15520E-05EA-485D-B829-10FD30810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00"/>
              <a:ext cx="816" cy="817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3" name="Oval 41">
              <a:extLst>
                <a:ext uri="{FF2B5EF4-FFF2-40B4-BE49-F238E27FC236}">
                  <a16:creationId xmlns:a16="http://schemas.microsoft.com/office/drawing/2014/main" id="{069E1918-3C8A-4FDE-8F2D-1091DEB487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89" y="152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4" name="Oval 42">
              <a:extLst>
                <a:ext uri="{FF2B5EF4-FFF2-40B4-BE49-F238E27FC236}">
                  <a16:creationId xmlns:a16="http://schemas.microsoft.com/office/drawing/2014/main" id="{5F29FF74-B28B-488E-8B12-6AA1A4FF543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25" y="13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5" name="Oval 43">
              <a:extLst>
                <a:ext uri="{FF2B5EF4-FFF2-40B4-BE49-F238E27FC236}">
                  <a16:creationId xmlns:a16="http://schemas.microsoft.com/office/drawing/2014/main" id="{D25F02E7-91B4-4204-BBAB-ABA6B14F36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89" y="138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6" name="Oval 44">
              <a:extLst>
                <a:ext uri="{FF2B5EF4-FFF2-40B4-BE49-F238E27FC236}">
                  <a16:creationId xmlns:a16="http://schemas.microsoft.com/office/drawing/2014/main" id="{7DA22FDC-C990-4A93-908C-CDAD1A1114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25" y="1480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7" name="Oval 45">
              <a:extLst>
                <a:ext uri="{FF2B5EF4-FFF2-40B4-BE49-F238E27FC236}">
                  <a16:creationId xmlns:a16="http://schemas.microsoft.com/office/drawing/2014/main" id="{4E68D9A0-E93D-4C2A-8E40-8EB5A9206C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5" y="1616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8" name="Oval 46">
              <a:extLst>
                <a:ext uri="{FF2B5EF4-FFF2-40B4-BE49-F238E27FC236}">
                  <a16:creationId xmlns:a16="http://schemas.microsoft.com/office/drawing/2014/main" id="{9177031A-F136-43A7-B43D-0CCCFAA422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5" y="175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19" name="Oval 47">
              <a:extLst>
                <a:ext uri="{FF2B5EF4-FFF2-40B4-BE49-F238E27FC236}">
                  <a16:creationId xmlns:a16="http://schemas.microsoft.com/office/drawing/2014/main" id="{CE815363-E600-4618-98F2-AAF67436EA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0" y="188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20" name="Oval 48">
              <a:extLst>
                <a:ext uri="{FF2B5EF4-FFF2-40B4-BE49-F238E27FC236}">
                  <a16:creationId xmlns:a16="http://schemas.microsoft.com/office/drawing/2014/main" id="{07D3BCBC-89B6-45A8-8556-B5C0D7E4FED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0" y="202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21" name="Oval 49">
              <a:extLst>
                <a:ext uri="{FF2B5EF4-FFF2-40B4-BE49-F238E27FC236}">
                  <a16:creationId xmlns:a16="http://schemas.microsoft.com/office/drawing/2014/main" id="{9709BFDF-A2D6-468F-9CED-EB7A77D492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89" y="197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22" name="Oval 50">
              <a:extLst>
                <a:ext uri="{FF2B5EF4-FFF2-40B4-BE49-F238E27FC236}">
                  <a16:creationId xmlns:a16="http://schemas.microsoft.com/office/drawing/2014/main" id="{2EB59CB5-E191-4B2B-942A-5953F23E56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5" y="206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23" name="Group 51">
            <a:extLst>
              <a:ext uri="{FF2B5EF4-FFF2-40B4-BE49-F238E27FC236}">
                <a16:creationId xmlns:a16="http://schemas.microsoft.com/office/drawing/2014/main" id="{CA32E461-416C-4C2B-92BD-34557A2D5893}"/>
              </a:ext>
            </a:extLst>
          </p:cNvPr>
          <p:cNvGrpSpPr>
            <a:grpSpLocks/>
          </p:cNvGrpSpPr>
          <p:nvPr/>
        </p:nvGrpSpPr>
        <p:grpSpPr bwMode="auto">
          <a:xfrm>
            <a:off x="2790825" y="2765425"/>
            <a:ext cx="631825" cy="1511300"/>
            <a:chOff x="1079" y="300"/>
            <a:chExt cx="816" cy="1951"/>
          </a:xfrm>
        </p:grpSpPr>
        <p:sp>
          <p:nvSpPr>
            <p:cNvPr id="54324" name="Freeform 52">
              <a:extLst>
                <a:ext uri="{FF2B5EF4-FFF2-40B4-BE49-F238E27FC236}">
                  <a16:creationId xmlns:a16="http://schemas.microsoft.com/office/drawing/2014/main" id="{001750B5-07B5-452C-84CB-C8E82F2DB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25" name="Freeform 53">
              <a:extLst>
                <a:ext uri="{FF2B5EF4-FFF2-40B4-BE49-F238E27FC236}">
                  <a16:creationId xmlns:a16="http://schemas.microsoft.com/office/drawing/2014/main" id="{D5AE7410-4159-47DD-9753-4EC0829E4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981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26" name="Rectangle 54">
              <a:extLst>
                <a:ext uri="{FF2B5EF4-FFF2-40B4-BE49-F238E27FC236}">
                  <a16:creationId xmlns:a16="http://schemas.microsoft.com/office/drawing/2014/main" id="{EF924937-9A7F-446C-82AC-35FF43429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117"/>
              <a:ext cx="363" cy="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27" name="Freeform 55">
              <a:extLst>
                <a:ext uri="{FF2B5EF4-FFF2-40B4-BE49-F238E27FC236}">
                  <a16:creationId xmlns:a16="http://schemas.microsoft.com/office/drawing/2014/main" id="{F84036A6-7E28-46D1-B671-81FF7F753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071"/>
              <a:ext cx="363" cy="1180"/>
            </a:xfrm>
            <a:custGeom>
              <a:avLst/>
              <a:gdLst>
                <a:gd name="T0" fmla="*/ 363 w 363"/>
                <a:gd name="T1" fmla="*/ 0 h 1180"/>
                <a:gd name="T2" fmla="*/ 0 w 363"/>
                <a:gd name="T3" fmla="*/ 0 h 1180"/>
                <a:gd name="T4" fmla="*/ 0 w 363"/>
                <a:gd name="T5" fmla="*/ 136 h 1180"/>
                <a:gd name="T6" fmla="*/ 45 w 363"/>
                <a:gd name="T7" fmla="*/ 136 h 1180"/>
                <a:gd name="T8" fmla="*/ 45 w 363"/>
                <a:gd name="T9" fmla="*/ 499 h 1180"/>
                <a:gd name="T10" fmla="*/ 90 w 363"/>
                <a:gd name="T11" fmla="*/ 545 h 1180"/>
                <a:gd name="T12" fmla="*/ 90 w 363"/>
                <a:gd name="T13" fmla="*/ 590 h 1180"/>
                <a:gd name="T14" fmla="*/ 45 w 363"/>
                <a:gd name="T15" fmla="*/ 635 h 1180"/>
                <a:gd name="T16" fmla="*/ 45 w 363"/>
                <a:gd name="T17" fmla="*/ 726 h 1180"/>
                <a:gd name="T18" fmla="*/ 90 w 363"/>
                <a:gd name="T19" fmla="*/ 771 h 1180"/>
                <a:gd name="T20" fmla="*/ 90 w 363"/>
                <a:gd name="T21" fmla="*/ 862 h 1180"/>
                <a:gd name="T22" fmla="*/ 45 w 363"/>
                <a:gd name="T23" fmla="*/ 908 h 1180"/>
                <a:gd name="T24" fmla="*/ 45 w 363"/>
                <a:gd name="T25" fmla="*/ 998 h 1180"/>
                <a:gd name="T26" fmla="*/ 136 w 363"/>
                <a:gd name="T27" fmla="*/ 1089 h 1180"/>
                <a:gd name="T28" fmla="*/ 136 w 363"/>
                <a:gd name="T29" fmla="*/ 1134 h 1180"/>
                <a:gd name="T30" fmla="*/ 181 w 363"/>
                <a:gd name="T31" fmla="*/ 1180 h 1180"/>
                <a:gd name="T32" fmla="*/ 226 w 363"/>
                <a:gd name="T33" fmla="*/ 1134 h 1180"/>
                <a:gd name="T34" fmla="*/ 226 w 363"/>
                <a:gd name="T35" fmla="*/ 1089 h 1180"/>
                <a:gd name="T36" fmla="*/ 317 w 363"/>
                <a:gd name="T37" fmla="*/ 998 h 1180"/>
                <a:gd name="T38" fmla="*/ 317 w 363"/>
                <a:gd name="T39" fmla="*/ 953 h 1180"/>
                <a:gd name="T40" fmla="*/ 272 w 363"/>
                <a:gd name="T41" fmla="*/ 908 h 1180"/>
                <a:gd name="T42" fmla="*/ 272 w 363"/>
                <a:gd name="T43" fmla="*/ 771 h 1180"/>
                <a:gd name="T44" fmla="*/ 317 w 363"/>
                <a:gd name="T45" fmla="*/ 726 h 1180"/>
                <a:gd name="T46" fmla="*/ 272 w 363"/>
                <a:gd name="T47" fmla="*/ 681 h 1180"/>
                <a:gd name="T48" fmla="*/ 272 w 363"/>
                <a:gd name="T49" fmla="*/ 590 h 1180"/>
                <a:gd name="T50" fmla="*/ 317 w 363"/>
                <a:gd name="T51" fmla="*/ 545 h 1180"/>
                <a:gd name="T52" fmla="*/ 317 w 363"/>
                <a:gd name="T53" fmla="*/ 136 h 1180"/>
                <a:gd name="T54" fmla="*/ 363 w 363"/>
                <a:gd name="T55" fmla="*/ 136 h 1180"/>
                <a:gd name="T56" fmla="*/ 363 w 363"/>
                <a:gd name="T5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3" h="1180">
                  <a:moveTo>
                    <a:pt x="363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499"/>
                  </a:lnTo>
                  <a:lnTo>
                    <a:pt x="90" y="545"/>
                  </a:lnTo>
                  <a:lnTo>
                    <a:pt x="90" y="590"/>
                  </a:lnTo>
                  <a:lnTo>
                    <a:pt x="45" y="635"/>
                  </a:lnTo>
                  <a:lnTo>
                    <a:pt x="45" y="726"/>
                  </a:lnTo>
                  <a:lnTo>
                    <a:pt x="90" y="771"/>
                  </a:lnTo>
                  <a:lnTo>
                    <a:pt x="90" y="862"/>
                  </a:lnTo>
                  <a:lnTo>
                    <a:pt x="45" y="908"/>
                  </a:lnTo>
                  <a:lnTo>
                    <a:pt x="45" y="998"/>
                  </a:lnTo>
                  <a:lnTo>
                    <a:pt x="136" y="1089"/>
                  </a:lnTo>
                  <a:lnTo>
                    <a:pt x="136" y="1134"/>
                  </a:lnTo>
                  <a:lnTo>
                    <a:pt x="181" y="1180"/>
                  </a:lnTo>
                  <a:lnTo>
                    <a:pt x="226" y="1134"/>
                  </a:lnTo>
                  <a:lnTo>
                    <a:pt x="226" y="1089"/>
                  </a:lnTo>
                  <a:lnTo>
                    <a:pt x="317" y="998"/>
                  </a:lnTo>
                  <a:lnTo>
                    <a:pt x="317" y="953"/>
                  </a:lnTo>
                  <a:lnTo>
                    <a:pt x="272" y="908"/>
                  </a:lnTo>
                  <a:lnTo>
                    <a:pt x="272" y="771"/>
                  </a:lnTo>
                  <a:lnTo>
                    <a:pt x="317" y="726"/>
                  </a:lnTo>
                  <a:lnTo>
                    <a:pt x="272" y="681"/>
                  </a:lnTo>
                  <a:lnTo>
                    <a:pt x="272" y="590"/>
                  </a:lnTo>
                  <a:lnTo>
                    <a:pt x="317" y="545"/>
                  </a:lnTo>
                  <a:lnTo>
                    <a:pt x="317" y="136"/>
                  </a:lnTo>
                  <a:lnTo>
                    <a:pt x="363" y="136"/>
                  </a:lnTo>
                  <a:lnTo>
                    <a:pt x="363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28" name="Freeform 56">
              <a:extLst>
                <a:ext uri="{FF2B5EF4-FFF2-40B4-BE49-F238E27FC236}">
                  <a16:creationId xmlns:a16="http://schemas.microsoft.com/office/drawing/2014/main" id="{8CF2912C-D105-477A-B96C-96E3CB181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00"/>
              <a:ext cx="816" cy="817"/>
            </a:xfrm>
            <a:custGeom>
              <a:avLst/>
              <a:gdLst>
                <a:gd name="T0" fmla="*/ 635 w 816"/>
                <a:gd name="T1" fmla="*/ 817 h 817"/>
                <a:gd name="T2" fmla="*/ 181 w 816"/>
                <a:gd name="T3" fmla="*/ 817 h 817"/>
                <a:gd name="T4" fmla="*/ 0 w 816"/>
                <a:gd name="T5" fmla="*/ 635 h 817"/>
                <a:gd name="T6" fmla="*/ 0 w 816"/>
                <a:gd name="T7" fmla="*/ 182 h 817"/>
                <a:gd name="T8" fmla="*/ 181 w 816"/>
                <a:gd name="T9" fmla="*/ 0 h 817"/>
                <a:gd name="T10" fmla="*/ 635 w 816"/>
                <a:gd name="T11" fmla="*/ 0 h 817"/>
                <a:gd name="T12" fmla="*/ 816 w 816"/>
                <a:gd name="T13" fmla="*/ 182 h 817"/>
                <a:gd name="T14" fmla="*/ 816 w 816"/>
                <a:gd name="T15" fmla="*/ 590 h 817"/>
                <a:gd name="T16" fmla="*/ 635 w 816"/>
                <a:gd name="T1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6" h="817">
                  <a:moveTo>
                    <a:pt x="635" y="817"/>
                  </a:moveTo>
                  <a:lnTo>
                    <a:pt x="181" y="817"/>
                  </a:lnTo>
                  <a:lnTo>
                    <a:pt x="0" y="635"/>
                  </a:lnTo>
                  <a:lnTo>
                    <a:pt x="0" y="182"/>
                  </a:lnTo>
                  <a:lnTo>
                    <a:pt x="181" y="0"/>
                  </a:lnTo>
                  <a:lnTo>
                    <a:pt x="635" y="0"/>
                  </a:lnTo>
                  <a:lnTo>
                    <a:pt x="816" y="182"/>
                  </a:lnTo>
                  <a:lnTo>
                    <a:pt x="816" y="590"/>
                  </a:lnTo>
                  <a:lnTo>
                    <a:pt x="635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29" name="AutoShape 57">
              <a:extLst>
                <a:ext uri="{FF2B5EF4-FFF2-40B4-BE49-F238E27FC236}">
                  <a16:creationId xmlns:a16="http://schemas.microsoft.com/office/drawing/2014/main" id="{8325045C-0E6C-44BB-9CE6-E6BC4E6AA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91"/>
              <a:ext cx="362" cy="1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0" name="Freeform 58">
              <a:extLst>
                <a:ext uri="{FF2B5EF4-FFF2-40B4-BE49-F238E27FC236}">
                  <a16:creationId xmlns:a16="http://schemas.microsoft.com/office/drawing/2014/main" id="{1428D5B7-782B-49AF-8170-F16119ADC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00"/>
              <a:ext cx="816" cy="817"/>
            </a:xfrm>
            <a:custGeom>
              <a:avLst/>
              <a:gdLst>
                <a:gd name="T0" fmla="*/ 635 w 816"/>
                <a:gd name="T1" fmla="*/ 817 h 817"/>
                <a:gd name="T2" fmla="*/ 181 w 816"/>
                <a:gd name="T3" fmla="*/ 817 h 817"/>
                <a:gd name="T4" fmla="*/ 0 w 816"/>
                <a:gd name="T5" fmla="*/ 635 h 817"/>
                <a:gd name="T6" fmla="*/ 0 w 816"/>
                <a:gd name="T7" fmla="*/ 182 h 817"/>
                <a:gd name="T8" fmla="*/ 181 w 816"/>
                <a:gd name="T9" fmla="*/ 0 h 817"/>
                <a:gd name="T10" fmla="*/ 635 w 816"/>
                <a:gd name="T11" fmla="*/ 0 h 817"/>
                <a:gd name="T12" fmla="*/ 816 w 816"/>
                <a:gd name="T13" fmla="*/ 182 h 817"/>
                <a:gd name="T14" fmla="*/ 816 w 816"/>
                <a:gd name="T15" fmla="*/ 590 h 817"/>
                <a:gd name="T16" fmla="*/ 635 w 816"/>
                <a:gd name="T1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6" h="817">
                  <a:moveTo>
                    <a:pt x="635" y="817"/>
                  </a:moveTo>
                  <a:lnTo>
                    <a:pt x="181" y="817"/>
                  </a:lnTo>
                  <a:lnTo>
                    <a:pt x="0" y="635"/>
                  </a:lnTo>
                  <a:lnTo>
                    <a:pt x="0" y="182"/>
                  </a:lnTo>
                  <a:lnTo>
                    <a:pt x="181" y="0"/>
                  </a:lnTo>
                  <a:lnTo>
                    <a:pt x="635" y="0"/>
                  </a:lnTo>
                  <a:lnTo>
                    <a:pt x="816" y="182"/>
                  </a:lnTo>
                  <a:lnTo>
                    <a:pt x="816" y="590"/>
                  </a:lnTo>
                  <a:lnTo>
                    <a:pt x="635" y="817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31" name="Oval 59">
              <a:extLst>
                <a:ext uri="{FF2B5EF4-FFF2-40B4-BE49-F238E27FC236}">
                  <a16:creationId xmlns:a16="http://schemas.microsoft.com/office/drawing/2014/main" id="{582E105D-CC86-480D-A104-20907F67E4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96" y="152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2" name="Oval 60">
              <a:extLst>
                <a:ext uri="{FF2B5EF4-FFF2-40B4-BE49-F238E27FC236}">
                  <a16:creationId xmlns:a16="http://schemas.microsoft.com/office/drawing/2014/main" id="{F2FDA33C-D932-4593-AB5C-414969809E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13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3" name="Oval 61">
              <a:extLst>
                <a:ext uri="{FF2B5EF4-FFF2-40B4-BE49-F238E27FC236}">
                  <a16:creationId xmlns:a16="http://schemas.microsoft.com/office/drawing/2014/main" id="{97D6C316-BA4A-4D1D-A925-D120225D0B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96" y="138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4" name="Oval 62">
              <a:extLst>
                <a:ext uri="{FF2B5EF4-FFF2-40B4-BE49-F238E27FC236}">
                  <a16:creationId xmlns:a16="http://schemas.microsoft.com/office/drawing/2014/main" id="{B9B3D2C0-B745-4582-A0ED-7BED72236E2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1480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5" name="Oval 63">
              <a:extLst>
                <a:ext uri="{FF2B5EF4-FFF2-40B4-BE49-F238E27FC236}">
                  <a16:creationId xmlns:a16="http://schemas.microsoft.com/office/drawing/2014/main" id="{2A04DADF-AC9C-4385-AEAA-F586EC915E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42" y="1616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6" name="Oval 64">
              <a:extLst>
                <a:ext uri="{FF2B5EF4-FFF2-40B4-BE49-F238E27FC236}">
                  <a16:creationId xmlns:a16="http://schemas.microsoft.com/office/drawing/2014/main" id="{0A6C9217-7285-45B9-9F4B-19C6554D5B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42" y="175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7" name="Oval 65">
              <a:extLst>
                <a:ext uri="{FF2B5EF4-FFF2-40B4-BE49-F238E27FC236}">
                  <a16:creationId xmlns:a16="http://schemas.microsoft.com/office/drawing/2014/main" id="{DA1292C1-A299-4929-9DA8-277BBED72F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87" y="188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8" name="Oval 66">
              <a:extLst>
                <a:ext uri="{FF2B5EF4-FFF2-40B4-BE49-F238E27FC236}">
                  <a16:creationId xmlns:a16="http://schemas.microsoft.com/office/drawing/2014/main" id="{3F7EDD98-36DE-4305-B1A1-18FD6F6ED7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87" y="202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39" name="Oval 67">
              <a:extLst>
                <a:ext uri="{FF2B5EF4-FFF2-40B4-BE49-F238E27FC236}">
                  <a16:creationId xmlns:a16="http://schemas.microsoft.com/office/drawing/2014/main" id="{6078822A-2D6F-43B4-AA4F-A12FAD45C1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396" y="197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40" name="Oval 68">
              <a:extLst>
                <a:ext uri="{FF2B5EF4-FFF2-40B4-BE49-F238E27FC236}">
                  <a16:creationId xmlns:a16="http://schemas.microsoft.com/office/drawing/2014/main" id="{AB2C2A12-BDA9-4509-82A7-FC06FB3FA9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442" y="206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41" name="Group 69">
            <a:extLst>
              <a:ext uri="{FF2B5EF4-FFF2-40B4-BE49-F238E27FC236}">
                <a16:creationId xmlns:a16="http://schemas.microsoft.com/office/drawing/2014/main" id="{67FC53D0-F5A8-4DA2-95B4-96EDEB4CA277}"/>
              </a:ext>
            </a:extLst>
          </p:cNvPr>
          <p:cNvGrpSpPr>
            <a:grpSpLocks/>
          </p:cNvGrpSpPr>
          <p:nvPr/>
        </p:nvGrpSpPr>
        <p:grpSpPr bwMode="auto">
          <a:xfrm>
            <a:off x="4656138" y="2897188"/>
            <a:ext cx="633412" cy="1477962"/>
            <a:chOff x="2031" y="346"/>
            <a:chExt cx="817" cy="1905"/>
          </a:xfrm>
        </p:grpSpPr>
        <p:sp>
          <p:nvSpPr>
            <p:cNvPr id="54342" name="Freeform 70">
              <a:extLst>
                <a:ext uri="{FF2B5EF4-FFF2-40B4-BE49-F238E27FC236}">
                  <a16:creationId xmlns:a16="http://schemas.microsoft.com/office/drawing/2014/main" id="{DC75560E-0918-490C-BED5-7B5121B8B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43" name="Freeform 71">
              <a:extLst>
                <a:ext uri="{FF2B5EF4-FFF2-40B4-BE49-F238E27FC236}">
                  <a16:creationId xmlns:a16="http://schemas.microsoft.com/office/drawing/2014/main" id="{79BC32BA-CC40-42FC-814D-A0DD1A519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" y="981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44" name="Rectangle 72">
              <a:extLst>
                <a:ext uri="{FF2B5EF4-FFF2-40B4-BE49-F238E27FC236}">
                  <a16:creationId xmlns:a16="http://schemas.microsoft.com/office/drawing/2014/main" id="{95D11AD5-0E03-4ED2-8DC2-999E5D007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7"/>
              <a:ext cx="363" cy="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45" name="Freeform 73">
              <a:extLst>
                <a:ext uri="{FF2B5EF4-FFF2-40B4-BE49-F238E27FC236}">
                  <a16:creationId xmlns:a16="http://schemas.microsoft.com/office/drawing/2014/main" id="{80D92A8F-E71D-4419-9688-E8A037798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1071"/>
              <a:ext cx="363" cy="1180"/>
            </a:xfrm>
            <a:custGeom>
              <a:avLst/>
              <a:gdLst>
                <a:gd name="T0" fmla="*/ 363 w 363"/>
                <a:gd name="T1" fmla="*/ 0 h 1180"/>
                <a:gd name="T2" fmla="*/ 0 w 363"/>
                <a:gd name="T3" fmla="*/ 0 h 1180"/>
                <a:gd name="T4" fmla="*/ 0 w 363"/>
                <a:gd name="T5" fmla="*/ 136 h 1180"/>
                <a:gd name="T6" fmla="*/ 45 w 363"/>
                <a:gd name="T7" fmla="*/ 136 h 1180"/>
                <a:gd name="T8" fmla="*/ 45 w 363"/>
                <a:gd name="T9" fmla="*/ 499 h 1180"/>
                <a:gd name="T10" fmla="*/ 90 w 363"/>
                <a:gd name="T11" fmla="*/ 545 h 1180"/>
                <a:gd name="T12" fmla="*/ 90 w 363"/>
                <a:gd name="T13" fmla="*/ 590 h 1180"/>
                <a:gd name="T14" fmla="*/ 45 w 363"/>
                <a:gd name="T15" fmla="*/ 635 h 1180"/>
                <a:gd name="T16" fmla="*/ 45 w 363"/>
                <a:gd name="T17" fmla="*/ 726 h 1180"/>
                <a:gd name="T18" fmla="*/ 90 w 363"/>
                <a:gd name="T19" fmla="*/ 771 h 1180"/>
                <a:gd name="T20" fmla="*/ 90 w 363"/>
                <a:gd name="T21" fmla="*/ 862 h 1180"/>
                <a:gd name="T22" fmla="*/ 45 w 363"/>
                <a:gd name="T23" fmla="*/ 908 h 1180"/>
                <a:gd name="T24" fmla="*/ 45 w 363"/>
                <a:gd name="T25" fmla="*/ 998 h 1180"/>
                <a:gd name="T26" fmla="*/ 136 w 363"/>
                <a:gd name="T27" fmla="*/ 1089 h 1180"/>
                <a:gd name="T28" fmla="*/ 136 w 363"/>
                <a:gd name="T29" fmla="*/ 1134 h 1180"/>
                <a:gd name="T30" fmla="*/ 181 w 363"/>
                <a:gd name="T31" fmla="*/ 1180 h 1180"/>
                <a:gd name="T32" fmla="*/ 226 w 363"/>
                <a:gd name="T33" fmla="*/ 1134 h 1180"/>
                <a:gd name="T34" fmla="*/ 226 w 363"/>
                <a:gd name="T35" fmla="*/ 1089 h 1180"/>
                <a:gd name="T36" fmla="*/ 317 w 363"/>
                <a:gd name="T37" fmla="*/ 998 h 1180"/>
                <a:gd name="T38" fmla="*/ 317 w 363"/>
                <a:gd name="T39" fmla="*/ 953 h 1180"/>
                <a:gd name="T40" fmla="*/ 272 w 363"/>
                <a:gd name="T41" fmla="*/ 908 h 1180"/>
                <a:gd name="T42" fmla="*/ 272 w 363"/>
                <a:gd name="T43" fmla="*/ 771 h 1180"/>
                <a:gd name="T44" fmla="*/ 317 w 363"/>
                <a:gd name="T45" fmla="*/ 726 h 1180"/>
                <a:gd name="T46" fmla="*/ 272 w 363"/>
                <a:gd name="T47" fmla="*/ 681 h 1180"/>
                <a:gd name="T48" fmla="*/ 272 w 363"/>
                <a:gd name="T49" fmla="*/ 590 h 1180"/>
                <a:gd name="T50" fmla="*/ 317 w 363"/>
                <a:gd name="T51" fmla="*/ 545 h 1180"/>
                <a:gd name="T52" fmla="*/ 317 w 363"/>
                <a:gd name="T53" fmla="*/ 136 h 1180"/>
                <a:gd name="T54" fmla="*/ 363 w 363"/>
                <a:gd name="T55" fmla="*/ 136 h 1180"/>
                <a:gd name="T56" fmla="*/ 363 w 363"/>
                <a:gd name="T5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3" h="1180">
                  <a:moveTo>
                    <a:pt x="363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499"/>
                  </a:lnTo>
                  <a:lnTo>
                    <a:pt x="90" y="545"/>
                  </a:lnTo>
                  <a:lnTo>
                    <a:pt x="90" y="590"/>
                  </a:lnTo>
                  <a:lnTo>
                    <a:pt x="45" y="635"/>
                  </a:lnTo>
                  <a:lnTo>
                    <a:pt x="45" y="726"/>
                  </a:lnTo>
                  <a:lnTo>
                    <a:pt x="90" y="771"/>
                  </a:lnTo>
                  <a:lnTo>
                    <a:pt x="90" y="862"/>
                  </a:lnTo>
                  <a:lnTo>
                    <a:pt x="45" y="908"/>
                  </a:lnTo>
                  <a:lnTo>
                    <a:pt x="45" y="998"/>
                  </a:lnTo>
                  <a:lnTo>
                    <a:pt x="136" y="1089"/>
                  </a:lnTo>
                  <a:lnTo>
                    <a:pt x="136" y="1134"/>
                  </a:lnTo>
                  <a:lnTo>
                    <a:pt x="181" y="1180"/>
                  </a:lnTo>
                  <a:lnTo>
                    <a:pt x="226" y="1134"/>
                  </a:lnTo>
                  <a:lnTo>
                    <a:pt x="226" y="1089"/>
                  </a:lnTo>
                  <a:lnTo>
                    <a:pt x="317" y="998"/>
                  </a:lnTo>
                  <a:lnTo>
                    <a:pt x="317" y="953"/>
                  </a:lnTo>
                  <a:lnTo>
                    <a:pt x="272" y="908"/>
                  </a:lnTo>
                  <a:lnTo>
                    <a:pt x="272" y="771"/>
                  </a:lnTo>
                  <a:lnTo>
                    <a:pt x="317" y="726"/>
                  </a:lnTo>
                  <a:lnTo>
                    <a:pt x="272" y="681"/>
                  </a:lnTo>
                  <a:lnTo>
                    <a:pt x="272" y="590"/>
                  </a:lnTo>
                  <a:lnTo>
                    <a:pt x="317" y="545"/>
                  </a:lnTo>
                  <a:lnTo>
                    <a:pt x="317" y="136"/>
                  </a:lnTo>
                  <a:lnTo>
                    <a:pt x="363" y="136"/>
                  </a:lnTo>
                  <a:lnTo>
                    <a:pt x="363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46" name="Rectangle 74">
              <a:extLst>
                <a:ext uri="{FF2B5EF4-FFF2-40B4-BE49-F238E27FC236}">
                  <a16:creationId xmlns:a16="http://schemas.microsoft.com/office/drawing/2014/main" id="{28DAB436-3C2C-4D1E-8953-BD68D838C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46"/>
              <a:ext cx="817" cy="77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47" name="Rectangle 75">
              <a:extLst>
                <a:ext uri="{FF2B5EF4-FFF2-40B4-BE49-F238E27FC236}">
                  <a16:creationId xmlns:a16="http://schemas.microsoft.com/office/drawing/2014/main" id="{99B35134-D316-47D6-94BC-A760CC8D19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7" y="391"/>
              <a:ext cx="725" cy="680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48" name="AutoShape 76">
              <a:extLst>
                <a:ext uri="{FF2B5EF4-FFF2-40B4-BE49-F238E27FC236}">
                  <a16:creationId xmlns:a16="http://schemas.microsoft.com/office/drawing/2014/main" id="{69671046-73CF-4C7A-A25C-212E0AEBD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436"/>
              <a:ext cx="362" cy="1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49" name="Rectangle 77">
              <a:extLst>
                <a:ext uri="{FF2B5EF4-FFF2-40B4-BE49-F238E27FC236}">
                  <a16:creationId xmlns:a16="http://schemas.microsoft.com/office/drawing/2014/main" id="{867D4685-C898-4DDB-A5DD-336610F06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46"/>
              <a:ext cx="817" cy="771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0" name="Oval 78">
              <a:extLst>
                <a:ext uri="{FF2B5EF4-FFF2-40B4-BE49-F238E27FC236}">
                  <a16:creationId xmlns:a16="http://schemas.microsoft.com/office/drawing/2014/main" id="{9BC35DE6-158B-4A50-8658-5348BF4652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8" y="152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1" name="Oval 79">
              <a:extLst>
                <a:ext uri="{FF2B5EF4-FFF2-40B4-BE49-F238E27FC236}">
                  <a16:creationId xmlns:a16="http://schemas.microsoft.com/office/drawing/2014/main" id="{FED5BC86-ECB5-4356-910D-55836D1DB7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84" y="1342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2" name="Oval 80">
              <a:extLst>
                <a:ext uri="{FF2B5EF4-FFF2-40B4-BE49-F238E27FC236}">
                  <a16:creationId xmlns:a16="http://schemas.microsoft.com/office/drawing/2014/main" id="{59687F9A-A5A5-4487-870E-79D1EEE772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8" y="138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3" name="Oval 81">
              <a:extLst>
                <a:ext uri="{FF2B5EF4-FFF2-40B4-BE49-F238E27FC236}">
                  <a16:creationId xmlns:a16="http://schemas.microsoft.com/office/drawing/2014/main" id="{E9186E8B-237C-4CA7-AFF2-81A7EAE95D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84" y="147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4" name="Oval 82">
              <a:extLst>
                <a:ext uri="{FF2B5EF4-FFF2-40B4-BE49-F238E27FC236}">
                  <a16:creationId xmlns:a16="http://schemas.microsoft.com/office/drawing/2014/main" id="{0E87ACE0-D317-48E5-BF1F-C191E3D6B1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94" y="161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5" name="Oval 83">
              <a:extLst>
                <a:ext uri="{FF2B5EF4-FFF2-40B4-BE49-F238E27FC236}">
                  <a16:creationId xmlns:a16="http://schemas.microsoft.com/office/drawing/2014/main" id="{1986A0DC-F0D9-46D9-A8F8-10AFD8CB41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94" y="1752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6" name="Oval 84">
              <a:extLst>
                <a:ext uri="{FF2B5EF4-FFF2-40B4-BE49-F238E27FC236}">
                  <a16:creationId xmlns:a16="http://schemas.microsoft.com/office/drawing/2014/main" id="{1185C7D1-F985-4A3F-A418-C62F94E38A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39" y="1887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7" name="Oval 85">
              <a:extLst>
                <a:ext uri="{FF2B5EF4-FFF2-40B4-BE49-F238E27FC236}">
                  <a16:creationId xmlns:a16="http://schemas.microsoft.com/office/drawing/2014/main" id="{1592093B-7354-429C-9D7F-36577725237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439" y="202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8" name="Oval 86">
              <a:extLst>
                <a:ext uri="{FF2B5EF4-FFF2-40B4-BE49-F238E27FC236}">
                  <a16:creationId xmlns:a16="http://schemas.microsoft.com/office/drawing/2014/main" id="{84B15C5C-ECFF-4F86-B45F-28514FF707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48" y="197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59" name="Oval 87">
              <a:extLst>
                <a:ext uri="{FF2B5EF4-FFF2-40B4-BE49-F238E27FC236}">
                  <a16:creationId xmlns:a16="http://schemas.microsoft.com/office/drawing/2014/main" id="{2D5C3515-F841-4167-BE55-230CA94E74C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94" y="206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60" name="Group 88">
            <a:extLst>
              <a:ext uri="{FF2B5EF4-FFF2-40B4-BE49-F238E27FC236}">
                <a16:creationId xmlns:a16="http://schemas.microsoft.com/office/drawing/2014/main" id="{7D2D4970-E9E5-4F11-BD41-A3B0D6943547}"/>
              </a:ext>
            </a:extLst>
          </p:cNvPr>
          <p:cNvGrpSpPr>
            <a:grpSpLocks/>
          </p:cNvGrpSpPr>
          <p:nvPr/>
        </p:nvGrpSpPr>
        <p:grpSpPr bwMode="auto">
          <a:xfrm>
            <a:off x="6438900" y="2824163"/>
            <a:ext cx="842963" cy="1511300"/>
            <a:chOff x="2939" y="300"/>
            <a:chExt cx="1089" cy="1951"/>
          </a:xfrm>
        </p:grpSpPr>
        <p:sp>
          <p:nvSpPr>
            <p:cNvPr id="54361" name="Freeform 89">
              <a:extLst>
                <a:ext uri="{FF2B5EF4-FFF2-40B4-BE49-F238E27FC236}">
                  <a16:creationId xmlns:a16="http://schemas.microsoft.com/office/drawing/2014/main" id="{A31D37A6-CE75-4C35-8AFE-43094FC23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62" name="Freeform 90">
              <a:extLst>
                <a:ext uri="{FF2B5EF4-FFF2-40B4-BE49-F238E27FC236}">
                  <a16:creationId xmlns:a16="http://schemas.microsoft.com/office/drawing/2014/main" id="{36AB35F2-0421-4014-82AD-E6A223A67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981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63" name="Rectangle 91">
              <a:extLst>
                <a:ext uri="{FF2B5EF4-FFF2-40B4-BE49-F238E27FC236}">
                  <a16:creationId xmlns:a16="http://schemas.microsoft.com/office/drawing/2014/main" id="{7DCDD53A-7E3E-4C79-AA9F-0B1CFBF0D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1117"/>
              <a:ext cx="363" cy="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64" name="Freeform 92">
              <a:extLst>
                <a:ext uri="{FF2B5EF4-FFF2-40B4-BE49-F238E27FC236}">
                  <a16:creationId xmlns:a16="http://schemas.microsoft.com/office/drawing/2014/main" id="{4660B376-2C56-4263-AC35-72FA40934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" y="1071"/>
              <a:ext cx="363" cy="1180"/>
            </a:xfrm>
            <a:custGeom>
              <a:avLst/>
              <a:gdLst>
                <a:gd name="T0" fmla="*/ 363 w 363"/>
                <a:gd name="T1" fmla="*/ 0 h 1180"/>
                <a:gd name="T2" fmla="*/ 0 w 363"/>
                <a:gd name="T3" fmla="*/ 0 h 1180"/>
                <a:gd name="T4" fmla="*/ 0 w 363"/>
                <a:gd name="T5" fmla="*/ 136 h 1180"/>
                <a:gd name="T6" fmla="*/ 45 w 363"/>
                <a:gd name="T7" fmla="*/ 136 h 1180"/>
                <a:gd name="T8" fmla="*/ 45 w 363"/>
                <a:gd name="T9" fmla="*/ 499 h 1180"/>
                <a:gd name="T10" fmla="*/ 90 w 363"/>
                <a:gd name="T11" fmla="*/ 545 h 1180"/>
                <a:gd name="T12" fmla="*/ 90 w 363"/>
                <a:gd name="T13" fmla="*/ 590 h 1180"/>
                <a:gd name="T14" fmla="*/ 45 w 363"/>
                <a:gd name="T15" fmla="*/ 635 h 1180"/>
                <a:gd name="T16" fmla="*/ 45 w 363"/>
                <a:gd name="T17" fmla="*/ 726 h 1180"/>
                <a:gd name="T18" fmla="*/ 90 w 363"/>
                <a:gd name="T19" fmla="*/ 771 h 1180"/>
                <a:gd name="T20" fmla="*/ 90 w 363"/>
                <a:gd name="T21" fmla="*/ 862 h 1180"/>
                <a:gd name="T22" fmla="*/ 45 w 363"/>
                <a:gd name="T23" fmla="*/ 908 h 1180"/>
                <a:gd name="T24" fmla="*/ 45 w 363"/>
                <a:gd name="T25" fmla="*/ 998 h 1180"/>
                <a:gd name="T26" fmla="*/ 136 w 363"/>
                <a:gd name="T27" fmla="*/ 1089 h 1180"/>
                <a:gd name="T28" fmla="*/ 136 w 363"/>
                <a:gd name="T29" fmla="*/ 1134 h 1180"/>
                <a:gd name="T30" fmla="*/ 181 w 363"/>
                <a:gd name="T31" fmla="*/ 1180 h 1180"/>
                <a:gd name="T32" fmla="*/ 226 w 363"/>
                <a:gd name="T33" fmla="*/ 1134 h 1180"/>
                <a:gd name="T34" fmla="*/ 226 w 363"/>
                <a:gd name="T35" fmla="*/ 1089 h 1180"/>
                <a:gd name="T36" fmla="*/ 317 w 363"/>
                <a:gd name="T37" fmla="*/ 998 h 1180"/>
                <a:gd name="T38" fmla="*/ 317 w 363"/>
                <a:gd name="T39" fmla="*/ 953 h 1180"/>
                <a:gd name="T40" fmla="*/ 272 w 363"/>
                <a:gd name="T41" fmla="*/ 908 h 1180"/>
                <a:gd name="T42" fmla="*/ 272 w 363"/>
                <a:gd name="T43" fmla="*/ 771 h 1180"/>
                <a:gd name="T44" fmla="*/ 317 w 363"/>
                <a:gd name="T45" fmla="*/ 726 h 1180"/>
                <a:gd name="T46" fmla="*/ 272 w 363"/>
                <a:gd name="T47" fmla="*/ 681 h 1180"/>
                <a:gd name="T48" fmla="*/ 272 w 363"/>
                <a:gd name="T49" fmla="*/ 590 h 1180"/>
                <a:gd name="T50" fmla="*/ 317 w 363"/>
                <a:gd name="T51" fmla="*/ 545 h 1180"/>
                <a:gd name="T52" fmla="*/ 317 w 363"/>
                <a:gd name="T53" fmla="*/ 136 h 1180"/>
                <a:gd name="T54" fmla="*/ 363 w 363"/>
                <a:gd name="T55" fmla="*/ 136 h 1180"/>
                <a:gd name="T56" fmla="*/ 363 w 363"/>
                <a:gd name="T5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3" h="1180">
                  <a:moveTo>
                    <a:pt x="363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499"/>
                  </a:lnTo>
                  <a:lnTo>
                    <a:pt x="90" y="545"/>
                  </a:lnTo>
                  <a:lnTo>
                    <a:pt x="90" y="590"/>
                  </a:lnTo>
                  <a:lnTo>
                    <a:pt x="45" y="635"/>
                  </a:lnTo>
                  <a:lnTo>
                    <a:pt x="45" y="726"/>
                  </a:lnTo>
                  <a:lnTo>
                    <a:pt x="90" y="771"/>
                  </a:lnTo>
                  <a:lnTo>
                    <a:pt x="90" y="862"/>
                  </a:lnTo>
                  <a:lnTo>
                    <a:pt x="45" y="908"/>
                  </a:lnTo>
                  <a:lnTo>
                    <a:pt x="45" y="998"/>
                  </a:lnTo>
                  <a:lnTo>
                    <a:pt x="136" y="1089"/>
                  </a:lnTo>
                  <a:lnTo>
                    <a:pt x="136" y="1134"/>
                  </a:lnTo>
                  <a:lnTo>
                    <a:pt x="181" y="1180"/>
                  </a:lnTo>
                  <a:lnTo>
                    <a:pt x="226" y="1134"/>
                  </a:lnTo>
                  <a:lnTo>
                    <a:pt x="226" y="1089"/>
                  </a:lnTo>
                  <a:lnTo>
                    <a:pt x="317" y="998"/>
                  </a:lnTo>
                  <a:lnTo>
                    <a:pt x="317" y="953"/>
                  </a:lnTo>
                  <a:lnTo>
                    <a:pt x="272" y="908"/>
                  </a:lnTo>
                  <a:lnTo>
                    <a:pt x="272" y="771"/>
                  </a:lnTo>
                  <a:lnTo>
                    <a:pt x="317" y="726"/>
                  </a:lnTo>
                  <a:lnTo>
                    <a:pt x="272" y="681"/>
                  </a:lnTo>
                  <a:lnTo>
                    <a:pt x="272" y="590"/>
                  </a:lnTo>
                  <a:lnTo>
                    <a:pt x="317" y="545"/>
                  </a:lnTo>
                  <a:lnTo>
                    <a:pt x="317" y="136"/>
                  </a:lnTo>
                  <a:lnTo>
                    <a:pt x="363" y="136"/>
                  </a:lnTo>
                  <a:lnTo>
                    <a:pt x="363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65" name="Freeform 93">
              <a:extLst>
                <a:ext uri="{FF2B5EF4-FFF2-40B4-BE49-F238E27FC236}">
                  <a16:creationId xmlns:a16="http://schemas.microsoft.com/office/drawing/2014/main" id="{61B489DB-CBBA-4125-90A9-90B3E2070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00"/>
              <a:ext cx="1089" cy="855"/>
            </a:xfrm>
            <a:custGeom>
              <a:avLst/>
              <a:gdLst>
                <a:gd name="T0" fmla="*/ 159 w 1134"/>
                <a:gd name="T1" fmla="*/ 635 h 855"/>
                <a:gd name="T2" fmla="*/ 340 w 1134"/>
                <a:gd name="T3" fmla="*/ 817 h 855"/>
                <a:gd name="T4" fmla="*/ 794 w 1134"/>
                <a:gd name="T5" fmla="*/ 817 h 855"/>
                <a:gd name="T6" fmla="*/ 975 w 1134"/>
                <a:gd name="T7" fmla="*/ 590 h 855"/>
                <a:gd name="T8" fmla="*/ 1066 w 1134"/>
                <a:gd name="T9" fmla="*/ 182 h 855"/>
                <a:gd name="T10" fmla="*/ 567 w 1134"/>
                <a:gd name="T11" fmla="*/ 0 h 855"/>
                <a:gd name="T12" fmla="*/ 68 w 1134"/>
                <a:gd name="T13" fmla="*/ 182 h 855"/>
                <a:gd name="T14" fmla="*/ 159 w 1134"/>
                <a:gd name="T15" fmla="*/ 63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4" h="855">
                  <a:moveTo>
                    <a:pt x="159" y="635"/>
                  </a:moveTo>
                  <a:cubicBezTo>
                    <a:pt x="204" y="741"/>
                    <a:pt x="234" y="787"/>
                    <a:pt x="340" y="817"/>
                  </a:cubicBezTo>
                  <a:cubicBezTo>
                    <a:pt x="446" y="847"/>
                    <a:pt x="688" y="855"/>
                    <a:pt x="794" y="817"/>
                  </a:cubicBezTo>
                  <a:cubicBezTo>
                    <a:pt x="900" y="779"/>
                    <a:pt x="930" y="696"/>
                    <a:pt x="975" y="590"/>
                  </a:cubicBezTo>
                  <a:cubicBezTo>
                    <a:pt x="1020" y="484"/>
                    <a:pt x="1134" y="280"/>
                    <a:pt x="1066" y="182"/>
                  </a:cubicBezTo>
                  <a:cubicBezTo>
                    <a:pt x="998" y="84"/>
                    <a:pt x="733" y="0"/>
                    <a:pt x="567" y="0"/>
                  </a:cubicBezTo>
                  <a:cubicBezTo>
                    <a:pt x="401" y="0"/>
                    <a:pt x="136" y="76"/>
                    <a:pt x="68" y="182"/>
                  </a:cubicBezTo>
                  <a:cubicBezTo>
                    <a:pt x="0" y="288"/>
                    <a:pt x="114" y="529"/>
                    <a:pt x="159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66" name="AutoShape 94">
              <a:extLst>
                <a:ext uri="{FF2B5EF4-FFF2-40B4-BE49-F238E27FC236}">
                  <a16:creationId xmlns:a16="http://schemas.microsoft.com/office/drawing/2014/main" id="{A24B6963-87F4-4268-899C-601321739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391"/>
              <a:ext cx="362" cy="1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67" name="Freeform 95">
              <a:extLst>
                <a:ext uri="{FF2B5EF4-FFF2-40B4-BE49-F238E27FC236}">
                  <a16:creationId xmlns:a16="http://schemas.microsoft.com/office/drawing/2014/main" id="{CA722941-B33B-4766-9964-2AE1AD307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00"/>
              <a:ext cx="1089" cy="855"/>
            </a:xfrm>
            <a:custGeom>
              <a:avLst/>
              <a:gdLst>
                <a:gd name="T0" fmla="*/ 159 w 1134"/>
                <a:gd name="T1" fmla="*/ 635 h 855"/>
                <a:gd name="T2" fmla="*/ 340 w 1134"/>
                <a:gd name="T3" fmla="*/ 817 h 855"/>
                <a:gd name="T4" fmla="*/ 794 w 1134"/>
                <a:gd name="T5" fmla="*/ 817 h 855"/>
                <a:gd name="T6" fmla="*/ 975 w 1134"/>
                <a:gd name="T7" fmla="*/ 590 h 855"/>
                <a:gd name="T8" fmla="*/ 1066 w 1134"/>
                <a:gd name="T9" fmla="*/ 182 h 855"/>
                <a:gd name="T10" fmla="*/ 567 w 1134"/>
                <a:gd name="T11" fmla="*/ 0 h 855"/>
                <a:gd name="T12" fmla="*/ 68 w 1134"/>
                <a:gd name="T13" fmla="*/ 182 h 855"/>
                <a:gd name="T14" fmla="*/ 159 w 1134"/>
                <a:gd name="T15" fmla="*/ 63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4" h="855">
                  <a:moveTo>
                    <a:pt x="159" y="635"/>
                  </a:moveTo>
                  <a:cubicBezTo>
                    <a:pt x="204" y="741"/>
                    <a:pt x="234" y="787"/>
                    <a:pt x="340" y="817"/>
                  </a:cubicBezTo>
                  <a:cubicBezTo>
                    <a:pt x="446" y="847"/>
                    <a:pt x="688" y="855"/>
                    <a:pt x="794" y="817"/>
                  </a:cubicBezTo>
                  <a:cubicBezTo>
                    <a:pt x="900" y="779"/>
                    <a:pt x="930" y="696"/>
                    <a:pt x="975" y="590"/>
                  </a:cubicBezTo>
                  <a:cubicBezTo>
                    <a:pt x="1020" y="484"/>
                    <a:pt x="1134" y="280"/>
                    <a:pt x="1066" y="182"/>
                  </a:cubicBezTo>
                  <a:cubicBezTo>
                    <a:pt x="998" y="84"/>
                    <a:pt x="733" y="0"/>
                    <a:pt x="567" y="0"/>
                  </a:cubicBezTo>
                  <a:cubicBezTo>
                    <a:pt x="401" y="0"/>
                    <a:pt x="136" y="76"/>
                    <a:pt x="68" y="182"/>
                  </a:cubicBezTo>
                  <a:cubicBezTo>
                    <a:pt x="0" y="288"/>
                    <a:pt x="114" y="529"/>
                    <a:pt x="159" y="635"/>
                  </a:cubicBez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68" name="Oval 96">
              <a:extLst>
                <a:ext uri="{FF2B5EF4-FFF2-40B4-BE49-F238E27FC236}">
                  <a16:creationId xmlns:a16="http://schemas.microsoft.com/office/drawing/2014/main" id="{0A7616FA-CC94-4676-92DA-0090825A596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92" y="152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69" name="Oval 97">
              <a:extLst>
                <a:ext uri="{FF2B5EF4-FFF2-40B4-BE49-F238E27FC236}">
                  <a16:creationId xmlns:a16="http://schemas.microsoft.com/office/drawing/2014/main" id="{0C0B9D35-E0CA-488C-991A-5E456C1E14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528" y="13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0" name="Oval 98">
              <a:extLst>
                <a:ext uri="{FF2B5EF4-FFF2-40B4-BE49-F238E27FC236}">
                  <a16:creationId xmlns:a16="http://schemas.microsoft.com/office/drawing/2014/main" id="{031FFE82-7797-4A6C-9E43-490CD03D204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92" y="138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1" name="Oval 99">
              <a:extLst>
                <a:ext uri="{FF2B5EF4-FFF2-40B4-BE49-F238E27FC236}">
                  <a16:creationId xmlns:a16="http://schemas.microsoft.com/office/drawing/2014/main" id="{B9F7337E-9D34-432B-A359-57DB3963E5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528" y="1480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2" name="Oval 100">
              <a:extLst>
                <a:ext uri="{FF2B5EF4-FFF2-40B4-BE49-F238E27FC236}">
                  <a16:creationId xmlns:a16="http://schemas.microsoft.com/office/drawing/2014/main" id="{DF7FFCC6-2AEF-4B4C-8923-A2C2ED9B5F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438" y="1616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3" name="Oval 101">
              <a:extLst>
                <a:ext uri="{FF2B5EF4-FFF2-40B4-BE49-F238E27FC236}">
                  <a16:creationId xmlns:a16="http://schemas.microsoft.com/office/drawing/2014/main" id="{9A50CDF0-E405-452D-BE8F-F27B3437FC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438" y="175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4" name="Oval 102">
              <a:extLst>
                <a:ext uri="{FF2B5EF4-FFF2-40B4-BE49-F238E27FC236}">
                  <a16:creationId xmlns:a16="http://schemas.microsoft.com/office/drawing/2014/main" id="{A16F1D34-4BCB-4BF3-AE7E-DE46FBA531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483" y="188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5" name="Oval 103">
              <a:extLst>
                <a:ext uri="{FF2B5EF4-FFF2-40B4-BE49-F238E27FC236}">
                  <a16:creationId xmlns:a16="http://schemas.microsoft.com/office/drawing/2014/main" id="{A6B80E65-55DC-498C-8EA6-A2C1A1DF8F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483" y="202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6" name="Oval 104">
              <a:extLst>
                <a:ext uri="{FF2B5EF4-FFF2-40B4-BE49-F238E27FC236}">
                  <a16:creationId xmlns:a16="http://schemas.microsoft.com/office/drawing/2014/main" id="{B59CBE9F-AA91-4C59-8625-E2DBCF8176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392" y="197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77" name="Oval 105">
              <a:extLst>
                <a:ext uri="{FF2B5EF4-FFF2-40B4-BE49-F238E27FC236}">
                  <a16:creationId xmlns:a16="http://schemas.microsoft.com/office/drawing/2014/main" id="{13D24333-F0E5-40B1-AA7C-601848C24B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438" y="2069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78" name="Group 106">
            <a:extLst>
              <a:ext uri="{FF2B5EF4-FFF2-40B4-BE49-F238E27FC236}">
                <a16:creationId xmlns:a16="http://schemas.microsoft.com/office/drawing/2014/main" id="{2A9D7BED-D243-43C7-B422-06F33E8E7AE7}"/>
              </a:ext>
            </a:extLst>
          </p:cNvPr>
          <p:cNvGrpSpPr>
            <a:grpSpLocks/>
          </p:cNvGrpSpPr>
          <p:nvPr/>
        </p:nvGrpSpPr>
        <p:grpSpPr bwMode="auto">
          <a:xfrm>
            <a:off x="8318500" y="2825750"/>
            <a:ext cx="774700" cy="1476375"/>
            <a:chOff x="4118" y="301"/>
            <a:chExt cx="999" cy="1905"/>
          </a:xfrm>
        </p:grpSpPr>
        <p:sp>
          <p:nvSpPr>
            <p:cNvPr id="54379" name="Freeform 107">
              <a:extLst>
                <a:ext uri="{FF2B5EF4-FFF2-40B4-BE49-F238E27FC236}">
                  <a16:creationId xmlns:a16="http://schemas.microsoft.com/office/drawing/2014/main" id="{20EA6EAE-FA59-4C63-9443-8C4E4677B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2" y="936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80" name="Freeform 108">
              <a:extLst>
                <a:ext uri="{FF2B5EF4-FFF2-40B4-BE49-F238E27FC236}">
                  <a16:creationId xmlns:a16="http://schemas.microsoft.com/office/drawing/2014/main" id="{035261FF-4113-4CC1-9C79-E887BDE51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3" y="936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81" name="Rectangle 109">
              <a:extLst>
                <a:ext uri="{FF2B5EF4-FFF2-40B4-BE49-F238E27FC236}">
                  <a16:creationId xmlns:a16="http://schemas.microsoft.com/office/drawing/2014/main" id="{7A63053A-FAC6-48EF-A5F0-02CB6B92D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7" y="1072"/>
              <a:ext cx="363" cy="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82" name="Freeform 110">
              <a:extLst>
                <a:ext uri="{FF2B5EF4-FFF2-40B4-BE49-F238E27FC236}">
                  <a16:creationId xmlns:a16="http://schemas.microsoft.com/office/drawing/2014/main" id="{F996E043-CF51-4EBC-98FC-20902C36E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1026"/>
              <a:ext cx="363" cy="1180"/>
            </a:xfrm>
            <a:custGeom>
              <a:avLst/>
              <a:gdLst>
                <a:gd name="T0" fmla="*/ 363 w 363"/>
                <a:gd name="T1" fmla="*/ 0 h 1180"/>
                <a:gd name="T2" fmla="*/ 0 w 363"/>
                <a:gd name="T3" fmla="*/ 0 h 1180"/>
                <a:gd name="T4" fmla="*/ 0 w 363"/>
                <a:gd name="T5" fmla="*/ 136 h 1180"/>
                <a:gd name="T6" fmla="*/ 45 w 363"/>
                <a:gd name="T7" fmla="*/ 136 h 1180"/>
                <a:gd name="T8" fmla="*/ 45 w 363"/>
                <a:gd name="T9" fmla="*/ 499 h 1180"/>
                <a:gd name="T10" fmla="*/ 90 w 363"/>
                <a:gd name="T11" fmla="*/ 545 h 1180"/>
                <a:gd name="T12" fmla="*/ 90 w 363"/>
                <a:gd name="T13" fmla="*/ 590 h 1180"/>
                <a:gd name="T14" fmla="*/ 45 w 363"/>
                <a:gd name="T15" fmla="*/ 635 h 1180"/>
                <a:gd name="T16" fmla="*/ 45 w 363"/>
                <a:gd name="T17" fmla="*/ 726 h 1180"/>
                <a:gd name="T18" fmla="*/ 90 w 363"/>
                <a:gd name="T19" fmla="*/ 771 h 1180"/>
                <a:gd name="T20" fmla="*/ 90 w 363"/>
                <a:gd name="T21" fmla="*/ 862 h 1180"/>
                <a:gd name="T22" fmla="*/ 45 w 363"/>
                <a:gd name="T23" fmla="*/ 908 h 1180"/>
                <a:gd name="T24" fmla="*/ 45 w 363"/>
                <a:gd name="T25" fmla="*/ 998 h 1180"/>
                <a:gd name="T26" fmla="*/ 136 w 363"/>
                <a:gd name="T27" fmla="*/ 1089 h 1180"/>
                <a:gd name="T28" fmla="*/ 136 w 363"/>
                <a:gd name="T29" fmla="*/ 1134 h 1180"/>
                <a:gd name="T30" fmla="*/ 181 w 363"/>
                <a:gd name="T31" fmla="*/ 1180 h 1180"/>
                <a:gd name="T32" fmla="*/ 226 w 363"/>
                <a:gd name="T33" fmla="*/ 1134 h 1180"/>
                <a:gd name="T34" fmla="*/ 226 w 363"/>
                <a:gd name="T35" fmla="*/ 1089 h 1180"/>
                <a:gd name="T36" fmla="*/ 317 w 363"/>
                <a:gd name="T37" fmla="*/ 998 h 1180"/>
                <a:gd name="T38" fmla="*/ 317 w 363"/>
                <a:gd name="T39" fmla="*/ 953 h 1180"/>
                <a:gd name="T40" fmla="*/ 272 w 363"/>
                <a:gd name="T41" fmla="*/ 908 h 1180"/>
                <a:gd name="T42" fmla="*/ 272 w 363"/>
                <a:gd name="T43" fmla="*/ 771 h 1180"/>
                <a:gd name="T44" fmla="*/ 317 w 363"/>
                <a:gd name="T45" fmla="*/ 726 h 1180"/>
                <a:gd name="T46" fmla="*/ 272 w 363"/>
                <a:gd name="T47" fmla="*/ 681 h 1180"/>
                <a:gd name="T48" fmla="*/ 272 w 363"/>
                <a:gd name="T49" fmla="*/ 590 h 1180"/>
                <a:gd name="T50" fmla="*/ 317 w 363"/>
                <a:gd name="T51" fmla="*/ 545 h 1180"/>
                <a:gd name="T52" fmla="*/ 317 w 363"/>
                <a:gd name="T53" fmla="*/ 136 h 1180"/>
                <a:gd name="T54" fmla="*/ 363 w 363"/>
                <a:gd name="T55" fmla="*/ 136 h 1180"/>
                <a:gd name="T56" fmla="*/ 363 w 363"/>
                <a:gd name="T5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3" h="1180">
                  <a:moveTo>
                    <a:pt x="363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499"/>
                  </a:lnTo>
                  <a:lnTo>
                    <a:pt x="90" y="545"/>
                  </a:lnTo>
                  <a:lnTo>
                    <a:pt x="90" y="590"/>
                  </a:lnTo>
                  <a:lnTo>
                    <a:pt x="45" y="635"/>
                  </a:lnTo>
                  <a:lnTo>
                    <a:pt x="45" y="726"/>
                  </a:lnTo>
                  <a:lnTo>
                    <a:pt x="90" y="771"/>
                  </a:lnTo>
                  <a:lnTo>
                    <a:pt x="90" y="862"/>
                  </a:lnTo>
                  <a:lnTo>
                    <a:pt x="45" y="908"/>
                  </a:lnTo>
                  <a:lnTo>
                    <a:pt x="45" y="998"/>
                  </a:lnTo>
                  <a:lnTo>
                    <a:pt x="136" y="1089"/>
                  </a:lnTo>
                  <a:lnTo>
                    <a:pt x="136" y="1134"/>
                  </a:lnTo>
                  <a:lnTo>
                    <a:pt x="181" y="1180"/>
                  </a:lnTo>
                  <a:lnTo>
                    <a:pt x="226" y="1134"/>
                  </a:lnTo>
                  <a:lnTo>
                    <a:pt x="226" y="1089"/>
                  </a:lnTo>
                  <a:lnTo>
                    <a:pt x="317" y="998"/>
                  </a:lnTo>
                  <a:lnTo>
                    <a:pt x="317" y="953"/>
                  </a:lnTo>
                  <a:lnTo>
                    <a:pt x="272" y="908"/>
                  </a:lnTo>
                  <a:lnTo>
                    <a:pt x="272" y="771"/>
                  </a:lnTo>
                  <a:lnTo>
                    <a:pt x="317" y="726"/>
                  </a:lnTo>
                  <a:lnTo>
                    <a:pt x="272" y="681"/>
                  </a:lnTo>
                  <a:lnTo>
                    <a:pt x="272" y="590"/>
                  </a:lnTo>
                  <a:lnTo>
                    <a:pt x="317" y="545"/>
                  </a:lnTo>
                  <a:lnTo>
                    <a:pt x="317" y="136"/>
                  </a:lnTo>
                  <a:lnTo>
                    <a:pt x="363" y="136"/>
                  </a:lnTo>
                  <a:lnTo>
                    <a:pt x="363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83" name="Freeform 111">
              <a:extLst>
                <a:ext uri="{FF2B5EF4-FFF2-40B4-BE49-F238E27FC236}">
                  <a16:creationId xmlns:a16="http://schemas.microsoft.com/office/drawing/2014/main" id="{AD80705E-EA8C-4FFD-9828-96162C56E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" y="482"/>
              <a:ext cx="998" cy="590"/>
            </a:xfrm>
            <a:custGeom>
              <a:avLst/>
              <a:gdLst>
                <a:gd name="T0" fmla="*/ 907 w 998"/>
                <a:gd name="T1" fmla="*/ 0 h 590"/>
                <a:gd name="T2" fmla="*/ 91 w 998"/>
                <a:gd name="T3" fmla="*/ 0 h 590"/>
                <a:gd name="T4" fmla="*/ 91 w 998"/>
                <a:gd name="T5" fmla="*/ 91 h 590"/>
                <a:gd name="T6" fmla="*/ 0 w 998"/>
                <a:gd name="T7" fmla="*/ 91 h 590"/>
                <a:gd name="T8" fmla="*/ 0 w 998"/>
                <a:gd name="T9" fmla="*/ 408 h 590"/>
                <a:gd name="T10" fmla="*/ 91 w 998"/>
                <a:gd name="T11" fmla="*/ 408 h 590"/>
                <a:gd name="T12" fmla="*/ 91 w 998"/>
                <a:gd name="T13" fmla="*/ 499 h 590"/>
                <a:gd name="T14" fmla="*/ 227 w 998"/>
                <a:gd name="T15" fmla="*/ 499 h 590"/>
                <a:gd name="T16" fmla="*/ 227 w 998"/>
                <a:gd name="T17" fmla="*/ 590 h 590"/>
                <a:gd name="T18" fmla="*/ 771 w 998"/>
                <a:gd name="T19" fmla="*/ 590 h 590"/>
                <a:gd name="T20" fmla="*/ 771 w 998"/>
                <a:gd name="T21" fmla="*/ 499 h 590"/>
                <a:gd name="T22" fmla="*/ 907 w 998"/>
                <a:gd name="T23" fmla="*/ 499 h 590"/>
                <a:gd name="T24" fmla="*/ 907 w 998"/>
                <a:gd name="T25" fmla="*/ 408 h 590"/>
                <a:gd name="T26" fmla="*/ 998 w 998"/>
                <a:gd name="T27" fmla="*/ 408 h 590"/>
                <a:gd name="T28" fmla="*/ 998 w 998"/>
                <a:gd name="T29" fmla="*/ 91 h 590"/>
                <a:gd name="T30" fmla="*/ 907 w 998"/>
                <a:gd name="T31" fmla="*/ 91 h 590"/>
                <a:gd name="T32" fmla="*/ 907 w 998"/>
                <a:gd name="T3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590">
                  <a:moveTo>
                    <a:pt x="907" y="0"/>
                  </a:moveTo>
                  <a:lnTo>
                    <a:pt x="91" y="0"/>
                  </a:lnTo>
                  <a:lnTo>
                    <a:pt x="91" y="91"/>
                  </a:lnTo>
                  <a:lnTo>
                    <a:pt x="0" y="91"/>
                  </a:lnTo>
                  <a:lnTo>
                    <a:pt x="0" y="408"/>
                  </a:lnTo>
                  <a:lnTo>
                    <a:pt x="91" y="408"/>
                  </a:lnTo>
                  <a:lnTo>
                    <a:pt x="91" y="499"/>
                  </a:lnTo>
                  <a:lnTo>
                    <a:pt x="227" y="499"/>
                  </a:lnTo>
                  <a:lnTo>
                    <a:pt x="227" y="590"/>
                  </a:lnTo>
                  <a:lnTo>
                    <a:pt x="771" y="590"/>
                  </a:lnTo>
                  <a:lnTo>
                    <a:pt x="771" y="499"/>
                  </a:lnTo>
                  <a:lnTo>
                    <a:pt x="907" y="499"/>
                  </a:lnTo>
                  <a:lnTo>
                    <a:pt x="907" y="408"/>
                  </a:lnTo>
                  <a:lnTo>
                    <a:pt x="998" y="408"/>
                  </a:lnTo>
                  <a:lnTo>
                    <a:pt x="998" y="91"/>
                  </a:lnTo>
                  <a:lnTo>
                    <a:pt x="907" y="91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84" name="Freeform 112">
              <a:extLst>
                <a:ext uri="{FF2B5EF4-FFF2-40B4-BE49-F238E27FC236}">
                  <a16:creationId xmlns:a16="http://schemas.microsoft.com/office/drawing/2014/main" id="{DCCCC500-FE37-4BAE-98B3-877DE9C29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" y="301"/>
              <a:ext cx="362" cy="181"/>
            </a:xfrm>
            <a:custGeom>
              <a:avLst/>
              <a:gdLst>
                <a:gd name="T0" fmla="*/ 0 w 362"/>
                <a:gd name="T1" fmla="*/ 181 h 181"/>
                <a:gd name="T2" fmla="*/ 0 w 362"/>
                <a:gd name="T3" fmla="*/ 0 h 181"/>
                <a:gd name="T4" fmla="*/ 362 w 362"/>
                <a:gd name="T5" fmla="*/ 0 h 181"/>
                <a:gd name="T6" fmla="*/ 362 w 362"/>
                <a:gd name="T7" fmla="*/ 181 h 181"/>
                <a:gd name="T8" fmla="*/ 317 w 362"/>
                <a:gd name="T9" fmla="*/ 181 h 181"/>
                <a:gd name="T10" fmla="*/ 317 w 362"/>
                <a:gd name="T11" fmla="*/ 45 h 181"/>
                <a:gd name="T12" fmla="*/ 45 w 362"/>
                <a:gd name="T13" fmla="*/ 45 h 181"/>
                <a:gd name="T14" fmla="*/ 45 w 362"/>
                <a:gd name="T15" fmla="*/ 181 h 181"/>
                <a:gd name="T16" fmla="*/ 0 w 362"/>
                <a:gd name="T1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181">
                  <a:moveTo>
                    <a:pt x="0" y="181"/>
                  </a:moveTo>
                  <a:lnTo>
                    <a:pt x="0" y="0"/>
                  </a:lnTo>
                  <a:lnTo>
                    <a:pt x="362" y="0"/>
                  </a:lnTo>
                  <a:lnTo>
                    <a:pt x="362" y="181"/>
                  </a:lnTo>
                  <a:lnTo>
                    <a:pt x="317" y="181"/>
                  </a:lnTo>
                  <a:lnTo>
                    <a:pt x="317" y="45"/>
                  </a:lnTo>
                  <a:lnTo>
                    <a:pt x="45" y="45"/>
                  </a:lnTo>
                  <a:lnTo>
                    <a:pt x="45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85" name="Freeform 113">
              <a:extLst>
                <a:ext uri="{FF2B5EF4-FFF2-40B4-BE49-F238E27FC236}">
                  <a16:creationId xmlns:a16="http://schemas.microsoft.com/office/drawing/2014/main" id="{1E5E8EB2-7942-45A4-A7EA-47B8DFEE0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482"/>
              <a:ext cx="998" cy="590"/>
            </a:xfrm>
            <a:custGeom>
              <a:avLst/>
              <a:gdLst>
                <a:gd name="T0" fmla="*/ 907 w 998"/>
                <a:gd name="T1" fmla="*/ 0 h 590"/>
                <a:gd name="T2" fmla="*/ 91 w 998"/>
                <a:gd name="T3" fmla="*/ 0 h 590"/>
                <a:gd name="T4" fmla="*/ 91 w 998"/>
                <a:gd name="T5" fmla="*/ 91 h 590"/>
                <a:gd name="T6" fmla="*/ 0 w 998"/>
                <a:gd name="T7" fmla="*/ 91 h 590"/>
                <a:gd name="T8" fmla="*/ 0 w 998"/>
                <a:gd name="T9" fmla="*/ 408 h 590"/>
                <a:gd name="T10" fmla="*/ 91 w 998"/>
                <a:gd name="T11" fmla="*/ 408 h 590"/>
                <a:gd name="T12" fmla="*/ 91 w 998"/>
                <a:gd name="T13" fmla="*/ 499 h 590"/>
                <a:gd name="T14" fmla="*/ 227 w 998"/>
                <a:gd name="T15" fmla="*/ 499 h 590"/>
                <a:gd name="T16" fmla="*/ 227 w 998"/>
                <a:gd name="T17" fmla="*/ 590 h 590"/>
                <a:gd name="T18" fmla="*/ 771 w 998"/>
                <a:gd name="T19" fmla="*/ 590 h 590"/>
                <a:gd name="T20" fmla="*/ 771 w 998"/>
                <a:gd name="T21" fmla="*/ 499 h 590"/>
                <a:gd name="T22" fmla="*/ 907 w 998"/>
                <a:gd name="T23" fmla="*/ 499 h 590"/>
                <a:gd name="T24" fmla="*/ 907 w 998"/>
                <a:gd name="T25" fmla="*/ 408 h 590"/>
                <a:gd name="T26" fmla="*/ 998 w 998"/>
                <a:gd name="T27" fmla="*/ 408 h 590"/>
                <a:gd name="T28" fmla="*/ 998 w 998"/>
                <a:gd name="T29" fmla="*/ 91 h 590"/>
                <a:gd name="T30" fmla="*/ 907 w 998"/>
                <a:gd name="T31" fmla="*/ 91 h 590"/>
                <a:gd name="T32" fmla="*/ 907 w 998"/>
                <a:gd name="T3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590">
                  <a:moveTo>
                    <a:pt x="907" y="0"/>
                  </a:moveTo>
                  <a:lnTo>
                    <a:pt x="91" y="0"/>
                  </a:lnTo>
                  <a:lnTo>
                    <a:pt x="91" y="91"/>
                  </a:lnTo>
                  <a:lnTo>
                    <a:pt x="0" y="91"/>
                  </a:lnTo>
                  <a:lnTo>
                    <a:pt x="0" y="408"/>
                  </a:lnTo>
                  <a:lnTo>
                    <a:pt x="91" y="408"/>
                  </a:lnTo>
                  <a:lnTo>
                    <a:pt x="91" y="499"/>
                  </a:lnTo>
                  <a:lnTo>
                    <a:pt x="227" y="499"/>
                  </a:lnTo>
                  <a:lnTo>
                    <a:pt x="227" y="590"/>
                  </a:lnTo>
                  <a:lnTo>
                    <a:pt x="771" y="590"/>
                  </a:lnTo>
                  <a:lnTo>
                    <a:pt x="771" y="499"/>
                  </a:lnTo>
                  <a:lnTo>
                    <a:pt x="907" y="499"/>
                  </a:lnTo>
                  <a:lnTo>
                    <a:pt x="907" y="408"/>
                  </a:lnTo>
                  <a:lnTo>
                    <a:pt x="998" y="408"/>
                  </a:lnTo>
                  <a:lnTo>
                    <a:pt x="998" y="91"/>
                  </a:lnTo>
                  <a:lnTo>
                    <a:pt x="907" y="91"/>
                  </a:lnTo>
                  <a:lnTo>
                    <a:pt x="907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86" name="Freeform 114">
              <a:extLst>
                <a:ext uri="{FF2B5EF4-FFF2-40B4-BE49-F238E27FC236}">
                  <a16:creationId xmlns:a16="http://schemas.microsoft.com/office/drawing/2014/main" id="{45E5C89A-B0BC-4174-ACD0-965430454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" y="301"/>
              <a:ext cx="362" cy="181"/>
            </a:xfrm>
            <a:custGeom>
              <a:avLst/>
              <a:gdLst>
                <a:gd name="T0" fmla="*/ 0 w 362"/>
                <a:gd name="T1" fmla="*/ 181 h 181"/>
                <a:gd name="T2" fmla="*/ 0 w 362"/>
                <a:gd name="T3" fmla="*/ 0 h 181"/>
                <a:gd name="T4" fmla="*/ 362 w 362"/>
                <a:gd name="T5" fmla="*/ 0 h 181"/>
                <a:gd name="T6" fmla="*/ 362 w 362"/>
                <a:gd name="T7" fmla="*/ 181 h 181"/>
                <a:gd name="T8" fmla="*/ 317 w 362"/>
                <a:gd name="T9" fmla="*/ 181 h 181"/>
                <a:gd name="T10" fmla="*/ 317 w 362"/>
                <a:gd name="T11" fmla="*/ 45 h 181"/>
                <a:gd name="T12" fmla="*/ 45 w 362"/>
                <a:gd name="T13" fmla="*/ 45 h 181"/>
                <a:gd name="T14" fmla="*/ 45 w 362"/>
                <a:gd name="T15" fmla="*/ 181 h 181"/>
                <a:gd name="T16" fmla="*/ 0 w 362"/>
                <a:gd name="T1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181">
                  <a:moveTo>
                    <a:pt x="0" y="181"/>
                  </a:moveTo>
                  <a:lnTo>
                    <a:pt x="0" y="0"/>
                  </a:lnTo>
                  <a:lnTo>
                    <a:pt x="362" y="0"/>
                  </a:lnTo>
                  <a:lnTo>
                    <a:pt x="362" y="181"/>
                  </a:lnTo>
                  <a:lnTo>
                    <a:pt x="317" y="181"/>
                  </a:lnTo>
                  <a:lnTo>
                    <a:pt x="317" y="45"/>
                  </a:lnTo>
                  <a:lnTo>
                    <a:pt x="45" y="45"/>
                  </a:lnTo>
                  <a:lnTo>
                    <a:pt x="45" y="181"/>
                  </a:lnTo>
                  <a:lnTo>
                    <a:pt x="0" y="181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87" name="Oval 115">
              <a:extLst>
                <a:ext uri="{FF2B5EF4-FFF2-40B4-BE49-F238E27FC236}">
                  <a16:creationId xmlns:a16="http://schemas.microsoft.com/office/drawing/2014/main" id="{1B54288B-CE98-4060-A604-FAD0D87B60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526" y="1480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88" name="Oval 116">
              <a:extLst>
                <a:ext uri="{FF2B5EF4-FFF2-40B4-BE49-F238E27FC236}">
                  <a16:creationId xmlns:a16="http://schemas.microsoft.com/office/drawing/2014/main" id="{470B1895-78CE-43BF-884E-6C0C8B13A9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62" y="129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89" name="Oval 117">
              <a:extLst>
                <a:ext uri="{FF2B5EF4-FFF2-40B4-BE49-F238E27FC236}">
                  <a16:creationId xmlns:a16="http://schemas.microsoft.com/office/drawing/2014/main" id="{8F634FCD-9602-473D-862D-56EB5F136A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526" y="134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90" name="Oval 118">
              <a:extLst>
                <a:ext uri="{FF2B5EF4-FFF2-40B4-BE49-F238E27FC236}">
                  <a16:creationId xmlns:a16="http://schemas.microsoft.com/office/drawing/2014/main" id="{4C88B5E6-8247-4C57-8336-0231A1AD10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62" y="1435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91" name="Oval 119">
              <a:extLst>
                <a:ext uri="{FF2B5EF4-FFF2-40B4-BE49-F238E27FC236}">
                  <a16:creationId xmlns:a16="http://schemas.microsoft.com/office/drawing/2014/main" id="{6EC37732-A861-43C7-BEEC-5BDB5D81781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572" y="1571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92" name="Oval 120">
              <a:extLst>
                <a:ext uri="{FF2B5EF4-FFF2-40B4-BE49-F238E27FC236}">
                  <a16:creationId xmlns:a16="http://schemas.microsoft.com/office/drawing/2014/main" id="{EFC84282-2E76-4AD4-B5C2-F97333FBC0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572" y="1708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93" name="Oval 121">
              <a:extLst>
                <a:ext uri="{FF2B5EF4-FFF2-40B4-BE49-F238E27FC236}">
                  <a16:creationId xmlns:a16="http://schemas.microsoft.com/office/drawing/2014/main" id="{754B6042-B10D-4AC7-86B8-0ADF988D8A6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17" y="1843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94" name="Oval 122">
              <a:extLst>
                <a:ext uri="{FF2B5EF4-FFF2-40B4-BE49-F238E27FC236}">
                  <a16:creationId xmlns:a16="http://schemas.microsoft.com/office/drawing/2014/main" id="{59C6C57D-ACEA-4094-BA03-6C21D542C9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17" y="1980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95" name="Oval 123">
              <a:extLst>
                <a:ext uri="{FF2B5EF4-FFF2-40B4-BE49-F238E27FC236}">
                  <a16:creationId xmlns:a16="http://schemas.microsoft.com/office/drawing/2014/main" id="{0319F559-3A14-4669-AE31-FBB119C960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526" y="193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96" name="Oval 124">
              <a:extLst>
                <a:ext uri="{FF2B5EF4-FFF2-40B4-BE49-F238E27FC236}">
                  <a16:creationId xmlns:a16="http://schemas.microsoft.com/office/drawing/2014/main" id="{5C83DD84-B744-4AE1-A5F5-68B5545B49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572" y="2024"/>
              <a:ext cx="46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54118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397" name="Group 125">
            <a:extLst>
              <a:ext uri="{FF2B5EF4-FFF2-40B4-BE49-F238E27FC236}">
                <a16:creationId xmlns:a16="http://schemas.microsoft.com/office/drawing/2014/main" id="{570FF9D6-CB1E-4F83-BB97-49C8492806A0}"/>
              </a:ext>
            </a:extLst>
          </p:cNvPr>
          <p:cNvGrpSpPr>
            <a:grpSpLocks/>
          </p:cNvGrpSpPr>
          <p:nvPr/>
        </p:nvGrpSpPr>
        <p:grpSpPr bwMode="auto">
          <a:xfrm>
            <a:off x="903288" y="4778375"/>
            <a:ext cx="631825" cy="1511300"/>
            <a:chOff x="172" y="300"/>
            <a:chExt cx="816" cy="1951"/>
          </a:xfrm>
        </p:grpSpPr>
        <p:sp>
          <p:nvSpPr>
            <p:cNvPr id="54398" name="Freeform 126">
              <a:extLst>
                <a:ext uri="{FF2B5EF4-FFF2-40B4-BE49-F238E27FC236}">
                  <a16:creationId xmlns:a16="http://schemas.microsoft.com/office/drawing/2014/main" id="{FC1EEB04-C312-435C-B7AD-55CBAA356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99" name="Freeform 127">
              <a:extLst>
                <a:ext uri="{FF2B5EF4-FFF2-40B4-BE49-F238E27FC236}">
                  <a16:creationId xmlns:a16="http://schemas.microsoft.com/office/drawing/2014/main" id="{0D82EB8D-E821-44FB-A852-896A573F7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981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00" name="Freeform 128">
              <a:extLst>
                <a:ext uri="{FF2B5EF4-FFF2-40B4-BE49-F238E27FC236}">
                  <a16:creationId xmlns:a16="http://schemas.microsoft.com/office/drawing/2014/main" id="{06F9DD45-5A24-45F4-8BD9-C036B46C9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01" name="AutoShape 129">
              <a:extLst>
                <a:ext uri="{FF2B5EF4-FFF2-40B4-BE49-F238E27FC236}">
                  <a16:creationId xmlns:a16="http://schemas.microsoft.com/office/drawing/2014/main" id="{CC0791FA-95CA-43DD-8FB7-7BA488B7F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00"/>
              <a:ext cx="816" cy="8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02" name="AutoShape 130">
              <a:extLst>
                <a:ext uri="{FF2B5EF4-FFF2-40B4-BE49-F238E27FC236}">
                  <a16:creationId xmlns:a16="http://schemas.microsoft.com/office/drawing/2014/main" id="{E764596F-7A32-4CBE-A5E4-4D767E55DD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17" y="346"/>
              <a:ext cx="726" cy="725"/>
            </a:xfrm>
            <a:prstGeom prst="roundRect">
              <a:avLst>
                <a:gd name="adj" fmla="val 14069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03" name="AutoShape 131">
              <a:extLst>
                <a:ext uri="{FF2B5EF4-FFF2-40B4-BE49-F238E27FC236}">
                  <a16:creationId xmlns:a16="http://schemas.microsoft.com/office/drawing/2014/main" id="{0675F776-DCCA-488C-BBCA-268176030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91"/>
              <a:ext cx="362" cy="1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04" name="AutoShape 132">
              <a:extLst>
                <a:ext uri="{FF2B5EF4-FFF2-40B4-BE49-F238E27FC236}">
                  <a16:creationId xmlns:a16="http://schemas.microsoft.com/office/drawing/2014/main" id="{40B6145F-1DEF-4BB7-BA96-592AEE8D7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" y="300"/>
              <a:ext cx="816" cy="817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405" name="Group 133">
            <a:extLst>
              <a:ext uri="{FF2B5EF4-FFF2-40B4-BE49-F238E27FC236}">
                <a16:creationId xmlns:a16="http://schemas.microsoft.com/office/drawing/2014/main" id="{A53FFDCE-D795-45B0-853A-F2C0C34B18A3}"/>
              </a:ext>
            </a:extLst>
          </p:cNvPr>
          <p:cNvGrpSpPr>
            <a:grpSpLocks/>
          </p:cNvGrpSpPr>
          <p:nvPr/>
        </p:nvGrpSpPr>
        <p:grpSpPr bwMode="auto">
          <a:xfrm>
            <a:off x="4656138" y="4851400"/>
            <a:ext cx="633412" cy="1477963"/>
            <a:chOff x="2031" y="346"/>
            <a:chExt cx="817" cy="1905"/>
          </a:xfrm>
        </p:grpSpPr>
        <p:sp>
          <p:nvSpPr>
            <p:cNvPr id="54406" name="Freeform 134">
              <a:extLst>
                <a:ext uri="{FF2B5EF4-FFF2-40B4-BE49-F238E27FC236}">
                  <a16:creationId xmlns:a16="http://schemas.microsoft.com/office/drawing/2014/main" id="{B4396B81-FE2E-4B1A-BF54-4AD42F3D3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07" name="Freeform 135">
              <a:extLst>
                <a:ext uri="{FF2B5EF4-FFF2-40B4-BE49-F238E27FC236}">
                  <a16:creationId xmlns:a16="http://schemas.microsoft.com/office/drawing/2014/main" id="{D77CAA5B-484F-47B6-B74E-54B2C8AB0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4" y="981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08" name="Rectangle 136">
              <a:extLst>
                <a:ext uri="{FF2B5EF4-FFF2-40B4-BE49-F238E27FC236}">
                  <a16:creationId xmlns:a16="http://schemas.microsoft.com/office/drawing/2014/main" id="{A6BBFC70-8F1C-46C8-ACAA-C70503BBD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1117"/>
              <a:ext cx="363" cy="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09" name="Freeform 137">
              <a:extLst>
                <a:ext uri="{FF2B5EF4-FFF2-40B4-BE49-F238E27FC236}">
                  <a16:creationId xmlns:a16="http://schemas.microsoft.com/office/drawing/2014/main" id="{9CCAA685-6848-49C3-ABD8-CCF05E9A4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8" y="1071"/>
              <a:ext cx="363" cy="1180"/>
            </a:xfrm>
            <a:custGeom>
              <a:avLst/>
              <a:gdLst>
                <a:gd name="T0" fmla="*/ 363 w 363"/>
                <a:gd name="T1" fmla="*/ 0 h 1180"/>
                <a:gd name="T2" fmla="*/ 0 w 363"/>
                <a:gd name="T3" fmla="*/ 0 h 1180"/>
                <a:gd name="T4" fmla="*/ 0 w 363"/>
                <a:gd name="T5" fmla="*/ 136 h 1180"/>
                <a:gd name="T6" fmla="*/ 45 w 363"/>
                <a:gd name="T7" fmla="*/ 136 h 1180"/>
                <a:gd name="T8" fmla="*/ 45 w 363"/>
                <a:gd name="T9" fmla="*/ 499 h 1180"/>
                <a:gd name="T10" fmla="*/ 90 w 363"/>
                <a:gd name="T11" fmla="*/ 545 h 1180"/>
                <a:gd name="T12" fmla="*/ 90 w 363"/>
                <a:gd name="T13" fmla="*/ 590 h 1180"/>
                <a:gd name="T14" fmla="*/ 45 w 363"/>
                <a:gd name="T15" fmla="*/ 635 h 1180"/>
                <a:gd name="T16" fmla="*/ 45 w 363"/>
                <a:gd name="T17" fmla="*/ 726 h 1180"/>
                <a:gd name="T18" fmla="*/ 90 w 363"/>
                <a:gd name="T19" fmla="*/ 771 h 1180"/>
                <a:gd name="T20" fmla="*/ 90 w 363"/>
                <a:gd name="T21" fmla="*/ 862 h 1180"/>
                <a:gd name="T22" fmla="*/ 45 w 363"/>
                <a:gd name="T23" fmla="*/ 908 h 1180"/>
                <a:gd name="T24" fmla="*/ 45 w 363"/>
                <a:gd name="T25" fmla="*/ 998 h 1180"/>
                <a:gd name="T26" fmla="*/ 136 w 363"/>
                <a:gd name="T27" fmla="*/ 1089 h 1180"/>
                <a:gd name="T28" fmla="*/ 136 w 363"/>
                <a:gd name="T29" fmla="*/ 1134 h 1180"/>
                <a:gd name="T30" fmla="*/ 181 w 363"/>
                <a:gd name="T31" fmla="*/ 1180 h 1180"/>
                <a:gd name="T32" fmla="*/ 226 w 363"/>
                <a:gd name="T33" fmla="*/ 1134 h 1180"/>
                <a:gd name="T34" fmla="*/ 226 w 363"/>
                <a:gd name="T35" fmla="*/ 1089 h 1180"/>
                <a:gd name="T36" fmla="*/ 317 w 363"/>
                <a:gd name="T37" fmla="*/ 998 h 1180"/>
                <a:gd name="T38" fmla="*/ 317 w 363"/>
                <a:gd name="T39" fmla="*/ 953 h 1180"/>
                <a:gd name="T40" fmla="*/ 272 w 363"/>
                <a:gd name="T41" fmla="*/ 908 h 1180"/>
                <a:gd name="T42" fmla="*/ 272 w 363"/>
                <a:gd name="T43" fmla="*/ 771 h 1180"/>
                <a:gd name="T44" fmla="*/ 317 w 363"/>
                <a:gd name="T45" fmla="*/ 726 h 1180"/>
                <a:gd name="T46" fmla="*/ 272 w 363"/>
                <a:gd name="T47" fmla="*/ 681 h 1180"/>
                <a:gd name="T48" fmla="*/ 272 w 363"/>
                <a:gd name="T49" fmla="*/ 590 h 1180"/>
                <a:gd name="T50" fmla="*/ 317 w 363"/>
                <a:gd name="T51" fmla="*/ 545 h 1180"/>
                <a:gd name="T52" fmla="*/ 317 w 363"/>
                <a:gd name="T53" fmla="*/ 136 h 1180"/>
                <a:gd name="T54" fmla="*/ 363 w 363"/>
                <a:gd name="T55" fmla="*/ 136 h 1180"/>
                <a:gd name="T56" fmla="*/ 363 w 363"/>
                <a:gd name="T5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3" h="1180">
                  <a:moveTo>
                    <a:pt x="363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499"/>
                  </a:lnTo>
                  <a:lnTo>
                    <a:pt x="90" y="545"/>
                  </a:lnTo>
                  <a:lnTo>
                    <a:pt x="90" y="590"/>
                  </a:lnTo>
                  <a:lnTo>
                    <a:pt x="45" y="635"/>
                  </a:lnTo>
                  <a:lnTo>
                    <a:pt x="45" y="726"/>
                  </a:lnTo>
                  <a:lnTo>
                    <a:pt x="90" y="771"/>
                  </a:lnTo>
                  <a:lnTo>
                    <a:pt x="90" y="862"/>
                  </a:lnTo>
                  <a:lnTo>
                    <a:pt x="45" y="908"/>
                  </a:lnTo>
                  <a:lnTo>
                    <a:pt x="45" y="998"/>
                  </a:lnTo>
                  <a:lnTo>
                    <a:pt x="136" y="1089"/>
                  </a:lnTo>
                  <a:lnTo>
                    <a:pt x="136" y="1134"/>
                  </a:lnTo>
                  <a:lnTo>
                    <a:pt x="181" y="1180"/>
                  </a:lnTo>
                  <a:lnTo>
                    <a:pt x="226" y="1134"/>
                  </a:lnTo>
                  <a:lnTo>
                    <a:pt x="226" y="1089"/>
                  </a:lnTo>
                  <a:lnTo>
                    <a:pt x="317" y="998"/>
                  </a:lnTo>
                  <a:lnTo>
                    <a:pt x="317" y="953"/>
                  </a:lnTo>
                  <a:lnTo>
                    <a:pt x="272" y="908"/>
                  </a:lnTo>
                  <a:lnTo>
                    <a:pt x="272" y="771"/>
                  </a:lnTo>
                  <a:lnTo>
                    <a:pt x="317" y="726"/>
                  </a:lnTo>
                  <a:lnTo>
                    <a:pt x="272" y="681"/>
                  </a:lnTo>
                  <a:lnTo>
                    <a:pt x="272" y="590"/>
                  </a:lnTo>
                  <a:lnTo>
                    <a:pt x="317" y="545"/>
                  </a:lnTo>
                  <a:lnTo>
                    <a:pt x="317" y="136"/>
                  </a:lnTo>
                  <a:lnTo>
                    <a:pt x="363" y="136"/>
                  </a:lnTo>
                  <a:lnTo>
                    <a:pt x="363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10" name="Rectangle 138">
              <a:extLst>
                <a:ext uri="{FF2B5EF4-FFF2-40B4-BE49-F238E27FC236}">
                  <a16:creationId xmlns:a16="http://schemas.microsoft.com/office/drawing/2014/main" id="{33E3DFB7-9DAF-4DB9-9E7C-EDBDD0640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46"/>
              <a:ext cx="817" cy="771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11" name="Rectangle 139">
              <a:extLst>
                <a:ext uri="{FF2B5EF4-FFF2-40B4-BE49-F238E27FC236}">
                  <a16:creationId xmlns:a16="http://schemas.microsoft.com/office/drawing/2014/main" id="{76AFD64A-E9C8-40F9-9F95-73721A4B6DF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7" y="391"/>
              <a:ext cx="725" cy="680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12" name="AutoShape 140">
              <a:extLst>
                <a:ext uri="{FF2B5EF4-FFF2-40B4-BE49-F238E27FC236}">
                  <a16:creationId xmlns:a16="http://schemas.microsoft.com/office/drawing/2014/main" id="{87BFBCF7-1A33-4C1A-9D3F-D5EAEDBE0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436"/>
              <a:ext cx="362" cy="1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13" name="Rectangle 141">
              <a:extLst>
                <a:ext uri="{FF2B5EF4-FFF2-40B4-BE49-F238E27FC236}">
                  <a16:creationId xmlns:a16="http://schemas.microsoft.com/office/drawing/2014/main" id="{31478CFF-F08F-42EA-A2E7-AD777634F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346"/>
              <a:ext cx="817" cy="771"/>
            </a:xfrm>
            <a:prstGeom prst="rect">
              <a:avLst/>
            </a:prstGeom>
            <a:noFill/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414" name="Group 142">
            <a:extLst>
              <a:ext uri="{FF2B5EF4-FFF2-40B4-BE49-F238E27FC236}">
                <a16:creationId xmlns:a16="http://schemas.microsoft.com/office/drawing/2014/main" id="{D9E35D4A-88D0-4C43-A064-B64C41FCC700}"/>
              </a:ext>
            </a:extLst>
          </p:cNvPr>
          <p:cNvGrpSpPr>
            <a:grpSpLocks/>
          </p:cNvGrpSpPr>
          <p:nvPr/>
        </p:nvGrpSpPr>
        <p:grpSpPr bwMode="auto">
          <a:xfrm>
            <a:off x="2790825" y="4778375"/>
            <a:ext cx="631825" cy="1511300"/>
            <a:chOff x="1079" y="300"/>
            <a:chExt cx="816" cy="1951"/>
          </a:xfrm>
        </p:grpSpPr>
        <p:sp>
          <p:nvSpPr>
            <p:cNvPr id="54415" name="Freeform 143">
              <a:extLst>
                <a:ext uri="{FF2B5EF4-FFF2-40B4-BE49-F238E27FC236}">
                  <a16:creationId xmlns:a16="http://schemas.microsoft.com/office/drawing/2014/main" id="{0A477E3A-3D57-4FAA-834F-A5C61FA49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16" name="Freeform 144">
              <a:extLst>
                <a:ext uri="{FF2B5EF4-FFF2-40B4-BE49-F238E27FC236}">
                  <a16:creationId xmlns:a16="http://schemas.microsoft.com/office/drawing/2014/main" id="{859505B5-4F0C-40F2-BA5F-DDA5B759B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981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17" name="Rectangle 145">
              <a:extLst>
                <a:ext uri="{FF2B5EF4-FFF2-40B4-BE49-F238E27FC236}">
                  <a16:creationId xmlns:a16="http://schemas.microsoft.com/office/drawing/2014/main" id="{AFE3E67F-3E11-4000-8C71-21EC5BBF1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1117"/>
              <a:ext cx="363" cy="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18" name="Freeform 146">
              <a:extLst>
                <a:ext uri="{FF2B5EF4-FFF2-40B4-BE49-F238E27FC236}">
                  <a16:creationId xmlns:a16="http://schemas.microsoft.com/office/drawing/2014/main" id="{68F5F2DB-0BD5-421C-B6AD-455924FDB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071"/>
              <a:ext cx="363" cy="1180"/>
            </a:xfrm>
            <a:custGeom>
              <a:avLst/>
              <a:gdLst>
                <a:gd name="T0" fmla="*/ 363 w 363"/>
                <a:gd name="T1" fmla="*/ 0 h 1180"/>
                <a:gd name="T2" fmla="*/ 0 w 363"/>
                <a:gd name="T3" fmla="*/ 0 h 1180"/>
                <a:gd name="T4" fmla="*/ 0 w 363"/>
                <a:gd name="T5" fmla="*/ 136 h 1180"/>
                <a:gd name="T6" fmla="*/ 45 w 363"/>
                <a:gd name="T7" fmla="*/ 136 h 1180"/>
                <a:gd name="T8" fmla="*/ 45 w 363"/>
                <a:gd name="T9" fmla="*/ 499 h 1180"/>
                <a:gd name="T10" fmla="*/ 90 w 363"/>
                <a:gd name="T11" fmla="*/ 545 h 1180"/>
                <a:gd name="T12" fmla="*/ 90 w 363"/>
                <a:gd name="T13" fmla="*/ 590 h 1180"/>
                <a:gd name="T14" fmla="*/ 45 w 363"/>
                <a:gd name="T15" fmla="*/ 635 h 1180"/>
                <a:gd name="T16" fmla="*/ 45 w 363"/>
                <a:gd name="T17" fmla="*/ 726 h 1180"/>
                <a:gd name="T18" fmla="*/ 90 w 363"/>
                <a:gd name="T19" fmla="*/ 771 h 1180"/>
                <a:gd name="T20" fmla="*/ 90 w 363"/>
                <a:gd name="T21" fmla="*/ 862 h 1180"/>
                <a:gd name="T22" fmla="*/ 45 w 363"/>
                <a:gd name="T23" fmla="*/ 908 h 1180"/>
                <a:gd name="T24" fmla="*/ 45 w 363"/>
                <a:gd name="T25" fmla="*/ 998 h 1180"/>
                <a:gd name="T26" fmla="*/ 136 w 363"/>
                <a:gd name="T27" fmla="*/ 1089 h 1180"/>
                <a:gd name="T28" fmla="*/ 136 w 363"/>
                <a:gd name="T29" fmla="*/ 1134 h 1180"/>
                <a:gd name="T30" fmla="*/ 181 w 363"/>
                <a:gd name="T31" fmla="*/ 1180 h 1180"/>
                <a:gd name="T32" fmla="*/ 226 w 363"/>
                <a:gd name="T33" fmla="*/ 1134 h 1180"/>
                <a:gd name="T34" fmla="*/ 226 w 363"/>
                <a:gd name="T35" fmla="*/ 1089 h 1180"/>
                <a:gd name="T36" fmla="*/ 317 w 363"/>
                <a:gd name="T37" fmla="*/ 998 h 1180"/>
                <a:gd name="T38" fmla="*/ 317 w 363"/>
                <a:gd name="T39" fmla="*/ 953 h 1180"/>
                <a:gd name="T40" fmla="*/ 272 w 363"/>
                <a:gd name="T41" fmla="*/ 908 h 1180"/>
                <a:gd name="T42" fmla="*/ 272 w 363"/>
                <a:gd name="T43" fmla="*/ 771 h 1180"/>
                <a:gd name="T44" fmla="*/ 317 w 363"/>
                <a:gd name="T45" fmla="*/ 726 h 1180"/>
                <a:gd name="T46" fmla="*/ 272 w 363"/>
                <a:gd name="T47" fmla="*/ 681 h 1180"/>
                <a:gd name="T48" fmla="*/ 272 w 363"/>
                <a:gd name="T49" fmla="*/ 590 h 1180"/>
                <a:gd name="T50" fmla="*/ 317 w 363"/>
                <a:gd name="T51" fmla="*/ 545 h 1180"/>
                <a:gd name="T52" fmla="*/ 317 w 363"/>
                <a:gd name="T53" fmla="*/ 136 h 1180"/>
                <a:gd name="T54" fmla="*/ 363 w 363"/>
                <a:gd name="T55" fmla="*/ 136 h 1180"/>
                <a:gd name="T56" fmla="*/ 363 w 363"/>
                <a:gd name="T5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3" h="1180">
                  <a:moveTo>
                    <a:pt x="363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499"/>
                  </a:lnTo>
                  <a:lnTo>
                    <a:pt x="90" y="545"/>
                  </a:lnTo>
                  <a:lnTo>
                    <a:pt x="90" y="590"/>
                  </a:lnTo>
                  <a:lnTo>
                    <a:pt x="45" y="635"/>
                  </a:lnTo>
                  <a:lnTo>
                    <a:pt x="45" y="726"/>
                  </a:lnTo>
                  <a:lnTo>
                    <a:pt x="90" y="771"/>
                  </a:lnTo>
                  <a:lnTo>
                    <a:pt x="90" y="862"/>
                  </a:lnTo>
                  <a:lnTo>
                    <a:pt x="45" y="908"/>
                  </a:lnTo>
                  <a:lnTo>
                    <a:pt x="45" y="998"/>
                  </a:lnTo>
                  <a:lnTo>
                    <a:pt x="136" y="1089"/>
                  </a:lnTo>
                  <a:lnTo>
                    <a:pt x="136" y="1134"/>
                  </a:lnTo>
                  <a:lnTo>
                    <a:pt x="181" y="1180"/>
                  </a:lnTo>
                  <a:lnTo>
                    <a:pt x="226" y="1134"/>
                  </a:lnTo>
                  <a:lnTo>
                    <a:pt x="226" y="1089"/>
                  </a:lnTo>
                  <a:lnTo>
                    <a:pt x="317" y="998"/>
                  </a:lnTo>
                  <a:lnTo>
                    <a:pt x="317" y="953"/>
                  </a:lnTo>
                  <a:lnTo>
                    <a:pt x="272" y="908"/>
                  </a:lnTo>
                  <a:lnTo>
                    <a:pt x="272" y="771"/>
                  </a:lnTo>
                  <a:lnTo>
                    <a:pt x="317" y="726"/>
                  </a:lnTo>
                  <a:lnTo>
                    <a:pt x="272" y="681"/>
                  </a:lnTo>
                  <a:lnTo>
                    <a:pt x="272" y="590"/>
                  </a:lnTo>
                  <a:lnTo>
                    <a:pt x="317" y="545"/>
                  </a:lnTo>
                  <a:lnTo>
                    <a:pt x="317" y="136"/>
                  </a:lnTo>
                  <a:lnTo>
                    <a:pt x="363" y="136"/>
                  </a:lnTo>
                  <a:lnTo>
                    <a:pt x="363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19" name="Freeform 147">
              <a:extLst>
                <a:ext uri="{FF2B5EF4-FFF2-40B4-BE49-F238E27FC236}">
                  <a16:creationId xmlns:a16="http://schemas.microsoft.com/office/drawing/2014/main" id="{E586F683-5FAD-4287-BA95-68FB29B8E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00"/>
              <a:ext cx="816" cy="817"/>
            </a:xfrm>
            <a:custGeom>
              <a:avLst/>
              <a:gdLst>
                <a:gd name="T0" fmla="*/ 635 w 816"/>
                <a:gd name="T1" fmla="*/ 817 h 817"/>
                <a:gd name="T2" fmla="*/ 181 w 816"/>
                <a:gd name="T3" fmla="*/ 817 h 817"/>
                <a:gd name="T4" fmla="*/ 0 w 816"/>
                <a:gd name="T5" fmla="*/ 635 h 817"/>
                <a:gd name="T6" fmla="*/ 0 w 816"/>
                <a:gd name="T7" fmla="*/ 182 h 817"/>
                <a:gd name="T8" fmla="*/ 181 w 816"/>
                <a:gd name="T9" fmla="*/ 0 h 817"/>
                <a:gd name="T10" fmla="*/ 635 w 816"/>
                <a:gd name="T11" fmla="*/ 0 h 817"/>
                <a:gd name="T12" fmla="*/ 816 w 816"/>
                <a:gd name="T13" fmla="*/ 182 h 817"/>
                <a:gd name="T14" fmla="*/ 816 w 816"/>
                <a:gd name="T15" fmla="*/ 590 h 817"/>
                <a:gd name="T16" fmla="*/ 635 w 816"/>
                <a:gd name="T1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6" h="817">
                  <a:moveTo>
                    <a:pt x="635" y="817"/>
                  </a:moveTo>
                  <a:lnTo>
                    <a:pt x="181" y="817"/>
                  </a:lnTo>
                  <a:lnTo>
                    <a:pt x="0" y="635"/>
                  </a:lnTo>
                  <a:lnTo>
                    <a:pt x="0" y="182"/>
                  </a:lnTo>
                  <a:lnTo>
                    <a:pt x="181" y="0"/>
                  </a:lnTo>
                  <a:lnTo>
                    <a:pt x="635" y="0"/>
                  </a:lnTo>
                  <a:lnTo>
                    <a:pt x="816" y="182"/>
                  </a:lnTo>
                  <a:lnTo>
                    <a:pt x="816" y="590"/>
                  </a:lnTo>
                  <a:lnTo>
                    <a:pt x="635" y="817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20" name="AutoShape 148">
              <a:extLst>
                <a:ext uri="{FF2B5EF4-FFF2-40B4-BE49-F238E27FC236}">
                  <a16:creationId xmlns:a16="http://schemas.microsoft.com/office/drawing/2014/main" id="{15A28C11-54D1-42A0-9E38-CAEDE1965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391"/>
              <a:ext cx="362" cy="1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21" name="Freeform 149">
              <a:extLst>
                <a:ext uri="{FF2B5EF4-FFF2-40B4-BE49-F238E27FC236}">
                  <a16:creationId xmlns:a16="http://schemas.microsoft.com/office/drawing/2014/main" id="{178AC04F-9B60-4727-B3E2-B8958DDEC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300"/>
              <a:ext cx="816" cy="817"/>
            </a:xfrm>
            <a:custGeom>
              <a:avLst/>
              <a:gdLst>
                <a:gd name="T0" fmla="*/ 635 w 816"/>
                <a:gd name="T1" fmla="*/ 817 h 817"/>
                <a:gd name="T2" fmla="*/ 181 w 816"/>
                <a:gd name="T3" fmla="*/ 817 h 817"/>
                <a:gd name="T4" fmla="*/ 0 w 816"/>
                <a:gd name="T5" fmla="*/ 635 h 817"/>
                <a:gd name="T6" fmla="*/ 0 w 816"/>
                <a:gd name="T7" fmla="*/ 182 h 817"/>
                <a:gd name="T8" fmla="*/ 181 w 816"/>
                <a:gd name="T9" fmla="*/ 0 h 817"/>
                <a:gd name="T10" fmla="*/ 635 w 816"/>
                <a:gd name="T11" fmla="*/ 0 h 817"/>
                <a:gd name="T12" fmla="*/ 816 w 816"/>
                <a:gd name="T13" fmla="*/ 182 h 817"/>
                <a:gd name="T14" fmla="*/ 816 w 816"/>
                <a:gd name="T15" fmla="*/ 590 h 817"/>
                <a:gd name="T16" fmla="*/ 635 w 816"/>
                <a:gd name="T17" fmla="*/ 817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6" h="817">
                  <a:moveTo>
                    <a:pt x="635" y="817"/>
                  </a:moveTo>
                  <a:lnTo>
                    <a:pt x="181" y="817"/>
                  </a:lnTo>
                  <a:lnTo>
                    <a:pt x="0" y="635"/>
                  </a:lnTo>
                  <a:lnTo>
                    <a:pt x="0" y="182"/>
                  </a:lnTo>
                  <a:lnTo>
                    <a:pt x="181" y="0"/>
                  </a:lnTo>
                  <a:lnTo>
                    <a:pt x="635" y="0"/>
                  </a:lnTo>
                  <a:lnTo>
                    <a:pt x="816" y="182"/>
                  </a:lnTo>
                  <a:lnTo>
                    <a:pt x="816" y="590"/>
                  </a:lnTo>
                  <a:lnTo>
                    <a:pt x="635" y="817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422" name="Group 150">
            <a:extLst>
              <a:ext uri="{FF2B5EF4-FFF2-40B4-BE49-F238E27FC236}">
                <a16:creationId xmlns:a16="http://schemas.microsoft.com/office/drawing/2014/main" id="{77224C21-CFE4-48A6-BA47-6B8140EBA02E}"/>
              </a:ext>
            </a:extLst>
          </p:cNvPr>
          <p:cNvGrpSpPr>
            <a:grpSpLocks/>
          </p:cNvGrpSpPr>
          <p:nvPr/>
        </p:nvGrpSpPr>
        <p:grpSpPr bwMode="auto">
          <a:xfrm>
            <a:off x="6438900" y="4778375"/>
            <a:ext cx="842963" cy="1511300"/>
            <a:chOff x="2939" y="300"/>
            <a:chExt cx="1089" cy="1951"/>
          </a:xfrm>
        </p:grpSpPr>
        <p:sp>
          <p:nvSpPr>
            <p:cNvPr id="54423" name="Freeform 151">
              <a:extLst>
                <a:ext uri="{FF2B5EF4-FFF2-40B4-BE49-F238E27FC236}">
                  <a16:creationId xmlns:a16="http://schemas.microsoft.com/office/drawing/2014/main" id="{9829FA39-71D8-448F-A339-EBF4F84C14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981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24" name="Freeform 152">
              <a:extLst>
                <a:ext uri="{FF2B5EF4-FFF2-40B4-BE49-F238E27FC236}">
                  <a16:creationId xmlns:a16="http://schemas.microsoft.com/office/drawing/2014/main" id="{F791EBE7-24C4-41B2-A818-FBA8F4FCE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981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25" name="Rectangle 153">
              <a:extLst>
                <a:ext uri="{FF2B5EF4-FFF2-40B4-BE49-F238E27FC236}">
                  <a16:creationId xmlns:a16="http://schemas.microsoft.com/office/drawing/2014/main" id="{7A6E1CC6-DBE1-42AB-AEA4-17A17F465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1117"/>
              <a:ext cx="363" cy="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26" name="Freeform 154">
              <a:extLst>
                <a:ext uri="{FF2B5EF4-FFF2-40B4-BE49-F238E27FC236}">
                  <a16:creationId xmlns:a16="http://schemas.microsoft.com/office/drawing/2014/main" id="{7B6ABA4F-AD1D-4FC3-B2EA-32CB39BA9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" y="1071"/>
              <a:ext cx="363" cy="1180"/>
            </a:xfrm>
            <a:custGeom>
              <a:avLst/>
              <a:gdLst>
                <a:gd name="T0" fmla="*/ 363 w 363"/>
                <a:gd name="T1" fmla="*/ 0 h 1180"/>
                <a:gd name="T2" fmla="*/ 0 w 363"/>
                <a:gd name="T3" fmla="*/ 0 h 1180"/>
                <a:gd name="T4" fmla="*/ 0 w 363"/>
                <a:gd name="T5" fmla="*/ 136 h 1180"/>
                <a:gd name="T6" fmla="*/ 45 w 363"/>
                <a:gd name="T7" fmla="*/ 136 h 1180"/>
                <a:gd name="T8" fmla="*/ 45 w 363"/>
                <a:gd name="T9" fmla="*/ 499 h 1180"/>
                <a:gd name="T10" fmla="*/ 90 w 363"/>
                <a:gd name="T11" fmla="*/ 545 h 1180"/>
                <a:gd name="T12" fmla="*/ 90 w 363"/>
                <a:gd name="T13" fmla="*/ 590 h 1180"/>
                <a:gd name="T14" fmla="*/ 45 w 363"/>
                <a:gd name="T15" fmla="*/ 635 h 1180"/>
                <a:gd name="T16" fmla="*/ 45 w 363"/>
                <a:gd name="T17" fmla="*/ 726 h 1180"/>
                <a:gd name="T18" fmla="*/ 90 w 363"/>
                <a:gd name="T19" fmla="*/ 771 h 1180"/>
                <a:gd name="T20" fmla="*/ 90 w 363"/>
                <a:gd name="T21" fmla="*/ 862 h 1180"/>
                <a:gd name="T22" fmla="*/ 45 w 363"/>
                <a:gd name="T23" fmla="*/ 908 h 1180"/>
                <a:gd name="T24" fmla="*/ 45 w 363"/>
                <a:gd name="T25" fmla="*/ 998 h 1180"/>
                <a:gd name="T26" fmla="*/ 136 w 363"/>
                <a:gd name="T27" fmla="*/ 1089 h 1180"/>
                <a:gd name="T28" fmla="*/ 136 w 363"/>
                <a:gd name="T29" fmla="*/ 1134 h 1180"/>
                <a:gd name="T30" fmla="*/ 181 w 363"/>
                <a:gd name="T31" fmla="*/ 1180 h 1180"/>
                <a:gd name="T32" fmla="*/ 226 w 363"/>
                <a:gd name="T33" fmla="*/ 1134 h 1180"/>
                <a:gd name="T34" fmla="*/ 226 w 363"/>
                <a:gd name="T35" fmla="*/ 1089 h 1180"/>
                <a:gd name="T36" fmla="*/ 317 w 363"/>
                <a:gd name="T37" fmla="*/ 998 h 1180"/>
                <a:gd name="T38" fmla="*/ 317 w 363"/>
                <a:gd name="T39" fmla="*/ 953 h 1180"/>
                <a:gd name="T40" fmla="*/ 272 w 363"/>
                <a:gd name="T41" fmla="*/ 908 h 1180"/>
                <a:gd name="T42" fmla="*/ 272 w 363"/>
                <a:gd name="T43" fmla="*/ 771 h 1180"/>
                <a:gd name="T44" fmla="*/ 317 w 363"/>
                <a:gd name="T45" fmla="*/ 726 h 1180"/>
                <a:gd name="T46" fmla="*/ 272 w 363"/>
                <a:gd name="T47" fmla="*/ 681 h 1180"/>
                <a:gd name="T48" fmla="*/ 272 w 363"/>
                <a:gd name="T49" fmla="*/ 590 h 1180"/>
                <a:gd name="T50" fmla="*/ 317 w 363"/>
                <a:gd name="T51" fmla="*/ 545 h 1180"/>
                <a:gd name="T52" fmla="*/ 317 w 363"/>
                <a:gd name="T53" fmla="*/ 136 h 1180"/>
                <a:gd name="T54" fmla="*/ 363 w 363"/>
                <a:gd name="T55" fmla="*/ 136 h 1180"/>
                <a:gd name="T56" fmla="*/ 363 w 363"/>
                <a:gd name="T5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3" h="1180">
                  <a:moveTo>
                    <a:pt x="363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499"/>
                  </a:lnTo>
                  <a:lnTo>
                    <a:pt x="90" y="545"/>
                  </a:lnTo>
                  <a:lnTo>
                    <a:pt x="90" y="590"/>
                  </a:lnTo>
                  <a:lnTo>
                    <a:pt x="45" y="635"/>
                  </a:lnTo>
                  <a:lnTo>
                    <a:pt x="45" y="726"/>
                  </a:lnTo>
                  <a:lnTo>
                    <a:pt x="90" y="771"/>
                  </a:lnTo>
                  <a:lnTo>
                    <a:pt x="90" y="862"/>
                  </a:lnTo>
                  <a:lnTo>
                    <a:pt x="45" y="908"/>
                  </a:lnTo>
                  <a:lnTo>
                    <a:pt x="45" y="998"/>
                  </a:lnTo>
                  <a:lnTo>
                    <a:pt x="136" y="1089"/>
                  </a:lnTo>
                  <a:lnTo>
                    <a:pt x="136" y="1134"/>
                  </a:lnTo>
                  <a:lnTo>
                    <a:pt x="181" y="1180"/>
                  </a:lnTo>
                  <a:lnTo>
                    <a:pt x="226" y="1134"/>
                  </a:lnTo>
                  <a:lnTo>
                    <a:pt x="226" y="1089"/>
                  </a:lnTo>
                  <a:lnTo>
                    <a:pt x="317" y="998"/>
                  </a:lnTo>
                  <a:lnTo>
                    <a:pt x="317" y="953"/>
                  </a:lnTo>
                  <a:lnTo>
                    <a:pt x="272" y="908"/>
                  </a:lnTo>
                  <a:lnTo>
                    <a:pt x="272" y="771"/>
                  </a:lnTo>
                  <a:lnTo>
                    <a:pt x="317" y="726"/>
                  </a:lnTo>
                  <a:lnTo>
                    <a:pt x="272" y="681"/>
                  </a:lnTo>
                  <a:lnTo>
                    <a:pt x="272" y="590"/>
                  </a:lnTo>
                  <a:lnTo>
                    <a:pt x="317" y="545"/>
                  </a:lnTo>
                  <a:lnTo>
                    <a:pt x="317" y="136"/>
                  </a:lnTo>
                  <a:lnTo>
                    <a:pt x="363" y="136"/>
                  </a:lnTo>
                  <a:lnTo>
                    <a:pt x="363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27" name="Freeform 155">
              <a:extLst>
                <a:ext uri="{FF2B5EF4-FFF2-40B4-BE49-F238E27FC236}">
                  <a16:creationId xmlns:a16="http://schemas.microsoft.com/office/drawing/2014/main" id="{E9072BB6-10DB-4884-907E-DC2736050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00"/>
              <a:ext cx="1089" cy="855"/>
            </a:xfrm>
            <a:custGeom>
              <a:avLst/>
              <a:gdLst>
                <a:gd name="T0" fmla="*/ 159 w 1134"/>
                <a:gd name="T1" fmla="*/ 635 h 855"/>
                <a:gd name="T2" fmla="*/ 340 w 1134"/>
                <a:gd name="T3" fmla="*/ 817 h 855"/>
                <a:gd name="T4" fmla="*/ 794 w 1134"/>
                <a:gd name="T5" fmla="*/ 817 h 855"/>
                <a:gd name="T6" fmla="*/ 975 w 1134"/>
                <a:gd name="T7" fmla="*/ 590 h 855"/>
                <a:gd name="T8" fmla="*/ 1066 w 1134"/>
                <a:gd name="T9" fmla="*/ 182 h 855"/>
                <a:gd name="T10" fmla="*/ 567 w 1134"/>
                <a:gd name="T11" fmla="*/ 0 h 855"/>
                <a:gd name="T12" fmla="*/ 68 w 1134"/>
                <a:gd name="T13" fmla="*/ 182 h 855"/>
                <a:gd name="T14" fmla="*/ 159 w 1134"/>
                <a:gd name="T15" fmla="*/ 63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4" h="855">
                  <a:moveTo>
                    <a:pt x="159" y="635"/>
                  </a:moveTo>
                  <a:cubicBezTo>
                    <a:pt x="204" y="741"/>
                    <a:pt x="234" y="787"/>
                    <a:pt x="340" y="817"/>
                  </a:cubicBezTo>
                  <a:cubicBezTo>
                    <a:pt x="446" y="847"/>
                    <a:pt x="688" y="855"/>
                    <a:pt x="794" y="817"/>
                  </a:cubicBezTo>
                  <a:cubicBezTo>
                    <a:pt x="900" y="779"/>
                    <a:pt x="930" y="696"/>
                    <a:pt x="975" y="590"/>
                  </a:cubicBezTo>
                  <a:cubicBezTo>
                    <a:pt x="1020" y="484"/>
                    <a:pt x="1134" y="280"/>
                    <a:pt x="1066" y="182"/>
                  </a:cubicBezTo>
                  <a:cubicBezTo>
                    <a:pt x="998" y="84"/>
                    <a:pt x="733" y="0"/>
                    <a:pt x="567" y="0"/>
                  </a:cubicBezTo>
                  <a:cubicBezTo>
                    <a:pt x="401" y="0"/>
                    <a:pt x="136" y="76"/>
                    <a:pt x="68" y="182"/>
                  </a:cubicBezTo>
                  <a:cubicBezTo>
                    <a:pt x="0" y="288"/>
                    <a:pt x="114" y="529"/>
                    <a:pt x="159" y="635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28" name="AutoShape 156">
              <a:extLst>
                <a:ext uri="{FF2B5EF4-FFF2-40B4-BE49-F238E27FC236}">
                  <a16:creationId xmlns:a16="http://schemas.microsoft.com/office/drawing/2014/main" id="{B9732F10-5658-4AA2-AB22-0BBE66A26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2" y="391"/>
              <a:ext cx="362" cy="1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29" name="Freeform 157">
              <a:extLst>
                <a:ext uri="{FF2B5EF4-FFF2-40B4-BE49-F238E27FC236}">
                  <a16:creationId xmlns:a16="http://schemas.microsoft.com/office/drawing/2014/main" id="{7BC08024-755A-4743-BC37-6BE3E44C2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300"/>
              <a:ext cx="1089" cy="855"/>
            </a:xfrm>
            <a:custGeom>
              <a:avLst/>
              <a:gdLst>
                <a:gd name="T0" fmla="*/ 159 w 1134"/>
                <a:gd name="T1" fmla="*/ 635 h 855"/>
                <a:gd name="T2" fmla="*/ 340 w 1134"/>
                <a:gd name="T3" fmla="*/ 817 h 855"/>
                <a:gd name="T4" fmla="*/ 794 w 1134"/>
                <a:gd name="T5" fmla="*/ 817 h 855"/>
                <a:gd name="T6" fmla="*/ 975 w 1134"/>
                <a:gd name="T7" fmla="*/ 590 h 855"/>
                <a:gd name="T8" fmla="*/ 1066 w 1134"/>
                <a:gd name="T9" fmla="*/ 182 h 855"/>
                <a:gd name="T10" fmla="*/ 567 w 1134"/>
                <a:gd name="T11" fmla="*/ 0 h 855"/>
                <a:gd name="T12" fmla="*/ 68 w 1134"/>
                <a:gd name="T13" fmla="*/ 182 h 855"/>
                <a:gd name="T14" fmla="*/ 159 w 1134"/>
                <a:gd name="T15" fmla="*/ 63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4" h="855">
                  <a:moveTo>
                    <a:pt x="159" y="635"/>
                  </a:moveTo>
                  <a:cubicBezTo>
                    <a:pt x="204" y="741"/>
                    <a:pt x="234" y="787"/>
                    <a:pt x="340" y="817"/>
                  </a:cubicBezTo>
                  <a:cubicBezTo>
                    <a:pt x="446" y="847"/>
                    <a:pt x="688" y="855"/>
                    <a:pt x="794" y="817"/>
                  </a:cubicBezTo>
                  <a:cubicBezTo>
                    <a:pt x="900" y="779"/>
                    <a:pt x="930" y="696"/>
                    <a:pt x="975" y="590"/>
                  </a:cubicBezTo>
                  <a:cubicBezTo>
                    <a:pt x="1020" y="484"/>
                    <a:pt x="1134" y="280"/>
                    <a:pt x="1066" y="182"/>
                  </a:cubicBezTo>
                  <a:cubicBezTo>
                    <a:pt x="998" y="84"/>
                    <a:pt x="733" y="0"/>
                    <a:pt x="567" y="0"/>
                  </a:cubicBezTo>
                  <a:cubicBezTo>
                    <a:pt x="401" y="0"/>
                    <a:pt x="136" y="76"/>
                    <a:pt x="68" y="182"/>
                  </a:cubicBezTo>
                  <a:cubicBezTo>
                    <a:pt x="0" y="288"/>
                    <a:pt x="114" y="529"/>
                    <a:pt x="159" y="635"/>
                  </a:cubicBez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4430" name="Group 158">
            <a:extLst>
              <a:ext uri="{FF2B5EF4-FFF2-40B4-BE49-F238E27FC236}">
                <a16:creationId xmlns:a16="http://schemas.microsoft.com/office/drawing/2014/main" id="{5009AA54-2AAD-4E5D-9C21-9B68A7EDEFC6}"/>
              </a:ext>
            </a:extLst>
          </p:cNvPr>
          <p:cNvGrpSpPr>
            <a:grpSpLocks/>
          </p:cNvGrpSpPr>
          <p:nvPr/>
        </p:nvGrpSpPr>
        <p:grpSpPr bwMode="auto">
          <a:xfrm>
            <a:off x="8318500" y="4779963"/>
            <a:ext cx="774700" cy="1476375"/>
            <a:chOff x="4118" y="301"/>
            <a:chExt cx="999" cy="1905"/>
          </a:xfrm>
        </p:grpSpPr>
        <p:sp>
          <p:nvSpPr>
            <p:cNvPr id="54431" name="Freeform 159">
              <a:extLst>
                <a:ext uri="{FF2B5EF4-FFF2-40B4-BE49-F238E27FC236}">
                  <a16:creationId xmlns:a16="http://schemas.microsoft.com/office/drawing/2014/main" id="{EDA64A85-DACF-4C31-87BE-3A6F84FA7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2" y="936"/>
              <a:ext cx="272" cy="1270"/>
            </a:xfrm>
            <a:custGeom>
              <a:avLst/>
              <a:gdLst>
                <a:gd name="T0" fmla="*/ 0 w 272"/>
                <a:gd name="T1" fmla="*/ 0 h 1270"/>
                <a:gd name="T2" fmla="*/ 272 w 272"/>
                <a:gd name="T3" fmla="*/ 0 h 1270"/>
                <a:gd name="T4" fmla="*/ 272 w 272"/>
                <a:gd name="T5" fmla="*/ 635 h 1270"/>
                <a:gd name="T6" fmla="*/ 227 w 272"/>
                <a:gd name="T7" fmla="*/ 681 h 1270"/>
                <a:gd name="T8" fmla="*/ 227 w 272"/>
                <a:gd name="T9" fmla="*/ 771 h 1270"/>
                <a:gd name="T10" fmla="*/ 272 w 272"/>
                <a:gd name="T11" fmla="*/ 817 h 1270"/>
                <a:gd name="T12" fmla="*/ 227 w 272"/>
                <a:gd name="T13" fmla="*/ 862 h 1270"/>
                <a:gd name="T14" fmla="*/ 227 w 272"/>
                <a:gd name="T15" fmla="*/ 907 h 1270"/>
                <a:gd name="T16" fmla="*/ 227 w 272"/>
                <a:gd name="T17" fmla="*/ 998 h 1270"/>
                <a:gd name="T18" fmla="*/ 272 w 272"/>
                <a:gd name="T19" fmla="*/ 1044 h 1270"/>
                <a:gd name="T20" fmla="*/ 272 w 272"/>
                <a:gd name="T21" fmla="*/ 1089 h 1270"/>
                <a:gd name="T22" fmla="*/ 181 w 272"/>
                <a:gd name="T23" fmla="*/ 1180 h 1270"/>
                <a:gd name="T24" fmla="*/ 181 w 272"/>
                <a:gd name="T25" fmla="*/ 1225 h 1270"/>
                <a:gd name="T26" fmla="*/ 136 w 272"/>
                <a:gd name="T27" fmla="*/ 1270 h 1270"/>
                <a:gd name="T28" fmla="*/ 91 w 272"/>
                <a:gd name="T29" fmla="*/ 1225 h 1270"/>
                <a:gd name="T30" fmla="*/ 91 w 272"/>
                <a:gd name="T31" fmla="*/ 1180 h 1270"/>
                <a:gd name="T32" fmla="*/ 0 w 272"/>
                <a:gd name="T33" fmla="*/ 1089 h 1270"/>
                <a:gd name="T34" fmla="*/ 0 w 272"/>
                <a:gd name="T35" fmla="*/ 998 h 1270"/>
                <a:gd name="T36" fmla="*/ 45 w 272"/>
                <a:gd name="T37" fmla="*/ 953 h 1270"/>
                <a:gd name="T38" fmla="*/ 45 w 272"/>
                <a:gd name="T39" fmla="*/ 862 h 1270"/>
                <a:gd name="T40" fmla="*/ 0 w 272"/>
                <a:gd name="T41" fmla="*/ 817 h 1270"/>
                <a:gd name="T42" fmla="*/ 0 w 272"/>
                <a:gd name="T43" fmla="*/ 726 h 1270"/>
                <a:gd name="T44" fmla="*/ 45 w 272"/>
                <a:gd name="T45" fmla="*/ 681 h 1270"/>
                <a:gd name="T46" fmla="*/ 45 w 272"/>
                <a:gd name="T47" fmla="*/ 635 h 1270"/>
                <a:gd name="T48" fmla="*/ 0 w 272"/>
                <a:gd name="T49" fmla="*/ 590 h 1270"/>
                <a:gd name="T50" fmla="*/ 0 w 272"/>
                <a:gd name="T5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2" h="1270">
                  <a:moveTo>
                    <a:pt x="0" y="0"/>
                  </a:moveTo>
                  <a:lnTo>
                    <a:pt x="272" y="0"/>
                  </a:lnTo>
                  <a:lnTo>
                    <a:pt x="272" y="635"/>
                  </a:lnTo>
                  <a:lnTo>
                    <a:pt x="227" y="681"/>
                  </a:lnTo>
                  <a:lnTo>
                    <a:pt x="227" y="771"/>
                  </a:lnTo>
                  <a:lnTo>
                    <a:pt x="272" y="817"/>
                  </a:lnTo>
                  <a:lnTo>
                    <a:pt x="227" y="862"/>
                  </a:lnTo>
                  <a:lnTo>
                    <a:pt x="227" y="907"/>
                  </a:lnTo>
                  <a:lnTo>
                    <a:pt x="227" y="998"/>
                  </a:lnTo>
                  <a:lnTo>
                    <a:pt x="272" y="1044"/>
                  </a:lnTo>
                  <a:lnTo>
                    <a:pt x="272" y="1089"/>
                  </a:lnTo>
                  <a:lnTo>
                    <a:pt x="181" y="1180"/>
                  </a:lnTo>
                  <a:lnTo>
                    <a:pt x="181" y="1225"/>
                  </a:lnTo>
                  <a:lnTo>
                    <a:pt x="136" y="1270"/>
                  </a:lnTo>
                  <a:lnTo>
                    <a:pt x="91" y="1225"/>
                  </a:lnTo>
                  <a:lnTo>
                    <a:pt x="91" y="1180"/>
                  </a:lnTo>
                  <a:lnTo>
                    <a:pt x="0" y="1089"/>
                  </a:lnTo>
                  <a:lnTo>
                    <a:pt x="0" y="998"/>
                  </a:lnTo>
                  <a:lnTo>
                    <a:pt x="45" y="953"/>
                  </a:lnTo>
                  <a:lnTo>
                    <a:pt x="45" y="862"/>
                  </a:lnTo>
                  <a:lnTo>
                    <a:pt x="0" y="817"/>
                  </a:lnTo>
                  <a:lnTo>
                    <a:pt x="0" y="726"/>
                  </a:lnTo>
                  <a:lnTo>
                    <a:pt x="45" y="681"/>
                  </a:lnTo>
                  <a:lnTo>
                    <a:pt x="45" y="635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32" name="Freeform 160">
              <a:extLst>
                <a:ext uri="{FF2B5EF4-FFF2-40B4-BE49-F238E27FC236}">
                  <a16:creationId xmlns:a16="http://schemas.microsoft.com/office/drawing/2014/main" id="{FF943982-03AA-44A0-B161-DFF9E1E82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3" y="936"/>
              <a:ext cx="91" cy="1270"/>
            </a:xfrm>
            <a:custGeom>
              <a:avLst/>
              <a:gdLst>
                <a:gd name="T0" fmla="*/ 0 w 91"/>
                <a:gd name="T1" fmla="*/ 0 h 1270"/>
                <a:gd name="T2" fmla="*/ 0 w 91"/>
                <a:gd name="T3" fmla="*/ 1224 h 1270"/>
                <a:gd name="T4" fmla="*/ 45 w 91"/>
                <a:gd name="T5" fmla="*/ 1270 h 1270"/>
                <a:gd name="T6" fmla="*/ 91 w 91"/>
                <a:gd name="T7" fmla="*/ 1224 h 1270"/>
                <a:gd name="T8" fmla="*/ 91 w 91"/>
                <a:gd name="T9" fmla="*/ 0 h 1270"/>
                <a:gd name="T10" fmla="*/ 0 w 91"/>
                <a:gd name="T11" fmla="*/ 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1270">
                  <a:moveTo>
                    <a:pt x="0" y="0"/>
                  </a:moveTo>
                  <a:lnTo>
                    <a:pt x="0" y="1224"/>
                  </a:lnTo>
                  <a:lnTo>
                    <a:pt x="45" y="1270"/>
                  </a:lnTo>
                  <a:lnTo>
                    <a:pt x="91" y="122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33" name="Rectangle 161">
              <a:extLst>
                <a:ext uri="{FF2B5EF4-FFF2-40B4-BE49-F238E27FC236}">
                  <a16:creationId xmlns:a16="http://schemas.microsoft.com/office/drawing/2014/main" id="{ABE59105-BEDE-4046-8541-3FFD5C2E2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7" y="1072"/>
              <a:ext cx="363" cy="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34" name="Freeform 162">
              <a:extLst>
                <a:ext uri="{FF2B5EF4-FFF2-40B4-BE49-F238E27FC236}">
                  <a16:creationId xmlns:a16="http://schemas.microsoft.com/office/drawing/2014/main" id="{0C312F8A-15B5-4AA6-A920-0F5ED82ED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1026"/>
              <a:ext cx="363" cy="1180"/>
            </a:xfrm>
            <a:custGeom>
              <a:avLst/>
              <a:gdLst>
                <a:gd name="T0" fmla="*/ 363 w 363"/>
                <a:gd name="T1" fmla="*/ 0 h 1180"/>
                <a:gd name="T2" fmla="*/ 0 w 363"/>
                <a:gd name="T3" fmla="*/ 0 h 1180"/>
                <a:gd name="T4" fmla="*/ 0 w 363"/>
                <a:gd name="T5" fmla="*/ 136 h 1180"/>
                <a:gd name="T6" fmla="*/ 45 w 363"/>
                <a:gd name="T7" fmla="*/ 136 h 1180"/>
                <a:gd name="T8" fmla="*/ 45 w 363"/>
                <a:gd name="T9" fmla="*/ 499 h 1180"/>
                <a:gd name="T10" fmla="*/ 90 w 363"/>
                <a:gd name="T11" fmla="*/ 545 h 1180"/>
                <a:gd name="T12" fmla="*/ 90 w 363"/>
                <a:gd name="T13" fmla="*/ 590 h 1180"/>
                <a:gd name="T14" fmla="*/ 45 w 363"/>
                <a:gd name="T15" fmla="*/ 635 h 1180"/>
                <a:gd name="T16" fmla="*/ 45 w 363"/>
                <a:gd name="T17" fmla="*/ 726 h 1180"/>
                <a:gd name="T18" fmla="*/ 90 w 363"/>
                <a:gd name="T19" fmla="*/ 771 h 1180"/>
                <a:gd name="T20" fmla="*/ 90 w 363"/>
                <a:gd name="T21" fmla="*/ 862 h 1180"/>
                <a:gd name="T22" fmla="*/ 45 w 363"/>
                <a:gd name="T23" fmla="*/ 908 h 1180"/>
                <a:gd name="T24" fmla="*/ 45 w 363"/>
                <a:gd name="T25" fmla="*/ 998 h 1180"/>
                <a:gd name="T26" fmla="*/ 136 w 363"/>
                <a:gd name="T27" fmla="*/ 1089 h 1180"/>
                <a:gd name="T28" fmla="*/ 136 w 363"/>
                <a:gd name="T29" fmla="*/ 1134 h 1180"/>
                <a:gd name="T30" fmla="*/ 181 w 363"/>
                <a:gd name="T31" fmla="*/ 1180 h 1180"/>
                <a:gd name="T32" fmla="*/ 226 w 363"/>
                <a:gd name="T33" fmla="*/ 1134 h 1180"/>
                <a:gd name="T34" fmla="*/ 226 w 363"/>
                <a:gd name="T35" fmla="*/ 1089 h 1180"/>
                <a:gd name="T36" fmla="*/ 317 w 363"/>
                <a:gd name="T37" fmla="*/ 998 h 1180"/>
                <a:gd name="T38" fmla="*/ 317 w 363"/>
                <a:gd name="T39" fmla="*/ 953 h 1180"/>
                <a:gd name="T40" fmla="*/ 272 w 363"/>
                <a:gd name="T41" fmla="*/ 908 h 1180"/>
                <a:gd name="T42" fmla="*/ 272 w 363"/>
                <a:gd name="T43" fmla="*/ 771 h 1180"/>
                <a:gd name="T44" fmla="*/ 317 w 363"/>
                <a:gd name="T45" fmla="*/ 726 h 1180"/>
                <a:gd name="T46" fmla="*/ 272 w 363"/>
                <a:gd name="T47" fmla="*/ 681 h 1180"/>
                <a:gd name="T48" fmla="*/ 272 w 363"/>
                <a:gd name="T49" fmla="*/ 590 h 1180"/>
                <a:gd name="T50" fmla="*/ 317 w 363"/>
                <a:gd name="T51" fmla="*/ 545 h 1180"/>
                <a:gd name="T52" fmla="*/ 317 w 363"/>
                <a:gd name="T53" fmla="*/ 136 h 1180"/>
                <a:gd name="T54" fmla="*/ 363 w 363"/>
                <a:gd name="T55" fmla="*/ 136 h 1180"/>
                <a:gd name="T56" fmla="*/ 363 w 363"/>
                <a:gd name="T5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3" h="1180">
                  <a:moveTo>
                    <a:pt x="363" y="0"/>
                  </a:moveTo>
                  <a:lnTo>
                    <a:pt x="0" y="0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499"/>
                  </a:lnTo>
                  <a:lnTo>
                    <a:pt x="90" y="545"/>
                  </a:lnTo>
                  <a:lnTo>
                    <a:pt x="90" y="590"/>
                  </a:lnTo>
                  <a:lnTo>
                    <a:pt x="45" y="635"/>
                  </a:lnTo>
                  <a:lnTo>
                    <a:pt x="45" y="726"/>
                  </a:lnTo>
                  <a:lnTo>
                    <a:pt x="90" y="771"/>
                  </a:lnTo>
                  <a:lnTo>
                    <a:pt x="90" y="862"/>
                  </a:lnTo>
                  <a:lnTo>
                    <a:pt x="45" y="908"/>
                  </a:lnTo>
                  <a:lnTo>
                    <a:pt x="45" y="998"/>
                  </a:lnTo>
                  <a:lnTo>
                    <a:pt x="136" y="1089"/>
                  </a:lnTo>
                  <a:lnTo>
                    <a:pt x="136" y="1134"/>
                  </a:lnTo>
                  <a:lnTo>
                    <a:pt x="181" y="1180"/>
                  </a:lnTo>
                  <a:lnTo>
                    <a:pt x="226" y="1134"/>
                  </a:lnTo>
                  <a:lnTo>
                    <a:pt x="226" y="1089"/>
                  </a:lnTo>
                  <a:lnTo>
                    <a:pt x="317" y="998"/>
                  </a:lnTo>
                  <a:lnTo>
                    <a:pt x="317" y="953"/>
                  </a:lnTo>
                  <a:lnTo>
                    <a:pt x="272" y="908"/>
                  </a:lnTo>
                  <a:lnTo>
                    <a:pt x="272" y="771"/>
                  </a:lnTo>
                  <a:lnTo>
                    <a:pt x="317" y="726"/>
                  </a:lnTo>
                  <a:lnTo>
                    <a:pt x="272" y="681"/>
                  </a:lnTo>
                  <a:lnTo>
                    <a:pt x="272" y="590"/>
                  </a:lnTo>
                  <a:lnTo>
                    <a:pt x="317" y="545"/>
                  </a:lnTo>
                  <a:lnTo>
                    <a:pt x="317" y="136"/>
                  </a:lnTo>
                  <a:lnTo>
                    <a:pt x="363" y="136"/>
                  </a:lnTo>
                  <a:lnTo>
                    <a:pt x="363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35" name="Freeform 163">
              <a:extLst>
                <a:ext uri="{FF2B5EF4-FFF2-40B4-BE49-F238E27FC236}">
                  <a16:creationId xmlns:a16="http://schemas.microsoft.com/office/drawing/2014/main" id="{72FE79C2-572A-403C-B05E-3AEF9E2F0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" y="482"/>
              <a:ext cx="998" cy="590"/>
            </a:xfrm>
            <a:custGeom>
              <a:avLst/>
              <a:gdLst>
                <a:gd name="T0" fmla="*/ 907 w 998"/>
                <a:gd name="T1" fmla="*/ 0 h 590"/>
                <a:gd name="T2" fmla="*/ 91 w 998"/>
                <a:gd name="T3" fmla="*/ 0 h 590"/>
                <a:gd name="T4" fmla="*/ 91 w 998"/>
                <a:gd name="T5" fmla="*/ 91 h 590"/>
                <a:gd name="T6" fmla="*/ 0 w 998"/>
                <a:gd name="T7" fmla="*/ 91 h 590"/>
                <a:gd name="T8" fmla="*/ 0 w 998"/>
                <a:gd name="T9" fmla="*/ 408 h 590"/>
                <a:gd name="T10" fmla="*/ 91 w 998"/>
                <a:gd name="T11" fmla="*/ 408 h 590"/>
                <a:gd name="T12" fmla="*/ 91 w 998"/>
                <a:gd name="T13" fmla="*/ 499 h 590"/>
                <a:gd name="T14" fmla="*/ 227 w 998"/>
                <a:gd name="T15" fmla="*/ 499 h 590"/>
                <a:gd name="T16" fmla="*/ 227 w 998"/>
                <a:gd name="T17" fmla="*/ 590 h 590"/>
                <a:gd name="T18" fmla="*/ 771 w 998"/>
                <a:gd name="T19" fmla="*/ 590 h 590"/>
                <a:gd name="T20" fmla="*/ 771 w 998"/>
                <a:gd name="T21" fmla="*/ 499 h 590"/>
                <a:gd name="T22" fmla="*/ 907 w 998"/>
                <a:gd name="T23" fmla="*/ 499 h 590"/>
                <a:gd name="T24" fmla="*/ 907 w 998"/>
                <a:gd name="T25" fmla="*/ 408 h 590"/>
                <a:gd name="T26" fmla="*/ 998 w 998"/>
                <a:gd name="T27" fmla="*/ 408 h 590"/>
                <a:gd name="T28" fmla="*/ 998 w 998"/>
                <a:gd name="T29" fmla="*/ 91 h 590"/>
                <a:gd name="T30" fmla="*/ 907 w 998"/>
                <a:gd name="T31" fmla="*/ 91 h 590"/>
                <a:gd name="T32" fmla="*/ 907 w 998"/>
                <a:gd name="T3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590">
                  <a:moveTo>
                    <a:pt x="907" y="0"/>
                  </a:moveTo>
                  <a:lnTo>
                    <a:pt x="91" y="0"/>
                  </a:lnTo>
                  <a:lnTo>
                    <a:pt x="91" y="91"/>
                  </a:lnTo>
                  <a:lnTo>
                    <a:pt x="0" y="91"/>
                  </a:lnTo>
                  <a:lnTo>
                    <a:pt x="0" y="408"/>
                  </a:lnTo>
                  <a:lnTo>
                    <a:pt x="91" y="408"/>
                  </a:lnTo>
                  <a:lnTo>
                    <a:pt x="91" y="499"/>
                  </a:lnTo>
                  <a:lnTo>
                    <a:pt x="227" y="499"/>
                  </a:lnTo>
                  <a:lnTo>
                    <a:pt x="227" y="590"/>
                  </a:lnTo>
                  <a:lnTo>
                    <a:pt x="771" y="590"/>
                  </a:lnTo>
                  <a:lnTo>
                    <a:pt x="771" y="499"/>
                  </a:lnTo>
                  <a:lnTo>
                    <a:pt x="907" y="499"/>
                  </a:lnTo>
                  <a:lnTo>
                    <a:pt x="907" y="408"/>
                  </a:lnTo>
                  <a:lnTo>
                    <a:pt x="998" y="408"/>
                  </a:lnTo>
                  <a:lnTo>
                    <a:pt x="998" y="91"/>
                  </a:lnTo>
                  <a:lnTo>
                    <a:pt x="907" y="91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36" name="Freeform 164">
              <a:extLst>
                <a:ext uri="{FF2B5EF4-FFF2-40B4-BE49-F238E27FC236}">
                  <a16:creationId xmlns:a16="http://schemas.microsoft.com/office/drawing/2014/main" id="{4798421C-DDD8-4DD6-9001-2AC56C67E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" y="301"/>
              <a:ext cx="362" cy="181"/>
            </a:xfrm>
            <a:custGeom>
              <a:avLst/>
              <a:gdLst>
                <a:gd name="T0" fmla="*/ 0 w 362"/>
                <a:gd name="T1" fmla="*/ 181 h 181"/>
                <a:gd name="T2" fmla="*/ 0 w 362"/>
                <a:gd name="T3" fmla="*/ 0 h 181"/>
                <a:gd name="T4" fmla="*/ 362 w 362"/>
                <a:gd name="T5" fmla="*/ 0 h 181"/>
                <a:gd name="T6" fmla="*/ 362 w 362"/>
                <a:gd name="T7" fmla="*/ 181 h 181"/>
                <a:gd name="T8" fmla="*/ 317 w 362"/>
                <a:gd name="T9" fmla="*/ 181 h 181"/>
                <a:gd name="T10" fmla="*/ 317 w 362"/>
                <a:gd name="T11" fmla="*/ 45 h 181"/>
                <a:gd name="T12" fmla="*/ 45 w 362"/>
                <a:gd name="T13" fmla="*/ 45 h 181"/>
                <a:gd name="T14" fmla="*/ 45 w 362"/>
                <a:gd name="T15" fmla="*/ 181 h 181"/>
                <a:gd name="T16" fmla="*/ 0 w 362"/>
                <a:gd name="T1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181">
                  <a:moveTo>
                    <a:pt x="0" y="181"/>
                  </a:moveTo>
                  <a:lnTo>
                    <a:pt x="0" y="0"/>
                  </a:lnTo>
                  <a:lnTo>
                    <a:pt x="362" y="0"/>
                  </a:lnTo>
                  <a:lnTo>
                    <a:pt x="362" y="181"/>
                  </a:lnTo>
                  <a:lnTo>
                    <a:pt x="317" y="181"/>
                  </a:lnTo>
                  <a:lnTo>
                    <a:pt x="317" y="45"/>
                  </a:lnTo>
                  <a:lnTo>
                    <a:pt x="45" y="45"/>
                  </a:lnTo>
                  <a:lnTo>
                    <a:pt x="45" y="181"/>
                  </a:lnTo>
                  <a:lnTo>
                    <a:pt x="0" y="1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37" name="Freeform 165">
              <a:extLst>
                <a:ext uri="{FF2B5EF4-FFF2-40B4-BE49-F238E27FC236}">
                  <a16:creationId xmlns:a16="http://schemas.microsoft.com/office/drawing/2014/main" id="{CEA5011D-9ABE-4D5F-B9CB-4EC877566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482"/>
              <a:ext cx="998" cy="590"/>
            </a:xfrm>
            <a:custGeom>
              <a:avLst/>
              <a:gdLst>
                <a:gd name="T0" fmla="*/ 907 w 998"/>
                <a:gd name="T1" fmla="*/ 0 h 590"/>
                <a:gd name="T2" fmla="*/ 91 w 998"/>
                <a:gd name="T3" fmla="*/ 0 h 590"/>
                <a:gd name="T4" fmla="*/ 91 w 998"/>
                <a:gd name="T5" fmla="*/ 91 h 590"/>
                <a:gd name="T6" fmla="*/ 0 w 998"/>
                <a:gd name="T7" fmla="*/ 91 h 590"/>
                <a:gd name="T8" fmla="*/ 0 w 998"/>
                <a:gd name="T9" fmla="*/ 408 h 590"/>
                <a:gd name="T10" fmla="*/ 91 w 998"/>
                <a:gd name="T11" fmla="*/ 408 h 590"/>
                <a:gd name="T12" fmla="*/ 91 w 998"/>
                <a:gd name="T13" fmla="*/ 499 h 590"/>
                <a:gd name="T14" fmla="*/ 227 w 998"/>
                <a:gd name="T15" fmla="*/ 499 h 590"/>
                <a:gd name="T16" fmla="*/ 227 w 998"/>
                <a:gd name="T17" fmla="*/ 590 h 590"/>
                <a:gd name="T18" fmla="*/ 771 w 998"/>
                <a:gd name="T19" fmla="*/ 590 h 590"/>
                <a:gd name="T20" fmla="*/ 771 w 998"/>
                <a:gd name="T21" fmla="*/ 499 h 590"/>
                <a:gd name="T22" fmla="*/ 907 w 998"/>
                <a:gd name="T23" fmla="*/ 499 h 590"/>
                <a:gd name="T24" fmla="*/ 907 w 998"/>
                <a:gd name="T25" fmla="*/ 408 h 590"/>
                <a:gd name="T26" fmla="*/ 998 w 998"/>
                <a:gd name="T27" fmla="*/ 408 h 590"/>
                <a:gd name="T28" fmla="*/ 998 w 998"/>
                <a:gd name="T29" fmla="*/ 91 h 590"/>
                <a:gd name="T30" fmla="*/ 907 w 998"/>
                <a:gd name="T31" fmla="*/ 91 h 590"/>
                <a:gd name="T32" fmla="*/ 907 w 998"/>
                <a:gd name="T33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590">
                  <a:moveTo>
                    <a:pt x="907" y="0"/>
                  </a:moveTo>
                  <a:lnTo>
                    <a:pt x="91" y="0"/>
                  </a:lnTo>
                  <a:lnTo>
                    <a:pt x="91" y="91"/>
                  </a:lnTo>
                  <a:lnTo>
                    <a:pt x="0" y="91"/>
                  </a:lnTo>
                  <a:lnTo>
                    <a:pt x="0" y="408"/>
                  </a:lnTo>
                  <a:lnTo>
                    <a:pt x="91" y="408"/>
                  </a:lnTo>
                  <a:lnTo>
                    <a:pt x="91" y="499"/>
                  </a:lnTo>
                  <a:lnTo>
                    <a:pt x="227" y="499"/>
                  </a:lnTo>
                  <a:lnTo>
                    <a:pt x="227" y="590"/>
                  </a:lnTo>
                  <a:lnTo>
                    <a:pt x="771" y="590"/>
                  </a:lnTo>
                  <a:lnTo>
                    <a:pt x="771" y="499"/>
                  </a:lnTo>
                  <a:lnTo>
                    <a:pt x="907" y="499"/>
                  </a:lnTo>
                  <a:lnTo>
                    <a:pt x="907" y="408"/>
                  </a:lnTo>
                  <a:lnTo>
                    <a:pt x="998" y="408"/>
                  </a:lnTo>
                  <a:lnTo>
                    <a:pt x="998" y="91"/>
                  </a:lnTo>
                  <a:lnTo>
                    <a:pt x="907" y="91"/>
                  </a:lnTo>
                  <a:lnTo>
                    <a:pt x="907" y="0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438" name="Freeform 166">
              <a:extLst>
                <a:ext uri="{FF2B5EF4-FFF2-40B4-BE49-F238E27FC236}">
                  <a16:creationId xmlns:a16="http://schemas.microsoft.com/office/drawing/2014/main" id="{FCE3397F-E8DD-4CD0-A497-0CE3F8C56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" y="301"/>
              <a:ext cx="362" cy="181"/>
            </a:xfrm>
            <a:custGeom>
              <a:avLst/>
              <a:gdLst>
                <a:gd name="T0" fmla="*/ 0 w 362"/>
                <a:gd name="T1" fmla="*/ 181 h 181"/>
                <a:gd name="T2" fmla="*/ 0 w 362"/>
                <a:gd name="T3" fmla="*/ 0 h 181"/>
                <a:gd name="T4" fmla="*/ 362 w 362"/>
                <a:gd name="T5" fmla="*/ 0 h 181"/>
                <a:gd name="T6" fmla="*/ 362 w 362"/>
                <a:gd name="T7" fmla="*/ 181 h 181"/>
                <a:gd name="T8" fmla="*/ 317 w 362"/>
                <a:gd name="T9" fmla="*/ 181 h 181"/>
                <a:gd name="T10" fmla="*/ 317 w 362"/>
                <a:gd name="T11" fmla="*/ 45 h 181"/>
                <a:gd name="T12" fmla="*/ 45 w 362"/>
                <a:gd name="T13" fmla="*/ 45 h 181"/>
                <a:gd name="T14" fmla="*/ 45 w 362"/>
                <a:gd name="T15" fmla="*/ 181 h 181"/>
                <a:gd name="T16" fmla="*/ 0 w 362"/>
                <a:gd name="T17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181">
                  <a:moveTo>
                    <a:pt x="0" y="181"/>
                  </a:moveTo>
                  <a:lnTo>
                    <a:pt x="0" y="0"/>
                  </a:lnTo>
                  <a:lnTo>
                    <a:pt x="362" y="0"/>
                  </a:lnTo>
                  <a:lnTo>
                    <a:pt x="362" y="181"/>
                  </a:lnTo>
                  <a:lnTo>
                    <a:pt x="317" y="181"/>
                  </a:lnTo>
                  <a:lnTo>
                    <a:pt x="317" y="45"/>
                  </a:lnTo>
                  <a:lnTo>
                    <a:pt x="45" y="45"/>
                  </a:lnTo>
                  <a:lnTo>
                    <a:pt x="45" y="181"/>
                  </a:lnTo>
                  <a:lnTo>
                    <a:pt x="0" y="181"/>
                  </a:lnTo>
                  <a:close/>
                </a:path>
              </a:pathLst>
            </a:custGeom>
            <a:noFill/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1772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pptxb51_鍵のイラスト</dc:title>
  <dc:subject>pptxb51_鍵のイラスト</dc:subject>
  <dc:creator>でじけろお</dc:creator>
  <cp:revision>2</cp:revision>
  <dcterms:created xsi:type="dcterms:W3CDTF">2010-10-12T01:13:58Z</dcterms:created>
  <dcterms:modified xsi:type="dcterms:W3CDTF">2019-10-01T16:42:11Z</dcterms:modified>
  <cp:version>2</cp:version>
</cp:coreProperties>
</file>