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75" d="100"/>
          <a:sy n="75" d="100"/>
        </p:scale>
        <p:origin x="2706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DC2DE88-7A5B-447A-9580-998E37DEF7D0}"/>
              </a:ext>
            </a:extLst>
          </p:cNvPr>
          <p:cNvGrpSpPr/>
          <p:nvPr/>
        </p:nvGrpSpPr>
        <p:grpSpPr>
          <a:xfrm>
            <a:off x="6535067" y="1460658"/>
            <a:ext cx="2731982" cy="1621385"/>
            <a:chOff x="-729837" y="-226889"/>
            <a:chExt cx="5318352" cy="3156351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6910910-1CB4-46E3-BD43-3CEDE5EEA4EF}"/>
                </a:ext>
              </a:extLst>
            </p:cNvPr>
            <p:cNvSpPr/>
            <p:nvPr/>
          </p:nvSpPr>
          <p:spPr>
            <a:xfrm>
              <a:off x="-729837" y="-226889"/>
              <a:ext cx="5318352" cy="3156351"/>
            </a:xfrm>
            <a:custGeom>
              <a:avLst/>
              <a:gdLst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3757588 w 5318352"/>
                <a:gd name="connsiteY4" fmla="*/ 1253 h 3156351"/>
                <a:gd name="connsiteX5" fmla="*/ 3876433 w 5318352"/>
                <a:gd name="connsiteY5" fmla="*/ 1661 h 3156351"/>
                <a:gd name="connsiteX6" fmla="*/ 4020689 w 5318352"/>
                <a:gd name="connsiteY6" fmla="*/ 17863 h 3156351"/>
                <a:gd name="connsiteX7" fmla="*/ 4732645 w 5318352"/>
                <a:gd name="connsiteY7" fmla="*/ 302620 h 3156351"/>
                <a:gd name="connsiteX8" fmla="*/ 4775590 w 5318352"/>
                <a:gd name="connsiteY8" fmla="*/ 342124 h 3156351"/>
                <a:gd name="connsiteX9" fmla="*/ 4826311 w 5318352"/>
                <a:gd name="connsiteY9" fmla="*/ 314632 h 3156351"/>
                <a:gd name="connsiteX10" fmla="*/ 5215323 w 5318352"/>
                <a:gd name="connsiteY10" fmla="*/ 388584 h 3156351"/>
                <a:gd name="connsiteX11" fmla="*/ 5311913 w 5318352"/>
                <a:gd name="connsiteY11" fmla="*/ 704504 h 3156351"/>
                <a:gd name="connsiteX12" fmla="*/ 5306205 w 5318352"/>
                <a:gd name="connsiteY12" fmla="*/ 723765 h 3156351"/>
                <a:gd name="connsiteX13" fmla="*/ 5308384 w 5318352"/>
                <a:gd name="connsiteY13" fmla="*/ 712566 h 3156351"/>
                <a:gd name="connsiteX14" fmla="*/ 5227866 w 5318352"/>
                <a:gd name="connsiteY14" fmla="*/ 518177 h 3156351"/>
                <a:gd name="connsiteX15" fmla="*/ 4930028 w 5318352"/>
                <a:gd name="connsiteY15" fmla="*/ 457788 h 3156351"/>
                <a:gd name="connsiteX16" fmla="*/ 4897155 w 5318352"/>
                <a:gd name="connsiteY16" fmla="*/ 475087 h 3156351"/>
                <a:gd name="connsiteX17" fmla="*/ 4934084 w 5318352"/>
                <a:gd name="connsiteY17" fmla="*/ 523501 h 3156351"/>
                <a:gd name="connsiteX18" fmla="*/ 5001763 w 5318352"/>
                <a:gd name="connsiteY18" fmla="*/ 661600 h 3156351"/>
                <a:gd name="connsiteX19" fmla="*/ 4954883 w 5318352"/>
                <a:gd name="connsiteY19" fmla="*/ 1706745 h 3156351"/>
                <a:gd name="connsiteX20" fmla="*/ 4938791 w 5318352"/>
                <a:gd name="connsiteY20" fmla="*/ 1726507 h 3156351"/>
                <a:gd name="connsiteX21" fmla="*/ 4818763 w 5318352"/>
                <a:gd name="connsiteY21" fmla="*/ 2389311 h 3156351"/>
                <a:gd name="connsiteX22" fmla="*/ 4610999 w 5318352"/>
                <a:gd name="connsiteY22" fmla="*/ 2949975 h 3156351"/>
                <a:gd name="connsiteX23" fmla="*/ 4620149 w 5318352"/>
                <a:gd name="connsiteY23" fmla="*/ 3156351 h 3156351"/>
                <a:gd name="connsiteX24" fmla="*/ 4509165 w 5318352"/>
                <a:gd name="connsiteY24" fmla="*/ 3154876 h 3156351"/>
                <a:gd name="connsiteX25" fmla="*/ 4500088 w 5318352"/>
                <a:gd name="connsiteY25" fmla="*/ 3077456 h 3156351"/>
                <a:gd name="connsiteX26" fmla="*/ 4491039 w 5318352"/>
                <a:gd name="connsiteY26" fmla="*/ 3154635 h 3156351"/>
                <a:gd name="connsiteX27" fmla="*/ 4247702 w 5318352"/>
                <a:gd name="connsiteY27" fmla="*/ 3151400 h 3156351"/>
                <a:gd name="connsiteX28" fmla="*/ 4382429 w 5318352"/>
                <a:gd name="connsiteY28" fmla="*/ 2953650 h 3156351"/>
                <a:gd name="connsiteX29" fmla="*/ 4453176 w 5318352"/>
                <a:gd name="connsiteY29" fmla="*/ 2424404 h 3156351"/>
                <a:gd name="connsiteX30" fmla="*/ 4451441 w 5318352"/>
                <a:gd name="connsiteY30" fmla="*/ 2424404 h 3156351"/>
                <a:gd name="connsiteX31" fmla="*/ 4440957 w 5318352"/>
                <a:gd name="connsiteY31" fmla="*/ 2371069 h 3156351"/>
                <a:gd name="connsiteX32" fmla="*/ 4437392 w 5318352"/>
                <a:gd name="connsiteY32" fmla="*/ 2389311 h 3156351"/>
                <a:gd name="connsiteX33" fmla="*/ 4213224 w 5318352"/>
                <a:gd name="connsiteY33" fmla="*/ 2949975 h 3156351"/>
                <a:gd name="connsiteX34" fmla="*/ 4223096 w 5318352"/>
                <a:gd name="connsiteY34" fmla="*/ 3156351 h 3156351"/>
                <a:gd name="connsiteX35" fmla="*/ 4103349 w 5318352"/>
                <a:gd name="connsiteY35" fmla="*/ 3154876 h 3156351"/>
                <a:gd name="connsiteX36" fmla="*/ 4093556 w 5318352"/>
                <a:gd name="connsiteY36" fmla="*/ 3077456 h 3156351"/>
                <a:gd name="connsiteX37" fmla="*/ 4083792 w 5318352"/>
                <a:gd name="connsiteY37" fmla="*/ 3154635 h 3156351"/>
                <a:gd name="connsiteX38" fmla="*/ 3821242 w 5318352"/>
                <a:gd name="connsiteY38" fmla="*/ 3151400 h 3156351"/>
                <a:gd name="connsiteX39" fmla="*/ 3966606 w 5318352"/>
                <a:gd name="connsiteY39" fmla="*/ 2953650 h 3156351"/>
                <a:gd name="connsiteX40" fmla="*/ 4042939 w 5318352"/>
                <a:gd name="connsiteY40" fmla="*/ 2424404 h 3156351"/>
                <a:gd name="connsiteX41" fmla="*/ 4041067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29113 w 5318352"/>
                <a:gd name="connsiteY43" fmla="*/ 2279691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318352" h="3156351">
                  <a:moveTo>
                    <a:pt x="1777107" y="2631198"/>
                  </a:moveTo>
                  <a:lnTo>
                    <a:pt x="1733834" y="2978548"/>
                  </a:lnTo>
                  <a:lnTo>
                    <a:pt x="1735217" y="3081021"/>
                  </a:lnTo>
                  <a:lnTo>
                    <a:pt x="1822260" y="2967116"/>
                  </a:lnTo>
                  <a:lnTo>
                    <a:pt x="1777107" y="2631198"/>
                  </a:lnTo>
                  <a:close/>
                  <a:moveTo>
                    <a:pt x="3757588" y="1253"/>
                  </a:moveTo>
                  <a:cubicBezTo>
                    <a:pt x="3796378" y="-484"/>
                    <a:pt x="3835842" y="-474"/>
                    <a:pt x="3876433" y="1661"/>
                  </a:cubicBezTo>
                  <a:cubicBezTo>
                    <a:pt x="3922822" y="4100"/>
                    <a:pt x="3970683" y="9314"/>
                    <a:pt x="4020689" y="17863"/>
                  </a:cubicBezTo>
                  <a:cubicBezTo>
                    <a:pt x="4270721" y="60612"/>
                    <a:pt x="4534394" y="147311"/>
                    <a:pt x="4732645" y="302620"/>
                  </a:cubicBezTo>
                  <a:lnTo>
                    <a:pt x="4775590" y="342124"/>
                  </a:lnTo>
                  <a:lnTo>
                    <a:pt x="4826311" y="314632"/>
                  </a:lnTo>
                  <a:cubicBezTo>
                    <a:pt x="4954939" y="258758"/>
                    <a:pt x="5110148" y="283409"/>
                    <a:pt x="5215323" y="388584"/>
                  </a:cubicBezTo>
                  <a:cubicBezTo>
                    <a:pt x="5301181" y="474442"/>
                    <a:pt x="5333378" y="593641"/>
                    <a:pt x="5311913" y="704504"/>
                  </a:cubicBezTo>
                  <a:lnTo>
                    <a:pt x="5306205" y="723765"/>
                  </a:lnTo>
                  <a:lnTo>
                    <a:pt x="5308384" y="712566"/>
                  </a:lnTo>
                  <a:cubicBezTo>
                    <a:pt x="5308385" y="642211"/>
                    <a:pt x="5281545" y="571856"/>
                    <a:pt x="5227866" y="518177"/>
                  </a:cubicBezTo>
                  <a:cubicBezTo>
                    <a:pt x="5147347" y="437658"/>
                    <a:pt x="5029307" y="417529"/>
                    <a:pt x="4930028" y="457788"/>
                  </a:cubicBezTo>
                  <a:lnTo>
                    <a:pt x="4897155" y="475087"/>
                  </a:lnTo>
                  <a:lnTo>
                    <a:pt x="4934084" y="523501"/>
                  </a:lnTo>
                  <a:cubicBezTo>
                    <a:pt x="4960736" y="566330"/>
                    <a:pt x="4983507" y="612297"/>
                    <a:pt x="5001763" y="661600"/>
                  </a:cubicBezTo>
                  <a:cubicBezTo>
                    <a:pt x="5129557" y="1006724"/>
                    <a:pt x="5130947" y="1434999"/>
                    <a:pt x="4954883" y="1706745"/>
                  </a:cubicBezTo>
                  <a:lnTo>
                    <a:pt x="4938791" y="1726507"/>
                  </a:lnTo>
                  <a:lnTo>
                    <a:pt x="4818763" y="2389311"/>
                  </a:lnTo>
                  <a:lnTo>
                    <a:pt x="4610999" y="2949975"/>
                  </a:lnTo>
                  <a:lnTo>
                    <a:pt x="4620149" y="3156351"/>
                  </a:lnTo>
                  <a:lnTo>
                    <a:pt x="4509165" y="3154876"/>
                  </a:lnTo>
                  <a:lnTo>
                    <a:pt x="4500088" y="3077456"/>
                  </a:lnTo>
                  <a:lnTo>
                    <a:pt x="4491039" y="3154635"/>
                  </a:lnTo>
                  <a:lnTo>
                    <a:pt x="4247702" y="3151400"/>
                  </a:lnTo>
                  <a:lnTo>
                    <a:pt x="4382429" y="2953650"/>
                  </a:lnTo>
                  <a:lnTo>
                    <a:pt x="4453176" y="2424404"/>
                  </a:lnTo>
                  <a:lnTo>
                    <a:pt x="4451441" y="2424404"/>
                  </a:lnTo>
                  <a:lnTo>
                    <a:pt x="4440957" y="2371069"/>
                  </a:lnTo>
                  <a:lnTo>
                    <a:pt x="4437392" y="2389311"/>
                  </a:lnTo>
                  <a:lnTo>
                    <a:pt x="4213224" y="2949975"/>
                  </a:lnTo>
                  <a:lnTo>
                    <a:pt x="4223096" y="3156351"/>
                  </a:lnTo>
                  <a:lnTo>
                    <a:pt x="4103349" y="3154876"/>
                  </a:lnTo>
                  <a:lnTo>
                    <a:pt x="4093556" y="3077456"/>
                  </a:lnTo>
                  <a:lnTo>
                    <a:pt x="4083792" y="3154635"/>
                  </a:lnTo>
                  <a:lnTo>
                    <a:pt x="3821242" y="3151400"/>
                  </a:lnTo>
                  <a:lnTo>
                    <a:pt x="3966606" y="2953650"/>
                  </a:lnTo>
                  <a:lnTo>
                    <a:pt x="4042939" y="2424404"/>
                  </a:lnTo>
                  <a:lnTo>
                    <a:pt x="3980528" y="2138968"/>
                  </a:lnTo>
                  <a:cubicBezTo>
                    <a:pt x="3696722" y="2257763"/>
                    <a:pt x="3585446" y="2307545"/>
                    <a:pt x="3129113" y="2279691"/>
                  </a:cubicBezTo>
                  <a:cubicBezTo>
                    <a:pt x="2672780" y="2251837"/>
                    <a:pt x="2632213" y="2174196"/>
                    <a:pt x="2202974" y="2067822"/>
                  </a:cubicBezTo>
                  <a:lnTo>
                    <a:pt x="2080556" y="2978548"/>
                  </a:lnTo>
                  <a:cubicBezTo>
                    <a:pt x="2081419" y="3037815"/>
                    <a:pt x="2082283" y="3097083"/>
                    <a:pt x="2083146" y="3156350"/>
                  </a:cubicBezTo>
                  <a:lnTo>
                    <a:pt x="1963399" y="3154931"/>
                  </a:lnTo>
                  <a:lnTo>
                    <a:pt x="1953606" y="3080457"/>
                  </a:lnTo>
                  <a:lnTo>
                    <a:pt x="1943842" y="3154699"/>
                  </a:lnTo>
                  <a:lnTo>
                    <a:pt x="1736179" y="3152238"/>
                  </a:lnTo>
                  <a:cubicBezTo>
                    <a:pt x="1736197" y="3153609"/>
                    <a:pt x="1736216" y="3154979"/>
                    <a:pt x="1736234" y="3156350"/>
                  </a:cubicBezTo>
                  <a:lnTo>
                    <a:pt x="1625250" y="3154931"/>
                  </a:lnTo>
                  <a:lnTo>
                    <a:pt x="1616174" y="3080457"/>
                  </a:lnTo>
                  <a:lnTo>
                    <a:pt x="1607125" y="3154699"/>
                  </a:lnTo>
                  <a:lnTo>
                    <a:pt x="1363788" y="3151587"/>
                  </a:lnTo>
                  <a:lnTo>
                    <a:pt x="1494440" y="2967116"/>
                  </a:lnTo>
                  <a:lnTo>
                    <a:pt x="1368088" y="1952895"/>
                  </a:lnTo>
                  <a:lnTo>
                    <a:pt x="1277489" y="1945719"/>
                  </a:lnTo>
                  <a:cubicBezTo>
                    <a:pt x="804415" y="1917511"/>
                    <a:pt x="789334" y="2039356"/>
                    <a:pt x="601215" y="2015549"/>
                  </a:cubicBezTo>
                  <a:cubicBezTo>
                    <a:pt x="446433" y="1801241"/>
                    <a:pt x="205927" y="1867417"/>
                    <a:pt x="148776" y="1802875"/>
                  </a:cubicBezTo>
                  <a:cubicBezTo>
                    <a:pt x="91626" y="1738334"/>
                    <a:pt x="-6800" y="1500928"/>
                    <a:pt x="63051" y="1461153"/>
                  </a:cubicBezTo>
                  <a:cubicBezTo>
                    <a:pt x="132903" y="1421378"/>
                    <a:pt x="140839" y="1490584"/>
                    <a:pt x="229739" y="1456128"/>
                  </a:cubicBezTo>
                  <a:cubicBezTo>
                    <a:pt x="318640" y="1421672"/>
                    <a:pt x="412301" y="1358643"/>
                    <a:pt x="439289" y="1257512"/>
                  </a:cubicBezTo>
                  <a:cubicBezTo>
                    <a:pt x="481556" y="1158824"/>
                    <a:pt x="389877" y="1003910"/>
                    <a:pt x="448553" y="836534"/>
                  </a:cubicBezTo>
                  <a:lnTo>
                    <a:pt x="465877" y="802627"/>
                  </a:lnTo>
                  <a:lnTo>
                    <a:pt x="463174" y="801656"/>
                  </a:lnTo>
                  <a:cubicBezTo>
                    <a:pt x="398907" y="764551"/>
                    <a:pt x="-56328" y="315862"/>
                    <a:pt x="5811" y="191392"/>
                  </a:cubicBezTo>
                  <a:cubicBezTo>
                    <a:pt x="55138" y="105955"/>
                    <a:pt x="311460" y="503239"/>
                    <a:pt x="631714" y="473930"/>
                  </a:cubicBezTo>
                  <a:lnTo>
                    <a:pt x="656495" y="469414"/>
                  </a:lnTo>
                  <a:lnTo>
                    <a:pt x="648935" y="384369"/>
                  </a:lnTo>
                  <a:cubicBezTo>
                    <a:pt x="638096" y="217087"/>
                    <a:pt x="642412" y="63202"/>
                    <a:pt x="690058" y="50435"/>
                  </a:cubicBezTo>
                  <a:cubicBezTo>
                    <a:pt x="740881" y="36817"/>
                    <a:pt x="831380" y="186339"/>
                    <a:pt x="911575" y="348225"/>
                  </a:cubicBezTo>
                  <a:lnTo>
                    <a:pt x="946959" y="423004"/>
                  </a:lnTo>
                  <a:lnTo>
                    <a:pt x="985489" y="405064"/>
                  </a:lnTo>
                  <a:cubicBezTo>
                    <a:pt x="1136995" y="341133"/>
                    <a:pt x="1300905" y="297018"/>
                    <a:pt x="1477514" y="262401"/>
                  </a:cubicBezTo>
                  <a:cubicBezTo>
                    <a:pt x="1830733" y="193168"/>
                    <a:pt x="2416520" y="236419"/>
                    <a:pt x="2887214" y="165500"/>
                  </a:cubicBezTo>
                  <a:cubicBezTo>
                    <a:pt x="3247590" y="111203"/>
                    <a:pt x="3486061" y="13413"/>
                    <a:pt x="3757588" y="1253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7234A64-AD5F-4A3E-A832-F847F80B6722}"/>
                </a:ext>
              </a:extLst>
            </p:cNvPr>
            <p:cNvSpPr/>
            <p:nvPr/>
          </p:nvSpPr>
          <p:spPr>
            <a:xfrm>
              <a:off x="-729837" y="-226889"/>
              <a:ext cx="5318352" cy="3156351"/>
            </a:xfrm>
            <a:custGeom>
              <a:avLst/>
              <a:gdLst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3757588 w 5318352"/>
                <a:gd name="connsiteY4" fmla="*/ 1253 h 3156351"/>
                <a:gd name="connsiteX5" fmla="*/ 3876433 w 5318352"/>
                <a:gd name="connsiteY5" fmla="*/ 1661 h 3156351"/>
                <a:gd name="connsiteX6" fmla="*/ 4020689 w 5318352"/>
                <a:gd name="connsiteY6" fmla="*/ 17863 h 3156351"/>
                <a:gd name="connsiteX7" fmla="*/ 4732645 w 5318352"/>
                <a:gd name="connsiteY7" fmla="*/ 302620 h 3156351"/>
                <a:gd name="connsiteX8" fmla="*/ 4775590 w 5318352"/>
                <a:gd name="connsiteY8" fmla="*/ 342124 h 3156351"/>
                <a:gd name="connsiteX9" fmla="*/ 4826311 w 5318352"/>
                <a:gd name="connsiteY9" fmla="*/ 314632 h 3156351"/>
                <a:gd name="connsiteX10" fmla="*/ 5215323 w 5318352"/>
                <a:gd name="connsiteY10" fmla="*/ 388584 h 3156351"/>
                <a:gd name="connsiteX11" fmla="*/ 5311913 w 5318352"/>
                <a:gd name="connsiteY11" fmla="*/ 704504 h 3156351"/>
                <a:gd name="connsiteX12" fmla="*/ 5306205 w 5318352"/>
                <a:gd name="connsiteY12" fmla="*/ 723765 h 3156351"/>
                <a:gd name="connsiteX13" fmla="*/ 5308384 w 5318352"/>
                <a:gd name="connsiteY13" fmla="*/ 712566 h 3156351"/>
                <a:gd name="connsiteX14" fmla="*/ 5227866 w 5318352"/>
                <a:gd name="connsiteY14" fmla="*/ 518177 h 3156351"/>
                <a:gd name="connsiteX15" fmla="*/ 4930028 w 5318352"/>
                <a:gd name="connsiteY15" fmla="*/ 457788 h 3156351"/>
                <a:gd name="connsiteX16" fmla="*/ 4897155 w 5318352"/>
                <a:gd name="connsiteY16" fmla="*/ 475087 h 3156351"/>
                <a:gd name="connsiteX17" fmla="*/ 4934084 w 5318352"/>
                <a:gd name="connsiteY17" fmla="*/ 523501 h 3156351"/>
                <a:gd name="connsiteX18" fmla="*/ 5001763 w 5318352"/>
                <a:gd name="connsiteY18" fmla="*/ 661600 h 3156351"/>
                <a:gd name="connsiteX19" fmla="*/ 4954883 w 5318352"/>
                <a:gd name="connsiteY19" fmla="*/ 1706745 h 3156351"/>
                <a:gd name="connsiteX20" fmla="*/ 4938791 w 5318352"/>
                <a:gd name="connsiteY20" fmla="*/ 1726507 h 3156351"/>
                <a:gd name="connsiteX21" fmla="*/ 4818763 w 5318352"/>
                <a:gd name="connsiteY21" fmla="*/ 2389311 h 3156351"/>
                <a:gd name="connsiteX22" fmla="*/ 4610999 w 5318352"/>
                <a:gd name="connsiteY22" fmla="*/ 2949975 h 3156351"/>
                <a:gd name="connsiteX23" fmla="*/ 4620149 w 5318352"/>
                <a:gd name="connsiteY23" fmla="*/ 3156351 h 3156351"/>
                <a:gd name="connsiteX24" fmla="*/ 4509165 w 5318352"/>
                <a:gd name="connsiteY24" fmla="*/ 3154876 h 3156351"/>
                <a:gd name="connsiteX25" fmla="*/ 4500088 w 5318352"/>
                <a:gd name="connsiteY25" fmla="*/ 3077456 h 3156351"/>
                <a:gd name="connsiteX26" fmla="*/ 4491039 w 5318352"/>
                <a:gd name="connsiteY26" fmla="*/ 3154635 h 3156351"/>
                <a:gd name="connsiteX27" fmla="*/ 4247702 w 5318352"/>
                <a:gd name="connsiteY27" fmla="*/ 3151400 h 3156351"/>
                <a:gd name="connsiteX28" fmla="*/ 4382429 w 5318352"/>
                <a:gd name="connsiteY28" fmla="*/ 2953650 h 3156351"/>
                <a:gd name="connsiteX29" fmla="*/ 4453176 w 5318352"/>
                <a:gd name="connsiteY29" fmla="*/ 2424404 h 3156351"/>
                <a:gd name="connsiteX30" fmla="*/ 4451441 w 5318352"/>
                <a:gd name="connsiteY30" fmla="*/ 2424404 h 3156351"/>
                <a:gd name="connsiteX31" fmla="*/ 4440957 w 5318352"/>
                <a:gd name="connsiteY31" fmla="*/ 2371069 h 3156351"/>
                <a:gd name="connsiteX32" fmla="*/ 4437392 w 5318352"/>
                <a:gd name="connsiteY32" fmla="*/ 2389311 h 3156351"/>
                <a:gd name="connsiteX33" fmla="*/ 4213224 w 5318352"/>
                <a:gd name="connsiteY33" fmla="*/ 2949975 h 3156351"/>
                <a:gd name="connsiteX34" fmla="*/ 4223096 w 5318352"/>
                <a:gd name="connsiteY34" fmla="*/ 3156351 h 3156351"/>
                <a:gd name="connsiteX35" fmla="*/ 4103349 w 5318352"/>
                <a:gd name="connsiteY35" fmla="*/ 3154876 h 3156351"/>
                <a:gd name="connsiteX36" fmla="*/ 4093556 w 5318352"/>
                <a:gd name="connsiteY36" fmla="*/ 3077456 h 3156351"/>
                <a:gd name="connsiteX37" fmla="*/ 4083792 w 5318352"/>
                <a:gd name="connsiteY37" fmla="*/ 3154635 h 3156351"/>
                <a:gd name="connsiteX38" fmla="*/ 3821242 w 5318352"/>
                <a:gd name="connsiteY38" fmla="*/ 3151400 h 3156351"/>
                <a:gd name="connsiteX39" fmla="*/ 3966606 w 5318352"/>
                <a:gd name="connsiteY39" fmla="*/ 2953650 h 3156351"/>
                <a:gd name="connsiteX40" fmla="*/ 4042939 w 5318352"/>
                <a:gd name="connsiteY40" fmla="*/ 2424404 h 3156351"/>
                <a:gd name="connsiteX41" fmla="*/ 4041067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29113 w 5318352"/>
                <a:gd name="connsiteY43" fmla="*/ 2279691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318352" h="3156351">
                  <a:moveTo>
                    <a:pt x="1777107" y="2631198"/>
                  </a:moveTo>
                  <a:lnTo>
                    <a:pt x="1733834" y="2978548"/>
                  </a:lnTo>
                  <a:lnTo>
                    <a:pt x="1735217" y="3081021"/>
                  </a:lnTo>
                  <a:lnTo>
                    <a:pt x="1822260" y="2967116"/>
                  </a:lnTo>
                  <a:lnTo>
                    <a:pt x="1777107" y="2631198"/>
                  </a:lnTo>
                  <a:close/>
                  <a:moveTo>
                    <a:pt x="3757588" y="1253"/>
                  </a:moveTo>
                  <a:cubicBezTo>
                    <a:pt x="3796378" y="-484"/>
                    <a:pt x="3835842" y="-474"/>
                    <a:pt x="3876433" y="1661"/>
                  </a:cubicBezTo>
                  <a:cubicBezTo>
                    <a:pt x="3922822" y="4100"/>
                    <a:pt x="3970683" y="9314"/>
                    <a:pt x="4020689" y="17863"/>
                  </a:cubicBezTo>
                  <a:cubicBezTo>
                    <a:pt x="4270721" y="60612"/>
                    <a:pt x="4534394" y="147311"/>
                    <a:pt x="4732645" y="302620"/>
                  </a:cubicBezTo>
                  <a:lnTo>
                    <a:pt x="4775590" y="342124"/>
                  </a:lnTo>
                  <a:lnTo>
                    <a:pt x="4826311" y="314632"/>
                  </a:lnTo>
                  <a:cubicBezTo>
                    <a:pt x="4954939" y="258758"/>
                    <a:pt x="5110148" y="283409"/>
                    <a:pt x="5215323" y="388584"/>
                  </a:cubicBezTo>
                  <a:cubicBezTo>
                    <a:pt x="5301181" y="474442"/>
                    <a:pt x="5333378" y="593641"/>
                    <a:pt x="5311913" y="704504"/>
                  </a:cubicBezTo>
                  <a:lnTo>
                    <a:pt x="5306205" y="723765"/>
                  </a:lnTo>
                  <a:lnTo>
                    <a:pt x="5308384" y="712566"/>
                  </a:lnTo>
                  <a:cubicBezTo>
                    <a:pt x="5308385" y="642211"/>
                    <a:pt x="5281545" y="571856"/>
                    <a:pt x="5227866" y="518177"/>
                  </a:cubicBezTo>
                  <a:cubicBezTo>
                    <a:pt x="5147347" y="437658"/>
                    <a:pt x="5029307" y="417529"/>
                    <a:pt x="4930028" y="457788"/>
                  </a:cubicBezTo>
                  <a:lnTo>
                    <a:pt x="4897155" y="475087"/>
                  </a:lnTo>
                  <a:lnTo>
                    <a:pt x="4934084" y="523501"/>
                  </a:lnTo>
                  <a:cubicBezTo>
                    <a:pt x="4960736" y="566330"/>
                    <a:pt x="4983507" y="612297"/>
                    <a:pt x="5001763" y="661600"/>
                  </a:cubicBezTo>
                  <a:cubicBezTo>
                    <a:pt x="5129557" y="1006724"/>
                    <a:pt x="5130947" y="1434999"/>
                    <a:pt x="4954883" y="1706745"/>
                  </a:cubicBezTo>
                  <a:lnTo>
                    <a:pt x="4938791" y="1726507"/>
                  </a:lnTo>
                  <a:lnTo>
                    <a:pt x="4818763" y="2389311"/>
                  </a:lnTo>
                  <a:lnTo>
                    <a:pt x="4610999" y="2949975"/>
                  </a:lnTo>
                  <a:lnTo>
                    <a:pt x="4620149" y="3156351"/>
                  </a:lnTo>
                  <a:lnTo>
                    <a:pt x="4509165" y="3154876"/>
                  </a:lnTo>
                  <a:lnTo>
                    <a:pt x="4500088" y="3077456"/>
                  </a:lnTo>
                  <a:lnTo>
                    <a:pt x="4491039" y="3154635"/>
                  </a:lnTo>
                  <a:lnTo>
                    <a:pt x="4247702" y="3151400"/>
                  </a:lnTo>
                  <a:lnTo>
                    <a:pt x="4382429" y="2953650"/>
                  </a:lnTo>
                  <a:lnTo>
                    <a:pt x="4453176" y="2424404"/>
                  </a:lnTo>
                  <a:lnTo>
                    <a:pt x="4451441" y="2424404"/>
                  </a:lnTo>
                  <a:lnTo>
                    <a:pt x="4440957" y="2371069"/>
                  </a:lnTo>
                  <a:lnTo>
                    <a:pt x="4437392" y="2389311"/>
                  </a:lnTo>
                  <a:lnTo>
                    <a:pt x="4213224" y="2949975"/>
                  </a:lnTo>
                  <a:lnTo>
                    <a:pt x="4223096" y="3156351"/>
                  </a:lnTo>
                  <a:lnTo>
                    <a:pt x="4103349" y="3154876"/>
                  </a:lnTo>
                  <a:lnTo>
                    <a:pt x="4093556" y="3077456"/>
                  </a:lnTo>
                  <a:lnTo>
                    <a:pt x="4083792" y="3154635"/>
                  </a:lnTo>
                  <a:lnTo>
                    <a:pt x="3821242" y="3151400"/>
                  </a:lnTo>
                  <a:lnTo>
                    <a:pt x="3966606" y="2953650"/>
                  </a:lnTo>
                  <a:lnTo>
                    <a:pt x="4042939" y="2424404"/>
                  </a:lnTo>
                  <a:lnTo>
                    <a:pt x="3980528" y="2138968"/>
                  </a:lnTo>
                  <a:cubicBezTo>
                    <a:pt x="3696722" y="2257763"/>
                    <a:pt x="3585446" y="2307545"/>
                    <a:pt x="3129113" y="2279691"/>
                  </a:cubicBezTo>
                  <a:cubicBezTo>
                    <a:pt x="2672780" y="2251837"/>
                    <a:pt x="2632213" y="2174196"/>
                    <a:pt x="2202974" y="2067822"/>
                  </a:cubicBezTo>
                  <a:lnTo>
                    <a:pt x="2080556" y="2978548"/>
                  </a:lnTo>
                  <a:cubicBezTo>
                    <a:pt x="2081419" y="3037815"/>
                    <a:pt x="2082283" y="3097083"/>
                    <a:pt x="2083146" y="3156350"/>
                  </a:cubicBezTo>
                  <a:lnTo>
                    <a:pt x="1963399" y="3154931"/>
                  </a:lnTo>
                  <a:lnTo>
                    <a:pt x="1953606" y="3080457"/>
                  </a:lnTo>
                  <a:lnTo>
                    <a:pt x="1943842" y="3154699"/>
                  </a:lnTo>
                  <a:lnTo>
                    <a:pt x="1736179" y="3152238"/>
                  </a:lnTo>
                  <a:cubicBezTo>
                    <a:pt x="1736197" y="3153609"/>
                    <a:pt x="1736216" y="3154979"/>
                    <a:pt x="1736234" y="3156350"/>
                  </a:cubicBezTo>
                  <a:lnTo>
                    <a:pt x="1625250" y="3154931"/>
                  </a:lnTo>
                  <a:lnTo>
                    <a:pt x="1616174" y="3080457"/>
                  </a:lnTo>
                  <a:lnTo>
                    <a:pt x="1607125" y="3154699"/>
                  </a:lnTo>
                  <a:lnTo>
                    <a:pt x="1363788" y="3151587"/>
                  </a:lnTo>
                  <a:lnTo>
                    <a:pt x="1494440" y="2967116"/>
                  </a:lnTo>
                  <a:lnTo>
                    <a:pt x="1368088" y="1952895"/>
                  </a:lnTo>
                  <a:lnTo>
                    <a:pt x="1277489" y="1945719"/>
                  </a:lnTo>
                  <a:cubicBezTo>
                    <a:pt x="804415" y="1917511"/>
                    <a:pt x="789334" y="2039356"/>
                    <a:pt x="601215" y="2015549"/>
                  </a:cubicBezTo>
                  <a:cubicBezTo>
                    <a:pt x="446433" y="1801241"/>
                    <a:pt x="205927" y="1867417"/>
                    <a:pt x="148776" y="1802875"/>
                  </a:cubicBezTo>
                  <a:cubicBezTo>
                    <a:pt x="91626" y="1738334"/>
                    <a:pt x="-6800" y="1500928"/>
                    <a:pt x="63051" y="1461153"/>
                  </a:cubicBezTo>
                  <a:cubicBezTo>
                    <a:pt x="132903" y="1421378"/>
                    <a:pt x="140839" y="1490584"/>
                    <a:pt x="229739" y="1456128"/>
                  </a:cubicBezTo>
                  <a:cubicBezTo>
                    <a:pt x="318640" y="1421672"/>
                    <a:pt x="412301" y="1358643"/>
                    <a:pt x="439289" y="1257512"/>
                  </a:cubicBezTo>
                  <a:cubicBezTo>
                    <a:pt x="481556" y="1158824"/>
                    <a:pt x="389877" y="1003910"/>
                    <a:pt x="448553" y="836534"/>
                  </a:cubicBezTo>
                  <a:lnTo>
                    <a:pt x="465877" y="802627"/>
                  </a:lnTo>
                  <a:lnTo>
                    <a:pt x="463174" y="801656"/>
                  </a:lnTo>
                  <a:cubicBezTo>
                    <a:pt x="398907" y="764551"/>
                    <a:pt x="-56328" y="315862"/>
                    <a:pt x="5811" y="191392"/>
                  </a:cubicBezTo>
                  <a:cubicBezTo>
                    <a:pt x="55138" y="105955"/>
                    <a:pt x="311460" y="503239"/>
                    <a:pt x="631714" y="473930"/>
                  </a:cubicBezTo>
                  <a:lnTo>
                    <a:pt x="656495" y="469414"/>
                  </a:lnTo>
                  <a:lnTo>
                    <a:pt x="648935" y="384369"/>
                  </a:lnTo>
                  <a:cubicBezTo>
                    <a:pt x="638096" y="217087"/>
                    <a:pt x="642412" y="63202"/>
                    <a:pt x="690058" y="50435"/>
                  </a:cubicBezTo>
                  <a:cubicBezTo>
                    <a:pt x="740881" y="36817"/>
                    <a:pt x="831380" y="186339"/>
                    <a:pt x="911575" y="348225"/>
                  </a:cubicBezTo>
                  <a:lnTo>
                    <a:pt x="946959" y="423004"/>
                  </a:lnTo>
                  <a:lnTo>
                    <a:pt x="985489" y="405064"/>
                  </a:lnTo>
                  <a:cubicBezTo>
                    <a:pt x="1136995" y="341133"/>
                    <a:pt x="1300905" y="297018"/>
                    <a:pt x="1477514" y="262401"/>
                  </a:cubicBezTo>
                  <a:cubicBezTo>
                    <a:pt x="1830733" y="193168"/>
                    <a:pt x="2416520" y="236419"/>
                    <a:pt x="2887214" y="165500"/>
                  </a:cubicBezTo>
                  <a:cubicBezTo>
                    <a:pt x="3247590" y="111203"/>
                    <a:pt x="3486061" y="13413"/>
                    <a:pt x="3757588" y="1253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D770FED-AD10-4DF4-A4E5-E19482CBA80C}"/>
                </a:ext>
              </a:extLst>
            </p:cNvPr>
            <p:cNvSpPr/>
            <p:nvPr/>
          </p:nvSpPr>
          <p:spPr>
            <a:xfrm>
              <a:off x="633951" y="2021731"/>
              <a:ext cx="814884" cy="907730"/>
            </a:xfrm>
            <a:custGeom>
              <a:avLst/>
              <a:gdLst>
                <a:gd name="connsiteX0" fmla="*/ 41142 w 814884"/>
                <a:gd name="connsiteY0" fmla="*/ 0 h 907730"/>
                <a:gd name="connsiteX1" fmla="*/ 814884 w 814884"/>
                <a:gd name="connsiteY1" fmla="*/ 0 h 907730"/>
                <a:gd name="connsiteX2" fmla="*/ 716768 w 814884"/>
                <a:gd name="connsiteY2" fmla="*/ 729928 h 907730"/>
                <a:gd name="connsiteX3" fmla="*/ 719358 w 814884"/>
                <a:gd name="connsiteY3" fmla="*/ 907730 h 907730"/>
                <a:gd name="connsiteX4" fmla="*/ 599611 w 814884"/>
                <a:gd name="connsiteY4" fmla="*/ 906311 h 907730"/>
                <a:gd name="connsiteX5" fmla="*/ 589818 w 814884"/>
                <a:gd name="connsiteY5" fmla="*/ 831837 h 907730"/>
                <a:gd name="connsiteX6" fmla="*/ 580054 w 814884"/>
                <a:gd name="connsiteY6" fmla="*/ 906079 h 907730"/>
                <a:gd name="connsiteX7" fmla="*/ 372391 w 814884"/>
                <a:gd name="connsiteY7" fmla="*/ 903618 h 907730"/>
                <a:gd name="connsiteX8" fmla="*/ 372446 w 814884"/>
                <a:gd name="connsiteY8" fmla="*/ 907730 h 907730"/>
                <a:gd name="connsiteX9" fmla="*/ 261462 w 814884"/>
                <a:gd name="connsiteY9" fmla="*/ 906311 h 907730"/>
                <a:gd name="connsiteX10" fmla="*/ 252386 w 814884"/>
                <a:gd name="connsiteY10" fmla="*/ 831837 h 907730"/>
                <a:gd name="connsiteX11" fmla="*/ 243337 w 814884"/>
                <a:gd name="connsiteY11" fmla="*/ 906079 h 907730"/>
                <a:gd name="connsiteX12" fmla="*/ 0 w 814884"/>
                <a:gd name="connsiteY12" fmla="*/ 902967 h 907730"/>
                <a:gd name="connsiteX13" fmla="*/ 130652 w 814884"/>
                <a:gd name="connsiteY13" fmla="*/ 718496 h 907730"/>
                <a:gd name="connsiteX14" fmla="*/ 41142 w 814884"/>
                <a:gd name="connsiteY14" fmla="*/ 0 h 907730"/>
                <a:gd name="connsiteX15" fmla="*/ 413319 w 814884"/>
                <a:gd name="connsiteY15" fmla="*/ 382578 h 907730"/>
                <a:gd name="connsiteX16" fmla="*/ 370046 w 814884"/>
                <a:gd name="connsiteY16" fmla="*/ 729928 h 907730"/>
                <a:gd name="connsiteX17" fmla="*/ 371429 w 814884"/>
                <a:gd name="connsiteY17" fmla="*/ 832401 h 907730"/>
                <a:gd name="connsiteX18" fmla="*/ 458472 w 814884"/>
                <a:gd name="connsiteY18" fmla="*/ 718496 h 907730"/>
                <a:gd name="connsiteX19" fmla="*/ 413319 w 814884"/>
                <a:gd name="connsiteY19" fmla="*/ 382578 h 90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14884" h="907730">
                  <a:moveTo>
                    <a:pt x="41142" y="0"/>
                  </a:moveTo>
                  <a:lnTo>
                    <a:pt x="814884" y="0"/>
                  </a:lnTo>
                  <a:lnTo>
                    <a:pt x="716768" y="729928"/>
                  </a:lnTo>
                  <a:cubicBezTo>
                    <a:pt x="717631" y="789195"/>
                    <a:pt x="718495" y="848463"/>
                    <a:pt x="719358" y="907730"/>
                  </a:cubicBezTo>
                  <a:lnTo>
                    <a:pt x="599611" y="906311"/>
                  </a:lnTo>
                  <a:lnTo>
                    <a:pt x="589818" y="831837"/>
                  </a:lnTo>
                  <a:lnTo>
                    <a:pt x="580054" y="906079"/>
                  </a:lnTo>
                  <a:lnTo>
                    <a:pt x="372391" y="903618"/>
                  </a:lnTo>
                  <a:cubicBezTo>
                    <a:pt x="372409" y="904989"/>
                    <a:pt x="372428" y="906359"/>
                    <a:pt x="372446" y="907730"/>
                  </a:cubicBezTo>
                  <a:lnTo>
                    <a:pt x="261462" y="906311"/>
                  </a:lnTo>
                  <a:lnTo>
                    <a:pt x="252386" y="831837"/>
                  </a:lnTo>
                  <a:lnTo>
                    <a:pt x="243337" y="906079"/>
                  </a:lnTo>
                  <a:lnTo>
                    <a:pt x="0" y="902967"/>
                  </a:lnTo>
                  <a:lnTo>
                    <a:pt x="130652" y="718496"/>
                  </a:lnTo>
                  <a:lnTo>
                    <a:pt x="41142" y="0"/>
                  </a:lnTo>
                  <a:close/>
                  <a:moveTo>
                    <a:pt x="413319" y="382578"/>
                  </a:moveTo>
                  <a:lnTo>
                    <a:pt x="370046" y="729928"/>
                  </a:lnTo>
                  <a:lnTo>
                    <a:pt x="371429" y="832401"/>
                  </a:lnTo>
                  <a:lnTo>
                    <a:pt x="458472" y="718496"/>
                  </a:lnTo>
                  <a:lnTo>
                    <a:pt x="413319" y="382578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91C395-1644-426F-9218-34D1D48CE3C7}"/>
                </a:ext>
              </a:extLst>
            </p:cNvPr>
            <p:cNvSpPr/>
            <p:nvPr/>
          </p:nvSpPr>
          <p:spPr>
            <a:xfrm>
              <a:off x="3258908" y="2021732"/>
              <a:ext cx="855497" cy="551542"/>
            </a:xfrm>
            <a:custGeom>
              <a:avLst/>
              <a:gdLst>
                <a:gd name="connsiteX0" fmla="*/ 15760 w 855497"/>
                <a:gd name="connsiteY0" fmla="*/ 0 h 551542"/>
                <a:gd name="connsiteX1" fmla="*/ 855497 w 855497"/>
                <a:gd name="connsiteY1" fmla="*/ 0 h 551542"/>
                <a:gd name="connsiteX2" fmla="*/ 830019 w 855497"/>
                <a:gd name="connsiteY2" fmla="*/ 140690 h 551542"/>
                <a:gd name="connsiteX3" fmla="*/ 677771 w 855497"/>
                <a:gd name="connsiteY3" fmla="*/ 551542 h 551542"/>
                <a:gd name="connsiteX4" fmla="*/ 414203 w 855497"/>
                <a:gd name="connsiteY4" fmla="*/ 551542 h 551542"/>
                <a:gd name="connsiteX5" fmla="*/ 464432 w 855497"/>
                <a:gd name="connsiteY5" fmla="*/ 175783 h 551542"/>
                <a:gd name="connsiteX6" fmla="*/ 462697 w 855497"/>
                <a:gd name="connsiteY6" fmla="*/ 175783 h 551542"/>
                <a:gd name="connsiteX7" fmla="*/ 452213 w 855497"/>
                <a:gd name="connsiteY7" fmla="*/ 122448 h 551542"/>
                <a:gd name="connsiteX8" fmla="*/ 448648 w 855497"/>
                <a:gd name="connsiteY8" fmla="*/ 140690 h 551542"/>
                <a:gd name="connsiteX9" fmla="*/ 284379 w 855497"/>
                <a:gd name="connsiteY9" fmla="*/ 551542 h 551542"/>
                <a:gd name="connsiteX10" fmla="*/ 0 w 855497"/>
                <a:gd name="connsiteY10" fmla="*/ 551542 h 551542"/>
                <a:gd name="connsiteX11" fmla="*/ 54195 w 855497"/>
                <a:gd name="connsiteY11" fmla="*/ 175783 h 551542"/>
                <a:gd name="connsiteX12" fmla="*/ 15760 w 855497"/>
                <a:gd name="connsiteY12" fmla="*/ 0 h 55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5497" h="551542">
                  <a:moveTo>
                    <a:pt x="15760" y="0"/>
                  </a:moveTo>
                  <a:lnTo>
                    <a:pt x="855497" y="0"/>
                  </a:lnTo>
                  <a:lnTo>
                    <a:pt x="830019" y="140690"/>
                  </a:lnTo>
                  <a:lnTo>
                    <a:pt x="677771" y="551542"/>
                  </a:lnTo>
                  <a:lnTo>
                    <a:pt x="414203" y="551542"/>
                  </a:lnTo>
                  <a:lnTo>
                    <a:pt x="464432" y="175783"/>
                  </a:lnTo>
                  <a:lnTo>
                    <a:pt x="462697" y="175783"/>
                  </a:lnTo>
                  <a:lnTo>
                    <a:pt x="452213" y="122448"/>
                  </a:lnTo>
                  <a:lnTo>
                    <a:pt x="448648" y="140690"/>
                  </a:lnTo>
                  <a:lnTo>
                    <a:pt x="284379" y="551542"/>
                  </a:lnTo>
                  <a:lnTo>
                    <a:pt x="0" y="551542"/>
                  </a:lnTo>
                  <a:lnTo>
                    <a:pt x="54195" y="175783"/>
                  </a:lnTo>
                  <a:lnTo>
                    <a:pt x="1576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3924816-2191-41F7-8028-B6C8B2C2A489}"/>
                </a:ext>
              </a:extLst>
            </p:cNvPr>
            <p:cNvSpPr/>
            <p:nvPr/>
          </p:nvSpPr>
          <p:spPr>
            <a:xfrm>
              <a:off x="3188970" y="-220468"/>
              <a:ext cx="1174102" cy="2242201"/>
            </a:xfrm>
            <a:custGeom>
              <a:avLst/>
              <a:gdLst>
                <a:gd name="connsiteX0" fmla="*/ 0 w 1174102"/>
                <a:gd name="connsiteY0" fmla="*/ 0 h 2242201"/>
                <a:gd name="connsiteX1" fmla="*/ 101881 w 1174102"/>
                <a:gd name="connsiteY1" fmla="*/ 11443 h 2242201"/>
                <a:gd name="connsiteX2" fmla="*/ 813837 w 1174102"/>
                <a:gd name="connsiteY2" fmla="*/ 296200 h 2242201"/>
                <a:gd name="connsiteX3" fmla="*/ 856782 w 1174102"/>
                <a:gd name="connsiteY3" fmla="*/ 335704 h 2242201"/>
                <a:gd name="connsiteX4" fmla="*/ 978347 w 1174102"/>
                <a:gd name="connsiteY4" fmla="*/ 468667 h 2242201"/>
                <a:gd name="connsiteX5" fmla="*/ 1015276 w 1174102"/>
                <a:gd name="connsiteY5" fmla="*/ 517081 h 2242201"/>
                <a:gd name="connsiteX6" fmla="*/ 1082955 w 1174102"/>
                <a:gd name="connsiteY6" fmla="*/ 655180 h 2242201"/>
                <a:gd name="connsiteX7" fmla="*/ 1036075 w 1174102"/>
                <a:gd name="connsiteY7" fmla="*/ 1700325 h 2242201"/>
                <a:gd name="connsiteX8" fmla="*/ 1019983 w 1174102"/>
                <a:gd name="connsiteY8" fmla="*/ 1720087 h 2242201"/>
                <a:gd name="connsiteX9" fmla="*/ 925433 w 1174102"/>
                <a:gd name="connsiteY9" fmla="*/ 2242201 h 2242201"/>
                <a:gd name="connsiteX10" fmla="*/ 85696 w 1174102"/>
                <a:gd name="connsiteY10" fmla="*/ 2242201 h 2242201"/>
                <a:gd name="connsiteX11" fmla="*/ 61720 w 1174102"/>
                <a:gd name="connsiteY11" fmla="*/ 2132548 h 2242201"/>
                <a:gd name="connsiteX12" fmla="*/ 0 w 1174102"/>
                <a:gd name="connsiteY12" fmla="*/ 2158203 h 2242201"/>
                <a:gd name="connsiteX13" fmla="*/ 0 w 1174102"/>
                <a:gd name="connsiteY13" fmla="*/ 0 h 224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102" h="2242201">
                  <a:moveTo>
                    <a:pt x="0" y="0"/>
                  </a:moveTo>
                  <a:lnTo>
                    <a:pt x="101881" y="11443"/>
                  </a:lnTo>
                  <a:cubicBezTo>
                    <a:pt x="351913" y="54192"/>
                    <a:pt x="615586" y="140891"/>
                    <a:pt x="813837" y="296200"/>
                  </a:cubicBezTo>
                  <a:lnTo>
                    <a:pt x="856782" y="335704"/>
                  </a:lnTo>
                  <a:lnTo>
                    <a:pt x="978347" y="468667"/>
                  </a:lnTo>
                  <a:lnTo>
                    <a:pt x="1015276" y="517081"/>
                  </a:lnTo>
                  <a:cubicBezTo>
                    <a:pt x="1041928" y="559910"/>
                    <a:pt x="1064699" y="605877"/>
                    <a:pt x="1082955" y="655180"/>
                  </a:cubicBezTo>
                  <a:cubicBezTo>
                    <a:pt x="1210749" y="1000304"/>
                    <a:pt x="1212139" y="1428579"/>
                    <a:pt x="1036075" y="1700325"/>
                  </a:cubicBezTo>
                  <a:lnTo>
                    <a:pt x="1019983" y="1720087"/>
                  </a:lnTo>
                  <a:lnTo>
                    <a:pt x="925433" y="2242201"/>
                  </a:lnTo>
                  <a:lnTo>
                    <a:pt x="85696" y="2242201"/>
                  </a:lnTo>
                  <a:lnTo>
                    <a:pt x="61720" y="2132548"/>
                  </a:lnTo>
                  <a:lnTo>
                    <a:pt x="0" y="2158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D444633-7BC8-4A97-9D2E-2396751CAC94}"/>
                </a:ext>
              </a:extLst>
            </p:cNvPr>
            <p:cNvSpPr/>
            <p:nvPr/>
          </p:nvSpPr>
          <p:spPr>
            <a:xfrm>
              <a:off x="497476" y="1023517"/>
              <a:ext cx="2691494" cy="1036831"/>
            </a:xfrm>
            <a:custGeom>
              <a:avLst/>
              <a:gdLst>
                <a:gd name="connsiteX0" fmla="*/ 0 w 2691494"/>
                <a:gd name="connsiteY0" fmla="*/ 0 h 1036831"/>
                <a:gd name="connsiteX1" fmla="*/ 2691494 w 2691494"/>
                <a:gd name="connsiteY1" fmla="*/ 0 h 1036831"/>
                <a:gd name="connsiteX2" fmla="*/ 2691494 w 2691494"/>
                <a:gd name="connsiteY2" fmla="*/ 914218 h 1036831"/>
                <a:gd name="connsiteX3" fmla="*/ 2653863 w 2691494"/>
                <a:gd name="connsiteY3" fmla="*/ 929859 h 1036831"/>
                <a:gd name="connsiteX4" fmla="*/ 1901799 w 2691494"/>
                <a:gd name="connsiteY4" fmla="*/ 1029286 h 1036831"/>
                <a:gd name="connsiteX5" fmla="*/ 975660 w 2691494"/>
                <a:gd name="connsiteY5" fmla="*/ 817417 h 1036831"/>
                <a:gd name="connsiteX6" fmla="*/ 951358 w 2691494"/>
                <a:gd name="connsiteY6" fmla="*/ 998215 h 1036831"/>
                <a:gd name="connsiteX7" fmla="*/ 177616 w 2691494"/>
                <a:gd name="connsiteY7" fmla="*/ 998215 h 1036831"/>
                <a:gd name="connsiteX8" fmla="*/ 140774 w 2691494"/>
                <a:gd name="connsiteY8" fmla="*/ 702490 h 1036831"/>
                <a:gd name="connsiteX9" fmla="*/ 50175 w 2691494"/>
                <a:gd name="connsiteY9" fmla="*/ 695314 h 1036831"/>
                <a:gd name="connsiteX10" fmla="*/ 0 w 2691494"/>
                <a:gd name="connsiteY10" fmla="*/ 693149 h 1036831"/>
                <a:gd name="connsiteX11" fmla="*/ 0 w 2691494"/>
                <a:gd name="connsiteY11" fmla="*/ 0 h 103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91494" h="1036831">
                  <a:moveTo>
                    <a:pt x="0" y="0"/>
                  </a:moveTo>
                  <a:lnTo>
                    <a:pt x="2691494" y="0"/>
                  </a:lnTo>
                  <a:lnTo>
                    <a:pt x="2691494" y="914218"/>
                  </a:lnTo>
                  <a:lnTo>
                    <a:pt x="2653863" y="929859"/>
                  </a:lnTo>
                  <a:cubicBezTo>
                    <a:pt x="2436198" y="1018591"/>
                    <a:pt x="2301091" y="1053658"/>
                    <a:pt x="1901799" y="1029286"/>
                  </a:cubicBezTo>
                  <a:cubicBezTo>
                    <a:pt x="1445466" y="1001432"/>
                    <a:pt x="1404899" y="923791"/>
                    <a:pt x="975660" y="817417"/>
                  </a:cubicBezTo>
                  <a:lnTo>
                    <a:pt x="951358" y="998215"/>
                  </a:lnTo>
                  <a:lnTo>
                    <a:pt x="177616" y="998215"/>
                  </a:lnTo>
                  <a:lnTo>
                    <a:pt x="140774" y="702490"/>
                  </a:lnTo>
                  <a:lnTo>
                    <a:pt x="50175" y="695314"/>
                  </a:lnTo>
                  <a:lnTo>
                    <a:pt x="0" y="693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3C15E238-5039-4952-9878-F67977E2C4AC}"/>
                </a:ext>
              </a:extLst>
            </p:cNvPr>
            <p:cNvSpPr/>
            <p:nvPr/>
          </p:nvSpPr>
          <p:spPr>
            <a:xfrm>
              <a:off x="1800542" y="-226888"/>
              <a:ext cx="1388428" cy="1250405"/>
            </a:xfrm>
            <a:custGeom>
              <a:avLst/>
              <a:gdLst>
                <a:gd name="connsiteX0" fmla="*/ 1227208 w 1388428"/>
                <a:gd name="connsiteY0" fmla="*/ 1253 h 1250405"/>
                <a:gd name="connsiteX1" fmla="*/ 1346053 w 1388428"/>
                <a:gd name="connsiteY1" fmla="*/ 1661 h 1250405"/>
                <a:gd name="connsiteX2" fmla="*/ 1388428 w 1388428"/>
                <a:gd name="connsiteY2" fmla="*/ 6420 h 1250405"/>
                <a:gd name="connsiteX3" fmla="*/ 1388428 w 1388428"/>
                <a:gd name="connsiteY3" fmla="*/ 1250405 h 1250405"/>
                <a:gd name="connsiteX4" fmla="*/ 0 w 1388428"/>
                <a:gd name="connsiteY4" fmla="*/ 1250405 h 1250405"/>
                <a:gd name="connsiteX5" fmla="*/ 0 w 1388428"/>
                <a:gd name="connsiteY5" fmla="*/ 199929 h 1250405"/>
                <a:gd name="connsiteX6" fmla="*/ 175608 w 1388428"/>
                <a:gd name="connsiteY6" fmla="*/ 187186 h 1250405"/>
                <a:gd name="connsiteX7" fmla="*/ 356834 w 1388428"/>
                <a:gd name="connsiteY7" fmla="*/ 165500 h 1250405"/>
                <a:gd name="connsiteX8" fmla="*/ 1227208 w 1388428"/>
                <a:gd name="connsiteY8" fmla="*/ 1253 h 125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8428" h="1250405">
                  <a:moveTo>
                    <a:pt x="1227208" y="1253"/>
                  </a:moveTo>
                  <a:cubicBezTo>
                    <a:pt x="1265998" y="-484"/>
                    <a:pt x="1305462" y="-474"/>
                    <a:pt x="1346053" y="1661"/>
                  </a:cubicBezTo>
                  <a:lnTo>
                    <a:pt x="1388428" y="6420"/>
                  </a:lnTo>
                  <a:lnTo>
                    <a:pt x="1388428" y="1250405"/>
                  </a:lnTo>
                  <a:lnTo>
                    <a:pt x="0" y="1250405"/>
                  </a:lnTo>
                  <a:lnTo>
                    <a:pt x="0" y="199929"/>
                  </a:lnTo>
                  <a:lnTo>
                    <a:pt x="175608" y="187186"/>
                  </a:lnTo>
                  <a:cubicBezTo>
                    <a:pt x="237362" y="181446"/>
                    <a:pt x="297997" y="174365"/>
                    <a:pt x="356834" y="165500"/>
                  </a:cubicBezTo>
                  <a:cubicBezTo>
                    <a:pt x="717210" y="111203"/>
                    <a:pt x="955681" y="13413"/>
                    <a:pt x="1227208" y="1253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9541F51-231E-4361-BF25-5BE9DBF3DBFE}"/>
                </a:ext>
              </a:extLst>
            </p:cNvPr>
            <p:cNvSpPr/>
            <p:nvPr/>
          </p:nvSpPr>
          <p:spPr>
            <a:xfrm>
              <a:off x="497476" y="-26959"/>
              <a:ext cx="1303066" cy="1050476"/>
            </a:xfrm>
            <a:custGeom>
              <a:avLst/>
              <a:gdLst>
                <a:gd name="connsiteX0" fmla="*/ 1303066 w 1303066"/>
                <a:gd name="connsiteY0" fmla="*/ 0 h 1050476"/>
                <a:gd name="connsiteX1" fmla="*/ 1303066 w 1303066"/>
                <a:gd name="connsiteY1" fmla="*/ 1050476 h 1050476"/>
                <a:gd name="connsiteX2" fmla="*/ 0 w 1303066"/>
                <a:gd name="connsiteY2" fmla="*/ 1050476 h 1050476"/>
                <a:gd name="connsiteX3" fmla="*/ 0 w 1303066"/>
                <a:gd name="connsiteY3" fmla="*/ 121577 h 1050476"/>
                <a:gd name="connsiteX4" fmla="*/ 250200 w 1303066"/>
                <a:gd name="connsiteY4" fmla="*/ 62472 h 1050476"/>
                <a:gd name="connsiteX5" fmla="*/ 1290732 w 1303066"/>
                <a:gd name="connsiteY5" fmla="*/ 895 h 1050476"/>
                <a:gd name="connsiteX6" fmla="*/ 1303066 w 1303066"/>
                <a:gd name="connsiteY6" fmla="*/ 0 h 105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3066" h="1050476">
                  <a:moveTo>
                    <a:pt x="1303066" y="0"/>
                  </a:moveTo>
                  <a:lnTo>
                    <a:pt x="1303066" y="1050476"/>
                  </a:lnTo>
                  <a:lnTo>
                    <a:pt x="0" y="1050476"/>
                  </a:lnTo>
                  <a:lnTo>
                    <a:pt x="0" y="121577"/>
                  </a:lnTo>
                  <a:lnTo>
                    <a:pt x="250200" y="62472"/>
                  </a:lnTo>
                  <a:cubicBezTo>
                    <a:pt x="515114" y="10547"/>
                    <a:pt x="910848" y="21895"/>
                    <a:pt x="1290732" y="895"/>
                  </a:cubicBezTo>
                  <a:lnTo>
                    <a:pt x="1303066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97D961C0-F8C6-4939-8870-3F1CAAC3F7F2}"/>
                </a:ext>
              </a:extLst>
            </p:cNvPr>
            <p:cNvSpPr/>
            <p:nvPr/>
          </p:nvSpPr>
          <p:spPr>
            <a:xfrm>
              <a:off x="2688828" y="299526"/>
              <a:ext cx="1000284" cy="57831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686F2812-99FD-4750-8F96-80A137D24326}"/>
                </a:ext>
              </a:extLst>
            </p:cNvPr>
            <p:cNvGrpSpPr/>
            <p:nvPr/>
          </p:nvGrpSpPr>
          <p:grpSpPr>
            <a:xfrm>
              <a:off x="760007" y="393325"/>
              <a:ext cx="3367539" cy="1987120"/>
              <a:chOff x="760007" y="2058223"/>
              <a:chExt cx="3367539" cy="1987120"/>
            </a:xfrm>
          </p:grpSpPr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98C1A2C8-A787-4223-83BD-C332B4F7D2F0}"/>
                  </a:ext>
                </a:extLst>
              </p:cNvPr>
              <p:cNvGrpSpPr/>
              <p:nvPr/>
            </p:nvGrpSpPr>
            <p:grpSpPr>
              <a:xfrm>
                <a:off x="1967212" y="2058223"/>
                <a:ext cx="534148" cy="228920"/>
                <a:chOff x="1691371" y="5220061"/>
                <a:chExt cx="646331" cy="276999"/>
              </a:xfrm>
            </p:grpSpPr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E27E675A-4A62-46AC-A200-D18A3EDE5A98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97C873FF-EE14-4811-AFB1-5CDB07AC9D39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</p:grp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CB163B7A-0843-41E7-A828-19DB6F14499D}"/>
                  </a:ext>
                </a:extLst>
              </p:cNvPr>
              <p:cNvGrpSpPr/>
              <p:nvPr/>
            </p:nvGrpSpPr>
            <p:grpSpPr>
              <a:xfrm>
                <a:off x="1664676" y="2996239"/>
                <a:ext cx="406970" cy="228920"/>
                <a:chOff x="1562439" y="5770128"/>
                <a:chExt cx="492443" cy="276999"/>
              </a:xfrm>
            </p:grpSpPr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3391A8B8-3667-4D0C-9BDA-0836C430BBDC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6FC5D2F6-2D5F-4588-B474-0B6AC53DD0FD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</p:grp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EECAF192-91C6-41BD-949D-1A018B053522}"/>
                  </a:ext>
                </a:extLst>
              </p:cNvPr>
              <p:cNvGrpSpPr/>
              <p:nvPr/>
            </p:nvGrpSpPr>
            <p:grpSpPr>
              <a:xfrm>
                <a:off x="795920" y="2085024"/>
                <a:ext cx="661324" cy="228918"/>
                <a:chOff x="2852620" y="5770128"/>
                <a:chExt cx="800219" cy="276999"/>
              </a:xfrm>
            </p:grpSpPr>
            <p:sp>
              <p:nvSpPr>
                <p:cNvPr id="28" name="テキスト ボックス 27">
                  <a:extLst>
                    <a:ext uri="{FF2B5EF4-FFF2-40B4-BE49-F238E27FC236}">
                      <a16:creationId xmlns:a16="http://schemas.microsoft.com/office/drawing/2014/main" id="{581F0851-4252-40F6-98F8-72DB85E27432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305FCFFB-DB1B-4C8E-8B0C-6FAB828F37E2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ED14DF83-7F0F-4C7C-B2C8-A324981D7858}"/>
                  </a:ext>
                </a:extLst>
              </p:cNvPr>
              <p:cNvGrpSpPr/>
              <p:nvPr/>
            </p:nvGrpSpPr>
            <p:grpSpPr>
              <a:xfrm>
                <a:off x="3483171" y="3781912"/>
                <a:ext cx="406970" cy="228920"/>
                <a:chOff x="2002702" y="6476222"/>
                <a:chExt cx="492443" cy="276999"/>
              </a:xfrm>
            </p:grpSpPr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4B26B0AE-87E7-44BC-A9A3-1C1909D56827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  <p:sp>
              <p:nvSpPr>
                <p:cNvPr id="27" name="テキスト ボックス 26">
                  <a:extLst>
                    <a:ext uri="{FF2B5EF4-FFF2-40B4-BE49-F238E27FC236}">
                      <a16:creationId xmlns:a16="http://schemas.microsoft.com/office/drawing/2014/main" id="{7E87916C-E187-4A25-B903-1CCEDC97B385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2F0C6B7C-6F53-4124-AAC1-49B4F4C79D18}"/>
                  </a:ext>
                </a:extLst>
              </p:cNvPr>
              <p:cNvGrpSpPr/>
              <p:nvPr/>
            </p:nvGrpSpPr>
            <p:grpSpPr>
              <a:xfrm>
                <a:off x="760007" y="3816425"/>
                <a:ext cx="661324" cy="228918"/>
                <a:chOff x="2852620" y="6396429"/>
                <a:chExt cx="800219" cy="276999"/>
              </a:xfrm>
            </p:grpSpPr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1A1ECD6E-7A7D-469A-A0E9-314A1FC33152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F3289A02-D149-4B51-BDB9-3BCBE5DB1530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16DDFF20-2AC7-414F-B727-08445E06E393}"/>
                  </a:ext>
                </a:extLst>
              </p:cNvPr>
              <p:cNvGrpSpPr/>
              <p:nvPr/>
            </p:nvGrpSpPr>
            <p:grpSpPr>
              <a:xfrm>
                <a:off x="2980180" y="2112545"/>
                <a:ext cx="406970" cy="228920"/>
                <a:chOff x="2883759" y="5270514"/>
                <a:chExt cx="492443" cy="276999"/>
              </a:xfrm>
            </p:grpSpPr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07B4242A-169A-4808-B2B5-0DF261665646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49548084-5C28-4A97-ABCD-E805E8539EB7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BFFF5460-D24B-4CDF-A9D5-6C80CFF9C4AB}"/>
                  </a:ext>
                </a:extLst>
              </p:cNvPr>
              <p:cNvGrpSpPr/>
              <p:nvPr/>
            </p:nvGrpSpPr>
            <p:grpSpPr>
              <a:xfrm>
                <a:off x="3720576" y="2511736"/>
                <a:ext cx="406970" cy="228920"/>
                <a:chOff x="3621962" y="5344254"/>
                <a:chExt cx="492443" cy="276999"/>
              </a:xfrm>
            </p:grpSpPr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A84E92E4-3ACA-4B21-B71E-F685A96B289E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DD5C0E31-FFBA-4055-9024-DD4EDCCA0105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</p:grp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8282C0AF-B465-4B59-910B-4A6F89BCAA65}"/>
              </a:ext>
            </a:extLst>
          </p:cNvPr>
          <p:cNvGrpSpPr/>
          <p:nvPr/>
        </p:nvGrpSpPr>
        <p:grpSpPr>
          <a:xfrm>
            <a:off x="6535067" y="4275513"/>
            <a:ext cx="2757333" cy="1643795"/>
            <a:chOff x="4770592" y="-226889"/>
            <a:chExt cx="5367702" cy="3199977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E0AFCCA-7953-4622-96DA-F26C01B23A99}"/>
                </a:ext>
              </a:extLst>
            </p:cNvPr>
            <p:cNvSpPr/>
            <p:nvPr/>
          </p:nvSpPr>
          <p:spPr>
            <a:xfrm>
              <a:off x="4770592" y="-226889"/>
              <a:ext cx="5367702" cy="3199977"/>
            </a:xfrm>
            <a:custGeom>
              <a:avLst/>
              <a:gdLst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673127 w 5367702"/>
                <a:gd name="connsiteY36" fmla="*/ 3198325 h 3199977"/>
                <a:gd name="connsiteX37" fmla="*/ 1429790 w 5367702"/>
                <a:gd name="connsiteY37" fmla="*/ 3195213 h 3199977"/>
                <a:gd name="connsiteX38" fmla="*/ 1560442 w 5367702"/>
                <a:gd name="connsiteY38" fmla="*/ 3010742 h 3199977"/>
                <a:gd name="connsiteX39" fmla="*/ 1452894 w 5367702"/>
                <a:gd name="connsiteY39" fmla="*/ 2147454 h 3199977"/>
                <a:gd name="connsiteX40" fmla="*/ 173039 w 5367702"/>
                <a:gd name="connsiteY40" fmla="*/ 2147454 h 3199977"/>
                <a:gd name="connsiteX41" fmla="*/ 0 w 5367702"/>
                <a:gd name="connsiteY41" fmla="*/ 1974415 h 3199977"/>
                <a:gd name="connsiteX42" fmla="*/ 0 w 5367702"/>
                <a:gd name="connsiteY42" fmla="*/ 1530795 h 3199977"/>
                <a:gd name="connsiteX43" fmla="*/ 173039 w 5367702"/>
                <a:gd name="connsiteY43" fmla="*/ 1357756 h 3199977"/>
                <a:gd name="connsiteX44" fmla="*/ 576197 w 5367702"/>
                <a:gd name="connsiteY44" fmla="*/ 1095539 h 3199977"/>
                <a:gd name="connsiteX45" fmla="*/ 597568 w 5367702"/>
                <a:gd name="connsiteY45" fmla="*/ 883542 h 3199977"/>
                <a:gd name="connsiteX46" fmla="*/ 627261 w 5367702"/>
                <a:gd name="connsiteY46" fmla="*/ 783568 h 3199977"/>
                <a:gd name="connsiteX47" fmla="*/ 626516 w 5367702"/>
                <a:gd name="connsiteY47" fmla="*/ 782407 h 3199977"/>
                <a:gd name="connsiteX48" fmla="*/ 184433 w 5367702"/>
                <a:gd name="connsiteY48" fmla="*/ 2925 h 3199977"/>
                <a:gd name="connsiteX49" fmla="*/ 221541 w 5367702"/>
                <a:gd name="connsiteY49" fmla="*/ 212 h 3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367702" h="3199977">
                  <a:moveTo>
                    <a:pt x="221541" y="212"/>
                  </a:moveTo>
                  <a:cubicBezTo>
                    <a:pt x="347729" y="6108"/>
                    <a:pt x="603220" y="134123"/>
                    <a:pt x="867629" y="270561"/>
                  </a:cubicBezTo>
                  <a:lnTo>
                    <a:pt x="936298" y="305995"/>
                  </a:lnTo>
                  <a:lnTo>
                    <a:pt x="958997" y="283831"/>
                  </a:lnTo>
                  <a:cubicBezTo>
                    <a:pt x="1140829" y="133769"/>
                    <a:pt x="1373944" y="43625"/>
                    <a:pt x="1628112" y="43625"/>
                  </a:cubicBezTo>
                  <a:lnTo>
                    <a:pt x="4106998" y="43625"/>
                  </a:lnTo>
                  <a:cubicBezTo>
                    <a:pt x="4361167" y="43625"/>
                    <a:pt x="4594281" y="133769"/>
                    <a:pt x="4776114" y="283831"/>
                  </a:cubicBezTo>
                  <a:lnTo>
                    <a:pt x="4836559" y="338768"/>
                  </a:lnTo>
                  <a:lnTo>
                    <a:pt x="4885413" y="340053"/>
                  </a:lnTo>
                  <a:cubicBezTo>
                    <a:pt x="4956341" y="348855"/>
                    <a:pt x="5026716" y="371707"/>
                    <a:pt x="5092506" y="409691"/>
                  </a:cubicBezTo>
                  <a:cubicBezTo>
                    <a:pt x="5355667" y="561628"/>
                    <a:pt x="5445833" y="898132"/>
                    <a:pt x="5293897" y="1161294"/>
                  </a:cubicBezTo>
                  <a:cubicBezTo>
                    <a:pt x="5350157" y="914989"/>
                    <a:pt x="5239273" y="660782"/>
                    <a:pt x="5020473" y="534458"/>
                  </a:cubicBezTo>
                  <a:lnTo>
                    <a:pt x="4984755" y="517524"/>
                  </a:lnTo>
                  <a:lnTo>
                    <a:pt x="5076248" y="686087"/>
                  </a:lnTo>
                  <a:cubicBezTo>
                    <a:pt x="5129478" y="811937"/>
                    <a:pt x="5158913" y="950301"/>
                    <a:pt x="5158913" y="1095540"/>
                  </a:cubicBezTo>
                  <a:lnTo>
                    <a:pt x="5158912" y="1095540"/>
                  </a:lnTo>
                  <a:cubicBezTo>
                    <a:pt x="5158912" y="1240779"/>
                    <a:pt x="5129477" y="1379144"/>
                    <a:pt x="5076247" y="1504993"/>
                  </a:cubicBezTo>
                  <a:lnTo>
                    <a:pt x="5041071" y="1569801"/>
                  </a:lnTo>
                  <a:lnTo>
                    <a:pt x="4884765" y="2432937"/>
                  </a:lnTo>
                  <a:lnTo>
                    <a:pt x="4677001" y="2993601"/>
                  </a:lnTo>
                  <a:lnTo>
                    <a:pt x="4686151" y="3199977"/>
                  </a:lnTo>
                  <a:lnTo>
                    <a:pt x="4575167" y="3198502"/>
                  </a:lnTo>
                  <a:lnTo>
                    <a:pt x="4566090" y="3121082"/>
                  </a:lnTo>
                  <a:lnTo>
                    <a:pt x="4557041" y="3198261"/>
                  </a:lnTo>
                  <a:lnTo>
                    <a:pt x="4313704" y="3195026"/>
                  </a:lnTo>
                  <a:lnTo>
                    <a:pt x="4448430" y="2997276"/>
                  </a:lnTo>
                  <a:lnTo>
                    <a:pt x="4519177" y="2468030"/>
                  </a:lnTo>
                  <a:lnTo>
                    <a:pt x="4517442" y="2468030"/>
                  </a:lnTo>
                  <a:lnTo>
                    <a:pt x="4443430" y="2091516"/>
                  </a:lnTo>
                  <a:lnTo>
                    <a:pt x="4419804" y="2100163"/>
                  </a:lnTo>
                  <a:cubicBezTo>
                    <a:pt x="4320989" y="2130898"/>
                    <a:pt x="4215926" y="2147455"/>
                    <a:pt x="4106997" y="2147455"/>
                  </a:cubicBezTo>
                  <a:lnTo>
                    <a:pt x="1908809" y="2147454"/>
                  </a:lnTo>
                  <a:lnTo>
                    <a:pt x="1799836" y="3022174"/>
                  </a:lnTo>
                  <a:lnTo>
                    <a:pt x="1802236" y="3199976"/>
                  </a:lnTo>
                  <a:lnTo>
                    <a:pt x="1691253" y="3198557"/>
                  </a:lnTo>
                  <a:lnTo>
                    <a:pt x="1682176" y="3124083"/>
                  </a:lnTo>
                  <a:lnTo>
                    <a:pt x="1673127" y="3198325"/>
                  </a:lnTo>
                  <a:lnTo>
                    <a:pt x="1429790" y="3195213"/>
                  </a:lnTo>
                  <a:lnTo>
                    <a:pt x="1560442" y="3010742"/>
                  </a:lnTo>
                  <a:lnTo>
                    <a:pt x="1452894" y="2147454"/>
                  </a:lnTo>
                  <a:lnTo>
                    <a:pt x="173039" y="2147454"/>
                  </a:lnTo>
                  <a:cubicBezTo>
                    <a:pt x="77472" y="2147454"/>
                    <a:pt x="0" y="2069982"/>
                    <a:pt x="0" y="1974415"/>
                  </a:cubicBezTo>
                  <a:lnTo>
                    <a:pt x="0" y="1530795"/>
                  </a:lnTo>
                  <a:cubicBezTo>
                    <a:pt x="0" y="1435228"/>
                    <a:pt x="77472" y="1357756"/>
                    <a:pt x="173039" y="1357756"/>
                  </a:cubicBezTo>
                  <a:lnTo>
                    <a:pt x="576197" y="1095539"/>
                  </a:lnTo>
                  <a:lnTo>
                    <a:pt x="597568" y="883542"/>
                  </a:lnTo>
                  <a:lnTo>
                    <a:pt x="627261" y="783568"/>
                  </a:lnTo>
                  <a:lnTo>
                    <a:pt x="626516" y="782407"/>
                  </a:lnTo>
                  <a:cubicBezTo>
                    <a:pt x="413234" y="472668"/>
                    <a:pt x="35150" y="38151"/>
                    <a:pt x="184433" y="2925"/>
                  </a:cubicBezTo>
                  <a:cubicBezTo>
                    <a:pt x="195096" y="409"/>
                    <a:pt x="207520" y="-444"/>
                    <a:pt x="221541" y="212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1E5A242-0759-4E07-8ECC-8B3733C2B3DD}"/>
                </a:ext>
              </a:extLst>
            </p:cNvPr>
            <p:cNvSpPr/>
            <p:nvPr/>
          </p:nvSpPr>
          <p:spPr>
            <a:xfrm>
              <a:off x="4770592" y="-226889"/>
              <a:ext cx="5367702" cy="3199977"/>
            </a:xfrm>
            <a:custGeom>
              <a:avLst/>
              <a:gdLst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673127 w 5367702"/>
                <a:gd name="connsiteY36" fmla="*/ 3198325 h 3199977"/>
                <a:gd name="connsiteX37" fmla="*/ 1429790 w 5367702"/>
                <a:gd name="connsiteY37" fmla="*/ 3195213 h 3199977"/>
                <a:gd name="connsiteX38" fmla="*/ 1560442 w 5367702"/>
                <a:gd name="connsiteY38" fmla="*/ 3010742 h 3199977"/>
                <a:gd name="connsiteX39" fmla="*/ 1452894 w 5367702"/>
                <a:gd name="connsiteY39" fmla="*/ 2147454 h 3199977"/>
                <a:gd name="connsiteX40" fmla="*/ 173039 w 5367702"/>
                <a:gd name="connsiteY40" fmla="*/ 2147454 h 3199977"/>
                <a:gd name="connsiteX41" fmla="*/ 0 w 5367702"/>
                <a:gd name="connsiteY41" fmla="*/ 1974415 h 3199977"/>
                <a:gd name="connsiteX42" fmla="*/ 0 w 5367702"/>
                <a:gd name="connsiteY42" fmla="*/ 1530795 h 3199977"/>
                <a:gd name="connsiteX43" fmla="*/ 173039 w 5367702"/>
                <a:gd name="connsiteY43" fmla="*/ 1357756 h 3199977"/>
                <a:gd name="connsiteX44" fmla="*/ 576197 w 5367702"/>
                <a:gd name="connsiteY44" fmla="*/ 1095539 h 3199977"/>
                <a:gd name="connsiteX45" fmla="*/ 597568 w 5367702"/>
                <a:gd name="connsiteY45" fmla="*/ 883542 h 3199977"/>
                <a:gd name="connsiteX46" fmla="*/ 627261 w 5367702"/>
                <a:gd name="connsiteY46" fmla="*/ 783568 h 3199977"/>
                <a:gd name="connsiteX47" fmla="*/ 626516 w 5367702"/>
                <a:gd name="connsiteY47" fmla="*/ 782407 h 3199977"/>
                <a:gd name="connsiteX48" fmla="*/ 184433 w 5367702"/>
                <a:gd name="connsiteY48" fmla="*/ 2925 h 3199977"/>
                <a:gd name="connsiteX49" fmla="*/ 221541 w 5367702"/>
                <a:gd name="connsiteY49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429790 w 5367702"/>
                <a:gd name="connsiteY36" fmla="*/ 3195213 h 3199977"/>
                <a:gd name="connsiteX37" fmla="*/ 1560442 w 5367702"/>
                <a:gd name="connsiteY37" fmla="*/ 3010742 h 3199977"/>
                <a:gd name="connsiteX38" fmla="*/ 1452894 w 5367702"/>
                <a:gd name="connsiteY38" fmla="*/ 2147454 h 3199977"/>
                <a:gd name="connsiteX39" fmla="*/ 173039 w 5367702"/>
                <a:gd name="connsiteY39" fmla="*/ 2147454 h 3199977"/>
                <a:gd name="connsiteX40" fmla="*/ 0 w 5367702"/>
                <a:gd name="connsiteY40" fmla="*/ 1974415 h 3199977"/>
                <a:gd name="connsiteX41" fmla="*/ 0 w 5367702"/>
                <a:gd name="connsiteY41" fmla="*/ 1530795 h 3199977"/>
                <a:gd name="connsiteX42" fmla="*/ 173039 w 5367702"/>
                <a:gd name="connsiteY42" fmla="*/ 1357756 h 3199977"/>
                <a:gd name="connsiteX43" fmla="*/ 576197 w 5367702"/>
                <a:gd name="connsiteY43" fmla="*/ 1095539 h 3199977"/>
                <a:gd name="connsiteX44" fmla="*/ 597568 w 5367702"/>
                <a:gd name="connsiteY44" fmla="*/ 883542 h 3199977"/>
                <a:gd name="connsiteX45" fmla="*/ 627261 w 5367702"/>
                <a:gd name="connsiteY45" fmla="*/ 783568 h 3199977"/>
                <a:gd name="connsiteX46" fmla="*/ 626516 w 5367702"/>
                <a:gd name="connsiteY46" fmla="*/ 782407 h 3199977"/>
                <a:gd name="connsiteX47" fmla="*/ 184433 w 5367702"/>
                <a:gd name="connsiteY47" fmla="*/ 2925 h 3199977"/>
                <a:gd name="connsiteX48" fmla="*/ 221541 w 5367702"/>
                <a:gd name="connsiteY48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429790 w 5367702"/>
                <a:gd name="connsiteY35" fmla="*/ 3195213 h 3199977"/>
                <a:gd name="connsiteX36" fmla="*/ 1560442 w 5367702"/>
                <a:gd name="connsiteY36" fmla="*/ 3010742 h 3199977"/>
                <a:gd name="connsiteX37" fmla="*/ 1452894 w 5367702"/>
                <a:gd name="connsiteY37" fmla="*/ 2147454 h 3199977"/>
                <a:gd name="connsiteX38" fmla="*/ 173039 w 5367702"/>
                <a:gd name="connsiteY38" fmla="*/ 2147454 h 3199977"/>
                <a:gd name="connsiteX39" fmla="*/ 0 w 5367702"/>
                <a:gd name="connsiteY39" fmla="*/ 1974415 h 3199977"/>
                <a:gd name="connsiteX40" fmla="*/ 0 w 5367702"/>
                <a:gd name="connsiteY40" fmla="*/ 1530795 h 3199977"/>
                <a:gd name="connsiteX41" fmla="*/ 173039 w 5367702"/>
                <a:gd name="connsiteY41" fmla="*/ 1357756 h 3199977"/>
                <a:gd name="connsiteX42" fmla="*/ 576197 w 5367702"/>
                <a:gd name="connsiteY42" fmla="*/ 1095539 h 3199977"/>
                <a:gd name="connsiteX43" fmla="*/ 597568 w 5367702"/>
                <a:gd name="connsiteY43" fmla="*/ 883542 h 3199977"/>
                <a:gd name="connsiteX44" fmla="*/ 627261 w 5367702"/>
                <a:gd name="connsiteY44" fmla="*/ 783568 h 3199977"/>
                <a:gd name="connsiteX45" fmla="*/ 626516 w 5367702"/>
                <a:gd name="connsiteY45" fmla="*/ 782407 h 3199977"/>
                <a:gd name="connsiteX46" fmla="*/ 184433 w 5367702"/>
                <a:gd name="connsiteY46" fmla="*/ 2925 h 3199977"/>
                <a:gd name="connsiteX47" fmla="*/ 221541 w 5367702"/>
                <a:gd name="connsiteY47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429790 w 5367702"/>
                <a:gd name="connsiteY34" fmla="*/ 3195213 h 3199977"/>
                <a:gd name="connsiteX35" fmla="*/ 1560442 w 5367702"/>
                <a:gd name="connsiteY35" fmla="*/ 3010742 h 3199977"/>
                <a:gd name="connsiteX36" fmla="*/ 1452894 w 5367702"/>
                <a:gd name="connsiteY36" fmla="*/ 2147454 h 3199977"/>
                <a:gd name="connsiteX37" fmla="*/ 173039 w 5367702"/>
                <a:gd name="connsiteY37" fmla="*/ 2147454 h 3199977"/>
                <a:gd name="connsiteX38" fmla="*/ 0 w 5367702"/>
                <a:gd name="connsiteY38" fmla="*/ 1974415 h 3199977"/>
                <a:gd name="connsiteX39" fmla="*/ 0 w 5367702"/>
                <a:gd name="connsiteY39" fmla="*/ 1530795 h 3199977"/>
                <a:gd name="connsiteX40" fmla="*/ 173039 w 5367702"/>
                <a:gd name="connsiteY40" fmla="*/ 1357756 h 3199977"/>
                <a:gd name="connsiteX41" fmla="*/ 576197 w 5367702"/>
                <a:gd name="connsiteY41" fmla="*/ 1095539 h 3199977"/>
                <a:gd name="connsiteX42" fmla="*/ 597568 w 5367702"/>
                <a:gd name="connsiteY42" fmla="*/ 883542 h 3199977"/>
                <a:gd name="connsiteX43" fmla="*/ 627261 w 5367702"/>
                <a:gd name="connsiteY43" fmla="*/ 783568 h 3199977"/>
                <a:gd name="connsiteX44" fmla="*/ 626516 w 5367702"/>
                <a:gd name="connsiteY44" fmla="*/ 782407 h 3199977"/>
                <a:gd name="connsiteX45" fmla="*/ 184433 w 5367702"/>
                <a:gd name="connsiteY45" fmla="*/ 2925 h 3199977"/>
                <a:gd name="connsiteX46" fmla="*/ 221541 w 5367702"/>
                <a:gd name="connsiteY46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313704 w 5367702"/>
                <a:gd name="connsiteY23" fmla="*/ 3195026 h 3199977"/>
                <a:gd name="connsiteX24" fmla="*/ 4448430 w 5367702"/>
                <a:gd name="connsiteY24" fmla="*/ 2997276 h 3199977"/>
                <a:gd name="connsiteX25" fmla="*/ 4519177 w 5367702"/>
                <a:gd name="connsiteY25" fmla="*/ 2468030 h 3199977"/>
                <a:gd name="connsiteX26" fmla="*/ 4517442 w 5367702"/>
                <a:gd name="connsiteY26" fmla="*/ 2468030 h 3199977"/>
                <a:gd name="connsiteX27" fmla="*/ 4443430 w 5367702"/>
                <a:gd name="connsiteY27" fmla="*/ 2091516 h 3199977"/>
                <a:gd name="connsiteX28" fmla="*/ 4419804 w 5367702"/>
                <a:gd name="connsiteY28" fmla="*/ 2100163 h 3199977"/>
                <a:gd name="connsiteX29" fmla="*/ 4106997 w 5367702"/>
                <a:gd name="connsiteY29" fmla="*/ 2147455 h 3199977"/>
                <a:gd name="connsiteX30" fmla="*/ 1908809 w 5367702"/>
                <a:gd name="connsiteY30" fmla="*/ 2147454 h 3199977"/>
                <a:gd name="connsiteX31" fmla="*/ 1799836 w 5367702"/>
                <a:gd name="connsiteY31" fmla="*/ 3022174 h 3199977"/>
                <a:gd name="connsiteX32" fmla="*/ 1802236 w 5367702"/>
                <a:gd name="connsiteY32" fmla="*/ 3199976 h 3199977"/>
                <a:gd name="connsiteX33" fmla="*/ 1429790 w 5367702"/>
                <a:gd name="connsiteY33" fmla="*/ 3195213 h 3199977"/>
                <a:gd name="connsiteX34" fmla="*/ 1560442 w 5367702"/>
                <a:gd name="connsiteY34" fmla="*/ 3010742 h 3199977"/>
                <a:gd name="connsiteX35" fmla="*/ 1452894 w 5367702"/>
                <a:gd name="connsiteY35" fmla="*/ 2147454 h 3199977"/>
                <a:gd name="connsiteX36" fmla="*/ 173039 w 5367702"/>
                <a:gd name="connsiteY36" fmla="*/ 2147454 h 3199977"/>
                <a:gd name="connsiteX37" fmla="*/ 0 w 5367702"/>
                <a:gd name="connsiteY37" fmla="*/ 1974415 h 3199977"/>
                <a:gd name="connsiteX38" fmla="*/ 0 w 5367702"/>
                <a:gd name="connsiteY38" fmla="*/ 1530795 h 3199977"/>
                <a:gd name="connsiteX39" fmla="*/ 173039 w 5367702"/>
                <a:gd name="connsiteY39" fmla="*/ 1357756 h 3199977"/>
                <a:gd name="connsiteX40" fmla="*/ 576197 w 5367702"/>
                <a:gd name="connsiteY40" fmla="*/ 1095539 h 3199977"/>
                <a:gd name="connsiteX41" fmla="*/ 597568 w 5367702"/>
                <a:gd name="connsiteY41" fmla="*/ 883542 h 3199977"/>
                <a:gd name="connsiteX42" fmla="*/ 627261 w 5367702"/>
                <a:gd name="connsiteY42" fmla="*/ 783568 h 3199977"/>
                <a:gd name="connsiteX43" fmla="*/ 626516 w 5367702"/>
                <a:gd name="connsiteY43" fmla="*/ 782407 h 3199977"/>
                <a:gd name="connsiteX44" fmla="*/ 184433 w 5367702"/>
                <a:gd name="connsiteY44" fmla="*/ 2925 h 3199977"/>
                <a:gd name="connsiteX45" fmla="*/ 221541 w 5367702"/>
                <a:gd name="connsiteY45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313704 w 5367702"/>
                <a:gd name="connsiteY22" fmla="*/ 3195026 h 3199977"/>
                <a:gd name="connsiteX23" fmla="*/ 4448430 w 5367702"/>
                <a:gd name="connsiteY23" fmla="*/ 2997276 h 3199977"/>
                <a:gd name="connsiteX24" fmla="*/ 4519177 w 5367702"/>
                <a:gd name="connsiteY24" fmla="*/ 2468030 h 3199977"/>
                <a:gd name="connsiteX25" fmla="*/ 4517442 w 5367702"/>
                <a:gd name="connsiteY25" fmla="*/ 2468030 h 3199977"/>
                <a:gd name="connsiteX26" fmla="*/ 4443430 w 5367702"/>
                <a:gd name="connsiteY26" fmla="*/ 2091516 h 3199977"/>
                <a:gd name="connsiteX27" fmla="*/ 4419804 w 5367702"/>
                <a:gd name="connsiteY27" fmla="*/ 2100163 h 3199977"/>
                <a:gd name="connsiteX28" fmla="*/ 4106997 w 5367702"/>
                <a:gd name="connsiteY28" fmla="*/ 2147455 h 3199977"/>
                <a:gd name="connsiteX29" fmla="*/ 1908809 w 5367702"/>
                <a:gd name="connsiteY29" fmla="*/ 2147454 h 3199977"/>
                <a:gd name="connsiteX30" fmla="*/ 1799836 w 5367702"/>
                <a:gd name="connsiteY30" fmla="*/ 3022174 h 3199977"/>
                <a:gd name="connsiteX31" fmla="*/ 1802236 w 5367702"/>
                <a:gd name="connsiteY31" fmla="*/ 3199976 h 3199977"/>
                <a:gd name="connsiteX32" fmla="*/ 1429790 w 5367702"/>
                <a:gd name="connsiteY32" fmla="*/ 3195213 h 3199977"/>
                <a:gd name="connsiteX33" fmla="*/ 1560442 w 5367702"/>
                <a:gd name="connsiteY33" fmla="*/ 3010742 h 3199977"/>
                <a:gd name="connsiteX34" fmla="*/ 1452894 w 5367702"/>
                <a:gd name="connsiteY34" fmla="*/ 2147454 h 3199977"/>
                <a:gd name="connsiteX35" fmla="*/ 173039 w 5367702"/>
                <a:gd name="connsiteY35" fmla="*/ 2147454 h 3199977"/>
                <a:gd name="connsiteX36" fmla="*/ 0 w 5367702"/>
                <a:gd name="connsiteY36" fmla="*/ 1974415 h 3199977"/>
                <a:gd name="connsiteX37" fmla="*/ 0 w 5367702"/>
                <a:gd name="connsiteY37" fmla="*/ 1530795 h 3199977"/>
                <a:gd name="connsiteX38" fmla="*/ 173039 w 5367702"/>
                <a:gd name="connsiteY38" fmla="*/ 1357756 h 3199977"/>
                <a:gd name="connsiteX39" fmla="*/ 576197 w 5367702"/>
                <a:gd name="connsiteY39" fmla="*/ 1095539 h 3199977"/>
                <a:gd name="connsiteX40" fmla="*/ 597568 w 5367702"/>
                <a:gd name="connsiteY40" fmla="*/ 883542 h 3199977"/>
                <a:gd name="connsiteX41" fmla="*/ 627261 w 5367702"/>
                <a:gd name="connsiteY41" fmla="*/ 783568 h 3199977"/>
                <a:gd name="connsiteX42" fmla="*/ 626516 w 5367702"/>
                <a:gd name="connsiteY42" fmla="*/ 782407 h 3199977"/>
                <a:gd name="connsiteX43" fmla="*/ 184433 w 5367702"/>
                <a:gd name="connsiteY43" fmla="*/ 2925 h 3199977"/>
                <a:gd name="connsiteX44" fmla="*/ 221541 w 5367702"/>
                <a:gd name="connsiteY44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313704 w 5367702"/>
                <a:gd name="connsiteY21" fmla="*/ 3195026 h 3199977"/>
                <a:gd name="connsiteX22" fmla="*/ 4448430 w 5367702"/>
                <a:gd name="connsiteY22" fmla="*/ 2997276 h 3199977"/>
                <a:gd name="connsiteX23" fmla="*/ 4519177 w 5367702"/>
                <a:gd name="connsiteY23" fmla="*/ 2468030 h 3199977"/>
                <a:gd name="connsiteX24" fmla="*/ 4517442 w 5367702"/>
                <a:gd name="connsiteY24" fmla="*/ 2468030 h 3199977"/>
                <a:gd name="connsiteX25" fmla="*/ 4443430 w 5367702"/>
                <a:gd name="connsiteY25" fmla="*/ 2091516 h 3199977"/>
                <a:gd name="connsiteX26" fmla="*/ 4419804 w 5367702"/>
                <a:gd name="connsiteY26" fmla="*/ 2100163 h 3199977"/>
                <a:gd name="connsiteX27" fmla="*/ 4106997 w 5367702"/>
                <a:gd name="connsiteY27" fmla="*/ 2147455 h 3199977"/>
                <a:gd name="connsiteX28" fmla="*/ 1908809 w 5367702"/>
                <a:gd name="connsiteY28" fmla="*/ 2147454 h 3199977"/>
                <a:gd name="connsiteX29" fmla="*/ 1799836 w 5367702"/>
                <a:gd name="connsiteY29" fmla="*/ 3022174 h 3199977"/>
                <a:gd name="connsiteX30" fmla="*/ 1802236 w 5367702"/>
                <a:gd name="connsiteY30" fmla="*/ 3199976 h 3199977"/>
                <a:gd name="connsiteX31" fmla="*/ 1429790 w 5367702"/>
                <a:gd name="connsiteY31" fmla="*/ 3195213 h 3199977"/>
                <a:gd name="connsiteX32" fmla="*/ 1560442 w 5367702"/>
                <a:gd name="connsiteY32" fmla="*/ 3010742 h 3199977"/>
                <a:gd name="connsiteX33" fmla="*/ 1452894 w 5367702"/>
                <a:gd name="connsiteY33" fmla="*/ 2147454 h 3199977"/>
                <a:gd name="connsiteX34" fmla="*/ 173039 w 5367702"/>
                <a:gd name="connsiteY34" fmla="*/ 2147454 h 3199977"/>
                <a:gd name="connsiteX35" fmla="*/ 0 w 5367702"/>
                <a:gd name="connsiteY35" fmla="*/ 1974415 h 3199977"/>
                <a:gd name="connsiteX36" fmla="*/ 0 w 5367702"/>
                <a:gd name="connsiteY36" fmla="*/ 1530795 h 3199977"/>
                <a:gd name="connsiteX37" fmla="*/ 173039 w 5367702"/>
                <a:gd name="connsiteY37" fmla="*/ 1357756 h 3199977"/>
                <a:gd name="connsiteX38" fmla="*/ 576197 w 5367702"/>
                <a:gd name="connsiteY38" fmla="*/ 1095539 h 3199977"/>
                <a:gd name="connsiteX39" fmla="*/ 597568 w 5367702"/>
                <a:gd name="connsiteY39" fmla="*/ 883542 h 3199977"/>
                <a:gd name="connsiteX40" fmla="*/ 627261 w 5367702"/>
                <a:gd name="connsiteY40" fmla="*/ 783568 h 3199977"/>
                <a:gd name="connsiteX41" fmla="*/ 626516 w 5367702"/>
                <a:gd name="connsiteY41" fmla="*/ 782407 h 3199977"/>
                <a:gd name="connsiteX42" fmla="*/ 184433 w 5367702"/>
                <a:gd name="connsiteY42" fmla="*/ 2925 h 3199977"/>
                <a:gd name="connsiteX43" fmla="*/ 221541 w 5367702"/>
                <a:gd name="connsiteY43" fmla="*/ 212 h 3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67702" h="3199977">
                  <a:moveTo>
                    <a:pt x="221541" y="212"/>
                  </a:moveTo>
                  <a:cubicBezTo>
                    <a:pt x="347729" y="6108"/>
                    <a:pt x="603220" y="134123"/>
                    <a:pt x="867629" y="270561"/>
                  </a:cubicBezTo>
                  <a:lnTo>
                    <a:pt x="936298" y="305995"/>
                  </a:lnTo>
                  <a:lnTo>
                    <a:pt x="958997" y="283831"/>
                  </a:lnTo>
                  <a:cubicBezTo>
                    <a:pt x="1140829" y="133769"/>
                    <a:pt x="1373944" y="43625"/>
                    <a:pt x="1628112" y="43625"/>
                  </a:cubicBezTo>
                  <a:lnTo>
                    <a:pt x="4106998" y="43625"/>
                  </a:lnTo>
                  <a:cubicBezTo>
                    <a:pt x="4361167" y="43625"/>
                    <a:pt x="4594281" y="133769"/>
                    <a:pt x="4776114" y="283831"/>
                  </a:cubicBezTo>
                  <a:lnTo>
                    <a:pt x="4836559" y="338768"/>
                  </a:lnTo>
                  <a:lnTo>
                    <a:pt x="4885413" y="340053"/>
                  </a:lnTo>
                  <a:cubicBezTo>
                    <a:pt x="4956341" y="348855"/>
                    <a:pt x="5026716" y="371707"/>
                    <a:pt x="5092506" y="409691"/>
                  </a:cubicBezTo>
                  <a:cubicBezTo>
                    <a:pt x="5355667" y="561628"/>
                    <a:pt x="5445833" y="898132"/>
                    <a:pt x="5293897" y="1161294"/>
                  </a:cubicBezTo>
                  <a:cubicBezTo>
                    <a:pt x="5350157" y="914989"/>
                    <a:pt x="5239273" y="660782"/>
                    <a:pt x="5020473" y="534458"/>
                  </a:cubicBezTo>
                  <a:lnTo>
                    <a:pt x="4984755" y="517524"/>
                  </a:lnTo>
                  <a:lnTo>
                    <a:pt x="5076248" y="686087"/>
                  </a:lnTo>
                  <a:cubicBezTo>
                    <a:pt x="5129478" y="811937"/>
                    <a:pt x="5158913" y="950301"/>
                    <a:pt x="5158913" y="1095540"/>
                  </a:cubicBezTo>
                  <a:lnTo>
                    <a:pt x="5158912" y="1095540"/>
                  </a:lnTo>
                  <a:cubicBezTo>
                    <a:pt x="5158912" y="1240779"/>
                    <a:pt x="5129477" y="1379144"/>
                    <a:pt x="5076247" y="1504993"/>
                  </a:cubicBezTo>
                  <a:lnTo>
                    <a:pt x="5041071" y="1569801"/>
                  </a:lnTo>
                  <a:lnTo>
                    <a:pt x="4884765" y="2432937"/>
                  </a:lnTo>
                  <a:lnTo>
                    <a:pt x="4677001" y="2993601"/>
                  </a:lnTo>
                  <a:lnTo>
                    <a:pt x="4686151" y="3199977"/>
                  </a:lnTo>
                  <a:lnTo>
                    <a:pt x="4313704" y="3195026"/>
                  </a:lnTo>
                  <a:lnTo>
                    <a:pt x="4448430" y="2997276"/>
                  </a:lnTo>
                  <a:lnTo>
                    <a:pt x="4519177" y="2468030"/>
                  </a:lnTo>
                  <a:lnTo>
                    <a:pt x="4517442" y="2468030"/>
                  </a:lnTo>
                  <a:lnTo>
                    <a:pt x="4443430" y="2091516"/>
                  </a:lnTo>
                  <a:lnTo>
                    <a:pt x="4419804" y="2100163"/>
                  </a:lnTo>
                  <a:cubicBezTo>
                    <a:pt x="4320989" y="2130898"/>
                    <a:pt x="4215926" y="2147455"/>
                    <a:pt x="4106997" y="2147455"/>
                  </a:cubicBezTo>
                  <a:lnTo>
                    <a:pt x="1908809" y="2147454"/>
                  </a:lnTo>
                  <a:lnTo>
                    <a:pt x="1799836" y="3022174"/>
                  </a:lnTo>
                  <a:lnTo>
                    <a:pt x="1802236" y="3199976"/>
                  </a:lnTo>
                  <a:lnTo>
                    <a:pt x="1429790" y="3195213"/>
                  </a:lnTo>
                  <a:lnTo>
                    <a:pt x="1560442" y="3010742"/>
                  </a:lnTo>
                  <a:lnTo>
                    <a:pt x="1452894" y="2147454"/>
                  </a:lnTo>
                  <a:lnTo>
                    <a:pt x="173039" y="2147454"/>
                  </a:lnTo>
                  <a:cubicBezTo>
                    <a:pt x="77472" y="2147454"/>
                    <a:pt x="0" y="2069982"/>
                    <a:pt x="0" y="1974415"/>
                  </a:cubicBezTo>
                  <a:lnTo>
                    <a:pt x="0" y="1530795"/>
                  </a:lnTo>
                  <a:cubicBezTo>
                    <a:pt x="0" y="1435228"/>
                    <a:pt x="77472" y="1357756"/>
                    <a:pt x="173039" y="1357756"/>
                  </a:cubicBezTo>
                  <a:lnTo>
                    <a:pt x="576197" y="1095539"/>
                  </a:lnTo>
                  <a:lnTo>
                    <a:pt x="597568" y="883542"/>
                  </a:lnTo>
                  <a:lnTo>
                    <a:pt x="627261" y="783568"/>
                  </a:lnTo>
                  <a:lnTo>
                    <a:pt x="626516" y="782407"/>
                  </a:lnTo>
                  <a:cubicBezTo>
                    <a:pt x="413234" y="472668"/>
                    <a:pt x="35150" y="38151"/>
                    <a:pt x="184433" y="2925"/>
                  </a:cubicBezTo>
                  <a:cubicBezTo>
                    <a:pt x="195096" y="409"/>
                    <a:pt x="207520" y="-444"/>
                    <a:pt x="221541" y="212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7BB518DC-5090-4472-9FCA-1DF57570D1FE}"/>
                </a:ext>
              </a:extLst>
            </p:cNvPr>
            <p:cNvSpPr/>
            <p:nvPr/>
          </p:nvSpPr>
          <p:spPr>
            <a:xfrm>
              <a:off x="6200382" y="2021731"/>
              <a:ext cx="466416" cy="951356"/>
            </a:xfrm>
            <a:custGeom>
              <a:avLst/>
              <a:gdLst>
                <a:gd name="connsiteX0" fmla="*/ 35707 w 466416"/>
                <a:gd name="connsiteY0" fmla="*/ 0 h 951356"/>
                <a:gd name="connsiteX1" fmla="*/ 466416 w 466416"/>
                <a:gd name="connsiteY1" fmla="*/ 0 h 951356"/>
                <a:gd name="connsiteX2" fmla="*/ 370046 w 466416"/>
                <a:gd name="connsiteY2" fmla="*/ 773554 h 951356"/>
                <a:gd name="connsiteX3" fmla="*/ 372446 w 466416"/>
                <a:gd name="connsiteY3" fmla="*/ 951356 h 951356"/>
                <a:gd name="connsiteX4" fmla="*/ 261463 w 466416"/>
                <a:gd name="connsiteY4" fmla="*/ 949937 h 951356"/>
                <a:gd name="connsiteX5" fmla="*/ 0 w 466416"/>
                <a:gd name="connsiteY5" fmla="*/ 946593 h 951356"/>
                <a:gd name="connsiteX6" fmla="*/ 130652 w 466416"/>
                <a:gd name="connsiteY6" fmla="*/ 762122 h 951356"/>
                <a:gd name="connsiteX7" fmla="*/ 35707 w 466416"/>
                <a:gd name="connsiteY7" fmla="*/ 0 h 951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6416" h="951356">
                  <a:moveTo>
                    <a:pt x="35707" y="0"/>
                  </a:moveTo>
                  <a:lnTo>
                    <a:pt x="466416" y="0"/>
                  </a:lnTo>
                  <a:lnTo>
                    <a:pt x="370046" y="773554"/>
                  </a:lnTo>
                  <a:lnTo>
                    <a:pt x="372446" y="951356"/>
                  </a:lnTo>
                  <a:lnTo>
                    <a:pt x="261463" y="949937"/>
                  </a:lnTo>
                  <a:lnTo>
                    <a:pt x="0" y="946593"/>
                  </a:lnTo>
                  <a:lnTo>
                    <a:pt x="130652" y="762122"/>
                  </a:lnTo>
                  <a:lnTo>
                    <a:pt x="35707" y="0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F4B482DD-3D9C-4461-B717-02D74742145F}"/>
                </a:ext>
              </a:extLst>
            </p:cNvPr>
            <p:cNvSpPr/>
            <p:nvPr/>
          </p:nvSpPr>
          <p:spPr>
            <a:xfrm>
              <a:off x="9244905" y="2021732"/>
              <a:ext cx="443831" cy="551543"/>
            </a:xfrm>
            <a:custGeom>
              <a:avLst/>
              <a:gdLst>
                <a:gd name="connsiteX0" fmla="*/ 0 w 443831"/>
                <a:gd name="connsiteY0" fmla="*/ 0 h 551543"/>
                <a:gd name="connsiteX1" fmla="*/ 443831 w 443831"/>
                <a:gd name="connsiteY1" fmla="*/ 0 h 551543"/>
                <a:gd name="connsiteX2" fmla="*/ 410453 w 443831"/>
                <a:gd name="connsiteY2" fmla="*/ 184317 h 551543"/>
                <a:gd name="connsiteX3" fmla="*/ 274371 w 443831"/>
                <a:gd name="connsiteY3" fmla="*/ 551543 h 551543"/>
                <a:gd name="connsiteX4" fmla="*/ 467 w 443831"/>
                <a:gd name="connsiteY4" fmla="*/ 551543 h 551543"/>
                <a:gd name="connsiteX5" fmla="*/ 44865 w 443831"/>
                <a:gd name="connsiteY5" fmla="*/ 219410 h 551543"/>
                <a:gd name="connsiteX6" fmla="*/ 43130 w 443831"/>
                <a:gd name="connsiteY6" fmla="*/ 219410 h 551543"/>
                <a:gd name="connsiteX7" fmla="*/ 0 w 443831"/>
                <a:gd name="connsiteY7" fmla="*/ 0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3831" h="551543">
                  <a:moveTo>
                    <a:pt x="0" y="0"/>
                  </a:moveTo>
                  <a:lnTo>
                    <a:pt x="443831" y="0"/>
                  </a:lnTo>
                  <a:lnTo>
                    <a:pt x="410453" y="184317"/>
                  </a:lnTo>
                  <a:lnTo>
                    <a:pt x="274371" y="551543"/>
                  </a:lnTo>
                  <a:lnTo>
                    <a:pt x="467" y="551543"/>
                  </a:lnTo>
                  <a:lnTo>
                    <a:pt x="44865" y="219410"/>
                  </a:lnTo>
                  <a:lnTo>
                    <a:pt x="43130" y="219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A24A1EF3-81DF-4EE7-8CB8-EECF5DB2C002}"/>
                </a:ext>
              </a:extLst>
            </p:cNvPr>
            <p:cNvSpPr/>
            <p:nvPr/>
          </p:nvSpPr>
          <p:spPr>
            <a:xfrm>
              <a:off x="8608695" y="-183263"/>
              <a:ext cx="1320809" cy="2204995"/>
            </a:xfrm>
            <a:custGeom>
              <a:avLst/>
              <a:gdLst>
                <a:gd name="connsiteX0" fmla="*/ 0 w 1320809"/>
                <a:gd name="connsiteY0" fmla="*/ 0 h 2204995"/>
                <a:gd name="connsiteX1" fmla="*/ 268894 w 1320809"/>
                <a:gd name="connsiteY1" fmla="*/ 0 h 2204995"/>
                <a:gd name="connsiteX2" fmla="*/ 938010 w 1320809"/>
                <a:gd name="connsiteY2" fmla="*/ 240206 h 2204995"/>
                <a:gd name="connsiteX3" fmla="*/ 998455 w 1320809"/>
                <a:gd name="connsiteY3" fmla="*/ 295143 h 2204995"/>
                <a:gd name="connsiteX4" fmla="*/ 1146651 w 1320809"/>
                <a:gd name="connsiteY4" fmla="*/ 473899 h 2204995"/>
                <a:gd name="connsiteX5" fmla="*/ 1238144 w 1320809"/>
                <a:gd name="connsiteY5" fmla="*/ 642462 h 2204995"/>
                <a:gd name="connsiteX6" fmla="*/ 1320809 w 1320809"/>
                <a:gd name="connsiteY6" fmla="*/ 1051915 h 2204995"/>
                <a:gd name="connsiteX7" fmla="*/ 1320808 w 1320809"/>
                <a:gd name="connsiteY7" fmla="*/ 1051915 h 2204995"/>
                <a:gd name="connsiteX8" fmla="*/ 1238143 w 1320809"/>
                <a:gd name="connsiteY8" fmla="*/ 1461368 h 2204995"/>
                <a:gd name="connsiteX9" fmla="*/ 1202967 w 1320809"/>
                <a:gd name="connsiteY9" fmla="*/ 1526176 h 2204995"/>
                <a:gd name="connsiteX10" fmla="*/ 1080039 w 1320809"/>
                <a:gd name="connsiteY10" fmla="*/ 2204995 h 2204995"/>
                <a:gd name="connsiteX11" fmla="*/ 636208 w 1320809"/>
                <a:gd name="connsiteY11" fmla="*/ 2204995 h 2204995"/>
                <a:gd name="connsiteX12" fmla="*/ 605326 w 1320809"/>
                <a:gd name="connsiteY12" fmla="*/ 2047891 h 2204995"/>
                <a:gd name="connsiteX13" fmla="*/ 581700 w 1320809"/>
                <a:gd name="connsiteY13" fmla="*/ 2056538 h 2204995"/>
                <a:gd name="connsiteX14" fmla="*/ 268893 w 1320809"/>
                <a:gd name="connsiteY14" fmla="*/ 2103830 h 2204995"/>
                <a:gd name="connsiteX15" fmla="*/ 0 w 1320809"/>
                <a:gd name="connsiteY15" fmla="*/ 2103830 h 2204995"/>
                <a:gd name="connsiteX16" fmla="*/ 0 w 1320809"/>
                <a:gd name="connsiteY16" fmla="*/ 0 h 220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0809" h="2204995">
                  <a:moveTo>
                    <a:pt x="0" y="0"/>
                  </a:moveTo>
                  <a:lnTo>
                    <a:pt x="268894" y="0"/>
                  </a:lnTo>
                  <a:cubicBezTo>
                    <a:pt x="523063" y="0"/>
                    <a:pt x="756177" y="90144"/>
                    <a:pt x="938010" y="240206"/>
                  </a:cubicBezTo>
                  <a:lnTo>
                    <a:pt x="998455" y="295143"/>
                  </a:lnTo>
                  <a:lnTo>
                    <a:pt x="1146651" y="473899"/>
                  </a:lnTo>
                  <a:lnTo>
                    <a:pt x="1238144" y="642462"/>
                  </a:lnTo>
                  <a:cubicBezTo>
                    <a:pt x="1291374" y="768312"/>
                    <a:pt x="1320809" y="906676"/>
                    <a:pt x="1320809" y="1051915"/>
                  </a:cubicBezTo>
                  <a:lnTo>
                    <a:pt x="1320808" y="1051915"/>
                  </a:lnTo>
                  <a:cubicBezTo>
                    <a:pt x="1320808" y="1197154"/>
                    <a:pt x="1291373" y="1335519"/>
                    <a:pt x="1238143" y="1461368"/>
                  </a:cubicBezTo>
                  <a:lnTo>
                    <a:pt x="1202967" y="1526176"/>
                  </a:lnTo>
                  <a:lnTo>
                    <a:pt x="1080039" y="2204995"/>
                  </a:lnTo>
                  <a:lnTo>
                    <a:pt x="636208" y="2204995"/>
                  </a:lnTo>
                  <a:lnTo>
                    <a:pt x="605326" y="2047891"/>
                  </a:lnTo>
                  <a:lnTo>
                    <a:pt x="581700" y="2056538"/>
                  </a:lnTo>
                  <a:cubicBezTo>
                    <a:pt x="482885" y="2087273"/>
                    <a:pt x="377822" y="2103830"/>
                    <a:pt x="268893" y="2103830"/>
                  </a:cubicBezTo>
                  <a:lnTo>
                    <a:pt x="0" y="21038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4DA0B79-CE4B-40B1-A7D5-0594B9997735}"/>
                </a:ext>
              </a:extLst>
            </p:cNvPr>
            <p:cNvSpPr/>
            <p:nvPr/>
          </p:nvSpPr>
          <p:spPr>
            <a:xfrm>
              <a:off x="6027419" y="1023516"/>
              <a:ext cx="2581276" cy="998216"/>
            </a:xfrm>
            <a:custGeom>
              <a:avLst/>
              <a:gdLst>
                <a:gd name="connsiteX0" fmla="*/ 0 w 2581276"/>
                <a:gd name="connsiteY0" fmla="*/ 0 h 998216"/>
                <a:gd name="connsiteX1" fmla="*/ 2581276 w 2581276"/>
                <a:gd name="connsiteY1" fmla="*/ 0 h 998216"/>
                <a:gd name="connsiteX2" fmla="*/ 2581276 w 2581276"/>
                <a:gd name="connsiteY2" fmla="*/ 897051 h 998216"/>
                <a:gd name="connsiteX3" fmla="*/ 651981 w 2581276"/>
                <a:gd name="connsiteY3" fmla="*/ 897050 h 998216"/>
                <a:gd name="connsiteX4" fmla="*/ 639378 w 2581276"/>
                <a:gd name="connsiteY4" fmla="*/ 998216 h 998216"/>
                <a:gd name="connsiteX5" fmla="*/ 208669 w 2581276"/>
                <a:gd name="connsiteY5" fmla="*/ 998216 h 998216"/>
                <a:gd name="connsiteX6" fmla="*/ 196066 w 2581276"/>
                <a:gd name="connsiteY6" fmla="*/ 897050 h 998216"/>
                <a:gd name="connsiteX7" fmla="*/ 0 w 2581276"/>
                <a:gd name="connsiteY7" fmla="*/ 897050 h 998216"/>
                <a:gd name="connsiteX8" fmla="*/ 0 w 2581276"/>
                <a:gd name="connsiteY8" fmla="*/ 0 h 99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1276" h="998216">
                  <a:moveTo>
                    <a:pt x="0" y="0"/>
                  </a:moveTo>
                  <a:lnTo>
                    <a:pt x="2581276" y="0"/>
                  </a:lnTo>
                  <a:lnTo>
                    <a:pt x="2581276" y="897051"/>
                  </a:lnTo>
                  <a:lnTo>
                    <a:pt x="651981" y="897050"/>
                  </a:lnTo>
                  <a:lnTo>
                    <a:pt x="639378" y="998216"/>
                  </a:lnTo>
                  <a:lnTo>
                    <a:pt x="208669" y="998216"/>
                  </a:lnTo>
                  <a:lnTo>
                    <a:pt x="196066" y="897050"/>
                  </a:lnTo>
                  <a:lnTo>
                    <a:pt x="0" y="897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766C493E-8821-4775-A33B-E6D99E92078E}"/>
                </a:ext>
              </a:extLst>
            </p:cNvPr>
            <p:cNvSpPr/>
            <p:nvPr/>
          </p:nvSpPr>
          <p:spPr>
            <a:xfrm>
              <a:off x="6027419" y="-183263"/>
              <a:ext cx="1290638" cy="1206779"/>
            </a:xfrm>
            <a:custGeom>
              <a:avLst/>
              <a:gdLst>
                <a:gd name="connsiteX0" fmla="*/ 371284 w 1290638"/>
                <a:gd name="connsiteY0" fmla="*/ 0 h 1206779"/>
                <a:gd name="connsiteX1" fmla="*/ 1290638 w 1290638"/>
                <a:gd name="connsiteY1" fmla="*/ 0 h 1206779"/>
                <a:gd name="connsiteX2" fmla="*/ 1290638 w 1290638"/>
                <a:gd name="connsiteY2" fmla="*/ 1206779 h 1206779"/>
                <a:gd name="connsiteX3" fmla="*/ 0 w 1290638"/>
                <a:gd name="connsiteY3" fmla="*/ 1206779 h 1206779"/>
                <a:gd name="connsiteX4" fmla="*/ 0 w 1290638"/>
                <a:gd name="connsiteY4" fmla="*/ 68309 h 1206779"/>
                <a:gd name="connsiteX5" fmla="*/ 9600 w 1290638"/>
                <a:gd name="connsiteY5" fmla="*/ 63830 h 1206779"/>
                <a:gd name="connsiteX6" fmla="*/ 371284 w 1290638"/>
                <a:gd name="connsiteY6" fmla="*/ 0 h 12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0638" h="1206779">
                  <a:moveTo>
                    <a:pt x="371284" y="0"/>
                  </a:moveTo>
                  <a:lnTo>
                    <a:pt x="1290638" y="0"/>
                  </a:lnTo>
                  <a:lnTo>
                    <a:pt x="1290638" y="1206779"/>
                  </a:lnTo>
                  <a:lnTo>
                    <a:pt x="0" y="1206779"/>
                  </a:lnTo>
                  <a:lnTo>
                    <a:pt x="0" y="68309"/>
                  </a:lnTo>
                  <a:lnTo>
                    <a:pt x="9600" y="63830"/>
                  </a:lnTo>
                  <a:cubicBezTo>
                    <a:pt x="122379" y="22536"/>
                    <a:pt x="244200" y="0"/>
                    <a:pt x="371284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C0AA7DE7-8C21-432F-9E96-6A5DA90A0AA1}"/>
                </a:ext>
              </a:extLst>
            </p:cNvPr>
            <p:cNvSpPr/>
            <p:nvPr/>
          </p:nvSpPr>
          <p:spPr>
            <a:xfrm>
              <a:off x="7318057" y="-183263"/>
              <a:ext cx="1290638" cy="1206779"/>
            </a:xfrm>
            <a:custGeom>
              <a:avLst/>
              <a:gdLst>
                <a:gd name="connsiteX0" fmla="*/ 0 w 1290638"/>
                <a:gd name="connsiteY0" fmla="*/ 0 h 1206779"/>
                <a:gd name="connsiteX1" fmla="*/ 1290638 w 1290638"/>
                <a:gd name="connsiteY1" fmla="*/ 0 h 1206779"/>
                <a:gd name="connsiteX2" fmla="*/ 1290638 w 1290638"/>
                <a:gd name="connsiteY2" fmla="*/ 1206779 h 1206779"/>
                <a:gd name="connsiteX3" fmla="*/ 0 w 1290638"/>
                <a:gd name="connsiteY3" fmla="*/ 1206779 h 1206779"/>
                <a:gd name="connsiteX4" fmla="*/ 0 w 1290638"/>
                <a:gd name="connsiteY4" fmla="*/ 0 h 12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0638" h="1206779">
                  <a:moveTo>
                    <a:pt x="0" y="0"/>
                  </a:moveTo>
                  <a:lnTo>
                    <a:pt x="1290638" y="0"/>
                  </a:lnTo>
                  <a:lnTo>
                    <a:pt x="1290638" y="1206779"/>
                  </a:lnTo>
                  <a:lnTo>
                    <a:pt x="0" y="1206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四角形: 対角を丸める 42">
              <a:extLst>
                <a:ext uri="{FF2B5EF4-FFF2-40B4-BE49-F238E27FC236}">
                  <a16:creationId xmlns:a16="http://schemas.microsoft.com/office/drawing/2014/main" id="{6FC3FBBA-4BBC-4DA0-91CF-7D4BB36ABB31}"/>
                </a:ext>
              </a:extLst>
            </p:cNvPr>
            <p:cNvSpPr/>
            <p:nvPr/>
          </p:nvSpPr>
          <p:spPr>
            <a:xfrm>
              <a:off x="8193768" y="271722"/>
              <a:ext cx="829852" cy="57511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8CD64E5-71F7-49AB-AE1C-1E0342B54E09}"/>
                </a:ext>
              </a:extLst>
            </p:cNvPr>
            <p:cNvGrpSpPr/>
            <p:nvPr/>
          </p:nvGrpSpPr>
          <p:grpSpPr>
            <a:xfrm>
              <a:off x="6109247" y="393325"/>
              <a:ext cx="3511134" cy="1987120"/>
              <a:chOff x="6109247" y="2058223"/>
              <a:chExt cx="3511134" cy="1987120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4AE1509-3436-4E34-9EB2-D78FFB524396}"/>
                  </a:ext>
                </a:extLst>
              </p:cNvPr>
              <p:cNvGrpSpPr/>
              <p:nvPr/>
            </p:nvGrpSpPr>
            <p:grpSpPr>
              <a:xfrm>
                <a:off x="9077436" y="2511736"/>
                <a:ext cx="406970" cy="228920"/>
                <a:chOff x="3621962" y="5344254"/>
                <a:chExt cx="492443" cy="276999"/>
              </a:xfrm>
            </p:grpSpPr>
            <p:sp>
              <p:nvSpPr>
                <p:cNvPr id="64" name="テキスト ボックス 63">
                  <a:extLst>
                    <a:ext uri="{FF2B5EF4-FFF2-40B4-BE49-F238E27FC236}">
                      <a16:creationId xmlns:a16="http://schemas.microsoft.com/office/drawing/2014/main" id="{8447432D-BA49-45B3-B187-CABA580F3B18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  <p:sp>
              <p:nvSpPr>
                <p:cNvPr id="65" name="テキスト ボックス 64">
                  <a:extLst>
                    <a:ext uri="{FF2B5EF4-FFF2-40B4-BE49-F238E27FC236}">
                      <a16:creationId xmlns:a16="http://schemas.microsoft.com/office/drawing/2014/main" id="{472AAFF4-DE0A-4028-A8F4-BC8BF382577E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7836A47-861C-4E00-95E6-A6AE73D407C5}"/>
                  </a:ext>
                </a:extLst>
              </p:cNvPr>
              <p:cNvGrpSpPr/>
              <p:nvPr/>
            </p:nvGrpSpPr>
            <p:grpSpPr>
              <a:xfrm>
                <a:off x="7423132" y="2058223"/>
                <a:ext cx="534148" cy="228920"/>
                <a:chOff x="1691371" y="5220061"/>
                <a:chExt cx="646331" cy="276999"/>
              </a:xfrm>
            </p:grpSpPr>
            <p:sp>
              <p:nvSpPr>
                <p:cNvPr id="62" name="テキスト ボックス 61">
                  <a:extLst>
                    <a:ext uri="{FF2B5EF4-FFF2-40B4-BE49-F238E27FC236}">
                      <a16:creationId xmlns:a16="http://schemas.microsoft.com/office/drawing/2014/main" id="{63E8F12A-A2AF-4777-98B9-B3CF05115FD2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  <p:sp>
              <p:nvSpPr>
                <p:cNvPr id="63" name="テキスト ボックス 62">
                  <a:extLst>
                    <a:ext uri="{FF2B5EF4-FFF2-40B4-BE49-F238E27FC236}">
                      <a16:creationId xmlns:a16="http://schemas.microsoft.com/office/drawing/2014/main" id="{D4ECE8B4-7345-44FC-ACCF-3382513A0A7F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1B5E2A3F-195A-4DB6-8831-8B75A9222927}"/>
                  </a:ext>
                </a:extLst>
              </p:cNvPr>
              <p:cNvGrpSpPr/>
              <p:nvPr/>
            </p:nvGrpSpPr>
            <p:grpSpPr>
              <a:xfrm>
                <a:off x="6289940" y="2085024"/>
                <a:ext cx="661324" cy="228918"/>
                <a:chOff x="2852620" y="5770128"/>
                <a:chExt cx="800219" cy="276999"/>
              </a:xfrm>
            </p:grpSpPr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8B617530-9FA8-4B9D-9C11-F40E50176958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38BF6740-046F-4153-A656-008721A09593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</p:grp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ECE3A81E-896E-438D-82D3-47A7647EEDA1}"/>
                  </a:ext>
                </a:extLst>
              </p:cNvPr>
              <p:cNvGrpSpPr/>
              <p:nvPr/>
            </p:nvGrpSpPr>
            <p:grpSpPr>
              <a:xfrm>
                <a:off x="7112976" y="2996239"/>
                <a:ext cx="406970" cy="228920"/>
                <a:chOff x="1562439" y="5770128"/>
                <a:chExt cx="492443" cy="276999"/>
              </a:xfrm>
            </p:grpSpPr>
            <p:sp>
              <p:nvSpPr>
                <p:cNvPr id="58" name="テキスト ボックス 57">
                  <a:extLst>
                    <a:ext uri="{FF2B5EF4-FFF2-40B4-BE49-F238E27FC236}">
                      <a16:creationId xmlns:a16="http://schemas.microsoft.com/office/drawing/2014/main" id="{DC1FD35B-EF9A-425C-81FA-1CCB433507BC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BAC4498A-47A8-452E-B462-48A7652AC40E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</p:grpSp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449983A-F5C7-4890-BF6E-220664CAFC3E}"/>
                  </a:ext>
                </a:extLst>
              </p:cNvPr>
              <p:cNvGrpSpPr/>
              <p:nvPr/>
            </p:nvGrpSpPr>
            <p:grpSpPr>
              <a:xfrm>
                <a:off x="8398000" y="2112545"/>
                <a:ext cx="406970" cy="228920"/>
                <a:chOff x="2883759" y="5270514"/>
                <a:chExt cx="492443" cy="276999"/>
              </a:xfrm>
            </p:grpSpPr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D0161B91-0003-40ED-B70A-B14863E3F2FD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52FA44E6-DBC3-4E23-BDB4-80FAD4BDFD61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</p:grp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BDA135AC-6740-485C-BB95-7375CB865FC0}"/>
                  </a:ext>
                </a:extLst>
              </p:cNvPr>
              <p:cNvGrpSpPr/>
              <p:nvPr/>
            </p:nvGrpSpPr>
            <p:grpSpPr>
              <a:xfrm>
                <a:off x="9213411" y="3781912"/>
                <a:ext cx="406970" cy="228920"/>
                <a:chOff x="2002702" y="6476222"/>
                <a:chExt cx="492443" cy="276999"/>
              </a:xfrm>
            </p:grpSpPr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7AFE55A6-66AC-4E01-A322-CA9B462E357E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53975918-94B8-4EE4-A2E0-0B81E44D73D6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</p:grp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F9FA637E-2B85-4774-91C1-E7B3EB316012}"/>
                  </a:ext>
                </a:extLst>
              </p:cNvPr>
              <p:cNvGrpSpPr/>
              <p:nvPr/>
            </p:nvGrpSpPr>
            <p:grpSpPr>
              <a:xfrm>
                <a:off x="6109247" y="3816425"/>
                <a:ext cx="661324" cy="228918"/>
                <a:chOff x="2852620" y="6396429"/>
                <a:chExt cx="800219" cy="276999"/>
              </a:xfrm>
            </p:grpSpPr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2B210C2A-8C9C-4CCF-B506-27CB8E979223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A431B6EA-16B6-40CE-8FAA-F0348DEE5146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</p:grpSp>
        </p:grp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680B846A-900A-4023-B46B-B15CF9FD3792}"/>
              </a:ext>
            </a:extLst>
          </p:cNvPr>
          <p:cNvGrpSpPr/>
          <p:nvPr/>
        </p:nvGrpSpPr>
        <p:grpSpPr>
          <a:xfrm>
            <a:off x="3597006" y="1460658"/>
            <a:ext cx="2731982" cy="1621385"/>
            <a:chOff x="-729837" y="3482469"/>
            <a:chExt cx="5318352" cy="3156351"/>
          </a:xfrm>
        </p:grpSpPr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2382902C-86F8-40A0-B273-38D9EC03EC46}"/>
                </a:ext>
              </a:extLst>
            </p:cNvPr>
            <p:cNvSpPr/>
            <p:nvPr/>
          </p:nvSpPr>
          <p:spPr>
            <a:xfrm>
              <a:off x="-729837" y="3482469"/>
              <a:ext cx="5318352" cy="3156351"/>
            </a:xfrm>
            <a:custGeom>
              <a:avLst/>
              <a:gdLst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3757588 w 5318352"/>
                <a:gd name="connsiteY4" fmla="*/ 1253 h 3156351"/>
                <a:gd name="connsiteX5" fmla="*/ 3876433 w 5318352"/>
                <a:gd name="connsiteY5" fmla="*/ 1661 h 3156351"/>
                <a:gd name="connsiteX6" fmla="*/ 4020689 w 5318352"/>
                <a:gd name="connsiteY6" fmla="*/ 17863 h 3156351"/>
                <a:gd name="connsiteX7" fmla="*/ 4732645 w 5318352"/>
                <a:gd name="connsiteY7" fmla="*/ 302620 h 3156351"/>
                <a:gd name="connsiteX8" fmla="*/ 4775590 w 5318352"/>
                <a:gd name="connsiteY8" fmla="*/ 342124 h 3156351"/>
                <a:gd name="connsiteX9" fmla="*/ 4826311 w 5318352"/>
                <a:gd name="connsiteY9" fmla="*/ 314632 h 3156351"/>
                <a:gd name="connsiteX10" fmla="*/ 5215323 w 5318352"/>
                <a:gd name="connsiteY10" fmla="*/ 388584 h 3156351"/>
                <a:gd name="connsiteX11" fmla="*/ 5311913 w 5318352"/>
                <a:gd name="connsiteY11" fmla="*/ 704504 h 3156351"/>
                <a:gd name="connsiteX12" fmla="*/ 5306205 w 5318352"/>
                <a:gd name="connsiteY12" fmla="*/ 723765 h 3156351"/>
                <a:gd name="connsiteX13" fmla="*/ 5308384 w 5318352"/>
                <a:gd name="connsiteY13" fmla="*/ 712566 h 3156351"/>
                <a:gd name="connsiteX14" fmla="*/ 5227866 w 5318352"/>
                <a:gd name="connsiteY14" fmla="*/ 518177 h 3156351"/>
                <a:gd name="connsiteX15" fmla="*/ 4930028 w 5318352"/>
                <a:gd name="connsiteY15" fmla="*/ 457788 h 3156351"/>
                <a:gd name="connsiteX16" fmla="*/ 4897155 w 5318352"/>
                <a:gd name="connsiteY16" fmla="*/ 475087 h 3156351"/>
                <a:gd name="connsiteX17" fmla="*/ 4934084 w 5318352"/>
                <a:gd name="connsiteY17" fmla="*/ 523501 h 3156351"/>
                <a:gd name="connsiteX18" fmla="*/ 5001763 w 5318352"/>
                <a:gd name="connsiteY18" fmla="*/ 661600 h 3156351"/>
                <a:gd name="connsiteX19" fmla="*/ 4954883 w 5318352"/>
                <a:gd name="connsiteY19" fmla="*/ 1706745 h 3156351"/>
                <a:gd name="connsiteX20" fmla="*/ 4938791 w 5318352"/>
                <a:gd name="connsiteY20" fmla="*/ 1726507 h 3156351"/>
                <a:gd name="connsiteX21" fmla="*/ 4818763 w 5318352"/>
                <a:gd name="connsiteY21" fmla="*/ 2389311 h 3156351"/>
                <a:gd name="connsiteX22" fmla="*/ 4610999 w 5318352"/>
                <a:gd name="connsiteY22" fmla="*/ 2949975 h 3156351"/>
                <a:gd name="connsiteX23" fmla="*/ 4620149 w 5318352"/>
                <a:gd name="connsiteY23" fmla="*/ 3156351 h 3156351"/>
                <a:gd name="connsiteX24" fmla="*/ 4509165 w 5318352"/>
                <a:gd name="connsiteY24" fmla="*/ 3154876 h 3156351"/>
                <a:gd name="connsiteX25" fmla="*/ 4500088 w 5318352"/>
                <a:gd name="connsiteY25" fmla="*/ 3077456 h 3156351"/>
                <a:gd name="connsiteX26" fmla="*/ 4491039 w 5318352"/>
                <a:gd name="connsiteY26" fmla="*/ 3154635 h 3156351"/>
                <a:gd name="connsiteX27" fmla="*/ 4247702 w 5318352"/>
                <a:gd name="connsiteY27" fmla="*/ 3151400 h 3156351"/>
                <a:gd name="connsiteX28" fmla="*/ 4382429 w 5318352"/>
                <a:gd name="connsiteY28" fmla="*/ 2953650 h 3156351"/>
                <a:gd name="connsiteX29" fmla="*/ 4453176 w 5318352"/>
                <a:gd name="connsiteY29" fmla="*/ 2424404 h 3156351"/>
                <a:gd name="connsiteX30" fmla="*/ 4451441 w 5318352"/>
                <a:gd name="connsiteY30" fmla="*/ 2424404 h 3156351"/>
                <a:gd name="connsiteX31" fmla="*/ 4440957 w 5318352"/>
                <a:gd name="connsiteY31" fmla="*/ 2371069 h 3156351"/>
                <a:gd name="connsiteX32" fmla="*/ 4437392 w 5318352"/>
                <a:gd name="connsiteY32" fmla="*/ 2389311 h 3156351"/>
                <a:gd name="connsiteX33" fmla="*/ 4213224 w 5318352"/>
                <a:gd name="connsiteY33" fmla="*/ 2949975 h 3156351"/>
                <a:gd name="connsiteX34" fmla="*/ 4223096 w 5318352"/>
                <a:gd name="connsiteY34" fmla="*/ 3156351 h 3156351"/>
                <a:gd name="connsiteX35" fmla="*/ 4103349 w 5318352"/>
                <a:gd name="connsiteY35" fmla="*/ 3154876 h 3156351"/>
                <a:gd name="connsiteX36" fmla="*/ 4093556 w 5318352"/>
                <a:gd name="connsiteY36" fmla="*/ 3077456 h 3156351"/>
                <a:gd name="connsiteX37" fmla="*/ 4083792 w 5318352"/>
                <a:gd name="connsiteY37" fmla="*/ 3154635 h 3156351"/>
                <a:gd name="connsiteX38" fmla="*/ 3821242 w 5318352"/>
                <a:gd name="connsiteY38" fmla="*/ 3151400 h 3156351"/>
                <a:gd name="connsiteX39" fmla="*/ 3966606 w 5318352"/>
                <a:gd name="connsiteY39" fmla="*/ 2953650 h 3156351"/>
                <a:gd name="connsiteX40" fmla="*/ 4042939 w 5318352"/>
                <a:gd name="connsiteY40" fmla="*/ 2424404 h 3156351"/>
                <a:gd name="connsiteX41" fmla="*/ 4041067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29113 w 5318352"/>
                <a:gd name="connsiteY43" fmla="*/ 2279691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318352" h="3156351">
                  <a:moveTo>
                    <a:pt x="1777107" y="2631198"/>
                  </a:moveTo>
                  <a:lnTo>
                    <a:pt x="1733834" y="2978548"/>
                  </a:lnTo>
                  <a:lnTo>
                    <a:pt x="1735217" y="3081021"/>
                  </a:lnTo>
                  <a:lnTo>
                    <a:pt x="1822260" y="2967116"/>
                  </a:lnTo>
                  <a:lnTo>
                    <a:pt x="1777107" y="2631198"/>
                  </a:lnTo>
                  <a:close/>
                  <a:moveTo>
                    <a:pt x="3757588" y="1253"/>
                  </a:moveTo>
                  <a:cubicBezTo>
                    <a:pt x="3796378" y="-484"/>
                    <a:pt x="3835842" y="-474"/>
                    <a:pt x="3876433" y="1661"/>
                  </a:cubicBezTo>
                  <a:cubicBezTo>
                    <a:pt x="3922822" y="4100"/>
                    <a:pt x="3970683" y="9314"/>
                    <a:pt x="4020689" y="17863"/>
                  </a:cubicBezTo>
                  <a:cubicBezTo>
                    <a:pt x="4270721" y="60612"/>
                    <a:pt x="4534394" y="147311"/>
                    <a:pt x="4732645" y="302620"/>
                  </a:cubicBezTo>
                  <a:lnTo>
                    <a:pt x="4775590" y="342124"/>
                  </a:lnTo>
                  <a:lnTo>
                    <a:pt x="4826311" y="314632"/>
                  </a:lnTo>
                  <a:cubicBezTo>
                    <a:pt x="4954939" y="258758"/>
                    <a:pt x="5110148" y="283409"/>
                    <a:pt x="5215323" y="388584"/>
                  </a:cubicBezTo>
                  <a:cubicBezTo>
                    <a:pt x="5301181" y="474442"/>
                    <a:pt x="5333378" y="593641"/>
                    <a:pt x="5311913" y="704504"/>
                  </a:cubicBezTo>
                  <a:lnTo>
                    <a:pt x="5306205" y="723765"/>
                  </a:lnTo>
                  <a:lnTo>
                    <a:pt x="5308384" y="712566"/>
                  </a:lnTo>
                  <a:cubicBezTo>
                    <a:pt x="5308385" y="642211"/>
                    <a:pt x="5281545" y="571856"/>
                    <a:pt x="5227866" y="518177"/>
                  </a:cubicBezTo>
                  <a:cubicBezTo>
                    <a:pt x="5147347" y="437658"/>
                    <a:pt x="5029307" y="417529"/>
                    <a:pt x="4930028" y="457788"/>
                  </a:cubicBezTo>
                  <a:lnTo>
                    <a:pt x="4897155" y="475087"/>
                  </a:lnTo>
                  <a:lnTo>
                    <a:pt x="4934084" y="523501"/>
                  </a:lnTo>
                  <a:cubicBezTo>
                    <a:pt x="4960736" y="566330"/>
                    <a:pt x="4983507" y="612297"/>
                    <a:pt x="5001763" y="661600"/>
                  </a:cubicBezTo>
                  <a:cubicBezTo>
                    <a:pt x="5129557" y="1006724"/>
                    <a:pt x="5130947" y="1434999"/>
                    <a:pt x="4954883" y="1706745"/>
                  </a:cubicBezTo>
                  <a:lnTo>
                    <a:pt x="4938791" y="1726507"/>
                  </a:lnTo>
                  <a:lnTo>
                    <a:pt x="4818763" y="2389311"/>
                  </a:lnTo>
                  <a:lnTo>
                    <a:pt x="4610999" y="2949975"/>
                  </a:lnTo>
                  <a:lnTo>
                    <a:pt x="4620149" y="3156351"/>
                  </a:lnTo>
                  <a:lnTo>
                    <a:pt x="4509165" y="3154876"/>
                  </a:lnTo>
                  <a:lnTo>
                    <a:pt x="4500088" y="3077456"/>
                  </a:lnTo>
                  <a:lnTo>
                    <a:pt x="4491039" y="3154635"/>
                  </a:lnTo>
                  <a:lnTo>
                    <a:pt x="4247702" y="3151400"/>
                  </a:lnTo>
                  <a:lnTo>
                    <a:pt x="4382429" y="2953650"/>
                  </a:lnTo>
                  <a:lnTo>
                    <a:pt x="4453176" y="2424404"/>
                  </a:lnTo>
                  <a:lnTo>
                    <a:pt x="4451441" y="2424404"/>
                  </a:lnTo>
                  <a:lnTo>
                    <a:pt x="4440957" y="2371069"/>
                  </a:lnTo>
                  <a:lnTo>
                    <a:pt x="4437392" y="2389311"/>
                  </a:lnTo>
                  <a:lnTo>
                    <a:pt x="4213224" y="2949975"/>
                  </a:lnTo>
                  <a:lnTo>
                    <a:pt x="4223096" y="3156351"/>
                  </a:lnTo>
                  <a:lnTo>
                    <a:pt x="4103349" y="3154876"/>
                  </a:lnTo>
                  <a:lnTo>
                    <a:pt x="4093556" y="3077456"/>
                  </a:lnTo>
                  <a:lnTo>
                    <a:pt x="4083792" y="3154635"/>
                  </a:lnTo>
                  <a:lnTo>
                    <a:pt x="3821242" y="3151400"/>
                  </a:lnTo>
                  <a:lnTo>
                    <a:pt x="3966606" y="2953650"/>
                  </a:lnTo>
                  <a:lnTo>
                    <a:pt x="4042939" y="2424404"/>
                  </a:lnTo>
                  <a:lnTo>
                    <a:pt x="3980528" y="2138968"/>
                  </a:lnTo>
                  <a:cubicBezTo>
                    <a:pt x="3696722" y="2257763"/>
                    <a:pt x="3585446" y="2307545"/>
                    <a:pt x="3129113" y="2279691"/>
                  </a:cubicBezTo>
                  <a:cubicBezTo>
                    <a:pt x="2672780" y="2251837"/>
                    <a:pt x="2632213" y="2174196"/>
                    <a:pt x="2202974" y="2067822"/>
                  </a:cubicBezTo>
                  <a:lnTo>
                    <a:pt x="2080556" y="2978548"/>
                  </a:lnTo>
                  <a:cubicBezTo>
                    <a:pt x="2081419" y="3037815"/>
                    <a:pt x="2082283" y="3097083"/>
                    <a:pt x="2083146" y="3156350"/>
                  </a:cubicBezTo>
                  <a:lnTo>
                    <a:pt x="1963399" y="3154931"/>
                  </a:lnTo>
                  <a:lnTo>
                    <a:pt x="1953606" y="3080457"/>
                  </a:lnTo>
                  <a:lnTo>
                    <a:pt x="1943842" y="3154699"/>
                  </a:lnTo>
                  <a:lnTo>
                    <a:pt x="1736179" y="3152238"/>
                  </a:lnTo>
                  <a:cubicBezTo>
                    <a:pt x="1736197" y="3153609"/>
                    <a:pt x="1736216" y="3154979"/>
                    <a:pt x="1736234" y="3156350"/>
                  </a:cubicBezTo>
                  <a:lnTo>
                    <a:pt x="1625250" y="3154931"/>
                  </a:lnTo>
                  <a:lnTo>
                    <a:pt x="1616174" y="3080457"/>
                  </a:lnTo>
                  <a:lnTo>
                    <a:pt x="1607125" y="3154699"/>
                  </a:lnTo>
                  <a:lnTo>
                    <a:pt x="1363788" y="3151587"/>
                  </a:lnTo>
                  <a:lnTo>
                    <a:pt x="1494440" y="2967116"/>
                  </a:lnTo>
                  <a:lnTo>
                    <a:pt x="1368088" y="1952895"/>
                  </a:lnTo>
                  <a:lnTo>
                    <a:pt x="1277489" y="1945719"/>
                  </a:lnTo>
                  <a:cubicBezTo>
                    <a:pt x="804415" y="1917511"/>
                    <a:pt x="789334" y="2039356"/>
                    <a:pt x="601215" y="2015549"/>
                  </a:cubicBezTo>
                  <a:cubicBezTo>
                    <a:pt x="446433" y="1801241"/>
                    <a:pt x="205927" y="1867417"/>
                    <a:pt x="148776" y="1802875"/>
                  </a:cubicBezTo>
                  <a:cubicBezTo>
                    <a:pt x="91626" y="1738334"/>
                    <a:pt x="-6800" y="1500928"/>
                    <a:pt x="63051" y="1461153"/>
                  </a:cubicBezTo>
                  <a:cubicBezTo>
                    <a:pt x="132903" y="1421378"/>
                    <a:pt x="140839" y="1490584"/>
                    <a:pt x="229739" y="1456128"/>
                  </a:cubicBezTo>
                  <a:cubicBezTo>
                    <a:pt x="318640" y="1421672"/>
                    <a:pt x="412301" y="1358643"/>
                    <a:pt x="439289" y="1257512"/>
                  </a:cubicBezTo>
                  <a:cubicBezTo>
                    <a:pt x="481556" y="1158824"/>
                    <a:pt x="389877" y="1003910"/>
                    <a:pt x="448553" y="836534"/>
                  </a:cubicBezTo>
                  <a:lnTo>
                    <a:pt x="465877" y="802627"/>
                  </a:lnTo>
                  <a:lnTo>
                    <a:pt x="463174" y="801656"/>
                  </a:lnTo>
                  <a:cubicBezTo>
                    <a:pt x="398907" y="764551"/>
                    <a:pt x="-56328" y="315862"/>
                    <a:pt x="5811" y="191392"/>
                  </a:cubicBezTo>
                  <a:cubicBezTo>
                    <a:pt x="55138" y="105955"/>
                    <a:pt x="311460" y="503239"/>
                    <a:pt x="631714" y="473930"/>
                  </a:cubicBezTo>
                  <a:lnTo>
                    <a:pt x="656495" y="469414"/>
                  </a:lnTo>
                  <a:lnTo>
                    <a:pt x="648935" y="384369"/>
                  </a:lnTo>
                  <a:cubicBezTo>
                    <a:pt x="638096" y="217087"/>
                    <a:pt x="642412" y="63202"/>
                    <a:pt x="690058" y="50435"/>
                  </a:cubicBezTo>
                  <a:cubicBezTo>
                    <a:pt x="740881" y="36817"/>
                    <a:pt x="831380" y="186339"/>
                    <a:pt x="911575" y="348225"/>
                  </a:cubicBezTo>
                  <a:lnTo>
                    <a:pt x="946959" y="423004"/>
                  </a:lnTo>
                  <a:lnTo>
                    <a:pt x="985489" y="405064"/>
                  </a:lnTo>
                  <a:cubicBezTo>
                    <a:pt x="1136995" y="341133"/>
                    <a:pt x="1300905" y="297018"/>
                    <a:pt x="1477514" y="262401"/>
                  </a:cubicBezTo>
                  <a:cubicBezTo>
                    <a:pt x="1830733" y="193168"/>
                    <a:pt x="2416520" y="236419"/>
                    <a:pt x="2887214" y="165500"/>
                  </a:cubicBezTo>
                  <a:cubicBezTo>
                    <a:pt x="3247590" y="111203"/>
                    <a:pt x="3486061" y="13413"/>
                    <a:pt x="3757588" y="1253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CF729E02-E32D-42E8-87F9-E3143E3AF7ED}"/>
                </a:ext>
              </a:extLst>
            </p:cNvPr>
            <p:cNvSpPr/>
            <p:nvPr/>
          </p:nvSpPr>
          <p:spPr>
            <a:xfrm>
              <a:off x="-729837" y="3482469"/>
              <a:ext cx="5318352" cy="3156351"/>
            </a:xfrm>
            <a:custGeom>
              <a:avLst/>
              <a:gdLst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3757588 w 5318352"/>
                <a:gd name="connsiteY4" fmla="*/ 1253 h 3156351"/>
                <a:gd name="connsiteX5" fmla="*/ 3876433 w 5318352"/>
                <a:gd name="connsiteY5" fmla="*/ 1661 h 3156351"/>
                <a:gd name="connsiteX6" fmla="*/ 4020689 w 5318352"/>
                <a:gd name="connsiteY6" fmla="*/ 17863 h 3156351"/>
                <a:gd name="connsiteX7" fmla="*/ 4732645 w 5318352"/>
                <a:gd name="connsiteY7" fmla="*/ 302620 h 3156351"/>
                <a:gd name="connsiteX8" fmla="*/ 4775590 w 5318352"/>
                <a:gd name="connsiteY8" fmla="*/ 342124 h 3156351"/>
                <a:gd name="connsiteX9" fmla="*/ 4826311 w 5318352"/>
                <a:gd name="connsiteY9" fmla="*/ 314632 h 3156351"/>
                <a:gd name="connsiteX10" fmla="*/ 5215323 w 5318352"/>
                <a:gd name="connsiteY10" fmla="*/ 388584 h 3156351"/>
                <a:gd name="connsiteX11" fmla="*/ 5311913 w 5318352"/>
                <a:gd name="connsiteY11" fmla="*/ 704504 h 3156351"/>
                <a:gd name="connsiteX12" fmla="*/ 5306205 w 5318352"/>
                <a:gd name="connsiteY12" fmla="*/ 723765 h 3156351"/>
                <a:gd name="connsiteX13" fmla="*/ 5308384 w 5318352"/>
                <a:gd name="connsiteY13" fmla="*/ 712566 h 3156351"/>
                <a:gd name="connsiteX14" fmla="*/ 5227866 w 5318352"/>
                <a:gd name="connsiteY14" fmla="*/ 518177 h 3156351"/>
                <a:gd name="connsiteX15" fmla="*/ 4930028 w 5318352"/>
                <a:gd name="connsiteY15" fmla="*/ 457788 h 3156351"/>
                <a:gd name="connsiteX16" fmla="*/ 4897155 w 5318352"/>
                <a:gd name="connsiteY16" fmla="*/ 475087 h 3156351"/>
                <a:gd name="connsiteX17" fmla="*/ 4934084 w 5318352"/>
                <a:gd name="connsiteY17" fmla="*/ 523501 h 3156351"/>
                <a:gd name="connsiteX18" fmla="*/ 5001763 w 5318352"/>
                <a:gd name="connsiteY18" fmla="*/ 661600 h 3156351"/>
                <a:gd name="connsiteX19" fmla="*/ 4954883 w 5318352"/>
                <a:gd name="connsiteY19" fmla="*/ 1706745 h 3156351"/>
                <a:gd name="connsiteX20" fmla="*/ 4938791 w 5318352"/>
                <a:gd name="connsiteY20" fmla="*/ 1726507 h 3156351"/>
                <a:gd name="connsiteX21" fmla="*/ 4818763 w 5318352"/>
                <a:gd name="connsiteY21" fmla="*/ 2389311 h 3156351"/>
                <a:gd name="connsiteX22" fmla="*/ 4610999 w 5318352"/>
                <a:gd name="connsiteY22" fmla="*/ 2949975 h 3156351"/>
                <a:gd name="connsiteX23" fmla="*/ 4620149 w 5318352"/>
                <a:gd name="connsiteY23" fmla="*/ 3156351 h 3156351"/>
                <a:gd name="connsiteX24" fmla="*/ 4509165 w 5318352"/>
                <a:gd name="connsiteY24" fmla="*/ 3154876 h 3156351"/>
                <a:gd name="connsiteX25" fmla="*/ 4500088 w 5318352"/>
                <a:gd name="connsiteY25" fmla="*/ 3077456 h 3156351"/>
                <a:gd name="connsiteX26" fmla="*/ 4491039 w 5318352"/>
                <a:gd name="connsiteY26" fmla="*/ 3154635 h 3156351"/>
                <a:gd name="connsiteX27" fmla="*/ 4247702 w 5318352"/>
                <a:gd name="connsiteY27" fmla="*/ 3151400 h 3156351"/>
                <a:gd name="connsiteX28" fmla="*/ 4382429 w 5318352"/>
                <a:gd name="connsiteY28" fmla="*/ 2953650 h 3156351"/>
                <a:gd name="connsiteX29" fmla="*/ 4453176 w 5318352"/>
                <a:gd name="connsiteY29" fmla="*/ 2424404 h 3156351"/>
                <a:gd name="connsiteX30" fmla="*/ 4451441 w 5318352"/>
                <a:gd name="connsiteY30" fmla="*/ 2424404 h 3156351"/>
                <a:gd name="connsiteX31" fmla="*/ 4440957 w 5318352"/>
                <a:gd name="connsiteY31" fmla="*/ 2371069 h 3156351"/>
                <a:gd name="connsiteX32" fmla="*/ 4437392 w 5318352"/>
                <a:gd name="connsiteY32" fmla="*/ 2389311 h 3156351"/>
                <a:gd name="connsiteX33" fmla="*/ 4213224 w 5318352"/>
                <a:gd name="connsiteY33" fmla="*/ 2949975 h 3156351"/>
                <a:gd name="connsiteX34" fmla="*/ 4223096 w 5318352"/>
                <a:gd name="connsiteY34" fmla="*/ 3156351 h 3156351"/>
                <a:gd name="connsiteX35" fmla="*/ 4103349 w 5318352"/>
                <a:gd name="connsiteY35" fmla="*/ 3154876 h 3156351"/>
                <a:gd name="connsiteX36" fmla="*/ 4093556 w 5318352"/>
                <a:gd name="connsiteY36" fmla="*/ 3077456 h 3156351"/>
                <a:gd name="connsiteX37" fmla="*/ 4083792 w 5318352"/>
                <a:gd name="connsiteY37" fmla="*/ 3154635 h 3156351"/>
                <a:gd name="connsiteX38" fmla="*/ 3821242 w 5318352"/>
                <a:gd name="connsiteY38" fmla="*/ 3151400 h 3156351"/>
                <a:gd name="connsiteX39" fmla="*/ 3966606 w 5318352"/>
                <a:gd name="connsiteY39" fmla="*/ 2953650 h 3156351"/>
                <a:gd name="connsiteX40" fmla="*/ 4042939 w 5318352"/>
                <a:gd name="connsiteY40" fmla="*/ 2424404 h 3156351"/>
                <a:gd name="connsiteX41" fmla="*/ 4041067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29113 w 5318352"/>
                <a:gd name="connsiteY43" fmla="*/ 2279691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318352" h="3156351">
                  <a:moveTo>
                    <a:pt x="1777107" y="2631198"/>
                  </a:moveTo>
                  <a:lnTo>
                    <a:pt x="1733834" y="2978548"/>
                  </a:lnTo>
                  <a:lnTo>
                    <a:pt x="1735217" y="3081021"/>
                  </a:lnTo>
                  <a:lnTo>
                    <a:pt x="1822260" y="2967116"/>
                  </a:lnTo>
                  <a:lnTo>
                    <a:pt x="1777107" y="2631198"/>
                  </a:lnTo>
                  <a:close/>
                  <a:moveTo>
                    <a:pt x="3757588" y="1253"/>
                  </a:moveTo>
                  <a:cubicBezTo>
                    <a:pt x="3796378" y="-484"/>
                    <a:pt x="3835842" y="-474"/>
                    <a:pt x="3876433" y="1661"/>
                  </a:cubicBezTo>
                  <a:cubicBezTo>
                    <a:pt x="3922822" y="4100"/>
                    <a:pt x="3970683" y="9314"/>
                    <a:pt x="4020689" y="17863"/>
                  </a:cubicBezTo>
                  <a:cubicBezTo>
                    <a:pt x="4270721" y="60612"/>
                    <a:pt x="4534394" y="147311"/>
                    <a:pt x="4732645" y="302620"/>
                  </a:cubicBezTo>
                  <a:lnTo>
                    <a:pt x="4775590" y="342124"/>
                  </a:lnTo>
                  <a:lnTo>
                    <a:pt x="4826311" y="314632"/>
                  </a:lnTo>
                  <a:cubicBezTo>
                    <a:pt x="4954939" y="258758"/>
                    <a:pt x="5110148" y="283409"/>
                    <a:pt x="5215323" y="388584"/>
                  </a:cubicBezTo>
                  <a:cubicBezTo>
                    <a:pt x="5301181" y="474442"/>
                    <a:pt x="5333378" y="593641"/>
                    <a:pt x="5311913" y="704504"/>
                  </a:cubicBezTo>
                  <a:lnTo>
                    <a:pt x="5306205" y="723765"/>
                  </a:lnTo>
                  <a:lnTo>
                    <a:pt x="5308384" y="712566"/>
                  </a:lnTo>
                  <a:cubicBezTo>
                    <a:pt x="5308385" y="642211"/>
                    <a:pt x="5281545" y="571856"/>
                    <a:pt x="5227866" y="518177"/>
                  </a:cubicBezTo>
                  <a:cubicBezTo>
                    <a:pt x="5147347" y="437658"/>
                    <a:pt x="5029307" y="417529"/>
                    <a:pt x="4930028" y="457788"/>
                  </a:cubicBezTo>
                  <a:lnTo>
                    <a:pt x="4897155" y="475087"/>
                  </a:lnTo>
                  <a:lnTo>
                    <a:pt x="4934084" y="523501"/>
                  </a:lnTo>
                  <a:cubicBezTo>
                    <a:pt x="4960736" y="566330"/>
                    <a:pt x="4983507" y="612297"/>
                    <a:pt x="5001763" y="661600"/>
                  </a:cubicBezTo>
                  <a:cubicBezTo>
                    <a:pt x="5129557" y="1006724"/>
                    <a:pt x="5130947" y="1434999"/>
                    <a:pt x="4954883" y="1706745"/>
                  </a:cubicBezTo>
                  <a:lnTo>
                    <a:pt x="4938791" y="1726507"/>
                  </a:lnTo>
                  <a:lnTo>
                    <a:pt x="4818763" y="2389311"/>
                  </a:lnTo>
                  <a:lnTo>
                    <a:pt x="4610999" y="2949975"/>
                  </a:lnTo>
                  <a:lnTo>
                    <a:pt x="4620149" y="3156351"/>
                  </a:lnTo>
                  <a:lnTo>
                    <a:pt x="4509165" y="3154876"/>
                  </a:lnTo>
                  <a:lnTo>
                    <a:pt x="4500088" y="3077456"/>
                  </a:lnTo>
                  <a:lnTo>
                    <a:pt x="4491039" y="3154635"/>
                  </a:lnTo>
                  <a:lnTo>
                    <a:pt x="4247702" y="3151400"/>
                  </a:lnTo>
                  <a:lnTo>
                    <a:pt x="4382429" y="2953650"/>
                  </a:lnTo>
                  <a:lnTo>
                    <a:pt x="4453176" y="2424404"/>
                  </a:lnTo>
                  <a:lnTo>
                    <a:pt x="4451441" y="2424404"/>
                  </a:lnTo>
                  <a:lnTo>
                    <a:pt x="4440957" y="2371069"/>
                  </a:lnTo>
                  <a:lnTo>
                    <a:pt x="4437392" y="2389311"/>
                  </a:lnTo>
                  <a:lnTo>
                    <a:pt x="4213224" y="2949975"/>
                  </a:lnTo>
                  <a:lnTo>
                    <a:pt x="4223096" y="3156351"/>
                  </a:lnTo>
                  <a:lnTo>
                    <a:pt x="4103349" y="3154876"/>
                  </a:lnTo>
                  <a:lnTo>
                    <a:pt x="4093556" y="3077456"/>
                  </a:lnTo>
                  <a:lnTo>
                    <a:pt x="4083792" y="3154635"/>
                  </a:lnTo>
                  <a:lnTo>
                    <a:pt x="3821242" y="3151400"/>
                  </a:lnTo>
                  <a:lnTo>
                    <a:pt x="3966606" y="2953650"/>
                  </a:lnTo>
                  <a:lnTo>
                    <a:pt x="4042939" y="2424404"/>
                  </a:lnTo>
                  <a:lnTo>
                    <a:pt x="3980528" y="2138968"/>
                  </a:lnTo>
                  <a:cubicBezTo>
                    <a:pt x="3696722" y="2257763"/>
                    <a:pt x="3585446" y="2307545"/>
                    <a:pt x="3129113" y="2279691"/>
                  </a:cubicBezTo>
                  <a:cubicBezTo>
                    <a:pt x="2672780" y="2251837"/>
                    <a:pt x="2632213" y="2174196"/>
                    <a:pt x="2202974" y="2067822"/>
                  </a:cubicBezTo>
                  <a:lnTo>
                    <a:pt x="2080556" y="2978548"/>
                  </a:lnTo>
                  <a:cubicBezTo>
                    <a:pt x="2081419" y="3037815"/>
                    <a:pt x="2082283" y="3097083"/>
                    <a:pt x="2083146" y="3156350"/>
                  </a:cubicBezTo>
                  <a:lnTo>
                    <a:pt x="1963399" y="3154931"/>
                  </a:lnTo>
                  <a:lnTo>
                    <a:pt x="1953606" y="3080457"/>
                  </a:lnTo>
                  <a:lnTo>
                    <a:pt x="1943842" y="3154699"/>
                  </a:lnTo>
                  <a:lnTo>
                    <a:pt x="1736179" y="3152238"/>
                  </a:lnTo>
                  <a:cubicBezTo>
                    <a:pt x="1736197" y="3153609"/>
                    <a:pt x="1736216" y="3154979"/>
                    <a:pt x="1736234" y="3156350"/>
                  </a:cubicBezTo>
                  <a:lnTo>
                    <a:pt x="1625250" y="3154931"/>
                  </a:lnTo>
                  <a:lnTo>
                    <a:pt x="1616174" y="3080457"/>
                  </a:lnTo>
                  <a:lnTo>
                    <a:pt x="1607125" y="3154699"/>
                  </a:lnTo>
                  <a:lnTo>
                    <a:pt x="1363788" y="3151587"/>
                  </a:lnTo>
                  <a:lnTo>
                    <a:pt x="1494440" y="2967116"/>
                  </a:lnTo>
                  <a:lnTo>
                    <a:pt x="1368088" y="1952895"/>
                  </a:lnTo>
                  <a:lnTo>
                    <a:pt x="1277489" y="1945719"/>
                  </a:lnTo>
                  <a:cubicBezTo>
                    <a:pt x="804415" y="1917511"/>
                    <a:pt x="789334" y="2039356"/>
                    <a:pt x="601215" y="2015549"/>
                  </a:cubicBezTo>
                  <a:cubicBezTo>
                    <a:pt x="446433" y="1801241"/>
                    <a:pt x="205927" y="1867417"/>
                    <a:pt x="148776" y="1802875"/>
                  </a:cubicBezTo>
                  <a:cubicBezTo>
                    <a:pt x="91626" y="1738334"/>
                    <a:pt x="-6800" y="1500928"/>
                    <a:pt x="63051" y="1461153"/>
                  </a:cubicBezTo>
                  <a:cubicBezTo>
                    <a:pt x="132903" y="1421378"/>
                    <a:pt x="140839" y="1490584"/>
                    <a:pt x="229739" y="1456128"/>
                  </a:cubicBezTo>
                  <a:cubicBezTo>
                    <a:pt x="318640" y="1421672"/>
                    <a:pt x="412301" y="1358643"/>
                    <a:pt x="439289" y="1257512"/>
                  </a:cubicBezTo>
                  <a:cubicBezTo>
                    <a:pt x="481556" y="1158824"/>
                    <a:pt x="389877" y="1003910"/>
                    <a:pt x="448553" y="836534"/>
                  </a:cubicBezTo>
                  <a:lnTo>
                    <a:pt x="465877" y="802627"/>
                  </a:lnTo>
                  <a:lnTo>
                    <a:pt x="463174" y="801656"/>
                  </a:lnTo>
                  <a:cubicBezTo>
                    <a:pt x="398907" y="764551"/>
                    <a:pt x="-56328" y="315862"/>
                    <a:pt x="5811" y="191392"/>
                  </a:cubicBezTo>
                  <a:cubicBezTo>
                    <a:pt x="55138" y="105955"/>
                    <a:pt x="311460" y="503239"/>
                    <a:pt x="631714" y="473930"/>
                  </a:cubicBezTo>
                  <a:lnTo>
                    <a:pt x="656495" y="469414"/>
                  </a:lnTo>
                  <a:lnTo>
                    <a:pt x="648935" y="384369"/>
                  </a:lnTo>
                  <a:cubicBezTo>
                    <a:pt x="638096" y="217087"/>
                    <a:pt x="642412" y="63202"/>
                    <a:pt x="690058" y="50435"/>
                  </a:cubicBezTo>
                  <a:cubicBezTo>
                    <a:pt x="740881" y="36817"/>
                    <a:pt x="831380" y="186339"/>
                    <a:pt x="911575" y="348225"/>
                  </a:cubicBezTo>
                  <a:lnTo>
                    <a:pt x="946959" y="423004"/>
                  </a:lnTo>
                  <a:lnTo>
                    <a:pt x="985489" y="405064"/>
                  </a:lnTo>
                  <a:cubicBezTo>
                    <a:pt x="1136995" y="341133"/>
                    <a:pt x="1300905" y="297018"/>
                    <a:pt x="1477514" y="262401"/>
                  </a:cubicBezTo>
                  <a:cubicBezTo>
                    <a:pt x="1830733" y="193168"/>
                    <a:pt x="2416520" y="236419"/>
                    <a:pt x="2887214" y="165500"/>
                  </a:cubicBezTo>
                  <a:cubicBezTo>
                    <a:pt x="3247590" y="111203"/>
                    <a:pt x="3486061" y="13413"/>
                    <a:pt x="3757588" y="1253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84A840F3-8853-4CC2-967A-380AFE6F8B7E}"/>
                </a:ext>
              </a:extLst>
            </p:cNvPr>
            <p:cNvSpPr/>
            <p:nvPr/>
          </p:nvSpPr>
          <p:spPr>
            <a:xfrm>
              <a:off x="633951" y="5731089"/>
              <a:ext cx="814884" cy="907730"/>
            </a:xfrm>
            <a:custGeom>
              <a:avLst/>
              <a:gdLst>
                <a:gd name="connsiteX0" fmla="*/ 41142 w 814884"/>
                <a:gd name="connsiteY0" fmla="*/ 0 h 907730"/>
                <a:gd name="connsiteX1" fmla="*/ 814884 w 814884"/>
                <a:gd name="connsiteY1" fmla="*/ 0 h 907730"/>
                <a:gd name="connsiteX2" fmla="*/ 716768 w 814884"/>
                <a:gd name="connsiteY2" fmla="*/ 729928 h 907730"/>
                <a:gd name="connsiteX3" fmla="*/ 719358 w 814884"/>
                <a:gd name="connsiteY3" fmla="*/ 907730 h 907730"/>
                <a:gd name="connsiteX4" fmla="*/ 599611 w 814884"/>
                <a:gd name="connsiteY4" fmla="*/ 906311 h 907730"/>
                <a:gd name="connsiteX5" fmla="*/ 589818 w 814884"/>
                <a:gd name="connsiteY5" fmla="*/ 831837 h 907730"/>
                <a:gd name="connsiteX6" fmla="*/ 580054 w 814884"/>
                <a:gd name="connsiteY6" fmla="*/ 906079 h 907730"/>
                <a:gd name="connsiteX7" fmla="*/ 372391 w 814884"/>
                <a:gd name="connsiteY7" fmla="*/ 903618 h 907730"/>
                <a:gd name="connsiteX8" fmla="*/ 372446 w 814884"/>
                <a:gd name="connsiteY8" fmla="*/ 907730 h 907730"/>
                <a:gd name="connsiteX9" fmla="*/ 261462 w 814884"/>
                <a:gd name="connsiteY9" fmla="*/ 906311 h 907730"/>
                <a:gd name="connsiteX10" fmla="*/ 252386 w 814884"/>
                <a:gd name="connsiteY10" fmla="*/ 831837 h 907730"/>
                <a:gd name="connsiteX11" fmla="*/ 243337 w 814884"/>
                <a:gd name="connsiteY11" fmla="*/ 906079 h 907730"/>
                <a:gd name="connsiteX12" fmla="*/ 0 w 814884"/>
                <a:gd name="connsiteY12" fmla="*/ 902967 h 907730"/>
                <a:gd name="connsiteX13" fmla="*/ 130652 w 814884"/>
                <a:gd name="connsiteY13" fmla="*/ 718496 h 907730"/>
                <a:gd name="connsiteX14" fmla="*/ 41142 w 814884"/>
                <a:gd name="connsiteY14" fmla="*/ 0 h 907730"/>
                <a:gd name="connsiteX15" fmla="*/ 413319 w 814884"/>
                <a:gd name="connsiteY15" fmla="*/ 382578 h 907730"/>
                <a:gd name="connsiteX16" fmla="*/ 370046 w 814884"/>
                <a:gd name="connsiteY16" fmla="*/ 729928 h 907730"/>
                <a:gd name="connsiteX17" fmla="*/ 371429 w 814884"/>
                <a:gd name="connsiteY17" fmla="*/ 832401 h 907730"/>
                <a:gd name="connsiteX18" fmla="*/ 458472 w 814884"/>
                <a:gd name="connsiteY18" fmla="*/ 718496 h 907730"/>
                <a:gd name="connsiteX19" fmla="*/ 413319 w 814884"/>
                <a:gd name="connsiteY19" fmla="*/ 382578 h 90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14884" h="907730">
                  <a:moveTo>
                    <a:pt x="41142" y="0"/>
                  </a:moveTo>
                  <a:lnTo>
                    <a:pt x="814884" y="0"/>
                  </a:lnTo>
                  <a:lnTo>
                    <a:pt x="716768" y="729928"/>
                  </a:lnTo>
                  <a:cubicBezTo>
                    <a:pt x="717631" y="789195"/>
                    <a:pt x="718495" y="848463"/>
                    <a:pt x="719358" y="907730"/>
                  </a:cubicBezTo>
                  <a:lnTo>
                    <a:pt x="599611" y="906311"/>
                  </a:lnTo>
                  <a:lnTo>
                    <a:pt x="589818" y="831837"/>
                  </a:lnTo>
                  <a:lnTo>
                    <a:pt x="580054" y="906079"/>
                  </a:lnTo>
                  <a:lnTo>
                    <a:pt x="372391" y="903618"/>
                  </a:lnTo>
                  <a:cubicBezTo>
                    <a:pt x="372409" y="904989"/>
                    <a:pt x="372428" y="906359"/>
                    <a:pt x="372446" y="907730"/>
                  </a:cubicBezTo>
                  <a:lnTo>
                    <a:pt x="261462" y="906311"/>
                  </a:lnTo>
                  <a:lnTo>
                    <a:pt x="252386" y="831837"/>
                  </a:lnTo>
                  <a:lnTo>
                    <a:pt x="243337" y="906079"/>
                  </a:lnTo>
                  <a:lnTo>
                    <a:pt x="0" y="902967"/>
                  </a:lnTo>
                  <a:lnTo>
                    <a:pt x="130652" y="718496"/>
                  </a:lnTo>
                  <a:lnTo>
                    <a:pt x="41142" y="0"/>
                  </a:lnTo>
                  <a:close/>
                  <a:moveTo>
                    <a:pt x="413319" y="382578"/>
                  </a:moveTo>
                  <a:lnTo>
                    <a:pt x="370046" y="729928"/>
                  </a:lnTo>
                  <a:lnTo>
                    <a:pt x="371429" y="832401"/>
                  </a:lnTo>
                  <a:lnTo>
                    <a:pt x="458472" y="718496"/>
                  </a:lnTo>
                  <a:lnTo>
                    <a:pt x="413319" y="382578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548005D-D7BD-443C-97CE-9E223152A6AC}"/>
                </a:ext>
              </a:extLst>
            </p:cNvPr>
            <p:cNvSpPr/>
            <p:nvPr/>
          </p:nvSpPr>
          <p:spPr>
            <a:xfrm>
              <a:off x="3258908" y="5731090"/>
              <a:ext cx="855497" cy="551542"/>
            </a:xfrm>
            <a:custGeom>
              <a:avLst/>
              <a:gdLst>
                <a:gd name="connsiteX0" fmla="*/ 15760 w 855497"/>
                <a:gd name="connsiteY0" fmla="*/ 0 h 551542"/>
                <a:gd name="connsiteX1" fmla="*/ 855497 w 855497"/>
                <a:gd name="connsiteY1" fmla="*/ 0 h 551542"/>
                <a:gd name="connsiteX2" fmla="*/ 830019 w 855497"/>
                <a:gd name="connsiteY2" fmla="*/ 140690 h 551542"/>
                <a:gd name="connsiteX3" fmla="*/ 677771 w 855497"/>
                <a:gd name="connsiteY3" fmla="*/ 551542 h 551542"/>
                <a:gd name="connsiteX4" fmla="*/ 414203 w 855497"/>
                <a:gd name="connsiteY4" fmla="*/ 551542 h 551542"/>
                <a:gd name="connsiteX5" fmla="*/ 464432 w 855497"/>
                <a:gd name="connsiteY5" fmla="*/ 175783 h 551542"/>
                <a:gd name="connsiteX6" fmla="*/ 462697 w 855497"/>
                <a:gd name="connsiteY6" fmla="*/ 175783 h 551542"/>
                <a:gd name="connsiteX7" fmla="*/ 452213 w 855497"/>
                <a:gd name="connsiteY7" fmla="*/ 122448 h 551542"/>
                <a:gd name="connsiteX8" fmla="*/ 448648 w 855497"/>
                <a:gd name="connsiteY8" fmla="*/ 140690 h 551542"/>
                <a:gd name="connsiteX9" fmla="*/ 284379 w 855497"/>
                <a:gd name="connsiteY9" fmla="*/ 551542 h 551542"/>
                <a:gd name="connsiteX10" fmla="*/ 0 w 855497"/>
                <a:gd name="connsiteY10" fmla="*/ 551542 h 551542"/>
                <a:gd name="connsiteX11" fmla="*/ 54195 w 855497"/>
                <a:gd name="connsiteY11" fmla="*/ 175783 h 551542"/>
                <a:gd name="connsiteX12" fmla="*/ 15760 w 855497"/>
                <a:gd name="connsiteY12" fmla="*/ 0 h 55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5497" h="551542">
                  <a:moveTo>
                    <a:pt x="15760" y="0"/>
                  </a:moveTo>
                  <a:lnTo>
                    <a:pt x="855497" y="0"/>
                  </a:lnTo>
                  <a:lnTo>
                    <a:pt x="830019" y="140690"/>
                  </a:lnTo>
                  <a:lnTo>
                    <a:pt x="677771" y="551542"/>
                  </a:lnTo>
                  <a:lnTo>
                    <a:pt x="414203" y="551542"/>
                  </a:lnTo>
                  <a:lnTo>
                    <a:pt x="464432" y="175783"/>
                  </a:lnTo>
                  <a:lnTo>
                    <a:pt x="462697" y="175783"/>
                  </a:lnTo>
                  <a:lnTo>
                    <a:pt x="452213" y="122448"/>
                  </a:lnTo>
                  <a:lnTo>
                    <a:pt x="448648" y="140690"/>
                  </a:lnTo>
                  <a:lnTo>
                    <a:pt x="284379" y="551542"/>
                  </a:lnTo>
                  <a:lnTo>
                    <a:pt x="0" y="551542"/>
                  </a:lnTo>
                  <a:lnTo>
                    <a:pt x="54195" y="175783"/>
                  </a:lnTo>
                  <a:lnTo>
                    <a:pt x="1576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6E5BF54C-AD85-4244-806D-2BB1DC43279C}"/>
                </a:ext>
              </a:extLst>
            </p:cNvPr>
            <p:cNvSpPr/>
            <p:nvPr/>
          </p:nvSpPr>
          <p:spPr>
            <a:xfrm>
              <a:off x="3188970" y="3488890"/>
              <a:ext cx="1174102" cy="2242201"/>
            </a:xfrm>
            <a:custGeom>
              <a:avLst/>
              <a:gdLst>
                <a:gd name="connsiteX0" fmla="*/ 0 w 1174102"/>
                <a:gd name="connsiteY0" fmla="*/ 0 h 2242201"/>
                <a:gd name="connsiteX1" fmla="*/ 101881 w 1174102"/>
                <a:gd name="connsiteY1" fmla="*/ 11443 h 2242201"/>
                <a:gd name="connsiteX2" fmla="*/ 813837 w 1174102"/>
                <a:gd name="connsiteY2" fmla="*/ 296200 h 2242201"/>
                <a:gd name="connsiteX3" fmla="*/ 856782 w 1174102"/>
                <a:gd name="connsiteY3" fmla="*/ 335704 h 2242201"/>
                <a:gd name="connsiteX4" fmla="*/ 978347 w 1174102"/>
                <a:gd name="connsiteY4" fmla="*/ 468667 h 2242201"/>
                <a:gd name="connsiteX5" fmla="*/ 1015276 w 1174102"/>
                <a:gd name="connsiteY5" fmla="*/ 517081 h 2242201"/>
                <a:gd name="connsiteX6" fmla="*/ 1082955 w 1174102"/>
                <a:gd name="connsiteY6" fmla="*/ 655180 h 2242201"/>
                <a:gd name="connsiteX7" fmla="*/ 1036075 w 1174102"/>
                <a:gd name="connsiteY7" fmla="*/ 1700325 h 2242201"/>
                <a:gd name="connsiteX8" fmla="*/ 1019983 w 1174102"/>
                <a:gd name="connsiteY8" fmla="*/ 1720087 h 2242201"/>
                <a:gd name="connsiteX9" fmla="*/ 925433 w 1174102"/>
                <a:gd name="connsiteY9" fmla="*/ 2242201 h 2242201"/>
                <a:gd name="connsiteX10" fmla="*/ 85696 w 1174102"/>
                <a:gd name="connsiteY10" fmla="*/ 2242201 h 2242201"/>
                <a:gd name="connsiteX11" fmla="*/ 61720 w 1174102"/>
                <a:gd name="connsiteY11" fmla="*/ 2132548 h 2242201"/>
                <a:gd name="connsiteX12" fmla="*/ 0 w 1174102"/>
                <a:gd name="connsiteY12" fmla="*/ 2158203 h 2242201"/>
                <a:gd name="connsiteX13" fmla="*/ 0 w 1174102"/>
                <a:gd name="connsiteY13" fmla="*/ 0 h 224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102" h="2242201">
                  <a:moveTo>
                    <a:pt x="0" y="0"/>
                  </a:moveTo>
                  <a:lnTo>
                    <a:pt x="101881" y="11443"/>
                  </a:lnTo>
                  <a:cubicBezTo>
                    <a:pt x="351913" y="54192"/>
                    <a:pt x="615586" y="140891"/>
                    <a:pt x="813837" y="296200"/>
                  </a:cubicBezTo>
                  <a:lnTo>
                    <a:pt x="856782" y="335704"/>
                  </a:lnTo>
                  <a:lnTo>
                    <a:pt x="978347" y="468667"/>
                  </a:lnTo>
                  <a:lnTo>
                    <a:pt x="1015276" y="517081"/>
                  </a:lnTo>
                  <a:cubicBezTo>
                    <a:pt x="1041928" y="559910"/>
                    <a:pt x="1064699" y="605877"/>
                    <a:pt x="1082955" y="655180"/>
                  </a:cubicBezTo>
                  <a:cubicBezTo>
                    <a:pt x="1210749" y="1000304"/>
                    <a:pt x="1212139" y="1428579"/>
                    <a:pt x="1036075" y="1700325"/>
                  </a:cubicBezTo>
                  <a:lnTo>
                    <a:pt x="1019983" y="1720087"/>
                  </a:lnTo>
                  <a:lnTo>
                    <a:pt x="925433" y="2242201"/>
                  </a:lnTo>
                  <a:lnTo>
                    <a:pt x="85696" y="2242201"/>
                  </a:lnTo>
                  <a:lnTo>
                    <a:pt x="61720" y="2132548"/>
                  </a:lnTo>
                  <a:lnTo>
                    <a:pt x="0" y="215820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2CF05025-29D1-4BEC-90A4-AFC1CEADE3D5}"/>
                </a:ext>
              </a:extLst>
            </p:cNvPr>
            <p:cNvSpPr/>
            <p:nvPr/>
          </p:nvSpPr>
          <p:spPr>
            <a:xfrm>
              <a:off x="497476" y="4732875"/>
              <a:ext cx="2691494" cy="1036831"/>
            </a:xfrm>
            <a:custGeom>
              <a:avLst/>
              <a:gdLst>
                <a:gd name="connsiteX0" fmla="*/ 0 w 2691494"/>
                <a:gd name="connsiteY0" fmla="*/ 0 h 1036831"/>
                <a:gd name="connsiteX1" fmla="*/ 2691494 w 2691494"/>
                <a:gd name="connsiteY1" fmla="*/ 0 h 1036831"/>
                <a:gd name="connsiteX2" fmla="*/ 2691494 w 2691494"/>
                <a:gd name="connsiteY2" fmla="*/ 914218 h 1036831"/>
                <a:gd name="connsiteX3" fmla="*/ 2653863 w 2691494"/>
                <a:gd name="connsiteY3" fmla="*/ 929859 h 1036831"/>
                <a:gd name="connsiteX4" fmla="*/ 1901799 w 2691494"/>
                <a:gd name="connsiteY4" fmla="*/ 1029286 h 1036831"/>
                <a:gd name="connsiteX5" fmla="*/ 975660 w 2691494"/>
                <a:gd name="connsiteY5" fmla="*/ 817417 h 1036831"/>
                <a:gd name="connsiteX6" fmla="*/ 951358 w 2691494"/>
                <a:gd name="connsiteY6" fmla="*/ 998215 h 1036831"/>
                <a:gd name="connsiteX7" fmla="*/ 177616 w 2691494"/>
                <a:gd name="connsiteY7" fmla="*/ 998215 h 1036831"/>
                <a:gd name="connsiteX8" fmla="*/ 140774 w 2691494"/>
                <a:gd name="connsiteY8" fmla="*/ 702490 h 1036831"/>
                <a:gd name="connsiteX9" fmla="*/ 50175 w 2691494"/>
                <a:gd name="connsiteY9" fmla="*/ 695314 h 1036831"/>
                <a:gd name="connsiteX10" fmla="*/ 0 w 2691494"/>
                <a:gd name="connsiteY10" fmla="*/ 693149 h 1036831"/>
                <a:gd name="connsiteX11" fmla="*/ 0 w 2691494"/>
                <a:gd name="connsiteY11" fmla="*/ 0 h 103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91494" h="1036831">
                  <a:moveTo>
                    <a:pt x="0" y="0"/>
                  </a:moveTo>
                  <a:lnTo>
                    <a:pt x="2691494" y="0"/>
                  </a:lnTo>
                  <a:lnTo>
                    <a:pt x="2691494" y="914218"/>
                  </a:lnTo>
                  <a:lnTo>
                    <a:pt x="2653863" y="929859"/>
                  </a:lnTo>
                  <a:cubicBezTo>
                    <a:pt x="2436198" y="1018591"/>
                    <a:pt x="2301091" y="1053658"/>
                    <a:pt x="1901799" y="1029286"/>
                  </a:cubicBezTo>
                  <a:cubicBezTo>
                    <a:pt x="1445466" y="1001432"/>
                    <a:pt x="1404899" y="923791"/>
                    <a:pt x="975660" y="817417"/>
                  </a:cubicBezTo>
                  <a:lnTo>
                    <a:pt x="951358" y="998215"/>
                  </a:lnTo>
                  <a:lnTo>
                    <a:pt x="177616" y="998215"/>
                  </a:lnTo>
                  <a:lnTo>
                    <a:pt x="140774" y="702490"/>
                  </a:lnTo>
                  <a:lnTo>
                    <a:pt x="50175" y="695314"/>
                  </a:lnTo>
                  <a:lnTo>
                    <a:pt x="0" y="693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CF9FB9A-90EB-4CB7-B48F-44D61EBFFA37}"/>
                </a:ext>
              </a:extLst>
            </p:cNvPr>
            <p:cNvSpPr/>
            <p:nvPr/>
          </p:nvSpPr>
          <p:spPr>
            <a:xfrm>
              <a:off x="1800542" y="3482470"/>
              <a:ext cx="1388428" cy="1250405"/>
            </a:xfrm>
            <a:custGeom>
              <a:avLst/>
              <a:gdLst>
                <a:gd name="connsiteX0" fmla="*/ 1227208 w 1388428"/>
                <a:gd name="connsiteY0" fmla="*/ 1253 h 1250405"/>
                <a:gd name="connsiteX1" fmla="*/ 1346053 w 1388428"/>
                <a:gd name="connsiteY1" fmla="*/ 1661 h 1250405"/>
                <a:gd name="connsiteX2" fmla="*/ 1388428 w 1388428"/>
                <a:gd name="connsiteY2" fmla="*/ 6420 h 1250405"/>
                <a:gd name="connsiteX3" fmla="*/ 1388428 w 1388428"/>
                <a:gd name="connsiteY3" fmla="*/ 1250405 h 1250405"/>
                <a:gd name="connsiteX4" fmla="*/ 0 w 1388428"/>
                <a:gd name="connsiteY4" fmla="*/ 1250405 h 1250405"/>
                <a:gd name="connsiteX5" fmla="*/ 0 w 1388428"/>
                <a:gd name="connsiteY5" fmla="*/ 199929 h 1250405"/>
                <a:gd name="connsiteX6" fmla="*/ 175608 w 1388428"/>
                <a:gd name="connsiteY6" fmla="*/ 187186 h 1250405"/>
                <a:gd name="connsiteX7" fmla="*/ 356834 w 1388428"/>
                <a:gd name="connsiteY7" fmla="*/ 165500 h 1250405"/>
                <a:gd name="connsiteX8" fmla="*/ 1227208 w 1388428"/>
                <a:gd name="connsiteY8" fmla="*/ 1253 h 125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8428" h="1250405">
                  <a:moveTo>
                    <a:pt x="1227208" y="1253"/>
                  </a:moveTo>
                  <a:cubicBezTo>
                    <a:pt x="1265998" y="-484"/>
                    <a:pt x="1305462" y="-474"/>
                    <a:pt x="1346053" y="1661"/>
                  </a:cubicBezTo>
                  <a:lnTo>
                    <a:pt x="1388428" y="6420"/>
                  </a:lnTo>
                  <a:lnTo>
                    <a:pt x="1388428" y="1250405"/>
                  </a:lnTo>
                  <a:lnTo>
                    <a:pt x="0" y="1250405"/>
                  </a:lnTo>
                  <a:lnTo>
                    <a:pt x="0" y="199929"/>
                  </a:lnTo>
                  <a:lnTo>
                    <a:pt x="175608" y="187186"/>
                  </a:lnTo>
                  <a:cubicBezTo>
                    <a:pt x="237362" y="181446"/>
                    <a:pt x="297997" y="174365"/>
                    <a:pt x="356834" y="165500"/>
                  </a:cubicBezTo>
                  <a:cubicBezTo>
                    <a:pt x="717210" y="111203"/>
                    <a:pt x="955681" y="13413"/>
                    <a:pt x="1227208" y="1253"/>
                  </a:cubicBez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E4E44057-F3D1-4E08-92E4-16AE992E5F7C}"/>
                </a:ext>
              </a:extLst>
            </p:cNvPr>
            <p:cNvSpPr/>
            <p:nvPr/>
          </p:nvSpPr>
          <p:spPr>
            <a:xfrm>
              <a:off x="497476" y="3682399"/>
              <a:ext cx="1303066" cy="1050476"/>
            </a:xfrm>
            <a:custGeom>
              <a:avLst/>
              <a:gdLst>
                <a:gd name="connsiteX0" fmla="*/ 1303066 w 1303066"/>
                <a:gd name="connsiteY0" fmla="*/ 0 h 1050476"/>
                <a:gd name="connsiteX1" fmla="*/ 1303066 w 1303066"/>
                <a:gd name="connsiteY1" fmla="*/ 1050476 h 1050476"/>
                <a:gd name="connsiteX2" fmla="*/ 0 w 1303066"/>
                <a:gd name="connsiteY2" fmla="*/ 1050476 h 1050476"/>
                <a:gd name="connsiteX3" fmla="*/ 0 w 1303066"/>
                <a:gd name="connsiteY3" fmla="*/ 121577 h 1050476"/>
                <a:gd name="connsiteX4" fmla="*/ 250200 w 1303066"/>
                <a:gd name="connsiteY4" fmla="*/ 62472 h 1050476"/>
                <a:gd name="connsiteX5" fmla="*/ 1290732 w 1303066"/>
                <a:gd name="connsiteY5" fmla="*/ 895 h 1050476"/>
                <a:gd name="connsiteX6" fmla="*/ 1303066 w 1303066"/>
                <a:gd name="connsiteY6" fmla="*/ 0 h 105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3066" h="1050476">
                  <a:moveTo>
                    <a:pt x="1303066" y="0"/>
                  </a:moveTo>
                  <a:lnTo>
                    <a:pt x="1303066" y="1050476"/>
                  </a:lnTo>
                  <a:lnTo>
                    <a:pt x="0" y="1050476"/>
                  </a:lnTo>
                  <a:lnTo>
                    <a:pt x="0" y="121577"/>
                  </a:lnTo>
                  <a:lnTo>
                    <a:pt x="250200" y="62472"/>
                  </a:lnTo>
                  <a:cubicBezTo>
                    <a:pt x="515114" y="10547"/>
                    <a:pt x="910848" y="21895"/>
                    <a:pt x="1290732" y="895"/>
                  </a:cubicBezTo>
                  <a:lnTo>
                    <a:pt x="1303066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BC281B64-9B60-4C06-B707-85B132C10A6F}"/>
                </a:ext>
              </a:extLst>
            </p:cNvPr>
            <p:cNvSpPr/>
            <p:nvPr/>
          </p:nvSpPr>
          <p:spPr>
            <a:xfrm>
              <a:off x="2688828" y="4008884"/>
              <a:ext cx="1000284" cy="578310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15DCEF69-FAEA-46E7-8D54-8AFC02AE43CF}"/>
              </a:ext>
            </a:extLst>
          </p:cNvPr>
          <p:cNvGrpSpPr/>
          <p:nvPr/>
        </p:nvGrpSpPr>
        <p:grpSpPr>
          <a:xfrm>
            <a:off x="3587826" y="4275513"/>
            <a:ext cx="2757333" cy="1643795"/>
            <a:chOff x="4770592" y="3482469"/>
            <a:chExt cx="5367702" cy="3199977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2C1909BE-75E4-4880-A645-2B2C64B28455}"/>
                </a:ext>
              </a:extLst>
            </p:cNvPr>
            <p:cNvSpPr/>
            <p:nvPr/>
          </p:nvSpPr>
          <p:spPr>
            <a:xfrm>
              <a:off x="4770592" y="3482469"/>
              <a:ext cx="5367702" cy="3199977"/>
            </a:xfrm>
            <a:custGeom>
              <a:avLst/>
              <a:gdLst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673127 w 5367702"/>
                <a:gd name="connsiteY36" fmla="*/ 3198325 h 3199977"/>
                <a:gd name="connsiteX37" fmla="*/ 1429790 w 5367702"/>
                <a:gd name="connsiteY37" fmla="*/ 3195213 h 3199977"/>
                <a:gd name="connsiteX38" fmla="*/ 1560442 w 5367702"/>
                <a:gd name="connsiteY38" fmla="*/ 3010742 h 3199977"/>
                <a:gd name="connsiteX39" fmla="*/ 1452894 w 5367702"/>
                <a:gd name="connsiteY39" fmla="*/ 2147454 h 3199977"/>
                <a:gd name="connsiteX40" fmla="*/ 173039 w 5367702"/>
                <a:gd name="connsiteY40" fmla="*/ 2147454 h 3199977"/>
                <a:gd name="connsiteX41" fmla="*/ 0 w 5367702"/>
                <a:gd name="connsiteY41" fmla="*/ 1974415 h 3199977"/>
                <a:gd name="connsiteX42" fmla="*/ 0 w 5367702"/>
                <a:gd name="connsiteY42" fmla="*/ 1530795 h 3199977"/>
                <a:gd name="connsiteX43" fmla="*/ 173039 w 5367702"/>
                <a:gd name="connsiteY43" fmla="*/ 1357756 h 3199977"/>
                <a:gd name="connsiteX44" fmla="*/ 576197 w 5367702"/>
                <a:gd name="connsiteY44" fmla="*/ 1095539 h 3199977"/>
                <a:gd name="connsiteX45" fmla="*/ 597568 w 5367702"/>
                <a:gd name="connsiteY45" fmla="*/ 883542 h 3199977"/>
                <a:gd name="connsiteX46" fmla="*/ 627261 w 5367702"/>
                <a:gd name="connsiteY46" fmla="*/ 783568 h 3199977"/>
                <a:gd name="connsiteX47" fmla="*/ 626516 w 5367702"/>
                <a:gd name="connsiteY47" fmla="*/ 782407 h 3199977"/>
                <a:gd name="connsiteX48" fmla="*/ 184433 w 5367702"/>
                <a:gd name="connsiteY48" fmla="*/ 2925 h 3199977"/>
                <a:gd name="connsiteX49" fmla="*/ 221541 w 5367702"/>
                <a:gd name="connsiteY49" fmla="*/ 212 h 3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367702" h="3199977">
                  <a:moveTo>
                    <a:pt x="221541" y="212"/>
                  </a:moveTo>
                  <a:cubicBezTo>
                    <a:pt x="347729" y="6108"/>
                    <a:pt x="603220" y="134123"/>
                    <a:pt x="867629" y="270561"/>
                  </a:cubicBezTo>
                  <a:lnTo>
                    <a:pt x="936298" y="305995"/>
                  </a:lnTo>
                  <a:lnTo>
                    <a:pt x="958997" y="283831"/>
                  </a:lnTo>
                  <a:cubicBezTo>
                    <a:pt x="1140829" y="133769"/>
                    <a:pt x="1373944" y="43625"/>
                    <a:pt x="1628112" y="43625"/>
                  </a:cubicBezTo>
                  <a:lnTo>
                    <a:pt x="4106998" y="43625"/>
                  </a:lnTo>
                  <a:cubicBezTo>
                    <a:pt x="4361167" y="43625"/>
                    <a:pt x="4594281" y="133769"/>
                    <a:pt x="4776114" y="283831"/>
                  </a:cubicBezTo>
                  <a:lnTo>
                    <a:pt x="4836559" y="338768"/>
                  </a:lnTo>
                  <a:lnTo>
                    <a:pt x="4885413" y="340053"/>
                  </a:lnTo>
                  <a:cubicBezTo>
                    <a:pt x="4956341" y="348855"/>
                    <a:pt x="5026716" y="371707"/>
                    <a:pt x="5092506" y="409691"/>
                  </a:cubicBezTo>
                  <a:cubicBezTo>
                    <a:pt x="5355667" y="561628"/>
                    <a:pt x="5445833" y="898132"/>
                    <a:pt x="5293897" y="1161294"/>
                  </a:cubicBezTo>
                  <a:cubicBezTo>
                    <a:pt x="5350157" y="914989"/>
                    <a:pt x="5239273" y="660782"/>
                    <a:pt x="5020473" y="534458"/>
                  </a:cubicBezTo>
                  <a:lnTo>
                    <a:pt x="4984755" y="517524"/>
                  </a:lnTo>
                  <a:lnTo>
                    <a:pt x="5076248" y="686087"/>
                  </a:lnTo>
                  <a:cubicBezTo>
                    <a:pt x="5129478" y="811937"/>
                    <a:pt x="5158913" y="950301"/>
                    <a:pt x="5158913" y="1095540"/>
                  </a:cubicBezTo>
                  <a:lnTo>
                    <a:pt x="5158912" y="1095540"/>
                  </a:lnTo>
                  <a:cubicBezTo>
                    <a:pt x="5158912" y="1240779"/>
                    <a:pt x="5129477" y="1379144"/>
                    <a:pt x="5076247" y="1504993"/>
                  </a:cubicBezTo>
                  <a:lnTo>
                    <a:pt x="5041071" y="1569801"/>
                  </a:lnTo>
                  <a:lnTo>
                    <a:pt x="4884765" y="2432937"/>
                  </a:lnTo>
                  <a:lnTo>
                    <a:pt x="4677001" y="2993601"/>
                  </a:lnTo>
                  <a:lnTo>
                    <a:pt x="4686151" y="3199977"/>
                  </a:lnTo>
                  <a:lnTo>
                    <a:pt x="4575167" y="3198502"/>
                  </a:lnTo>
                  <a:lnTo>
                    <a:pt x="4566090" y="3121082"/>
                  </a:lnTo>
                  <a:lnTo>
                    <a:pt x="4557041" y="3198261"/>
                  </a:lnTo>
                  <a:lnTo>
                    <a:pt x="4313704" y="3195026"/>
                  </a:lnTo>
                  <a:lnTo>
                    <a:pt x="4448430" y="2997276"/>
                  </a:lnTo>
                  <a:lnTo>
                    <a:pt x="4519177" y="2468030"/>
                  </a:lnTo>
                  <a:lnTo>
                    <a:pt x="4517442" y="2468030"/>
                  </a:lnTo>
                  <a:lnTo>
                    <a:pt x="4443430" y="2091516"/>
                  </a:lnTo>
                  <a:lnTo>
                    <a:pt x="4419804" y="2100163"/>
                  </a:lnTo>
                  <a:cubicBezTo>
                    <a:pt x="4320989" y="2130898"/>
                    <a:pt x="4215926" y="2147455"/>
                    <a:pt x="4106997" y="2147455"/>
                  </a:cubicBezTo>
                  <a:lnTo>
                    <a:pt x="1908809" y="2147454"/>
                  </a:lnTo>
                  <a:lnTo>
                    <a:pt x="1799836" y="3022174"/>
                  </a:lnTo>
                  <a:lnTo>
                    <a:pt x="1802236" y="3199976"/>
                  </a:lnTo>
                  <a:lnTo>
                    <a:pt x="1691253" y="3198557"/>
                  </a:lnTo>
                  <a:lnTo>
                    <a:pt x="1682176" y="3124083"/>
                  </a:lnTo>
                  <a:lnTo>
                    <a:pt x="1673127" y="3198325"/>
                  </a:lnTo>
                  <a:lnTo>
                    <a:pt x="1429790" y="3195213"/>
                  </a:lnTo>
                  <a:lnTo>
                    <a:pt x="1560442" y="3010742"/>
                  </a:lnTo>
                  <a:lnTo>
                    <a:pt x="1452894" y="2147454"/>
                  </a:lnTo>
                  <a:lnTo>
                    <a:pt x="173039" y="2147454"/>
                  </a:lnTo>
                  <a:cubicBezTo>
                    <a:pt x="77472" y="2147454"/>
                    <a:pt x="0" y="2069982"/>
                    <a:pt x="0" y="1974415"/>
                  </a:cubicBezTo>
                  <a:lnTo>
                    <a:pt x="0" y="1530795"/>
                  </a:lnTo>
                  <a:cubicBezTo>
                    <a:pt x="0" y="1435228"/>
                    <a:pt x="77472" y="1357756"/>
                    <a:pt x="173039" y="1357756"/>
                  </a:cubicBezTo>
                  <a:lnTo>
                    <a:pt x="576197" y="1095539"/>
                  </a:lnTo>
                  <a:lnTo>
                    <a:pt x="597568" y="883542"/>
                  </a:lnTo>
                  <a:lnTo>
                    <a:pt x="627261" y="783568"/>
                  </a:lnTo>
                  <a:lnTo>
                    <a:pt x="626516" y="782407"/>
                  </a:lnTo>
                  <a:cubicBezTo>
                    <a:pt x="413234" y="472668"/>
                    <a:pt x="35150" y="38151"/>
                    <a:pt x="184433" y="2925"/>
                  </a:cubicBezTo>
                  <a:cubicBezTo>
                    <a:pt x="195096" y="409"/>
                    <a:pt x="207520" y="-444"/>
                    <a:pt x="221541" y="212"/>
                  </a:cubicBez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E27FA6FB-53CD-48AC-AAC0-C13CFE87C5D2}"/>
                </a:ext>
              </a:extLst>
            </p:cNvPr>
            <p:cNvSpPr/>
            <p:nvPr/>
          </p:nvSpPr>
          <p:spPr>
            <a:xfrm>
              <a:off x="4770592" y="3482469"/>
              <a:ext cx="5367702" cy="3199977"/>
            </a:xfrm>
            <a:custGeom>
              <a:avLst/>
              <a:gdLst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673127 w 5367702"/>
                <a:gd name="connsiteY36" fmla="*/ 3198325 h 3199977"/>
                <a:gd name="connsiteX37" fmla="*/ 1429790 w 5367702"/>
                <a:gd name="connsiteY37" fmla="*/ 3195213 h 3199977"/>
                <a:gd name="connsiteX38" fmla="*/ 1560442 w 5367702"/>
                <a:gd name="connsiteY38" fmla="*/ 3010742 h 3199977"/>
                <a:gd name="connsiteX39" fmla="*/ 1452894 w 5367702"/>
                <a:gd name="connsiteY39" fmla="*/ 2147454 h 3199977"/>
                <a:gd name="connsiteX40" fmla="*/ 173039 w 5367702"/>
                <a:gd name="connsiteY40" fmla="*/ 2147454 h 3199977"/>
                <a:gd name="connsiteX41" fmla="*/ 0 w 5367702"/>
                <a:gd name="connsiteY41" fmla="*/ 1974415 h 3199977"/>
                <a:gd name="connsiteX42" fmla="*/ 0 w 5367702"/>
                <a:gd name="connsiteY42" fmla="*/ 1530795 h 3199977"/>
                <a:gd name="connsiteX43" fmla="*/ 173039 w 5367702"/>
                <a:gd name="connsiteY43" fmla="*/ 1357756 h 3199977"/>
                <a:gd name="connsiteX44" fmla="*/ 576197 w 5367702"/>
                <a:gd name="connsiteY44" fmla="*/ 1095539 h 3199977"/>
                <a:gd name="connsiteX45" fmla="*/ 597568 w 5367702"/>
                <a:gd name="connsiteY45" fmla="*/ 883542 h 3199977"/>
                <a:gd name="connsiteX46" fmla="*/ 627261 w 5367702"/>
                <a:gd name="connsiteY46" fmla="*/ 783568 h 3199977"/>
                <a:gd name="connsiteX47" fmla="*/ 626516 w 5367702"/>
                <a:gd name="connsiteY47" fmla="*/ 782407 h 3199977"/>
                <a:gd name="connsiteX48" fmla="*/ 184433 w 5367702"/>
                <a:gd name="connsiteY48" fmla="*/ 2925 h 3199977"/>
                <a:gd name="connsiteX49" fmla="*/ 221541 w 5367702"/>
                <a:gd name="connsiteY49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429790 w 5367702"/>
                <a:gd name="connsiteY36" fmla="*/ 3195213 h 3199977"/>
                <a:gd name="connsiteX37" fmla="*/ 1560442 w 5367702"/>
                <a:gd name="connsiteY37" fmla="*/ 3010742 h 3199977"/>
                <a:gd name="connsiteX38" fmla="*/ 1452894 w 5367702"/>
                <a:gd name="connsiteY38" fmla="*/ 2147454 h 3199977"/>
                <a:gd name="connsiteX39" fmla="*/ 173039 w 5367702"/>
                <a:gd name="connsiteY39" fmla="*/ 2147454 h 3199977"/>
                <a:gd name="connsiteX40" fmla="*/ 0 w 5367702"/>
                <a:gd name="connsiteY40" fmla="*/ 1974415 h 3199977"/>
                <a:gd name="connsiteX41" fmla="*/ 0 w 5367702"/>
                <a:gd name="connsiteY41" fmla="*/ 1530795 h 3199977"/>
                <a:gd name="connsiteX42" fmla="*/ 173039 w 5367702"/>
                <a:gd name="connsiteY42" fmla="*/ 1357756 h 3199977"/>
                <a:gd name="connsiteX43" fmla="*/ 576197 w 5367702"/>
                <a:gd name="connsiteY43" fmla="*/ 1095539 h 3199977"/>
                <a:gd name="connsiteX44" fmla="*/ 597568 w 5367702"/>
                <a:gd name="connsiteY44" fmla="*/ 883542 h 3199977"/>
                <a:gd name="connsiteX45" fmla="*/ 627261 w 5367702"/>
                <a:gd name="connsiteY45" fmla="*/ 783568 h 3199977"/>
                <a:gd name="connsiteX46" fmla="*/ 626516 w 5367702"/>
                <a:gd name="connsiteY46" fmla="*/ 782407 h 3199977"/>
                <a:gd name="connsiteX47" fmla="*/ 184433 w 5367702"/>
                <a:gd name="connsiteY47" fmla="*/ 2925 h 3199977"/>
                <a:gd name="connsiteX48" fmla="*/ 221541 w 5367702"/>
                <a:gd name="connsiteY48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429790 w 5367702"/>
                <a:gd name="connsiteY35" fmla="*/ 3195213 h 3199977"/>
                <a:gd name="connsiteX36" fmla="*/ 1560442 w 5367702"/>
                <a:gd name="connsiteY36" fmla="*/ 3010742 h 3199977"/>
                <a:gd name="connsiteX37" fmla="*/ 1452894 w 5367702"/>
                <a:gd name="connsiteY37" fmla="*/ 2147454 h 3199977"/>
                <a:gd name="connsiteX38" fmla="*/ 173039 w 5367702"/>
                <a:gd name="connsiteY38" fmla="*/ 2147454 h 3199977"/>
                <a:gd name="connsiteX39" fmla="*/ 0 w 5367702"/>
                <a:gd name="connsiteY39" fmla="*/ 1974415 h 3199977"/>
                <a:gd name="connsiteX40" fmla="*/ 0 w 5367702"/>
                <a:gd name="connsiteY40" fmla="*/ 1530795 h 3199977"/>
                <a:gd name="connsiteX41" fmla="*/ 173039 w 5367702"/>
                <a:gd name="connsiteY41" fmla="*/ 1357756 h 3199977"/>
                <a:gd name="connsiteX42" fmla="*/ 576197 w 5367702"/>
                <a:gd name="connsiteY42" fmla="*/ 1095539 h 3199977"/>
                <a:gd name="connsiteX43" fmla="*/ 597568 w 5367702"/>
                <a:gd name="connsiteY43" fmla="*/ 883542 h 3199977"/>
                <a:gd name="connsiteX44" fmla="*/ 627261 w 5367702"/>
                <a:gd name="connsiteY44" fmla="*/ 783568 h 3199977"/>
                <a:gd name="connsiteX45" fmla="*/ 626516 w 5367702"/>
                <a:gd name="connsiteY45" fmla="*/ 782407 h 3199977"/>
                <a:gd name="connsiteX46" fmla="*/ 184433 w 5367702"/>
                <a:gd name="connsiteY46" fmla="*/ 2925 h 3199977"/>
                <a:gd name="connsiteX47" fmla="*/ 221541 w 5367702"/>
                <a:gd name="connsiteY47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429790 w 5367702"/>
                <a:gd name="connsiteY34" fmla="*/ 3195213 h 3199977"/>
                <a:gd name="connsiteX35" fmla="*/ 1560442 w 5367702"/>
                <a:gd name="connsiteY35" fmla="*/ 3010742 h 3199977"/>
                <a:gd name="connsiteX36" fmla="*/ 1452894 w 5367702"/>
                <a:gd name="connsiteY36" fmla="*/ 2147454 h 3199977"/>
                <a:gd name="connsiteX37" fmla="*/ 173039 w 5367702"/>
                <a:gd name="connsiteY37" fmla="*/ 2147454 h 3199977"/>
                <a:gd name="connsiteX38" fmla="*/ 0 w 5367702"/>
                <a:gd name="connsiteY38" fmla="*/ 1974415 h 3199977"/>
                <a:gd name="connsiteX39" fmla="*/ 0 w 5367702"/>
                <a:gd name="connsiteY39" fmla="*/ 1530795 h 3199977"/>
                <a:gd name="connsiteX40" fmla="*/ 173039 w 5367702"/>
                <a:gd name="connsiteY40" fmla="*/ 1357756 h 3199977"/>
                <a:gd name="connsiteX41" fmla="*/ 576197 w 5367702"/>
                <a:gd name="connsiteY41" fmla="*/ 1095539 h 3199977"/>
                <a:gd name="connsiteX42" fmla="*/ 597568 w 5367702"/>
                <a:gd name="connsiteY42" fmla="*/ 883542 h 3199977"/>
                <a:gd name="connsiteX43" fmla="*/ 627261 w 5367702"/>
                <a:gd name="connsiteY43" fmla="*/ 783568 h 3199977"/>
                <a:gd name="connsiteX44" fmla="*/ 626516 w 5367702"/>
                <a:gd name="connsiteY44" fmla="*/ 782407 h 3199977"/>
                <a:gd name="connsiteX45" fmla="*/ 184433 w 5367702"/>
                <a:gd name="connsiteY45" fmla="*/ 2925 h 3199977"/>
                <a:gd name="connsiteX46" fmla="*/ 221541 w 5367702"/>
                <a:gd name="connsiteY46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313704 w 5367702"/>
                <a:gd name="connsiteY23" fmla="*/ 3195026 h 3199977"/>
                <a:gd name="connsiteX24" fmla="*/ 4448430 w 5367702"/>
                <a:gd name="connsiteY24" fmla="*/ 2997276 h 3199977"/>
                <a:gd name="connsiteX25" fmla="*/ 4519177 w 5367702"/>
                <a:gd name="connsiteY25" fmla="*/ 2468030 h 3199977"/>
                <a:gd name="connsiteX26" fmla="*/ 4517442 w 5367702"/>
                <a:gd name="connsiteY26" fmla="*/ 2468030 h 3199977"/>
                <a:gd name="connsiteX27" fmla="*/ 4443430 w 5367702"/>
                <a:gd name="connsiteY27" fmla="*/ 2091516 h 3199977"/>
                <a:gd name="connsiteX28" fmla="*/ 4419804 w 5367702"/>
                <a:gd name="connsiteY28" fmla="*/ 2100163 h 3199977"/>
                <a:gd name="connsiteX29" fmla="*/ 4106997 w 5367702"/>
                <a:gd name="connsiteY29" fmla="*/ 2147455 h 3199977"/>
                <a:gd name="connsiteX30" fmla="*/ 1908809 w 5367702"/>
                <a:gd name="connsiteY30" fmla="*/ 2147454 h 3199977"/>
                <a:gd name="connsiteX31" fmla="*/ 1799836 w 5367702"/>
                <a:gd name="connsiteY31" fmla="*/ 3022174 h 3199977"/>
                <a:gd name="connsiteX32" fmla="*/ 1802236 w 5367702"/>
                <a:gd name="connsiteY32" fmla="*/ 3199976 h 3199977"/>
                <a:gd name="connsiteX33" fmla="*/ 1429790 w 5367702"/>
                <a:gd name="connsiteY33" fmla="*/ 3195213 h 3199977"/>
                <a:gd name="connsiteX34" fmla="*/ 1560442 w 5367702"/>
                <a:gd name="connsiteY34" fmla="*/ 3010742 h 3199977"/>
                <a:gd name="connsiteX35" fmla="*/ 1452894 w 5367702"/>
                <a:gd name="connsiteY35" fmla="*/ 2147454 h 3199977"/>
                <a:gd name="connsiteX36" fmla="*/ 173039 w 5367702"/>
                <a:gd name="connsiteY36" fmla="*/ 2147454 h 3199977"/>
                <a:gd name="connsiteX37" fmla="*/ 0 w 5367702"/>
                <a:gd name="connsiteY37" fmla="*/ 1974415 h 3199977"/>
                <a:gd name="connsiteX38" fmla="*/ 0 w 5367702"/>
                <a:gd name="connsiteY38" fmla="*/ 1530795 h 3199977"/>
                <a:gd name="connsiteX39" fmla="*/ 173039 w 5367702"/>
                <a:gd name="connsiteY39" fmla="*/ 1357756 h 3199977"/>
                <a:gd name="connsiteX40" fmla="*/ 576197 w 5367702"/>
                <a:gd name="connsiteY40" fmla="*/ 1095539 h 3199977"/>
                <a:gd name="connsiteX41" fmla="*/ 597568 w 5367702"/>
                <a:gd name="connsiteY41" fmla="*/ 883542 h 3199977"/>
                <a:gd name="connsiteX42" fmla="*/ 627261 w 5367702"/>
                <a:gd name="connsiteY42" fmla="*/ 783568 h 3199977"/>
                <a:gd name="connsiteX43" fmla="*/ 626516 w 5367702"/>
                <a:gd name="connsiteY43" fmla="*/ 782407 h 3199977"/>
                <a:gd name="connsiteX44" fmla="*/ 184433 w 5367702"/>
                <a:gd name="connsiteY44" fmla="*/ 2925 h 3199977"/>
                <a:gd name="connsiteX45" fmla="*/ 221541 w 5367702"/>
                <a:gd name="connsiteY45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313704 w 5367702"/>
                <a:gd name="connsiteY22" fmla="*/ 3195026 h 3199977"/>
                <a:gd name="connsiteX23" fmla="*/ 4448430 w 5367702"/>
                <a:gd name="connsiteY23" fmla="*/ 2997276 h 3199977"/>
                <a:gd name="connsiteX24" fmla="*/ 4519177 w 5367702"/>
                <a:gd name="connsiteY24" fmla="*/ 2468030 h 3199977"/>
                <a:gd name="connsiteX25" fmla="*/ 4517442 w 5367702"/>
                <a:gd name="connsiteY25" fmla="*/ 2468030 h 3199977"/>
                <a:gd name="connsiteX26" fmla="*/ 4443430 w 5367702"/>
                <a:gd name="connsiteY26" fmla="*/ 2091516 h 3199977"/>
                <a:gd name="connsiteX27" fmla="*/ 4419804 w 5367702"/>
                <a:gd name="connsiteY27" fmla="*/ 2100163 h 3199977"/>
                <a:gd name="connsiteX28" fmla="*/ 4106997 w 5367702"/>
                <a:gd name="connsiteY28" fmla="*/ 2147455 h 3199977"/>
                <a:gd name="connsiteX29" fmla="*/ 1908809 w 5367702"/>
                <a:gd name="connsiteY29" fmla="*/ 2147454 h 3199977"/>
                <a:gd name="connsiteX30" fmla="*/ 1799836 w 5367702"/>
                <a:gd name="connsiteY30" fmla="*/ 3022174 h 3199977"/>
                <a:gd name="connsiteX31" fmla="*/ 1802236 w 5367702"/>
                <a:gd name="connsiteY31" fmla="*/ 3199976 h 3199977"/>
                <a:gd name="connsiteX32" fmla="*/ 1429790 w 5367702"/>
                <a:gd name="connsiteY32" fmla="*/ 3195213 h 3199977"/>
                <a:gd name="connsiteX33" fmla="*/ 1560442 w 5367702"/>
                <a:gd name="connsiteY33" fmla="*/ 3010742 h 3199977"/>
                <a:gd name="connsiteX34" fmla="*/ 1452894 w 5367702"/>
                <a:gd name="connsiteY34" fmla="*/ 2147454 h 3199977"/>
                <a:gd name="connsiteX35" fmla="*/ 173039 w 5367702"/>
                <a:gd name="connsiteY35" fmla="*/ 2147454 h 3199977"/>
                <a:gd name="connsiteX36" fmla="*/ 0 w 5367702"/>
                <a:gd name="connsiteY36" fmla="*/ 1974415 h 3199977"/>
                <a:gd name="connsiteX37" fmla="*/ 0 w 5367702"/>
                <a:gd name="connsiteY37" fmla="*/ 1530795 h 3199977"/>
                <a:gd name="connsiteX38" fmla="*/ 173039 w 5367702"/>
                <a:gd name="connsiteY38" fmla="*/ 1357756 h 3199977"/>
                <a:gd name="connsiteX39" fmla="*/ 576197 w 5367702"/>
                <a:gd name="connsiteY39" fmla="*/ 1095539 h 3199977"/>
                <a:gd name="connsiteX40" fmla="*/ 597568 w 5367702"/>
                <a:gd name="connsiteY40" fmla="*/ 883542 h 3199977"/>
                <a:gd name="connsiteX41" fmla="*/ 627261 w 5367702"/>
                <a:gd name="connsiteY41" fmla="*/ 783568 h 3199977"/>
                <a:gd name="connsiteX42" fmla="*/ 626516 w 5367702"/>
                <a:gd name="connsiteY42" fmla="*/ 782407 h 3199977"/>
                <a:gd name="connsiteX43" fmla="*/ 184433 w 5367702"/>
                <a:gd name="connsiteY43" fmla="*/ 2925 h 3199977"/>
                <a:gd name="connsiteX44" fmla="*/ 221541 w 5367702"/>
                <a:gd name="connsiteY44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313704 w 5367702"/>
                <a:gd name="connsiteY21" fmla="*/ 3195026 h 3199977"/>
                <a:gd name="connsiteX22" fmla="*/ 4448430 w 5367702"/>
                <a:gd name="connsiteY22" fmla="*/ 2997276 h 3199977"/>
                <a:gd name="connsiteX23" fmla="*/ 4519177 w 5367702"/>
                <a:gd name="connsiteY23" fmla="*/ 2468030 h 3199977"/>
                <a:gd name="connsiteX24" fmla="*/ 4517442 w 5367702"/>
                <a:gd name="connsiteY24" fmla="*/ 2468030 h 3199977"/>
                <a:gd name="connsiteX25" fmla="*/ 4443430 w 5367702"/>
                <a:gd name="connsiteY25" fmla="*/ 2091516 h 3199977"/>
                <a:gd name="connsiteX26" fmla="*/ 4419804 w 5367702"/>
                <a:gd name="connsiteY26" fmla="*/ 2100163 h 3199977"/>
                <a:gd name="connsiteX27" fmla="*/ 4106997 w 5367702"/>
                <a:gd name="connsiteY27" fmla="*/ 2147455 h 3199977"/>
                <a:gd name="connsiteX28" fmla="*/ 1908809 w 5367702"/>
                <a:gd name="connsiteY28" fmla="*/ 2147454 h 3199977"/>
                <a:gd name="connsiteX29" fmla="*/ 1799836 w 5367702"/>
                <a:gd name="connsiteY29" fmla="*/ 3022174 h 3199977"/>
                <a:gd name="connsiteX30" fmla="*/ 1802236 w 5367702"/>
                <a:gd name="connsiteY30" fmla="*/ 3199976 h 3199977"/>
                <a:gd name="connsiteX31" fmla="*/ 1429790 w 5367702"/>
                <a:gd name="connsiteY31" fmla="*/ 3195213 h 3199977"/>
                <a:gd name="connsiteX32" fmla="*/ 1560442 w 5367702"/>
                <a:gd name="connsiteY32" fmla="*/ 3010742 h 3199977"/>
                <a:gd name="connsiteX33" fmla="*/ 1452894 w 5367702"/>
                <a:gd name="connsiteY33" fmla="*/ 2147454 h 3199977"/>
                <a:gd name="connsiteX34" fmla="*/ 173039 w 5367702"/>
                <a:gd name="connsiteY34" fmla="*/ 2147454 h 3199977"/>
                <a:gd name="connsiteX35" fmla="*/ 0 w 5367702"/>
                <a:gd name="connsiteY35" fmla="*/ 1974415 h 3199977"/>
                <a:gd name="connsiteX36" fmla="*/ 0 w 5367702"/>
                <a:gd name="connsiteY36" fmla="*/ 1530795 h 3199977"/>
                <a:gd name="connsiteX37" fmla="*/ 173039 w 5367702"/>
                <a:gd name="connsiteY37" fmla="*/ 1357756 h 3199977"/>
                <a:gd name="connsiteX38" fmla="*/ 576197 w 5367702"/>
                <a:gd name="connsiteY38" fmla="*/ 1095539 h 3199977"/>
                <a:gd name="connsiteX39" fmla="*/ 597568 w 5367702"/>
                <a:gd name="connsiteY39" fmla="*/ 883542 h 3199977"/>
                <a:gd name="connsiteX40" fmla="*/ 627261 w 5367702"/>
                <a:gd name="connsiteY40" fmla="*/ 783568 h 3199977"/>
                <a:gd name="connsiteX41" fmla="*/ 626516 w 5367702"/>
                <a:gd name="connsiteY41" fmla="*/ 782407 h 3199977"/>
                <a:gd name="connsiteX42" fmla="*/ 184433 w 5367702"/>
                <a:gd name="connsiteY42" fmla="*/ 2925 h 3199977"/>
                <a:gd name="connsiteX43" fmla="*/ 221541 w 5367702"/>
                <a:gd name="connsiteY43" fmla="*/ 212 h 3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67702" h="3199977">
                  <a:moveTo>
                    <a:pt x="221541" y="212"/>
                  </a:moveTo>
                  <a:cubicBezTo>
                    <a:pt x="347729" y="6108"/>
                    <a:pt x="603220" y="134123"/>
                    <a:pt x="867629" y="270561"/>
                  </a:cubicBezTo>
                  <a:lnTo>
                    <a:pt x="936298" y="305995"/>
                  </a:lnTo>
                  <a:lnTo>
                    <a:pt x="958997" y="283831"/>
                  </a:lnTo>
                  <a:cubicBezTo>
                    <a:pt x="1140829" y="133769"/>
                    <a:pt x="1373944" y="43625"/>
                    <a:pt x="1628112" y="43625"/>
                  </a:cubicBezTo>
                  <a:lnTo>
                    <a:pt x="4106998" y="43625"/>
                  </a:lnTo>
                  <a:cubicBezTo>
                    <a:pt x="4361167" y="43625"/>
                    <a:pt x="4594281" y="133769"/>
                    <a:pt x="4776114" y="283831"/>
                  </a:cubicBezTo>
                  <a:lnTo>
                    <a:pt x="4836559" y="338768"/>
                  </a:lnTo>
                  <a:lnTo>
                    <a:pt x="4885413" y="340053"/>
                  </a:lnTo>
                  <a:cubicBezTo>
                    <a:pt x="4956341" y="348855"/>
                    <a:pt x="5026716" y="371707"/>
                    <a:pt x="5092506" y="409691"/>
                  </a:cubicBezTo>
                  <a:cubicBezTo>
                    <a:pt x="5355667" y="561628"/>
                    <a:pt x="5445833" y="898132"/>
                    <a:pt x="5293897" y="1161294"/>
                  </a:cubicBezTo>
                  <a:cubicBezTo>
                    <a:pt x="5350157" y="914989"/>
                    <a:pt x="5239273" y="660782"/>
                    <a:pt x="5020473" y="534458"/>
                  </a:cubicBezTo>
                  <a:lnTo>
                    <a:pt x="4984755" y="517524"/>
                  </a:lnTo>
                  <a:lnTo>
                    <a:pt x="5076248" y="686087"/>
                  </a:lnTo>
                  <a:cubicBezTo>
                    <a:pt x="5129478" y="811937"/>
                    <a:pt x="5158913" y="950301"/>
                    <a:pt x="5158913" y="1095540"/>
                  </a:cubicBezTo>
                  <a:lnTo>
                    <a:pt x="5158912" y="1095540"/>
                  </a:lnTo>
                  <a:cubicBezTo>
                    <a:pt x="5158912" y="1240779"/>
                    <a:pt x="5129477" y="1379144"/>
                    <a:pt x="5076247" y="1504993"/>
                  </a:cubicBezTo>
                  <a:lnTo>
                    <a:pt x="5041071" y="1569801"/>
                  </a:lnTo>
                  <a:lnTo>
                    <a:pt x="4884765" y="2432937"/>
                  </a:lnTo>
                  <a:lnTo>
                    <a:pt x="4677001" y="2993601"/>
                  </a:lnTo>
                  <a:lnTo>
                    <a:pt x="4686151" y="3199977"/>
                  </a:lnTo>
                  <a:lnTo>
                    <a:pt x="4313704" y="3195026"/>
                  </a:lnTo>
                  <a:lnTo>
                    <a:pt x="4448430" y="2997276"/>
                  </a:lnTo>
                  <a:lnTo>
                    <a:pt x="4519177" y="2468030"/>
                  </a:lnTo>
                  <a:lnTo>
                    <a:pt x="4517442" y="2468030"/>
                  </a:lnTo>
                  <a:lnTo>
                    <a:pt x="4443430" y="2091516"/>
                  </a:lnTo>
                  <a:lnTo>
                    <a:pt x="4419804" y="2100163"/>
                  </a:lnTo>
                  <a:cubicBezTo>
                    <a:pt x="4320989" y="2130898"/>
                    <a:pt x="4215926" y="2147455"/>
                    <a:pt x="4106997" y="2147455"/>
                  </a:cubicBezTo>
                  <a:lnTo>
                    <a:pt x="1908809" y="2147454"/>
                  </a:lnTo>
                  <a:lnTo>
                    <a:pt x="1799836" y="3022174"/>
                  </a:lnTo>
                  <a:lnTo>
                    <a:pt x="1802236" y="3199976"/>
                  </a:lnTo>
                  <a:lnTo>
                    <a:pt x="1429790" y="3195213"/>
                  </a:lnTo>
                  <a:lnTo>
                    <a:pt x="1560442" y="3010742"/>
                  </a:lnTo>
                  <a:lnTo>
                    <a:pt x="1452894" y="2147454"/>
                  </a:lnTo>
                  <a:lnTo>
                    <a:pt x="173039" y="2147454"/>
                  </a:lnTo>
                  <a:cubicBezTo>
                    <a:pt x="77472" y="2147454"/>
                    <a:pt x="0" y="2069982"/>
                    <a:pt x="0" y="1974415"/>
                  </a:cubicBezTo>
                  <a:lnTo>
                    <a:pt x="0" y="1530795"/>
                  </a:lnTo>
                  <a:cubicBezTo>
                    <a:pt x="0" y="1435228"/>
                    <a:pt x="77472" y="1357756"/>
                    <a:pt x="173039" y="1357756"/>
                  </a:cubicBezTo>
                  <a:lnTo>
                    <a:pt x="576197" y="1095539"/>
                  </a:lnTo>
                  <a:lnTo>
                    <a:pt x="597568" y="883542"/>
                  </a:lnTo>
                  <a:lnTo>
                    <a:pt x="627261" y="783568"/>
                  </a:lnTo>
                  <a:lnTo>
                    <a:pt x="626516" y="782407"/>
                  </a:lnTo>
                  <a:cubicBezTo>
                    <a:pt x="413234" y="472668"/>
                    <a:pt x="35150" y="38151"/>
                    <a:pt x="184433" y="2925"/>
                  </a:cubicBezTo>
                  <a:cubicBezTo>
                    <a:pt x="195096" y="409"/>
                    <a:pt x="207520" y="-444"/>
                    <a:pt x="221541" y="212"/>
                  </a:cubicBezTo>
                  <a:close/>
                </a:path>
              </a:pathLst>
            </a:cu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04ED193-F6C8-4B87-AF83-F51A2E4A1D8C}"/>
                </a:ext>
              </a:extLst>
            </p:cNvPr>
            <p:cNvSpPr/>
            <p:nvPr/>
          </p:nvSpPr>
          <p:spPr>
            <a:xfrm>
              <a:off x="6200382" y="5731089"/>
              <a:ext cx="466416" cy="951356"/>
            </a:xfrm>
            <a:custGeom>
              <a:avLst/>
              <a:gdLst>
                <a:gd name="connsiteX0" fmla="*/ 35707 w 466416"/>
                <a:gd name="connsiteY0" fmla="*/ 0 h 951356"/>
                <a:gd name="connsiteX1" fmla="*/ 466416 w 466416"/>
                <a:gd name="connsiteY1" fmla="*/ 0 h 951356"/>
                <a:gd name="connsiteX2" fmla="*/ 370046 w 466416"/>
                <a:gd name="connsiteY2" fmla="*/ 773554 h 951356"/>
                <a:gd name="connsiteX3" fmla="*/ 372446 w 466416"/>
                <a:gd name="connsiteY3" fmla="*/ 951356 h 951356"/>
                <a:gd name="connsiteX4" fmla="*/ 261463 w 466416"/>
                <a:gd name="connsiteY4" fmla="*/ 949937 h 951356"/>
                <a:gd name="connsiteX5" fmla="*/ 0 w 466416"/>
                <a:gd name="connsiteY5" fmla="*/ 946593 h 951356"/>
                <a:gd name="connsiteX6" fmla="*/ 130652 w 466416"/>
                <a:gd name="connsiteY6" fmla="*/ 762122 h 951356"/>
                <a:gd name="connsiteX7" fmla="*/ 35707 w 466416"/>
                <a:gd name="connsiteY7" fmla="*/ 0 h 951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6416" h="951356">
                  <a:moveTo>
                    <a:pt x="35707" y="0"/>
                  </a:moveTo>
                  <a:lnTo>
                    <a:pt x="466416" y="0"/>
                  </a:lnTo>
                  <a:lnTo>
                    <a:pt x="370046" y="773554"/>
                  </a:lnTo>
                  <a:lnTo>
                    <a:pt x="372446" y="951356"/>
                  </a:lnTo>
                  <a:lnTo>
                    <a:pt x="261463" y="949937"/>
                  </a:lnTo>
                  <a:lnTo>
                    <a:pt x="0" y="946593"/>
                  </a:lnTo>
                  <a:lnTo>
                    <a:pt x="130652" y="762122"/>
                  </a:lnTo>
                  <a:lnTo>
                    <a:pt x="35707" y="0"/>
                  </a:lnTo>
                  <a:close/>
                </a:path>
              </a:pathLst>
            </a:custGeom>
            <a:solidFill>
              <a:srgbClr val="FF99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6E9AC2D7-46D8-44F5-AA56-13E3195571B7}"/>
                </a:ext>
              </a:extLst>
            </p:cNvPr>
            <p:cNvSpPr/>
            <p:nvPr/>
          </p:nvSpPr>
          <p:spPr>
            <a:xfrm>
              <a:off x="9244905" y="5731090"/>
              <a:ext cx="443831" cy="551543"/>
            </a:xfrm>
            <a:custGeom>
              <a:avLst/>
              <a:gdLst>
                <a:gd name="connsiteX0" fmla="*/ 0 w 443831"/>
                <a:gd name="connsiteY0" fmla="*/ 0 h 551543"/>
                <a:gd name="connsiteX1" fmla="*/ 443831 w 443831"/>
                <a:gd name="connsiteY1" fmla="*/ 0 h 551543"/>
                <a:gd name="connsiteX2" fmla="*/ 410453 w 443831"/>
                <a:gd name="connsiteY2" fmla="*/ 184317 h 551543"/>
                <a:gd name="connsiteX3" fmla="*/ 274371 w 443831"/>
                <a:gd name="connsiteY3" fmla="*/ 551543 h 551543"/>
                <a:gd name="connsiteX4" fmla="*/ 467 w 443831"/>
                <a:gd name="connsiteY4" fmla="*/ 551543 h 551543"/>
                <a:gd name="connsiteX5" fmla="*/ 44865 w 443831"/>
                <a:gd name="connsiteY5" fmla="*/ 219410 h 551543"/>
                <a:gd name="connsiteX6" fmla="*/ 43130 w 443831"/>
                <a:gd name="connsiteY6" fmla="*/ 219410 h 551543"/>
                <a:gd name="connsiteX7" fmla="*/ 0 w 443831"/>
                <a:gd name="connsiteY7" fmla="*/ 0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3831" h="551543">
                  <a:moveTo>
                    <a:pt x="0" y="0"/>
                  </a:moveTo>
                  <a:lnTo>
                    <a:pt x="443831" y="0"/>
                  </a:lnTo>
                  <a:lnTo>
                    <a:pt x="410453" y="184317"/>
                  </a:lnTo>
                  <a:lnTo>
                    <a:pt x="274371" y="551543"/>
                  </a:lnTo>
                  <a:lnTo>
                    <a:pt x="467" y="551543"/>
                  </a:lnTo>
                  <a:lnTo>
                    <a:pt x="44865" y="219410"/>
                  </a:lnTo>
                  <a:lnTo>
                    <a:pt x="43130" y="2194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408E7599-B8AE-46F7-B3D0-94EEFAA747B8}"/>
                </a:ext>
              </a:extLst>
            </p:cNvPr>
            <p:cNvSpPr/>
            <p:nvPr/>
          </p:nvSpPr>
          <p:spPr>
            <a:xfrm>
              <a:off x="8608695" y="3526095"/>
              <a:ext cx="1320809" cy="2204995"/>
            </a:xfrm>
            <a:custGeom>
              <a:avLst/>
              <a:gdLst>
                <a:gd name="connsiteX0" fmla="*/ 0 w 1320809"/>
                <a:gd name="connsiteY0" fmla="*/ 0 h 2204995"/>
                <a:gd name="connsiteX1" fmla="*/ 268894 w 1320809"/>
                <a:gd name="connsiteY1" fmla="*/ 0 h 2204995"/>
                <a:gd name="connsiteX2" fmla="*/ 938010 w 1320809"/>
                <a:gd name="connsiteY2" fmla="*/ 240206 h 2204995"/>
                <a:gd name="connsiteX3" fmla="*/ 998455 w 1320809"/>
                <a:gd name="connsiteY3" fmla="*/ 295143 h 2204995"/>
                <a:gd name="connsiteX4" fmla="*/ 1146651 w 1320809"/>
                <a:gd name="connsiteY4" fmla="*/ 473899 h 2204995"/>
                <a:gd name="connsiteX5" fmla="*/ 1238144 w 1320809"/>
                <a:gd name="connsiteY5" fmla="*/ 642462 h 2204995"/>
                <a:gd name="connsiteX6" fmla="*/ 1320809 w 1320809"/>
                <a:gd name="connsiteY6" fmla="*/ 1051915 h 2204995"/>
                <a:gd name="connsiteX7" fmla="*/ 1320808 w 1320809"/>
                <a:gd name="connsiteY7" fmla="*/ 1051915 h 2204995"/>
                <a:gd name="connsiteX8" fmla="*/ 1238143 w 1320809"/>
                <a:gd name="connsiteY8" fmla="*/ 1461368 h 2204995"/>
                <a:gd name="connsiteX9" fmla="*/ 1202967 w 1320809"/>
                <a:gd name="connsiteY9" fmla="*/ 1526176 h 2204995"/>
                <a:gd name="connsiteX10" fmla="*/ 1080039 w 1320809"/>
                <a:gd name="connsiteY10" fmla="*/ 2204995 h 2204995"/>
                <a:gd name="connsiteX11" fmla="*/ 636208 w 1320809"/>
                <a:gd name="connsiteY11" fmla="*/ 2204995 h 2204995"/>
                <a:gd name="connsiteX12" fmla="*/ 605326 w 1320809"/>
                <a:gd name="connsiteY12" fmla="*/ 2047891 h 2204995"/>
                <a:gd name="connsiteX13" fmla="*/ 581700 w 1320809"/>
                <a:gd name="connsiteY13" fmla="*/ 2056538 h 2204995"/>
                <a:gd name="connsiteX14" fmla="*/ 268893 w 1320809"/>
                <a:gd name="connsiteY14" fmla="*/ 2103830 h 2204995"/>
                <a:gd name="connsiteX15" fmla="*/ 0 w 1320809"/>
                <a:gd name="connsiteY15" fmla="*/ 2103830 h 2204995"/>
                <a:gd name="connsiteX16" fmla="*/ 0 w 1320809"/>
                <a:gd name="connsiteY16" fmla="*/ 0 h 220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0809" h="2204995">
                  <a:moveTo>
                    <a:pt x="0" y="0"/>
                  </a:moveTo>
                  <a:lnTo>
                    <a:pt x="268894" y="0"/>
                  </a:lnTo>
                  <a:cubicBezTo>
                    <a:pt x="523063" y="0"/>
                    <a:pt x="756177" y="90144"/>
                    <a:pt x="938010" y="240206"/>
                  </a:cubicBezTo>
                  <a:lnTo>
                    <a:pt x="998455" y="295143"/>
                  </a:lnTo>
                  <a:lnTo>
                    <a:pt x="1146651" y="473899"/>
                  </a:lnTo>
                  <a:lnTo>
                    <a:pt x="1238144" y="642462"/>
                  </a:lnTo>
                  <a:cubicBezTo>
                    <a:pt x="1291374" y="768312"/>
                    <a:pt x="1320809" y="906676"/>
                    <a:pt x="1320809" y="1051915"/>
                  </a:cubicBezTo>
                  <a:lnTo>
                    <a:pt x="1320808" y="1051915"/>
                  </a:lnTo>
                  <a:cubicBezTo>
                    <a:pt x="1320808" y="1197154"/>
                    <a:pt x="1291373" y="1335519"/>
                    <a:pt x="1238143" y="1461368"/>
                  </a:cubicBezTo>
                  <a:lnTo>
                    <a:pt x="1202967" y="1526176"/>
                  </a:lnTo>
                  <a:lnTo>
                    <a:pt x="1080039" y="2204995"/>
                  </a:lnTo>
                  <a:lnTo>
                    <a:pt x="636208" y="2204995"/>
                  </a:lnTo>
                  <a:lnTo>
                    <a:pt x="605326" y="2047891"/>
                  </a:lnTo>
                  <a:lnTo>
                    <a:pt x="581700" y="2056538"/>
                  </a:lnTo>
                  <a:cubicBezTo>
                    <a:pt x="482885" y="2087273"/>
                    <a:pt x="377822" y="2103830"/>
                    <a:pt x="268893" y="2103830"/>
                  </a:cubicBezTo>
                  <a:lnTo>
                    <a:pt x="0" y="21038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66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050742F7-F81A-48F7-B370-21983319064F}"/>
                </a:ext>
              </a:extLst>
            </p:cNvPr>
            <p:cNvSpPr/>
            <p:nvPr/>
          </p:nvSpPr>
          <p:spPr>
            <a:xfrm>
              <a:off x="6027419" y="4732874"/>
              <a:ext cx="2581276" cy="998216"/>
            </a:xfrm>
            <a:custGeom>
              <a:avLst/>
              <a:gdLst>
                <a:gd name="connsiteX0" fmla="*/ 0 w 2581276"/>
                <a:gd name="connsiteY0" fmla="*/ 0 h 998216"/>
                <a:gd name="connsiteX1" fmla="*/ 2581276 w 2581276"/>
                <a:gd name="connsiteY1" fmla="*/ 0 h 998216"/>
                <a:gd name="connsiteX2" fmla="*/ 2581276 w 2581276"/>
                <a:gd name="connsiteY2" fmla="*/ 897051 h 998216"/>
                <a:gd name="connsiteX3" fmla="*/ 651981 w 2581276"/>
                <a:gd name="connsiteY3" fmla="*/ 897050 h 998216"/>
                <a:gd name="connsiteX4" fmla="*/ 639378 w 2581276"/>
                <a:gd name="connsiteY4" fmla="*/ 998216 h 998216"/>
                <a:gd name="connsiteX5" fmla="*/ 208669 w 2581276"/>
                <a:gd name="connsiteY5" fmla="*/ 998216 h 998216"/>
                <a:gd name="connsiteX6" fmla="*/ 196066 w 2581276"/>
                <a:gd name="connsiteY6" fmla="*/ 897050 h 998216"/>
                <a:gd name="connsiteX7" fmla="*/ 0 w 2581276"/>
                <a:gd name="connsiteY7" fmla="*/ 897050 h 998216"/>
                <a:gd name="connsiteX8" fmla="*/ 0 w 2581276"/>
                <a:gd name="connsiteY8" fmla="*/ 0 h 99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1276" h="998216">
                  <a:moveTo>
                    <a:pt x="0" y="0"/>
                  </a:moveTo>
                  <a:lnTo>
                    <a:pt x="2581276" y="0"/>
                  </a:lnTo>
                  <a:lnTo>
                    <a:pt x="2581276" y="897051"/>
                  </a:lnTo>
                  <a:lnTo>
                    <a:pt x="651981" y="897050"/>
                  </a:lnTo>
                  <a:lnTo>
                    <a:pt x="639378" y="998216"/>
                  </a:lnTo>
                  <a:lnTo>
                    <a:pt x="208669" y="998216"/>
                  </a:lnTo>
                  <a:lnTo>
                    <a:pt x="196066" y="897050"/>
                  </a:lnTo>
                  <a:lnTo>
                    <a:pt x="0" y="8970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7C91A21-65F2-4DB4-BA40-4F99BBC75C72}"/>
                </a:ext>
              </a:extLst>
            </p:cNvPr>
            <p:cNvSpPr/>
            <p:nvPr/>
          </p:nvSpPr>
          <p:spPr>
            <a:xfrm>
              <a:off x="6027419" y="3526095"/>
              <a:ext cx="1290638" cy="1206779"/>
            </a:xfrm>
            <a:custGeom>
              <a:avLst/>
              <a:gdLst>
                <a:gd name="connsiteX0" fmla="*/ 371284 w 1290638"/>
                <a:gd name="connsiteY0" fmla="*/ 0 h 1206779"/>
                <a:gd name="connsiteX1" fmla="*/ 1290638 w 1290638"/>
                <a:gd name="connsiteY1" fmla="*/ 0 h 1206779"/>
                <a:gd name="connsiteX2" fmla="*/ 1290638 w 1290638"/>
                <a:gd name="connsiteY2" fmla="*/ 1206779 h 1206779"/>
                <a:gd name="connsiteX3" fmla="*/ 0 w 1290638"/>
                <a:gd name="connsiteY3" fmla="*/ 1206779 h 1206779"/>
                <a:gd name="connsiteX4" fmla="*/ 0 w 1290638"/>
                <a:gd name="connsiteY4" fmla="*/ 68309 h 1206779"/>
                <a:gd name="connsiteX5" fmla="*/ 9600 w 1290638"/>
                <a:gd name="connsiteY5" fmla="*/ 63830 h 1206779"/>
                <a:gd name="connsiteX6" fmla="*/ 371284 w 1290638"/>
                <a:gd name="connsiteY6" fmla="*/ 0 h 12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0638" h="1206779">
                  <a:moveTo>
                    <a:pt x="371284" y="0"/>
                  </a:moveTo>
                  <a:lnTo>
                    <a:pt x="1290638" y="0"/>
                  </a:lnTo>
                  <a:lnTo>
                    <a:pt x="1290638" y="1206779"/>
                  </a:lnTo>
                  <a:lnTo>
                    <a:pt x="0" y="1206779"/>
                  </a:lnTo>
                  <a:lnTo>
                    <a:pt x="0" y="68309"/>
                  </a:lnTo>
                  <a:lnTo>
                    <a:pt x="9600" y="63830"/>
                  </a:lnTo>
                  <a:cubicBezTo>
                    <a:pt x="122379" y="22536"/>
                    <a:pt x="244200" y="0"/>
                    <a:pt x="371284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1B875E68-639E-48BE-B2BE-D68A31D058BF}"/>
                </a:ext>
              </a:extLst>
            </p:cNvPr>
            <p:cNvSpPr/>
            <p:nvPr/>
          </p:nvSpPr>
          <p:spPr>
            <a:xfrm>
              <a:off x="7318057" y="3526095"/>
              <a:ext cx="1290638" cy="1206779"/>
            </a:xfrm>
            <a:custGeom>
              <a:avLst/>
              <a:gdLst>
                <a:gd name="connsiteX0" fmla="*/ 0 w 1290638"/>
                <a:gd name="connsiteY0" fmla="*/ 0 h 1206779"/>
                <a:gd name="connsiteX1" fmla="*/ 1290638 w 1290638"/>
                <a:gd name="connsiteY1" fmla="*/ 0 h 1206779"/>
                <a:gd name="connsiteX2" fmla="*/ 1290638 w 1290638"/>
                <a:gd name="connsiteY2" fmla="*/ 1206779 h 1206779"/>
                <a:gd name="connsiteX3" fmla="*/ 0 w 1290638"/>
                <a:gd name="connsiteY3" fmla="*/ 1206779 h 1206779"/>
                <a:gd name="connsiteX4" fmla="*/ 0 w 1290638"/>
                <a:gd name="connsiteY4" fmla="*/ 0 h 12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0638" h="1206779">
                  <a:moveTo>
                    <a:pt x="0" y="0"/>
                  </a:moveTo>
                  <a:lnTo>
                    <a:pt x="1290638" y="0"/>
                  </a:lnTo>
                  <a:lnTo>
                    <a:pt x="1290638" y="1206779"/>
                  </a:lnTo>
                  <a:lnTo>
                    <a:pt x="0" y="120677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四角形: 対角を丸める 84">
              <a:extLst>
                <a:ext uri="{FF2B5EF4-FFF2-40B4-BE49-F238E27FC236}">
                  <a16:creationId xmlns:a16="http://schemas.microsoft.com/office/drawing/2014/main" id="{83E9C8DD-5C3D-43D7-A6DA-5DFC9DE6B4EC}"/>
                </a:ext>
              </a:extLst>
            </p:cNvPr>
            <p:cNvSpPr/>
            <p:nvPr/>
          </p:nvSpPr>
          <p:spPr>
            <a:xfrm>
              <a:off x="8193768" y="3981080"/>
              <a:ext cx="829852" cy="575116"/>
            </a:xfrm>
            <a:prstGeom prst="round2Diag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41F59CD4-6C9D-4553-8A67-D2CB79A0DB64}"/>
              </a:ext>
            </a:extLst>
          </p:cNvPr>
          <p:cNvSpPr/>
          <p:nvPr/>
        </p:nvSpPr>
        <p:spPr>
          <a:xfrm>
            <a:off x="658945" y="1460658"/>
            <a:ext cx="2731982" cy="1621385"/>
          </a:xfrm>
          <a:custGeom>
            <a:avLst/>
            <a:gdLst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3757588 w 5318352"/>
              <a:gd name="connsiteY4" fmla="*/ 1253 h 3156351"/>
              <a:gd name="connsiteX5" fmla="*/ 3876433 w 5318352"/>
              <a:gd name="connsiteY5" fmla="*/ 1661 h 3156351"/>
              <a:gd name="connsiteX6" fmla="*/ 4020689 w 5318352"/>
              <a:gd name="connsiteY6" fmla="*/ 17863 h 3156351"/>
              <a:gd name="connsiteX7" fmla="*/ 4732645 w 5318352"/>
              <a:gd name="connsiteY7" fmla="*/ 302620 h 3156351"/>
              <a:gd name="connsiteX8" fmla="*/ 4775590 w 5318352"/>
              <a:gd name="connsiteY8" fmla="*/ 342124 h 3156351"/>
              <a:gd name="connsiteX9" fmla="*/ 4826311 w 5318352"/>
              <a:gd name="connsiteY9" fmla="*/ 314632 h 3156351"/>
              <a:gd name="connsiteX10" fmla="*/ 5215323 w 5318352"/>
              <a:gd name="connsiteY10" fmla="*/ 388584 h 3156351"/>
              <a:gd name="connsiteX11" fmla="*/ 5311913 w 5318352"/>
              <a:gd name="connsiteY11" fmla="*/ 704504 h 3156351"/>
              <a:gd name="connsiteX12" fmla="*/ 5306205 w 5318352"/>
              <a:gd name="connsiteY12" fmla="*/ 723765 h 3156351"/>
              <a:gd name="connsiteX13" fmla="*/ 5308384 w 5318352"/>
              <a:gd name="connsiteY13" fmla="*/ 712566 h 3156351"/>
              <a:gd name="connsiteX14" fmla="*/ 5227866 w 5318352"/>
              <a:gd name="connsiteY14" fmla="*/ 518177 h 3156351"/>
              <a:gd name="connsiteX15" fmla="*/ 4930028 w 5318352"/>
              <a:gd name="connsiteY15" fmla="*/ 457788 h 3156351"/>
              <a:gd name="connsiteX16" fmla="*/ 4897155 w 5318352"/>
              <a:gd name="connsiteY16" fmla="*/ 475087 h 3156351"/>
              <a:gd name="connsiteX17" fmla="*/ 4934084 w 5318352"/>
              <a:gd name="connsiteY17" fmla="*/ 523501 h 3156351"/>
              <a:gd name="connsiteX18" fmla="*/ 5001763 w 5318352"/>
              <a:gd name="connsiteY18" fmla="*/ 661600 h 3156351"/>
              <a:gd name="connsiteX19" fmla="*/ 4954883 w 5318352"/>
              <a:gd name="connsiteY19" fmla="*/ 1706745 h 3156351"/>
              <a:gd name="connsiteX20" fmla="*/ 4938791 w 5318352"/>
              <a:gd name="connsiteY20" fmla="*/ 1726507 h 3156351"/>
              <a:gd name="connsiteX21" fmla="*/ 4818763 w 5318352"/>
              <a:gd name="connsiteY21" fmla="*/ 2389311 h 3156351"/>
              <a:gd name="connsiteX22" fmla="*/ 4610999 w 5318352"/>
              <a:gd name="connsiteY22" fmla="*/ 2949975 h 3156351"/>
              <a:gd name="connsiteX23" fmla="*/ 4620149 w 5318352"/>
              <a:gd name="connsiteY23" fmla="*/ 3156351 h 3156351"/>
              <a:gd name="connsiteX24" fmla="*/ 4509165 w 5318352"/>
              <a:gd name="connsiteY24" fmla="*/ 3154876 h 3156351"/>
              <a:gd name="connsiteX25" fmla="*/ 4500088 w 5318352"/>
              <a:gd name="connsiteY25" fmla="*/ 3077456 h 3156351"/>
              <a:gd name="connsiteX26" fmla="*/ 4491039 w 5318352"/>
              <a:gd name="connsiteY26" fmla="*/ 3154635 h 3156351"/>
              <a:gd name="connsiteX27" fmla="*/ 4247702 w 5318352"/>
              <a:gd name="connsiteY27" fmla="*/ 3151400 h 3156351"/>
              <a:gd name="connsiteX28" fmla="*/ 4382429 w 5318352"/>
              <a:gd name="connsiteY28" fmla="*/ 2953650 h 3156351"/>
              <a:gd name="connsiteX29" fmla="*/ 4453176 w 5318352"/>
              <a:gd name="connsiteY29" fmla="*/ 2424404 h 3156351"/>
              <a:gd name="connsiteX30" fmla="*/ 4451441 w 5318352"/>
              <a:gd name="connsiteY30" fmla="*/ 2424404 h 3156351"/>
              <a:gd name="connsiteX31" fmla="*/ 4440957 w 5318352"/>
              <a:gd name="connsiteY31" fmla="*/ 2371069 h 3156351"/>
              <a:gd name="connsiteX32" fmla="*/ 4437392 w 5318352"/>
              <a:gd name="connsiteY32" fmla="*/ 2389311 h 3156351"/>
              <a:gd name="connsiteX33" fmla="*/ 4213224 w 5318352"/>
              <a:gd name="connsiteY33" fmla="*/ 2949975 h 3156351"/>
              <a:gd name="connsiteX34" fmla="*/ 4223096 w 5318352"/>
              <a:gd name="connsiteY34" fmla="*/ 3156351 h 3156351"/>
              <a:gd name="connsiteX35" fmla="*/ 4103349 w 5318352"/>
              <a:gd name="connsiteY35" fmla="*/ 3154876 h 3156351"/>
              <a:gd name="connsiteX36" fmla="*/ 4093556 w 5318352"/>
              <a:gd name="connsiteY36" fmla="*/ 3077456 h 3156351"/>
              <a:gd name="connsiteX37" fmla="*/ 4083792 w 5318352"/>
              <a:gd name="connsiteY37" fmla="*/ 3154635 h 3156351"/>
              <a:gd name="connsiteX38" fmla="*/ 3821242 w 5318352"/>
              <a:gd name="connsiteY38" fmla="*/ 3151400 h 3156351"/>
              <a:gd name="connsiteX39" fmla="*/ 3966606 w 5318352"/>
              <a:gd name="connsiteY39" fmla="*/ 2953650 h 3156351"/>
              <a:gd name="connsiteX40" fmla="*/ 4042939 w 5318352"/>
              <a:gd name="connsiteY40" fmla="*/ 2424404 h 3156351"/>
              <a:gd name="connsiteX41" fmla="*/ 4041067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39664 w 5318352"/>
              <a:gd name="connsiteY44" fmla="*/ 2184801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39664 w 5318352"/>
              <a:gd name="connsiteY44" fmla="*/ 2184801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206750 w 5318352"/>
              <a:gd name="connsiteY44" fmla="*/ 2262438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206750 w 5318352"/>
              <a:gd name="connsiteY44" fmla="*/ 2262438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206750 w 5318352"/>
              <a:gd name="connsiteY43" fmla="*/ 2262438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206750 w 5318352"/>
              <a:gd name="connsiteY43" fmla="*/ 2262438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172245 w 5318352"/>
              <a:gd name="connsiteY43" fmla="*/ 2305570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172245 w 5318352"/>
              <a:gd name="connsiteY43" fmla="*/ 2305570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129113 w 5318352"/>
              <a:gd name="connsiteY43" fmla="*/ 2279691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5318352" h="3156351">
                <a:moveTo>
                  <a:pt x="1777107" y="2631198"/>
                </a:moveTo>
                <a:lnTo>
                  <a:pt x="1733834" y="2978548"/>
                </a:lnTo>
                <a:lnTo>
                  <a:pt x="1735217" y="3081021"/>
                </a:lnTo>
                <a:lnTo>
                  <a:pt x="1822260" y="2967116"/>
                </a:lnTo>
                <a:lnTo>
                  <a:pt x="1777107" y="2631198"/>
                </a:lnTo>
                <a:close/>
                <a:moveTo>
                  <a:pt x="3757588" y="1253"/>
                </a:moveTo>
                <a:cubicBezTo>
                  <a:pt x="3796378" y="-484"/>
                  <a:pt x="3835842" y="-474"/>
                  <a:pt x="3876433" y="1661"/>
                </a:cubicBezTo>
                <a:cubicBezTo>
                  <a:pt x="3922822" y="4100"/>
                  <a:pt x="3970683" y="9314"/>
                  <a:pt x="4020689" y="17863"/>
                </a:cubicBezTo>
                <a:cubicBezTo>
                  <a:pt x="4270721" y="60612"/>
                  <a:pt x="4534394" y="147311"/>
                  <a:pt x="4732645" y="302620"/>
                </a:cubicBezTo>
                <a:lnTo>
                  <a:pt x="4775590" y="342124"/>
                </a:lnTo>
                <a:lnTo>
                  <a:pt x="4826311" y="314632"/>
                </a:lnTo>
                <a:cubicBezTo>
                  <a:pt x="4954939" y="258758"/>
                  <a:pt x="5110148" y="283409"/>
                  <a:pt x="5215323" y="388584"/>
                </a:cubicBezTo>
                <a:cubicBezTo>
                  <a:pt x="5301181" y="474442"/>
                  <a:pt x="5333378" y="593641"/>
                  <a:pt x="5311913" y="704504"/>
                </a:cubicBezTo>
                <a:lnTo>
                  <a:pt x="5306205" y="723765"/>
                </a:lnTo>
                <a:lnTo>
                  <a:pt x="5308384" y="712566"/>
                </a:lnTo>
                <a:cubicBezTo>
                  <a:pt x="5308385" y="642211"/>
                  <a:pt x="5281545" y="571856"/>
                  <a:pt x="5227866" y="518177"/>
                </a:cubicBezTo>
                <a:cubicBezTo>
                  <a:pt x="5147347" y="437658"/>
                  <a:pt x="5029307" y="417529"/>
                  <a:pt x="4930028" y="457788"/>
                </a:cubicBezTo>
                <a:lnTo>
                  <a:pt x="4897155" y="475087"/>
                </a:lnTo>
                <a:lnTo>
                  <a:pt x="4934084" y="523501"/>
                </a:lnTo>
                <a:cubicBezTo>
                  <a:pt x="4960736" y="566330"/>
                  <a:pt x="4983507" y="612297"/>
                  <a:pt x="5001763" y="661600"/>
                </a:cubicBezTo>
                <a:cubicBezTo>
                  <a:pt x="5129557" y="1006724"/>
                  <a:pt x="5130947" y="1434999"/>
                  <a:pt x="4954883" y="1706745"/>
                </a:cubicBezTo>
                <a:lnTo>
                  <a:pt x="4938791" y="1726507"/>
                </a:lnTo>
                <a:lnTo>
                  <a:pt x="4818763" y="2389311"/>
                </a:lnTo>
                <a:lnTo>
                  <a:pt x="4610999" y="2949975"/>
                </a:lnTo>
                <a:lnTo>
                  <a:pt x="4620149" y="3156351"/>
                </a:lnTo>
                <a:lnTo>
                  <a:pt x="4509165" y="3154876"/>
                </a:lnTo>
                <a:lnTo>
                  <a:pt x="4500088" y="3077456"/>
                </a:lnTo>
                <a:lnTo>
                  <a:pt x="4491039" y="3154635"/>
                </a:lnTo>
                <a:lnTo>
                  <a:pt x="4247702" y="3151400"/>
                </a:lnTo>
                <a:lnTo>
                  <a:pt x="4382429" y="2953650"/>
                </a:lnTo>
                <a:lnTo>
                  <a:pt x="4453176" y="2424404"/>
                </a:lnTo>
                <a:lnTo>
                  <a:pt x="4451441" y="2424404"/>
                </a:lnTo>
                <a:lnTo>
                  <a:pt x="4440957" y="2371069"/>
                </a:lnTo>
                <a:lnTo>
                  <a:pt x="4437392" y="2389311"/>
                </a:lnTo>
                <a:lnTo>
                  <a:pt x="4213224" y="2949975"/>
                </a:lnTo>
                <a:lnTo>
                  <a:pt x="4223096" y="3156351"/>
                </a:lnTo>
                <a:lnTo>
                  <a:pt x="4103349" y="3154876"/>
                </a:lnTo>
                <a:lnTo>
                  <a:pt x="4093556" y="3077456"/>
                </a:lnTo>
                <a:lnTo>
                  <a:pt x="4083792" y="3154635"/>
                </a:lnTo>
                <a:lnTo>
                  <a:pt x="3821242" y="3151400"/>
                </a:lnTo>
                <a:lnTo>
                  <a:pt x="3966606" y="2953650"/>
                </a:lnTo>
                <a:lnTo>
                  <a:pt x="4042939" y="2424404"/>
                </a:lnTo>
                <a:lnTo>
                  <a:pt x="3980528" y="2138968"/>
                </a:lnTo>
                <a:cubicBezTo>
                  <a:pt x="3696722" y="2257763"/>
                  <a:pt x="3585446" y="2307545"/>
                  <a:pt x="3129113" y="2279691"/>
                </a:cubicBezTo>
                <a:cubicBezTo>
                  <a:pt x="2672780" y="2251837"/>
                  <a:pt x="2632213" y="2174196"/>
                  <a:pt x="2202974" y="2067822"/>
                </a:cubicBezTo>
                <a:lnTo>
                  <a:pt x="2080556" y="2978548"/>
                </a:lnTo>
                <a:cubicBezTo>
                  <a:pt x="2081419" y="3037815"/>
                  <a:pt x="2082283" y="3097083"/>
                  <a:pt x="2083146" y="3156350"/>
                </a:cubicBezTo>
                <a:lnTo>
                  <a:pt x="1963399" y="3154931"/>
                </a:lnTo>
                <a:lnTo>
                  <a:pt x="1953606" y="3080457"/>
                </a:lnTo>
                <a:lnTo>
                  <a:pt x="1943842" y="3154699"/>
                </a:lnTo>
                <a:lnTo>
                  <a:pt x="1736179" y="3152238"/>
                </a:lnTo>
                <a:cubicBezTo>
                  <a:pt x="1736197" y="3153609"/>
                  <a:pt x="1736216" y="3154979"/>
                  <a:pt x="1736234" y="3156350"/>
                </a:cubicBezTo>
                <a:lnTo>
                  <a:pt x="1625250" y="3154931"/>
                </a:lnTo>
                <a:lnTo>
                  <a:pt x="1616174" y="3080457"/>
                </a:lnTo>
                <a:lnTo>
                  <a:pt x="1607125" y="3154699"/>
                </a:lnTo>
                <a:lnTo>
                  <a:pt x="1363788" y="3151587"/>
                </a:lnTo>
                <a:lnTo>
                  <a:pt x="1494440" y="2967116"/>
                </a:lnTo>
                <a:lnTo>
                  <a:pt x="1368088" y="1952895"/>
                </a:lnTo>
                <a:lnTo>
                  <a:pt x="1277489" y="1945719"/>
                </a:lnTo>
                <a:cubicBezTo>
                  <a:pt x="804415" y="1917511"/>
                  <a:pt x="789334" y="2039356"/>
                  <a:pt x="601215" y="2015549"/>
                </a:cubicBezTo>
                <a:cubicBezTo>
                  <a:pt x="446433" y="1801241"/>
                  <a:pt x="205927" y="1867417"/>
                  <a:pt x="148776" y="1802875"/>
                </a:cubicBezTo>
                <a:cubicBezTo>
                  <a:pt x="91626" y="1738334"/>
                  <a:pt x="-6800" y="1500928"/>
                  <a:pt x="63051" y="1461153"/>
                </a:cubicBezTo>
                <a:cubicBezTo>
                  <a:pt x="132903" y="1421378"/>
                  <a:pt x="140839" y="1490584"/>
                  <a:pt x="229739" y="1456128"/>
                </a:cubicBezTo>
                <a:cubicBezTo>
                  <a:pt x="318640" y="1421672"/>
                  <a:pt x="412301" y="1358643"/>
                  <a:pt x="439289" y="1257512"/>
                </a:cubicBezTo>
                <a:cubicBezTo>
                  <a:pt x="481556" y="1158824"/>
                  <a:pt x="389877" y="1003910"/>
                  <a:pt x="448553" y="836534"/>
                </a:cubicBezTo>
                <a:lnTo>
                  <a:pt x="465877" y="802627"/>
                </a:lnTo>
                <a:lnTo>
                  <a:pt x="463174" y="801656"/>
                </a:lnTo>
                <a:cubicBezTo>
                  <a:pt x="398907" y="764551"/>
                  <a:pt x="-56328" y="315862"/>
                  <a:pt x="5811" y="191392"/>
                </a:cubicBezTo>
                <a:cubicBezTo>
                  <a:pt x="55138" y="105955"/>
                  <a:pt x="311460" y="503239"/>
                  <a:pt x="631714" y="473930"/>
                </a:cubicBezTo>
                <a:lnTo>
                  <a:pt x="656495" y="469414"/>
                </a:lnTo>
                <a:lnTo>
                  <a:pt x="648935" y="384369"/>
                </a:lnTo>
                <a:cubicBezTo>
                  <a:pt x="638096" y="217087"/>
                  <a:pt x="642412" y="63202"/>
                  <a:pt x="690058" y="50435"/>
                </a:cubicBezTo>
                <a:cubicBezTo>
                  <a:pt x="740881" y="36817"/>
                  <a:pt x="831380" y="186339"/>
                  <a:pt x="911575" y="348225"/>
                </a:cubicBezTo>
                <a:lnTo>
                  <a:pt x="946959" y="423004"/>
                </a:lnTo>
                <a:lnTo>
                  <a:pt x="985489" y="405064"/>
                </a:lnTo>
                <a:cubicBezTo>
                  <a:pt x="1136995" y="341133"/>
                  <a:pt x="1300905" y="297018"/>
                  <a:pt x="1477514" y="262401"/>
                </a:cubicBezTo>
                <a:cubicBezTo>
                  <a:pt x="1830733" y="193168"/>
                  <a:pt x="2416520" y="236419"/>
                  <a:pt x="2887214" y="165500"/>
                </a:cubicBezTo>
                <a:cubicBezTo>
                  <a:pt x="3247590" y="111203"/>
                  <a:pt x="3486061" y="13413"/>
                  <a:pt x="3757588" y="1253"/>
                </a:cubicBezTo>
                <a:close/>
              </a:path>
            </a:pathLst>
          </a:custGeom>
          <a:solidFill>
            <a:srgbClr val="FFCCCC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フリーフォーム: 図形 86">
            <a:extLst>
              <a:ext uri="{FF2B5EF4-FFF2-40B4-BE49-F238E27FC236}">
                <a16:creationId xmlns:a16="http://schemas.microsoft.com/office/drawing/2014/main" id="{AF7C4C5C-F639-402F-8ACA-854E9B30F966}"/>
              </a:ext>
            </a:extLst>
          </p:cNvPr>
          <p:cNvSpPr/>
          <p:nvPr/>
        </p:nvSpPr>
        <p:spPr>
          <a:xfrm>
            <a:off x="633594" y="4275513"/>
            <a:ext cx="2757333" cy="1643795"/>
          </a:xfrm>
          <a:custGeom>
            <a:avLst/>
            <a:gdLst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691253 w 5367702"/>
              <a:gd name="connsiteY34" fmla="*/ 3198557 h 3199977"/>
              <a:gd name="connsiteX35" fmla="*/ 1682176 w 5367702"/>
              <a:gd name="connsiteY35" fmla="*/ 3124083 h 3199977"/>
              <a:gd name="connsiteX36" fmla="*/ 1673127 w 5367702"/>
              <a:gd name="connsiteY36" fmla="*/ 3198325 h 3199977"/>
              <a:gd name="connsiteX37" fmla="*/ 1429790 w 5367702"/>
              <a:gd name="connsiteY37" fmla="*/ 3195213 h 3199977"/>
              <a:gd name="connsiteX38" fmla="*/ 1560442 w 5367702"/>
              <a:gd name="connsiteY38" fmla="*/ 3010742 h 3199977"/>
              <a:gd name="connsiteX39" fmla="*/ 1452894 w 5367702"/>
              <a:gd name="connsiteY39" fmla="*/ 2147454 h 3199977"/>
              <a:gd name="connsiteX40" fmla="*/ 173039 w 5367702"/>
              <a:gd name="connsiteY40" fmla="*/ 2147454 h 3199977"/>
              <a:gd name="connsiteX41" fmla="*/ 0 w 5367702"/>
              <a:gd name="connsiteY41" fmla="*/ 1974415 h 3199977"/>
              <a:gd name="connsiteX42" fmla="*/ 0 w 5367702"/>
              <a:gd name="connsiteY42" fmla="*/ 1530795 h 3199977"/>
              <a:gd name="connsiteX43" fmla="*/ 173039 w 5367702"/>
              <a:gd name="connsiteY43" fmla="*/ 1357756 h 3199977"/>
              <a:gd name="connsiteX44" fmla="*/ 576197 w 5367702"/>
              <a:gd name="connsiteY44" fmla="*/ 1095539 h 3199977"/>
              <a:gd name="connsiteX45" fmla="*/ 597568 w 5367702"/>
              <a:gd name="connsiteY45" fmla="*/ 883542 h 3199977"/>
              <a:gd name="connsiteX46" fmla="*/ 627261 w 5367702"/>
              <a:gd name="connsiteY46" fmla="*/ 783568 h 3199977"/>
              <a:gd name="connsiteX47" fmla="*/ 626516 w 5367702"/>
              <a:gd name="connsiteY47" fmla="*/ 782407 h 3199977"/>
              <a:gd name="connsiteX48" fmla="*/ 184433 w 5367702"/>
              <a:gd name="connsiteY48" fmla="*/ 2925 h 3199977"/>
              <a:gd name="connsiteX49" fmla="*/ 221541 w 5367702"/>
              <a:gd name="connsiteY49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691253 w 5367702"/>
              <a:gd name="connsiteY34" fmla="*/ 3198557 h 3199977"/>
              <a:gd name="connsiteX35" fmla="*/ 1682176 w 5367702"/>
              <a:gd name="connsiteY35" fmla="*/ 3124083 h 3199977"/>
              <a:gd name="connsiteX36" fmla="*/ 1429790 w 5367702"/>
              <a:gd name="connsiteY36" fmla="*/ 3195213 h 3199977"/>
              <a:gd name="connsiteX37" fmla="*/ 1560442 w 5367702"/>
              <a:gd name="connsiteY37" fmla="*/ 3010742 h 3199977"/>
              <a:gd name="connsiteX38" fmla="*/ 1452894 w 5367702"/>
              <a:gd name="connsiteY38" fmla="*/ 2147454 h 3199977"/>
              <a:gd name="connsiteX39" fmla="*/ 173039 w 5367702"/>
              <a:gd name="connsiteY39" fmla="*/ 2147454 h 3199977"/>
              <a:gd name="connsiteX40" fmla="*/ 0 w 5367702"/>
              <a:gd name="connsiteY40" fmla="*/ 1974415 h 3199977"/>
              <a:gd name="connsiteX41" fmla="*/ 0 w 5367702"/>
              <a:gd name="connsiteY41" fmla="*/ 1530795 h 3199977"/>
              <a:gd name="connsiteX42" fmla="*/ 173039 w 5367702"/>
              <a:gd name="connsiteY42" fmla="*/ 1357756 h 3199977"/>
              <a:gd name="connsiteX43" fmla="*/ 576197 w 5367702"/>
              <a:gd name="connsiteY43" fmla="*/ 1095539 h 3199977"/>
              <a:gd name="connsiteX44" fmla="*/ 597568 w 5367702"/>
              <a:gd name="connsiteY44" fmla="*/ 883542 h 3199977"/>
              <a:gd name="connsiteX45" fmla="*/ 627261 w 5367702"/>
              <a:gd name="connsiteY45" fmla="*/ 783568 h 3199977"/>
              <a:gd name="connsiteX46" fmla="*/ 626516 w 5367702"/>
              <a:gd name="connsiteY46" fmla="*/ 782407 h 3199977"/>
              <a:gd name="connsiteX47" fmla="*/ 184433 w 5367702"/>
              <a:gd name="connsiteY47" fmla="*/ 2925 h 3199977"/>
              <a:gd name="connsiteX48" fmla="*/ 221541 w 5367702"/>
              <a:gd name="connsiteY48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691253 w 5367702"/>
              <a:gd name="connsiteY34" fmla="*/ 3198557 h 3199977"/>
              <a:gd name="connsiteX35" fmla="*/ 1429790 w 5367702"/>
              <a:gd name="connsiteY35" fmla="*/ 3195213 h 3199977"/>
              <a:gd name="connsiteX36" fmla="*/ 1560442 w 5367702"/>
              <a:gd name="connsiteY36" fmla="*/ 3010742 h 3199977"/>
              <a:gd name="connsiteX37" fmla="*/ 1452894 w 5367702"/>
              <a:gd name="connsiteY37" fmla="*/ 2147454 h 3199977"/>
              <a:gd name="connsiteX38" fmla="*/ 173039 w 5367702"/>
              <a:gd name="connsiteY38" fmla="*/ 2147454 h 3199977"/>
              <a:gd name="connsiteX39" fmla="*/ 0 w 5367702"/>
              <a:gd name="connsiteY39" fmla="*/ 1974415 h 3199977"/>
              <a:gd name="connsiteX40" fmla="*/ 0 w 5367702"/>
              <a:gd name="connsiteY40" fmla="*/ 1530795 h 3199977"/>
              <a:gd name="connsiteX41" fmla="*/ 173039 w 5367702"/>
              <a:gd name="connsiteY41" fmla="*/ 1357756 h 3199977"/>
              <a:gd name="connsiteX42" fmla="*/ 576197 w 5367702"/>
              <a:gd name="connsiteY42" fmla="*/ 1095539 h 3199977"/>
              <a:gd name="connsiteX43" fmla="*/ 597568 w 5367702"/>
              <a:gd name="connsiteY43" fmla="*/ 883542 h 3199977"/>
              <a:gd name="connsiteX44" fmla="*/ 627261 w 5367702"/>
              <a:gd name="connsiteY44" fmla="*/ 783568 h 3199977"/>
              <a:gd name="connsiteX45" fmla="*/ 626516 w 5367702"/>
              <a:gd name="connsiteY45" fmla="*/ 782407 h 3199977"/>
              <a:gd name="connsiteX46" fmla="*/ 184433 w 5367702"/>
              <a:gd name="connsiteY46" fmla="*/ 2925 h 3199977"/>
              <a:gd name="connsiteX47" fmla="*/ 221541 w 5367702"/>
              <a:gd name="connsiteY47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429790 w 5367702"/>
              <a:gd name="connsiteY34" fmla="*/ 3195213 h 3199977"/>
              <a:gd name="connsiteX35" fmla="*/ 1560442 w 5367702"/>
              <a:gd name="connsiteY35" fmla="*/ 3010742 h 3199977"/>
              <a:gd name="connsiteX36" fmla="*/ 1452894 w 5367702"/>
              <a:gd name="connsiteY36" fmla="*/ 2147454 h 3199977"/>
              <a:gd name="connsiteX37" fmla="*/ 173039 w 5367702"/>
              <a:gd name="connsiteY37" fmla="*/ 2147454 h 3199977"/>
              <a:gd name="connsiteX38" fmla="*/ 0 w 5367702"/>
              <a:gd name="connsiteY38" fmla="*/ 1974415 h 3199977"/>
              <a:gd name="connsiteX39" fmla="*/ 0 w 5367702"/>
              <a:gd name="connsiteY39" fmla="*/ 1530795 h 3199977"/>
              <a:gd name="connsiteX40" fmla="*/ 173039 w 5367702"/>
              <a:gd name="connsiteY40" fmla="*/ 1357756 h 3199977"/>
              <a:gd name="connsiteX41" fmla="*/ 576197 w 5367702"/>
              <a:gd name="connsiteY41" fmla="*/ 1095539 h 3199977"/>
              <a:gd name="connsiteX42" fmla="*/ 597568 w 5367702"/>
              <a:gd name="connsiteY42" fmla="*/ 883542 h 3199977"/>
              <a:gd name="connsiteX43" fmla="*/ 627261 w 5367702"/>
              <a:gd name="connsiteY43" fmla="*/ 783568 h 3199977"/>
              <a:gd name="connsiteX44" fmla="*/ 626516 w 5367702"/>
              <a:gd name="connsiteY44" fmla="*/ 782407 h 3199977"/>
              <a:gd name="connsiteX45" fmla="*/ 184433 w 5367702"/>
              <a:gd name="connsiteY45" fmla="*/ 2925 h 3199977"/>
              <a:gd name="connsiteX46" fmla="*/ 221541 w 5367702"/>
              <a:gd name="connsiteY46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313704 w 5367702"/>
              <a:gd name="connsiteY23" fmla="*/ 3195026 h 3199977"/>
              <a:gd name="connsiteX24" fmla="*/ 4448430 w 5367702"/>
              <a:gd name="connsiteY24" fmla="*/ 2997276 h 3199977"/>
              <a:gd name="connsiteX25" fmla="*/ 4519177 w 5367702"/>
              <a:gd name="connsiteY25" fmla="*/ 2468030 h 3199977"/>
              <a:gd name="connsiteX26" fmla="*/ 4517442 w 5367702"/>
              <a:gd name="connsiteY26" fmla="*/ 2468030 h 3199977"/>
              <a:gd name="connsiteX27" fmla="*/ 4443430 w 5367702"/>
              <a:gd name="connsiteY27" fmla="*/ 2091516 h 3199977"/>
              <a:gd name="connsiteX28" fmla="*/ 4419804 w 5367702"/>
              <a:gd name="connsiteY28" fmla="*/ 2100163 h 3199977"/>
              <a:gd name="connsiteX29" fmla="*/ 4106997 w 5367702"/>
              <a:gd name="connsiteY29" fmla="*/ 2147455 h 3199977"/>
              <a:gd name="connsiteX30" fmla="*/ 1908809 w 5367702"/>
              <a:gd name="connsiteY30" fmla="*/ 2147454 h 3199977"/>
              <a:gd name="connsiteX31" fmla="*/ 1799836 w 5367702"/>
              <a:gd name="connsiteY31" fmla="*/ 3022174 h 3199977"/>
              <a:gd name="connsiteX32" fmla="*/ 1802236 w 5367702"/>
              <a:gd name="connsiteY32" fmla="*/ 3199976 h 3199977"/>
              <a:gd name="connsiteX33" fmla="*/ 1429790 w 5367702"/>
              <a:gd name="connsiteY33" fmla="*/ 3195213 h 3199977"/>
              <a:gd name="connsiteX34" fmla="*/ 1560442 w 5367702"/>
              <a:gd name="connsiteY34" fmla="*/ 3010742 h 3199977"/>
              <a:gd name="connsiteX35" fmla="*/ 1452894 w 5367702"/>
              <a:gd name="connsiteY35" fmla="*/ 2147454 h 3199977"/>
              <a:gd name="connsiteX36" fmla="*/ 173039 w 5367702"/>
              <a:gd name="connsiteY36" fmla="*/ 2147454 h 3199977"/>
              <a:gd name="connsiteX37" fmla="*/ 0 w 5367702"/>
              <a:gd name="connsiteY37" fmla="*/ 1974415 h 3199977"/>
              <a:gd name="connsiteX38" fmla="*/ 0 w 5367702"/>
              <a:gd name="connsiteY38" fmla="*/ 1530795 h 3199977"/>
              <a:gd name="connsiteX39" fmla="*/ 173039 w 5367702"/>
              <a:gd name="connsiteY39" fmla="*/ 1357756 h 3199977"/>
              <a:gd name="connsiteX40" fmla="*/ 576197 w 5367702"/>
              <a:gd name="connsiteY40" fmla="*/ 1095539 h 3199977"/>
              <a:gd name="connsiteX41" fmla="*/ 597568 w 5367702"/>
              <a:gd name="connsiteY41" fmla="*/ 883542 h 3199977"/>
              <a:gd name="connsiteX42" fmla="*/ 627261 w 5367702"/>
              <a:gd name="connsiteY42" fmla="*/ 783568 h 3199977"/>
              <a:gd name="connsiteX43" fmla="*/ 626516 w 5367702"/>
              <a:gd name="connsiteY43" fmla="*/ 782407 h 3199977"/>
              <a:gd name="connsiteX44" fmla="*/ 184433 w 5367702"/>
              <a:gd name="connsiteY44" fmla="*/ 2925 h 3199977"/>
              <a:gd name="connsiteX45" fmla="*/ 221541 w 5367702"/>
              <a:gd name="connsiteY45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313704 w 5367702"/>
              <a:gd name="connsiteY22" fmla="*/ 3195026 h 3199977"/>
              <a:gd name="connsiteX23" fmla="*/ 4448430 w 5367702"/>
              <a:gd name="connsiteY23" fmla="*/ 2997276 h 3199977"/>
              <a:gd name="connsiteX24" fmla="*/ 4519177 w 5367702"/>
              <a:gd name="connsiteY24" fmla="*/ 2468030 h 3199977"/>
              <a:gd name="connsiteX25" fmla="*/ 4517442 w 5367702"/>
              <a:gd name="connsiteY25" fmla="*/ 2468030 h 3199977"/>
              <a:gd name="connsiteX26" fmla="*/ 4443430 w 5367702"/>
              <a:gd name="connsiteY26" fmla="*/ 2091516 h 3199977"/>
              <a:gd name="connsiteX27" fmla="*/ 4419804 w 5367702"/>
              <a:gd name="connsiteY27" fmla="*/ 2100163 h 3199977"/>
              <a:gd name="connsiteX28" fmla="*/ 4106997 w 5367702"/>
              <a:gd name="connsiteY28" fmla="*/ 2147455 h 3199977"/>
              <a:gd name="connsiteX29" fmla="*/ 1908809 w 5367702"/>
              <a:gd name="connsiteY29" fmla="*/ 2147454 h 3199977"/>
              <a:gd name="connsiteX30" fmla="*/ 1799836 w 5367702"/>
              <a:gd name="connsiteY30" fmla="*/ 3022174 h 3199977"/>
              <a:gd name="connsiteX31" fmla="*/ 1802236 w 5367702"/>
              <a:gd name="connsiteY31" fmla="*/ 3199976 h 3199977"/>
              <a:gd name="connsiteX32" fmla="*/ 1429790 w 5367702"/>
              <a:gd name="connsiteY32" fmla="*/ 3195213 h 3199977"/>
              <a:gd name="connsiteX33" fmla="*/ 1560442 w 5367702"/>
              <a:gd name="connsiteY33" fmla="*/ 3010742 h 3199977"/>
              <a:gd name="connsiteX34" fmla="*/ 1452894 w 5367702"/>
              <a:gd name="connsiteY34" fmla="*/ 2147454 h 3199977"/>
              <a:gd name="connsiteX35" fmla="*/ 173039 w 5367702"/>
              <a:gd name="connsiteY35" fmla="*/ 2147454 h 3199977"/>
              <a:gd name="connsiteX36" fmla="*/ 0 w 5367702"/>
              <a:gd name="connsiteY36" fmla="*/ 1974415 h 3199977"/>
              <a:gd name="connsiteX37" fmla="*/ 0 w 5367702"/>
              <a:gd name="connsiteY37" fmla="*/ 1530795 h 3199977"/>
              <a:gd name="connsiteX38" fmla="*/ 173039 w 5367702"/>
              <a:gd name="connsiteY38" fmla="*/ 1357756 h 3199977"/>
              <a:gd name="connsiteX39" fmla="*/ 576197 w 5367702"/>
              <a:gd name="connsiteY39" fmla="*/ 1095539 h 3199977"/>
              <a:gd name="connsiteX40" fmla="*/ 597568 w 5367702"/>
              <a:gd name="connsiteY40" fmla="*/ 883542 h 3199977"/>
              <a:gd name="connsiteX41" fmla="*/ 627261 w 5367702"/>
              <a:gd name="connsiteY41" fmla="*/ 783568 h 3199977"/>
              <a:gd name="connsiteX42" fmla="*/ 626516 w 5367702"/>
              <a:gd name="connsiteY42" fmla="*/ 782407 h 3199977"/>
              <a:gd name="connsiteX43" fmla="*/ 184433 w 5367702"/>
              <a:gd name="connsiteY43" fmla="*/ 2925 h 3199977"/>
              <a:gd name="connsiteX44" fmla="*/ 221541 w 5367702"/>
              <a:gd name="connsiteY44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313704 w 5367702"/>
              <a:gd name="connsiteY21" fmla="*/ 3195026 h 3199977"/>
              <a:gd name="connsiteX22" fmla="*/ 4448430 w 5367702"/>
              <a:gd name="connsiteY22" fmla="*/ 2997276 h 3199977"/>
              <a:gd name="connsiteX23" fmla="*/ 4519177 w 5367702"/>
              <a:gd name="connsiteY23" fmla="*/ 2468030 h 3199977"/>
              <a:gd name="connsiteX24" fmla="*/ 4517442 w 5367702"/>
              <a:gd name="connsiteY24" fmla="*/ 2468030 h 3199977"/>
              <a:gd name="connsiteX25" fmla="*/ 4443430 w 5367702"/>
              <a:gd name="connsiteY25" fmla="*/ 2091516 h 3199977"/>
              <a:gd name="connsiteX26" fmla="*/ 4419804 w 5367702"/>
              <a:gd name="connsiteY26" fmla="*/ 2100163 h 3199977"/>
              <a:gd name="connsiteX27" fmla="*/ 4106997 w 5367702"/>
              <a:gd name="connsiteY27" fmla="*/ 2147455 h 3199977"/>
              <a:gd name="connsiteX28" fmla="*/ 1908809 w 5367702"/>
              <a:gd name="connsiteY28" fmla="*/ 2147454 h 3199977"/>
              <a:gd name="connsiteX29" fmla="*/ 1799836 w 5367702"/>
              <a:gd name="connsiteY29" fmla="*/ 3022174 h 3199977"/>
              <a:gd name="connsiteX30" fmla="*/ 1802236 w 5367702"/>
              <a:gd name="connsiteY30" fmla="*/ 3199976 h 3199977"/>
              <a:gd name="connsiteX31" fmla="*/ 1429790 w 5367702"/>
              <a:gd name="connsiteY31" fmla="*/ 3195213 h 3199977"/>
              <a:gd name="connsiteX32" fmla="*/ 1560442 w 5367702"/>
              <a:gd name="connsiteY32" fmla="*/ 3010742 h 3199977"/>
              <a:gd name="connsiteX33" fmla="*/ 1452894 w 5367702"/>
              <a:gd name="connsiteY33" fmla="*/ 2147454 h 3199977"/>
              <a:gd name="connsiteX34" fmla="*/ 173039 w 5367702"/>
              <a:gd name="connsiteY34" fmla="*/ 2147454 h 3199977"/>
              <a:gd name="connsiteX35" fmla="*/ 0 w 5367702"/>
              <a:gd name="connsiteY35" fmla="*/ 1974415 h 3199977"/>
              <a:gd name="connsiteX36" fmla="*/ 0 w 5367702"/>
              <a:gd name="connsiteY36" fmla="*/ 1530795 h 3199977"/>
              <a:gd name="connsiteX37" fmla="*/ 173039 w 5367702"/>
              <a:gd name="connsiteY37" fmla="*/ 1357756 h 3199977"/>
              <a:gd name="connsiteX38" fmla="*/ 576197 w 5367702"/>
              <a:gd name="connsiteY38" fmla="*/ 1095539 h 3199977"/>
              <a:gd name="connsiteX39" fmla="*/ 597568 w 5367702"/>
              <a:gd name="connsiteY39" fmla="*/ 883542 h 3199977"/>
              <a:gd name="connsiteX40" fmla="*/ 627261 w 5367702"/>
              <a:gd name="connsiteY40" fmla="*/ 783568 h 3199977"/>
              <a:gd name="connsiteX41" fmla="*/ 626516 w 5367702"/>
              <a:gd name="connsiteY41" fmla="*/ 782407 h 3199977"/>
              <a:gd name="connsiteX42" fmla="*/ 184433 w 5367702"/>
              <a:gd name="connsiteY42" fmla="*/ 2925 h 3199977"/>
              <a:gd name="connsiteX43" fmla="*/ 221541 w 5367702"/>
              <a:gd name="connsiteY43" fmla="*/ 212 h 319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367702" h="3199977">
                <a:moveTo>
                  <a:pt x="221541" y="212"/>
                </a:moveTo>
                <a:cubicBezTo>
                  <a:pt x="347729" y="6108"/>
                  <a:pt x="603220" y="134123"/>
                  <a:pt x="867629" y="270561"/>
                </a:cubicBezTo>
                <a:lnTo>
                  <a:pt x="936298" y="305995"/>
                </a:lnTo>
                <a:lnTo>
                  <a:pt x="958997" y="283831"/>
                </a:lnTo>
                <a:cubicBezTo>
                  <a:pt x="1140829" y="133769"/>
                  <a:pt x="1373944" y="43625"/>
                  <a:pt x="1628112" y="43625"/>
                </a:cubicBezTo>
                <a:lnTo>
                  <a:pt x="4106998" y="43625"/>
                </a:lnTo>
                <a:cubicBezTo>
                  <a:pt x="4361167" y="43625"/>
                  <a:pt x="4594281" y="133769"/>
                  <a:pt x="4776114" y="283831"/>
                </a:cubicBezTo>
                <a:lnTo>
                  <a:pt x="4836559" y="338768"/>
                </a:lnTo>
                <a:lnTo>
                  <a:pt x="4885413" y="340053"/>
                </a:lnTo>
                <a:cubicBezTo>
                  <a:pt x="4956341" y="348855"/>
                  <a:pt x="5026716" y="371707"/>
                  <a:pt x="5092506" y="409691"/>
                </a:cubicBezTo>
                <a:cubicBezTo>
                  <a:pt x="5355667" y="561628"/>
                  <a:pt x="5445833" y="898132"/>
                  <a:pt x="5293897" y="1161294"/>
                </a:cubicBezTo>
                <a:cubicBezTo>
                  <a:pt x="5350157" y="914989"/>
                  <a:pt x="5239273" y="660782"/>
                  <a:pt x="5020473" y="534458"/>
                </a:cubicBezTo>
                <a:lnTo>
                  <a:pt x="4984755" y="517524"/>
                </a:lnTo>
                <a:lnTo>
                  <a:pt x="5076248" y="686087"/>
                </a:lnTo>
                <a:cubicBezTo>
                  <a:pt x="5129478" y="811937"/>
                  <a:pt x="5158913" y="950301"/>
                  <a:pt x="5158913" y="1095540"/>
                </a:cubicBezTo>
                <a:lnTo>
                  <a:pt x="5158912" y="1095540"/>
                </a:lnTo>
                <a:cubicBezTo>
                  <a:pt x="5158912" y="1240779"/>
                  <a:pt x="5129477" y="1379144"/>
                  <a:pt x="5076247" y="1504993"/>
                </a:cubicBezTo>
                <a:lnTo>
                  <a:pt x="5041071" y="1569801"/>
                </a:lnTo>
                <a:lnTo>
                  <a:pt x="4884765" y="2432937"/>
                </a:lnTo>
                <a:lnTo>
                  <a:pt x="4677001" y="2993601"/>
                </a:lnTo>
                <a:lnTo>
                  <a:pt x="4686151" y="3199977"/>
                </a:lnTo>
                <a:lnTo>
                  <a:pt x="4313704" y="3195026"/>
                </a:lnTo>
                <a:lnTo>
                  <a:pt x="4448430" y="2997276"/>
                </a:lnTo>
                <a:lnTo>
                  <a:pt x="4519177" y="2468030"/>
                </a:lnTo>
                <a:lnTo>
                  <a:pt x="4517442" y="2468030"/>
                </a:lnTo>
                <a:lnTo>
                  <a:pt x="4443430" y="2091516"/>
                </a:lnTo>
                <a:lnTo>
                  <a:pt x="4419804" y="2100163"/>
                </a:lnTo>
                <a:cubicBezTo>
                  <a:pt x="4320989" y="2130898"/>
                  <a:pt x="4215926" y="2147455"/>
                  <a:pt x="4106997" y="2147455"/>
                </a:cubicBezTo>
                <a:lnTo>
                  <a:pt x="1908809" y="2147454"/>
                </a:lnTo>
                <a:lnTo>
                  <a:pt x="1799836" y="3022174"/>
                </a:lnTo>
                <a:lnTo>
                  <a:pt x="1802236" y="3199976"/>
                </a:lnTo>
                <a:lnTo>
                  <a:pt x="1429790" y="3195213"/>
                </a:lnTo>
                <a:lnTo>
                  <a:pt x="1560442" y="3010742"/>
                </a:lnTo>
                <a:lnTo>
                  <a:pt x="1452894" y="2147454"/>
                </a:lnTo>
                <a:lnTo>
                  <a:pt x="173039" y="2147454"/>
                </a:lnTo>
                <a:cubicBezTo>
                  <a:pt x="77472" y="2147454"/>
                  <a:pt x="0" y="2069982"/>
                  <a:pt x="0" y="1974415"/>
                </a:cubicBezTo>
                <a:lnTo>
                  <a:pt x="0" y="1530795"/>
                </a:lnTo>
                <a:cubicBezTo>
                  <a:pt x="0" y="1435228"/>
                  <a:pt x="77472" y="1357756"/>
                  <a:pt x="173039" y="1357756"/>
                </a:cubicBezTo>
                <a:lnTo>
                  <a:pt x="576197" y="1095539"/>
                </a:lnTo>
                <a:lnTo>
                  <a:pt x="597568" y="883542"/>
                </a:lnTo>
                <a:lnTo>
                  <a:pt x="627261" y="783568"/>
                </a:lnTo>
                <a:lnTo>
                  <a:pt x="626516" y="782407"/>
                </a:lnTo>
                <a:cubicBezTo>
                  <a:pt x="413234" y="472668"/>
                  <a:pt x="35150" y="38151"/>
                  <a:pt x="184433" y="2925"/>
                </a:cubicBezTo>
                <a:cubicBezTo>
                  <a:pt x="195096" y="409"/>
                  <a:pt x="207520" y="-444"/>
                  <a:pt x="221541" y="212"/>
                </a:cubicBezTo>
                <a:close/>
              </a:path>
            </a:pathLst>
          </a:custGeom>
          <a:solidFill>
            <a:srgbClr val="FFCCCC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338C497-B37B-468D-A706-1728F4B3140C}"/>
              </a:ext>
            </a:extLst>
          </p:cNvPr>
          <p:cNvGrpSpPr/>
          <p:nvPr/>
        </p:nvGrpSpPr>
        <p:grpSpPr>
          <a:xfrm>
            <a:off x="6413585" y="1422090"/>
            <a:ext cx="2731982" cy="1621385"/>
            <a:chOff x="-729837" y="0"/>
            <a:chExt cx="5318352" cy="315635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A64646B-EE39-466A-9DB9-C4FE4872C6E7}"/>
                </a:ext>
              </a:extLst>
            </p:cNvPr>
            <p:cNvGrpSpPr/>
            <p:nvPr/>
          </p:nvGrpSpPr>
          <p:grpSpPr>
            <a:xfrm>
              <a:off x="-729837" y="0"/>
              <a:ext cx="5318352" cy="3156351"/>
              <a:chOff x="-729837" y="1438009"/>
              <a:chExt cx="5318352" cy="3156351"/>
            </a:xfrm>
            <a:solidFill>
              <a:schemeClr val="bg1"/>
            </a:solidFill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65E6520-D134-4417-ADFC-1D309123B0C9}"/>
                  </a:ext>
                </a:extLst>
              </p:cNvPr>
              <p:cNvSpPr/>
              <p:nvPr/>
            </p:nvSpPr>
            <p:spPr>
              <a:xfrm>
                <a:off x="-729837" y="1438009"/>
                <a:ext cx="5318352" cy="3156351"/>
              </a:xfrm>
              <a:custGeom>
                <a:avLst/>
                <a:gdLst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3757588 w 5318352"/>
                  <a:gd name="connsiteY4" fmla="*/ 1253 h 3156351"/>
                  <a:gd name="connsiteX5" fmla="*/ 3876433 w 5318352"/>
                  <a:gd name="connsiteY5" fmla="*/ 1661 h 3156351"/>
                  <a:gd name="connsiteX6" fmla="*/ 4020689 w 5318352"/>
                  <a:gd name="connsiteY6" fmla="*/ 17863 h 3156351"/>
                  <a:gd name="connsiteX7" fmla="*/ 4732645 w 5318352"/>
                  <a:gd name="connsiteY7" fmla="*/ 302620 h 3156351"/>
                  <a:gd name="connsiteX8" fmla="*/ 4775590 w 5318352"/>
                  <a:gd name="connsiteY8" fmla="*/ 342124 h 3156351"/>
                  <a:gd name="connsiteX9" fmla="*/ 4826311 w 5318352"/>
                  <a:gd name="connsiteY9" fmla="*/ 314632 h 3156351"/>
                  <a:gd name="connsiteX10" fmla="*/ 5215323 w 5318352"/>
                  <a:gd name="connsiteY10" fmla="*/ 388584 h 3156351"/>
                  <a:gd name="connsiteX11" fmla="*/ 5311913 w 5318352"/>
                  <a:gd name="connsiteY11" fmla="*/ 704504 h 3156351"/>
                  <a:gd name="connsiteX12" fmla="*/ 5306205 w 5318352"/>
                  <a:gd name="connsiteY12" fmla="*/ 723765 h 3156351"/>
                  <a:gd name="connsiteX13" fmla="*/ 5308384 w 5318352"/>
                  <a:gd name="connsiteY13" fmla="*/ 712566 h 3156351"/>
                  <a:gd name="connsiteX14" fmla="*/ 5227866 w 5318352"/>
                  <a:gd name="connsiteY14" fmla="*/ 518177 h 3156351"/>
                  <a:gd name="connsiteX15" fmla="*/ 4930028 w 5318352"/>
                  <a:gd name="connsiteY15" fmla="*/ 457788 h 3156351"/>
                  <a:gd name="connsiteX16" fmla="*/ 4897155 w 5318352"/>
                  <a:gd name="connsiteY16" fmla="*/ 475087 h 3156351"/>
                  <a:gd name="connsiteX17" fmla="*/ 4934084 w 5318352"/>
                  <a:gd name="connsiteY17" fmla="*/ 523501 h 3156351"/>
                  <a:gd name="connsiteX18" fmla="*/ 5001763 w 5318352"/>
                  <a:gd name="connsiteY18" fmla="*/ 661600 h 3156351"/>
                  <a:gd name="connsiteX19" fmla="*/ 4954883 w 5318352"/>
                  <a:gd name="connsiteY19" fmla="*/ 1706745 h 3156351"/>
                  <a:gd name="connsiteX20" fmla="*/ 4938791 w 5318352"/>
                  <a:gd name="connsiteY20" fmla="*/ 1726507 h 3156351"/>
                  <a:gd name="connsiteX21" fmla="*/ 4818763 w 5318352"/>
                  <a:gd name="connsiteY21" fmla="*/ 2389311 h 3156351"/>
                  <a:gd name="connsiteX22" fmla="*/ 4610999 w 5318352"/>
                  <a:gd name="connsiteY22" fmla="*/ 2949975 h 3156351"/>
                  <a:gd name="connsiteX23" fmla="*/ 4620149 w 5318352"/>
                  <a:gd name="connsiteY23" fmla="*/ 3156351 h 3156351"/>
                  <a:gd name="connsiteX24" fmla="*/ 4509165 w 5318352"/>
                  <a:gd name="connsiteY24" fmla="*/ 3154876 h 3156351"/>
                  <a:gd name="connsiteX25" fmla="*/ 4500088 w 5318352"/>
                  <a:gd name="connsiteY25" fmla="*/ 3077456 h 3156351"/>
                  <a:gd name="connsiteX26" fmla="*/ 4491039 w 5318352"/>
                  <a:gd name="connsiteY26" fmla="*/ 3154635 h 3156351"/>
                  <a:gd name="connsiteX27" fmla="*/ 4247702 w 5318352"/>
                  <a:gd name="connsiteY27" fmla="*/ 3151400 h 3156351"/>
                  <a:gd name="connsiteX28" fmla="*/ 4382429 w 5318352"/>
                  <a:gd name="connsiteY28" fmla="*/ 2953650 h 3156351"/>
                  <a:gd name="connsiteX29" fmla="*/ 4453176 w 5318352"/>
                  <a:gd name="connsiteY29" fmla="*/ 2424404 h 3156351"/>
                  <a:gd name="connsiteX30" fmla="*/ 4451441 w 5318352"/>
                  <a:gd name="connsiteY30" fmla="*/ 2424404 h 3156351"/>
                  <a:gd name="connsiteX31" fmla="*/ 4440957 w 5318352"/>
                  <a:gd name="connsiteY31" fmla="*/ 2371069 h 3156351"/>
                  <a:gd name="connsiteX32" fmla="*/ 4437392 w 5318352"/>
                  <a:gd name="connsiteY32" fmla="*/ 2389311 h 3156351"/>
                  <a:gd name="connsiteX33" fmla="*/ 4213224 w 5318352"/>
                  <a:gd name="connsiteY33" fmla="*/ 2949975 h 3156351"/>
                  <a:gd name="connsiteX34" fmla="*/ 4223096 w 5318352"/>
                  <a:gd name="connsiteY34" fmla="*/ 3156351 h 3156351"/>
                  <a:gd name="connsiteX35" fmla="*/ 4103349 w 5318352"/>
                  <a:gd name="connsiteY35" fmla="*/ 3154876 h 3156351"/>
                  <a:gd name="connsiteX36" fmla="*/ 4093556 w 5318352"/>
                  <a:gd name="connsiteY36" fmla="*/ 3077456 h 3156351"/>
                  <a:gd name="connsiteX37" fmla="*/ 4083792 w 5318352"/>
                  <a:gd name="connsiteY37" fmla="*/ 3154635 h 3156351"/>
                  <a:gd name="connsiteX38" fmla="*/ 3821242 w 5318352"/>
                  <a:gd name="connsiteY38" fmla="*/ 3151400 h 3156351"/>
                  <a:gd name="connsiteX39" fmla="*/ 3966606 w 5318352"/>
                  <a:gd name="connsiteY39" fmla="*/ 2953650 h 3156351"/>
                  <a:gd name="connsiteX40" fmla="*/ 4042939 w 5318352"/>
                  <a:gd name="connsiteY40" fmla="*/ 2424404 h 3156351"/>
                  <a:gd name="connsiteX41" fmla="*/ 4041067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39664 w 5318352"/>
                  <a:gd name="connsiteY44" fmla="*/ 2184801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39664 w 5318352"/>
                  <a:gd name="connsiteY44" fmla="*/ 2184801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206750 w 5318352"/>
                  <a:gd name="connsiteY44" fmla="*/ 2262438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206750 w 5318352"/>
                  <a:gd name="connsiteY44" fmla="*/ 2262438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206750 w 5318352"/>
                  <a:gd name="connsiteY43" fmla="*/ 2262438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206750 w 5318352"/>
                  <a:gd name="connsiteY43" fmla="*/ 2262438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172245 w 5318352"/>
                  <a:gd name="connsiteY43" fmla="*/ 2305570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172245 w 5318352"/>
                  <a:gd name="connsiteY43" fmla="*/ 2305570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129113 w 5318352"/>
                  <a:gd name="connsiteY43" fmla="*/ 2279691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5318352" h="3156351">
                    <a:moveTo>
                      <a:pt x="1777107" y="2631198"/>
                    </a:moveTo>
                    <a:lnTo>
                      <a:pt x="1733834" y="2978548"/>
                    </a:lnTo>
                    <a:lnTo>
                      <a:pt x="1735217" y="3081021"/>
                    </a:lnTo>
                    <a:lnTo>
                      <a:pt x="1822260" y="2967116"/>
                    </a:lnTo>
                    <a:lnTo>
                      <a:pt x="1777107" y="2631198"/>
                    </a:lnTo>
                    <a:close/>
                    <a:moveTo>
                      <a:pt x="3757588" y="1253"/>
                    </a:moveTo>
                    <a:cubicBezTo>
                      <a:pt x="3796378" y="-484"/>
                      <a:pt x="3835842" y="-474"/>
                      <a:pt x="3876433" y="1661"/>
                    </a:cubicBezTo>
                    <a:cubicBezTo>
                      <a:pt x="3922822" y="4100"/>
                      <a:pt x="3970683" y="9314"/>
                      <a:pt x="4020689" y="17863"/>
                    </a:cubicBezTo>
                    <a:cubicBezTo>
                      <a:pt x="4270721" y="60612"/>
                      <a:pt x="4534394" y="147311"/>
                      <a:pt x="4732645" y="302620"/>
                    </a:cubicBezTo>
                    <a:lnTo>
                      <a:pt x="4775590" y="342124"/>
                    </a:lnTo>
                    <a:lnTo>
                      <a:pt x="4826311" y="314632"/>
                    </a:lnTo>
                    <a:cubicBezTo>
                      <a:pt x="4954939" y="258758"/>
                      <a:pt x="5110148" y="283409"/>
                      <a:pt x="5215323" y="388584"/>
                    </a:cubicBezTo>
                    <a:cubicBezTo>
                      <a:pt x="5301181" y="474442"/>
                      <a:pt x="5333378" y="593641"/>
                      <a:pt x="5311913" y="704504"/>
                    </a:cubicBezTo>
                    <a:lnTo>
                      <a:pt x="5306205" y="723765"/>
                    </a:lnTo>
                    <a:lnTo>
                      <a:pt x="5308384" y="712566"/>
                    </a:lnTo>
                    <a:cubicBezTo>
                      <a:pt x="5308385" y="642211"/>
                      <a:pt x="5281545" y="571856"/>
                      <a:pt x="5227866" y="518177"/>
                    </a:cubicBezTo>
                    <a:cubicBezTo>
                      <a:pt x="5147347" y="437658"/>
                      <a:pt x="5029307" y="417529"/>
                      <a:pt x="4930028" y="457788"/>
                    </a:cubicBezTo>
                    <a:lnTo>
                      <a:pt x="4897155" y="475087"/>
                    </a:lnTo>
                    <a:lnTo>
                      <a:pt x="4934084" y="523501"/>
                    </a:lnTo>
                    <a:cubicBezTo>
                      <a:pt x="4960736" y="566330"/>
                      <a:pt x="4983507" y="612297"/>
                      <a:pt x="5001763" y="661600"/>
                    </a:cubicBezTo>
                    <a:cubicBezTo>
                      <a:pt x="5129557" y="1006724"/>
                      <a:pt x="5130947" y="1434999"/>
                      <a:pt x="4954883" y="1706745"/>
                    </a:cubicBezTo>
                    <a:lnTo>
                      <a:pt x="4938791" y="1726507"/>
                    </a:lnTo>
                    <a:lnTo>
                      <a:pt x="4818763" y="2389311"/>
                    </a:lnTo>
                    <a:lnTo>
                      <a:pt x="4610999" y="2949975"/>
                    </a:lnTo>
                    <a:lnTo>
                      <a:pt x="4620149" y="3156351"/>
                    </a:lnTo>
                    <a:lnTo>
                      <a:pt x="4509165" y="3154876"/>
                    </a:lnTo>
                    <a:lnTo>
                      <a:pt x="4500088" y="3077456"/>
                    </a:lnTo>
                    <a:lnTo>
                      <a:pt x="4491039" y="3154635"/>
                    </a:lnTo>
                    <a:lnTo>
                      <a:pt x="4247702" y="3151400"/>
                    </a:lnTo>
                    <a:lnTo>
                      <a:pt x="4382429" y="2953650"/>
                    </a:lnTo>
                    <a:lnTo>
                      <a:pt x="4453176" y="2424404"/>
                    </a:lnTo>
                    <a:lnTo>
                      <a:pt x="4451441" y="2424404"/>
                    </a:lnTo>
                    <a:lnTo>
                      <a:pt x="4440957" y="2371069"/>
                    </a:lnTo>
                    <a:lnTo>
                      <a:pt x="4437392" y="2389311"/>
                    </a:lnTo>
                    <a:lnTo>
                      <a:pt x="4213224" y="2949975"/>
                    </a:lnTo>
                    <a:lnTo>
                      <a:pt x="4223096" y="3156351"/>
                    </a:lnTo>
                    <a:lnTo>
                      <a:pt x="4103349" y="3154876"/>
                    </a:lnTo>
                    <a:lnTo>
                      <a:pt x="4093556" y="3077456"/>
                    </a:lnTo>
                    <a:lnTo>
                      <a:pt x="4083792" y="3154635"/>
                    </a:lnTo>
                    <a:lnTo>
                      <a:pt x="3821242" y="3151400"/>
                    </a:lnTo>
                    <a:lnTo>
                      <a:pt x="3966606" y="2953650"/>
                    </a:lnTo>
                    <a:lnTo>
                      <a:pt x="4042939" y="2424404"/>
                    </a:lnTo>
                    <a:lnTo>
                      <a:pt x="3980528" y="2138968"/>
                    </a:lnTo>
                    <a:cubicBezTo>
                      <a:pt x="3696722" y="2257763"/>
                      <a:pt x="3585446" y="2307545"/>
                      <a:pt x="3129113" y="2279691"/>
                    </a:cubicBezTo>
                    <a:cubicBezTo>
                      <a:pt x="2672780" y="2251837"/>
                      <a:pt x="2632213" y="2174196"/>
                      <a:pt x="2202974" y="2067822"/>
                    </a:cubicBezTo>
                    <a:lnTo>
                      <a:pt x="2080556" y="2978548"/>
                    </a:lnTo>
                    <a:cubicBezTo>
                      <a:pt x="2081419" y="3037815"/>
                      <a:pt x="2082283" y="3097083"/>
                      <a:pt x="2083146" y="3156350"/>
                    </a:cubicBezTo>
                    <a:lnTo>
                      <a:pt x="1963399" y="3154931"/>
                    </a:lnTo>
                    <a:lnTo>
                      <a:pt x="1953606" y="3080457"/>
                    </a:lnTo>
                    <a:lnTo>
                      <a:pt x="1943842" y="3154699"/>
                    </a:lnTo>
                    <a:lnTo>
                      <a:pt x="1736179" y="3152238"/>
                    </a:lnTo>
                    <a:cubicBezTo>
                      <a:pt x="1736197" y="3153609"/>
                      <a:pt x="1736216" y="3154979"/>
                      <a:pt x="1736234" y="3156350"/>
                    </a:cubicBezTo>
                    <a:lnTo>
                      <a:pt x="1625250" y="3154931"/>
                    </a:lnTo>
                    <a:lnTo>
                      <a:pt x="1616174" y="3080457"/>
                    </a:lnTo>
                    <a:lnTo>
                      <a:pt x="1607125" y="3154699"/>
                    </a:lnTo>
                    <a:lnTo>
                      <a:pt x="1363788" y="3151587"/>
                    </a:lnTo>
                    <a:lnTo>
                      <a:pt x="1494440" y="2967116"/>
                    </a:lnTo>
                    <a:lnTo>
                      <a:pt x="1368088" y="1952895"/>
                    </a:lnTo>
                    <a:lnTo>
                      <a:pt x="1277489" y="1945719"/>
                    </a:lnTo>
                    <a:cubicBezTo>
                      <a:pt x="804415" y="1917511"/>
                      <a:pt x="789334" y="2039356"/>
                      <a:pt x="601215" y="2015549"/>
                    </a:cubicBezTo>
                    <a:cubicBezTo>
                      <a:pt x="446433" y="1801241"/>
                      <a:pt x="205927" y="1867417"/>
                      <a:pt x="148776" y="1802875"/>
                    </a:cubicBezTo>
                    <a:cubicBezTo>
                      <a:pt x="91626" y="1738334"/>
                      <a:pt x="-6800" y="1500928"/>
                      <a:pt x="63051" y="1461153"/>
                    </a:cubicBezTo>
                    <a:cubicBezTo>
                      <a:pt x="132903" y="1421378"/>
                      <a:pt x="140839" y="1490584"/>
                      <a:pt x="229739" y="1456128"/>
                    </a:cubicBezTo>
                    <a:cubicBezTo>
                      <a:pt x="318640" y="1421672"/>
                      <a:pt x="412301" y="1358643"/>
                      <a:pt x="439289" y="1257512"/>
                    </a:cubicBezTo>
                    <a:cubicBezTo>
                      <a:pt x="481556" y="1158824"/>
                      <a:pt x="389877" y="1003910"/>
                      <a:pt x="448553" y="836534"/>
                    </a:cubicBezTo>
                    <a:lnTo>
                      <a:pt x="465877" y="802627"/>
                    </a:lnTo>
                    <a:lnTo>
                      <a:pt x="463174" y="801656"/>
                    </a:lnTo>
                    <a:cubicBezTo>
                      <a:pt x="398907" y="764551"/>
                      <a:pt x="-56328" y="315862"/>
                      <a:pt x="5811" y="191392"/>
                    </a:cubicBezTo>
                    <a:cubicBezTo>
                      <a:pt x="55138" y="105955"/>
                      <a:pt x="311460" y="503239"/>
                      <a:pt x="631714" y="473930"/>
                    </a:cubicBezTo>
                    <a:lnTo>
                      <a:pt x="656495" y="469414"/>
                    </a:lnTo>
                    <a:lnTo>
                      <a:pt x="648935" y="384369"/>
                    </a:lnTo>
                    <a:cubicBezTo>
                      <a:pt x="638096" y="217087"/>
                      <a:pt x="642412" y="63202"/>
                      <a:pt x="690058" y="50435"/>
                    </a:cubicBezTo>
                    <a:cubicBezTo>
                      <a:pt x="740881" y="36817"/>
                      <a:pt x="831380" y="186339"/>
                      <a:pt x="911575" y="348225"/>
                    </a:cubicBezTo>
                    <a:lnTo>
                      <a:pt x="946959" y="423004"/>
                    </a:lnTo>
                    <a:lnTo>
                      <a:pt x="985489" y="405064"/>
                    </a:lnTo>
                    <a:cubicBezTo>
                      <a:pt x="1136995" y="341133"/>
                      <a:pt x="1300905" y="297018"/>
                      <a:pt x="1477514" y="262401"/>
                    </a:cubicBezTo>
                    <a:cubicBezTo>
                      <a:pt x="1830733" y="193168"/>
                      <a:pt x="2416520" y="236419"/>
                      <a:pt x="2887214" y="165500"/>
                    </a:cubicBezTo>
                    <a:cubicBezTo>
                      <a:pt x="3247590" y="111203"/>
                      <a:pt x="3486061" y="13413"/>
                      <a:pt x="3757588" y="1253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4C7EC766-D5EA-4B50-8A6D-6580DD5192E5}"/>
                  </a:ext>
                </a:extLst>
              </p:cNvPr>
              <p:cNvSpPr/>
              <p:nvPr/>
            </p:nvSpPr>
            <p:spPr>
              <a:xfrm>
                <a:off x="-729837" y="1438009"/>
                <a:ext cx="5318352" cy="3156351"/>
              </a:xfrm>
              <a:custGeom>
                <a:avLst/>
                <a:gdLst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3757588 w 5318352"/>
                  <a:gd name="connsiteY4" fmla="*/ 1253 h 3156351"/>
                  <a:gd name="connsiteX5" fmla="*/ 3876433 w 5318352"/>
                  <a:gd name="connsiteY5" fmla="*/ 1661 h 3156351"/>
                  <a:gd name="connsiteX6" fmla="*/ 4020689 w 5318352"/>
                  <a:gd name="connsiteY6" fmla="*/ 17863 h 3156351"/>
                  <a:gd name="connsiteX7" fmla="*/ 4732645 w 5318352"/>
                  <a:gd name="connsiteY7" fmla="*/ 302620 h 3156351"/>
                  <a:gd name="connsiteX8" fmla="*/ 4775590 w 5318352"/>
                  <a:gd name="connsiteY8" fmla="*/ 342124 h 3156351"/>
                  <a:gd name="connsiteX9" fmla="*/ 4826311 w 5318352"/>
                  <a:gd name="connsiteY9" fmla="*/ 314632 h 3156351"/>
                  <a:gd name="connsiteX10" fmla="*/ 5215323 w 5318352"/>
                  <a:gd name="connsiteY10" fmla="*/ 388584 h 3156351"/>
                  <a:gd name="connsiteX11" fmla="*/ 5311913 w 5318352"/>
                  <a:gd name="connsiteY11" fmla="*/ 704504 h 3156351"/>
                  <a:gd name="connsiteX12" fmla="*/ 5306205 w 5318352"/>
                  <a:gd name="connsiteY12" fmla="*/ 723765 h 3156351"/>
                  <a:gd name="connsiteX13" fmla="*/ 5308384 w 5318352"/>
                  <a:gd name="connsiteY13" fmla="*/ 712566 h 3156351"/>
                  <a:gd name="connsiteX14" fmla="*/ 5227866 w 5318352"/>
                  <a:gd name="connsiteY14" fmla="*/ 518177 h 3156351"/>
                  <a:gd name="connsiteX15" fmla="*/ 4930028 w 5318352"/>
                  <a:gd name="connsiteY15" fmla="*/ 457788 h 3156351"/>
                  <a:gd name="connsiteX16" fmla="*/ 4897155 w 5318352"/>
                  <a:gd name="connsiteY16" fmla="*/ 475087 h 3156351"/>
                  <a:gd name="connsiteX17" fmla="*/ 4934084 w 5318352"/>
                  <a:gd name="connsiteY17" fmla="*/ 523501 h 3156351"/>
                  <a:gd name="connsiteX18" fmla="*/ 5001763 w 5318352"/>
                  <a:gd name="connsiteY18" fmla="*/ 661600 h 3156351"/>
                  <a:gd name="connsiteX19" fmla="*/ 4954883 w 5318352"/>
                  <a:gd name="connsiteY19" fmla="*/ 1706745 h 3156351"/>
                  <a:gd name="connsiteX20" fmla="*/ 4938791 w 5318352"/>
                  <a:gd name="connsiteY20" fmla="*/ 1726507 h 3156351"/>
                  <a:gd name="connsiteX21" fmla="*/ 4818763 w 5318352"/>
                  <a:gd name="connsiteY21" fmla="*/ 2389311 h 3156351"/>
                  <a:gd name="connsiteX22" fmla="*/ 4610999 w 5318352"/>
                  <a:gd name="connsiteY22" fmla="*/ 2949975 h 3156351"/>
                  <a:gd name="connsiteX23" fmla="*/ 4620149 w 5318352"/>
                  <a:gd name="connsiteY23" fmla="*/ 3156351 h 3156351"/>
                  <a:gd name="connsiteX24" fmla="*/ 4509165 w 5318352"/>
                  <a:gd name="connsiteY24" fmla="*/ 3154876 h 3156351"/>
                  <a:gd name="connsiteX25" fmla="*/ 4500088 w 5318352"/>
                  <a:gd name="connsiteY25" fmla="*/ 3077456 h 3156351"/>
                  <a:gd name="connsiteX26" fmla="*/ 4491039 w 5318352"/>
                  <a:gd name="connsiteY26" fmla="*/ 3154635 h 3156351"/>
                  <a:gd name="connsiteX27" fmla="*/ 4247702 w 5318352"/>
                  <a:gd name="connsiteY27" fmla="*/ 3151400 h 3156351"/>
                  <a:gd name="connsiteX28" fmla="*/ 4382429 w 5318352"/>
                  <a:gd name="connsiteY28" fmla="*/ 2953650 h 3156351"/>
                  <a:gd name="connsiteX29" fmla="*/ 4453176 w 5318352"/>
                  <a:gd name="connsiteY29" fmla="*/ 2424404 h 3156351"/>
                  <a:gd name="connsiteX30" fmla="*/ 4451441 w 5318352"/>
                  <a:gd name="connsiteY30" fmla="*/ 2424404 h 3156351"/>
                  <a:gd name="connsiteX31" fmla="*/ 4440957 w 5318352"/>
                  <a:gd name="connsiteY31" fmla="*/ 2371069 h 3156351"/>
                  <a:gd name="connsiteX32" fmla="*/ 4437392 w 5318352"/>
                  <a:gd name="connsiteY32" fmla="*/ 2389311 h 3156351"/>
                  <a:gd name="connsiteX33" fmla="*/ 4213224 w 5318352"/>
                  <a:gd name="connsiteY33" fmla="*/ 2949975 h 3156351"/>
                  <a:gd name="connsiteX34" fmla="*/ 4223096 w 5318352"/>
                  <a:gd name="connsiteY34" fmla="*/ 3156351 h 3156351"/>
                  <a:gd name="connsiteX35" fmla="*/ 4103349 w 5318352"/>
                  <a:gd name="connsiteY35" fmla="*/ 3154876 h 3156351"/>
                  <a:gd name="connsiteX36" fmla="*/ 4093556 w 5318352"/>
                  <a:gd name="connsiteY36" fmla="*/ 3077456 h 3156351"/>
                  <a:gd name="connsiteX37" fmla="*/ 4083792 w 5318352"/>
                  <a:gd name="connsiteY37" fmla="*/ 3154635 h 3156351"/>
                  <a:gd name="connsiteX38" fmla="*/ 3821242 w 5318352"/>
                  <a:gd name="connsiteY38" fmla="*/ 3151400 h 3156351"/>
                  <a:gd name="connsiteX39" fmla="*/ 3966606 w 5318352"/>
                  <a:gd name="connsiteY39" fmla="*/ 2953650 h 3156351"/>
                  <a:gd name="connsiteX40" fmla="*/ 4042939 w 5318352"/>
                  <a:gd name="connsiteY40" fmla="*/ 2424404 h 3156351"/>
                  <a:gd name="connsiteX41" fmla="*/ 4041067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39664 w 5318352"/>
                  <a:gd name="connsiteY44" fmla="*/ 2184801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39664 w 5318352"/>
                  <a:gd name="connsiteY44" fmla="*/ 2184801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387934 w 5318352"/>
                  <a:gd name="connsiteY45" fmla="*/ 2095115 h 3156351"/>
                  <a:gd name="connsiteX46" fmla="*/ 2202974 w 5318352"/>
                  <a:gd name="connsiteY46" fmla="*/ 2067822 h 3156351"/>
                  <a:gd name="connsiteX47" fmla="*/ 2080556 w 5318352"/>
                  <a:gd name="connsiteY47" fmla="*/ 2978548 h 3156351"/>
                  <a:gd name="connsiteX48" fmla="*/ 2083146 w 5318352"/>
                  <a:gd name="connsiteY48" fmla="*/ 3156350 h 3156351"/>
                  <a:gd name="connsiteX49" fmla="*/ 1963399 w 5318352"/>
                  <a:gd name="connsiteY49" fmla="*/ 3154931 h 3156351"/>
                  <a:gd name="connsiteX50" fmla="*/ 1953606 w 5318352"/>
                  <a:gd name="connsiteY50" fmla="*/ 3080457 h 3156351"/>
                  <a:gd name="connsiteX51" fmla="*/ 1943842 w 5318352"/>
                  <a:gd name="connsiteY51" fmla="*/ 3154699 h 3156351"/>
                  <a:gd name="connsiteX52" fmla="*/ 1736179 w 5318352"/>
                  <a:gd name="connsiteY52" fmla="*/ 3152238 h 3156351"/>
                  <a:gd name="connsiteX53" fmla="*/ 1736234 w 5318352"/>
                  <a:gd name="connsiteY53" fmla="*/ 3156350 h 3156351"/>
                  <a:gd name="connsiteX54" fmla="*/ 1625250 w 5318352"/>
                  <a:gd name="connsiteY54" fmla="*/ 3154931 h 3156351"/>
                  <a:gd name="connsiteX55" fmla="*/ 1616174 w 5318352"/>
                  <a:gd name="connsiteY55" fmla="*/ 3080457 h 3156351"/>
                  <a:gd name="connsiteX56" fmla="*/ 1607125 w 5318352"/>
                  <a:gd name="connsiteY56" fmla="*/ 3154699 h 3156351"/>
                  <a:gd name="connsiteX57" fmla="*/ 1363788 w 5318352"/>
                  <a:gd name="connsiteY57" fmla="*/ 3151587 h 3156351"/>
                  <a:gd name="connsiteX58" fmla="*/ 1494440 w 5318352"/>
                  <a:gd name="connsiteY58" fmla="*/ 2967116 h 3156351"/>
                  <a:gd name="connsiteX59" fmla="*/ 1368088 w 5318352"/>
                  <a:gd name="connsiteY59" fmla="*/ 1952895 h 3156351"/>
                  <a:gd name="connsiteX60" fmla="*/ 1277489 w 5318352"/>
                  <a:gd name="connsiteY60" fmla="*/ 1945719 h 3156351"/>
                  <a:gd name="connsiteX61" fmla="*/ 601215 w 5318352"/>
                  <a:gd name="connsiteY61" fmla="*/ 2015549 h 3156351"/>
                  <a:gd name="connsiteX62" fmla="*/ 148776 w 5318352"/>
                  <a:gd name="connsiteY62" fmla="*/ 1802875 h 3156351"/>
                  <a:gd name="connsiteX63" fmla="*/ 63051 w 5318352"/>
                  <a:gd name="connsiteY63" fmla="*/ 1461153 h 3156351"/>
                  <a:gd name="connsiteX64" fmla="*/ 229739 w 5318352"/>
                  <a:gd name="connsiteY64" fmla="*/ 1456128 h 3156351"/>
                  <a:gd name="connsiteX65" fmla="*/ 439289 w 5318352"/>
                  <a:gd name="connsiteY65" fmla="*/ 1257512 h 3156351"/>
                  <a:gd name="connsiteX66" fmla="*/ 448553 w 5318352"/>
                  <a:gd name="connsiteY66" fmla="*/ 836534 h 3156351"/>
                  <a:gd name="connsiteX67" fmla="*/ 465877 w 5318352"/>
                  <a:gd name="connsiteY67" fmla="*/ 802627 h 3156351"/>
                  <a:gd name="connsiteX68" fmla="*/ 463174 w 5318352"/>
                  <a:gd name="connsiteY68" fmla="*/ 801656 h 3156351"/>
                  <a:gd name="connsiteX69" fmla="*/ 5811 w 5318352"/>
                  <a:gd name="connsiteY69" fmla="*/ 191392 h 3156351"/>
                  <a:gd name="connsiteX70" fmla="*/ 631714 w 5318352"/>
                  <a:gd name="connsiteY70" fmla="*/ 473930 h 3156351"/>
                  <a:gd name="connsiteX71" fmla="*/ 656495 w 5318352"/>
                  <a:gd name="connsiteY71" fmla="*/ 469414 h 3156351"/>
                  <a:gd name="connsiteX72" fmla="*/ 648935 w 5318352"/>
                  <a:gd name="connsiteY72" fmla="*/ 384369 h 3156351"/>
                  <a:gd name="connsiteX73" fmla="*/ 690058 w 5318352"/>
                  <a:gd name="connsiteY73" fmla="*/ 50435 h 3156351"/>
                  <a:gd name="connsiteX74" fmla="*/ 911575 w 5318352"/>
                  <a:gd name="connsiteY74" fmla="*/ 348225 h 3156351"/>
                  <a:gd name="connsiteX75" fmla="*/ 946959 w 5318352"/>
                  <a:gd name="connsiteY75" fmla="*/ 423004 h 3156351"/>
                  <a:gd name="connsiteX76" fmla="*/ 985489 w 5318352"/>
                  <a:gd name="connsiteY76" fmla="*/ 405064 h 3156351"/>
                  <a:gd name="connsiteX77" fmla="*/ 1477514 w 5318352"/>
                  <a:gd name="connsiteY77" fmla="*/ 262401 h 3156351"/>
                  <a:gd name="connsiteX78" fmla="*/ 2887214 w 5318352"/>
                  <a:gd name="connsiteY78" fmla="*/ 165500 h 3156351"/>
                  <a:gd name="connsiteX79" fmla="*/ 3757588 w 5318352"/>
                  <a:gd name="connsiteY79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413784 w 5318352"/>
                  <a:gd name="connsiteY44" fmla="*/ 2219306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206750 w 5318352"/>
                  <a:gd name="connsiteY44" fmla="*/ 2262438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878781 w 5318352"/>
                  <a:gd name="connsiteY43" fmla="*/ 2153058 h 3156351"/>
                  <a:gd name="connsiteX44" fmla="*/ 3206750 w 5318352"/>
                  <a:gd name="connsiteY44" fmla="*/ 2262438 h 3156351"/>
                  <a:gd name="connsiteX45" fmla="*/ 2202974 w 5318352"/>
                  <a:gd name="connsiteY45" fmla="*/ 2067822 h 3156351"/>
                  <a:gd name="connsiteX46" fmla="*/ 2080556 w 5318352"/>
                  <a:gd name="connsiteY46" fmla="*/ 2978548 h 3156351"/>
                  <a:gd name="connsiteX47" fmla="*/ 2083146 w 5318352"/>
                  <a:gd name="connsiteY47" fmla="*/ 3156350 h 3156351"/>
                  <a:gd name="connsiteX48" fmla="*/ 1963399 w 5318352"/>
                  <a:gd name="connsiteY48" fmla="*/ 3154931 h 3156351"/>
                  <a:gd name="connsiteX49" fmla="*/ 1953606 w 5318352"/>
                  <a:gd name="connsiteY49" fmla="*/ 3080457 h 3156351"/>
                  <a:gd name="connsiteX50" fmla="*/ 1943842 w 5318352"/>
                  <a:gd name="connsiteY50" fmla="*/ 3154699 h 3156351"/>
                  <a:gd name="connsiteX51" fmla="*/ 1736179 w 5318352"/>
                  <a:gd name="connsiteY51" fmla="*/ 3152238 h 3156351"/>
                  <a:gd name="connsiteX52" fmla="*/ 1736234 w 5318352"/>
                  <a:gd name="connsiteY52" fmla="*/ 3156350 h 3156351"/>
                  <a:gd name="connsiteX53" fmla="*/ 1625250 w 5318352"/>
                  <a:gd name="connsiteY53" fmla="*/ 3154931 h 3156351"/>
                  <a:gd name="connsiteX54" fmla="*/ 1616174 w 5318352"/>
                  <a:gd name="connsiteY54" fmla="*/ 3080457 h 3156351"/>
                  <a:gd name="connsiteX55" fmla="*/ 1607125 w 5318352"/>
                  <a:gd name="connsiteY55" fmla="*/ 3154699 h 3156351"/>
                  <a:gd name="connsiteX56" fmla="*/ 1363788 w 5318352"/>
                  <a:gd name="connsiteY56" fmla="*/ 3151587 h 3156351"/>
                  <a:gd name="connsiteX57" fmla="*/ 1494440 w 5318352"/>
                  <a:gd name="connsiteY57" fmla="*/ 2967116 h 3156351"/>
                  <a:gd name="connsiteX58" fmla="*/ 1368088 w 5318352"/>
                  <a:gd name="connsiteY58" fmla="*/ 1952895 h 3156351"/>
                  <a:gd name="connsiteX59" fmla="*/ 1277489 w 5318352"/>
                  <a:gd name="connsiteY59" fmla="*/ 1945719 h 3156351"/>
                  <a:gd name="connsiteX60" fmla="*/ 601215 w 5318352"/>
                  <a:gd name="connsiteY60" fmla="*/ 2015549 h 3156351"/>
                  <a:gd name="connsiteX61" fmla="*/ 148776 w 5318352"/>
                  <a:gd name="connsiteY61" fmla="*/ 1802875 h 3156351"/>
                  <a:gd name="connsiteX62" fmla="*/ 63051 w 5318352"/>
                  <a:gd name="connsiteY62" fmla="*/ 1461153 h 3156351"/>
                  <a:gd name="connsiteX63" fmla="*/ 229739 w 5318352"/>
                  <a:gd name="connsiteY63" fmla="*/ 1456128 h 3156351"/>
                  <a:gd name="connsiteX64" fmla="*/ 439289 w 5318352"/>
                  <a:gd name="connsiteY64" fmla="*/ 1257512 h 3156351"/>
                  <a:gd name="connsiteX65" fmla="*/ 448553 w 5318352"/>
                  <a:gd name="connsiteY65" fmla="*/ 836534 h 3156351"/>
                  <a:gd name="connsiteX66" fmla="*/ 465877 w 5318352"/>
                  <a:gd name="connsiteY66" fmla="*/ 802627 h 3156351"/>
                  <a:gd name="connsiteX67" fmla="*/ 463174 w 5318352"/>
                  <a:gd name="connsiteY67" fmla="*/ 801656 h 3156351"/>
                  <a:gd name="connsiteX68" fmla="*/ 5811 w 5318352"/>
                  <a:gd name="connsiteY68" fmla="*/ 191392 h 3156351"/>
                  <a:gd name="connsiteX69" fmla="*/ 631714 w 5318352"/>
                  <a:gd name="connsiteY69" fmla="*/ 473930 h 3156351"/>
                  <a:gd name="connsiteX70" fmla="*/ 656495 w 5318352"/>
                  <a:gd name="connsiteY70" fmla="*/ 469414 h 3156351"/>
                  <a:gd name="connsiteX71" fmla="*/ 648935 w 5318352"/>
                  <a:gd name="connsiteY71" fmla="*/ 384369 h 3156351"/>
                  <a:gd name="connsiteX72" fmla="*/ 690058 w 5318352"/>
                  <a:gd name="connsiteY72" fmla="*/ 50435 h 3156351"/>
                  <a:gd name="connsiteX73" fmla="*/ 911575 w 5318352"/>
                  <a:gd name="connsiteY73" fmla="*/ 348225 h 3156351"/>
                  <a:gd name="connsiteX74" fmla="*/ 946959 w 5318352"/>
                  <a:gd name="connsiteY74" fmla="*/ 423004 h 3156351"/>
                  <a:gd name="connsiteX75" fmla="*/ 985489 w 5318352"/>
                  <a:gd name="connsiteY75" fmla="*/ 405064 h 3156351"/>
                  <a:gd name="connsiteX76" fmla="*/ 1477514 w 5318352"/>
                  <a:gd name="connsiteY76" fmla="*/ 262401 h 3156351"/>
                  <a:gd name="connsiteX77" fmla="*/ 2887214 w 5318352"/>
                  <a:gd name="connsiteY77" fmla="*/ 165500 h 3156351"/>
                  <a:gd name="connsiteX78" fmla="*/ 3757588 w 5318352"/>
                  <a:gd name="connsiteY78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206750 w 5318352"/>
                  <a:gd name="connsiteY43" fmla="*/ 2262438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206750 w 5318352"/>
                  <a:gd name="connsiteY43" fmla="*/ 2262438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172245 w 5318352"/>
                  <a:gd name="connsiteY43" fmla="*/ 2305570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172245 w 5318352"/>
                  <a:gd name="connsiteY43" fmla="*/ 2305570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  <a:gd name="connsiteX0" fmla="*/ 1777107 w 5318352"/>
                  <a:gd name="connsiteY0" fmla="*/ 2631198 h 3156351"/>
                  <a:gd name="connsiteX1" fmla="*/ 1733834 w 5318352"/>
                  <a:gd name="connsiteY1" fmla="*/ 2978548 h 3156351"/>
                  <a:gd name="connsiteX2" fmla="*/ 1735217 w 5318352"/>
                  <a:gd name="connsiteY2" fmla="*/ 3081021 h 3156351"/>
                  <a:gd name="connsiteX3" fmla="*/ 1822260 w 5318352"/>
                  <a:gd name="connsiteY3" fmla="*/ 2967116 h 3156351"/>
                  <a:gd name="connsiteX4" fmla="*/ 1777107 w 5318352"/>
                  <a:gd name="connsiteY4" fmla="*/ 2631198 h 3156351"/>
                  <a:gd name="connsiteX5" fmla="*/ 3757588 w 5318352"/>
                  <a:gd name="connsiteY5" fmla="*/ 1253 h 3156351"/>
                  <a:gd name="connsiteX6" fmla="*/ 3876433 w 5318352"/>
                  <a:gd name="connsiteY6" fmla="*/ 1661 h 3156351"/>
                  <a:gd name="connsiteX7" fmla="*/ 4020689 w 5318352"/>
                  <a:gd name="connsiteY7" fmla="*/ 17863 h 3156351"/>
                  <a:gd name="connsiteX8" fmla="*/ 4732645 w 5318352"/>
                  <a:gd name="connsiteY8" fmla="*/ 302620 h 3156351"/>
                  <a:gd name="connsiteX9" fmla="*/ 4775590 w 5318352"/>
                  <a:gd name="connsiteY9" fmla="*/ 342124 h 3156351"/>
                  <a:gd name="connsiteX10" fmla="*/ 4826311 w 5318352"/>
                  <a:gd name="connsiteY10" fmla="*/ 314632 h 3156351"/>
                  <a:gd name="connsiteX11" fmla="*/ 5215323 w 5318352"/>
                  <a:gd name="connsiteY11" fmla="*/ 388584 h 3156351"/>
                  <a:gd name="connsiteX12" fmla="*/ 5311913 w 5318352"/>
                  <a:gd name="connsiteY12" fmla="*/ 704504 h 3156351"/>
                  <a:gd name="connsiteX13" fmla="*/ 5306205 w 5318352"/>
                  <a:gd name="connsiteY13" fmla="*/ 723765 h 3156351"/>
                  <a:gd name="connsiteX14" fmla="*/ 5308384 w 5318352"/>
                  <a:gd name="connsiteY14" fmla="*/ 712566 h 3156351"/>
                  <a:gd name="connsiteX15" fmla="*/ 5227866 w 5318352"/>
                  <a:gd name="connsiteY15" fmla="*/ 518177 h 3156351"/>
                  <a:gd name="connsiteX16" fmla="*/ 4930028 w 5318352"/>
                  <a:gd name="connsiteY16" fmla="*/ 457788 h 3156351"/>
                  <a:gd name="connsiteX17" fmla="*/ 4897155 w 5318352"/>
                  <a:gd name="connsiteY17" fmla="*/ 475087 h 3156351"/>
                  <a:gd name="connsiteX18" fmla="*/ 4934084 w 5318352"/>
                  <a:gd name="connsiteY18" fmla="*/ 523501 h 3156351"/>
                  <a:gd name="connsiteX19" fmla="*/ 5001763 w 5318352"/>
                  <a:gd name="connsiteY19" fmla="*/ 661600 h 3156351"/>
                  <a:gd name="connsiteX20" fmla="*/ 4954883 w 5318352"/>
                  <a:gd name="connsiteY20" fmla="*/ 1706745 h 3156351"/>
                  <a:gd name="connsiteX21" fmla="*/ 4938791 w 5318352"/>
                  <a:gd name="connsiteY21" fmla="*/ 1726507 h 3156351"/>
                  <a:gd name="connsiteX22" fmla="*/ 4818763 w 5318352"/>
                  <a:gd name="connsiteY22" fmla="*/ 2389311 h 3156351"/>
                  <a:gd name="connsiteX23" fmla="*/ 4610999 w 5318352"/>
                  <a:gd name="connsiteY23" fmla="*/ 2949975 h 3156351"/>
                  <a:gd name="connsiteX24" fmla="*/ 4620149 w 5318352"/>
                  <a:gd name="connsiteY24" fmla="*/ 3156351 h 3156351"/>
                  <a:gd name="connsiteX25" fmla="*/ 4509165 w 5318352"/>
                  <a:gd name="connsiteY25" fmla="*/ 3154876 h 3156351"/>
                  <a:gd name="connsiteX26" fmla="*/ 4500088 w 5318352"/>
                  <a:gd name="connsiteY26" fmla="*/ 3077456 h 3156351"/>
                  <a:gd name="connsiteX27" fmla="*/ 4491039 w 5318352"/>
                  <a:gd name="connsiteY27" fmla="*/ 3154635 h 3156351"/>
                  <a:gd name="connsiteX28" fmla="*/ 4247702 w 5318352"/>
                  <a:gd name="connsiteY28" fmla="*/ 3151400 h 3156351"/>
                  <a:gd name="connsiteX29" fmla="*/ 4382429 w 5318352"/>
                  <a:gd name="connsiteY29" fmla="*/ 2953650 h 3156351"/>
                  <a:gd name="connsiteX30" fmla="*/ 4453176 w 5318352"/>
                  <a:gd name="connsiteY30" fmla="*/ 2424404 h 3156351"/>
                  <a:gd name="connsiteX31" fmla="*/ 4451441 w 5318352"/>
                  <a:gd name="connsiteY31" fmla="*/ 2424404 h 3156351"/>
                  <a:gd name="connsiteX32" fmla="*/ 4440957 w 5318352"/>
                  <a:gd name="connsiteY32" fmla="*/ 2371069 h 3156351"/>
                  <a:gd name="connsiteX33" fmla="*/ 4437392 w 5318352"/>
                  <a:gd name="connsiteY33" fmla="*/ 2389311 h 3156351"/>
                  <a:gd name="connsiteX34" fmla="*/ 4213224 w 5318352"/>
                  <a:gd name="connsiteY34" fmla="*/ 2949975 h 3156351"/>
                  <a:gd name="connsiteX35" fmla="*/ 4223096 w 5318352"/>
                  <a:gd name="connsiteY35" fmla="*/ 3156351 h 3156351"/>
                  <a:gd name="connsiteX36" fmla="*/ 4103349 w 5318352"/>
                  <a:gd name="connsiteY36" fmla="*/ 3154876 h 3156351"/>
                  <a:gd name="connsiteX37" fmla="*/ 4093556 w 5318352"/>
                  <a:gd name="connsiteY37" fmla="*/ 3077456 h 3156351"/>
                  <a:gd name="connsiteX38" fmla="*/ 4083792 w 5318352"/>
                  <a:gd name="connsiteY38" fmla="*/ 3154635 h 3156351"/>
                  <a:gd name="connsiteX39" fmla="*/ 3821242 w 5318352"/>
                  <a:gd name="connsiteY39" fmla="*/ 3151400 h 3156351"/>
                  <a:gd name="connsiteX40" fmla="*/ 3966606 w 5318352"/>
                  <a:gd name="connsiteY40" fmla="*/ 2953650 h 3156351"/>
                  <a:gd name="connsiteX41" fmla="*/ 4042939 w 5318352"/>
                  <a:gd name="connsiteY41" fmla="*/ 2424404 h 3156351"/>
                  <a:gd name="connsiteX42" fmla="*/ 3980528 w 5318352"/>
                  <a:gd name="connsiteY42" fmla="*/ 2138968 h 3156351"/>
                  <a:gd name="connsiteX43" fmla="*/ 3129113 w 5318352"/>
                  <a:gd name="connsiteY43" fmla="*/ 2279691 h 3156351"/>
                  <a:gd name="connsiteX44" fmla="*/ 2202974 w 5318352"/>
                  <a:gd name="connsiteY44" fmla="*/ 2067822 h 3156351"/>
                  <a:gd name="connsiteX45" fmla="*/ 2080556 w 5318352"/>
                  <a:gd name="connsiteY45" fmla="*/ 2978548 h 3156351"/>
                  <a:gd name="connsiteX46" fmla="*/ 2083146 w 5318352"/>
                  <a:gd name="connsiteY46" fmla="*/ 3156350 h 3156351"/>
                  <a:gd name="connsiteX47" fmla="*/ 1963399 w 5318352"/>
                  <a:gd name="connsiteY47" fmla="*/ 3154931 h 3156351"/>
                  <a:gd name="connsiteX48" fmla="*/ 1953606 w 5318352"/>
                  <a:gd name="connsiteY48" fmla="*/ 3080457 h 3156351"/>
                  <a:gd name="connsiteX49" fmla="*/ 1943842 w 5318352"/>
                  <a:gd name="connsiteY49" fmla="*/ 3154699 h 3156351"/>
                  <a:gd name="connsiteX50" fmla="*/ 1736179 w 5318352"/>
                  <a:gd name="connsiteY50" fmla="*/ 3152238 h 3156351"/>
                  <a:gd name="connsiteX51" fmla="*/ 1736234 w 5318352"/>
                  <a:gd name="connsiteY51" fmla="*/ 3156350 h 3156351"/>
                  <a:gd name="connsiteX52" fmla="*/ 1625250 w 5318352"/>
                  <a:gd name="connsiteY52" fmla="*/ 3154931 h 3156351"/>
                  <a:gd name="connsiteX53" fmla="*/ 1616174 w 5318352"/>
                  <a:gd name="connsiteY53" fmla="*/ 3080457 h 3156351"/>
                  <a:gd name="connsiteX54" fmla="*/ 1607125 w 5318352"/>
                  <a:gd name="connsiteY54" fmla="*/ 3154699 h 3156351"/>
                  <a:gd name="connsiteX55" fmla="*/ 1363788 w 5318352"/>
                  <a:gd name="connsiteY55" fmla="*/ 3151587 h 3156351"/>
                  <a:gd name="connsiteX56" fmla="*/ 1494440 w 5318352"/>
                  <a:gd name="connsiteY56" fmla="*/ 2967116 h 3156351"/>
                  <a:gd name="connsiteX57" fmla="*/ 1368088 w 5318352"/>
                  <a:gd name="connsiteY57" fmla="*/ 1952895 h 3156351"/>
                  <a:gd name="connsiteX58" fmla="*/ 1277489 w 5318352"/>
                  <a:gd name="connsiteY58" fmla="*/ 1945719 h 3156351"/>
                  <a:gd name="connsiteX59" fmla="*/ 601215 w 5318352"/>
                  <a:gd name="connsiteY59" fmla="*/ 2015549 h 3156351"/>
                  <a:gd name="connsiteX60" fmla="*/ 148776 w 5318352"/>
                  <a:gd name="connsiteY60" fmla="*/ 1802875 h 3156351"/>
                  <a:gd name="connsiteX61" fmla="*/ 63051 w 5318352"/>
                  <a:gd name="connsiteY61" fmla="*/ 1461153 h 3156351"/>
                  <a:gd name="connsiteX62" fmla="*/ 229739 w 5318352"/>
                  <a:gd name="connsiteY62" fmla="*/ 1456128 h 3156351"/>
                  <a:gd name="connsiteX63" fmla="*/ 439289 w 5318352"/>
                  <a:gd name="connsiteY63" fmla="*/ 1257512 h 3156351"/>
                  <a:gd name="connsiteX64" fmla="*/ 448553 w 5318352"/>
                  <a:gd name="connsiteY64" fmla="*/ 836534 h 3156351"/>
                  <a:gd name="connsiteX65" fmla="*/ 465877 w 5318352"/>
                  <a:gd name="connsiteY65" fmla="*/ 802627 h 3156351"/>
                  <a:gd name="connsiteX66" fmla="*/ 463174 w 5318352"/>
                  <a:gd name="connsiteY66" fmla="*/ 801656 h 3156351"/>
                  <a:gd name="connsiteX67" fmla="*/ 5811 w 5318352"/>
                  <a:gd name="connsiteY67" fmla="*/ 191392 h 3156351"/>
                  <a:gd name="connsiteX68" fmla="*/ 631714 w 5318352"/>
                  <a:gd name="connsiteY68" fmla="*/ 473930 h 3156351"/>
                  <a:gd name="connsiteX69" fmla="*/ 656495 w 5318352"/>
                  <a:gd name="connsiteY69" fmla="*/ 469414 h 3156351"/>
                  <a:gd name="connsiteX70" fmla="*/ 648935 w 5318352"/>
                  <a:gd name="connsiteY70" fmla="*/ 384369 h 3156351"/>
                  <a:gd name="connsiteX71" fmla="*/ 690058 w 5318352"/>
                  <a:gd name="connsiteY71" fmla="*/ 50435 h 3156351"/>
                  <a:gd name="connsiteX72" fmla="*/ 911575 w 5318352"/>
                  <a:gd name="connsiteY72" fmla="*/ 348225 h 3156351"/>
                  <a:gd name="connsiteX73" fmla="*/ 946959 w 5318352"/>
                  <a:gd name="connsiteY73" fmla="*/ 423004 h 3156351"/>
                  <a:gd name="connsiteX74" fmla="*/ 985489 w 5318352"/>
                  <a:gd name="connsiteY74" fmla="*/ 405064 h 3156351"/>
                  <a:gd name="connsiteX75" fmla="*/ 1477514 w 5318352"/>
                  <a:gd name="connsiteY75" fmla="*/ 262401 h 3156351"/>
                  <a:gd name="connsiteX76" fmla="*/ 2887214 w 5318352"/>
                  <a:gd name="connsiteY76" fmla="*/ 165500 h 3156351"/>
                  <a:gd name="connsiteX77" fmla="*/ 3757588 w 5318352"/>
                  <a:gd name="connsiteY77" fmla="*/ 1253 h 31563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5318352" h="3156351">
                    <a:moveTo>
                      <a:pt x="1777107" y="2631198"/>
                    </a:moveTo>
                    <a:lnTo>
                      <a:pt x="1733834" y="2978548"/>
                    </a:lnTo>
                    <a:lnTo>
                      <a:pt x="1735217" y="3081021"/>
                    </a:lnTo>
                    <a:lnTo>
                      <a:pt x="1822260" y="2967116"/>
                    </a:lnTo>
                    <a:lnTo>
                      <a:pt x="1777107" y="2631198"/>
                    </a:lnTo>
                    <a:close/>
                    <a:moveTo>
                      <a:pt x="3757588" y="1253"/>
                    </a:moveTo>
                    <a:cubicBezTo>
                      <a:pt x="3796378" y="-484"/>
                      <a:pt x="3835842" y="-474"/>
                      <a:pt x="3876433" y="1661"/>
                    </a:cubicBezTo>
                    <a:cubicBezTo>
                      <a:pt x="3922822" y="4100"/>
                      <a:pt x="3970683" y="9314"/>
                      <a:pt x="4020689" y="17863"/>
                    </a:cubicBezTo>
                    <a:cubicBezTo>
                      <a:pt x="4270721" y="60612"/>
                      <a:pt x="4534394" y="147311"/>
                      <a:pt x="4732645" y="302620"/>
                    </a:cubicBezTo>
                    <a:lnTo>
                      <a:pt x="4775590" y="342124"/>
                    </a:lnTo>
                    <a:lnTo>
                      <a:pt x="4826311" y="314632"/>
                    </a:lnTo>
                    <a:cubicBezTo>
                      <a:pt x="4954939" y="258758"/>
                      <a:pt x="5110148" y="283409"/>
                      <a:pt x="5215323" y="388584"/>
                    </a:cubicBezTo>
                    <a:cubicBezTo>
                      <a:pt x="5301181" y="474442"/>
                      <a:pt x="5333378" y="593641"/>
                      <a:pt x="5311913" y="704504"/>
                    </a:cubicBezTo>
                    <a:lnTo>
                      <a:pt x="5306205" y="723765"/>
                    </a:lnTo>
                    <a:lnTo>
                      <a:pt x="5308384" y="712566"/>
                    </a:lnTo>
                    <a:cubicBezTo>
                      <a:pt x="5308385" y="642211"/>
                      <a:pt x="5281545" y="571856"/>
                      <a:pt x="5227866" y="518177"/>
                    </a:cubicBezTo>
                    <a:cubicBezTo>
                      <a:pt x="5147347" y="437658"/>
                      <a:pt x="5029307" y="417529"/>
                      <a:pt x="4930028" y="457788"/>
                    </a:cubicBezTo>
                    <a:lnTo>
                      <a:pt x="4897155" y="475087"/>
                    </a:lnTo>
                    <a:lnTo>
                      <a:pt x="4934084" y="523501"/>
                    </a:lnTo>
                    <a:cubicBezTo>
                      <a:pt x="4960736" y="566330"/>
                      <a:pt x="4983507" y="612297"/>
                      <a:pt x="5001763" y="661600"/>
                    </a:cubicBezTo>
                    <a:cubicBezTo>
                      <a:pt x="5129557" y="1006724"/>
                      <a:pt x="5130947" y="1434999"/>
                      <a:pt x="4954883" y="1706745"/>
                    </a:cubicBezTo>
                    <a:lnTo>
                      <a:pt x="4938791" y="1726507"/>
                    </a:lnTo>
                    <a:lnTo>
                      <a:pt x="4818763" y="2389311"/>
                    </a:lnTo>
                    <a:lnTo>
                      <a:pt x="4610999" y="2949975"/>
                    </a:lnTo>
                    <a:lnTo>
                      <a:pt x="4620149" y="3156351"/>
                    </a:lnTo>
                    <a:lnTo>
                      <a:pt x="4509165" y="3154876"/>
                    </a:lnTo>
                    <a:lnTo>
                      <a:pt x="4500088" y="3077456"/>
                    </a:lnTo>
                    <a:lnTo>
                      <a:pt x="4491039" y="3154635"/>
                    </a:lnTo>
                    <a:lnTo>
                      <a:pt x="4247702" y="3151400"/>
                    </a:lnTo>
                    <a:lnTo>
                      <a:pt x="4382429" y="2953650"/>
                    </a:lnTo>
                    <a:lnTo>
                      <a:pt x="4453176" y="2424404"/>
                    </a:lnTo>
                    <a:lnTo>
                      <a:pt x="4451441" y="2424404"/>
                    </a:lnTo>
                    <a:lnTo>
                      <a:pt x="4440957" y="2371069"/>
                    </a:lnTo>
                    <a:lnTo>
                      <a:pt x="4437392" y="2389311"/>
                    </a:lnTo>
                    <a:lnTo>
                      <a:pt x="4213224" y="2949975"/>
                    </a:lnTo>
                    <a:lnTo>
                      <a:pt x="4223096" y="3156351"/>
                    </a:lnTo>
                    <a:lnTo>
                      <a:pt x="4103349" y="3154876"/>
                    </a:lnTo>
                    <a:lnTo>
                      <a:pt x="4093556" y="3077456"/>
                    </a:lnTo>
                    <a:lnTo>
                      <a:pt x="4083792" y="3154635"/>
                    </a:lnTo>
                    <a:lnTo>
                      <a:pt x="3821242" y="3151400"/>
                    </a:lnTo>
                    <a:lnTo>
                      <a:pt x="3966606" y="2953650"/>
                    </a:lnTo>
                    <a:lnTo>
                      <a:pt x="4042939" y="2424404"/>
                    </a:lnTo>
                    <a:lnTo>
                      <a:pt x="3980528" y="2138968"/>
                    </a:lnTo>
                    <a:cubicBezTo>
                      <a:pt x="3696722" y="2257763"/>
                      <a:pt x="3585446" y="2307545"/>
                      <a:pt x="3129113" y="2279691"/>
                    </a:cubicBezTo>
                    <a:cubicBezTo>
                      <a:pt x="2672780" y="2251837"/>
                      <a:pt x="2632213" y="2174196"/>
                      <a:pt x="2202974" y="2067822"/>
                    </a:cubicBezTo>
                    <a:lnTo>
                      <a:pt x="2080556" y="2978548"/>
                    </a:lnTo>
                    <a:cubicBezTo>
                      <a:pt x="2081419" y="3037815"/>
                      <a:pt x="2082283" y="3097083"/>
                      <a:pt x="2083146" y="3156350"/>
                    </a:cubicBezTo>
                    <a:lnTo>
                      <a:pt x="1963399" y="3154931"/>
                    </a:lnTo>
                    <a:lnTo>
                      <a:pt x="1953606" y="3080457"/>
                    </a:lnTo>
                    <a:lnTo>
                      <a:pt x="1943842" y="3154699"/>
                    </a:lnTo>
                    <a:lnTo>
                      <a:pt x="1736179" y="3152238"/>
                    </a:lnTo>
                    <a:cubicBezTo>
                      <a:pt x="1736197" y="3153609"/>
                      <a:pt x="1736216" y="3154979"/>
                      <a:pt x="1736234" y="3156350"/>
                    </a:cubicBezTo>
                    <a:lnTo>
                      <a:pt x="1625250" y="3154931"/>
                    </a:lnTo>
                    <a:lnTo>
                      <a:pt x="1616174" y="3080457"/>
                    </a:lnTo>
                    <a:lnTo>
                      <a:pt x="1607125" y="3154699"/>
                    </a:lnTo>
                    <a:lnTo>
                      <a:pt x="1363788" y="3151587"/>
                    </a:lnTo>
                    <a:lnTo>
                      <a:pt x="1494440" y="2967116"/>
                    </a:lnTo>
                    <a:lnTo>
                      <a:pt x="1368088" y="1952895"/>
                    </a:lnTo>
                    <a:lnTo>
                      <a:pt x="1277489" y="1945719"/>
                    </a:lnTo>
                    <a:cubicBezTo>
                      <a:pt x="804415" y="1917511"/>
                      <a:pt x="789334" y="2039356"/>
                      <a:pt x="601215" y="2015549"/>
                    </a:cubicBezTo>
                    <a:cubicBezTo>
                      <a:pt x="446433" y="1801241"/>
                      <a:pt x="205927" y="1867417"/>
                      <a:pt x="148776" y="1802875"/>
                    </a:cubicBezTo>
                    <a:cubicBezTo>
                      <a:pt x="91626" y="1738334"/>
                      <a:pt x="-6800" y="1500928"/>
                      <a:pt x="63051" y="1461153"/>
                    </a:cubicBezTo>
                    <a:cubicBezTo>
                      <a:pt x="132903" y="1421378"/>
                      <a:pt x="140839" y="1490584"/>
                      <a:pt x="229739" y="1456128"/>
                    </a:cubicBezTo>
                    <a:cubicBezTo>
                      <a:pt x="318640" y="1421672"/>
                      <a:pt x="412301" y="1358643"/>
                      <a:pt x="439289" y="1257512"/>
                    </a:cubicBezTo>
                    <a:cubicBezTo>
                      <a:pt x="481556" y="1158824"/>
                      <a:pt x="389877" y="1003910"/>
                      <a:pt x="448553" y="836534"/>
                    </a:cubicBezTo>
                    <a:lnTo>
                      <a:pt x="465877" y="802627"/>
                    </a:lnTo>
                    <a:lnTo>
                      <a:pt x="463174" y="801656"/>
                    </a:lnTo>
                    <a:cubicBezTo>
                      <a:pt x="398907" y="764551"/>
                      <a:pt x="-56328" y="315862"/>
                      <a:pt x="5811" y="191392"/>
                    </a:cubicBezTo>
                    <a:cubicBezTo>
                      <a:pt x="55138" y="105955"/>
                      <a:pt x="311460" y="503239"/>
                      <a:pt x="631714" y="473930"/>
                    </a:cubicBezTo>
                    <a:lnTo>
                      <a:pt x="656495" y="469414"/>
                    </a:lnTo>
                    <a:lnTo>
                      <a:pt x="648935" y="384369"/>
                    </a:lnTo>
                    <a:cubicBezTo>
                      <a:pt x="638096" y="217087"/>
                      <a:pt x="642412" y="63202"/>
                      <a:pt x="690058" y="50435"/>
                    </a:cubicBezTo>
                    <a:cubicBezTo>
                      <a:pt x="740881" y="36817"/>
                      <a:pt x="831380" y="186339"/>
                      <a:pt x="911575" y="348225"/>
                    </a:cubicBezTo>
                    <a:lnTo>
                      <a:pt x="946959" y="423004"/>
                    </a:lnTo>
                    <a:lnTo>
                      <a:pt x="985489" y="405064"/>
                    </a:lnTo>
                    <a:cubicBezTo>
                      <a:pt x="1136995" y="341133"/>
                      <a:pt x="1300905" y="297018"/>
                      <a:pt x="1477514" y="262401"/>
                    </a:cubicBezTo>
                    <a:cubicBezTo>
                      <a:pt x="1830733" y="193168"/>
                      <a:pt x="2416520" y="236419"/>
                      <a:pt x="2887214" y="165500"/>
                    </a:cubicBezTo>
                    <a:cubicBezTo>
                      <a:pt x="3247590" y="111203"/>
                      <a:pt x="3486061" y="13413"/>
                      <a:pt x="3757588" y="1253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E19BCFD3-751A-4344-A222-AAC45A37A3E2}"/>
                  </a:ext>
                </a:extLst>
              </p:cNvPr>
              <p:cNvSpPr/>
              <p:nvPr/>
            </p:nvSpPr>
            <p:spPr>
              <a:xfrm>
                <a:off x="633951" y="3686629"/>
                <a:ext cx="814884" cy="907730"/>
              </a:xfrm>
              <a:custGeom>
                <a:avLst/>
                <a:gdLst>
                  <a:gd name="connsiteX0" fmla="*/ 41142 w 814884"/>
                  <a:gd name="connsiteY0" fmla="*/ 0 h 907730"/>
                  <a:gd name="connsiteX1" fmla="*/ 814884 w 814884"/>
                  <a:gd name="connsiteY1" fmla="*/ 0 h 907730"/>
                  <a:gd name="connsiteX2" fmla="*/ 716768 w 814884"/>
                  <a:gd name="connsiteY2" fmla="*/ 729928 h 907730"/>
                  <a:gd name="connsiteX3" fmla="*/ 719358 w 814884"/>
                  <a:gd name="connsiteY3" fmla="*/ 907730 h 907730"/>
                  <a:gd name="connsiteX4" fmla="*/ 599611 w 814884"/>
                  <a:gd name="connsiteY4" fmla="*/ 906311 h 907730"/>
                  <a:gd name="connsiteX5" fmla="*/ 589818 w 814884"/>
                  <a:gd name="connsiteY5" fmla="*/ 831837 h 907730"/>
                  <a:gd name="connsiteX6" fmla="*/ 580054 w 814884"/>
                  <a:gd name="connsiteY6" fmla="*/ 906079 h 907730"/>
                  <a:gd name="connsiteX7" fmla="*/ 372391 w 814884"/>
                  <a:gd name="connsiteY7" fmla="*/ 903618 h 907730"/>
                  <a:gd name="connsiteX8" fmla="*/ 372446 w 814884"/>
                  <a:gd name="connsiteY8" fmla="*/ 907730 h 907730"/>
                  <a:gd name="connsiteX9" fmla="*/ 261462 w 814884"/>
                  <a:gd name="connsiteY9" fmla="*/ 906311 h 907730"/>
                  <a:gd name="connsiteX10" fmla="*/ 252386 w 814884"/>
                  <a:gd name="connsiteY10" fmla="*/ 831837 h 907730"/>
                  <a:gd name="connsiteX11" fmla="*/ 243337 w 814884"/>
                  <a:gd name="connsiteY11" fmla="*/ 906079 h 907730"/>
                  <a:gd name="connsiteX12" fmla="*/ 0 w 814884"/>
                  <a:gd name="connsiteY12" fmla="*/ 902967 h 907730"/>
                  <a:gd name="connsiteX13" fmla="*/ 130652 w 814884"/>
                  <a:gd name="connsiteY13" fmla="*/ 718496 h 907730"/>
                  <a:gd name="connsiteX14" fmla="*/ 41142 w 814884"/>
                  <a:gd name="connsiteY14" fmla="*/ 0 h 907730"/>
                  <a:gd name="connsiteX15" fmla="*/ 413319 w 814884"/>
                  <a:gd name="connsiteY15" fmla="*/ 382578 h 907730"/>
                  <a:gd name="connsiteX16" fmla="*/ 370046 w 814884"/>
                  <a:gd name="connsiteY16" fmla="*/ 729928 h 907730"/>
                  <a:gd name="connsiteX17" fmla="*/ 371429 w 814884"/>
                  <a:gd name="connsiteY17" fmla="*/ 832401 h 907730"/>
                  <a:gd name="connsiteX18" fmla="*/ 458472 w 814884"/>
                  <a:gd name="connsiteY18" fmla="*/ 718496 h 907730"/>
                  <a:gd name="connsiteX19" fmla="*/ 413319 w 814884"/>
                  <a:gd name="connsiteY19" fmla="*/ 382578 h 907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14884" h="907730">
                    <a:moveTo>
                      <a:pt x="41142" y="0"/>
                    </a:moveTo>
                    <a:lnTo>
                      <a:pt x="814884" y="0"/>
                    </a:lnTo>
                    <a:lnTo>
                      <a:pt x="716768" y="729928"/>
                    </a:lnTo>
                    <a:cubicBezTo>
                      <a:pt x="717631" y="789195"/>
                      <a:pt x="718495" y="848463"/>
                      <a:pt x="719358" y="907730"/>
                    </a:cubicBezTo>
                    <a:lnTo>
                      <a:pt x="599611" y="906311"/>
                    </a:lnTo>
                    <a:lnTo>
                      <a:pt x="589818" y="831837"/>
                    </a:lnTo>
                    <a:lnTo>
                      <a:pt x="580054" y="906079"/>
                    </a:lnTo>
                    <a:lnTo>
                      <a:pt x="372391" y="903618"/>
                    </a:lnTo>
                    <a:cubicBezTo>
                      <a:pt x="372409" y="904989"/>
                      <a:pt x="372428" y="906359"/>
                      <a:pt x="372446" y="907730"/>
                    </a:cubicBezTo>
                    <a:lnTo>
                      <a:pt x="261462" y="906311"/>
                    </a:lnTo>
                    <a:lnTo>
                      <a:pt x="252386" y="831837"/>
                    </a:lnTo>
                    <a:lnTo>
                      <a:pt x="243337" y="906079"/>
                    </a:lnTo>
                    <a:lnTo>
                      <a:pt x="0" y="902967"/>
                    </a:lnTo>
                    <a:lnTo>
                      <a:pt x="130652" y="718496"/>
                    </a:lnTo>
                    <a:lnTo>
                      <a:pt x="41142" y="0"/>
                    </a:lnTo>
                    <a:close/>
                    <a:moveTo>
                      <a:pt x="413319" y="382578"/>
                    </a:moveTo>
                    <a:lnTo>
                      <a:pt x="370046" y="729928"/>
                    </a:lnTo>
                    <a:lnTo>
                      <a:pt x="371429" y="832401"/>
                    </a:lnTo>
                    <a:lnTo>
                      <a:pt x="458472" y="718496"/>
                    </a:lnTo>
                    <a:lnTo>
                      <a:pt x="413319" y="382578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D81BFC3D-7AF0-4934-AAD4-40DFEEBFAACC}"/>
                  </a:ext>
                </a:extLst>
              </p:cNvPr>
              <p:cNvSpPr/>
              <p:nvPr/>
            </p:nvSpPr>
            <p:spPr>
              <a:xfrm>
                <a:off x="3258908" y="3686630"/>
                <a:ext cx="855497" cy="551542"/>
              </a:xfrm>
              <a:custGeom>
                <a:avLst/>
                <a:gdLst>
                  <a:gd name="connsiteX0" fmla="*/ 15760 w 855497"/>
                  <a:gd name="connsiteY0" fmla="*/ 0 h 551542"/>
                  <a:gd name="connsiteX1" fmla="*/ 855497 w 855497"/>
                  <a:gd name="connsiteY1" fmla="*/ 0 h 551542"/>
                  <a:gd name="connsiteX2" fmla="*/ 830019 w 855497"/>
                  <a:gd name="connsiteY2" fmla="*/ 140690 h 551542"/>
                  <a:gd name="connsiteX3" fmla="*/ 677771 w 855497"/>
                  <a:gd name="connsiteY3" fmla="*/ 551542 h 551542"/>
                  <a:gd name="connsiteX4" fmla="*/ 414203 w 855497"/>
                  <a:gd name="connsiteY4" fmla="*/ 551542 h 551542"/>
                  <a:gd name="connsiteX5" fmla="*/ 464432 w 855497"/>
                  <a:gd name="connsiteY5" fmla="*/ 175783 h 551542"/>
                  <a:gd name="connsiteX6" fmla="*/ 462697 w 855497"/>
                  <a:gd name="connsiteY6" fmla="*/ 175783 h 551542"/>
                  <a:gd name="connsiteX7" fmla="*/ 452213 w 855497"/>
                  <a:gd name="connsiteY7" fmla="*/ 122448 h 551542"/>
                  <a:gd name="connsiteX8" fmla="*/ 448648 w 855497"/>
                  <a:gd name="connsiteY8" fmla="*/ 140690 h 551542"/>
                  <a:gd name="connsiteX9" fmla="*/ 284379 w 855497"/>
                  <a:gd name="connsiteY9" fmla="*/ 551542 h 551542"/>
                  <a:gd name="connsiteX10" fmla="*/ 0 w 855497"/>
                  <a:gd name="connsiteY10" fmla="*/ 551542 h 551542"/>
                  <a:gd name="connsiteX11" fmla="*/ 54195 w 855497"/>
                  <a:gd name="connsiteY11" fmla="*/ 175783 h 551542"/>
                  <a:gd name="connsiteX12" fmla="*/ 15760 w 855497"/>
                  <a:gd name="connsiteY12" fmla="*/ 0 h 551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55497" h="551542">
                    <a:moveTo>
                      <a:pt x="15760" y="0"/>
                    </a:moveTo>
                    <a:lnTo>
                      <a:pt x="855497" y="0"/>
                    </a:lnTo>
                    <a:lnTo>
                      <a:pt x="830019" y="140690"/>
                    </a:lnTo>
                    <a:lnTo>
                      <a:pt x="677771" y="551542"/>
                    </a:lnTo>
                    <a:lnTo>
                      <a:pt x="414203" y="551542"/>
                    </a:lnTo>
                    <a:lnTo>
                      <a:pt x="464432" y="175783"/>
                    </a:lnTo>
                    <a:lnTo>
                      <a:pt x="462697" y="175783"/>
                    </a:lnTo>
                    <a:lnTo>
                      <a:pt x="452213" y="122448"/>
                    </a:lnTo>
                    <a:lnTo>
                      <a:pt x="448648" y="140690"/>
                    </a:lnTo>
                    <a:lnTo>
                      <a:pt x="284379" y="551542"/>
                    </a:lnTo>
                    <a:lnTo>
                      <a:pt x="0" y="551542"/>
                    </a:lnTo>
                    <a:lnTo>
                      <a:pt x="54195" y="175783"/>
                    </a:lnTo>
                    <a:lnTo>
                      <a:pt x="15760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D8835E0D-C7C5-4F7E-9228-E647B049312C}"/>
                  </a:ext>
                </a:extLst>
              </p:cNvPr>
              <p:cNvSpPr/>
              <p:nvPr/>
            </p:nvSpPr>
            <p:spPr>
              <a:xfrm>
                <a:off x="3188970" y="1444430"/>
                <a:ext cx="1174102" cy="2242201"/>
              </a:xfrm>
              <a:custGeom>
                <a:avLst/>
                <a:gdLst>
                  <a:gd name="connsiteX0" fmla="*/ 0 w 1174102"/>
                  <a:gd name="connsiteY0" fmla="*/ 0 h 2242201"/>
                  <a:gd name="connsiteX1" fmla="*/ 101881 w 1174102"/>
                  <a:gd name="connsiteY1" fmla="*/ 11443 h 2242201"/>
                  <a:gd name="connsiteX2" fmla="*/ 813837 w 1174102"/>
                  <a:gd name="connsiteY2" fmla="*/ 296200 h 2242201"/>
                  <a:gd name="connsiteX3" fmla="*/ 856782 w 1174102"/>
                  <a:gd name="connsiteY3" fmla="*/ 335704 h 2242201"/>
                  <a:gd name="connsiteX4" fmla="*/ 978347 w 1174102"/>
                  <a:gd name="connsiteY4" fmla="*/ 468667 h 2242201"/>
                  <a:gd name="connsiteX5" fmla="*/ 1015276 w 1174102"/>
                  <a:gd name="connsiteY5" fmla="*/ 517081 h 2242201"/>
                  <a:gd name="connsiteX6" fmla="*/ 1082955 w 1174102"/>
                  <a:gd name="connsiteY6" fmla="*/ 655180 h 2242201"/>
                  <a:gd name="connsiteX7" fmla="*/ 1036075 w 1174102"/>
                  <a:gd name="connsiteY7" fmla="*/ 1700325 h 2242201"/>
                  <a:gd name="connsiteX8" fmla="*/ 1019983 w 1174102"/>
                  <a:gd name="connsiteY8" fmla="*/ 1720087 h 2242201"/>
                  <a:gd name="connsiteX9" fmla="*/ 925433 w 1174102"/>
                  <a:gd name="connsiteY9" fmla="*/ 2242201 h 2242201"/>
                  <a:gd name="connsiteX10" fmla="*/ 85696 w 1174102"/>
                  <a:gd name="connsiteY10" fmla="*/ 2242201 h 2242201"/>
                  <a:gd name="connsiteX11" fmla="*/ 61720 w 1174102"/>
                  <a:gd name="connsiteY11" fmla="*/ 2132548 h 2242201"/>
                  <a:gd name="connsiteX12" fmla="*/ 0 w 1174102"/>
                  <a:gd name="connsiteY12" fmla="*/ 2158203 h 2242201"/>
                  <a:gd name="connsiteX13" fmla="*/ 0 w 1174102"/>
                  <a:gd name="connsiteY13" fmla="*/ 0 h 2242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74102" h="2242201">
                    <a:moveTo>
                      <a:pt x="0" y="0"/>
                    </a:moveTo>
                    <a:lnTo>
                      <a:pt x="101881" y="11443"/>
                    </a:lnTo>
                    <a:cubicBezTo>
                      <a:pt x="351913" y="54192"/>
                      <a:pt x="615586" y="140891"/>
                      <a:pt x="813837" y="296200"/>
                    </a:cubicBezTo>
                    <a:lnTo>
                      <a:pt x="856782" y="335704"/>
                    </a:lnTo>
                    <a:lnTo>
                      <a:pt x="978347" y="468667"/>
                    </a:lnTo>
                    <a:lnTo>
                      <a:pt x="1015276" y="517081"/>
                    </a:lnTo>
                    <a:cubicBezTo>
                      <a:pt x="1041928" y="559910"/>
                      <a:pt x="1064699" y="605877"/>
                      <a:pt x="1082955" y="655180"/>
                    </a:cubicBezTo>
                    <a:cubicBezTo>
                      <a:pt x="1210749" y="1000304"/>
                      <a:pt x="1212139" y="1428579"/>
                      <a:pt x="1036075" y="1700325"/>
                    </a:cubicBezTo>
                    <a:lnTo>
                      <a:pt x="1019983" y="1720087"/>
                    </a:lnTo>
                    <a:lnTo>
                      <a:pt x="925433" y="2242201"/>
                    </a:lnTo>
                    <a:lnTo>
                      <a:pt x="85696" y="2242201"/>
                    </a:lnTo>
                    <a:lnTo>
                      <a:pt x="61720" y="2132548"/>
                    </a:lnTo>
                    <a:lnTo>
                      <a:pt x="0" y="215820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CE9F37B-85A6-4D3F-94A8-7A4FE6BA8571}"/>
                  </a:ext>
                </a:extLst>
              </p:cNvPr>
              <p:cNvSpPr/>
              <p:nvPr/>
            </p:nvSpPr>
            <p:spPr>
              <a:xfrm>
                <a:off x="497476" y="2688415"/>
                <a:ext cx="2691494" cy="1036831"/>
              </a:xfrm>
              <a:custGeom>
                <a:avLst/>
                <a:gdLst>
                  <a:gd name="connsiteX0" fmla="*/ 0 w 2691494"/>
                  <a:gd name="connsiteY0" fmla="*/ 0 h 1036831"/>
                  <a:gd name="connsiteX1" fmla="*/ 2691494 w 2691494"/>
                  <a:gd name="connsiteY1" fmla="*/ 0 h 1036831"/>
                  <a:gd name="connsiteX2" fmla="*/ 2691494 w 2691494"/>
                  <a:gd name="connsiteY2" fmla="*/ 914218 h 1036831"/>
                  <a:gd name="connsiteX3" fmla="*/ 2653863 w 2691494"/>
                  <a:gd name="connsiteY3" fmla="*/ 929859 h 1036831"/>
                  <a:gd name="connsiteX4" fmla="*/ 1901799 w 2691494"/>
                  <a:gd name="connsiteY4" fmla="*/ 1029286 h 1036831"/>
                  <a:gd name="connsiteX5" fmla="*/ 975660 w 2691494"/>
                  <a:gd name="connsiteY5" fmla="*/ 817417 h 1036831"/>
                  <a:gd name="connsiteX6" fmla="*/ 951358 w 2691494"/>
                  <a:gd name="connsiteY6" fmla="*/ 998215 h 1036831"/>
                  <a:gd name="connsiteX7" fmla="*/ 177616 w 2691494"/>
                  <a:gd name="connsiteY7" fmla="*/ 998215 h 1036831"/>
                  <a:gd name="connsiteX8" fmla="*/ 140774 w 2691494"/>
                  <a:gd name="connsiteY8" fmla="*/ 702490 h 1036831"/>
                  <a:gd name="connsiteX9" fmla="*/ 50175 w 2691494"/>
                  <a:gd name="connsiteY9" fmla="*/ 695314 h 1036831"/>
                  <a:gd name="connsiteX10" fmla="*/ 0 w 2691494"/>
                  <a:gd name="connsiteY10" fmla="*/ 693149 h 1036831"/>
                  <a:gd name="connsiteX11" fmla="*/ 0 w 2691494"/>
                  <a:gd name="connsiteY11" fmla="*/ 0 h 1036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91494" h="1036831">
                    <a:moveTo>
                      <a:pt x="0" y="0"/>
                    </a:moveTo>
                    <a:lnTo>
                      <a:pt x="2691494" y="0"/>
                    </a:lnTo>
                    <a:lnTo>
                      <a:pt x="2691494" y="914218"/>
                    </a:lnTo>
                    <a:lnTo>
                      <a:pt x="2653863" y="929859"/>
                    </a:lnTo>
                    <a:cubicBezTo>
                      <a:pt x="2436198" y="1018591"/>
                      <a:pt x="2301091" y="1053658"/>
                      <a:pt x="1901799" y="1029286"/>
                    </a:cubicBezTo>
                    <a:cubicBezTo>
                      <a:pt x="1445466" y="1001432"/>
                      <a:pt x="1404899" y="923791"/>
                      <a:pt x="975660" y="817417"/>
                    </a:cubicBezTo>
                    <a:lnTo>
                      <a:pt x="951358" y="998215"/>
                    </a:lnTo>
                    <a:lnTo>
                      <a:pt x="177616" y="998215"/>
                    </a:lnTo>
                    <a:lnTo>
                      <a:pt x="140774" y="702490"/>
                    </a:lnTo>
                    <a:lnTo>
                      <a:pt x="50175" y="695314"/>
                    </a:lnTo>
                    <a:lnTo>
                      <a:pt x="0" y="69314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FC3310DB-8584-473E-B5CF-6AE298CA352D}"/>
                  </a:ext>
                </a:extLst>
              </p:cNvPr>
              <p:cNvSpPr/>
              <p:nvPr/>
            </p:nvSpPr>
            <p:spPr>
              <a:xfrm>
                <a:off x="1800542" y="1438010"/>
                <a:ext cx="1388428" cy="1250405"/>
              </a:xfrm>
              <a:custGeom>
                <a:avLst/>
                <a:gdLst>
                  <a:gd name="connsiteX0" fmla="*/ 1227208 w 1388428"/>
                  <a:gd name="connsiteY0" fmla="*/ 1253 h 1250405"/>
                  <a:gd name="connsiteX1" fmla="*/ 1346053 w 1388428"/>
                  <a:gd name="connsiteY1" fmla="*/ 1661 h 1250405"/>
                  <a:gd name="connsiteX2" fmla="*/ 1388428 w 1388428"/>
                  <a:gd name="connsiteY2" fmla="*/ 6420 h 1250405"/>
                  <a:gd name="connsiteX3" fmla="*/ 1388428 w 1388428"/>
                  <a:gd name="connsiteY3" fmla="*/ 1250405 h 1250405"/>
                  <a:gd name="connsiteX4" fmla="*/ 0 w 1388428"/>
                  <a:gd name="connsiteY4" fmla="*/ 1250405 h 1250405"/>
                  <a:gd name="connsiteX5" fmla="*/ 0 w 1388428"/>
                  <a:gd name="connsiteY5" fmla="*/ 199929 h 1250405"/>
                  <a:gd name="connsiteX6" fmla="*/ 175608 w 1388428"/>
                  <a:gd name="connsiteY6" fmla="*/ 187186 h 1250405"/>
                  <a:gd name="connsiteX7" fmla="*/ 356834 w 1388428"/>
                  <a:gd name="connsiteY7" fmla="*/ 165500 h 1250405"/>
                  <a:gd name="connsiteX8" fmla="*/ 1227208 w 1388428"/>
                  <a:gd name="connsiteY8" fmla="*/ 1253 h 12504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388428" h="1250405">
                    <a:moveTo>
                      <a:pt x="1227208" y="1253"/>
                    </a:moveTo>
                    <a:cubicBezTo>
                      <a:pt x="1265998" y="-484"/>
                      <a:pt x="1305462" y="-474"/>
                      <a:pt x="1346053" y="1661"/>
                    </a:cubicBezTo>
                    <a:lnTo>
                      <a:pt x="1388428" y="6420"/>
                    </a:lnTo>
                    <a:lnTo>
                      <a:pt x="1388428" y="1250405"/>
                    </a:lnTo>
                    <a:lnTo>
                      <a:pt x="0" y="1250405"/>
                    </a:lnTo>
                    <a:lnTo>
                      <a:pt x="0" y="199929"/>
                    </a:lnTo>
                    <a:lnTo>
                      <a:pt x="175608" y="187186"/>
                    </a:lnTo>
                    <a:cubicBezTo>
                      <a:pt x="237362" y="181446"/>
                      <a:pt x="297997" y="174365"/>
                      <a:pt x="356834" y="165500"/>
                    </a:cubicBezTo>
                    <a:cubicBezTo>
                      <a:pt x="717210" y="111203"/>
                      <a:pt x="955681" y="13413"/>
                      <a:pt x="1227208" y="1253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15B3FF1-5649-41DC-8C84-2C26C139AC1F}"/>
                  </a:ext>
                </a:extLst>
              </p:cNvPr>
              <p:cNvSpPr/>
              <p:nvPr/>
            </p:nvSpPr>
            <p:spPr>
              <a:xfrm>
                <a:off x="497476" y="1637939"/>
                <a:ext cx="1303066" cy="1050476"/>
              </a:xfrm>
              <a:custGeom>
                <a:avLst/>
                <a:gdLst>
                  <a:gd name="connsiteX0" fmla="*/ 1303066 w 1303066"/>
                  <a:gd name="connsiteY0" fmla="*/ 0 h 1050476"/>
                  <a:gd name="connsiteX1" fmla="*/ 1303066 w 1303066"/>
                  <a:gd name="connsiteY1" fmla="*/ 1050476 h 1050476"/>
                  <a:gd name="connsiteX2" fmla="*/ 0 w 1303066"/>
                  <a:gd name="connsiteY2" fmla="*/ 1050476 h 1050476"/>
                  <a:gd name="connsiteX3" fmla="*/ 0 w 1303066"/>
                  <a:gd name="connsiteY3" fmla="*/ 121577 h 1050476"/>
                  <a:gd name="connsiteX4" fmla="*/ 250200 w 1303066"/>
                  <a:gd name="connsiteY4" fmla="*/ 62472 h 1050476"/>
                  <a:gd name="connsiteX5" fmla="*/ 1290732 w 1303066"/>
                  <a:gd name="connsiteY5" fmla="*/ 895 h 1050476"/>
                  <a:gd name="connsiteX6" fmla="*/ 1303066 w 1303066"/>
                  <a:gd name="connsiteY6" fmla="*/ 0 h 1050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3066" h="1050476">
                    <a:moveTo>
                      <a:pt x="1303066" y="0"/>
                    </a:moveTo>
                    <a:lnTo>
                      <a:pt x="1303066" y="1050476"/>
                    </a:lnTo>
                    <a:lnTo>
                      <a:pt x="0" y="1050476"/>
                    </a:lnTo>
                    <a:lnTo>
                      <a:pt x="0" y="121577"/>
                    </a:lnTo>
                    <a:lnTo>
                      <a:pt x="250200" y="62472"/>
                    </a:lnTo>
                    <a:cubicBezTo>
                      <a:pt x="515114" y="10547"/>
                      <a:pt x="910848" y="21895"/>
                      <a:pt x="1290732" y="895"/>
                    </a:cubicBezTo>
                    <a:lnTo>
                      <a:pt x="1303066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6B70D138-232F-48CD-A10E-79A9AF195B37}"/>
                  </a:ext>
                </a:extLst>
              </p:cNvPr>
              <p:cNvSpPr/>
              <p:nvPr/>
            </p:nvSpPr>
            <p:spPr>
              <a:xfrm>
                <a:off x="2688828" y="1964424"/>
                <a:ext cx="1000284" cy="578310"/>
              </a:xfrm>
              <a:prstGeom prst="roundRect">
                <a:avLst>
                  <a:gd name="adj" fmla="val 50000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26D46BA-5089-41C8-AE0C-474453123188}"/>
                </a:ext>
              </a:extLst>
            </p:cNvPr>
            <p:cNvGrpSpPr/>
            <p:nvPr/>
          </p:nvGrpSpPr>
          <p:grpSpPr>
            <a:xfrm>
              <a:off x="760007" y="620214"/>
              <a:ext cx="3367539" cy="1987120"/>
              <a:chOff x="760007" y="2058223"/>
              <a:chExt cx="3367539" cy="1987120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4A3F294C-595C-4582-895E-632FFE4DA2E3}"/>
                  </a:ext>
                </a:extLst>
              </p:cNvPr>
              <p:cNvGrpSpPr/>
              <p:nvPr/>
            </p:nvGrpSpPr>
            <p:grpSpPr>
              <a:xfrm>
                <a:off x="1967212" y="2058223"/>
                <a:ext cx="534148" cy="228920"/>
                <a:chOff x="1691371" y="5220061"/>
                <a:chExt cx="646331" cy="276999"/>
              </a:xfrm>
            </p:grpSpPr>
            <p:sp>
              <p:nvSpPr>
                <p:cNvPr id="24" name="テキスト ボックス 23">
                  <a:extLst>
                    <a:ext uri="{FF2B5EF4-FFF2-40B4-BE49-F238E27FC236}">
                      <a16:creationId xmlns:a16="http://schemas.microsoft.com/office/drawing/2014/main" id="{5EAA90FB-BB85-4BFB-AFF9-D5F4CBAB9B1F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  <p:sp>
              <p:nvSpPr>
                <p:cNvPr id="25" name="テキスト ボックス 24">
                  <a:extLst>
                    <a:ext uri="{FF2B5EF4-FFF2-40B4-BE49-F238E27FC236}">
                      <a16:creationId xmlns:a16="http://schemas.microsoft.com/office/drawing/2014/main" id="{F24C51FE-D5A6-47D1-9F1C-FCD1BBA177DF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</p:grp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F1030ED0-E921-4649-847B-312310EF0288}"/>
                  </a:ext>
                </a:extLst>
              </p:cNvPr>
              <p:cNvGrpSpPr/>
              <p:nvPr/>
            </p:nvGrpSpPr>
            <p:grpSpPr>
              <a:xfrm>
                <a:off x="1664676" y="2996239"/>
                <a:ext cx="406970" cy="228920"/>
                <a:chOff x="1562439" y="5770128"/>
                <a:chExt cx="492443" cy="276999"/>
              </a:xfrm>
            </p:grpSpPr>
            <p:sp>
              <p:nvSpPr>
                <p:cNvPr id="22" name="テキスト ボックス 21">
                  <a:extLst>
                    <a:ext uri="{FF2B5EF4-FFF2-40B4-BE49-F238E27FC236}">
                      <a16:creationId xmlns:a16="http://schemas.microsoft.com/office/drawing/2014/main" id="{EAC540EE-2A87-419F-9459-2C3EABB15175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81B6051C-E521-46E0-9222-8CC48D4F63E0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1239ECFB-D87A-4A9B-9137-A0FDBB3464D6}"/>
                  </a:ext>
                </a:extLst>
              </p:cNvPr>
              <p:cNvGrpSpPr/>
              <p:nvPr/>
            </p:nvGrpSpPr>
            <p:grpSpPr>
              <a:xfrm>
                <a:off x="795920" y="2085024"/>
                <a:ext cx="661324" cy="228918"/>
                <a:chOff x="2852620" y="5770128"/>
                <a:chExt cx="800219" cy="276999"/>
              </a:xfrm>
            </p:grpSpPr>
            <p:sp>
              <p:nvSpPr>
                <p:cNvPr id="20" name="テキスト ボックス 19">
                  <a:extLst>
                    <a:ext uri="{FF2B5EF4-FFF2-40B4-BE49-F238E27FC236}">
                      <a16:creationId xmlns:a16="http://schemas.microsoft.com/office/drawing/2014/main" id="{46227771-39B8-4D89-9F8A-A3E3D03B4C64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  <p:sp>
              <p:nvSpPr>
                <p:cNvPr id="21" name="テキスト ボックス 20">
                  <a:extLst>
                    <a:ext uri="{FF2B5EF4-FFF2-40B4-BE49-F238E27FC236}">
                      <a16:creationId xmlns:a16="http://schemas.microsoft.com/office/drawing/2014/main" id="{0B28E430-7D29-4532-93B4-DB3E62E6A7C4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A4587DCE-3C53-4EE8-9706-77186C2DEF53}"/>
                  </a:ext>
                </a:extLst>
              </p:cNvPr>
              <p:cNvGrpSpPr/>
              <p:nvPr/>
            </p:nvGrpSpPr>
            <p:grpSpPr>
              <a:xfrm>
                <a:off x="3483171" y="3781912"/>
                <a:ext cx="406970" cy="228920"/>
                <a:chOff x="2002702" y="6476222"/>
                <a:chExt cx="492443" cy="276999"/>
              </a:xfrm>
            </p:grpSpPr>
            <p:sp>
              <p:nvSpPr>
                <p:cNvPr id="18" name="テキスト ボックス 17">
                  <a:extLst>
                    <a:ext uri="{FF2B5EF4-FFF2-40B4-BE49-F238E27FC236}">
                      <a16:creationId xmlns:a16="http://schemas.microsoft.com/office/drawing/2014/main" id="{2C95972E-DE1E-45C8-9F4C-72C3AFA87288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  <p:sp>
              <p:nvSpPr>
                <p:cNvPr id="19" name="テキスト ボックス 18">
                  <a:extLst>
                    <a:ext uri="{FF2B5EF4-FFF2-40B4-BE49-F238E27FC236}">
                      <a16:creationId xmlns:a16="http://schemas.microsoft.com/office/drawing/2014/main" id="{A9C037C7-A487-4D33-9B54-6874725D772E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</p:grp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CA20585-23FF-4CB5-8CCA-3D20900206C0}"/>
                  </a:ext>
                </a:extLst>
              </p:cNvPr>
              <p:cNvGrpSpPr/>
              <p:nvPr/>
            </p:nvGrpSpPr>
            <p:grpSpPr>
              <a:xfrm>
                <a:off x="760007" y="3816425"/>
                <a:ext cx="661324" cy="228918"/>
                <a:chOff x="2852620" y="6396429"/>
                <a:chExt cx="800219" cy="276999"/>
              </a:xfrm>
            </p:grpSpPr>
            <p:sp>
              <p:nvSpPr>
                <p:cNvPr id="16" name="テキスト ボックス 15">
                  <a:extLst>
                    <a:ext uri="{FF2B5EF4-FFF2-40B4-BE49-F238E27FC236}">
                      <a16:creationId xmlns:a16="http://schemas.microsoft.com/office/drawing/2014/main" id="{A104DAD5-07DE-4F56-8032-78F22E23C551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  <p:sp>
              <p:nvSpPr>
                <p:cNvPr id="17" name="テキスト ボックス 16">
                  <a:extLst>
                    <a:ext uri="{FF2B5EF4-FFF2-40B4-BE49-F238E27FC236}">
                      <a16:creationId xmlns:a16="http://schemas.microsoft.com/office/drawing/2014/main" id="{2DE98A50-3DCE-4D68-97BD-9417A7A15391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CF32F1E3-C6C7-4C6A-B33D-FF6B0A5B25D1}"/>
                  </a:ext>
                </a:extLst>
              </p:cNvPr>
              <p:cNvGrpSpPr/>
              <p:nvPr/>
            </p:nvGrpSpPr>
            <p:grpSpPr>
              <a:xfrm>
                <a:off x="2980180" y="2112545"/>
                <a:ext cx="406970" cy="228920"/>
                <a:chOff x="2883759" y="5270514"/>
                <a:chExt cx="492443" cy="276999"/>
              </a:xfrm>
            </p:grpSpPr>
            <p:sp>
              <p:nvSpPr>
                <p:cNvPr id="14" name="テキスト ボックス 13">
                  <a:extLst>
                    <a:ext uri="{FF2B5EF4-FFF2-40B4-BE49-F238E27FC236}">
                      <a16:creationId xmlns:a16="http://schemas.microsoft.com/office/drawing/2014/main" id="{4691ABEF-2AC8-4A5D-B410-0DBF869C2135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  <p:sp>
              <p:nvSpPr>
                <p:cNvPr id="15" name="テキスト ボックス 14">
                  <a:extLst>
                    <a:ext uri="{FF2B5EF4-FFF2-40B4-BE49-F238E27FC236}">
                      <a16:creationId xmlns:a16="http://schemas.microsoft.com/office/drawing/2014/main" id="{BEAA6926-EBF8-4F71-B181-7D0E7160539A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0FDEA4EE-43EC-4667-898F-785FB1AE74C5}"/>
                  </a:ext>
                </a:extLst>
              </p:cNvPr>
              <p:cNvGrpSpPr/>
              <p:nvPr/>
            </p:nvGrpSpPr>
            <p:grpSpPr>
              <a:xfrm>
                <a:off x="3720576" y="2511736"/>
                <a:ext cx="406970" cy="228920"/>
                <a:chOff x="3621962" y="5344254"/>
                <a:chExt cx="492443" cy="276999"/>
              </a:xfrm>
            </p:grpSpPr>
            <p:sp>
              <p:nvSpPr>
                <p:cNvPr id="12" name="テキスト ボックス 11">
                  <a:extLst>
                    <a:ext uri="{FF2B5EF4-FFF2-40B4-BE49-F238E27FC236}">
                      <a16:creationId xmlns:a16="http://schemas.microsoft.com/office/drawing/2014/main" id="{CD94650A-542B-4DE6-A2C3-FDF58E8FCF89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  <p:sp>
              <p:nvSpPr>
                <p:cNvPr id="13" name="テキスト ボックス 12">
                  <a:extLst>
                    <a:ext uri="{FF2B5EF4-FFF2-40B4-BE49-F238E27FC236}">
                      <a16:creationId xmlns:a16="http://schemas.microsoft.com/office/drawing/2014/main" id="{A0BE0DC1-EA05-4E65-A771-F513ED314806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</p:grp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C677B978-47B3-4CDB-A2B9-2C61117DEC6D}"/>
              </a:ext>
            </a:extLst>
          </p:cNvPr>
          <p:cNvGrpSpPr/>
          <p:nvPr/>
        </p:nvGrpSpPr>
        <p:grpSpPr>
          <a:xfrm>
            <a:off x="6311176" y="4343598"/>
            <a:ext cx="2757333" cy="1643795"/>
            <a:chOff x="4770592" y="0"/>
            <a:chExt cx="5367702" cy="3199977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32142A5A-3824-4A8F-BB1E-CD6A359C3043}"/>
                </a:ext>
              </a:extLst>
            </p:cNvPr>
            <p:cNvGrpSpPr/>
            <p:nvPr/>
          </p:nvGrpSpPr>
          <p:grpSpPr>
            <a:xfrm>
              <a:off x="4770592" y="0"/>
              <a:ext cx="5367702" cy="3199977"/>
              <a:chOff x="4770592" y="1438009"/>
              <a:chExt cx="5367702" cy="3199977"/>
            </a:xfrm>
            <a:solidFill>
              <a:schemeClr val="bg1"/>
            </a:solid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7F0E6479-DC5F-45DF-93DF-82AD95C6F3C5}"/>
                  </a:ext>
                </a:extLst>
              </p:cNvPr>
              <p:cNvSpPr/>
              <p:nvPr/>
            </p:nvSpPr>
            <p:spPr>
              <a:xfrm>
                <a:off x="4770592" y="1438009"/>
                <a:ext cx="5367702" cy="3199977"/>
              </a:xfrm>
              <a:custGeom>
                <a:avLst/>
                <a:gdLst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575167 w 5367702"/>
                  <a:gd name="connsiteY21" fmla="*/ 3198502 h 3199977"/>
                  <a:gd name="connsiteX22" fmla="*/ 4566090 w 5367702"/>
                  <a:gd name="connsiteY22" fmla="*/ 3121082 h 3199977"/>
                  <a:gd name="connsiteX23" fmla="*/ 4557041 w 5367702"/>
                  <a:gd name="connsiteY23" fmla="*/ 3198261 h 3199977"/>
                  <a:gd name="connsiteX24" fmla="*/ 4313704 w 5367702"/>
                  <a:gd name="connsiteY24" fmla="*/ 3195026 h 3199977"/>
                  <a:gd name="connsiteX25" fmla="*/ 4448430 w 5367702"/>
                  <a:gd name="connsiteY25" fmla="*/ 2997276 h 3199977"/>
                  <a:gd name="connsiteX26" fmla="*/ 4519177 w 5367702"/>
                  <a:gd name="connsiteY26" fmla="*/ 2468030 h 3199977"/>
                  <a:gd name="connsiteX27" fmla="*/ 4517442 w 5367702"/>
                  <a:gd name="connsiteY27" fmla="*/ 2468030 h 3199977"/>
                  <a:gd name="connsiteX28" fmla="*/ 4443430 w 5367702"/>
                  <a:gd name="connsiteY28" fmla="*/ 2091516 h 3199977"/>
                  <a:gd name="connsiteX29" fmla="*/ 4419804 w 5367702"/>
                  <a:gd name="connsiteY29" fmla="*/ 2100163 h 3199977"/>
                  <a:gd name="connsiteX30" fmla="*/ 4106997 w 5367702"/>
                  <a:gd name="connsiteY30" fmla="*/ 2147455 h 3199977"/>
                  <a:gd name="connsiteX31" fmla="*/ 1908809 w 5367702"/>
                  <a:gd name="connsiteY31" fmla="*/ 2147454 h 3199977"/>
                  <a:gd name="connsiteX32" fmla="*/ 1799836 w 5367702"/>
                  <a:gd name="connsiteY32" fmla="*/ 3022174 h 3199977"/>
                  <a:gd name="connsiteX33" fmla="*/ 1802236 w 5367702"/>
                  <a:gd name="connsiteY33" fmla="*/ 3199976 h 3199977"/>
                  <a:gd name="connsiteX34" fmla="*/ 1691253 w 5367702"/>
                  <a:gd name="connsiteY34" fmla="*/ 3198557 h 3199977"/>
                  <a:gd name="connsiteX35" fmla="*/ 1682176 w 5367702"/>
                  <a:gd name="connsiteY35" fmla="*/ 3124083 h 3199977"/>
                  <a:gd name="connsiteX36" fmla="*/ 1673127 w 5367702"/>
                  <a:gd name="connsiteY36" fmla="*/ 3198325 h 3199977"/>
                  <a:gd name="connsiteX37" fmla="*/ 1429790 w 5367702"/>
                  <a:gd name="connsiteY37" fmla="*/ 3195213 h 3199977"/>
                  <a:gd name="connsiteX38" fmla="*/ 1560442 w 5367702"/>
                  <a:gd name="connsiteY38" fmla="*/ 3010742 h 3199977"/>
                  <a:gd name="connsiteX39" fmla="*/ 1452894 w 5367702"/>
                  <a:gd name="connsiteY39" fmla="*/ 2147454 h 3199977"/>
                  <a:gd name="connsiteX40" fmla="*/ 173039 w 5367702"/>
                  <a:gd name="connsiteY40" fmla="*/ 2147454 h 3199977"/>
                  <a:gd name="connsiteX41" fmla="*/ 0 w 5367702"/>
                  <a:gd name="connsiteY41" fmla="*/ 1974415 h 3199977"/>
                  <a:gd name="connsiteX42" fmla="*/ 0 w 5367702"/>
                  <a:gd name="connsiteY42" fmla="*/ 1530795 h 3199977"/>
                  <a:gd name="connsiteX43" fmla="*/ 173039 w 5367702"/>
                  <a:gd name="connsiteY43" fmla="*/ 1357756 h 3199977"/>
                  <a:gd name="connsiteX44" fmla="*/ 576197 w 5367702"/>
                  <a:gd name="connsiteY44" fmla="*/ 1095539 h 3199977"/>
                  <a:gd name="connsiteX45" fmla="*/ 597568 w 5367702"/>
                  <a:gd name="connsiteY45" fmla="*/ 883542 h 3199977"/>
                  <a:gd name="connsiteX46" fmla="*/ 627261 w 5367702"/>
                  <a:gd name="connsiteY46" fmla="*/ 783568 h 3199977"/>
                  <a:gd name="connsiteX47" fmla="*/ 626516 w 5367702"/>
                  <a:gd name="connsiteY47" fmla="*/ 782407 h 3199977"/>
                  <a:gd name="connsiteX48" fmla="*/ 184433 w 5367702"/>
                  <a:gd name="connsiteY48" fmla="*/ 2925 h 3199977"/>
                  <a:gd name="connsiteX49" fmla="*/ 221541 w 5367702"/>
                  <a:gd name="connsiteY49" fmla="*/ 212 h 3199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5367702" h="3199977">
                    <a:moveTo>
                      <a:pt x="221541" y="212"/>
                    </a:moveTo>
                    <a:cubicBezTo>
                      <a:pt x="347729" y="6108"/>
                      <a:pt x="603220" y="134123"/>
                      <a:pt x="867629" y="270561"/>
                    </a:cubicBezTo>
                    <a:lnTo>
                      <a:pt x="936298" y="305995"/>
                    </a:lnTo>
                    <a:lnTo>
                      <a:pt x="958997" y="283831"/>
                    </a:lnTo>
                    <a:cubicBezTo>
                      <a:pt x="1140829" y="133769"/>
                      <a:pt x="1373944" y="43625"/>
                      <a:pt x="1628112" y="43625"/>
                    </a:cubicBezTo>
                    <a:lnTo>
                      <a:pt x="4106998" y="43625"/>
                    </a:lnTo>
                    <a:cubicBezTo>
                      <a:pt x="4361167" y="43625"/>
                      <a:pt x="4594281" y="133769"/>
                      <a:pt x="4776114" y="283831"/>
                    </a:cubicBezTo>
                    <a:lnTo>
                      <a:pt x="4836559" y="338768"/>
                    </a:lnTo>
                    <a:lnTo>
                      <a:pt x="4885413" y="340053"/>
                    </a:lnTo>
                    <a:cubicBezTo>
                      <a:pt x="4956341" y="348855"/>
                      <a:pt x="5026716" y="371707"/>
                      <a:pt x="5092506" y="409691"/>
                    </a:cubicBezTo>
                    <a:cubicBezTo>
                      <a:pt x="5355667" y="561628"/>
                      <a:pt x="5445833" y="898132"/>
                      <a:pt x="5293897" y="1161294"/>
                    </a:cubicBezTo>
                    <a:cubicBezTo>
                      <a:pt x="5350157" y="914989"/>
                      <a:pt x="5239273" y="660782"/>
                      <a:pt x="5020473" y="534458"/>
                    </a:cubicBezTo>
                    <a:lnTo>
                      <a:pt x="4984755" y="517524"/>
                    </a:lnTo>
                    <a:lnTo>
                      <a:pt x="5076248" y="686087"/>
                    </a:lnTo>
                    <a:cubicBezTo>
                      <a:pt x="5129478" y="811937"/>
                      <a:pt x="5158913" y="950301"/>
                      <a:pt x="5158913" y="1095540"/>
                    </a:cubicBezTo>
                    <a:lnTo>
                      <a:pt x="5158912" y="1095540"/>
                    </a:lnTo>
                    <a:cubicBezTo>
                      <a:pt x="5158912" y="1240779"/>
                      <a:pt x="5129477" y="1379144"/>
                      <a:pt x="5076247" y="1504993"/>
                    </a:cubicBezTo>
                    <a:lnTo>
                      <a:pt x="5041071" y="1569801"/>
                    </a:lnTo>
                    <a:lnTo>
                      <a:pt x="4884765" y="2432937"/>
                    </a:lnTo>
                    <a:lnTo>
                      <a:pt x="4677001" y="2993601"/>
                    </a:lnTo>
                    <a:lnTo>
                      <a:pt x="4686151" y="3199977"/>
                    </a:lnTo>
                    <a:lnTo>
                      <a:pt x="4575167" y="3198502"/>
                    </a:lnTo>
                    <a:lnTo>
                      <a:pt x="4566090" y="3121082"/>
                    </a:lnTo>
                    <a:lnTo>
                      <a:pt x="4557041" y="3198261"/>
                    </a:lnTo>
                    <a:lnTo>
                      <a:pt x="4313704" y="3195026"/>
                    </a:lnTo>
                    <a:lnTo>
                      <a:pt x="4448430" y="2997276"/>
                    </a:lnTo>
                    <a:lnTo>
                      <a:pt x="4519177" y="2468030"/>
                    </a:lnTo>
                    <a:lnTo>
                      <a:pt x="4517442" y="2468030"/>
                    </a:lnTo>
                    <a:lnTo>
                      <a:pt x="4443430" y="2091516"/>
                    </a:lnTo>
                    <a:lnTo>
                      <a:pt x="4419804" y="2100163"/>
                    </a:lnTo>
                    <a:cubicBezTo>
                      <a:pt x="4320989" y="2130898"/>
                      <a:pt x="4215926" y="2147455"/>
                      <a:pt x="4106997" y="2147455"/>
                    </a:cubicBezTo>
                    <a:lnTo>
                      <a:pt x="1908809" y="2147454"/>
                    </a:lnTo>
                    <a:lnTo>
                      <a:pt x="1799836" y="3022174"/>
                    </a:lnTo>
                    <a:lnTo>
                      <a:pt x="1802236" y="3199976"/>
                    </a:lnTo>
                    <a:lnTo>
                      <a:pt x="1691253" y="3198557"/>
                    </a:lnTo>
                    <a:lnTo>
                      <a:pt x="1682176" y="3124083"/>
                    </a:lnTo>
                    <a:lnTo>
                      <a:pt x="1673127" y="3198325"/>
                    </a:lnTo>
                    <a:lnTo>
                      <a:pt x="1429790" y="3195213"/>
                    </a:lnTo>
                    <a:lnTo>
                      <a:pt x="1560442" y="3010742"/>
                    </a:lnTo>
                    <a:lnTo>
                      <a:pt x="1452894" y="2147454"/>
                    </a:lnTo>
                    <a:lnTo>
                      <a:pt x="173039" y="2147454"/>
                    </a:lnTo>
                    <a:cubicBezTo>
                      <a:pt x="77472" y="2147454"/>
                      <a:pt x="0" y="2069982"/>
                      <a:pt x="0" y="1974415"/>
                    </a:cubicBezTo>
                    <a:lnTo>
                      <a:pt x="0" y="1530795"/>
                    </a:lnTo>
                    <a:cubicBezTo>
                      <a:pt x="0" y="1435228"/>
                      <a:pt x="77472" y="1357756"/>
                      <a:pt x="173039" y="1357756"/>
                    </a:cubicBezTo>
                    <a:lnTo>
                      <a:pt x="576197" y="1095539"/>
                    </a:lnTo>
                    <a:lnTo>
                      <a:pt x="597568" y="883542"/>
                    </a:lnTo>
                    <a:lnTo>
                      <a:pt x="627261" y="783568"/>
                    </a:lnTo>
                    <a:lnTo>
                      <a:pt x="626516" y="782407"/>
                    </a:lnTo>
                    <a:cubicBezTo>
                      <a:pt x="413234" y="472668"/>
                      <a:pt x="35150" y="38151"/>
                      <a:pt x="184433" y="2925"/>
                    </a:cubicBezTo>
                    <a:cubicBezTo>
                      <a:pt x="195096" y="409"/>
                      <a:pt x="207520" y="-444"/>
                      <a:pt x="221541" y="212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BBBC079C-C171-4FD3-AA10-2B3C1AF29F98}"/>
                  </a:ext>
                </a:extLst>
              </p:cNvPr>
              <p:cNvSpPr/>
              <p:nvPr/>
            </p:nvSpPr>
            <p:spPr>
              <a:xfrm>
                <a:off x="4770592" y="1438009"/>
                <a:ext cx="5367702" cy="3199977"/>
              </a:xfrm>
              <a:custGeom>
                <a:avLst/>
                <a:gdLst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575167 w 5367702"/>
                  <a:gd name="connsiteY21" fmla="*/ 3198502 h 3199977"/>
                  <a:gd name="connsiteX22" fmla="*/ 4566090 w 5367702"/>
                  <a:gd name="connsiteY22" fmla="*/ 3121082 h 3199977"/>
                  <a:gd name="connsiteX23" fmla="*/ 4557041 w 5367702"/>
                  <a:gd name="connsiteY23" fmla="*/ 3198261 h 3199977"/>
                  <a:gd name="connsiteX24" fmla="*/ 4313704 w 5367702"/>
                  <a:gd name="connsiteY24" fmla="*/ 3195026 h 3199977"/>
                  <a:gd name="connsiteX25" fmla="*/ 4448430 w 5367702"/>
                  <a:gd name="connsiteY25" fmla="*/ 2997276 h 3199977"/>
                  <a:gd name="connsiteX26" fmla="*/ 4519177 w 5367702"/>
                  <a:gd name="connsiteY26" fmla="*/ 2468030 h 3199977"/>
                  <a:gd name="connsiteX27" fmla="*/ 4517442 w 5367702"/>
                  <a:gd name="connsiteY27" fmla="*/ 2468030 h 3199977"/>
                  <a:gd name="connsiteX28" fmla="*/ 4443430 w 5367702"/>
                  <a:gd name="connsiteY28" fmla="*/ 2091516 h 3199977"/>
                  <a:gd name="connsiteX29" fmla="*/ 4419804 w 5367702"/>
                  <a:gd name="connsiteY29" fmla="*/ 2100163 h 3199977"/>
                  <a:gd name="connsiteX30" fmla="*/ 4106997 w 5367702"/>
                  <a:gd name="connsiteY30" fmla="*/ 2147455 h 3199977"/>
                  <a:gd name="connsiteX31" fmla="*/ 1908809 w 5367702"/>
                  <a:gd name="connsiteY31" fmla="*/ 2147454 h 3199977"/>
                  <a:gd name="connsiteX32" fmla="*/ 1799836 w 5367702"/>
                  <a:gd name="connsiteY32" fmla="*/ 3022174 h 3199977"/>
                  <a:gd name="connsiteX33" fmla="*/ 1802236 w 5367702"/>
                  <a:gd name="connsiteY33" fmla="*/ 3199976 h 3199977"/>
                  <a:gd name="connsiteX34" fmla="*/ 1691253 w 5367702"/>
                  <a:gd name="connsiteY34" fmla="*/ 3198557 h 3199977"/>
                  <a:gd name="connsiteX35" fmla="*/ 1682176 w 5367702"/>
                  <a:gd name="connsiteY35" fmla="*/ 3124083 h 3199977"/>
                  <a:gd name="connsiteX36" fmla="*/ 1673127 w 5367702"/>
                  <a:gd name="connsiteY36" fmla="*/ 3198325 h 3199977"/>
                  <a:gd name="connsiteX37" fmla="*/ 1429790 w 5367702"/>
                  <a:gd name="connsiteY37" fmla="*/ 3195213 h 3199977"/>
                  <a:gd name="connsiteX38" fmla="*/ 1560442 w 5367702"/>
                  <a:gd name="connsiteY38" fmla="*/ 3010742 h 3199977"/>
                  <a:gd name="connsiteX39" fmla="*/ 1452894 w 5367702"/>
                  <a:gd name="connsiteY39" fmla="*/ 2147454 h 3199977"/>
                  <a:gd name="connsiteX40" fmla="*/ 173039 w 5367702"/>
                  <a:gd name="connsiteY40" fmla="*/ 2147454 h 3199977"/>
                  <a:gd name="connsiteX41" fmla="*/ 0 w 5367702"/>
                  <a:gd name="connsiteY41" fmla="*/ 1974415 h 3199977"/>
                  <a:gd name="connsiteX42" fmla="*/ 0 w 5367702"/>
                  <a:gd name="connsiteY42" fmla="*/ 1530795 h 3199977"/>
                  <a:gd name="connsiteX43" fmla="*/ 173039 w 5367702"/>
                  <a:gd name="connsiteY43" fmla="*/ 1357756 h 3199977"/>
                  <a:gd name="connsiteX44" fmla="*/ 576197 w 5367702"/>
                  <a:gd name="connsiteY44" fmla="*/ 1095539 h 3199977"/>
                  <a:gd name="connsiteX45" fmla="*/ 597568 w 5367702"/>
                  <a:gd name="connsiteY45" fmla="*/ 883542 h 3199977"/>
                  <a:gd name="connsiteX46" fmla="*/ 627261 w 5367702"/>
                  <a:gd name="connsiteY46" fmla="*/ 783568 h 3199977"/>
                  <a:gd name="connsiteX47" fmla="*/ 626516 w 5367702"/>
                  <a:gd name="connsiteY47" fmla="*/ 782407 h 3199977"/>
                  <a:gd name="connsiteX48" fmla="*/ 184433 w 5367702"/>
                  <a:gd name="connsiteY48" fmla="*/ 2925 h 3199977"/>
                  <a:gd name="connsiteX49" fmla="*/ 221541 w 5367702"/>
                  <a:gd name="connsiteY49" fmla="*/ 212 h 3199977"/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575167 w 5367702"/>
                  <a:gd name="connsiteY21" fmla="*/ 3198502 h 3199977"/>
                  <a:gd name="connsiteX22" fmla="*/ 4566090 w 5367702"/>
                  <a:gd name="connsiteY22" fmla="*/ 3121082 h 3199977"/>
                  <a:gd name="connsiteX23" fmla="*/ 4557041 w 5367702"/>
                  <a:gd name="connsiteY23" fmla="*/ 3198261 h 3199977"/>
                  <a:gd name="connsiteX24" fmla="*/ 4313704 w 5367702"/>
                  <a:gd name="connsiteY24" fmla="*/ 3195026 h 3199977"/>
                  <a:gd name="connsiteX25" fmla="*/ 4448430 w 5367702"/>
                  <a:gd name="connsiteY25" fmla="*/ 2997276 h 3199977"/>
                  <a:gd name="connsiteX26" fmla="*/ 4519177 w 5367702"/>
                  <a:gd name="connsiteY26" fmla="*/ 2468030 h 3199977"/>
                  <a:gd name="connsiteX27" fmla="*/ 4517442 w 5367702"/>
                  <a:gd name="connsiteY27" fmla="*/ 2468030 h 3199977"/>
                  <a:gd name="connsiteX28" fmla="*/ 4443430 w 5367702"/>
                  <a:gd name="connsiteY28" fmla="*/ 2091516 h 3199977"/>
                  <a:gd name="connsiteX29" fmla="*/ 4419804 w 5367702"/>
                  <a:gd name="connsiteY29" fmla="*/ 2100163 h 3199977"/>
                  <a:gd name="connsiteX30" fmla="*/ 4106997 w 5367702"/>
                  <a:gd name="connsiteY30" fmla="*/ 2147455 h 3199977"/>
                  <a:gd name="connsiteX31" fmla="*/ 1908809 w 5367702"/>
                  <a:gd name="connsiteY31" fmla="*/ 2147454 h 3199977"/>
                  <a:gd name="connsiteX32" fmla="*/ 1799836 w 5367702"/>
                  <a:gd name="connsiteY32" fmla="*/ 3022174 h 3199977"/>
                  <a:gd name="connsiteX33" fmla="*/ 1802236 w 5367702"/>
                  <a:gd name="connsiteY33" fmla="*/ 3199976 h 3199977"/>
                  <a:gd name="connsiteX34" fmla="*/ 1691253 w 5367702"/>
                  <a:gd name="connsiteY34" fmla="*/ 3198557 h 3199977"/>
                  <a:gd name="connsiteX35" fmla="*/ 1682176 w 5367702"/>
                  <a:gd name="connsiteY35" fmla="*/ 3124083 h 3199977"/>
                  <a:gd name="connsiteX36" fmla="*/ 1429790 w 5367702"/>
                  <a:gd name="connsiteY36" fmla="*/ 3195213 h 3199977"/>
                  <a:gd name="connsiteX37" fmla="*/ 1560442 w 5367702"/>
                  <a:gd name="connsiteY37" fmla="*/ 3010742 h 3199977"/>
                  <a:gd name="connsiteX38" fmla="*/ 1452894 w 5367702"/>
                  <a:gd name="connsiteY38" fmla="*/ 2147454 h 3199977"/>
                  <a:gd name="connsiteX39" fmla="*/ 173039 w 5367702"/>
                  <a:gd name="connsiteY39" fmla="*/ 2147454 h 3199977"/>
                  <a:gd name="connsiteX40" fmla="*/ 0 w 5367702"/>
                  <a:gd name="connsiteY40" fmla="*/ 1974415 h 3199977"/>
                  <a:gd name="connsiteX41" fmla="*/ 0 w 5367702"/>
                  <a:gd name="connsiteY41" fmla="*/ 1530795 h 3199977"/>
                  <a:gd name="connsiteX42" fmla="*/ 173039 w 5367702"/>
                  <a:gd name="connsiteY42" fmla="*/ 1357756 h 3199977"/>
                  <a:gd name="connsiteX43" fmla="*/ 576197 w 5367702"/>
                  <a:gd name="connsiteY43" fmla="*/ 1095539 h 3199977"/>
                  <a:gd name="connsiteX44" fmla="*/ 597568 w 5367702"/>
                  <a:gd name="connsiteY44" fmla="*/ 883542 h 3199977"/>
                  <a:gd name="connsiteX45" fmla="*/ 627261 w 5367702"/>
                  <a:gd name="connsiteY45" fmla="*/ 783568 h 3199977"/>
                  <a:gd name="connsiteX46" fmla="*/ 626516 w 5367702"/>
                  <a:gd name="connsiteY46" fmla="*/ 782407 h 3199977"/>
                  <a:gd name="connsiteX47" fmla="*/ 184433 w 5367702"/>
                  <a:gd name="connsiteY47" fmla="*/ 2925 h 3199977"/>
                  <a:gd name="connsiteX48" fmla="*/ 221541 w 5367702"/>
                  <a:gd name="connsiteY48" fmla="*/ 212 h 3199977"/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575167 w 5367702"/>
                  <a:gd name="connsiteY21" fmla="*/ 3198502 h 3199977"/>
                  <a:gd name="connsiteX22" fmla="*/ 4566090 w 5367702"/>
                  <a:gd name="connsiteY22" fmla="*/ 3121082 h 3199977"/>
                  <a:gd name="connsiteX23" fmla="*/ 4557041 w 5367702"/>
                  <a:gd name="connsiteY23" fmla="*/ 3198261 h 3199977"/>
                  <a:gd name="connsiteX24" fmla="*/ 4313704 w 5367702"/>
                  <a:gd name="connsiteY24" fmla="*/ 3195026 h 3199977"/>
                  <a:gd name="connsiteX25" fmla="*/ 4448430 w 5367702"/>
                  <a:gd name="connsiteY25" fmla="*/ 2997276 h 3199977"/>
                  <a:gd name="connsiteX26" fmla="*/ 4519177 w 5367702"/>
                  <a:gd name="connsiteY26" fmla="*/ 2468030 h 3199977"/>
                  <a:gd name="connsiteX27" fmla="*/ 4517442 w 5367702"/>
                  <a:gd name="connsiteY27" fmla="*/ 2468030 h 3199977"/>
                  <a:gd name="connsiteX28" fmla="*/ 4443430 w 5367702"/>
                  <a:gd name="connsiteY28" fmla="*/ 2091516 h 3199977"/>
                  <a:gd name="connsiteX29" fmla="*/ 4419804 w 5367702"/>
                  <a:gd name="connsiteY29" fmla="*/ 2100163 h 3199977"/>
                  <a:gd name="connsiteX30" fmla="*/ 4106997 w 5367702"/>
                  <a:gd name="connsiteY30" fmla="*/ 2147455 h 3199977"/>
                  <a:gd name="connsiteX31" fmla="*/ 1908809 w 5367702"/>
                  <a:gd name="connsiteY31" fmla="*/ 2147454 h 3199977"/>
                  <a:gd name="connsiteX32" fmla="*/ 1799836 w 5367702"/>
                  <a:gd name="connsiteY32" fmla="*/ 3022174 h 3199977"/>
                  <a:gd name="connsiteX33" fmla="*/ 1802236 w 5367702"/>
                  <a:gd name="connsiteY33" fmla="*/ 3199976 h 3199977"/>
                  <a:gd name="connsiteX34" fmla="*/ 1691253 w 5367702"/>
                  <a:gd name="connsiteY34" fmla="*/ 3198557 h 3199977"/>
                  <a:gd name="connsiteX35" fmla="*/ 1429790 w 5367702"/>
                  <a:gd name="connsiteY35" fmla="*/ 3195213 h 3199977"/>
                  <a:gd name="connsiteX36" fmla="*/ 1560442 w 5367702"/>
                  <a:gd name="connsiteY36" fmla="*/ 3010742 h 3199977"/>
                  <a:gd name="connsiteX37" fmla="*/ 1452894 w 5367702"/>
                  <a:gd name="connsiteY37" fmla="*/ 2147454 h 3199977"/>
                  <a:gd name="connsiteX38" fmla="*/ 173039 w 5367702"/>
                  <a:gd name="connsiteY38" fmla="*/ 2147454 h 3199977"/>
                  <a:gd name="connsiteX39" fmla="*/ 0 w 5367702"/>
                  <a:gd name="connsiteY39" fmla="*/ 1974415 h 3199977"/>
                  <a:gd name="connsiteX40" fmla="*/ 0 w 5367702"/>
                  <a:gd name="connsiteY40" fmla="*/ 1530795 h 3199977"/>
                  <a:gd name="connsiteX41" fmla="*/ 173039 w 5367702"/>
                  <a:gd name="connsiteY41" fmla="*/ 1357756 h 3199977"/>
                  <a:gd name="connsiteX42" fmla="*/ 576197 w 5367702"/>
                  <a:gd name="connsiteY42" fmla="*/ 1095539 h 3199977"/>
                  <a:gd name="connsiteX43" fmla="*/ 597568 w 5367702"/>
                  <a:gd name="connsiteY43" fmla="*/ 883542 h 3199977"/>
                  <a:gd name="connsiteX44" fmla="*/ 627261 w 5367702"/>
                  <a:gd name="connsiteY44" fmla="*/ 783568 h 3199977"/>
                  <a:gd name="connsiteX45" fmla="*/ 626516 w 5367702"/>
                  <a:gd name="connsiteY45" fmla="*/ 782407 h 3199977"/>
                  <a:gd name="connsiteX46" fmla="*/ 184433 w 5367702"/>
                  <a:gd name="connsiteY46" fmla="*/ 2925 h 3199977"/>
                  <a:gd name="connsiteX47" fmla="*/ 221541 w 5367702"/>
                  <a:gd name="connsiteY47" fmla="*/ 212 h 3199977"/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575167 w 5367702"/>
                  <a:gd name="connsiteY21" fmla="*/ 3198502 h 3199977"/>
                  <a:gd name="connsiteX22" fmla="*/ 4566090 w 5367702"/>
                  <a:gd name="connsiteY22" fmla="*/ 3121082 h 3199977"/>
                  <a:gd name="connsiteX23" fmla="*/ 4557041 w 5367702"/>
                  <a:gd name="connsiteY23" fmla="*/ 3198261 h 3199977"/>
                  <a:gd name="connsiteX24" fmla="*/ 4313704 w 5367702"/>
                  <a:gd name="connsiteY24" fmla="*/ 3195026 h 3199977"/>
                  <a:gd name="connsiteX25" fmla="*/ 4448430 w 5367702"/>
                  <a:gd name="connsiteY25" fmla="*/ 2997276 h 3199977"/>
                  <a:gd name="connsiteX26" fmla="*/ 4519177 w 5367702"/>
                  <a:gd name="connsiteY26" fmla="*/ 2468030 h 3199977"/>
                  <a:gd name="connsiteX27" fmla="*/ 4517442 w 5367702"/>
                  <a:gd name="connsiteY27" fmla="*/ 2468030 h 3199977"/>
                  <a:gd name="connsiteX28" fmla="*/ 4443430 w 5367702"/>
                  <a:gd name="connsiteY28" fmla="*/ 2091516 h 3199977"/>
                  <a:gd name="connsiteX29" fmla="*/ 4419804 w 5367702"/>
                  <a:gd name="connsiteY29" fmla="*/ 2100163 h 3199977"/>
                  <a:gd name="connsiteX30" fmla="*/ 4106997 w 5367702"/>
                  <a:gd name="connsiteY30" fmla="*/ 2147455 h 3199977"/>
                  <a:gd name="connsiteX31" fmla="*/ 1908809 w 5367702"/>
                  <a:gd name="connsiteY31" fmla="*/ 2147454 h 3199977"/>
                  <a:gd name="connsiteX32" fmla="*/ 1799836 w 5367702"/>
                  <a:gd name="connsiteY32" fmla="*/ 3022174 h 3199977"/>
                  <a:gd name="connsiteX33" fmla="*/ 1802236 w 5367702"/>
                  <a:gd name="connsiteY33" fmla="*/ 3199976 h 3199977"/>
                  <a:gd name="connsiteX34" fmla="*/ 1429790 w 5367702"/>
                  <a:gd name="connsiteY34" fmla="*/ 3195213 h 3199977"/>
                  <a:gd name="connsiteX35" fmla="*/ 1560442 w 5367702"/>
                  <a:gd name="connsiteY35" fmla="*/ 3010742 h 3199977"/>
                  <a:gd name="connsiteX36" fmla="*/ 1452894 w 5367702"/>
                  <a:gd name="connsiteY36" fmla="*/ 2147454 h 3199977"/>
                  <a:gd name="connsiteX37" fmla="*/ 173039 w 5367702"/>
                  <a:gd name="connsiteY37" fmla="*/ 2147454 h 3199977"/>
                  <a:gd name="connsiteX38" fmla="*/ 0 w 5367702"/>
                  <a:gd name="connsiteY38" fmla="*/ 1974415 h 3199977"/>
                  <a:gd name="connsiteX39" fmla="*/ 0 w 5367702"/>
                  <a:gd name="connsiteY39" fmla="*/ 1530795 h 3199977"/>
                  <a:gd name="connsiteX40" fmla="*/ 173039 w 5367702"/>
                  <a:gd name="connsiteY40" fmla="*/ 1357756 h 3199977"/>
                  <a:gd name="connsiteX41" fmla="*/ 576197 w 5367702"/>
                  <a:gd name="connsiteY41" fmla="*/ 1095539 h 3199977"/>
                  <a:gd name="connsiteX42" fmla="*/ 597568 w 5367702"/>
                  <a:gd name="connsiteY42" fmla="*/ 883542 h 3199977"/>
                  <a:gd name="connsiteX43" fmla="*/ 627261 w 5367702"/>
                  <a:gd name="connsiteY43" fmla="*/ 783568 h 3199977"/>
                  <a:gd name="connsiteX44" fmla="*/ 626516 w 5367702"/>
                  <a:gd name="connsiteY44" fmla="*/ 782407 h 3199977"/>
                  <a:gd name="connsiteX45" fmla="*/ 184433 w 5367702"/>
                  <a:gd name="connsiteY45" fmla="*/ 2925 h 3199977"/>
                  <a:gd name="connsiteX46" fmla="*/ 221541 w 5367702"/>
                  <a:gd name="connsiteY46" fmla="*/ 212 h 3199977"/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575167 w 5367702"/>
                  <a:gd name="connsiteY21" fmla="*/ 3198502 h 3199977"/>
                  <a:gd name="connsiteX22" fmla="*/ 4566090 w 5367702"/>
                  <a:gd name="connsiteY22" fmla="*/ 3121082 h 3199977"/>
                  <a:gd name="connsiteX23" fmla="*/ 4313704 w 5367702"/>
                  <a:gd name="connsiteY23" fmla="*/ 3195026 h 3199977"/>
                  <a:gd name="connsiteX24" fmla="*/ 4448430 w 5367702"/>
                  <a:gd name="connsiteY24" fmla="*/ 2997276 h 3199977"/>
                  <a:gd name="connsiteX25" fmla="*/ 4519177 w 5367702"/>
                  <a:gd name="connsiteY25" fmla="*/ 2468030 h 3199977"/>
                  <a:gd name="connsiteX26" fmla="*/ 4517442 w 5367702"/>
                  <a:gd name="connsiteY26" fmla="*/ 2468030 h 3199977"/>
                  <a:gd name="connsiteX27" fmla="*/ 4443430 w 5367702"/>
                  <a:gd name="connsiteY27" fmla="*/ 2091516 h 3199977"/>
                  <a:gd name="connsiteX28" fmla="*/ 4419804 w 5367702"/>
                  <a:gd name="connsiteY28" fmla="*/ 2100163 h 3199977"/>
                  <a:gd name="connsiteX29" fmla="*/ 4106997 w 5367702"/>
                  <a:gd name="connsiteY29" fmla="*/ 2147455 h 3199977"/>
                  <a:gd name="connsiteX30" fmla="*/ 1908809 w 5367702"/>
                  <a:gd name="connsiteY30" fmla="*/ 2147454 h 3199977"/>
                  <a:gd name="connsiteX31" fmla="*/ 1799836 w 5367702"/>
                  <a:gd name="connsiteY31" fmla="*/ 3022174 h 3199977"/>
                  <a:gd name="connsiteX32" fmla="*/ 1802236 w 5367702"/>
                  <a:gd name="connsiteY32" fmla="*/ 3199976 h 3199977"/>
                  <a:gd name="connsiteX33" fmla="*/ 1429790 w 5367702"/>
                  <a:gd name="connsiteY33" fmla="*/ 3195213 h 3199977"/>
                  <a:gd name="connsiteX34" fmla="*/ 1560442 w 5367702"/>
                  <a:gd name="connsiteY34" fmla="*/ 3010742 h 3199977"/>
                  <a:gd name="connsiteX35" fmla="*/ 1452894 w 5367702"/>
                  <a:gd name="connsiteY35" fmla="*/ 2147454 h 3199977"/>
                  <a:gd name="connsiteX36" fmla="*/ 173039 w 5367702"/>
                  <a:gd name="connsiteY36" fmla="*/ 2147454 h 3199977"/>
                  <a:gd name="connsiteX37" fmla="*/ 0 w 5367702"/>
                  <a:gd name="connsiteY37" fmla="*/ 1974415 h 3199977"/>
                  <a:gd name="connsiteX38" fmla="*/ 0 w 5367702"/>
                  <a:gd name="connsiteY38" fmla="*/ 1530795 h 3199977"/>
                  <a:gd name="connsiteX39" fmla="*/ 173039 w 5367702"/>
                  <a:gd name="connsiteY39" fmla="*/ 1357756 h 3199977"/>
                  <a:gd name="connsiteX40" fmla="*/ 576197 w 5367702"/>
                  <a:gd name="connsiteY40" fmla="*/ 1095539 h 3199977"/>
                  <a:gd name="connsiteX41" fmla="*/ 597568 w 5367702"/>
                  <a:gd name="connsiteY41" fmla="*/ 883542 h 3199977"/>
                  <a:gd name="connsiteX42" fmla="*/ 627261 w 5367702"/>
                  <a:gd name="connsiteY42" fmla="*/ 783568 h 3199977"/>
                  <a:gd name="connsiteX43" fmla="*/ 626516 w 5367702"/>
                  <a:gd name="connsiteY43" fmla="*/ 782407 h 3199977"/>
                  <a:gd name="connsiteX44" fmla="*/ 184433 w 5367702"/>
                  <a:gd name="connsiteY44" fmla="*/ 2925 h 3199977"/>
                  <a:gd name="connsiteX45" fmla="*/ 221541 w 5367702"/>
                  <a:gd name="connsiteY45" fmla="*/ 212 h 3199977"/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575167 w 5367702"/>
                  <a:gd name="connsiteY21" fmla="*/ 3198502 h 3199977"/>
                  <a:gd name="connsiteX22" fmla="*/ 4313704 w 5367702"/>
                  <a:gd name="connsiteY22" fmla="*/ 3195026 h 3199977"/>
                  <a:gd name="connsiteX23" fmla="*/ 4448430 w 5367702"/>
                  <a:gd name="connsiteY23" fmla="*/ 2997276 h 3199977"/>
                  <a:gd name="connsiteX24" fmla="*/ 4519177 w 5367702"/>
                  <a:gd name="connsiteY24" fmla="*/ 2468030 h 3199977"/>
                  <a:gd name="connsiteX25" fmla="*/ 4517442 w 5367702"/>
                  <a:gd name="connsiteY25" fmla="*/ 2468030 h 3199977"/>
                  <a:gd name="connsiteX26" fmla="*/ 4443430 w 5367702"/>
                  <a:gd name="connsiteY26" fmla="*/ 2091516 h 3199977"/>
                  <a:gd name="connsiteX27" fmla="*/ 4419804 w 5367702"/>
                  <a:gd name="connsiteY27" fmla="*/ 2100163 h 3199977"/>
                  <a:gd name="connsiteX28" fmla="*/ 4106997 w 5367702"/>
                  <a:gd name="connsiteY28" fmla="*/ 2147455 h 3199977"/>
                  <a:gd name="connsiteX29" fmla="*/ 1908809 w 5367702"/>
                  <a:gd name="connsiteY29" fmla="*/ 2147454 h 3199977"/>
                  <a:gd name="connsiteX30" fmla="*/ 1799836 w 5367702"/>
                  <a:gd name="connsiteY30" fmla="*/ 3022174 h 3199977"/>
                  <a:gd name="connsiteX31" fmla="*/ 1802236 w 5367702"/>
                  <a:gd name="connsiteY31" fmla="*/ 3199976 h 3199977"/>
                  <a:gd name="connsiteX32" fmla="*/ 1429790 w 5367702"/>
                  <a:gd name="connsiteY32" fmla="*/ 3195213 h 3199977"/>
                  <a:gd name="connsiteX33" fmla="*/ 1560442 w 5367702"/>
                  <a:gd name="connsiteY33" fmla="*/ 3010742 h 3199977"/>
                  <a:gd name="connsiteX34" fmla="*/ 1452894 w 5367702"/>
                  <a:gd name="connsiteY34" fmla="*/ 2147454 h 3199977"/>
                  <a:gd name="connsiteX35" fmla="*/ 173039 w 5367702"/>
                  <a:gd name="connsiteY35" fmla="*/ 2147454 h 3199977"/>
                  <a:gd name="connsiteX36" fmla="*/ 0 w 5367702"/>
                  <a:gd name="connsiteY36" fmla="*/ 1974415 h 3199977"/>
                  <a:gd name="connsiteX37" fmla="*/ 0 w 5367702"/>
                  <a:gd name="connsiteY37" fmla="*/ 1530795 h 3199977"/>
                  <a:gd name="connsiteX38" fmla="*/ 173039 w 5367702"/>
                  <a:gd name="connsiteY38" fmla="*/ 1357756 h 3199977"/>
                  <a:gd name="connsiteX39" fmla="*/ 576197 w 5367702"/>
                  <a:gd name="connsiteY39" fmla="*/ 1095539 h 3199977"/>
                  <a:gd name="connsiteX40" fmla="*/ 597568 w 5367702"/>
                  <a:gd name="connsiteY40" fmla="*/ 883542 h 3199977"/>
                  <a:gd name="connsiteX41" fmla="*/ 627261 w 5367702"/>
                  <a:gd name="connsiteY41" fmla="*/ 783568 h 3199977"/>
                  <a:gd name="connsiteX42" fmla="*/ 626516 w 5367702"/>
                  <a:gd name="connsiteY42" fmla="*/ 782407 h 3199977"/>
                  <a:gd name="connsiteX43" fmla="*/ 184433 w 5367702"/>
                  <a:gd name="connsiteY43" fmla="*/ 2925 h 3199977"/>
                  <a:gd name="connsiteX44" fmla="*/ 221541 w 5367702"/>
                  <a:gd name="connsiteY44" fmla="*/ 212 h 3199977"/>
                  <a:gd name="connsiteX0" fmla="*/ 221541 w 5367702"/>
                  <a:gd name="connsiteY0" fmla="*/ 212 h 3199977"/>
                  <a:gd name="connsiteX1" fmla="*/ 867629 w 5367702"/>
                  <a:gd name="connsiteY1" fmla="*/ 270561 h 3199977"/>
                  <a:gd name="connsiteX2" fmla="*/ 936298 w 5367702"/>
                  <a:gd name="connsiteY2" fmla="*/ 305995 h 3199977"/>
                  <a:gd name="connsiteX3" fmla="*/ 958997 w 5367702"/>
                  <a:gd name="connsiteY3" fmla="*/ 283831 h 3199977"/>
                  <a:gd name="connsiteX4" fmla="*/ 1628112 w 5367702"/>
                  <a:gd name="connsiteY4" fmla="*/ 43625 h 3199977"/>
                  <a:gd name="connsiteX5" fmla="*/ 4106998 w 5367702"/>
                  <a:gd name="connsiteY5" fmla="*/ 43625 h 3199977"/>
                  <a:gd name="connsiteX6" fmla="*/ 4776114 w 5367702"/>
                  <a:gd name="connsiteY6" fmla="*/ 283831 h 3199977"/>
                  <a:gd name="connsiteX7" fmla="*/ 4836559 w 5367702"/>
                  <a:gd name="connsiteY7" fmla="*/ 338768 h 3199977"/>
                  <a:gd name="connsiteX8" fmla="*/ 4885413 w 5367702"/>
                  <a:gd name="connsiteY8" fmla="*/ 340053 h 3199977"/>
                  <a:gd name="connsiteX9" fmla="*/ 5092506 w 5367702"/>
                  <a:gd name="connsiteY9" fmla="*/ 409691 h 3199977"/>
                  <a:gd name="connsiteX10" fmla="*/ 5293897 w 5367702"/>
                  <a:gd name="connsiteY10" fmla="*/ 1161294 h 3199977"/>
                  <a:gd name="connsiteX11" fmla="*/ 5020473 w 5367702"/>
                  <a:gd name="connsiteY11" fmla="*/ 534458 h 3199977"/>
                  <a:gd name="connsiteX12" fmla="*/ 4984755 w 5367702"/>
                  <a:gd name="connsiteY12" fmla="*/ 517524 h 3199977"/>
                  <a:gd name="connsiteX13" fmla="*/ 5076248 w 5367702"/>
                  <a:gd name="connsiteY13" fmla="*/ 686087 h 3199977"/>
                  <a:gd name="connsiteX14" fmla="*/ 5158913 w 5367702"/>
                  <a:gd name="connsiteY14" fmla="*/ 1095540 h 3199977"/>
                  <a:gd name="connsiteX15" fmla="*/ 5158912 w 5367702"/>
                  <a:gd name="connsiteY15" fmla="*/ 1095540 h 3199977"/>
                  <a:gd name="connsiteX16" fmla="*/ 5076247 w 5367702"/>
                  <a:gd name="connsiteY16" fmla="*/ 1504993 h 3199977"/>
                  <a:gd name="connsiteX17" fmla="*/ 5041071 w 5367702"/>
                  <a:gd name="connsiteY17" fmla="*/ 1569801 h 3199977"/>
                  <a:gd name="connsiteX18" fmla="*/ 4884765 w 5367702"/>
                  <a:gd name="connsiteY18" fmla="*/ 2432937 h 3199977"/>
                  <a:gd name="connsiteX19" fmla="*/ 4677001 w 5367702"/>
                  <a:gd name="connsiteY19" fmla="*/ 2993601 h 3199977"/>
                  <a:gd name="connsiteX20" fmla="*/ 4686151 w 5367702"/>
                  <a:gd name="connsiteY20" fmla="*/ 3199977 h 3199977"/>
                  <a:gd name="connsiteX21" fmla="*/ 4313704 w 5367702"/>
                  <a:gd name="connsiteY21" fmla="*/ 3195026 h 3199977"/>
                  <a:gd name="connsiteX22" fmla="*/ 4448430 w 5367702"/>
                  <a:gd name="connsiteY22" fmla="*/ 2997276 h 3199977"/>
                  <a:gd name="connsiteX23" fmla="*/ 4519177 w 5367702"/>
                  <a:gd name="connsiteY23" fmla="*/ 2468030 h 3199977"/>
                  <a:gd name="connsiteX24" fmla="*/ 4517442 w 5367702"/>
                  <a:gd name="connsiteY24" fmla="*/ 2468030 h 3199977"/>
                  <a:gd name="connsiteX25" fmla="*/ 4443430 w 5367702"/>
                  <a:gd name="connsiteY25" fmla="*/ 2091516 h 3199977"/>
                  <a:gd name="connsiteX26" fmla="*/ 4419804 w 5367702"/>
                  <a:gd name="connsiteY26" fmla="*/ 2100163 h 3199977"/>
                  <a:gd name="connsiteX27" fmla="*/ 4106997 w 5367702"/>
                  <a:gd name="connsiteY27" fmla="*/ 2147455 h 3199977"/>
                  <a:gd name="connsiteX28" fmla="*/ 1908809 w 5367702"/>
                  <a:gd name="connsiteY28" fmla="*/ 2147454 h 3199977"/>
                  <a:gd name="connsiteX29" fmla="*/ 1799836 w 5367702"/>
                  <a:gd name="connsiteY29" fmla="*/ 3022174 h 3199977"/>
                  <a:gd name="connsiteX30" fmla="*/ 1802236 w 5367702"/>
                  <a:gd name="connsiteY30" fmla="*/ 3199976 h 3199977"/>
                  <a:gd name="connsiteX31" fmla="*/ 1429790 w 5367702"/>
                  <a:gd name="connsiteY31" fmla="*/ 3195213 h 3199977"/>
                  <a:gd name="connsiteX32" fmla="*/ 1560442 w 5367702"/>
                  <a:gd name="connsiteY32" fmla="*/ 3010742 h 3199977"/>
                  <a:gd name="connsiteX33" fmla="*/ 1452894 w 5367702"/>
                  <a:gd name="connsiteY33" fmla="*/ 2147454 h 3199977"/>
                  <a:gd name="connsiteX34" fmla="*/ 173039 w 5367702"/>
                  <a:gd name="connsiteY34" fmla="*/ 2147454 h 3199977"/>
                  <a:gd name="connsiteX35" fmla="*/ 0 w 5367702"/>
                  <a:gd name="connsiteY35" fmla="*/ 1974415 h 3199977"/>
                  <a:gd name="connsiteX36" fmla="*/ 0 w 5367702"/>
                  <a:gd name="connsiteY36" fmla="*/ 1530795 h 3199977"/>
                  <a:gd name="connsiteX37" fmla="*/ 173039 w 5367702"/>
                  <a:gd name="connsiteY37" fmla="*/ 1357756 h 3199977"/>
                  <a:gd name="connsiteX38" fmla="*/ 576197 w 5367702"/>
                  <a:gd name="connsiteY38" fmla="*/ 1095539 h 3199977"/>
                  <a:gd name="connsiteX39" fmla="*/ 597568 w 5367702"/>
                  <a:gd name="connsiteY39" fmla="*/ 883542 h 3199977"/>
                  <a:gd name="connsiteX40" fmla="*/ 627261 w 5367702"/>
                  <a:gd name="connsiteY40" fmla="*/ 783568 h 3199977"/>
                  <a:gd name="connsiteX41" fmla="*/ 626516 w 5367702"/>
                  <a:gd name="connsiteY41" fmla="*/ 782407 h 3199977"/>
                  <a:gd name="connsiteX42" fmla="*/ 184433 w 5367702"/>
                  <a:gd name="connsiteY42" fmla="*/ 2925 h 3199977"/>
                  <a:gd name="connsiteX43" fmla="*/ 221541 w 5367702"/>
                  <a:gd name="connsiteY43" fmla="*/ 212 h 31999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367702" h="3199977">
                    <a:moveTo>
                      <a:pt x="221541" y="212"/>
                    </a:moveTo>
                    <a:cubicBezTo>
                      <a:pt x="347729" y="6108"/>
                      <a:pt x="603220" y="134123"/>
                      <a:pt x="867629" y="270561"/>
                    </a:cubicBezTo>
                    <a:lnTo>
                      <a:pt x="936298" y="305995"/>
                    </a:lnTo>
                    <a:lnTo>
                      <a:pt x="958997" y="283831"/>
                    </a:lnTo>
                    <a:cubicBezTo>
                      <a:pt x="1140829" y="133769"/>
                      <a:pt x="1373944" y="43625"/>
                      <a:pt x="1628112" y="43625"/>
                    </a:cubicBezTo>
                    <a:lnTo>
                      <a:pt x="4106998" y="43625"/>
                    </a:lnTo>
                    <a:cubicBezTo>
                      <a:pt x="4361167" y="43625"/>
                      <a:pt x="4594281" y="133769"/>
                      <a:pt x="4776114" y="283831"/>
                    </a:cubicBezTo>
                    <a:lnTo>
                      <a:pt x="4836559" y="338768"/>
                    </a:lnTo>
                    <a:lnTo>
                      <a:pt x="4885413" y="340053"/>
                    </a:lnTo>
                    <a:cubicBezTo>
                      <a:pt x="4956341" y="348855"/>
                      <a:pt x="5026716" y="371707"/>
                      <a:pt x="5092506" y="409691"/>
                    </a:cubicBezTo>
                    <a:cubicBezTo>
                      <a:pt x="5355667" y="561628"/>
                      <a:pt x="5445833" y="898132"/>
                      <a:pt x="5293897" y="1161294"/>
                    </a:cubicBezTo>
                    <a:cubicBezTo>
                      <a:pt x="5350157" y="914989"/>
                      <a:pt x="5239273" y="660782"/>
                      <a:pt x="5020473" y="534458"/>
                    </a:cubicBezTo>
                    <a:lnTo>
                      <a:pt x="4984755" y="517524"/>
                    </a:lnTo>
                    <a:lnTo>
                      <a:pt x="5076248" y="686087"/>
                    </a:lnTo>
                    <a:cubicBezTo>
                      <a:pt x="5129478" y="811937"/>
                      <a:pt x="5158913" y="950301"/>
                      <a:pt x="5158913" y="1095540"/>
                    </a:cubicBezTo>
                    <a:lnTo>
                      <a:pt x="5158912" y="1095540"/>
                    </a:lnTo>
                    <a:cubicBezTo>
                      <a:pt x="5158912" y="1240779"/>
                      <a:pt x="5129477" y="1379144"/>
                      <a:pt x="5076247" y="1504993"/>
                    </a:cubicBezTo>
                    <a:lnTo>
                      <a:pt x="5041071" y="1569801"/>
                    </a:lnTo>
                    <a:lnTo>
                      <a:pt x="4884765" y="2432937"/>
                    </a:lnTo>
                    <a:lnTo>
                      <a:pt x="4677001" y="2993601"/>
                    </a:lnTo>
                    <a:lnTo>
                      <a:pt x="4686151" y="3199977"/>
                    </a:lnTo>
                    <a:lnTo>
                      <a:pt x="4313704" y="3195026"/>
                    </a:lnTo>
                    <a:lnTo>
                      <a:pt x="4448430" y="2997276"/>
                    </a:lnTo>
                    <a:lnTo>
                      <a:pt x="4519177" y="2468030"/>
                    </a:lnTo>
                    <a:lnTo>
                      <a:pt x="4517442" y="2468030"/>
                    </a:lnTo>
                    <a:lnTo>
                      <a:pt x="4443430" y="2091516"/>
                    </a:lnTo>
                    <a:lnTo>
                      <a:pt x="4419804" y="2100163"/>
                    </a:lnTo>
                    <a:cubicBezTo>
                      <a:pt x="4320989" y="2130898"/>
                      <a:pt x="4215926" y="2147455"/>
                      <a:pt x="4106997" y="2147455"/>
                    </a:cubicBezTo>
                    <a:lnTo>
                      <a:pt x="1908809" y="2147454"/>
                    </a:lnTo>
                    <a:lnTo>
                      <a:pt x="1799836" y="3022174"/>
                    </a:lnTo>
                    <a:lnTo>
                      <a:pt x="1802236" y="3199976"/>
                    </a:lnTo>
                    <a:lnTo>
                      <a:pt x="1429790" y="3195213"/>
                    </a:lnTo>
                    <a:lnTo>
                      <a:pt x="1560442" y="3010742"/>
                    </a:lnTo>
                    <a:lnTo>
                      <a:pt x="1452894" y="2147454"/>
                    </a:lnTo>
                    <a:lnTo>
                      <a:pt x="173039" y="2147454"/>
                    </a:lnTo>
                    <a:cubicBezTo>
                      <a:pt x="77472" y="2147454"/>
                      <a:pt x="0" y="2069982"/>
                      <a:pt x="0" y="1974415"/>
                    </a:cubicBezTo>
                    <a:lnTo>
                      <a:pt x="0" y="1530795"/>
                    </a:lnTo>
                    <a:cubicBezTo>
                      <a:pt x="0" y="1435228"/>
                      <a:pt x="77472" y="1357756"/>
                      <a:pt x="173039" y="1357756"/>
                    </a:cubicBezTo>
                    <a:lnTo>
                      <a:pt x="576197" y="1095539"/>
                    </a:lnTo>
                    <a:lnTo>
                      <a:pt x="597568" y="883542"/>
                    </a:lnTo>
                    <a:lnTo>
                      <a:pt x="627261" y="783568"/>
                    </a:lnTo>
                    <a:lnTo>
                      <a:pt x="626516" y="782407"/>
                    </a:lnTo>
                    <a:cubicBezTo>
                      <a:pt x="413234" y="472668"/>
                      <a:pt x="35150" y="38151"/>
                      <a:pt x="184433" y="2925"/>
                    </a:cubicBezTo>
                    <a:cubicBezTo>
                      <a:pt x="195096" y="409"/>
                      <a:pt x="207520" y="-444"/>
                      <a:pt x="221541" y="212"/>
                    </a:cubicBezTo>
                    <a:close/>
                  </a:path>
                </a:pathLst>
              </a:custGeom>
              <a:solidFill>
                <a:schemeClr val="tx1"/>
              </a:solidFill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61CBF8BD-4B36-4BBD-A892-5D7732174298}"/>
                  </a:ext>
                </a:extLst>
              </p:cNvPr>
              <p:cNvSpPr/>
              <p:nvPr/>
            </p:nvSpPr>
            <p:spPr>
              <a:xfrm>
                <a:off x="6200382" y="3686629"/>
                <a:ext cx="466416" cy="951356"/>
              </a:xfrm>
              <a:custGeom>
                <a:avLst/>
                <a:gdLst>
                  <a:gd name="connsiteX0" fmla="*/ 35707 w 466416"/>
                  <a:gd name="connsiteY0" fmla="*/ 0 h 951356"/>
                  <a:gd name="connsiteX1" fmla="*/ 466416 w 466416"/>
                  <a:gd name="connsiteY1" fmla="*/ 0 h 951356"/>
                  <a:gd name="connsiteX2" fmla="*/ 370046 w 466416"/>
                  <a:gd name="connsiteY2" fmla="*/ 773554 h 951356"/>
                  <a:gd name="connsiteX3" fmla="*/ 372446 w 466416"/>
                  <a:gd name="connsiteY3" fmla="*/ 951356 h 951356"/>
                  <a:gd name="connsiteX4" fmla="*/ 261463 w 466416"/>
                  <a:gd name="connsiteY4" fmla="*/ 949937 h 951356"/>
                  <a:gd name="connsiteX5" fmla="*/ 0 w 466416"/>
                  <a:gd name="connsiteY5" fmla="*/ 946593 h 951356"/>
                  <a:gd name="connsiteX6" fmla="*/ 130652 w 466416"/>
                  <a:gd name="connsiteY6" fmla="*/ 762122 h 951356"/>
                  <a:gd name="connsiteX7" fmla="*/ 35707 w 466416"/>
                  <a:gd name="connsiteY7" fmla="*/ 0 h 951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66416" h="951356">
                    <a:moveTo>
                      <a:pt x="35707" y="0"/>
                    </a:moveTo>
                    <a:lnTo>
                      <a:pt x="466416" y="0"/>
                    </a:lnTo>
                    <a:lnTo>
                      <a:pt x="370046" y="773554"/>
                    </a:lnTo>
                    <a:lnTo>
                      <a:pt x="372446" y="951356"/>
                    </a:lnTo>
                    <a:lnTo>
                      <a:pt x="261463" y="949937"/>
                    </a:lnTo>
                    <a:lnTo>
                      <a:pt x="0" y="946593"/>
                    </a:lnTo>
                    <a:lnTo>
                      <a:pt x="130652" y="762122"/>
                    </a:lnTo>
                    <a:lnTo>
                      <a:pt x="35707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B8DC043-E75E-4B34-A5DB-6DDB265537C6}"/>
                  </a:ext>
                </a:extLst>
              </p:cNvPr>
              <p:cNvSpPr/>
              <p:nvPr/>
            </p:nvSpPr>
            <p:spPr>
              <a:xfrm>
                <a:off x="9244905" y="3686630"/>
                <a:ext cx="443831" cy="551543"/>
              </a:xfrm>
              <a:custGeom>
                <a:avLst/>
                <a:gdLst>
                  <a:gd name="connsiteX0" fmla="*/ 0 w 443831"/>
                  <a:gd name="connsiteY0" fmla="*/ 0 h 551543"/>
                  <a:gd name="connsiteX1" fmla="*/ 443831 w 443831"/>
                  <a:gd name="connsiteY1" fmla="*/ 0 h 551543"/>
                  <a:gd name="connsiteX2" fmla="*/ 410453 w 443831"/>
                  <a:gd name="connsiteY2" fmla="*/ 184317 h 551543"/>
                  <a:gd name="connsiteX3" fmla="*/ 274371 w 443831"/>
                  <a:gd name="connsiteY3" fmla="*/ 551543 h 551543"/>
                  <a:gd name="connsiteX4" fmla="*/ 467 w 443831"/>
                  <a:gd name="connsiteY4" fmla="*/ 551543 h 551543"/>
                  <a:gd name="connsiteX5" fmla="*/ 44865 w 443831"/>
                  <a:gd name="connsiteY5" fmla="*/ 219410 h 551543"/>
                  <a:gd name="connsiteX6" fmla="*/ 43130 w 443831"/>
                  <a:gd name="connsiteY6" fmla="*/ 219410 h 551543"/>
                  <a:gd name="connsiteX7" fmla="*/ 0 w 443831"/>
                  <a:gd name="connsiteY7" fmla="*/ 0 h 5515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43831" h="551543">
                    <a:moveTo>
                      <a:pt x="0" y="0"/>
                    </a:moveTo>
                    <a:lnTo>
                      <a:pt x="443831" y="0"/>
                    </a:lnTo>
                    <a:lnTo>
                      <a:pt x="410453" y="184317"/>
                    </a:lnTo>
                    <a:lnTo>
                      <a:pt x="274371" y="551543"/>
                    </a:lnTo>
                    <a:lnTo>
                      <a:pt x="467" y="551543"/>
                    </a:lnTo>
                    <a:lnTo>
                      <a:pt x="44865" y="219410"/>
                    </a:lnTo>
                    <a:lnTo>
                      <a:pt x="43130" y="21941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166EF5A4-90C9-4836-BEC4-899117A5C9DD}"/>
                  </a:ext>
                </a:extLst>
              </p:cNvPr>
              <p:cNvSpPr/>
              <p:nvPr/>
            </p:nvSpPr>
            <p:spPr>
              <a:xfrm>
                <a:off x="8608695" y="1481635"/>
                <a:ext cx="1320809" cy="2204995"/>
              </a:xfrm>
              <a:custGeom>
                <a:avLst/>
                <a:gdLst>
                  <a:gd name="connsiteX0" fmla="*/ 0 w 1320809"/>
                  <a:gd name="connsiteY0" fmla="*/ 0 h 2204995"/>
                  <a:gd name="connsiteX1" fmla="*/ 268894 w 1320809"/>
                  <a:gd name="connsiteY1" fmla="*/ 0 h 2204995"/>
                  <a:gd name="connsiteX2" fmla="*/ 938010 w 1320809"/>
                  <a:gd name="connsiteY2" fmla="*/ 240206 h 2204995"/>
                  <a:gd name="connsiteX3" fmla="*/ 998455 w 1320809"/>
                  <a:gd name="connsiteY3" fmla="*/ 295143 h 2204995"/>
                  <a:gd name="connsiteX4" fmla="*/ 1146651 w 1320809"/>
                  <a:gd name="connsiteY4" fmla="*/ 473899 h 2204995"/>
                  <a:gd name="connsiteX5" fmla="*/ 1238144 w 1320809"/>
                  <a:gd name="connsiteY5" fmla="*/ 642462 h 2204995"/>
                  <a:gd name="connsiteX6" fmla="*/ 1320809 w 1320809"/>
                  <a:gd name="connsiteY6" fmla="*/ 1051915 h 2204995"/>
                  <a:gd name="connsiteX7" fmla="*/ 1320808 w 1320809"/>
                  <a:gd name="connsiteY7" fmla="*/ 1051915 h 2204995"/>
                  <a:gd name="connsiteX8" fmla="*/ 1238143 w 1320809"/>
                  <a:gd name="connsiteY8" fmla="*/ 1461368 h 2204995"/>
                  <a:gd name="connsiteX9" fmla="*/ 1202967 w 1320809"/>
                  <a:gd name="connsiteY9" fmla="*/ 1526176 h 2204995"/>
                  <a:gd name="connsiteX10" fmla="*/ 1080039 w 1320809"/>
                  <a:gd name="connsiteY10" fmla="*/ 2204995 h 2204995"/>
                  <a:gd name="connsiteX11" fmla="*/ 636208 w 1320809"/>
                  <a:gd name="connsiteY11" fmla="*/ 2204995 h 2204995"/>
                  <a:gd name="connsiteX12" fmla="*/ 605326 w 1320809"/>
                  <a:gd name="connsiteY12" fmla="*/ 2047891 h 2204995"/>
                  <a:gd name="connsiteX13" fmla="*/ 581700 w 1320809"/>
                  <a:gd name="connsiteY13" fmla="*/ 2056538 h 2204995"/>
                  <a:gd name="connsiteX14" fmla="*/ 268893 w 1320809"/>
                  <a:gd name="connsiteY14" fmla="*/ 2103830 h 2204995"/>
                  <a:gd name="connsiteX15" fmla="*/ 0 w 1320809"/>
                  <a:gd name="connsiteY15" fmla="*/ 2103830 h 2204995"/>
                  <a:gd name="connsiteX16" fmla="*/ 0 w 1320809"/>
                  <a:gd name="connsiteY16" fmla="*/ 0 h 22049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320809" h="2204995">
                    <a:moveTo>
                      <a:pt x="0" y="0"/>
                    </a:moveTo>
                    <a:lnTo>
                      <a:pt x="268894" y="0"/>
                    </a:lnTo>
                    <a:cubicBezTo>
                      <a:pt x="523063" y="0"/>
                      <a:pt x="756177" y="90144"/>
                      <a:pt x="938010" y="240206"/>
                    </a:cubicBezTo>
                    <a:lnTo>
                      <a:pt x="998455" y="295143"/>
                    </a:lnTo>
                    <a:lnTo>
                      <a:pt x="1146651" y="473899"/>
                    </a:lnTo>
                    <a:lnTo>
                      <a:pt x="1238144" y="642462"/>
                    </a:lnTo>
                    <a:cubicBezTo>
                      <a:pt x="1291374" y="768312"/>
                      <a:pt x="1320809" y="906676"/>
                      <a:pt x="1320809" y="1051915"/>
                    </a:cubicBezTo>
                    <a:lnTo>
                      <a:pt x="1320808" y="1051915"/>
                    </a:lnTo>
                    <a:cubicBezTo>
                      <a:pt x="1320808" y="1197154"/>
                      <a:pt x="1291373" y="1335519"/>
                      <a:pt x="1238143" y="1461368"/>
                    </a:cubicBezTo>
                    <a:lnTo>
                      <a:pt x="1202967" y="1526176"/>
                    </a:lnTo>
                    <a:lnTo>
                      <a:pt x="1080039" y="2204995"/>
                    </a:lnTo>
                    <a:lnTo>
                      <a:pt x="636208" y="2204995"/>
                    </a:lnTo>
                    <a:lnTo>
                      <a:pt x="605326" y="2047891"/>
                    </a:lnTo>
                    <a:lnTo>
                      <a:pt x="581700" y="2056538"/>
                    </a:lnTo>
                    <a:cubicBezTo>
                      <a:pt x="482885" y="2087273"/>
                      <a:pt x="377822" y="2103830"/>
                      <a:pt x="268893" y="2103830"/>
                    </a:cubicBezTo>
                    <a:lnTo>
                      <a:pt x="0" y="210383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7EE01D6F-EA61-4EFF-AA01-4DA629372C8D}"/>
                  </a:ext>
                </a:extLst>
              </p:cNvPr>
              <p:cNvSpPr/>
              <p:nvPr/>
            </p:nvSpPr>
            <p:spPr>
              <a:xfrm>
                <a:off x="6027419" y="2688414"/>
                <a:ext cx="2581276" cy="998216"/>
              </a:xfrm>
              <a:custGeom>
                <a:avLst/>
                <a:gdLst>
                  <a:gd name="connsiteX0" fmla="*/ 0 w 2581276"/>
                  <a:gd name="connsiteY0" fmla="*/ 0 h 998216"/>
                  <a:gd name="connsiteX1" fmla="*/ 2581276 w 2581276"/>
                  <a:gd name="connsiteY1" fmla="*/ 0 h 998216"/>
                  <a:gd name="connsiteX2" fmla="*/ 2581276 w 2581276"/>
                  <a:gd name="connsiteY2" fmla="*/ 897051 h 998216"/>
                  <a:gd name="connsiteX3" fmla="*/ 651981 w 2581276"/>
                  <a:gd name="connsiteY3" fmla="*/ 897050 h 998216"/>
                  <a:gd name="connsiteX4" fmla="*/ 639378 w 2581276"/>
                  <a:gd name="connsiteY4" fmla="*/ 998216 h 998216"/>
                  <a:gd name="connsiteX5" fmla="*/ 208669 w 2581276"/>
                  <a:gd name="connsiteY5" fmla="*/ 998216 h 998216"/>
                  <a:gd name="connsiteX6" fmla="*/ 196066 w 2581276"/>
                  <a:gd name="connsiteY6" fmla="*/ 897050 h 998216"/>
                  <a:gd name="connsiteX7" fmla="*/ 0 w 2581276"/>
                  <a:gd name="connsiteY7" fmla="*/ 897050 h 998216"/>
                  <a:gd name="connsiteX8" fmla="*/ 0 w 2581276"/>
                  <a:gd name="connsiteY8" fmla="*/ 0 h 99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1276" h="998216">
                    <a:moveTo>
                      <a:pt x="0" y="0"/>
                    </a:moveTo>
                    <a:lnTo>
                      <a:pt x="2581276" y="0"/>
                    </a:lnTo>
                    <a:lnTo>
                      <a:pt x="2581276" y="897051"/>
                    </a:lnTo>
                    <a:lnTo>
                      <a:pt x="651981" y="897050"/>
                    </a:lnTo>
                    <a:lnTo>
                      <a:pt x="639378" y="998216"/>
                    </a:lnTo>
                    <a:lnTo>
                      <a:pt x="208669" y="998216"/>
                    </a:lnTo>
                    <a:lnTo>
                      <a:pt x="196066" y="897050"/>
                    </a:lnTo>
                    <a:lnTo>
                      <a:pt x="0" y="89705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BE6D544D-AF33-4966-8021-893F50A9A348}"/>
                  </a:ext>
                </a:extLst>
              </p:cNvPr>
              <p:cNvSpPr/>
              <p:nvPr/>
            </p:nvSpPr>
            <p:spPr>
              <a:xfrm>
                <a:off x="6027419" y="1481635"/>
                <a:ext cx="1290638" cy="1206779"/>
              </a:xfrm>
              <a:custGeom>
                <a:avLst/>
                <a:gdLst>
                  <a:gd name="connsiteX0" fmla="*/ 371284 w 1290638"/>
                  <a:gd name="connsiteY0" fmla="*/ 0 h 1206779"/>
                  <a:gd name="connsiteX1" fmla="*/ 1290638 w 1290638"/>
                  <a:gd name="connsiteY1" fmla="*/ 0 h 1206779"/>
                  <a:gd name="connsiteX2" fmla="*/ 1290638 w 1290638"/>
                  <a:gd name="connsiteY2" fmla="*/ 1206779 h 1206779"/>
                  <a:gd name="connsiteX3" fmla="*/ 0 w 1290638"/>
                  <a:gd name="connsiteY3" fmla="*/ 1206779 h 1206779"/>
                  <a:gd name="connsiteX4" fmla="*/ 0 w 1290638"/>
                  <a:gd name="connsiteY4" fmla="*/ 68309 h 1206779"/>
                  <a:gd name="connsiteX5" fmla="*/ 9600 w 1290638"/>
                  <a:gd name="connsiteY5" fmla="*/ 63830 h 1206779"/>
                  <a:gd name="connsiteX6" fmla="*/ 371284 w 1290638"/>
                  <a:gd name="connsiteY6" fmla="*/ 0 h 120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90638" h="1206779">
                    <a:moveTo>
                      <a:pt x="371284" y="0"/>
                    </a:moveTo>
                    <a:lnTo>
                      <a:pt x="1290638" y="0"/>
                    </a:lnTo>
                    <a:lnTo>
                      <a:pt x="1290638" y="1206779"/>
                    </a:lnTo>
                    <a:lnTo>
                      <a:pt x="0" y="1206779"/>
                    </a:lnTo>
                    <a:lnTo>
                      <a:pt x="0" y="68309"/>
                    </a:lnTo>
                    <a:lnTo>
                      <a:pt x="9600" y="63830"/>
                    </a:lnTo>
                    <a:cubicBezTo>
                      <a:pt x="122379" y="22536"/>
                      <a:pt x="244200" y="0"/>
                      <a:pt x="371284" y="0"/>
                    </a:cubicBez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666DA24B-E0C5-444B-8134-00E8EAC3F068}"/>
                  </a:ext>
                </a:extLst>
              </p:cNvPr>
              <p:cNvSpPr/>
              <p:nvPr/>
            </p:nvSpPr>
            <p:spPr>
              <a:xfrm>
                <a:off x="7318057" y="1481635"/>
                <a:ext cx="1290638" cy="1206779"/>
              </a:xfrm>
              <a:custGeom>
                <a:avLst/>
                <a:gdLst>
                  <a:gd name="connsiteX0" fmla="*/ 0 w 1290638"/>
                  <a:gd name="connsiteY0" fmla="*/ 0 h 1206779"/>
                  <a:gd name="connsiteX1" fmla="*/ 1290638 w 1290638"/>
                  <a:gd name="connsiteY1" fmla="*/ 0 h 1206779"/>
                  <a:gd name="connsiteX2" fmla="*/ 1290638 w 1290638"/>
                  <a:gd name="connsiteY2" fmla="*/ 1206779 h 1206779"/>
                  <a:gd name="connsiteX3" fmla="*/ 0 w 1290638"/>
                  <a:gd name="connsiteY3" fmla="*/ 1206779 h 1206779"/>
                  <a:gd name="connsiteX4" fmla="*/ 0 w 1290638"/>
                  <a:gd name="connsiteY4" fmla="*/ 0 h 12067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90638" h="1206779">
                    <a:moveTo>
                      <a:pt x="0" y="0"/>
                    </a:moveTo>
                    <a:lnTo>
                      <a:pt x="1290638" y="0"/>
                    </a:lnTo>
                    <a:lnTo>
                      <a:pt x="1290638" y="1206779"/>
                    </a:lnTo>
                    <a:lnTo>
                      <a:pt x="0" y="1206779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四角形: 対角を丸める 66">
                <a:extLst>
                  <a:ext uri="{FF2B5EF4-FFF2-40B4-BE49-F238E27FC236}">
                    <a16:creationId xmlns:a16="http://schemas.microsoft.com/office/drawing/2014/main" id="{C9A5BCCA-730B-4CC0-95D0-CBA2B2816BC4}"/>
                  </a:ext>
                </a:extLst>
              </p:cNvPr>
              <p:cNvSpPr/>
              <p:nvPr/>
            </p:nvSpPr>
            <p:spPr>
              <a:xfrm>
                <a:off x="8193768" y="1936620"/>
                <a:ext cx="829852" cy="575116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pFill/>
              <a:ln w="762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B5BB6C71-1DD5-4C13-9909-0BC545D0B4C6}"/>
                </a:ext>
              </a:extLst>
            </p:cNvPr>
            <p:cNvGrpSpPr/>
            <p:nvPr/>
          </p:nvGrpSpPr>
          <p:grpSpPr>
            <a:xfrm>
              <a:off x="6109247" y="620214"/>
              <a:ext cx="3511134" cy="1987120"/>
              <a:chOff x="6109247" y="2058223"/>
              <a:chExt cx="3511134" cy="1987120"/>
            </a:xfrm>
          </p:grpSpPr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4CD9D327-0BFA-4AB7-8E4B-4ED3B05B5A8E}"/>
                  </a:ext>
                </a:extLst>
              </p:cNvPr>
              <p:cNvGrpSpPr/>
              <p:nvPr/>
            </p:nvGrpSpPr>
            <p:grpSpPr>
              <a:xfrm>
                <a:off x="9077436" y="2511736"/>
                <a:ext cx="406970" cy="228920"/>
                <a:chOff x="3621962" y="5344254"/>
                <a:chExt cx="492443" cy="276999"/>
              </a:xfrm>
            </p:grpSpPr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6E3DCB2E-EF93-4A2A-AA56-0E1A237FC8B2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  <p:sp>
              <p:nvSpPr>
                <p:cNvPr id="58" name="テキスト ボックス 57">
                  <a:extLst>
                    <a:ext uri="{FF2B5EF4-FFF2-40B4-BE49-F238E27FC236}">
                      <a16:creationId xmlns:a16="http://schemas.microsoft.com/office/drawing/2014/main" id="{AB5C5C43-419D-4189-807D-4696B6975A4C}"/>
                    </a:ext>
                  </a:extLst>
                </p:cNvPr>
                <p:cNvSpPr txBox="1"/>
                <p:nvPr/>
              </p:nvSpPr>
              <p:spPr>
                <a:xfrm>
                  <a:off x="3621962" y="534425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モモ</a:t>
                  </a: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ABE9E746-30AB-4043-8527-4AAA2727AA32}"/>
                  </a:ext>
                </a:extLst>
              </p:cNvPr>
              <p:cNvGrpSpPr/>
              <p:nvPr/>
            </p:nvGrpSpPr>
            <p:grpSpPr>
              <a:xfrm>
                <a:off x="7423132" y="2058223"/>
                <a:ext cx="534148" cy="228920"/>
                <a:chOff x="1691371" y="5220061"/>
                <a:chExt cx="646331" cy="276999"/>
              </a:xfrm>
            </p:grpSpPr>
            <p:sp>
              <p:nvSpPr>
                <p:cNvPr id="55" name="テキスト ボックス 54">
                  <a:extLst>
                    <a:ext uri="{FF2B5EF4-FFF2-40B4-BE49-F238E27FC236}">
                      <a16:creationId xmlns:a16="http://schemas.microsoft.com/office/drawing/2014/main" id="{AC202BAC-3AE0-49D4-86C4-ADA10486F76A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67CC0DCA-E2CC-4108-A211-583BD5D026A1}"/>
                    </a:ext>
                  </a:extLst>
                </p:cNvPr>
                <p:cNvSpPr txBox="1"/>
                <p:nvPr/>
              </p:nvSpPr>
              <p:spPr>
                <a:xfrm>
                  <a:off x="1691371" y="5220061"/>
                  <a:ext cx="646331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ロース</a:t>
                  </a:r>
                </a:p>
              </p:txBody>
            </p: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3B705C94-668F-47BE-9187-FC2F2D5C4240}"/>
                  </a:ext>
                </a:extLst>
              </p:cNvPr>
              <p:cNvGrpSpPr/>
              <p:nvPr/>
            </p:nvGrpSpPr>
            <p:grpSpPr>
              <a:xfrm>
                <a:off x="6289940" y="2085024"/>
                <a:ext cx="661324" cy="228918"/>
                <a:chOff x="2852620" y="5770128"/>
                <a:chExt cx="800219" cy="276999"/>
              </a:xfrm>
            </p:grpSpPr>
            <p:sp>
              <p:nvSpPr>
                <p:cNvPr id="53" name="テキスト ボックス 52">
                  <a:extLst>
                    <a:ext uri="{FF2B5EF4-FFF2-40B4-BE49-F238E27FC236}">
                      <a16:creationId xmlns:a16="http://schemas.microsoft.com/office/drawing/2014/main" id="{7ACD843E-2CEF-48C2-8C21-0C2709DE80F4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  <p:sp>
              <p:nvSpPr>
                <p:cNvPr id="54" name="テキスト ボックス 53">
                  <a:extLst>
                    <a:ext uri="{FF2B5EF4-FFF2-40B4-BE49-F238E27FC236}">
                      <a16:creationId xmlns:a16="http://schemas.microsoft.com/office/drawing/2014/main" id="{173B9A62-8EBC-498A-810E-95BE27340285}"/>
                    </a:ext>
                  </a:extLst>
                </p:cNvPr>
                <p:cNvSpPr txBox="1"/>
                <p:nvPr/>
              </p:nvSpPr>
              <p:spPr>
                <a:xfrm>
                  <a:off x="2852620" y="5770128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肩ロース</a:t>
                  </a:r>
                </a:p>
              </p:txBody>
            </p: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41FF34E2-0A06-4DB4-B81F-CECB72303317}"/>
                  </a:ext>
                </a:extLst>
              </p:cNvPr>
              <p:cNvGrpSpPr/>
              <p:nvPr/>
            </p:nvGrpSpPr>
            <p:grpSpPr>
              <a:xfrm>
                <a:off x="7112976" y="2996239"/>
                <a:ext cx="406970" cy="228920"/>
                <a:chOff x="1562439" y="5770128"/>
                <a:chExt cx="492443" cy="276999"/>
              </a:xfrm>
            </p:grpSpPr>
            <p:sp>
              <p:nvSpPr>
                <p:cNvPr id="51" name="テキスト ボックス 50">
                  <a:extLst>
                    <a:ext uri="{FF2B5EF4-FFF2-40B4-BE49-F238E27FC236}">
                      <a16:creationId xmlns:a16="http://schemas.microsoft.com/office/drawing/2014/main" id="{27BE476A-8DB0-4FA9-A840-69147171C7DD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  <p:sp>
              <p:nvSpPr>
                <p:cNvPr id="52" name="テキスト ボックス 51">
                  <a:extLst>
                    <a:ext uri="{FF2B5EF4-FFF2-40B4-BE49-F238E27FC236}">
                      <a16:creationId xmlns:a16="http://schemas.microsoft.com/office/drawing/2014/main" id="{6B002356-F826-444C-AE45-74B170838D61}"/>
                    </a:ext>
                  </a:extLst>
                </p:cNvPr>
                <p:cNvSpPr txBox="1"/>
                <p:nvPr/>
              </p:nvSpPr>
              <p:spPr>
                <a:xfrm>
                  <a:off x="1562439" y="5770128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バラ</a:t>
                  </a:r>
                </a:p>
              </p:txBody>
            </p:sp>
          </p:grpSp>
          <p:grpSp>
            <p:nvGrpSpPr>
              <p:cNvPr id="42" name="グループ化 41">
                <a:extLst>
                  <a:ext uri="{FF2B5EF4-FFF2-40B4-BE49-F238E27FC236}">
                    <a16:creationId xmlns:a16="http://schemas.microsoft.com/office/drawing/2014/main" id="{930B607E-1BD7-4E72-9B02-426C4AD1B7B5}"/>
                  </a:ext>
                </a:extLst>
              </p:cNvPr>
              <p:cNvGrpSpPr/>
              <p:nvPr/>
            </p:nvGrpSpPr>
            <p:grpSpPr>
              <a:xfrm>
                <a:off x="8398000" y="2112545"/>
                <a:ext cx="406970" cy="228920"/>
                <a:chOff x="2883759" y="5270514"/>
                <a:chExt cx="492443" cy="276999"/>
              </a:xfrm>
            </p:grpSpPr>
            <p:sp>
              <p:nvSpPr>
                <p:cNvPr id="49" name="テキスト ボックス 48">
                  <a:extLst>
                    <a:ext uri="{FF2B5EF4-FFF2-40B4-BE49-F238E27FC236}">
                      <a16:creationId xmlns:a16="http://schemas.microsoft.com/office/drawing/2014/main" id="{CF1F68C8-872E-4DBC-A2D9-C1A07F6FCEA1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  <p:sp>
              <p:nvSpPr>
                <p:cNvPr id="50" name="テキスト ボックス 49">
                  <a:extLst>
                    <a:ext uri="{FF2B5EF4-FFF2-40B4-BE49-F238E27FC236}">
                      <a16:creationId xmlns:a16="http://schemas.microsoft.com/office/drawing/2014/main" id="{4F01C302-543E-494C-BB97-77B1C39CBC79}"/>
                    </a:ext>
                  </a:extLst>
                </p:cNvPr>
                <p:cNvSpPr txBox="1"/>
                <p:nvPr/>
              </p:nvSpPr>
              <p:spPr>
                <a:xfrm>
                  <a:off x="2883759" y="5270514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ヒレ</a:t>
                  </a:r>
                </a:p>
              </p:txBody>
            </p:sp>
          </p:grpSp>
          <p:grpSp>
            <p:nvGrpSpPr>
              <p:cNvPr id="43" name="グループ化 42">
                <a:extLst>
                  <a:ext uri="{FF2B5EF4-FFF2-40B4-BE49-F238E27FC236}">
                    <a16:creationId xmlns:a16="http://schemas.microsoft.com/office/drawing/2014/main" id="{777859EB-A500-422A-A5B9-493164A92A03}"/>
                  </a:ext>
                </a:extLst>
              </p:cNvPr>
              <p:cNvGrpSpPr/>
              <p:nvPr/>
            </p:nvGrpSpPr>
            <p:grpSpPr>
              <a:xfrm>
                <a:off x="9213411" y="3781912"/>
                <a:ext cx="406970" cy="228920"/>
                <a:chOff x="2002702" y="6476222"/>
                <a:chExt cx="492443" cy="276999"/>
              </a:xfrm>
            </p:grpSpPr>
            <p:sp>
              <p:nvSpPr>
                <p:cNvPr id="47" name="テキスト ボックス 46">
                  <a:extLst>
                    <a:ext uri="{FF2B5EF4-FFF2-40B4-BE49-F238E27FC236}">
                      <a16:creationId xmlns:a16="http://schemas.microsoft.com/office/drawing/2014/main" id="{5A0C416A-DBFD-4CF2-8C75-17CBEE878A63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  <p:sp>
              <p:nvSpPr>
                <p:cNvPr id="48" name="テキスト ボックス 47">
                  <a:extLst>
                    <a:ext uri="{FF2B5EF4-FFF2-40B4-BE49-F238E27FC236}">
                      <a16:creationId xmlns:a16="http://schemas.microsoft.com/office/drawing/2014/main" id="{29B3802B-4015-4896-AE07-9E9547DE60B2}"/>
                    </a:ext>
                  </a:extLst>
                </p:cNvPr>
                <p:cNvSpPr txBox="1"/>
                <p:nvPr/>
              </p:nvSpPr>
              <p:spPr>
                <a:xfrm>
                  <a:off x="2002702" y="6476222"/>
                  <a:ext cx="492443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スネ</a:t>
                  </a:r>
                </a:p>
              </p:txBody>
            </p:sp>
          </p:grpSp>
          <p:grpSp>
            <p:nvGrpSpPr>
              <p:cNvPr id="44" name="グループ化 43">
                <a:extLst>
                  <a:ext uri="{FF2B5EF4-FFF2-40B4-BE49-F238E27FC236}">
                    <a16:creationId xmlns:a16="http://schemas.microsoft.com/office/drawing/2014/main" id="{EA603A1B-4F79-4749-88B6-388422AA7948}"/>
                  </a:ext>
                </a:extLst>
              </p:cNvPr>
              <p:cNvGrpSpPr/>
              <p:nvPr/>
            </p:nvGrpSpPr>
            <p:grpSpPr>
              <a:xfrm>
                <a:off x="6109247" y="3816425"/>
                <a:ext cx="661324" cy="228918"/>
                <a:chOff x="2852620" y="6396429"/>
                <a:chExt cx="800219" cy="276999"/>
              </a:xfrm>
            </p:grpSpPr>
            <p:sp>
              <p:nvSpPr>
                <p:cNvPr id="45" name="テキスト ボックス 44">
                  <a:extLst>
                    <a:ext uri="{FF2B5EF4-FFF2-40B4-BE49-F238E27FC236}">
                      <a16:creationId xmlns:a16="http://schemas.microsoft.com/office/drawing/2014/main" id="{19A59AFD-F89F-4663-A9AE-7D745C67295B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n w="38100"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  <p:sp>
              <p:nvSpPr>
                <p:cNvPr id="46" name="テキスト ボックス 45">
                  <a:extLst>
                    <a:ext uri="{FF2B5EF4-FFF2-40B4-BE49-F238E27FC236}">
                      <a16:creationId xmlns:a16="http://schemas.microsoft.com/office/drawing/2014/main" id="{E8895812-F14E-488C-8328-1329B7CA9FBF}"/>
                    </a:ext>
                  </a:extLst>
                </p:cNvPr>
                <p:cNvSpPr txBox="1"/>
                <p:nvPr/>
              </p:nvSpPr>
              <p:spPr>
                <a:xfrm>
                  <a:off x="2852620" y="6396429"/>
                  <a:ext cx="80021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sz="1200" b="1" dirty="0"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トンソク</a:t>
                  </a:r>
                </a:p>
              </p:txBody>
            </p:sp>
          </p:grpSp>
        </p:grp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CE163F3E-5065-4AC2-9866-AB3584B4463E}"/>
              </a:ext>
            </a:extLst>
          </p:cNvPr>
          <p:cNvGrpSpPr/>
          <p:nvPr/>
        </p:nvGrpSpPr>
        <p:grpSpPr>
          <a:xfrm>
            <a:off x="3402804" y="1483373"/>
            <a:ext cx="2731982" cy="1621385"/>
            <a:chOff x="-729837" y="1438009"/>
            <a:chExt cx="5318352" cy="3156351"/>
          </a:xfrm>
          <a:solidFill>
            <a:schemeClr val="bg1"/>
          </a:solidFill>
        </p:grpSpPr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FF5CF3BD-2917-4AFE-A7F3-CB18C88345E9}"/>
                </a:ext>
              </a:extLst>
            </p:cNvPr>
            <p:cNvSpPr/>
            <p:nvPr/>
          </p:nvSpPr>
          <p:spPr>
            <a:xfrm>
              <a:off x="-729837" y="1438009"/>
              <a:ext cx="5318352" cy="3156351"/>
            </a:xfrm>
            <a:custGeom>
              <a:avLst/>
              <a:gdLst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3757588 w 5318352"/>
                <a:gd name="connsiteY4" fmla="*/ 1253 h 3156351"/>
                <a:gd name="connsiteX5" fmla="*/ 3876433 w 5318352"/>
                <a:gd name="connsiteY5" fmla="*/ 1661 h 3156351"/>
                <a:gd name="connsiteX6" fmla="*/ 4020689 w 5318352"/>
                <a:gd name="connsiteY6" fmla="*/ 17863 h 3156351"/>
                <a:gd name="connsiteX7" fmla="*/ 4732645 w 5318352"/>
                <a:gd name="connsiteY7" fmla="*/ 302620 h 3156351"/>
                <a:gd name="connsiteX8" fmla="*/ 4775590 w 5318352"/>
                <a:gd name="connsiteY8" fmla="*/ 342124 h 3156351"/>
                <a:gd name="connsiteX9" fmla="*/ 4826311 w 5318352"/>
                <a:gd name="connsiteY9" fmla="*/ 314632 h 3156351"/>
                <a:gd name="connsiteX10" fmla="*/ 5215323 w 5318352"/>
                <a:gd name="connsiteY10" fmla="*/ 388584 h 3156351"/>
                <a:gd name="connsiteX11" fmla="*/ 5311913 w 5318352"/>
                <a:gd name="connsiteY11" fmla="*/ 704504 h 3156351"/>
                <a:gd name="connsiteX12" fmla="*/ 5306205 w 5318352"/>
                <a:gd name="connsiteY12" fmla="*/ 723765 h 3156351"/>
                <a:gd name="connsiteX13" fmla="*/ 5308384 w 5318352"/>
                <a:gd name="connsiteY13" fmla="*/ 712566 h 3156351"/>
                <a:gd name="connsiteX14" fmla="*/ 5227866 w 5318352"/>
                <a:gd name="connsiteY14" fmla="*/ 518177 h 3156351"/>
                <a:gd name="connsiteX15" fmla="*/ 4930028 w 5318352"/>
                <a:gd name="connsiteY15" fmla="*/ 457788 h 3156351"/>
                <a:gd name="connsiteX16" fmla="*/ 4897155 w 5318352"/>
                <a:gd name="connsiteY16" fmla="*/ 475087 h 3156351"/>
                <a:gd name="connsiteX17" fmla="*/ 4934084 w 5318352"/>
                <a:gd name="connsiteY17" fmla="*/ 523501 h 3156351"/>
                <a:gd name="connsiteX18" fmla="*/ 5001763 w 5318352"/>
                <a:gd name="connsiteY18" fmla="*/ 661600 h 3156351"/>
                <a:gd name="connsiteX19" fmla="*/ 4954883 w 5318352"/>
                <a:gd name="connsiteY19" fmla="*/ 1706745 h 3156351"/>
                <a:gd name="connsiteX20" fmla="*/ 4938791 w 5318352"/>
                <a:gd name="connsiteY20" fmla="*/ 1726507 h 3156351"/>
                <a:gd name="connsiteX21" fmla="*/ 4818763 w 5318352"/>
                <a:gd name="connsiteY21" fmla="*/ 2389311 h 3156351"/>
                <a:gd name="connsiteX22" fmla="*/ 4610999 w 5318352"/>
                <a:gd name="connsiteY22" fmla="*/ 2949975 h 3156351"/>
                <a:gd name="connsiteX23" fmla="*/ 4620149 w 5318352"/>
                <a:gd name="connsiteY23" fmla="*/ 3156351 h 3156351"/>
                <a:gd name="connsiteX24" fmla="*/ 4509165 w 5318352"/>
                <a:gd name="connsiteY24" fmla="*/ 3154876 h 3156351"/>
                <a:gd name="connsiteX25" fmla="*/ 4500088 w 5318352"/>
                <a:gd name="connsiteY25" fmla="*/ 3077456 h 3156351"/>
                <a:gd name="connsiteX26" fmla="*/ 4491039 w 5318352"/>
                <a:gd name="connsiteY26" fmla="*/ 3154635 h 3156351"/>
                <a:gd name="connsiteX27" fmla="*/ 4247702 w 5318352"/>
                <a:gd name="connsiteY27" fmla="*/ 3151400 h 3156351"/>
                <a:gd name="connsiteX28" fmla="*/ 4382429 w 5318352"/>
                <a:gd name="connsiteY28" fmla="*/ 2953650 h 3156351"/>
                <a:gd name="connsiteX29" fmla="*/ 4453176 w 5318352"/>
                <a:gd name="connsiteY29" fmla="*/ 2424404 h 3156351"/>
                <a:gd name="connsiteX30" fmla="*/ 4451441 w 5318352"/>
                <a:gd name="connsiteY30" fmla="*/ 2424404 h 3156351"/>
                <a:gd name="connsiteX31" fmla="*/ 4440957 w 5318352"/>
                <a:gd name="connsiteY31" fmla="*/ 2371069 h 3156351"/>
                <a:gd name="connsiteX32" fmla="*/ 4437392 w 5318352"/>
                <a:gd name="connsiteY32" fmla="*/ 2389311 h 3156351"/>
                <a:gd name="connsiteX33" fmla="*/ 4213224 w 5318352"/>
                <a:gd name="connsiteY33" fmla="*/ 2949975 h 3156351"/>
                <a:gd name="connsiteX34" fmla="*/ 4223096 w 5318352"/>
                <a:gd name="connsiteY34" fmla="*/ 3156351 h 3156351"/>
                <a:gd name="connsiteX35" fmla="*/ 4103349 w 5318352"/>
                <a:gd name="connsiteY35" fmla="*/ 3154876 h 3156351"/>
                <a:gd name="connsiteX36" fmla="*/ 4093556 w 5318352"/>
                <a:gd name="connsiteY36" fmla="*/ 3077456 h 3156351"/>
                <a:gd name="connsiteX37" fmla="*/ 4083792 w 5318352"/>
                <a:gd name="connsiteY37" fmla="*/ 3154635 h 3156351"/>
                <a:gd name="connsiteX38" fmla="*/ 3821242 w 5318352"/>
                <a:gd name="connsiteY38" fmla="*/ 3151400 h 3156351"/>
                <a:gd name="connsiteX39" fmla="*/ 3966606 w 5318352"/>
                <a:gd name="connsiteY39" fmla="*/ 2953650 h 3156351"/>
                <a:gd name="connsiteX40" fmla="*/ 4042939 w 5318352"/>
                <a:gd name="connsiteY40" fmla="*/ 2424404 h 3156351"/>
                <a:gd name="connsiteX41" fmla="*/ 4041067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29113 w 5318352"/>
                <a:gd name="connsiteY43" fmla="*/ 2279691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318352" h="3156351">
                  <a:moveTo>
                    <a:pt x="1777107" y="2631198"/>
                  </a:moveTo>
                  <a:lnTo>
                    <a:pt x="1733834" y="2978548"/>
                  </a:lnTo>
                  <a:lnTo>
                    <a:pt x="1735217" y="3081021"/>
                  </a:lnTo>
                  <a:lnTo>
                    <a:pt x="1822260" y="2967116"/>
                  </a:lnTo>
                  <a:lnTo>
                    <a:pt x="1777107" y="2631198"/>
                  </a:lnTo>
                  <a:close/>
                  <a:moveTo>
                    <a:pt x="3757588" y="1253"/>
                  </a:moveTo>
                  <a:cubicBezTo>
                    <a:pt x="3796378" y="-484"/>
                    <a:pt x="3835842" y="-474"/>
                    <a:pt x="3876433" y="1661"/>
                  </a:cubicBezTo>
                  <a:cubicBezTo>
                    <a:pt x="3922822" y="4100"/>
                    <a:pt x="3970683" y="9314"/>
                    <a:pt x="4020689" y="17863"/>
                  </a:cubicBezTo>
                  <a:cubicBezTo>
                    <a:pt x="4270721" y="60612"/>
                    <a:pt x="4534394" y="147311"/>
                    <a:pt x="4732645" y="302620"/>
                  </a:cubicBezTo>
                  <a:lnTo>
                    <a:pt x="4775590" y="342124"/>
                  </a:lnTo>
                  <a:lnTo>
                    <a:pt x="4826311" y="314632"/>
                  </a:lnTo>
                  <a:cubicBezTo>
                    <a:pt x="4954939" y="258758"/>
                    <a:pt x="5110148" y="283409"/>
                    <a:pt x="5215323" y="388584"/>
                  </a:cubicBezTo>
                  <a:cubicBezTo>
                    <a:pt x="5301181" y="474442"/>
                    <a:pt x="5333378" y="593641"/>
                    <a:pt x="5311913" y="704504"/>
                  </a:cubicBezTo>
                  <a:lnTo>
                    <a:pt x="5306205" y="723765"/>
                  </a:lnTo>
                  <a:lnTo>
                    <a:pt x="5308384" y="712566"/>
                  </a:lnTo>
                  <a:cubicBezTo>
                    <a:pt x="5308385" y="642211"/>
                    <a:pt x="5281545" y="571856"/>
                    <a:pt x="5227866" y="518177"/>
                  </a:cubicBezTo>
                  <a:cubicBezTo>
                    <a:pt x="5147347" y="437658"/>
                    <a:pt x="5029307" y="417529"/>
                    <a:pt x="4930028" y="457788"/>
                  </a:cubicBezTo>
                  <a:lnTo>
                    <a:pt x="4897155" y="475087"/>
                  </a:lnTo>
                  <a:lnTo>
                    <a:pt x="4934084" y="523501"/>
                  </a:lnTo>
                  <a:cubicBezTo>
                    <a:pt x="4960736" y="566330"/>
                    <a:pt x="4983507" y="612297"/>
                    <a:pt x="5001763" y="661600"/>
                  </a:cubicBezTo>
                  <a:cubicBezTo>
                    <a:pt x="5129557" y="1006724"/>
                    <a:pt x="5130947" y="1434999"/>
                    <a:pt x="4954883" y="1706745"/>
                  </a:cubicBezTo>
                  <a:lnTo>
                    <a:pt x="4938791" y="1726507"/>
                  </a:lnTo>
                  <a:lnTo>
                    <a:pt x="4818763" y="2389311"/>
                  </a:lnTo>
                  <a:lnTo>
                    <a:pt x="4610999" y="2949975"/>
                  </a:lnTo>
                  <a:lnTo>
                    <a:pt x="4620149" y="3156351"/>
                  </a:lnTo>
                  <a:lnTo>
                    <a:pt x="4509165" y="3154876"/>
                  </a:lnTo>
                  <a:lnTo>
                    <a:pt x="4500088" y="3077456"/>
                  </a:lnTo>
                  <a:lnTo>
                    <a:pt x="4491039" y="3154635"/>
                  </a:lnTo>
                  <a:lnTo>
                    <a:pt x="4247702" y="3151400"/>
                  </a:lnTo>
                  <a:lnTo>
                    <a:pt x="4382429" y="2953650"/>
                  </a:lnTo>
                  <a:lnTo>
                    <a:pt x="4453176" y="2424404"/>
                  </a:lnTo>
                  <a:lnTo>
                    <a:pt x="4451441" y="2424404"/>
                  </a:lnTo>
                  <a:lnTo>
                    <a:pt x="4440957" y="2371069"/>
                  </a:lnTo>
                  <a:lnTo>
                    <a:pt x="4437392" y="2389311"/>
                  </a:lnTo>
                  <a:lnTo>
                    <a:pt x="4213224" y="2949975"/>
                  </a:lnTo>
                  <a:lnTo>
                    <a:pt x="4223096" y="3156351"/>
                  </a:lnTo>
                  <a:lnTo>
                    <a:pt x="4103349" y="3154876"/>
                  </a:lnTo>
                  <a:lnTo>
                    <a:pt x="4093556" y="3077456"/>
                  </a:lnTo>
                  <a:lnTo>
                    <a:pt x="4083792" y="3154635"/>
                  </a:lnTo>
                  <a:lnTo>
                    <a:pt x="3821242" y="3151400"/>
                  </a:lnTo>
                  <a:lnTo>
                    <a:pt x="3966606" y="2953650"/>
                  </a:lnTo>
                  <a:lnTo>
                    <a:pt x="4042939" y="2424404"/>
                  </a:lnTo>
                  <a:lnTo>
                    <a:pt x="3980528" y="2138968"/>
                  </a:lnTo>
                  <a:cubicBezTo>
                    <a:pt x="3696722" y="2257763"/>
                    <a:pt x="3585446" y="2307545"/>
                    <a:pt x="3129113" y="2279691"/>
                  </a:cubicBezTo>
                  <a:cubicBezTo>
                    <a:pt x="2672780" y="2251837"/>
                    <a:pt x="2632213" y="2174196"/>
                    <a:pt x="2202974" y="2067822"/>
                  </a:cubicBezTo>
                  <a:lnTo>
                    <a:pt x="2080556" y="2978548"/>
                  </a:lnTo>
                  <a:cubicBezTo>
                    <a:pt x="2081419" y="3037815"/>
                    <a:pt x="2082283" y="3097083"/>
                    <a:pt x="2083146" y="3156350"/>
                  </a:cubicBezTo>
                  <a:lnTo>
                    <a:pt x="1963399" y="3154931"/>
                  </a:lnTo>
                  <a:lnTo>
                    <a:pt x="1953606" y="3080457"/>
                  </a:lnTo>
                  <a:lnTo>
                    <a:pt x="1943842" y="3154699"/>
                  </a:lnTo>
                  <a:lnTo>
                    <a:pt x="1736179" y="3152238"/>
                  </a:lnTo>
                  <a:cubicBezTo>
                    <a:pt x="1736197" y="3153609"/>
                    <a:pt x="1736216" y="3154979"/>
                    <a:pt x="1736234" y="3156350"/>
                  </a:cubicBezTo>
                  <a:lnTo>
                    <a:pt x="1625250" y="3154931"/>
                  </a:lnTo>
                  <a:lnTo>
                    <a:pt x="1616174" y="3080457"/>
                  </a:lnTo>
                  <a:lnTo>
                    <a:pt x="1607125" y="3154699"/>
                  </a:lnTo>
                  <a:lnTo>
                    <a:pt x="1363788" y="3151587"/>
                  </a:lnTo>
                  <a:lnTo>
                    <a:pt x="1494440" y="2967116"/>
                  </a:lnTo>
                  <a:lnTo>
                    <a:pt x="1368088" y="1952895"/>
                  </a:lnTo>
                  <a:lnTo>
                    <a:pt x="1277489" y="1945719"/>
                  </a:lnTo>
                  <a:cubicBezTo>
                    <a:pt x="804415" y="1917511"/>
                    <a:pt x="789334" y="2039356"/>
                    <a:pt x="601215" y="2015549"/>
                  </a:cubicBezTo>
                  <a:cubicBezTo>
                    <a:pt x="446433" y="1801241"/>
                    <a:pt x="205927" y="1867417"/>
                    <a:pt x="148776" y="1802875"/>
                  </a:cubicBezTo>
                  <a:cubicBezTo>
                    <a:pt x="91626" y="1738334"/>
                    <a:pt x="-6800" y="1500928"/>
                    <a:pt x="63051" y="1461153"/>
                  </a:cubicBezTo>
                  <a:cubicBezTo>
                    <a:pt x="132903" y="1421378"/>
                    <a:pt x="140839" y="1490584"/>
                    <a:pt x="229739" y="1456128"/>
                  </a:cubicBezTo>
                  <a:cubicBezTo>
                    <a:pt x="318640" y="1421672"/>
                    <a:pt x="412301" y="1358643"/>
                    <a:pt x="439289" y="1257512"/>
                  </a:cubicBezTo>
                  <a:cubicBezTo>
                    <a:pt x="481556" y="1158824"/>
                    <a:pt x="389877" y="1003910"/>
                    <a:pt x="448553" y="836534"/>
                  </a:cubicBezTo>
                  <a:lnTo>
                    <a:pt x="465877" y="802627"/>
                  </a:lnTo>
                  <a:lnTo>
                    <a:pt x="463174" y="801656"/>
                  </a:lnTo>
                  <a:cubicBezTo>
                    <a:pt x="398907" y="764551"/>
                    <a:pt x="-56328" y="315862"/>
                    <a:pt x="5811" y="191392"/>
                  </a:cubicBezTo>
                  <a:cubicBezTo>
                    <a:pt x="55138" y="105955"/>
                    <a:pt x="311460" y="503239"/>
                    <a:pt x="631714" y="473930"/>
                  </a:cubicBezTo>
                  <a:lnTo>
                    <a:pt x="656495" y="469414"/>
                  </a:lnTo>
                  <a:lnTo>
                    <a:pt x="648935" y="384369"/>
                  </a:lnTo>
                  <a:cubicBezTo>
                    <a:pt x="638096" y="217087"/>
                    <a:pt x="642412" y="63202"/>
                    <a:pt x="690058" y="50435"/>
                  </a:cubicBezTo>
                  <a:cubicBezTo>
                    <a:pt x="740881" y="36817"/>
                    <a:pt x="831380" y="186339"/>
                    <a:pt x="911575" y="348225"/>
                  </a:cubicBezTo>
                  <a:lnTo>
                    <a:pt x="946959" y="423004"/>
                  </a:lnTo>
                  <a:lnTo>
                    <a:pt x="985489" y="405064"/>
                  </a:lnTo>
                  <a:cubicBezTo>
                    <a:pt x="1136995" y="341133"/>
                    <a:pt x="1300905" y="297018"/>
                    <a:pt x="1477514" y="262401"/>
                  </a:cubicBezTo>
                  <a:cubicBezTo>
                    <a:pt x="1830733" y="193168"/>
                    <a:pt x="2416520" y="236419"/>
                    <a:pt x="2887214" y="165500"/>
                  </a:cubicBezTo>
                  <a:cubicBezTo>
                    <a:pt x="3247590" y="111203"/>
                    <a:pt x="3486061" y="13413"/>
                    <a:pt x="3757588" y="1253"/>
                  </a:cubicBez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C300AB02-AA91-4393-91AD-D2BE995F8C7F}"/>
                </a:ext>
              </a:extLst>
            </p:cNvPr>
            <p:cNvSpPr/>
            <p:nvPr/>
          </p:nvSpPr>
          <p:spPr>
            <a:xfrm>
              <a:off x="-729837" y="1438009"/>
              <a:ext cx="5318352" cy="3156351"/>
            </a:xfrm>
            <a:custGeom>
              <a:avLst/>
              <a:gdLst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3757588 w 5318352"/>
                <a:gd name="connsiteY4" fmla="*/ 1253 h 3156351"/>
                <a:gd name="connsiteX5" fmla="*/ 3876433 w 5318352"/>
                <a:gd name="connsiteY5" fmla="*/ 1661 h 3156351"/>
                <a:gd name="connsiteX6" fmla="*/ 4020689 w 5318352"/>
                <a:gd name="connsiteY6" fmla="*/ 17863 h 3156351"/>
                <a:gd name="connsiteX7" fmla="*/ 4732645 w 5318352"/>
                <a:gd name="connsiteY7" fmla="*/ 302620 h 3156351"/>
                <a:gd name="connsiteX8" fmla="*/ 4775590 w 5318352"/>
                <a:gd name="connsiteY8" fmla="*/ 342124 h 3156351"/>
                <a:gd name="connsiteX9" fmla="*/ 4826311 w 5318352"/>
                <a:gd name="connsiteY9" fmla="*/ 314632 h 3156351"/>
                <a:gd name="connsiteX10" fmla="*/ 5215323 w 5318352"/>
                <a:gd name="connsiteY10" fmla="*/ 388584 h 3156351"/>
                <a:gd name="connsiteX11" fmla="*/ 5311913 w 5318352"/>
                <a:gd name="connsiteY11" fmla="*/ 704504 h 3156351"/>
                <a:gd name="connsiteX12" fmla="*/ 5306205 w 5318352"/>
                <a:gd name="connsiteY12" fmla="*/ 723765 h 3156351"/>
                <a:gd name="connsiteX13" fmla="*/ 5308384 w 5318352"/>
                <a:gd name="connsiteY13" fmla="*/ 712566 h 3156351"/>
                <a:gd name="connsiteX14" fmla="*/ 5227866 w 5318352"/>
                <a:gd name="connsiteY14" fmla="*/ 518177 h 3156351"/>
                <a:gd name="connsiteX15" fmla="*/ 4930028 w 5318352"/>
                <a:gd name="connsiteY15" fmla="*/ 457788 h 3156351"/>
                <a:gd name="connsiteX16" fmla="*/ 4897155 w 5318352"/>
                <a:gd name="connsiteY16" fmla="*/ 475087 h 3156351"/>
                <a:gd name="connsiteX17" fmla="*/ 4934084 w 5318352"/>
                <a:gd name="connsiteY17" fmla="*/ 523501 h 3156351"/>
                <a:gd name="connsiteX18" fmla="*/ 5001763 w 5318352"/>
                <a:gd name="connsiteY18" fmla="*/ 661600 h 3156351"/>
                <a:gd name="connsiteX19" fmla="*/ 4954883 w 5318352"/>
                <a:gd name="connsiteY19" fmla="*/ 1706745 h 3156351"/>
                <a:gd name="connsiteX20" fmla="*/ 4938791 w 5318352"/>
                <a:gd name="connsiteY20" fmla="*/ 1726507 h 3156351"/>
                <a:gd name="connsiteX21" fmla="*/ 4818763 w 5318352"/>
                <a:gd name="connsiteY21" fmla="*/ 2389311 h 3156351"/>
                <a:gd name="connsiteX22" fmla="*/ 4610999 w 5318352"/>
                <a:gd name="connsiteY22" fmla="*/ 2949975 h 3156351"/>
                <a:gd name="connsiteX23" fmla="*/ 4620149 w 5318352"/>
                <a:gd name="connsiteY23" fmla="*/ 3156351 h 3156351"/>
                <a:gd name="connsiteX24" fmla="*/ 4509165 w 5318352"/>
                <a:gd name="connsiteY24" fmla="*/ 3154876 h 3156351"/>
                <a:gd name="connsiteX25" fmla="*/ 4500088 w 5318352"/>
                <a:gd name="connsiteY25" fmla="*/ 3077456 h 3156351"/>
                <a:gd name="connsiteX26" fmla="*/ 4491039 w 5318352"/>
                <a:gd name="connsiteY26" fmla="*/ 3154635 h 3156351"/>
                <a:gd name="connsiteX27" fmla="*/ 4247702 w 5318352"/>
                <a:gd name="connsiteY27" fmla="*/ 3151400 h 3156351"/>
                <a:gd name="connsiteX28" fmla="*/ 4382429 w 5318352"/>
                <a:gd name="connsiteY28" fmla="*/ 2953650 h 3156351"/>
                <a:gd name="connsiteX29" fmla="*/ 4453176 w 5318352"/>
                <a:gd name="connsiteY29" fmla="*/ 2424404 h 3156351"/>
                <a:gd name="connsiteX30" fmla="*/ 4451441 w 5318352"/>
                <a:gd name="connsiteY30" fmla="*/ 2424404 h 3156351"/>
                <a:gd name="connsiteX31" fmla="*/ 4440957 w 5318352"/>
                <a:gd name="connsiteY31" fmla="*/ 2371069 h 3156351"/>
                <a:gd name="connsiteX32" fmla="*/ 4437392 w 5318352"/>
                <a:gd name="connsiteY32" fmla="*/ 2389311 h 3156351"/>
                <a:gd name="connsiteX33" fmla="*/ 4213224 w 5318352"/>
                <a:gd name="connsiteY33" fmla="*/ 2949975 h 3156351"/>
                <a:gd name="connsiteX34" fmla="*/ 4223096 w 5318352"/>
                <a:gd name="connsiteY34" fmla="*/ 3156351 h 3156351"/>
                <a:gd name="connsiteX35" fmla="*/ 4103349 w 5318352"/>
                <a:gd name="connsiteY35" fmla="*/ 3154876 h 3156351"/>
                <a:gd name="connsiteX36" fmla="*/ 4093556 w 5318352"/>
                <a:gd name="connsiteY36" fmla="*/ 3077456 h 3156351"/>
                <a:gd name="connsiteX37" fmla="*/ 4083792 w 5318352"/>
                <a:gd name="connsiteY37" fmla="*/ 3154635 h 3156351"/>
                <a:gd name="connsiteX38" fmla="*/ 3821242 w 5318352"/>
                <a:gd name="connsiteY38" fmla="*/ 3151400 h 3156351"/>
                <a:gd name="connsiteX39" fmla="*/ 3966606 w 5318352"/>
                <a:gd name="connsiteY39" fmla="*/ 2953650 h 3156351"/>
                <a:gd name="connsiteX40" fmla="*/ 4042939 w 5318352"/>
                <a:gd name="connsiteY40" fmla="*/ 2424404 h 3156351"/>
                <a:gd name="connsiteX41" fmla="*/ 4041067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39664 w 5318352"/>
                <a:gd name="connsiteY44" fmla="*/ 2184801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387934 w 5318352"/>
                <a:gd name="connsiteY45" fmla="*/ 2095115 h 3156351"/>
                <a:gd name="connsiteX46" fmla="*/ 2202974 w 5318352"/>
                <a:gd name="connsiteY46" fmla="*/ 2067822 h 3156351"/>
                <a:gd name="connsiteX47" fmla="*/ 2080556 w 5318352"/>
                <a:gd name="connsiteY47" fmla="*/ 2978548 h 3156351"/>
                <a:gd name="connsiteX48" fmla="*/ 2083146 w 5318352"/>
                <a:gd name="connsiteY48" fmla="*/ 3156350 h 3156351"/>
                <a:gd name="connsiteX49" fmla="*/ 1963399 w 5318352"/>
                <a:gd name="connsiteY49" fmla="*/ 3154931 h 3156351"/>
                <a:gd name="connsiteX50" fmla="*/ 1953606 w 5318352"/>
                <a:gd name="connsiteY50" fmla="*/ 3080457 h 3156351"/>
                <a:gd name="connsiteX51" fmla="*/ 1943842 w 5318352"/>
                <a:gd name="connsiteY51" fmla="*/ 3154699 h 3156351"/>
                <a:gd name="connsiteX52" fmla="*/ 1736179 w 5318352"/>
                <a:gd name="connsiteY52" fmla="*/ 3152238 h 3156351"/>
                <a:gd name="connsiteX53" fmla="*/ 1736234 w 5318352"/>
                <a:gd name="connsiteY53" fmla="*/ 3156350 h 3156351"/>
                <a:gd name="connsiteX54" fmla="*/ 1625250 w 5318352"/>
                <a:gd name="connsiteY54" fmla="*/ 3154931 h 3156351"/>
                <a:gd name="connsiteX55" fmla="*/ 1616174 w 5318352"/>
                <a:gd name="connsiteY55" fmla="*/ 3080457 h 3156351"/>
                <a:gd name="connsiteX56" fmla="*/ 1607125 w 5318352"/>
                <a:gd name="connsiteY56" fmla="*/ 3154699 h 3156351"/>
                <a:gd name="connsiteX57" fmla="*/ 1363788 w 5318352"/>
                <a:gd name="connsiteY57" fmla="*/ 3151587 h 3156351"/>
                <a:gd name="connsiteX58" fmla="*/ 1494440 w 5318352"/>
                <a:gd name="connsiteY58" fmla="*/ 2967116 h 3156351"/>
                <a:gd name="connsiteX59" fmla="*/ 1368088 w 5318352"/>
                <a:gd name="connsiteY59" fmla="*/ 1952895 h 3156351"/>
                <a:gd name="connsiteX60" fmla="*/ 1277489 w 5318352"/>
                <a:gd name="connsiteY60" fmla="*/ 1945719 h 3156351"/>
                <a:gd name="connsiteX61" fmla="*/ 601215 w 5318352"/>
                <a:gd name="connsiteY61" fmla="*/ 2015549 h 3156351"/>
                <a:gd name="connsiteX62" fmla="*/ 148776 w 5318352"/>
                <a:gd name="connsiteY62" fmla="*/ 1802875 h 3156351"/>
                <a:gd name="connsiteX63" fmla="*/ 63051 w 5318352"/>
                <a:gd name="connsiteY63" fmla="*/ 1461153 h 3156351"/>
                <a:gd name="connsiteX64" fmla="*/ 229739 w 5318352"/>
                <a:gd name="connsiteY64" fmla="*/ 1456128 h 3156351"/>
                <a:gd name="connsiteX65" fmla="*/ 439289 w 5318352"/>
                <a:gd name="connsiteY65" fmla="*/ 1257512 h 3156351"/>
                <a:gd name="connsiteX66" fmla="*/ 448553 w 5318352"/>
                <a:gd name="connsiteY66" fmla="*/ 836534 h 3156351"/>
                <a:gd name="connsiteX67" fmla="*/ 465877 w 5318352"/>
                <a:gd name="connsiteY67" fmla="*/ 802627 h 3156351"/>
                <a:gd name="connsiteX68" fmla="*/ 463174 w 5318352"/>
                <a:gd name="connsiteY68" fmla="*/ 801656 h 3156351"/>
                <a:gd name="connsiteX69" fmla="*/ 5811 w 5318352"/>
                <a:gd name="connsiteY69" fmla="*/ 191392 h 3156351"/>
                <a:gd name="connsiteX70" fmla="*/ 631714 w 5318352"/>
                <a:gd name="connsiteY70" fmla="*/ 473930 h 3156351"/>
                <a:gd name="connsiteX71" fmla="*/ 656495 w 5318352"/>
                <a:gd name="connsiteY71" fmla="*/ 469414 h 3156351"/>
                <a:gd name="connsiteX72" fmla="*/ 648935 w 5318352"/>
                <a:gd name="connsiteY72" fmla="*/ 384369 h 3156351"/>
                <a:gd name="connsiteX73" fmla="*/ 690058 w 5318352"/>
                <a:gd name="connsiteY73" fmla="*/ 50435 h 3156351"/>
                <a:gd name="connsiteX74" fmla="*/ 911575 w 5318352"/>
                <a:gd name="connsiteY74" fmla="*/ 348225 h 3156351"/>
                <a:gd name="connsiteX75" fmla="*/ 946959 w 5318352"/>
                <a:gd name="connsiteY75" fmla="*/ 423004 h 3156351"/>
                <a:gd name="connsiteX76" fmla="*/ 985489 w 5318352"/>
                <a:gd name="connsiteY76" fmla="*/ 405064 h 3156351"/>
                <a:gd name="connsiteX77" fmla="*/ 1477514 w 5318352"/>
                <a:gd name="connsiteY77" fmla="*/ 262401 h 3156351"/>
                <a:gd name="connsiteX78" fmla="*/ 2887214 w 5318352"/>
                <a:gd name="connsiteY78" fmla="*/ 165500 h 3156351"/>
                <a:gd name="connsiteX79" fmla="*/ 3757588 w 5318352"/>
                <a:gd name="connsiteY79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413784 w 5318352"/>
                <a:gd name="connsiteY44" fmla="*/ 2219306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878781 w 5318352"/>
                <a:gd name="connsiteY43" fmla="*/ 2153058 h 3156351"/>
                <a:gd name="connsiteX44" fmla="*/ 3206750 w 5318352"/>
                <a:gd name="connsiteY44" fmla="*/ 2262438 h 3156351"/>
                <a:gd name="connsiteX45" fmla="*/ 2202974 w 5318352"/>
                <a:gd name="connsiteY45" fmla="*/ 2067822 h 3156351"/>
                <a:gd name="connsiteX46" fmla="*/ 2080556 w 5318352"/>
                <a:gd name="connsiteY46" fmla="*/ 2978548 h 3156351"/>
                <a:gd name="connsiteX47" fmla="*/ 2083146 w 5318352"/>
                <a:gd name="connsiteY47" fmla="*/ 3156350 h 3156351"/>
                <a:gd name="connsiteX48" fmla="*/ 1963399 w 5318352"/>
                <a:gd name="connsiteY48" fmla="*/ 3154931 h 3156351"/>
                <a:gd name="connsiteX49" fmla="*/ 1953606 w 5318352"/>
                <a:gd name="connsiteY49" fmla="*/ 3080457 h 3156351"/>
                <a:gd name="connsiteX50" fmla="*/ 1943842 w 5318352"/>
                <a:gd name="connsiteY50" fmla="*/ 3154699 h 3156351"/>
                <a:gd name="connsiteX51" fmla="*/ 1736179 w 5318352"/>
                <a:gd name="connsiteY51" fmla="*/ 3152238 h 3156351"/>
                <a:gd name="connsiteX52" fmla="*/ 1736234 w 5318352"/>
                <a:gd name="connsiteY52" fmla="*/ 3156350 h 3156351"/>
                <a:gd name="connsiteX53" fmla="*/ 1625250 w 5318352"/>
                <a:gd name="connsiteY53" fmla="*/ 3154931 h 3156351"/>
                <a:gd name="connsiteX54" fmla="*/ 1616174 w 5318352"/>
                <a:gd name="connsiteY54" fmla="*/ 3080457 h 3156351"/>
                <a:gd name="connsiteX55" fmla="*/ 1607125 w 5318352"/>
                <a:gd name="connsiteY55" fmla="*/ 3154699 h 3156351"/>
                <a:gd name="connsiteX56" fmla="*/ 1363788 w 5318352"/>
                <a:gd name="connsiteY56" fmla="*/ 3151587 h 3156351"/>
                <a:gd name="connsiteX57" fmla="*/ 1494440 w 5318352"/>
                <a:gd name="connsiteY57" fmla="*/ 2967116 h 3156351"/>
                <a:gd name="connsiteX58" fmla="*/ 1368088 w 5318352"/>
                <a:gd name="connsiteY58" fmla="*/ 1952895 h 3156351"/>
                <a:gd name="connsiteX59" fmla="*/ 1277489 w 5318352"/>
                <a:gd name="connsiteY59" fmla="*/ 1945719 h 3156351"/>
                <a:gd name="connsiteX60" fmla="*/ 601215 w 5318352"/>
                <a:gd name="connsiteY60" fmla="*/ 2015549 h 3156351"/>
                <a:gd name="connsiteX61" fmla="*/ 148776 w 5318352"/>
                <a:gd name="connsiteY61" fmla="*/ 1802875 h 3156351"/>
                <a:gd name="connsiteX62" fmla="*/ 63051 w 5318352"/>
                <a:gd name="connsiteY62" fmla="*/ 1461153 h 3156351"/>
                <a:gd name="connsiteX63" fmla="*/ 229739 w 5318352"/>
                <a:gd name="connsiteY63" fmla="*/ 1456128 h 3156351"/>
                <a:gd name="connsiteX64" fmla="*/ 439289 w 5318352"/>
                <a:gd name="connsiteY64" fmla="*/ 1257512 h 3156351"/>
                <a:gd name="connsiteX65" fmla="*/ 448553 w 5318352"/>
                <a:gd name="connsiteY65" fmla="*/ 836534 h 3156351"/>
                <a:gd name="connsiteX66" fmla="*/ 465877 w 5318352"/>
                <a:gd name="connsiteY66" fmla="*/ 802627 h 3156351"/>
                <a:gd name="connsiteX67" fmla="*/ 463174 w 5318352"/>
                <a:gd name="connsiteY67" fmla="*/ 801656 h 3156351"/>
                <a:gd name="connsiteX68" fmla="*/ 5811 w 5318352"/>
                <a:gd name="connsiteY68" fmla="*/ 191392 h 3156351"/>
                <a:gd name="connsiteX69" fmla="*/ 631714 w 5318352"/>
                <a:gd name="connsiteY69" fmla="*/ 473930 h 3156351"/>
                <a:gd name="connsiteX70" fmla="*/ 656495 w 5318352"/>
                <a:gd name="connsiteY70" fmla="*/ 469414 h 3156351"/>
                <a:gd name="connsiteX71" fmla="*/ 648935 w 5318352"/>
                <a:gd name="connsiteY71" fmla="*/ 384369 h 3156351"/>
                <a:gd name="connsiteX72" fmla="*/ 690058 w 5318352"/>
                <a:gd name="connsiteY72" fmla="*/ 50435 h 3156351"/>
                <a:gd name="connsiteX73" fmla="*/ 911575 w 5318352"/>
                <a:gd name="connsiteY73" fmla="*/ 348225 h 3156351"/>
                <a:gd name="connsiteX74" fmla="*/ 946959 w 5318352"/>
                <a:gd name="connsiteY74" fmla="*/ 423004 h 3156351"/>
                <a:gd name="connsiteX75" fmla="*/ 985489 w 5318352"/>
                <a:gd name="connsiteY75" fmla="*/ 405064 h 3156351"/>
                <a:gd name="connsiteX76" fmla="*/ 1477514 w 5318352"/>
                <a:gd name="connsiteY76" fmla="*/ 262401 h 3156351"/>
                <a:gd name="connsiteX77" fmla="*/ 2887214 w 5318352"/>
                <a:gd name="connsiteY77" fmla="*/ 165500 h 3156351"/>
                <a:gd name="connsiteX78" fmla="*/ 3757588 w 5318352"/>
                <a:gd name="connsiteY78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206750 w 5318352"/>
                <a:gd name="connsiteY43" fmla="*/ 2262438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72245 w 5318352"/>
                <a:gd name="connsiteY43" fmla="*/ 2305570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  <a:gd name="connsiteX0" fmla="*/ 1777107 w 5318352"/>
                <a:gd name="connsiteY0" fmla="*/ 2631198 h 3156351"/>
                <a:gd name="connsiteX1" fmla="*/ 1733834 w 5318352"/>
                <a:gd name="connsiteY1" fmla="*/ 2978548 h 3156351"/>
                <a:gd name="connsiteX2" fmla="*/ 1735217 w 5318352"/>
                <a:gd name="connsiteY2" fmla="*/ 3081021 h 3156351"/>
                <a:gd name="connsiteX3" fmla="*/ 1822260 w 5318352"/>
                <a:gd name="connsiteY3" fmla="*/ 2967116 h 3156351"/>
                <a:gd name="connsiteX4" fmla="*/ 1777107 w 5318352"/>
                <a:gd name="connsiteY4" fmla="*/ 2631198 h 3156351"/>
                <a:gd name="connsiteX5" fmla="*/ 3757588 w 5318352"/>
                <a:gd name="connsiteY5" fmla="*/ 1253 h 3156351"/>
                <a:gd name="connsiteX6" fmla="*/ 3876433 w 5318352"/>
                <a:gd name="connsiteY6" fmla="*/ 1661 h 3156351"/>
                <a:gd name="connsiteX7" fmla="*/ 4020689 w 5318352"/>
                <a:gd name="connsiteY7" fmla="*/ 17863 h 3156351"/>
                <a:gd name="connsiteX8" fmla="*/ 4732645 w 5318352"/>
                <a:gd name="connsiteY8" fmla="*/ 302620 h 3156351"/>
                <a:gd name="connsiteX9" fmla="*/ 4775590 w 5318352"/>
                <a:gd name="connsiteY9" fmla="*/ 342124 h 3156351"/>
                <a:gd name="connsiteX10" fmla="*/ 4826311 w 5318352"/>
                <a:gd name="connsiteY10" fmla="*/ 314632 h 3156351"/>
                <a:gd name="connsiteX11" fmla="*/ 5215323 w 5318352"/>
                <a:gd name="connsiteY11" fmla="*/ 388584 h 3156351"/>
                <a:gd name="connsiteX12" fmla="*/ 5311913 w 5318352"/>
                <a:gd name="connsiteY12" fmla="*/ 704504 h 3156351"/>
                <a:gd name="connsiteX13" fmla="*/ 5306205 w 5318352"/>
                <a:gd name="connsiteY13" fmla="*/ 723765 h 3156351"/>
                <a:gd name="connsiteX14" fmla="*/ 5308384 w 5318352"/>
                <a:gd name="connsiteY14" fmla="*/ 712566 h 3156351"/>
                <a:gd name="connsiteX15" fmla="*/ 5227866 w 5318352"/>
                <a:gd name="connsiteY15" fmla="*/ 518177 h 3156351"/>
                <a:gd name="connsiteX16" fmla="*/ 4930028 w 5318352"/>
                <a:gd name="connsiteY16" fmla="*/ 457788 h 3156351"/>
                <a:gd name="connsiteX17" fmla="*/ 4897155 w 5318352"/>
                <a:gd name="connsiteY17" fmla="*/ 475087 h 3156351"/>
                <a:gd name="connsiteX18" fmla="*/ 4934084 w 5318352"/>
                <a:gd name="connsiteY18" fmla="*/ 523501 h 3156351"/>
                <a:gd name="connsiteX19" fmla="*/ 5001763 w 5318352"/>
                <a:gd name="connsiteY19" fmla="*/ 661600 h 3156351"/>
                <a:gd name="connsiteX20" fmla="*/ 4954883 w 5318352"/>
                <a:gd name="connsiteY20" fmla="*/ 1706745 h 3156351"/>
                <a:gd name="connsiteX21" fmla="*/ 4938791 w 5318352"/>
                <a:gd name="connsiteY21" fmla="*/ 1726507 h 3156351"/>
                <a:gd name="connsiteX22" fmla="*/ 4818763 w 5318352"/>
                <a:gd name="connsiteY22" fmla="*/ 2389311 h 3156351"/>
                <a:gd name="connsiteX23" fmla="*/ 4610999 w 5318352"/>
                <a:gd name="connsiteY23" fmla="*/ 2949975 h 3156351"/>
                <a:gd name="connsiteX24" fmla="*/ 4620149 w 5318352"/>
                <a:gd name="connsiteY24" fmla="*/ 3156351 h 3156351"/>
                <a:gd name="connsiteX25" fmla="*/ 4509165 w 5318352"/>
                <a:gd name="connsiteY25" fmla="*/ 3154876 h 3156351"/>
                <a:gd name="connsiteX26" fmla="*/ 4500088 w 5318352"/>
                <a:gd name="connsiteY26" fmla="*/ 3077456 h 3156351"/>
                <a:gd name="connsiteX27" fmla="*/ 4491039 w 5318352"/>
                <a:gd name="connsiteY27" fmla="*/ 3154635 h 3156351"/>
                <a:gd name="connsiteX28" fmla="*/ 4247702 w 5318352"/>
                <a:gd name="connsiteY28" fmla="*/ 3151400 h 3156351"/>
                <a:gd name="connsiteX29" fmla="*/ 4382429 w 5318352"/>
                <a:gd name="connsiteY29" fmla="*/ 2953650 h 3156351"/>
                <a:gd name="connsiteX30" fmla="*/ 4453176 w 5318352"/>
                <a:gd name="connsiteY30" fmla="*/ 2424404 h 3156351"/>
                <a:gd name="connsiteX31" fmla="*/ 4451441 w 5318352"/>
                <a:gd name="connsiteY31" fmla="*/ 2424404 h 3156351"/>
                <a:gd name="connsiteX32" fmla="*/ 4440957 w 5318352"/>
                <a:gd name="connsiteY32" fmla="*/ 2371069 h 3156351"/>
                <a:gd name="connsiteX33" fmla="*/ 4437392 w 5318352"/>
                <a:gd name="connsiteY33" fmla="*/ 2389311 h 3156351"/>
                <a:gd name="connsiteX34" fmla="*/ 4213224 w 5318352"/>
                <a:gd name="connsiteY34" fmla="*/ 2949975 h 3156351"/>
                <a:gd name="connsiteX35" fmla="*/ 4223096 w 5318352"/>
                <a:gd name="connsiteY35" fmla="*/ 3156351 h 3156351"/>
                <a:gd name="connsiteX36" fmla="*/ 4103349 w 5318352"/>
                <a:gd name="connsiteY36" fmla="*/ 3154876 h 3156351"/>
                <a:gd name="connsiteX37" fmla="*/ 4093556 w 5318352"/>
                <a:gd name="connsiteY37" fmla="*/ 3077456 h 3156351"/>
                <a:gd name="connsiteX38" fmla="*/ 4083792 w 5318352"/>
                <a:gd name="connsiteY38" fmla="*/ 3154635 h 3156351"/>
                <a:gd name="connsiteX39" fmla="*/ 3821242 w 5318352"/>
                <a:gd name="connsiteY39" fmla="*/ 3151400 h 3156351"/>
                <a:gd name="connsiteX40" fmla="*/ 3966606 w 5318352"/>
                <a:gd name="connsiteY40" fmla="*/ 2953650 h 3156351"/>
                <a:gd name="connsiteX41" fmla="*/ 4042939 w 5318352"/>
                <a:gd name="connsiteY41" fmla="*/ 2424404 h 3156351"/>
                <a:gd name="connsiteX42" fmla="*/ 3980528 w 5318352"/>
                <a:gd name="connsiteY42" fmla="*/ 2138968 h 3156351"/>
                <a:gd name="connsiteX43" fmla="*/ 3129113 w 5318352"/>
                <a:gd name="connsiteY43" fmla="*/ 2279691 h 3156351"/>
                <a:gd name="connsiteX44" fmla="*/ 2202974 w 5318352"/>
                <a:gd name="connsiteY44" fmla="*/ 2067822 h 3156351"/>
                <a:gd name="connsiteX45" fmla="*/ 2080556 w 5318352"/>
                <a:gd name="connsiteY45" fmla="*/ 2978548 h 3156351"/>
                <a:gd name="connsiteX46" fmla="*/ 2083146 w 5318352"/>
                <a:gd name="connsiteY46" fmla="*/ 3156350 h 3156351"/>
                <a:gd name="connsiteX47" fmla="*/ 1963399 w 5318352"/>
                <a:gd name="connsiteY47" fmla="*/ 3154931 h 3156351"/>
                <a:gd name="connsiteX48" fmla="*/ 1953606 w 5318352"/>
                <a:gd name="connsiteY48" fmla="*/ 3080457 h 3156351"/>
                <a:gd name="connsiteX49" fmla="*/ 1943842 w 5318352"/>
                <a:gd name="connsiteY49" fmla="*/ 3154699 h 3156351"/>
                <a:gd name="connsiteX50" fmla="*/ 1736179 w 5318352"/>
                <a:gd name="connsiteY50" fmla="*/ 3152238 h 3156351"/>
                <a:gd name="connsiteX51" fmla="*/ 1736234 w 5318352"/>
                <a:gd name="connsiteY51" fmla="*/ 3156350 h 3156351"/>
                <a:gd name="connsiteX52" fmla="*/ 1625250 w 5318352"/>
                <a:gd name="connsiteY52" fmla="*/ 3154931 h 3156351"/>
                <a:gd name="connsiteX53" fmla="*/ 1616174 w 5318352"/>
                <a:gd name="connsiteY53" fmla="*/ 3080457 h 3156351"/>
                <a:gd name="connsiteX54" fmla="*/ 1607125 w 5318352"/>
                <a:gd name="connsiteY54" fmla="*/ 3154699 h 3156351"/>
                <a:gd name="connsiteX55" fmla="*/ 1363788 w 5318352"/>
                <a:gd name="connsiteY55" fmla="*/ 3151587 h 3156351"/>
                <a:gd name="connsiteX56" fmla="*/ 1494440 w 5318352"/>
                <a:gd name="connsiteY56" fmla="*/ 2967116 h 3156351"/>
                <a:gd name="connsiteX57" fmla="*/ 1368088 w 5318352"/>
                <a:gd name="connsiteY57" fmla="*/ 1952895 h 3156351"/>
                <a:gd name="connsiteX58" fmla="*/ 1277489 w 5318352"/>
                <a:gd name="connsiteY58" fmla="*/ 1945719 h 3156351"/>
                <a:gd name="connsiteX59" fmla="*/ 601215 w 5318352"/>
                <a:gd name="connsiteY59" fmla="*/ 2015549 h 3156351"/>
                <a:gd name="connsiteX60" fmla="*/ 148776 w 5318352"/>
                <a:gd name="connsiteY60" fmla="*/ 1802875 h 3156351"/>
                <a:gd name="connsiteX61" fmla="*/ 63051 w 5318352"/>
                <a:gd name="connsiteY61" fmla="*/ 1461153 h 3156351"/>
                <a:gd name="connsiteX62" fmla="*/ 229739 w 5318352"/>
                <a:gd name="connsiteY62" fmla="*/ 1456128 h 3156351"/>
                <a:gd name="connsiteX63" fmla="*/ 439289 w 5318352"/>
                <a:gd name="connsiteY63" fmla="*/ 1257512 h 3156351"/>
                <a:gd name="connsiteX64" fmla="*/ 448553 w 5318352"/>
                <a:gd name="connsiteY64" fmla="*/ 836534 h 3156351"/>
                <a:gd name="connsiteX65" fmla="*/ 465877 w 5318352"/>
                <a:gd name="connsiteY65" fmla="*/ 802627 h 3156351"/>
                <a:gd name="connsiteX66" fmla="*/ 463174 w 5318352"/>
                <a:gd name="connsiteY66" fmla="*/ 801656 h 3156351"/>
                <a:gd name="connsiteX67" fmla="*/ 5811 w 5318352"/>
                <a:gd name="connsiteY67" fmla="*/ 191392 h 3156351"/>
                <a:gd name="connsiteX68" fmla="*/ 631714 w 5318352"/>
                <a:gd name="connsiteY68" fmla="*/ 473930 h 3156351"/>
                <a:gd name="connsiteX69" fmla="*/ 656495 w 5318352"/>
                <a:gd name="connsiteY69" fmla="*/ 469414 h 3156351"/>
                <a:gd name="connsiteX70" fmla="*/ 648935 w 5318352"/>
                <a:gd name="connsiteY70" fmla="*/ 384369 h 3156351"/>
                <a:gd name="connsiteX71" fmla="*/ 690058 w 5318352"/>
                <a:gd name="connsiteY71" fmla="*/ 50435 h 3156351"/>
                <a:gd name="connsiteX72" fmla="*/ 911575 w 5318352"/>
                <a:gd name="connsiteY72" fmla="*/ 348225 h 3156351"/>
                <a:gd name="connsiteX73" fmla="*/ 946959 w 5318352"/>
                <a:gd name="connsiteY73" fmla="*/ 423004 h 3156351"/>
                <a:gd name="connsiteX74" fmla="*/ 985489 w 5318352"/>
                <a:gd name="connsiteY74" fmla="*/ 405064 h 3156351"/>
                <a:gd name="connsiteX75" fmla="*/ 1477514 w 5318352"/>
                <a:gd name="connsiteY75" fmla="*/ 262401 h 3156351"/>
                <a:gd name="connsiteX76" fmla="*/ 2887214 w 5318352"/>
                <a:gd name="connsiteY76" fmla="*/ 165500 h 3156351"/>
                <a:gd name="connsiteX77" fmla="*/ 3757588 w 5318352"/>
                <a:gd name="connsiteY77" fmla="*/ 1253 h 31563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5318352" h="3156351">
                  <a:moveTo>
                    <a:pt x="1777107" y="2631198"/>
                  </a:moveTo>
                  <a:lnTo>
                    <a:pt x="1733834" y="2978548"/>
                  </a:lnTo>
                  <a:lnTo>
                    <a:pt x="1735217" y="3081021"/>
                  </a:lnTo>
                  <a:lnTo>
                    <a:pt x="1822260" y="2967116"/>
                  </a:lnTo>
                  <a:lnTo>
                    <a:pt x="1777107" y="2631198"/>
                  </a:lnTo>
                  <a:close/>
                  <a:moveTo>
                    <a:pt x="3757588" y="1253"/>
                  </a:moveTo>
                  <a:cubicBezTo>
                    <a:pt x="3796378" y="-484"/>
                    <a:pt x="3835842" y="-474"/>
                    <a:pt x="3876433" y="1661"/>
                  </a:cubicBezTo>
                  <a:cubicBezTo>
                    <a:pt x="3922822" y="4100"/>
                    <a:pt x="3970683" y="9314"/>
                    <a:pt x="4020689" y="17863"/>
                  </a:cubicBezTo>
                  <a:cubicBezTo>
                    <a:pt x="4270721" y="60612"/>
                    <a:pt x="4534394" y="147311"/>
                    <a:pt x="4732645" y="302620"/>
                  </a:cubicBezTo>
                  <a:lnTo>
                    <a:pt x="4775590" y="342124"/>
                  </a:lnTo>
                  <a:lnTo>
                    <a:pt x="4826311" y="314632"/>
                  </a:lnTo>
                  <a:cubicBezTo>
                    <a:pt x="4954939" y="258758"/>
                    <a:pt x="5110148" y="283409"/>
                    <a:pt x="5215323" y="388584"/>
                  </a:cubicBezTo>
                  <a:cubicBezTo>
                    <a:pt x="5301181" y="474442"/>
                    <a:pt x="5333378" y="593641"/>
                    <a:pt x="5311913" y="704504"/>
                  </a:cubicBezTo>
                  <a:lnTo>
                    <a:pt x="5306205" y="723765"/>
                  </a:lnTo>
                  <a:lnTo>
                    <a:pt x="5308384" y="712566"/>
                  </a:lnTo>
                  <a:cubicBezTo>
                    <a:pt x="5308385" y="642211"/>
                    <a:pt x="5281545" y="571856"/>
                    <a:pt x="5227866" y="518177"/>
                  </a:cubicBezTo>
                  <a:cubicBezTo>
                    <a:pt x="5147347" y="437658"/>
                    <a:pt x="5029307" y="417529"/>
                    <a:pt x="4930028" y="457788"/>
                  </a:cubicBezTo>
                  <a:lnTo>
                    <a:pt x="4897155" y="475087"/>
                  </a:lnTo>
                  <a:lnTo>
                    <a:pt x="4934084" y="523501"/>
                  </a:lnTo>
                  <a:cubicBezTo>
                    <a:pt x="4960736" y="566330"/>
                    <a:pt x="4983507" y="612297"/>
                    <a:pt x="5001763" y="661600"/>
                  </a:cubicBezTo>
                  <a:cubicBezTo>
                    <a:pt x="5129557" y="1006724"/>
                    <a:pt x="5130947" y="1434999"/>
                    <a:pt x="4954883" y="1706745"/>
                  </a:cubicBezTo>
                  <a:lnTo>
                    <a:pt x="4938791" y="1726507"/>
                  </a:lnTo>
                  <a:lnTo>
                    <a:pt x="4818763" y="2389311"/>
                  </a:lnTo>
                  <a:lnTo>
                    <a:pt x="4610999" y="2949975"/>
                  </a:lnTo>
                  <a:lnTo>
                    <a:pt x="4620149" y="3156351"/>
                  </a:lnTo>
                  <a:lnTo>
                    <a:pt x="4509165" y="3154876"/>
                  </a:lnTo>
                  <a:lnTo>
                    <a:pt x="4500088" y="3077456"/>
                  </a:lnTo>
                  <a:lnTo>
                    <a:pt x="4491039" y="3154635"/>
                  </a:lnTo>
                  <a:lnTo>
                    <a:pt x="4247702" y="3151400"/>
                  </a:lnTo>
                  <a:lnTo>
                    <a:pt x="4382429" y="2953650"/>
                  </a:lnTo>
                  <a:lnTo>
                    <a:pt x="4453176" y="2424404"/>
                  </a:lnTo>
                  <a:lnTo>
                    <a:pt x="4451441" y="2424404"/>
                  </a:lnTo>
                  <a:lnTo>
                    <a:pt x="4440957" y="2371069"/>
                  </a:lnTo>
                  <a:lnTo>
                    <a:pt x="4437392" y="2389311"/>
                  </a:lnTo>
                  <a:lnTo>
                    <a:pt x="4213224" y="2949975"/>
                  </a:lnTo>
                  <a:lnTo>
                    <a:pt x="4223096" y="3156351"/>
                  </a:lnTo>
                  <a:lnTo>
                    <a:pt x="4103349" y="3154876"/>
                  </a:lnTo>
                  <a:lnTo>
                    <a:pt x="4093556" y="3077456"/>
                  </a:lnTo>
                  <a:lnTo>
                    <a:pt x="4083792" y="3154635"/>
                  </a:lnTo>
                  <a:lnTo>
                    <a:pt x="3821242" y="3151400"/>
                  </a:lnTo>
                  <a:lnTo>
                    <a:pt x="3966606" y="2953650"/>
                  </a:lnTo>
                  <a:lnTo>
                    <a:pt x="4042939" y="2424404"/>
                  </a:lnTo>
                  <a:lnTo>
                    <a:pt x="3980528" y="2138968"/>
                  </a:lnTo>
                  <a:cubicBezTo>
                    <a:pt x="3696722" y="2257763"/>
                    <a:pt x="3585446" y="2307545"/>
                    <a:pt x="3129113" y="2279691"/>
                  </a:cubicBezTo>
                  <a:cubicBezTo>
                    <a:pt x="2672780" y="2251837"/>
                    <a:pt x="2632213" y="2174196"/>
                    <a:pt x="2202974" y="2067822"/>
                  </a:cubicBezTo>
                  <a:lnTo>
                    <a:pt x="2080556" y="2978548"/>
                  </a:lnTo>
                  <a:cubicBezTo>
                    <a:pt x="2081419" y="3037815"/>
                    <a:pt x="2082283" y="3097083"/>
                    <a:pt x="2083146" y="3156350"/>
                  </a:cubicBezTo>
                  <a:lnTo>
                    <a:pt x="1963399" y="3154931"/>
                  </a:lnTo>
                  <a:lnTo>
                    <a:pt x="1953606" y="3080457"/>
                  </a:lnTo>
                  <a:lnTo>
                    <a:pt x="1943842" y="3154699"/>
                  </a:lnTo>
                  <a:lnTo>
                    <a:pt x="1736179" y="3152238"/>
                  </a:lnTo>
                  <a:cubicBezTo>
                    <a:pt x="1736197" y="3153609"/>
                    <a:pt x="1736216" y="3154979"/>
                    <a:pt x="1736234" y="3156350"/>
                  </a:cubicBezTo>
                  <a:lnTo>
                    <a:pt x="1625250" y="3154931"/>
                  </a:lnTo>
                  <a:lnTo>
                    <a:pt x="1616174" y="3080457"/>
                  </a:lnTo>
                  <a:lnTo>
                    <a:pt x="1607125" y="3154699"/>
                  </a:lnTo>
                  <a:lnTo>
                    <a:pt x="1363788" y="3151587"/>
                  </a:lnTo>
                  <a:lnTo>
                    <a:pt x="1494440" y="2967116"/>
                  </a:lnTo>
                  <a:lnTo>
                    <a:pt x="1368088" y="1952895"/>
                  </a:lnTo>
                  <a:lnTo>
                    <a:pt x="1277489" y="1945719"/>
                  </a:lnTo>
                  <a:cubicBezTo>
                    <a:pt x="804415" y="1917511"/>
                    <a:pt x="789334" y="2039356"/>
                    <a:pt x="601215" y="2015549"/>
                  </a:cubicBezTo>
                  <a:cubicBezTo>
                    <a:pt x="446433" y="1801241"/>
                    <a:pt x="205927" y="1867417"/>
                    <a:pt x="148776" y="1802875"/>
                  </a:cubicBezTo>
                  <a:cubicBezTo>
                    <a:pt x="91626" y="1738334"/>
                    <a:pt x="-6800" y="1500928"/>
                    <a:pt x="63051" y="1461153"/>
                  </a:cubicBezTo>
                  <a:cubicBezTo>
                    <a:pt x="132903" y="1421378"/>
                    <a:pt x="140839" y="1490584"/>
                    <a:pt x="229739" y="1456128"/>
                  </a:cubicBezTo>
                  <a:cubicBezTo>
                    <a:pt x="318640" y="1421672"/>
                    <a:pt x="412301" y="1358643"/>
                    <a:pt x="439289" y="1257512"/>
                  </a:cubicBezTo>
                  <a:cubicBezTo>
                    <a:pt x="481556" y="1158824"/>
                    <a:pt x="389877" y="1003910"/>
                    <a:pt x="448553" y="836534"/>
                  </a:cubicBezTo>
                  <a:lnTo>
                    <a:pt x="465877" y="802627"/>
                  </a:lnTo>
                  <a:lnTo>
                    <a:pt x="463174" y="801656"/>
                  </a:lnTo>
                  <a:cubicBezTo>
                    <a:pt x="398907" y="764551"/>
                    <a:pt x="-56328" y="315862"/>
                    <a:pt x="5811" y="191392"/>
                  </a:cubicBezTo>
                  <a:cubicBezTo>
                    <a:pt x="55138" y="105955"/>
                    <a:pt x="311460" y="503239"/>
                    <a:pt x="631714" y="473930"/>
                  </a:cubicBezTo>
                  <a:lnTo>
                    <a:pt x="656495" y="469414"/>
                  </a:lnTo>
                  <a:lnTo>
                    <a:pt x="648935" y="384369"/>
                  </a:lnTo>
                  <a:cubicBezTo>
                    <a:pt x="638096" y="217087"/>
                    <a:pt x="642412" y="63202"/>
                    <a:pt x="690058" y="50435"/>
                  </a:cubicBezTo>
                  <a:cubicBezTo>
                    <a:pt x="740881" y="36817"/>
                    <a:pt x="831380" y="186339"/>
                    <a:pt x="911575" y="348225"/>
                  </a:cubicBezTo>
                  <a:lnTo>
                    <a:pt x="946959" y="423004"/>
                  </a:lnTo>
                  <a:lnTo>
                    <a:pt x="985489" y="405064"/>
                  </a:lnTo>
                  <a:cubicBezTo>
                    <a:pt x="1136995" y="341133"/>
                    <a:pt x="1300905" y="297018"/>
                    <a:pt x="1477514" y="262401"/>
                  </a:cubicBezTo>
                  <a:cubicBezTo>
                    <a:pt x="1830733" y="193168"/>
                    <a:pt x="2416520" y="236419"/>
                    <a:pt x="2887214" y="165500"/>
                  </a:cubicBezTo>
                  <a:cubicBezTo>
                    <a:pt x="3247590" y="111203"/>
                    <a:pt x="3486061" y="13413"/>
                    <a:pt x="3757588" y="1253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584A2690-DE60-4DCE-926C-0278D3B217E4}"/>
                </a:ext>
              </a:extLst>
            </p:cNvPr>
            <p:cNvSpPr/>
            <p:nvPr/>
          </p:nvSpPr>
          <p:spPr>
            <a:xfrm>
              <a:off x="633951" y="3686629"/>
              <a:ext cx="814884" cy="907730"/>
            </a:xfrm>
            <a:custGeom>
              <a:avLst/>
              <a:gdLst>
                <a:gd name="connsiteX0" fmla="*/ 41142 w 814884"/>
                <a:gd name="connsiteY0" fmla="*/ 0 h 907730"/>
                <a:gd name="connsiteX1" fmla="*/ 814884 w 814884"/>
                <a:gd name="connsiteY1" fmla="*/ 0 h 907730"/>
                <a:gd name="connsiteX2" fmla="*/ 716768 w 814884"/>
                <a:gd name="connsiteY2" fmla="*/ 729928 h 907730"/>
                <a:gd name="connsiteX3" fmla="*/ 719358 w 814884"/>
                <a:gd name="connsiteY3" fmla="*/ 907730 h 907730"/>
                <a:gd name="connsiteX4" fmla="*/ 599611 w 814884"/>
                <a:gd name="connsiteY4" fmla="*/ 906311 h 907730"/>
                <a:gd name="connsiteX5" fmla="*/ 589818 w 814884"/>
                <a:gd name="connsiteY5" fmla="*/ 831837 h 907730"/>
                <a:gd name="connsiteX6" fmla="*/ 580054 w 814884"/>
                <a:gd name="connsiteY6" fmla="*/ 906079 h 907730"/>
                <a:gd name="connsiteX7" fmla="*/ 372391 w 814884"/>
                <a:gd name="connsiteY7" fmla="*/ 903618 h 907730"/>
                <a:gd name="connsiteX8" fmla="*/ 372446 w 814884"/>
                <a:gd name="connsiteY8" fmla="*/ 907730 h 907730"/>
                <a:gd name="connsiteX9" fmla="*/ 261462 w 814884"/>
                <a:gd name="connsiteY9" fmla="*/ 906311 h 907730"/>
                <a:gd name="connsiteX10" fmla="*/ 252386 w 814884"/>
                <a:gd name="connsiteY10" fmla="*/ 831837 h 907730"/>
                <a:gd name="connsiteX11" fmla="*/ 243337 w 814884"/>
                <a:gd name="connsiteY11" fmla="*/ 906079 h 907730"/>
                <a:gd name="connsiteX12" fmla="*/ 0 w 814884"/>
                <a:gd name="connsiteY12" fmla="*/ 902967 h 907730"/>
                <a:gd name="connsiteX13" fmla="*/ 130652 w 814884"/>
                <a:gd name="connsiteY13" fmla="*/ 718496 h 907730"/>
                <a:gd name="connsiteX14" fmla="*/ 41142 w 814884"/>
                <a:gd name="connsiteY14" fmla="*/ 0 h 907730"/>
                <a:gd name="connsiteX15" fmla="*/ 413319 w 814884"/>
                <a:gd name="connsiteY15" fmla="*/ 382578 h 907730"/>
                <a:gd name="connsiteX16" fmla="*/ 370046 w 814884"/>
                <a:gd name="connsiteY16" fmla="*/ 729928 h 907730"/>
                <a:gd name="connsiteX17" fmla="*/ 371429 w 814884"/>
                <a:gd name="connsiteY17" fmla="*/ 832401 h 907730"/>
                <a:gd name="connsiteX18" fmla="*/ 458472 w 814884"/>
                <a:gd name="connsiteY18" fmla="*/ 718496 h 907730"/>
                <a:gd name="connsiteX19" fmla="*/ 413319 w 814884"/>
                <a:gd name="connsiteY19" fmla="*/ 382578 h 907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14884" h="907730">
                  <a:moveTo>
                    <a:pt x="41142" y="0"/>
                  </a:moveTo>
                  <a:lnTo>
                    <a:pt x="814884" y="0"/>
                  </a:lnTo>
                  <a:lnTo>
                    <a:pt x="716768" y="729928"/>
                  </a:lnTo>
                  <a:cubicBezTo>
                    <a:pt x="717631" y="789195"/>
                    <a:pt x="718495" y="848463"/>
                    <a:pt x="719358" y="907730"/>
                  </a:cubicBezTo>
                  <a:lnTo>
                    <a:pt x="599611" y="906311"/>
                  </a:lnTo>
                  <a:lnTo>
                    <a:pt x="589818" y="831837"/>
                  </a:lnTo>
                  <a:lnTo>
                    <a:pt x="580054" y="906079"/>
                  </a:lnTo>
                  <a:lnTo>
                    <a:pt x="372391" y="903618"/>
                  </a:lnTo>
                  <a:cubicBezTo>
                    <a:pt x="372409" y="904989"/>
                    <a:pt x="372428" y="906359"/>
                    <a:pt x="372446" y="907730"/>
                  </a:cubicBezTo>
                  <a:lnTo>
                    <a:pt x="261462" y="906311"/>
                  </a:lnTo>
                  <a:lnTo>
                    <a:pt x="252386" y="831837"/>
                  </a:lnTo>
                  <a:lnTo>
                    <a:pt x="243337" y="906079"/>
                  </a:lnTo>
                  <a:lnTo>
                    <a:pt x="0" y="902967"/>
                  </a:lnTo>
                  <a:lnTo>
                    <a:pt x="130652" y="718496"/>
                  </a:lnTo>
                  <a:lnTo>
                    <a:pt x="41142" y="0"/>
                  </a:lnTo>
                  <a:close/>
                  <a:moveTo>
                    <a:pt x="413319" y="382578"/>
                  </a:moveTo>
                  <a:lnTo>
                    <a:pt x="370046" y="729928"/>
                  </a:lnTo>
                  <a:lnTo>
                    <a:pt x="371429" y="832401"/>
                  </a:lnTo>
                  <a:lnTo>
                    <a:pt x="458472" y="718496"/>
                  </a:lnTo>
                  <a:lnTo>
                    <a:pt x="413319" y="382578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942DB83C-5036-4EE2-BED9-5AAF4222EC3D}"/>
                </a:ext>
              </a:extLst>
            </p:cNvPr>
            <p:cNvSpPr/>
            <p:nvPr/>
          </p:nvSpPr>
          <p:spPr>
            <a:xfrm>
              <a:off x="3258908" y="3686630"/>
              <a:ext cx="855497" cy="551542"/>
            </a:xfrm>
            <a:custGeom>
              <a:avLst/>
              <a:gdLst>
                <a:gd name="connsiteX0" fmla="*/ 15760 w 855497"/>
                <a:gd name="connsiteY0" fmla="*/ 0 h 551542"/>
                <a:gd name="connsiteX1" fmla="*/ 855497 w 855497"/>
                <a:gd name="connsiteY1" fmla="*/ 0 h 551542"/>
                <a:gd name="connsiteX2" fmla="*/ 830019 w 855497"/>
                <a:gd name="connsiteY2" fmla="*/ 140690 h 551542"/>
                <a:gd name="connsiteX3" fmla="*/ 677771 w 855497"/>
                <a:gd name="connsiteY3" fmla="*/ 551542 h 551542"/>
                <a:gd name="connsiteX4" fmla="*/ 414203 w 855497"/>
                <a:gd name="connsiteY4" fmla="*/ 551542 h 551542"/>
                <a:gd name="connsiteX5" fmla="*/ 464432 w 855497"/>
                <a:gd name="connsiteY5" fmla="*/ 175783 h 551542"/>
                <a:gd name="connsiteX6" fmla="*/ 462697 w 855497"/>
                <a:gd name="connsiteY6" fmla="*/ 175783 h 551542"/>
                <a:gd name="connsiteX7" fmla="*/ 452213 w 855497"/>
                <a:gd name="connsiteY7" fmla="*/ 122448 h 551542"/>
                <a:gd name="connsiteX8" fmla="*/ 448648 w 855497"/>
                <a:gd name="connsiteY8" fmla="*/ 140690 h 551542"/>
                <a:gd name="connsiteX9" fmla="*/ 284379 w 855497"/>
                <a:gd name="connsiteY9" fmla="*/ 551542 h 551542"/>
                <a:gd name="connsiteX10" fmla="*/ 0 w 855497"/>
                <a:gd name="connsiteY10" fmla="*/ 551542 h 551542"/>
                <a:gd name="connsiteX11" fmla="*/ 54195 w 855497"/>
                <a:gd name="connsiteY11" fmla="*/ 175783 h 551542"/>
                <a:gd name="connsiteX12" fmla="*/ 15760 w 855497"/>
                <a:gd name="connsiteY12" fmla="*/ 0 h 551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55497" h="551542">
                  <a:moveTo>
                    <a:pt x="15760" y="0"/>
                  </a:moveTo>
                  <a:lnTo>
                    <a:pt x="855497" y="0"/>
                  </a:lnTo>
                  <a:lnTo>
                    <a:pt x="830019" y="140690"/>
                  </a:lnTo>
                  <a:lnTo>
                    <a:pt x="677771" y="551542"/>
                  </a:lnTo>
                  <a:lnTo>
                    <a:pt x="414203" y="551542"/>
                  </a:lnTo>
                  <a:lnTo>
                    <a:pt x="464432" y="175783"/>
                  </a:lnTo>
                  <a:lnTo>
                    <a:pt x="462697" y="175783"/>
                  </a:lnTo>
                  <a:lnTo>
                    <a:pt x="452213" y="122448"/>
                  </a:lnTo>
                  <a:lnTo>
                    <a:pt x="448648" y="140690"/>
                  </a:lnTo>
                  <a:lnTo>
                    <a:pt x="284379" y="551542"/>
                  </a:lnTo>
                  <a:lnTo>
                    <a:pt x="0" y="551542"/>
                  </a:lnTo>
                  <a:lnTo>
                    <a:pt x="54195" y="175783"/>
                  </a:lnTo>
                  <a:lnTo>
                    <a:pt x="15760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F4A80CC2-71C1-40A6-ABB3-89DBF68F388D}"/>
                </a:ext>
              </a:extLst>
            </p:cNvPr>
            <p:cNvSpPr/>
            <p:nvPr/>
          </p:nvSpPr>
          <p:spPr>
            <a:xfrm>
              <a:off x="3188970" y="1444430"/>
              <a:ext cx="1174102" cy="2242201"/>
            </a:xfrm>
            <a:custGeom>
              <a:avLst/>
              <a:gdLst>
                <a:gd name="connsiteX0" fmla="*/ 0 w 1174102"/>
                <a:gd name="connsiteY0" fmla="*/ 0 h 2242201"/>
                <a:gd name="connsiteX1" fmla="*/ 101881 w 1174102"/>
                <a:gd name="connsiteY1" fmla="*/ 11443 h 2242201"/>
                <a:gd name="connsiteX2" fmla="*/ 813837 w 1174102"/>
                <a:gd name="connsiteY2" fmla="*/ 296200 h 2242201"/>
                <a:gd name="connsiteX3" fmla="*/ 856782 w 1174102"/>
                <a:gd name="connsiteY3" fmla="*/ 335704 h 2242201"/>
                <a:gd name="connsiteX4" fmla="*/ 978347 w 1174102"/>
                <a:gd name="connsiteY4" fmla="*/ 468667 h 2242201"/>
                <a:gd name="connsiteX5" fmla="*/ 1015276 w 1174102"/>
                <a:gd name="connsiteY5" fmla="*/ 517081 h 2242201"/>
                <a:gd name="connsiteX6" fmla="*/ 1082955 w 1174102"/>
                <a:gd name="connsiteY6" fmla="*/ 655180 h 2242201"/>
                <a:gd name="connsiteX7" fmla="*/ 1036075 w 1174102"/>
                <a:gd name="connsiteY7" fmla="*/ 1700325 h 2242201"/>
                <a:gd name="connsiteX8" fmla="*/ 1019983 w 1174102"/>
                <a:gd name="connsiteY8" fmla="*/ 1720087 h 2242201"/>
                <a:gd name="connsiteX9" fmla="*/ 925433 w 1174102"/>
                <a:gd name="connsiteY9" fmla="*/ 2242201 h 2242201"/>
                <a:gd name="connsiteX10" fmla="*/ 85696 w 1174102"/>
                <a:gd name="connsiteY10" fmla="*/ 2242201 h 2242201"/>
                <a:gd name="connsiteX11" fmla="*/ 61720 w 1174102"/>
                <a:gd name="connsiteY11" fmla="*/ 2132548 h 2242201"/>
                <a:gd name="connsiteX12" fmla="*/ 0 w 1174102"/>
                <a:gd name="connsiteY12" fmla="*/ 2158203 h 2242201"/>
                <a:gd name="connsiteX13" fmla="*/ 0 w 1174102"/>
                <a:gd name="connsiteY13" fmla="*/ 0 h 22422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174102" h="2242201">
                  <a:moveTo>
                    <a:pt x="0" y="0"/>
                  </a:moveTo>
                  <a:lnTo>
                    <a:pt x="101881" y="11443"/>
                  </a:lnTo>
                  <a:cubicBezTo>
                    <a:pt x="351913" y="54192"/>
                    <a:pt x="615586" y="140891"/>
                    <a:pt x="813837" y="296200"/>
                  </a:cubicBezTo>
                  <a:lnTo>
                    <a:pt x="856782" y="335704"/>
                  </a:lnTo>
                  <a:lnTo>
                    <a:pt x="978347" y="468667"/>
                  </a:lnTo>
                  <a:lnTo>
                    <a:pt x="1015276" y="517081"/>
                  </a:lnTo>
                  <a:cubicBezTo>
                    <a:pt x="1041928" y="559910"/>
                    <a:pt x="1064699" y="605877"/>
                    <a:pt x="1082955" y="655180"/>
                  </a:cubicBezTo>
                  <a:cubicBezTo>
                    <a:pt x="1210749" y="1000304"/>
                    <a:pt x="1212139" y="1428579"/>
                    <a:pt x="1036075" y="1700325"/>
                  </a:cubicBezTo>
                  <a:lnTo>
                    <a:pt x="1019983" y="1720087"/>
                  </a:lnTo>
                  <a:lnTo>
                    <a:pt x="925433" y="2242201"/>
                  </a:lnTo>
                  <a:lnTo>
                    <a:pt x="85696" y="2242201"/>
                  </a:lnTo>
                  <a:lnTo>
                    <a:pt x="61720" y="2132548"/>
                  </a:lnTo>
                  <a:lnTo>
                    <a:pt x="0" y="215820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2996EC9B-AE56-4D5D-B6C4-CC1740EAB3B3}"/>
                </a:ext>
              </a:extLst>
            </p:cNvPr>
            <p:cNvSpPr/>
            <p:nvPr/>
          </p:nvSpPr>
          <p:spPr>
            <a:xfrm>
              <a:off x="497476" y="2688415"/>
              <a:ext cx="2691494" cy="1036831"/>
            </a:xfrm>
            <a:custGeom>
              <a:avLst/>
              <a:gdLst>
                <a:gd name="connsiteX0" fmla="*/ 0 w 2691494"/>
                <a:gd name="connsiteY0" fmla="*/ 0 h 1036831"/>
                <a:gd name="connsiteX1" fmla="*/ 2691494 w 2691494"/>
                <a:gd name="connsiteY1" fmla="*/ 0 h 1036831"/>
                <a:gd name="connsiteX2" fmla="*/ 2691494 w 2691494"/>
                <a:gd name="connsiteY2" fmla="*/ 914218 h 1036831"/>
                <a:gd name="connsiteX3" fmla="*/ 2653863 w 2691494"/>
                <a:gd name="connsiteY3" fmla="*/ 929859 h 1036831"/>
                <a:gd name="connsiteX4" fmla="*/ 1901799 w 2691494"/>
                <a:gd name="connsiteY4" fmla="*/ 1029286 h 1036831"/>
                <a:gd name="connsiteX5" fmla="*/ 975660 w 2691494"/>
                <a:gd name="connsiteY5" fmla="*/ 817417 h 1036831"/>
                <a:gd name="connsiteX6" fmla="*/ 951358 w 2691494"/>
                <a:gd name="connsiteY6" fmla="*/ 998215 h 1036831"/>
                <a:gd name="connsiteX7" fmla="*/ 177616 w 2691494"/>
                <a:gd name="connsiteY7" fmla="*/ 998215 h 1036831"/>
                <a:gd name="connsiteX8" fmla="*/ 140774 w 2691494"/>
                <a:gd name="connsiteY8" fmla="*/ 702490 h 1036831"/>
                <a:gd name="connsiteX9" fmla="*/ 50175 w 2691494"/>
                <a:gd name="connsiteY9" fmla="*/ 695314 h 1036831"/>
                <a:gd name="connsiteX10" fmla="*/ 0 w 2691494"/>
                <a:gd name="connsiteY10" fmla="*/ 693149 h 1036831"/>
                <a:gd name="connsiteX11" fmla="*/ 0 w 2691494"/>
                <a:gd name="connsiteY11" fmla="*/ 0 h 1036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91494" h="1036831">
                  <a:moveTo>
                    <a:pt x="0" y="0"/>
                  </a:moveTo>
                  <a:lnTo>
                    <a:pt x="2691494" y="0"/>
                  </a:lnTo>
                  <a:lnTo>
                    <a:pt x="2691494" y="914218"/>
                  </a:lnTo>
                  <a:lnTo>
                    <a:pt x="2653863" y="929859"/>
                  </a:lnTo>
                  <a:cubicBezTo>
                    <a:pt x="2436198" y="1018591"/>
                    <a:pt x="2301091" y="1053658"/>
                    <a:pt x="1901799" y="1029286"/>
                  </a:cubicBezTo>
                  <a:cubicBezTo>
                    <a:pt x="1445466" y="1001432"/>
                    <a:pt x="1404899" y="923791"/>
                    <a:pt x="975660" y="817417"/>
                  </a:cubicBezTo>
                  <a:lnTo>
                    <a:pt x="951358" y="998215"/>
                  </a:lnTo>
                  <a:lnTo>
                    <a:pt x="177616" y="998215"/>
                  </a:lnTo>
                  <a:lnTo>
                    <a:pt x="140774" y="702490"/>
                  </a:lnTo>
                  <a:lnTo>
                    <a:pt x="50175" y="695314"/>
                  </a:lnTo>
                  <a:lnTo>
                    <a:pt x="0" y="69314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12BB77D2-B789-403C-BA86-CA8DF8A86B8E}"/>
                </a:ext>
              </a:extLst>
            </p:cNvPr>
            <p:cNvSpPr/>
            <p:nvPr/>
          </p:nvSpPr>
          <p:spPr>
            <a:xfrm>
              <a:off x="1800542" y="1438010"/>
              <a:ext cx="1388428" cy="1250405"/>
            </a:xfrm>
            <a:custGeom>
              <a:avLst/>
              <a:gdLst>
                <a:gd name="connsiteX0" fmla="*/ 1227208 w 1388428"/>
                <a:gd name="connsiteY0" fmla="*/ 1253 h 1250405"/>
                <a:gd name="connsiteX1" fmla="*/ 1346053 w 1388428"/>
                <a:gd name="connsiteY1" fmla="*/ 1661 h 1250405"/>
                <a:gd name="connsiteX2" fmla="*/ 1388428 w 1388428"/>
                <a:gd name="connsiteY2" fmla="*/ 6420 h 1250405"/>
                <a:gd name="connsiteX3" fmla="*/ 1388428 w 1388428"/>
                <a:gd name="connsiteY3" fmla="*/ 1250405 h 1250405"/>
                <a:gd name="connsiteX4" fmla="*/ 0 w 1388428"/>
                <a:gd name="connsiteY4" fmla="*/ 1250405 h 1250405"/>
                <a:gd name="connsiteX5" fmla="*/ 0 w 1388428"/>
                <a:gd name="connsiteY5" fmla="*/ 199929 h 1250405"/>
                <a:gd name="connsiteX6" fmla="*/ 175608 w 1388428"/>
                <a:gd name="connsiteY6" fmla="*/ 187186 h 1250405"/>
                <a:gd name="connsiteX7" fmla="*/ 356834 w 1388428"/>
                <a:gd name="connsiteY7" fmla="*/ 165500 h 1250405"/>
                <a:gd name="connsiteX8" fmla="*/ 1227208 w 1388428"/>
                <a:gd name="connsiteY8" fmla="*/ 1253 h 12504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88428" h="1250405">
                  <a:moveTo>
                    <a:pt x="1227208" y="1253"/>
                  </a:moveTo>
                  <a:cubicBezTo>
                    <a:pt x="1265998" y="-484"/>
                    <a:pt x="1305462" y="-474"/>
                    <a:pt x="1346053" y="1661"/>
                  </a:cubicBezTo>
                  <a:lnTo>
                    <a:pt x="1388428" y="6420"/>
                  </a:lnTo>
                  <a:lnTo>
                    <a:pt x="1388428" y="1250405"/>
                  </a:lnTo>
                  <a:lnTo>
                    <a:pt x="0" y="1250405"/>
                  </a:lnTo>
                  <a:lnTo>
                    <a:pt x="0" y="199929"/>
                  </a:lnTo>
                  <a:lnTo>
                    <a:pt x="175608" y="187186"/>
                  </a:lnTo>
                  <a:cubicBezTo>
                    <a:pt x="237362" y="181446"/>
                    <a:pt x="297997" y="174365"/>
                    <a:pt x="356834" y="165500"/>
                  </a:cubicBezTo>
                  <a:cubicBezTo>
                    <a:pt x="717210" y="111203"/>
                    <a:pt x="955681" y="13413"/>
                    <a:pt x="1227208" y="1253"/>
                  </a:cubicBez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F9D127A2-7C53-4644-8A78-9F9ED37A2E30}"/>
                </a:ext>
              </a:extLst>
            </p:cNvPr>
            <p:cNvSpPr/>
            <p:nvPr/>
          </p:nvSpPr>
          <p:spPr>
            <a:xfrm>
              <a:off x="497476" y="1637939"/>
              <a:ext cx="1303066" cy="1050476"/>
            </a:xfrm>
            <a:custGeom>
              <a:avLst/>
              <a:gdLst>
                <a:gd name="connsiteX0" fmla="*/ 1303066 w 1303066"/>
                <a:gd name="connsiteY0" fmla="*/ 0 h 1050476"/>
                <a:gd name="connsiteX1" fmla="*/ 1303066 w 1303066"/>
                <a:gd name="connsiteY1" fmla="*/ 1050476 h 1050476"/>
                <a:gd name="connsiteX2" fmla="*/ 0 w 1303066"/>
                <a:gd name="connsiteY2" fmla="*/ 1050476 h 1050476"/>
                <a:gd name="connsiteX3" fmla="*/ 0 w 1303066"/>
                <a:gd name="connsiteY3" fmla="*/ 121577 h 1050476"/>
                <a:gd name="connsiteX4" fmla="*/ 250200 w 1303066"/>
                <a:gd name="connsiteY4" fmla="*/ 62472 h 1050476"/>
                <a:gd name="connsiteX5" fmla="*/ 1290732 w 1303066"/>
                <a:gd name="connsiteY5" fmla="*/ 895 h 1050476"/>
                <a:gd name="connsiteX6" fmla="*/ 1303066 w 1303066"/>
                <a:gd name="connsiteY6" fmla="*/ 0 h 1050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3066" h="1050476">
                  <a:moveTo>
                    <a:pt x="1303066" y="0"/>
                  </a:moveTo>
                  <a:lnTo>
                    <a:pt x="1303066" y="1050476"/>
                  </a:lnTo>
                  <a:lnTo>
                    <a:pt x="0" y="1050476"/>
                  </a:lnTo>
                  <a:lnTo>
                    <a:pt x="0" y="121577"/>
                  </a:lnTo>
                  <a:lnTo>
                    <a:pt x="250200" y="62472"/>
                  </a:lnTo>
                  <a:cubicBezTo>
                    <a:pt x="515114" y="10547"/>
                    <a:pt x="910848" y="21895"/>
                    <a:pt x="1290732" y="895"/>
                  </a:cubicBezTo>
                  <a:lnTo>
                    <a:pt x="1303066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F0B3882D-FA08-4783-B083-B8A383DA2B37}"/>
                </a:ext>
              </a:extLst>
            </p:cNvPr>
            <p:cNvSpPr/>
            <p:nvPr/>
          </p:nvSpPr>
          <p:spPr>
            <a:xfrm>
              <a:off x="2688828" y="1964424"/>
              <a:ext cx="1000284" cy="578310"/>
            </a:xfrm>
            <a:prstGeom prst="roundRect">
              <a:avLst>
                <a:gd name="adj" fmla="val 5000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B80E21EE-1972-47A9-8DFD-AB614D713C4B}"/>
              </a:ext>
            </a:extLst>
          </p:cNvPr>
          <p:cNvGrpSpPr/>
          <p:nvPr/>
        </p:nvGrpSpPr>
        <p:grpSpPr>
          <a:xfrm>
            <a:off x="3282452" y="4420406"/>
            <a:ext cx="2757333" cy="1643795"/>
            <a:chOff x="4770592" y="1438009"/>
            <a:chExt cx="5367702" cy="3199977"/>
          </a:xfrm>
          <a:solidFill>
            <a:schemeClr val="bg1"/>
          </a:solidFill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6D7FABC9-7852-4218-AB67-B0BC36DD8DBE}"/>
                </a:ext>
              </a:extLst>
            </p:cNvPr>
            <p:cNvSpPr/>
            <p:nvPr/>
          </p:nvSpPr>
          <p:spPr>
            <a:xfrm>
              <a:off x="4770592" y="1438009"/>
              <a:ext cx="5367702" cy="3199977"/>
            </a:xfrm>
            <a:custGeom>
              <a:avLst/>
              <a:gdLst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673127 w 5367702"/>
                <a:gd name="connsiteY36" fmla="*/ 3198325 h 3199977"/>
                <a:gd name="connsiteX37" fmla="*/ 1429790 w 5367702"/>
                <a:gd name="connsiteY37" fmla="*/ 3195213 h 3199977"/>
                <a:gd name="connsiteX38" fmla="*/ 1560442 w 5367702"/>
                <a:gd name="connsiteY38" fmla="*/ 3010742 h 3199977"/>
                <a:gd name="connsiteX39" fmla="*/ 1452894 w 5367702"/>
                <a:gd name="connsiteY39" fmla="*/ 2147454 h 3199977"/>
                <a:gd name="connsiteX40" fmla="*/ 173039 w 5367702"/>
                <a:gd name="connsiteY40" fmla="*/ 2147454 h 3199977"/>
                <a:gd name="connsiteX41" fmla="*/ 0 w 5367702"/>
                <a:gd name="connsiteY41" fmla="*/ 1974415 h 3199977"/>
                <a:gd name="connsiteX42" fmla="*/ 0 w 5367702"/>
                <a:gd name="connsiteY42" fmla="*/ 1530795 h 3199977"/>
                <a:gd name="connsiteX43" fmla="*/ 173039 w 5367702"/>
                <a:gd name="connsiteY43" fmla="*/ 1357756 h 3199977"/>
                <a:gd name="connsiteX44" fmla="*/ 576197 w 5367702"/>
                <a:gd name="connsiteY44" fmla="*/ 1095539 h 3199977"/>
                <a:gd name="connsiteX45" fmla="*/ 597568 w 5367702"/>
                <a:gd name="connsiteY45" fmla="*/ 883542 h 3199977"/>
                <a:gd name="connsiteX46" fmla="*/ 627261 w 5367702"/>
                <a:gd name="connsiteY46" fmla="*/ 783568 h 3199977"/>
                <a:gd name="connsiteX47" fmla="*/ 626516 w 5367702"/>
                <a:gd name="connsiteY47" fmla="*/ 782407 h 3199977"/>
                <a:gd name="connsiteX48" fmla="*/ 184433 w 5367702"/>
                <a:gd name="connsiteY48" fmla="*/ 2925 h 3199977"/>
                <a:gd name="connsiteX49" fmla="*/ 221541 w 5367702"/>
                <a:gd name="connsiteY49" fmla="*/ 212 h 3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367702" h="3199977">
                  <a:moveTo>
                    <a:pt x="221541" y="212"/>
                  </a:moveTo>
                  <a:cubicBezTo>
                    <a:pt x="347729" y="6108"/>
                    <a:pt x="603220" y="134123"/>
                    <a:pt x="867629" y="270561"/>
                  </a:cubicBezTo>
                  <a:lnTo>
                    <a:pt x="936298" y="305995"/>
                  </a:lnTo>
                  <a:lnTo>
                    <a:pt x="958997" y="283831"/>
                  </a:lnTo>
                  <a:cubicBezTo>
                    <a:pt x="1140829" y="133769"/>
                    <a:pt x="1373944" y="43625"/>
                    <a:pt x="1628112" y="43625"/>
                  </a:cubicBezTo>
                  <a:lnTo>
                    <a:pt x="4106998" y="43625"/>
                  </a:lnTo>
                  <a:cubicBezTo>
                    <a:pt x="4361167" y="43625"/>
                    <a:pt x="4594281" y="133769"/>
                    <a:pt x="4776114" y="283831"/>
                  </a:cubicBezTo>
                  <a:lnTo>
                    <a:pt x="4836559" y="338768"/>
                  </a:lnTo>
                  <a:lnTo>
                    <a:pt x="4885413" y="340053"/>
                  </a:lnTo>
                  <a:cubicBezTo>
                    <a:pt x="4956341" y="348855"/>
                    <a:pt x="5026716" y="371707"/>
                    <a:pt x="5092506" y="409691"/>
                  </a:cubicBezTo>
                  <a:cubicBezTo>
                    <a:pt x="5355667" y="561628"/>
                    <a:pt x="5445833" y="898132"/>
                    <a:pt x="5293897" y="1161294"/>
                  </a:cubicBezTo>
                  <a:cubicBezTo>
                    <a:pt x="5350157" y="914989"/>
                    <a:pt x="5239273" y="660782"/>
                    <a:pt x="5020473" y="534458"/>
                  </a:cubicBezTo>
                  <a:lnTo>
                    <a:pt x="4984755" y="517524"/>
                  </a:lnTo>
                  <a:lnTo>
                    <a:pt x="5076248" y="686087"/>
                  </a:lnTo>
                  <a:cubicBezTo>
                    <a:pt x="5129478" y="811937"/>
                    <a:pt x="5158913" y="950301"/>
                    <a:pt x="5158913" y="1095540"/>
                  </a:cubicBezTo>
                  <a:lnTo>
                    <a:pt x="5158912" y="1095540"/>
                  </a:lnTo>
                  <a:cubicBezTo>
                    <a:pt x="5158912" y="1240779"/>
                    <a:pt x="5129477" y="1379144"/>
                    <a:pt x="5076247" y="1504993"/>
                  </a:cubicBezTo>
                  <a:lnTo>
                    <a:pt x="5041071" y="1569801"/>
                  </a:lnTo>
                  <a:lnTo>
                    <a:pt x="4884765" y="2432937"/>
                  </a:lnTo>
                  <a:lnTo>
                    <a:pt x="4677001" y="2993601"/>
                  </a:lnTo>
                  <a:lnTo>
                    <a:pt x="4686151" y="3199977"/>
                  </a:lnTo>
                  <a:lnTo>
                    <a:pt x="4575167" y="3198502"/>
                  </a:lnTo>
                  <a:lnTo>
                    <a:pt x="4566090" y="3121082"/>
                  </a:lnTo>
                  <a:lnTo>
                    <a:pt x="4557041" y="3198261"/>
                  </a:lnTo>
                  <a:lnTo>
                    <a:pt x="4313704" y="3195026"/>
                  </a:lnTo>
                  <a:lnTo>
                    <a:pt x="4448430" y="2997276"/>
                  </a:lnTo>
                  <a:lnTo>
                    <a:pt x="4519177" y="2468030"/>
                  </a:lnTo>
                  <a:lnTo>
                    <a:pt x="4517442" y="2468030"/>
                  </a:lnTo>
                  <a:lnTo>
                    <a:pt x="4443430" y="2091516"/>
                  </a:lnTo>
                  <a:lnTo>
                    <a:pt x="4419804" y="2100163"/>
                  </a:lnTo>
                  <a:cubicBezTo>
                    <a:pt x="4320989" y="2130898"/>
                    <a:pt x="4215926" y="2147455"/>
                    <a:pt x="4106997" y="2147455"/>
                  </a:cubicBezTo>
                  <a:lnTo>
                    <a:pt x="1908809" y="2147454"/>
                  </a:lnTo>
                  <a:lnTo>
                    <a:pt x="1799836" y="3022174"/>
                  </a:lnTo>
                  <a:lnTo>
                    <a:pt x="1802236" y="3199976"/>
                  </a:lnTo>
                  <a:lnTo>
                    <a:pt x="1691253" y="3198557"/>
                  </a:lnTo>
                  <a:lnTo>
                    <a:pt x="1682176" y="3124083"/>
                  </a:lnTo>
                  <a:lnTo>
                    <a:pt x="1673127" y="3198325"/>
                  </a:lnTo>
                  <a:lnTo>
                    <a:pt x="1429790" y="3195213"/>
                  </a:lnTo>
                  <a:lnTo>
                    <a:pt x="1560442" y="3010742"/>
                  </a:lnTo>
                  <a:lnTo>
                    <a:pt x="1452894" y="2147454"/>
                  </a:lnTo>
                  <a:lnTo>
                    <a:pt x="173039" y="2147454"/>
                  </a:lnTo>
                  <a:cubicBezTo>
                    <a:pt x="77472" y="2147454"/>
                    <a:pt x="0" y="2069982"/>
                    <a:pt x="0" y="1974415"/>
                  </a:cubicBezTo>
                  <a:lnTo>
                    <a:pt x="0" y="1530795"/>
                  </a:lnTo>
                  <a:cubicBezTo>
                    <a:pt x="0" y="1435228"/>
                    <a:pt x="77472" y="1357756"/>
                    <a:pt x="173039" y="1357756"/>
                  </a:cubicBezTo>
                  <a:lnTo>
                    <a:pt x="576197" y="1095539"/>
                  </a:lnTo>
                  <a:lnTo>
                    <a:pt x="597568" y="883542"/>
                  </a:lnTo>
                  <a:lnTo>
                    <a:pt x="627261" y="783568"/>
                  </a:lnTo>
                  <a:lnTo>
                    <a:pt x="626516" y="782407"/>
                  </a:lnTo>
                  <a:cubicBezTo>
                    <a:pt x="413234" y="472668"/>
                    <a:pt x="35150" y="38151"/>
                    <a:pt x="184433" y="2925"/>
                  </a:cubicBezTo>
                  <a:cubicBezTo>
                    <a:pt x="195096" y="409"/>
                    <a:pt x="207520" y="-444"/>
                    <a:pt x="221541" y="212"/>
                  </a:cubicBez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5D85FA8C-EF65-4EE4-BEB0-580D6CA9F6F0}"/>
                </a:ext>
              </a:extLst>
            </p:cNvPr>
            <p:cNvSpPr/>
            <p:nvPr/>
          </p:nvSpPr>
          <p:spPr>
            <a:xfrm>
              <a:off x="4770592" y="1438009"/>
              <a:ext cx="5367702" cy="3199977"/>
            </a:xfrm>
            <a:custGeom>
              <a:avLst/>
              <a:gdLst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673127 w 5367702"/>
                <a:gd name="connsiteY36" fmla="*/ 3198325 h 3199977"/>
                <a:gd name="connsiteX37" fmla="*/ 1429790 w 5367702"/>
                <a:gd name="connsiteY37" fmla="*/ 3195213 h 3199977"/>
                <a:gd name="connsiteX38" fmla="*/ 1560442 w 5367702"/>
                <a:gd name="connsiteY38" fmla="*/ 3010742 h 3199977"/>
                <a:gd name="connsiteX39" fmla="*/ 1452894 w 5367702"/>
                <a:gd name="connsiteY39" fmla="*/ 2147454 h 3199977"/>
                <a:gd name="connsiteX40" fmla="*/ 173039 w 5367702"/>
                <a:gd name="connsiteY40" fmla="*/ 2147454 h 3199977"/>
                <a:gd name="connsiteX41" fmla="*/ 0 w 5367702"/>
                <a:gd name="connsiteY41" fmla="*/ 1974415 h 3199977"/>
                <a:gd name="connsiteX42" fmla="*/ 0 w 5367702"/>
                <a:gd name="connsiteY42" fmla="*/ 1530795 h 3199977"/>
                <a:gd name="connsiteX43" fmla="*/ 173039 w 5367702"/>
                <a:gd name="connsiteY43" fmla="*/ 1357756 h 3199977"/>
                <a:gd name="connsiteX44" fmla="*/ 576197 w 5367702"/>
                <a:gd name="connsiteY44" fmla="*/ 1095539 h 3199977"/>
                <a:gd name="connsiteX45" fmla="*/ 597568 w 5367702"/>
                <a:gd name="connsiteY45" fmla="*/ 883542 h 3199977"/>
                <a:gd name="connsiteX46" fmla="*/ 627261 w 5367702"/>
                <a:gd name="connsiteY46" fmla="*/ 783568 h 3199977"/>
                <a:gd name="connsiteX47" fmla="*/ 626516 w 5367702"/>
                <a:gd name="connsiteY47" fmla="*/ 782407 h 3199977"/>
                <a:gd name="connsiteX48" fmla="*/ 184433 w 5367702"/>
                <a:gd name="connsiteY48" fmla="*/ 2925 h 3199977"/>
                <a:gd name="connsiteX49" fmla="*/ 221541 w 5367702"/>
                <a:gd name="connsiteY49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682176 w 5367702"/>
                <a:gd name="connsiteY35" fmla="*/ 3124083 h 3199977"/>
                <a:gd name="connsiteX36" fmla="*/ 1429790 w 5367702"/>
                <a:gd name="connsiteY36" fmla="*/ 3195213 h 3199977"/>
                <a:gd name="connsiteX37" fmla="*/ 1560442 w 5367702"/>
                <a:gd name="connsiteY37" fmla="*/ 3010742 h 3199977"/>
                <a:gd name="connsiteX38" fmla="*/ 1452894 w 5367702"/>
                <a:gd name="connsiteY38" fmla="*/ 2147454 h 3199977"/>
                <a:gd name="connsiteX39" fmla="*/ 173039 w 5367702"/>
                <a:gd name="connsiteY39" fmla="*/ 2147454 h 3199977"/>
                <a:gd name="connsiteX40" fmla="*/ 0 w 5367702"/>
                <a:gd name="connsiteY40" fmla="*/ 1974415 h 3199977"/>
                <a:gd name="connsiteX41" fmla="*/ 0 w 5367702"/>
                <a:gd name="connsiteY41" fmla="*/ 1530795 h 3199977"/>
                <a:gd name="connsiteX42" fmla="*/ 173039 w 5367702"/>
                <a:gd name="connsiteY42" fmla="*/ 1357756 h 3199977"/>
                <a:gd name="connsiteX43" fmla="*/ 576197 w 5367702"/>
                <a:gd name="connsiteY43" fmla="*/ 1095539 h 3199977"/>
                <a:gd name="connsiteX44" fmla="*/ 597568 w 5367702"/>
                <a:gd name="connsiteY44" fmla="*/ 883542 h 3199977"/>
                <a:gd name="connsiteX45" fmla="*/ 627261 w 5367702"/>
                <a:gd name="connsiteY45" fmla="*/ 783568 h 3199977"/>
                <a:gd name="connsiteX46" fmla="*/ 626516 w 5367702"/>
                <a:gd name="connsiteY46" fmla="*/ 782407 h 3199977"/>
                <a:gd name="connsiteX47" fmla="*/ 184433 w 5367702"/>
                <a:gd name="connsiteY47" fmla="*/ 2925 h 3199977"/>
                <a:gd name="connsiteX48" fmla="*/ 221541 w 5367702"/>
                <a:gd name="connsiteY48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691253 w 5367702"/>
                <a:gd name="connsiteY34" fmla="*/ 3198557 h 3199977"/>
                <a:gd name="connsiteX35" fmla="*/ 1429790 w 5367702"/>
                <a:gd name="connsiteY35" fmla="*/ 3195213 h 3199977"/>
                <a:gd name="connsiteX36" fmla="*/ 1560442 w 5367702"/>
                <a:gd name="connsiteY36" fmla="*/ 3010742 h 3199977"/>
                <a:gd name="connsiteX37" fmla="*/ 1452894 w 5367702"/>
                <a:gd name="connsiteY37" fmla="*/ 2147454 h 3199977"/>
                <a:gd name="connsiteX38" fmla="*/ 173039 w 5367702"/>
                <a:gd name="connsiteY38" fmla="*/ 2147454 h 3199977"/>
                <a:gd name="connsiteX39" fmla="*/ 0 w 5367702"/>
                <a:gd name="connsiteY39" fmla="*/ 1974415 h 3199977"/>
                <a:gd name="connsiteX40" fmla="*/ 0 w 5367702"/>
                <a:gd name="connsiteY40" fmla="*/ 1530795 h 3199977"/>
                <a:gd name="connsiteX41" fmla="*/ 173039 w 5367702"/>
                <a:gd name="connsiteY41" fmla="*/ 1357756 h 3199977"/>
                <a:gd name="connsiteX42" fmla="*/ 576197 w 5367702"/>
                <a:gd name="connsiteY42" fmla="*/ 1095539 h 3199977"/>
                <a:gd name="connsiteX43" fmla="*/ 597568 w 5367702"/>
                <a:gd name="connsiteY43" fmla="*/ 883542 h 3199977"/>
                <a:gd name="connsiteX44" fmla="*/ 627261 w 5367702"/>
                <a:gd name="connsiteY44" fmla="*/ 783568 h 3199977"/>
                <a:gd name="connsiteX45" fmla="*/ 626516 w 5367702"/>
                <a:gd name="connsiteY45" fmla="*/ 782407 h 3199977"/>
                <a:gd name="connsiteX46" fmla="*/ 184433 w 5367702"/>
                <a:gd name="connsiteY46" fmla="*/ 2925 h 3199977"/>
                <a:gd name="connsiteX47" fmla="*/ 221541 w 5367702"/>
                <a:gd name="connsiteY47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557041 w 5367702"/>
                <a:gd name="connsiteY23" fmla="*/ 3198261 h 3199977"/>
                <a:gd name="connsiteX24" fmla="*/ 4313704 w 5367702"/>
                <a:gd name="connsiteY24" fmla="*/ 3195026 h 3199977"/>
                <a:gd name="connsiteX25" fmla="*/ 4448430 w 5367702"/>
                <a:gd name="connsiteY25" fmla="*/ 2997276 h 3199977"/>
                <a:gd name="connsiteX26" fmla="*/ 4519177 w 5367702"/>
                <a:gd name="connsiteY26" fmla="*/ 2468030 h 3199977"/>
                <a:gd name="connsiteX27" fmla="*/ 4517442 w 5367702"/>
                <a:gd name="connsiteY27" fmla="*/ 2468030 h 3199977"/>
                <a:gd name="connsiteX28" fmla="*/ 4443430 w 5367702"/>
                <a:gd name="connsiteY28" fmla="*/ 2091516 h 3199977"/>
                <a:gd name="connsiteX29" fmla="*/ 4419804 w 5367702"/>
                <a:gd name="connsiteY29" fmla="*/ 2100163 h 3199977"/>
                <a:gd name="connsiteX30" fmla="*/ 4106997 w 5367702"/>
                <a:gd name="connsiteY30" fmla="*/ 2147455 h 3199977"/>
                <a:gd name="connsiteX31" fmla="*/ 1908809 w 5367702"/>
                <a:gd name="connsiteY31" fmla="*/ 2147454 h 3199977"/>
                <a:gd name="connsiteX32" fmla="*/ 1799836 w 5367702"/>
                <a:gd name="connsiteY32" fmla="*/ 3022174 h 3199977"/>
                <a:gd name="connsiteX33" fmla="*/ 1802236 w 5367702"/>
                <a:gd name="connsiteY33" fmla="*/ 3199976 h 3199977"/>
                <a:gd name="connsiteX34" fmla="*/ 1429790 w 5367702"/>
                <a:gd name="connsiteY34" fmla="*/ 3195213 h 3199977"/>
                <a:gd name="connsiteX35" fmla="*/ 1560442 w 5367702"/>
                <a:gd name="connsiteY35" fmla="*/ 3010742 h 3199977"/>
                <a:gd name="connsiteX36" fmla="*/ 1452894 w 5367702"/>
                <a:gd name="connsiteY36" fmla="*/ 2147454 h 3199977"/>
                <a:gd name="connsiteX37" fmla="*/ 173039 w 5367702"/>
                <a:gd name="connsiteY37" fmla="*/ 2147454 h 3199977"/>
                <a:gd name="connsiteX38" fmla="*/ 0 w 5367702"/>
                <a:gd name="connsiteY38" fmla="*/ 1974415 h 3199977"/>
                <a:gd name="connsiteX39" fmla="*/ 0 w 5367702"/>
                <a:gd name="connsiteY39" fmla="*/ 1530795 h 3199977"/>
                <a:gd name="connsiteX40" fmla="*/ 173039 w 5367702"/>
                <a:gd name="connsiteY40" fmla="*/ 1357756 h 3199977"/>
                <a:gd name="connsiteX41" fmla="*/ 576197 w 5367702"/>
                <a:gd name="connsiteY41" fmla="*/ 1095539 h 3199977"/>
                <a:gd name="connsiteX42" fmla="*/ 597568 w 5367702"/>
                <a:gd name="connsiteY42" fmla="*/ 883542 h 3199977"/>
                <a:gd name="connsiteX43" fmla="*/ 627261 w 5367702"/>
                <a:gd name="connsiteY43" fmla="*/ 783568 h 3199977"/>
                <a:gd name="connsiteX44" fmla="*/ 626516 w 5367702"/>
                <a:gd name="connsiteY44" fmla="*/ 782407 h 3199977"/>
                <a:gd name="connsiteX45" fmla="*/ 184433 w 5367702"/>
                <a:gd name="connsiteY45" fmla="*/ 2925 h 3199977"/>
                <a:gd name="connsiteX46" fmla="*/ 221541 w 5367702"/>
                <a:gd name="connsiteY46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566090 w 5367702"/>
                <a:gd name="connsiteY22" fmla="*/ 3121082 h 3199977"/>
                <a:gd name="connsiteX23" fmla="*/ 4313704 w 5367702"/>
                <a:gd name="connsiteY23" fmla="*/ 3195026 h 3199977"/>
                <a:gd name="connsiteX24" fmla="*/ 4448430 w 5367702"/>
                <a:gd name="connsiteY24" fmla="*/ 2997276 h 3199977"/>
                <a:gd name="connsiteX25" fmla="*/ 4519177 w 5367702"/>
                <a:gd name="connsiteY25" fmla="*/ 2468030 h 3199977"/>
                <a:gd name="connsiteX26" fmla="*/ 4517442 w 5367702"/>
                <a:gd name="connsiteY26" fmla="*/ 2468030 h 3199977"/>
                <a:gd name="connsiteX27" fmla="*/ 4443430 w 5367702"/>
                <a:gd name="connsiteY27" fmla="*/ 2091516 h 3199977"/>
                <a:gd name="connsiteX28" fmla="*/ 4419804 w 5367702"/>
                <a:gd name="connsiteY28" fmla="*/ 2100163 h 3199977"/>
                <a:gd name="connsiteX29" fmla="*/ 4106997 w 5367702"/>
                <a:gd name="connsiteY29" fmla="*/ 2147455 h 3199977"/>
                <a:gd name="connsiteX30" fmla="*/ 1908809 w 5367702"/>
                <a:gd name="connsiteY30" fmla="*/ 2147454 h 3199977"/>
                <a:gd name="connsiteX31" fmla="*/ 1799836 w 5367702"/>
                <a:gd name="connsiteY31" fmla="*/ 3022174 h 3199977"/>
                <a:gd name="connsiteX32" fmla="*/ 1802236 w 5367702"/>
                <a:gd name="connsiteY32" fmla="*/ 3199976 h 3199977"/>
                <a:gd name="connsiteX33" fmla="*/ 1429790 w 5367702"/>
                <a:gd name="connsiteY33" fmla="*/ 3195213 h 3199977"/>
                <a:gd name="connsiteX34" fmla="*/ 1560442 w 5367702"/>
                <a:gd name="connsiteY34" fmla="*/ 3010742 h 3199977"/>
                <a:gd name="connsiteX35" fmla="*/ 1452894 w 5367702"/>
                <a:gd name="connsiteY35" fmla="*/ 2147454 h 3199977"/>
                <a:gd name="connsiteX36" fmla="*/ 173039 w 5367702"/>
                <a:gd name="connsiteY36" fmla="*/ 2147454 h 3199977"/>
                <a:gd name="connsiteX37" fmla="*/ 0 w 5367702"/>
                <a:gd name="connsiteY37" fmla="*/ 1974415 h 3199977"/>
                <a:gd name="connsiteX38" fmla="*/ 0 w 5367702"/>
                <a:gd name="connsiteY38" fmla="*/ 1530795 h 3199977"/>
                <a:gd name="connsiteX39" fmla="*/ 173039 w 5367702"/>
                <a:gd name="connsiteY39" fmla="*/ 1357756 h 3199977"/>
                <a:gd name="connsiteX40" fmla="*/ 576197 w 5367702"/>
                <a:gd name="connsiteY40" fmla="*/ 1095539 h 3199977"/>
                <a:gd name="connsiteX41" fmla="*/ 597568 w 5367702"/>
                <a:gd name="connsiteY41" fmla="*/ 883542 h 3199977"/>
                <a:gd name="connsiteX42" fmla="*/ 627261 w 5367702"/>
                <a:gd name="connsiteY42" fmla="*/ 783568 h 3199977"/>
                <a:gd name="connsiteX43" fmla="*/ 626516 w 5367702"/>
                <a:gd name="connsiteY43" fmla="*/ 782407 h 3199977"/>
                <a:gd name="connsiteX44" fmla="*/ 184433 w 5367702"/>
                <a:gd name="connsiteY44" fmla="*/ 2925 h 3199977"/>
                <a:gd name="connsiteX45" fmla="*/ 221541 w 5367702"/>
                <a:gd name="connsiteY45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575167 w 5367702"/>
                <a:gd name="connsiteY21" fmla="*/ 3198502 h 3199977"/>
                <a:gd name="connsiteX22" fmla="*/ 4313704 w 5367702"/>
                <a:gd name="connsiteY22" fmla="*/ 3195026 h 3199977"/>
                <a:gd name="connsiteX23" fmla="*/ 4448430 w 5367702"/>
                <a:gd name="connsiteY23" fmla="*/ 2997276 h 3199977"/>
                <a:gd name="connsiteX24" fmla="*/ 4519177 w 5367702"/>
                <a:gd name="connsiteY24" fmla="*/ 2468030 h 3199977"/>
                <a:gd name="connsiteX25" fmla="*/ 4517442 w 5367702"/>
                <a:gd name="connsiteY25" fmla="*/ 2468030 h 3199977"/>
                <a:gd name="connsiteX26" fmla="*/ 4443430 w 5367702"/>
                <a:gd name="connsiteY26" fmla="*/ 2091516 h 3199977"/>
                <a:gd name="connsiteX27" fmla="*/ 4419804 w 5367702"/>
                <a:gd name="connsiteY27" fmla="*/ 2100163 h 3199977"/>
                <a:gd name="connsiteX28" fmla="*/ 4106997 w 5367702"/>
                <a:gd name="connsiteY28" fmla="*/ 2147455 h 3199977"/>
                <a:gd name="connsiteX29" fmla="*/ 1908809 w 5367702"/>
                <a:gd name="connsiteY29" fmla="*/ 2147454 h 3199977"/>
                <a:gd name="connsiteX30" fmla="*/ 1799836 w 5367702"/>
                <a:gd name="connsiteY30" fmla="*/ 3022174 h 3199977"/>
                <a:gd name="connsiteX31" fmla="*/ 1802236 w 5367702"/>
                <a:gd name="connsiteY31" fmla="*/ 3199976 h 3199977"/>
                <a:gd name="connsiteX32" fmla="*/ 1429790 w 5367702"/>
                <a:gd name="connsiteY32" fmla="*/ 3195213 h 3199977"/>
                <a:gd name="connsiteX33" fmla="*/ 1560442 w 5367702"/>
                <a:gd name="connsiteY33" fmla="*/ 3010742 h 3199977"/>
                <a:gd name="connsiteX34" fmla="*/ 1452894 w 5367702"/>
                <a:gd name="connsiteY34" fmla="*/ 2147454 h 3199977"/>
                <a:gd name="connsiteX35" fmla="*/ 173039 w 5367702"/>
                <a:gd name="connsiteY35" fmla="*/ 2147454 h 3199977"/>
                <a:gd name="connsiteX36" fmla="*/ 0 w 5367702"/>
                <a:gd name="connsiteY36" fmla="*/ 1974415 h 3199977"/>
                <a:gd name="connsiteX37" fmla="*/ 0 w 5367702"/>
                <a:gd name="connsiteY37" fmla="*/ 1530795 h 3199977"/>
                <a:gd name="connsiteX38" fmla="*/ 173039 w 5367702"/>
                <a:gd name="connsiteY38" fmla="*/ 1357756 h 3199977"/>
                <a:gd name="connsiteX39" fmla="*/ 576197 w 5367702"/>
                <a:gd name="connsiteY39" fmla="*/ 1095539 h 3199977"/>
                <a:gd name="connsiteX40" fmla="*/ 597568 w 5367702"/>
                <a:gd name="connsiteY40" fmla="*/ 883542 h 3199977"/>
                <a:gd name="connsiteX41" fmla="*/ 627261 w 5367702"/>
                <a:gd name="connsiteY41" fmla="*/ 783568 h 3199977"/>
                <a:gd name="connsiteX42" fmla="*/ 626516 w 5367702"/>
                <a:gd name="connsiteY42" fmla="*/ 782407 h 3199977"/>
                <a:gd name="connsiteX43" fmla="*/ 184433 w 5367702"/>
                <a:gd name="connsiteY43" fmla="*/ 2925 h 3199977"/>
                <a:gd name="connsiteX44" fmla="*/ 221541 w 5367702"/>
                <a:gd name="connsiteY44" fmla="*/ 212 h 3199977"/>
                <a:gd name="connsiteX0" fmla="*/ 221541 w 5367702"/>
                <a:gd name="connsiteY0" fmla="*/ 212 h 3199977"/>
                <a:gd name="connsiteX1" fmla="*/ 867629 w 5367702"/>
                <a:gd name="connsiteY1" fmla="*/ 270561 h 3199977"/>
                <a:gd name="connsiteX2" fmla="*/ 936298 w 5367702"/>
                <a:gd name="connsiteY2" fmla="*/ 305995 h 3199977"/>
                <a:gd name="connsiteX3" fmla="*/ 958997 w 5367702"/>
                <a:gd name="connsiteY3" fmla="*/ 283831 h 3199977"/>
                <a:gd name="connsiteX4" fmla="*/ 1628112 w 5367702"/>
                <a:gd name="connsiteY4" fmla="*/ 43625 h 3199977"/>
                <a:gd name="connsiteX5" fmla="*/ 4106998 w 5367702"/>
                <a:gd name="connsiteY5" fmla="*/ 43625 h 3199977"/>
                <a:gd name="connsiteX6" fmla="*/ 4776114 w 5367702"/>
                <a:gd name="connsiteY6" fmla="*/ 283831 h 3199977"/>
                <a:gd name="connsiteX7" fmla="*/ 4836559 w 5367702"/>
                <a:gd name="connsiteY7" fmla="*/ 338768 h 3199977"/>
                <a:gd name="connsiteX8" fmla="*/ 4885413 w 5367702"/>
                <a:gd name="connsiteY8" fmla="*/ 340053 h 3199977"/>
                <a:gd name="connsiteX9" fmla="*/ 5092506 w 5367702"/>
                <a:gd name="connsiteY9" fmla="*/ 409691 h 3199977"/>
                <a:gd name="connsiteX10" fmla="*/ 5293897 w 5367702"/>
                <a:gd name="connsiteY10" fmla="*/ 1161294 h 3199977"/>
                <a:gd name="connsiteX11" fmla="*/ 5020473 w 5367702"/>
                <a:gd name="connsiteY11" fmla="*/ 534458 h 3199977"/>
                <a:gd name="connsiteX12" fmla="*/ 4984755 w 5367702"/>
                <a:gd name="connsiteY12" fmla="*/ 517524 h 3199977"/>
                <a:gd name="connsiteX13" fmla="*/ 5076248 w 5367702"/>
                <a:gd name="connsiteY13" fmla="*/ 686087 h 3199977"/>
                <a:gd name="connsiteX14" fmla="*/ 5158913 w 5367702"/>
                <a:gd name="connsiteY14" fmla="*/ 1095540 h 3199977"/>
                <a:gd name="connsiteX15" fmla="*/ 5158912 w 5367702"/>
                <a:gd name="connsiteY15" fmla="*/ 1095540 h 3199977"/>
                <a:gd name="connsiteX16" fmla="*/ 5076247 w 5367702"/>
                <a:gd name="connsiteY16" fmla="*/ 1504993 h 3199977"/>
                <a:gd name="connsiteX17" fmla="*/ 5041071 w 5367702"/>
                <a:gd name="connsiteY17" fmla="*/ 1569801 h 3199977"/>
                <a:gd name="connsiteX18" fmla="*/ 4884765 w 5367702"/>
                <a:gd name="connsiteY18" fmla="*/ 2432937 h 3199977"/>
                <a:gd name="connsiteX19" fmla="*/ 4677001 w 5367702"/>
                <a:gd name="connsiteY19" fmla="*/ 2993601 h 3199977"/>
                <a:gd name="connsiteX20" fmla="*/ 4686151 w 5367702"/>
                <a:gd name="connsiteY20" fmla="*/ 3199977 h 3199977"/>
                <a:gd name="connsiteX21" fmla="*/ 4313704 w 5367702"/>
                <a:gd name="connsiteY21" fmla="*/ 3195026 h 3199977"/>
                <a:gd name="connsiteX22" fmla="*/ 4448430 w 5367702"/>
                <a:gd name="connsiteY22" fmla="*/ 2997276 h 3199977"/>
                <a:gd name="connsiteX23" fmla="*/ 4519177 w 5367702"/>
                <a:gd name="connsiteY23" fmla="*/ 2468030 h 3199977"/>
                <a:gd name="connsiteX24" fmla="*/ 4517442 w 5367702"/>
                <a:gd name="connsiteY24" fmla="*/ 2468030 h 3199977"/>
                <a:gd name="connsiteX25" fmla="*/ 4443430 w 5367702"/>
                <a:gd name="connsiteY25" fmla="*/ 2091516 h 3199977"/>
                <a:gd name="connsiteX26" fmla="*/ 4419804 w 5367702"/>
                <a:gd name="connsiteY26" fmla="*/ 2100163 h 3199977"/>
                <a:gd name="connsiteX27" fmla="*/ 4106997 w 5367702"/>
                <a:gd name="connsiteY27" fmla="*/ 2147455 h 3199977"/>
                <a:gd name="connsiteX28" fmla="*/ 1908809 w 5367702"/>
                <a:gd name="connsiteY28" fmla="*/ 2147454 h 3199977"/>
                <a:gd name="connsiteX29" fmla="*/ 1799836 w 5367702"/>
                <a:gd name="connsiteY29" fmla="*/ 3022174 h 3199977"/>
                <a:gd name="connsiteX30" fmla="*/ 1802236 w 5367702"/>
                <a:gd name="connsiteY30" fmla="*/ 3199976 h 3199977"/>
                <a:gd name="connsiteX31" fmla="*/ 1429790 w 5367702"/>
                <a:gd name="connsiteY31" fmla="*/ 3195213 h 3199977"/>
                <a:gd name="connsiteX32" fmla="*/ 1560442 w 5367702"/>
                <a:gd name="connsiteY32" fmla="*/ 3010742 h 3199977"/>
                <a:gd name="connsiteX33" fmla="*/ 1452894 w 5367702"/>
                <a:gd name="connsiteY33" fmla="*/ 2147454 h 3199977"/>
                <a:gd name="connsiteX34" fmla="*/ 173039 w 5367702"/>
                <a:gd name="connsiteY34" fmla="*/ 2147454 h 3199977"/>
                <a:gd name="connsiteX35" fmla="*/ 0 w 5367702"/>
                <a:gd name="connsiteY35" fmla="*/ 1974415 h 3199977"/>
                <a:gd name="connsiteX36" fmla="*/ 0 w 5367702"/>
                <a:gd name="connsiteY36" fmla="*/ 1530795 h 3199977"/>
                <a:gd name="connsiteX37" fmla="*/ 173039 w 5367702"/>
                <a:gd name="connsiteY37" fmla="*/ 1357756 h 3199977"/>
                <a:gd name="connsiteX38" fmla="*/ 576197 w 5367702"/>
                <a:gd name="connsiteY38" fmla="*/ 1095539 h 3199977"/>
                <a:gd name="connsiteX39" fmla="*/ 597568 w 5367702"/>
                <a:gd name="connsiteY39" fmla="*/ 883542 h 3199977"/>
                <a:gd name="connsiteX40" fmla="*/ 627261 w 5367702"/>
                <a:gd name="connsiteY40" fmla="*/ 783568 h 3199977"/>
                <a:gd name="connsiteX41" fmla="*/ 626516 w 5367702"/>
                <a:gd name="connsiteY41" fmla="*/ 782407 h 3199977"/>
                <a:gd name="connsiteX42" fmla="*/ 184433 w 5367702"/>
                <a:gd name="connsiteY42" fmla="*/ 2925 h 3199977"/>
                <a:gd name="connsiteX43" fmla="*/ 221541 w 5367702"/>
                <a:gd name="connsiteY43" fmla="*/ 212 h 3199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367702" h="3199977">
                  <a:moveTo>
                    <a:pt x="221541" y="212"/>
                  </a:moveTo>
                  <a:cubicBezTo>
                    <a:pt x="347729" y="6108"/>
                    <a:pt x="603220" y="134123"/>
                    <a:pt x="867629" y="270561"/>
                  </a:cubicBezTo>
                  <a:lnTo>
                    <a:pt x="936298" y="305995"/>
                  </a:lnTo>
                  <a:lnTo>
                    <a:pt x="958997" y="283831"/>
                  </a:lnTo>
                  <a:cubicBezTo>
                    <a:pt x="1140829" y="133769"/>
                    <a:pt x="1373944" y="43625"/>
                    <a:pt x="1628112" y="43625"/>
                  </a:cubicBezTo>
                  <a:lnTo>
                    <a:pt x="4106998" y="43625"/>
                  </a:lnTo>
                  <a:cubicBezTo>
                    <a:pt x="4361167" y="43625"/>
                    <a:pt x="4594281" y="133769"/>
                    <a:pt x="4776114" y="283831"/>
                  </a:cubicBezTo>
                  <a:lnTo>
                    <a:pt x="4836559" y="338768"/>
                  </a:lnTo>
                  <a:lnTo>
                    <a:pt x="4885413" y="340053"/>
                  </a:lnTo>
                  <a:cubicBezTo>
                    <a:pt x="4956341" y="348855"/>
                    <a:pt x="5026716" y="371707"/>
                    <a:pt x="5092506" y="409691"/>
                  </a:cubicBezTo>
                  <a:cubicBezTo>
                    <a:pt x="5355667" y="561628"/>
                    <a:pt x="5445833" y="898132"/>
                    <a:pt x="5293897" y="1161294"/>
                  </a:cubicBezTo>
                  <a:cubicBezTo>
                    <a:pt x="5350157" y="914989"/>
                    <a:pt x="5239273" y="660782"/>
                    <a:pt x="5020473" y="534458"/>
                  </a:cubicBezTo>
                  <a:lnTo>
                    <a:pt x="4984755" y="517524"/>
                  </a:lnTo>
                  <a:lnTo>
                    <a:pt x="5076248" y="686087"/>
                  </a:lnTo>
                  <a:cubicBezTo>
                    <a:pt x="5129478" y="811937"/>
                    <a:pt x="5158913" y="950301"/>
                    <a:pt x="5158913" y="1095540"/>
                  </a:cubicBezTo>
                  <a:lnTo>
                    <a:pt x="5158912" y="1095540"/>
                  </a:lnTo>
                  <a:cubicBezTo>
                    <a:pt x="5158912" y="1240779"/>
                    <a:pt x="5129477" y="1379144"/>
                    <a:pt x="5076247" y="1504993"/>
                  </a:cubicBezTo>
                  <a:lnTo>
                    <a:pt x="5041071" y="1569801"/>
                  </a:lnTo>
                  <a:lnTo>
                    <a:pt x="4884765" y="2432937"/>
                  </a:lnTo>
                  <a:lnTo>
                    <a:pt x="4677001" y="2993601"/>
                  </a:lnTo>
                  <a:lnTo>
                    <a:pt x="4686151" y="3199977"/>
                  </a:lnTo>
                  <a:lnTo>
                    <a:pt x="4313704" y="3195026"/>
                  </a:lnTo>
                  <a:lnTo>
                    <a:pt x="4448430" y="2997276"/>
                  </a:lnTo>
                  <a:lnTo>
                    <a:pt x="4519177" y="2468030"/>
                  </a:lnTo>
                  <a:lnTo>
                    <a:pt x="4517442" y="2468030"/>
                  </a:lnTo>
                  <a:lnTo>
                    <a:pt x="4443430" y="2091516"/>
                  </a:lnTo>
                  <a:lnTo>
                    <a:pt x="4419804" y="2100163"/>
                  </a:lnTo>
                  <a:cubicBezTo>
                    <a:pt x="4320989" y="2130898"/>
                    <a:pt x="4215926" y="2147455"/>
                    <a:pt x="4106997" y="2147455"/>
                  </a:cubicBezTo>
                  <a:lnTo>
                    <a:pt x="1908809" y="2147454"/>
                  </a:lnTo>
                  <a:lnTo>
                    <a:pt x="1799836" y="3022174"/>
                  </a:lnTo>
                  <a:lnTo>
                    <a:pt x="1802236" y="3199976"/>
                  </a:lnTo>
                  <a:lnTo>
                    <a:pt x="1429790" y="3195213"/>
                  </a:lnTo>
                  <a:lnTo>
                    <a:pt x="1560442" y="3010742"/>
                  </a:lnTo>
                  <a:lnTo>
                    <a:pt x="1452894" y="2147454"/>
                  </a:lnTo>
                  <a:lnTo>
                    <a:pt x="173039" y="2147454"/>
                  </a:lnTo>
                  <a:cubicBezTo>
                    <a:pt x="77472" y="2147454"/>
                    <a:pt x="0" y="2069982"/>
                    <a:pt x="0" y="1974415"/>
                  </a:cubicBezTo>
                  <a:lnTo>
                    <a:pt x="0" y="1530795"/>
                  </a:lnTo>
                  <a:cubicBezTo>
                    <a:pt x="0" y="1435228"/>
                    <a:pt x="77472" y="1357756"/>
                    <a:pt x="173039" y="1357756"/>
                  </a:cubicBezTo>
                  <a:lnTo>
                    <a:pt x="576197" y="1095539"/>
                  </a:lnTo>
                  <a:lnTo>
                    <a:pt x="597568" y="883542"/>
                  </a:lnTo>
                  <a:lnTo>
                    <a:pt x="627261" y="783568"/>
                  </a:lnTo>
                  <a:lnTo>
                    <a:pt x="626516" y="782407"/>
                  </a:lnTo>
                  <a:cubicBezTo>
                    <a:pt x="413234" y="472668"/>
                    <a:pt x="35150" y="38151"/>
                    <a:pt x="184433" y="2925"/>
                  </a:cubicBezTo>
                  <a:cubicBezTo>
                    <a:pt x="195096" y="409"/>
                    <a:pt x="207520" y="-444"/>
                    <a:pt x="221541" y="212"/>
                  </a:cubicBezTo>
                  <a:close/>
                </a:path>
              </a:pathLst>
            </a:cu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21858C48-152D-478E-BA7A-59C9A713D43C}"/>
                </a:ext>
              </a:extLst>
            </p:cNvPr>
            <p:cNvSpPr/>
            <p:nvPr/>
          </p:nvSpPr>
          <p:spPr>
            <a:xfrm>
              <a:off x="6200382" y="3686629"/>
              <a:ext cx="466416" cy="951356"/>
            </a:xfrm>
            <a:custGeom>
              <a:avLst/>
              <a:gdLst>
                <a:gd name="connsiteX0" fmla="*/ 35707 w 466416"/>
                <a:gd name="connsiteY0" fmla="*/ 0 h 951356"/>
                <a:gd name="connsiteX1" fmla="*/ 466416 w 466416"/>
                <a:gd name="connsiteY1" fmla="*/ 0 h 951356"/>
                <a:gd name="connsiteX2" fmla="*/ 370046 w 466416"/>
                <a:gd name="connsiteY2" fmla="*/ 773554 h 951356"/>
                <a:gd name="connsiteX3" fmla="*/ 372446 w 466416"/>
                <a:gd name="connsiteY3" fmla="*/ 951356 h 951356"/>
                <a:gd name="connsiteX4" fmla="*/ 261463 w 466416"/>
                <a:gd name="connsiteY4" fmla="*/ 949937 h 951356"/>
                <a:gd name="connsiteX5" fmla="*/ 0 w 466416"/>
                <a:gd name="connsiteY5" fmla="*/ 946593 h 951356"/>
                <a:gd name="connsiteX6" fmla="*/ 130652 w 466416"/>
                <a:gd name="connsiteY6" fmla="*/ 762122 h 951356"/>
                <a:gd name="connsiteX7" fmla="*/ 35707 w 466416"/>
                <a:gd name="connsiteY7" fmla="*/ 0 h 951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66416" h="951356">
                  <a:moveTo>
                    <a:pt x="35707" y="0"/>
                  </a:moveTo>
                  <a:lnTo>
                    <a:pt x="466416" y="0"/>
                  </a:lnTo>
                  <a:lnTo>
                    <a:pt x="370046" y="773554"/>
                  </a:lnTo>
                  <a:lnTo>
                    <a:pt x="372446" y="951356"/>
                  </a:lnTo>
                  <a:lnTo>
                    <a:pt x="261463" y="949937"/>
                  </a:lnTo>
                  <a:lnTo>
                    <a:pt x="0" y="946593"/>
                  </a:lnTo>
                  <a:lnTo>
                    <a:pt x="130652" y="762122"/>
                  </a:lnTo>
                  <a:lnTo>
                    <a:pt x="35707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84825DF-13B6-43CA-B063-2E5D8C06788B}"/>
                </a:ext>
              </a:extLst>
            </p:cNvPr>
            <p:cNvSpPr/>
            <p:nvPr/>
          </p:nvSpPr>
          <p:spPr>
            <a:xfrm>
              <a:off x="9244905" y="3686630"/>
              <a:ext cx="443831" cy="551543"/>
            </a:xfrm>
            <a:custGeom>
              <a:avLst/>
              <a:gdLst>
                <a:gd name="connsiteX0" fmla="*/ 0 w 443831"/>
                <a:gd name="connsiteY0" fmla="*/ 0 h 551543"/>
                <a:gd name="connsiteX1" fmla="*/ 443831 w 443831"/>
                <a:gd name="connsiteY1" fmla="*/ 0 h 551543"/>
                <a:gd name="connsiteX2" fmla="*/ 410453 w 443831"/>
                <a:gd name="connsiteY2" fmla="*/ 184317 h 551543"/>
                <a:gd name="connsiteX3" fmla="*/ 274371 w 443831"/>
                <a:gd name="connsiteY3" fmla="*/ 551543 h 551543"/>
                <a:gd name="connsiteX4" fmla="*/ 467 w 443831"/>
                <a:gd name="connsiteY4" fmla="*/ 551543 h 551543"/>
                <a:gd name="connsiteX5" fmla="*/ 44865 w 443831"/>
                <a:gd name="connsiteY5" fmla="*/ 219410 h 551543"/>
                <a:gd name="connsiteX6" fmla="*/ 43130 w 443831"/>
                <a:gd name="connsiteY6" fmla="*/ 219410 h 551543"/>
                <a:gd name="connsiteX7" fmla="*/ 0 w 443831"/>
                <a:gd name="connsiteY7" fmla="*/ 0 h 5515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3831" h="551543">
                  <a:moveTo>
                    <a:pt x="0" y="0"/>
                  </a:moveTo>
                  <a:lnTo>
                    <a:pt x="443831" y="0"/>
                  </a:lnTo>
                  <a:lnTo>
                    <a:pt x="410453" y="184317"/>
                  </a:lnTo>
                  <a:lnTo>
                    <a:pt x="274371" y="551543"/>
                  </a:lnTo>
                  <a:lnTo>
                    <a:pt x="467" y="551543"/>
                  </a:lnTo>
                  <a:lnTo>
                    <a:pt x="44865" y="219410"/>
                  </a:lnTo>
                  <a:lnTo>
                    <a:pt x="43130" y="21941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B11AC51-2035-403B-85A4-4A6AB218ECC3}"/>
                </a:ext>
              </a:extLst>
            </p:cNvPr>
            <p:cNvSpPr/>
            <p:nvPr/>
          </p:nvSpPr>
          <p:spPr>
            <a:xfrm>
              <a:off x="8608695" y="1481635"/>
              <a:ext cx="1320809" cy="2204995"/>
            </a:xfrm>
            <a:custGeom>
              <a:avLst/>
              <a:gdLst>
                <a:gd name="connsiteX0" fmla="*/ 0 w 1320809"/>
                <a:gd name="connsiteY0" fmla="*/ 0 h 2204995"/>
                <a:gd name="connsiteX1" fmla="*/ 268894 w 1320809"/>
                <a:gd name="connsiteY1" fmla="*/ 0 h 2204995"/>
                <a:gd name="connsiteX2" fmla="*/ 938010 w 1320809"/>
                <a:gd name="connsiteY2" fmla="*/ 240206 h 2204995"/>
                <a:gd name="connsiteX3" fmla="*/ 998455 w 1320809"/>
                <a:gd name="connsiteY3" fmla="*/ 295143 h 2204995"/>
                <a:gd name="connsiteX4" fmla="*/ 1146651 w 1320809"/>
                <a:gd name="connsiteY4" fmla="*/ 473899 h 2204995"/>
                <a:gd name="connsiteX5" fmla="*/ 1238144 w 1320809"/>
                <a:gd name="connsiteY5" fmla="*/ 642462 h 2204995"/>
                <a:gd name="connsiteX6" fmla="*/ 1320809 w 1320809"/>
                <a:gd name="connsiteY6" fmla="*/ 1051915 h 2204995"/>
                <a:gd name="connsiteX7" fmla="*/ 1320808 w 1320809"/>
                <a:gd name="connsiteY7" fmla="*/ 1051915 h 2204995"/>
                <a:gd name="connsiteX8" fmla="*/ 1238143 w 1320809"/>
                <a:gd name="connsiteY8" fmla="*/ 1461368 h 2204995"/>
                <a:gd name="connsiteX9" fmla="*/ 1202967 w 1320809"/>
                <a:gd name="connsiteY9" fmla="*/ 1526176 h 2204995"/>
                <a:gd name="connsiteX10" fmla="*/ 1080039 w 1320809"/>
                <a:gd name="connsiteY10" fmla="*/ 2204995 h 2204995"/>
                <a:gd name="connsiteX11" fmla="*/ 636208 w 1320809"/>
                <a:gd name="connsiteY11" fmla="*/ 2204995 h 2204995"/>
                <a:gd name="connsiteX12" fmla="*/ 605326 w 1320809"/>
                <a:gd name="connsiteY12" fmla="*/ 2047891 h 2204995"/>
                <a:gd name="connsiteX13" fmla="*/ 581700 w 1320809"/>
                <a:gd name="connsiteY13" fmla="*/ 2056538 h 2204995"/>
                <a:gd name="connsiteX14" fmla="*/ 268893 w 1320809"/>
                <a:gd name="connsiteY14" fmla="*/ 2103830 h 2204995"/>
                <a:gd name="connsiteX15" fmla="*/ 0 w 1320809"/>
                <a:gd name="connsiteY15" fmla="*/ 2103830 h 2204995"/>
                <a:gd name="connsiteX16" fmla="*/ 0 w 1320809"/>
                <a:gd name="connsiteY16" fmla="*/ 0 h 22049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20809" h="2204995">
                  <a:moveTo>
                    <a:pt x="0" y="0"/>
                  </a:moveTo>
                  <a:lnTo>
                    <a:pt x="268894" y="0"/>
                  </a:lnTo>
                  <a:cubicBezTo>
                    <a:pt x="523063" y="0"/>
                    <a:pt x="756177" y="90144"/>
                    <a:pt x="938010" y="240206"/>
                  </a:cubicBezTo>
                  <a:lnTo>
                    <a:pt x="998455" y="295143"/>
                  </a:lnTo>
                  <a:lnTo>
                    <a:pt x="1146651" y="473899"/>
                  </a:lnTo>
                  <a:lnTo>
                    <a:pt x="1238144" y="642462"/>
                  </a:lnTo>
                  <a:cubicBezTo>
                    <a:pt x="1291374" y="768312"/>
                    <a:pt x="1320809" y="906676"/>
                    <a:pt x="1320809" y="1051915"/>
                  </a:cubicBezTo>
                  <a:lnTo>
                    <a:pt x="1320808" y="1051915"/>
                  </a:lnTo>
                  <a:cubicBezTo>
                    <a:pt x="1320808" y="1197154"/>
                    <a:pt x="1291373" y="1335519"/>
                    <a:pt x="1238143" y="1461368"/>
                  </a:cubicBezTo>
                  <a:lnTo>
                    <a:pt x="1202967" y="1526176"/>
                  </a:lnTo>
                  <a:lnTo>
                    <a:pt x="1080039" y="2204995"/>
                  </a:lnTo>
                  <a:lnTo>
                    <a:pt x="636208" y="2204995"/>
                  </a:lnTo>
                  <a:lnTo>
                    <a:pt x="605326" y="2047891"/>
                  </a:lnTo>
                  <a:lnTo>
                    <a:pt x="581700" y="2056538"/>
                  </a:lnTo>
                  <a:cubicBezTo>
                    <a:pt x="482885" y="2087273"/>
                    <a:pt x="377822" y="2103830"/>
                    <a:pt x="268893" y="2103830"/>
                  </a:cubicBezTo>
                  <a:lnTo>
                    <a:pt x="0" y="210383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9CD11945-3082-4D2D-A055-205A689029EA}"/>
                </a:ext>
              </a:extLst>
            </p:cNvPr>
            <p:cNvSpPr/>
            <p:nvPr/>
          </p:nvSpPr>
          <p:spPr>
            <a:xfrm>
              <a:off x="6027419" y="2688414"/>
              <a:ext cx="2581276" cy="998216"/>
            </a:xfrm>
            <a:custGeom>
              <a:avLst/>
              <a:gdLst>
                <a:gd name="connsiteX0" fmla="*/ 0 w 2581276"/>
                <a:gd name="connsiteY0" fmla="*/ 0 h 998216"/>
                <a:gd name="connsiteX1" fmla="*/ 2581276 w 2581276"/>
                <a:gd name="connsiteY1" fmla="*/ 0 h 998216"/>
                <a:gd name="connsiteX2" fmla="*/ 2581276 w 2581276"/>
                <a:gd name="connsiteY2" fmla="*/ 897051 h 998216"/>
                <a:gd name="connsiteX3" fmla="*/ 651981 w 2581276"/>
                <a:gd name="connsiteY3" fmla="*/ 897050 h 998216"/>
                <a:gd name="connsiteX4" fmla="*/ 639378 w 2581276"/>
                <a:gd name="connsiteY4" fmla="*/ 998216 h 998216"/>
                <a:gd name="connsiteX5" fmla="*/ 208669 w 2581276"/>
                <a:gd name="connsiteY5" fmla="*/ 998216 h 998216"/>
                <a:gd name="connsiteX6" fmla="*/ 196066 w 2581276"/>
                <a:gd name="connsiteY6" fmla="*/ 897050 h 998216"/>
                <a:gd name="connsiteX7" fmla="*/ 0 w 2581276"/>
                <a:gd name="connsiteY7" fmla="*/ 897050 h 998216"/>
                <a:gd name="connsiteX8" fmla="*/ 0 w 2581276"/>
                <a:gd name="connsiteY8" fmla="*/ 0 h 99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1276" h="998216">
                  <a:moveTo>
                    <a:pt x="0" y="0"/>
                  </a:moveTo>
                  <a:lnTo>
                    <a:pt x="2581276" y="0"/>
                  </a:lnTo>
                  <a:lnTo>
                    <a:pt x="2581276" y="897051"/>
                  </a:lnTo>
                  <a:lnTo>
                    <a:pt x="651981" y="897050"/>
                  </a:lnTo>
                  <a:lnTo>
                    <a:pt x="639378" y="998216"/>
                  </a:lnTo>
                  <a:lnTo>
                    <a:pt x="208669" y="998216"/>
                  </a:lnTo>
                  <a:lnTo>
                    <a:pt x="196066" y="897050"/>
                  </a:lnTo>
                  <a:lnTo>
                    <a:pt x="0" y="8970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0FB920BD-C4C4-45D7-8B90-325D6FD4A82D}"/>
                </a:ext>
              </a:extLst>
            </p:cNvPr>
            <p:cNvSpPr/>
            <p:nvPr/>
          </p:nvSpPr>
          <p:spPr>
            <a:xfrm>
              <a:off x="6027419" y="1481635"/>
              <a:ext cx="1290638" cy="1206779"/>
            </a:xfrm>
            <a:custGeom>
              <a:avLst/>
              <a:gdLst>
                <a:gd name="connsiteX0" fmla="*/ 371284 w 1290638"/>
                <a:gd name="connsiteY0" fmla="*/ 0 h 1206779"/>
                <a:gd name="connsiteX1" fmla="*/ 1290638 w 1290638"/>
                <a:gd name="connsiteY1" fmla="*/ 0 h 1206779"/>
                <a:gd name="connsiteX2" fmla="*/ 1290638 w 1290638"/>
                <a:gd name="connsiteY2" fmla="*/ 1206779 h 1206779"/>
                <a:gd name="connsiteX3" fmla="*/ 0 w 1290638"/>
                <a:gd name="connsiteY3" fmla="*/ 1206779 h 1206779"/>
                <a:gd name="connsiteX4" fmla="*/ 0 w 1290638"/>
                <a:gd name="connsiteY4" fmla="*/ 68309 h 1206779"/>
                <a:gd name="connsiteX5" fmla="*/ 9600 w 1290638"/>
                <a:gd name="connsiteY5" fmla="*/ 63830 h 1206779"/>
                <a:gd name="connsiteX6" fmla="*/ 371284 w 1290638"/>
                <a:gd name="connsiteY6" fmla="*/ 0 h 12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90638" h="1206779">
                  <a:moveTo>
                    <a:pt x="371284" y="0"/>
                  </a:moveTo>
                  <a:lnTo>
                    <a:pt x="1290638" y="0"/>
                  </a:lnTo>
                  <a:lnTo>
                    <a:pt x="1290638" y="1206779"/>
                  </a:lnTo>
                  <a:lnTo>
                    <a:pt x="0" y="1206779"/>
                  </a:lnTo>
                  <a:lnTo>
                    <a:pt x="0" y="68309"/>
                  </a:lnTo>
                  <a:lnTo>
                    <a:pt x="9600" y="63830"/>
                  </a:lnTo>
                  <a:cubicBezTo>
                    <a:pt x="122379" y="22536"/>
                    <a:pt x="244200" y="0"/>
                    <a:pt x="371284" y="0"/>
                  </a:cubicBez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D8322C92-83DE-4DFD-975B-46BFE175F357}"/>
                </a:ext>
              </a:extLst>
            </p:cNvPr>
            <p:cNvSpPr/>
            <p:nvPr/>
          </p:nvSpPr>
          <p:spPr>
            <a:xfrm>
              <a:off x="7318057" y="1481635"/>
              <a:ext cx="1290638" cy="1206779"/>
            </a:xfrm>
            <a:custGeom>
              <a:avLst/>
              <a:gdLst>
                <a:gd name="connsiteX0" fmla="*/ 0 w 1290638"/>
                <a:gd name="connsiteY0" fmla="*/ 0 h 1206779"/>
                <a:gd name="connsiteX1" fmla="*/ 1290638 w 1290638"/>
                <a:gd name="connsiteY1" fmla="*/ 0 h 1206779"/>
                <a:gd name="connsiteX2" fmla="*/ 1290638 w 1290638"/>
                <a:gd name="connsiteY2" fmla="*/ 1206779 h 1206779"/>
                <a:gd name="connsiteX3" fmla="*/ 0 w 1290638"/>
                <a:gd name="connsiteY3" fmla="*/ 1206779 h 1206779"/>
                <a:gd name="connsiteX4" fmla="*/ 0 w 1290638"/>
                <a:gd name="connsiteY4" fmla="*/ 0 h 120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90638" h="1206779">
                  <a:moveTo>
                    <a:pt x="0" y="0"/>
                  </a:moveTo>
                  <a:lnTo>
                    <a:pt x="1290638" y="0"/>
                  </a:lnTo>
                  <a:lnTo>
                    <a:pt x="1290638" y="1206779"/>
                  </a:lnTo>
                  <a:lnTo>
                    <a:pt x="0" y="120677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四角形: 対角を丸める 86">
              <a:extLst>
                <a:ext uri="{FF2B5EF4-FFF2-40B4-BE49-F238E27FC236}">
                  <a16:creationId xmlns:a16="http://schemas.microsoft.com/office/drawing/2014/main" id="{A8F8DBA2-3741-4BE5-8C50-D29113445AF2}"/>
                </a:ext>
              </a:extLst>
            </p:cNvPr>
            <p:cNvSpPr/>
            <p:nvPr/>
          </p:nvSpPr>
          <p:spPr>
            <a:xfrm>
              <a:off x="8193768" y="1936620"/>
              <a:ext cx="829852" cy="575116"/>
            </a:xfrm>
            <a:prstGeom prst="round2DiagRect">
              <a:avLst>
                <a:gd name="adj1" fmla="val 50000"/>
                <a:gd name="adj2" fmla="val 0"/>
              </a:avLst>
            </a:prstGeom>
            <a:grpFill/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BC78357F-5D35-4C6F-BCC6-43E43025DEA6}"/>
              </a:ext>
            </a:extLst>
          </p:cNvPr>
          <p:cNvSpPr/>
          <p:nvPr/>
        </p:nvSpPr>
        <p:spPr>
          <a:xfrm>
            <a:off x="703751" y="1483373"/>
            <a:ext cx="2731982" cy="1621385"/>
          </a:xfrm>
          <a:custGeom>
            <a:avLst/>
            <a:gdLst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3757588 w 5318352"/>
              <a:gd name="connsiteY4" fmla="*/ 1253 h 3156351"/>
              <a:gd name="connsiteX5" fmla="*/ 3876433 w 5318352"/>
              <a:gd name="connsiteY5" fmla="*/ 1661 h 3156351"/>
              <a:gd name="connsiteX6" fmla="*/ 4020689 w 5318352"/>
              <a:gd name="connsiteY6" fmla="*/ 17863 h 3156351"/>
              <a:gd name="connsiteX7" fmla="*/ 4732645 w 5318352"/>
              <a:gd name="connsiteY7" fmla="*/ 302620 h 3156351"/>
              <a:gd name="connsiteX8" fmla="*/ 4775590 w 5318352"/>
              <a:gd name="connsiteY8" fmla="*/ 342124 h 3156351"/>
              <a:gd name="connsiteX9" fmla="*/ 4826311 w 5318352"/>
              <a:gd name="connsiteY9" fmla="*/ 314632 h 3156351"/>
              <a:gd name="connsiteX10" fmla="*/ 5215323 w 5318352"/>
              <a:gd name="connsiteY10" fmla="*/ 388584 h 3156351"/>
              <a:gd name="connsiteX11" fmla="*/ 5311913 w 5318352"/>
              <a:gd name="connsiteY11" fmla="*/ 704504 h 3156351"/>
              <a:gd name="connsiteX12" fmla="*/ 5306205 w 5318352"/>
              <a:gd name="connsiteY12" fmla="*/ 723765 h 3156351"/>
              <a:gd name="connsiteX13" fmla="*/ 5308384 w 5318352"/>
              <a:gd name="connsiteY13" fmla="*/ 712566 h 3156351"/>
              <a:gd name="connsiteX14" fmla="*/ 5227866 w 5318352"/>
              <a:gd name="connsiteY14" fmla="*/ 518177 h 3156351"/>
              <a:gd name="connsiteX15" fmla="*/ 4930028 w 5318352"/>
              <a:gd name="connsiteY15" fmla="*/ 457788 h 3156351"/>
              <a:gd name="connsiteX16" fmla="*/ 4897155 w 5318352"/>
              <a:gd name="connsiteY16" fmla="*/ 475087 h 3156351"/>
              <a:gd name="connsiteX17" fmla="*/ 4934084 w 5318352"/>
              <a:gd name="connsiteY17" fmla="*/ 523501 h 3156351"/>
              <a:gd name="connsiteX18" fmla="*/ 5001763 w 5318352"/>
              <a:gd name="connsiteY18" fmla="*/ 661600 h 3156351"/>
              <a:gd name="connsiteX19" fmla="*/ 4954883 w 5318352"/>
              <a:gd name="connsiteY19" fmla="*/ 1706745 h 3156351"/>
              <a:gd name="connsiteX20" fmla="*/ 4938791 w 5318352"/>
              <a:gd name="connsiteY20" fmla="*/ 1726507 h 3156351"/>
              <a:gd name="connsiteX21" fmla="*/ 4818763 w 5318352"/>
              <a:gd name="connsiteY21" fmla="*/ 2389311 h 3156351"/>
              <a:gd name="connsiteX22" fmla="*/ 4610999 w 5318352"/>
              <a:gd name="connsiteY22" fmla="*/ 2949975 h 3156351"/>
              <a:gd name="connsiteX23" fmla="*/ 4620149 w 5318352"/>
              <a:gd name="connsiteY23" fmla="*/ 3156351 h 3156351"/>
              <a:gd name="connsiteX24" fmla="*/ 4509165 w 5318352"/>
              <a:gd name="connsiteY24" fmla="*/ 3154876 h 3156351"/>
              <a:gd name="connsiteX25" fmla="*/ 4500088 w 5318352"/>
              <a:gd name="connsiteY25" fmla="*/ 3077456 h 3156351"/>
              <a:gd name="connsiteX26" fmla="*/ 4491039 w 5318352"/>
              <a:gd name="connsiteY26" fmla="*/ 3154635 h 3156351"/>
              <a:gd name="connsiteX27" fmla="*/ 4247702 w 5318352"/>
              <a:gd name="connsiteY27" fmla="*/ 3151400 h 3156351"/>
              <a:gd name="connsiteX28" fmla="*/ 4382429 w 5318352"/>
              <a:gd name="connsiteY28" fmla="*/ 2953650 h 3156351"/>
              <a:gd name="connsiteX29" fmla="*/ 4453176 w 5318352"/>
              <a:gd name="connsiteY29" fmla="*/ 2424404 h 3156351"/>
              <a:gd name="connsiteX30" fmla="*/ 4451441 w 5318352"/>
              <a:gd name="connsiteY30" fmla="*/ 2424404 h 3156351"/>
              <a:gd name="connsiteX31" fmla="*/ 4440957 w 5318352"/>
              <a:gd name="connsiteY31" fmla="*/ 2371069 h 3156351"/>
              <a:gd name="connsiteX32" fmla="*/ 4437392 w 5318352"/>
              <a:gd name="connsiteY32" fmla="*/ 2389311 h 3156351"/>
              <a:gd name="connsiteX33" fmla="*/ 4213224 w 5318352"/>
              <a:gd name="connsiteY33" fmla="*/ 2949975 h 3156351"/>
              <a:gd name="connsiteX34" fmla="*/ 4223096 w 5318352"/>
              <a:gd name="connsiteY34" fmla="*/ 3156351 h 3156351"/>
              <a:gd name="connsiteX35" fmla="*/ 4103349 w 5318352"/>
              <a:gd name="connsiteY35" fmla="*/ 3154876 h 3156351"/>
              <a:gd name="connsiteX36" fmla="*/ 4093556 w 5318352"/>
              <a:gd name="connsiteY36" fmla="*/ 3077456 h 3156351"/>
              <a:gd name="connsiteX37" fmla="*/ 4083792 w 5318352"/>
              <a:gd name="connsiteY37" fmla="*/ 3154635 h 3156351"/>
              <a:gd name="connsiteX38" fmla="*/ 3821242 w 5318352"/>
              <a:gd name="connsiteY38" fmla="*/ 3151400 h 3156351"/>
              <a:gd name="connsiteX39" fmla="*/ 3966606 w 5318352"/>
              <a:gd name="connsiteY39" fmla="*/ 2953650 h 3156351"/>
              <a:gd name="connsiteX40" fmla="*/ 4042939 w 5318352"/>
              <a:gd name="connsiteY40" fmla="*/ 2424404 h 3156351"/>
              <a:gd name="connsiteX41" fmla="*/ 4041067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39664 w 5318352"/>
              <a:gd name="connsiteY44" fmla="*/ 2184801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39664 w 5318352"/>
              <a:gd name="connsiteY44" fmla="*/ 2184801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387934 w 5318352"/>
              <a:gd name="connsiteY45" fmla="*/ 2095115 h 3156351"/>
              <a:gd name="connsiteX46" fmla="*/ 2202974 w 5318352"/>
              <a:gd name="connsiteY46" fmla="*/ 2067822 h 3156351"/>
              <a:gd name="connsiteX47" fmla="*/ 2080556 w 5318352"/>
              <a:gd name="connsiteY47" fmla="*/ 2978548 h 3156351"/>
              <a:gd name="connsiteX48" fmla="*/ 2083146 w 5318352"/>
              <a:gd name="connsiteY48" fmla="*/ 3156350 h 3156351"/>
              <a:gd name="connsiteX49" fmla="*/ 1963399 w 5318352"/>
              <a:gd name="connsiteY49" fmla="*/ 3154931 h 3156351"/>
              <a:gd name="connsiteX50" fmla="*/ 1953606 w 5318352"/>
              <a:gd name="connsiteY50" fmla="*/ 3080457 h 3156351"/>
              <a:gd name="connsiteX51" fmla="*/ 1943842 w 5318352"/>
              <a:gd name="connsiteY51" fmla="*/ 3154699 h 3156351"/>
              <a:gd name="connsiteX52" fmla="*/ 1736179 w 5318352"/>
              <a:gd name="connsiteY52" fmla="*/ 3152238 h 3156351"/>
              <a:gd name="connsiteX53" fmla="*/ 1736234 w 5318352"/>
              <a:gd name="connsiteY53" fmla="*/ 3156350 h 3156351"/>
              <a:gd name="connsiteX54" fmla="*/ 1625250 w 5318352"/>
              <a:gd name="connsiteY54" fmla="*/ 3154931 h 3156351"/>
              <a:gd name="connsiteX55" fmla="*/ 1616174 w 5318352"/>
              <a:gd name="connsiteY55" fmla="*/ 3080457 h 3156351"/>
              <a:gd name="connsiteX56" fmla="*/ 1607125 w 5318352"/>
              <a:gd name="connsiteY56" fmla="*/ 3154699 h 3156351"/>
              <a:gd name="connsiteX57" fmla="*/ 1363788 w 5318352"/>
              <a:gd name="connsiteY57" fmla="*/ 3151587 h 3156351"/>
              <a:gd name="connsiteX58" fmla="*/ 1494440 w 5318352"/>
              <a:gd name="connsiteY58" fmla="*/ 2967116 h 3156351"/>
              <a:gd name="connsiteX59" fmla="*/ 1368088 w 5318352"/>
              <a:gd name="connsiteY59" fmla="*/ 1952895 h 3156351"/>
              <a:gd name="connsiteX60" fmla="*/ 1277489 w 5318352"/>
              <a:gd name="connsiteY60" fmla="*/ 1945719 h 3156351"/>
              <a:gd name="connsiteX61" fmla="*/ 601215 w 5318352"/>
              <a:gd name="connsiteY61" fmla="*/ 2015549 h 3156351"/>
              <a:gd name="connsiteX62" fmla="*/ 148776 w 5318352"/>
              <a:gd name="connsiteY62" fmla="*/ 1802875 h 3156351"/>
              <a:gd name="connsiteX63" fmla="*/ 63051 w 5318352"/>
              <a:gd name="connsiteY63" fmla="*/ 1461153 h 3156351"/>
              <a:gd name="connsiteX64" fmla="*/ 229739 w 5318352"/>
              <a:gd name="connsiteY64" fmla="*/ 1456128 h 3156351"/>
              <a:gd name="connsiteX65" fmla="*/ 439289 w 5318352"/>
              <a:gd name="connsiteY65" fmla="*/ 1257512 h 3156351"/>
              <a:gd name="connsiteX66" fmla="*/ 448553 w 5318352"/>
              <a:gd name="connsiteY66" fmla="*/ 836534 h 3156351"/>
              <a:gd name="connsiteX67" fmla="*/ 465877 w 5318352"/>
              <a:gd name="connsiteY67" fmla="*/ 802627 h 3156351"/>
              <a:gd name="connsiteX68" fmla="*/ 463174 w 5318352"/>
              <a:gd name="connsiteY68" fmla="*/ 801656 h 3156351"/>
              <a:gd name="connsiteX69" fmla="*/ 5811 w 5318352"/>
              <a:gd name="connsiteY69" fmla="*/ 191392 h 3156351"/>
              <a:gd name="connsiteX70" fmla="*/ 631714 w 5318352"/>
              <a:gd name="connsiteY70" fmla="*/ 473930 h 3156351"/>
              <a:gd name="connsiteX71" fmla="*/ 656495 w 5318352"/>
              <a:gd name="connsiteY71" fmla="*/ 469414 h 3156351"/>
              <a:gd name="connsiteX72" fmla="*/ 648935 w 5318352"/>
              <a:gd name="connsiteY72" fmla="*/ 384369 h 3156351"/>
              <a:gd name="connsiteX73" fmla="*/ 690058 w 5318352"/>
              <a:gd name="connsiteY73" fmla="*/ 50435 h 3156351"/>
              <a:gd name="connsiteX74" fmla="*/ 911575 w 5318352"/>
              <a:gd name="connsiteY74" fmla="*/ 348225 h 3156351"/>
              <a:gd name="connsiteX75" fmla="*/ 946959 w 5318352"/>
              <a:gd name="connsiteY75" fmla="*/ 423004 h 3156351"/>
              <a:gd name="connsiteX76" fmla="*/ 985489 w 5318352"/>
              <a:gd name="connsiteY76" fmla="*/ 405064 h 3156351"/>
              <a:gd name="connsiteX77" fmla="*/ 1477514 w 5318352"/>
              <a:gd name="connsiteY77" fmla="*/ 262401 h 3156351"/>
              <a:gd name="connsiteX78" fmla="*/ 2887214 w 5318352"/>
              <a:gd name="connsiteY78" fmla="*/ 165500 h 3156351"/>
              <a:gd name="connsiteX79" fmla="*/ 3757588 w 5318352"/>
              <a:gd name="connsiteY79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413784 w 5318352"/>
              <a:gd name="connsiteY44" fmla="*/ 2219306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206750 w 5318352"/>
              <a:gd name="connsiteY44" fmla="*/ 2262438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878781 w 5318352"/>
              <a:gd name="connsiteY43" fmla="*/ 2153058 h 3156351"/>
              <a:gd name="connsiteX44" fmla="*/ 3206750 w 5318352"/>
              <a:gd name="connsiteY44" fmla="*/ 2262438 h 3156351"/>
              <a:gd name="connsiteX45" fmla="*/ 2202974 w 5318352"/>
              <a:gd name="connsiteY45" fmla="*/ 2067822 h 3156351"/>
              <a:gd name="connsiteX46" fmla="*/ 2080556 w 5318352"/>
              <a:gd name="connsiteY46" fmla="*/ 2978548 h 3156351"/>
              <a:gd name="connsiteX47" fmla="*/ 2083146 w 5318352"/>
              <a:gd name="connsiteY47" fmla="*/ 3156350 h 3156351"/>
              <a:gd name="connsiteX48" fmla="*/ 1963399 w 5318352"/>
              <a:gd name="connsiteY48" fmla="*/ 3154931 h 3156351"/>
              <a:gd name="connsiteX49" fmla="*/ 1953606 w 5318352"/>
              <a:gd name="connsiteY49" fmla="*/ 3080457 h 3156351"/>
              <a:gd name="connsiteX50" fmla="*/ 1943842 w 5318352"/>
              <a:gd name="connsiteY50" fmla="*/ 3154699 h 3156351"/>
              <a:gd name="connsiteX51" fmla="*/ 1736179 w 5318352"/>
              <a:gd name="connsiteY51" fmla="*/ 3152238 h 3156351"/>
              <a:gd name="connsiteX52" fmla="*/ 1736234 w 5318352"/>
              <a:gd name="connsiteY52" fmla="*/ 3156350 h 3156351"/>
              <a:gd name="connsiteX53" fmla="*/ 1625250 w 5318352"/>
              <a:gd name="connsiteY53" fmla="*/ 3154931 h 3156351"/>
              <a:gd name="connsiteX54" fmla="*/ 1616174 w 5318352"/>
              <a:gd name="connsiteY54" fmla="*/ 3080457 h 3156351"/>
              <a:gd name="connsiteX55" fmla="*/ 1607125 w 5318352"/>
              <a:gd name="connsiteY55" fmla="*/ 3154699 h 3156351"/>
              <a:gd name="connsiteX56" fmla="*/ 1363788 w 5318352"/>
              <a:gd name="connsiteY56" fmla="*/ 3151587 h 3156351"/>
              <a:gd name="connsiteX57" fmla="*/ 1494440 w 5318352"/>
              <a:gd name="connsiteY57" fmla="*/ 2967116 h 3156351"/>
              <a:gd name="connsiteX58" fmla="*/ 1368088 w 5318352"/>
              <a:gd name="connsiteY58" fmla="*/ 1952895 h 3156351"/>
              <a:gd name="connsiteX59" fmla="*/ 1277489 w 5318352"/>
              <a:gd name="connsiteY59" fmla="*/ 1945719 h 3156351"/>
              <a:gd name="connsiteX60" fmla="*/ 601215 w 5318352"/>
              <a:gd name="connsiteY60" fmla="*/ 2015549 h 3156351"/>
              <a:gd name="connsiteX61" fmla="*/ 148776 w 5318352"/>
              <a:gd name="connsiteY61" fmla="*/ 1802875 h 3156351"/>
              <a:gd name="connsiteX62" fmla="*/ 63051 w 5318352"/>
              <a:gd name="connsiteY62" fmla="*/ 1461153 h 3156351"/>
              <a:gd name="connsiteX63" fmla="*/ 229739 w 5318352"/>
              <a:gd name="connsiteY63" fmla="*/ 1456128 h 3156351"/>
              <a:gd name="connsiteX64" fmla="*/ 439289 w 5318352"/>
              <a:gd name="connsiteY64" fmla="*/ 1257512 h 3156351"/>
              <a:gd name="connsiteX65" fmla="*/ 448553 w 5318352"/>
              <a:gd name="connsiteY65" fmla="*/ 836534 h 3156351"/>
              <a:gd name="connsiteX66" fmla="*/ 465877 w 5318352"/>
              <a:gd name="connsiteY66" fmla="*/ 802627 h 3156351"/>
              <a:gd name="connsiteX67" fmla="*/ 463174 w 5318352"/>
              <a:gd name="connsiteY67" fmla="*/ 801656 h 3156351"/>
              <a:gd name="connsiteX68" fmla="*/ 5811 w 5318352"/>
              <a:gd name="connsiteY68" fmla="*/ 191392 h 3156351"/>
              <a:gd name="connsiteX69" fmla="*/ 631714 w 5318352"/>
              <a:gd name="connsiteY69" fmla="*/ 473930 h 3156351"/>
              <a:gd name="connsiteX70" fmla="*/ 656495 w 5318352"/>
              <a:gd name="connsiteY70" fmla="*/ 469414 h 3156351"/>
              <a:gd name="connsiteX71" fmla="*/ 648935 w 5318352"/>
              <a:gd name="connsiteY71" fmla="*/ 384369 h 3156351"/>
              <a:gd name="connsiteX72" fmla="*/ 690058 w 5318352"/>
              <a:gd name="connsiteY72" fmla="*/ 50435 h 3156351"/>
              <a:gd name="connsiteX73" fmla="*/ 911575 w 5318352"/>
              <a:gd name="connsiteY73" fmla="*/ 348225 h 3156351"/>
              <a:gd name="connsiteX74" fmla="*/ 946959 w 5318352"/>
              <a:gd name="connsiteY74" fmla="*/ 423004 h 3156351"/>
              <a:gd name="connsiteX75" fmla="*/ 985489 w 5318352"/>
              <a:gd name="connsiteY75" fmla="*/ 405064 h 3156351"/>
              <a:gd name="connsiteX76" fmla="*/ 1477514 w 5318352"/>
              <a:gd name="connsiteY76" fmla="*/ 262401 h 3156351"/>
              <a:gd name="connsiteX77" fmla="*/ 2887214 w 5318352"/>
              <a:gd name="connsiteY77" fmla="*/ 165500 h 3156351"/>
              <a:gd name="connsiteX78" fmla="*/ 3757588 w 5318352"/>
              <a:gd name="connsiteY78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206750 w 5318352"/>
              <a:gd name="connsiteY43" fmla="*/ 2262438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206750 w 5318352"/>
              <a:gd name="connsiteY43" fmla="*/ 2262438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172245 w 5318352"/>
              <a:gd name="connsiteY43" fmla="*/ 2305570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172245 w 5318352"/>
              <a:gd name="connsiteY43" fmla="*/ 2305570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  <a:gd name="connsiteX0" fmla="*/ 1777107 w 5318352"/>
              <a:gd name="connsiteY0" fmla="*/ 2631198 h 3156351"/>
              <a:gd name="connsiteX1" fmla="*/ 1733834 w 5318352"/>
              <a:gd name="connsiteY1" fmla="*/ 2978548 h 3156351"/>
              <a:gd name="connsiteX2" fmla="*/ 1735217 w 5318352"/>
              <a:gd name="connsiteY2" fmla="*/ 3081021 h 3156351"/>
              <a:gd name="connsiteX3" fmla="*/ 1822260 w 5318352"/>
              <a:gd name="connsiteY3" fmla="*/ 2967116 h 3156351"/>
              <a:gd name="connsiteX4" fmla="*/ 1777107 w 5318352"/>
              <a:gd name="connsiteY4" fmla="*/ 2631198 h 3156351"/>
              <a:gd name="connsiteX5" fmla="*/ 3757588 w 5318352"/>
              <a:gd name="connsiteY5" fmla="*/ 1253 h 3156351"/>
              <a:gd name="connsiteX6" fmla="*/ 3876433 w 5318352"/>
              <a:gd name="connsiteY6" fmla="*/ 1661 h 3156351"/>
              <a:gd name="connsiteX7" fmla="*/ 4020689 w 5318352"/>
              <a:gd name="connsiteY7" fmla="*/ 17863 h 3156351"/>
              <a:gd name="connsiteX8" fmla="*/ 4732645 w 5318352"/>
              <a:gd name="connsiteY8" fmla="*/ 302620 h 3156351"/>
              <a:gd name="connsiteX9" fmla="*/ 4775590 w 5318352"/>
              <a:gd name="connsiteY9" fmla="*/ 342124 h 3156351"/>
              <a:gd name="connsiteX10" fmla="*/ 4826311 w 5318352"/>
              <a:gd name="connsiteY10" fmla="*/ 314632 h 3156351"/>
              <a:gd name="connsiteX11" fmla="*/ 5215323 w 5318352"/>
              <a:gd name="connsiteY11" fmla="*/ 388584 h 3156351"/>
              <a:gd name="connsiteX12" fmla="*/ 5311913 w 5318352"/>
              <a:gd name="connsiteY12" fmla="*/ 704504 h 3156351"/>
              <a:gd name="connsiteX13" fmla="*/ 5306205 w 5318352"/>
              <a:gd name="connsiteY13" fmla="*/ 723765 h 3156351"/>
              <a:gd name="connsiteX14" fmla="*/ 5308384 w 5318352"/>
              <a:gd name="connsiteY14" fmla="*/ 712566 h 3156351"/>
              <a:gd name="connsiteX15" fmla="*/ 5227866 w 5318352"/>
              <a:gd name="connsiteY15" fmla="*/ 518177 h 3156351"/>
              <a:gd name="connsiteX16" fmla="*/ 4930028 w 5318352"/>
              <a:gd name="connsiteY16" fmla="*/ 457788 h 3156351"/>
              <a:gd name="connsiteX17" fmla="*/ 4897155 w 5318352"/>
              <a:gd name="connsiteY17" fmla="*/ 475087 h 3156351"/>
              <a:gd name="connsiteX18" fmla="*/ 4934084 w 5318352"/>
              <a:gd name="connsiteY18" fmla="*/ 523501 h 3156351"/>
              <a:gd name="connsiteX19" fmla="*/ 5001763 w 5318352"/>
              <a:gd name="connsiteY19" fmla="*/ 661600 h 3156351"/>
              <a:gd name="connsiteX20" fmla="*/ 4954883 w 5318352"/>
              <a:gd name="connsiteY20" fmla="*/ 1706745 h 3156351"/>
              <a:gd name="connsiteX21" fmla="*/ 4938791 w 5318352"/>
              <a:gd name="connsiteY21" fmla="*/ 1726507 h 3156351"/>
              <a:gd name="connsiteX22" fmla="*/ 4818763 w 5318352"/>
              <a:gd name="connsiteY22" fmla="*/ 2389311 h 3156351"/>
              <a:gd name="connsiteX23" fmla="*/ 4610999 w 5318352"/>
              <a:gd name="connsiteY23" fmla="*/ 2949975 h 3156351"/>
              <a:gd name="connsiteX24" fmla="*/ 4620149 w 5318352"/>
              <a:gd name="connsiteY24" fmla="*/ 3156351 h 3156351"/>
              <a:gd name="connsiteX25" fmla="*/ 4509165 w 5318352"/>
              <a:gd name="connsiteY25" fmla="*/ 3154876 h 3156351"/>
              <a:gd name="connsiteX26" fmla="*/ 4500088 w 5318352"/>
              <a:gd name="connsiteY26" fmla="*/ 3077456 h 3156351"/>
              <a:gd name="connsiteX27" fmla="*/ 4491039 w 5318352"/>
              <a:gd name="connsiteY27" fmla="*/ 3154635 h 3156351"/>
              <a:gd name="connsiteX28" fmla="*/ 4247702 w 5318352"/>
              <a:gd name="connsiteY28" fmla="*/ 3151400 h 3156351"/>
              <a:gd name="connsiteX29" fmla="*/ 4382429 w 5318352"/>
              <a:gd name="connsiteY29" fmla="*/ 2953650 h 3156351"/>
              <a:gd name="connsiteX30" fmla="*/ 4453176 w 5318352"/>
              <a:gd name="connsiteY30" fmla="*/ 2424404 h 3156351"/>
              <a:gd name="connsiteX31" fmla="*/ 4451441 w 5318352"/>
              <a:gd name="connsiteY31" fmla="*/ 2424404 h 3156351"/>
              <a:gd name="connsiteX32" fmla="*/ 4440957 w 5318352"/>
              <a:gd name="connsiteY32" fmla="*/ 2371069 h 3156351"/>
              <a:gd name="connsiteX33" fmla="*/ 4437392 w 5318352"/>
              <a:gd name="connsiteY33" fmla="*/ 2389311 h 3156351"/>
              <a:gd name="connsiteX34" fmla="*/ 4213224 w 5318352"/>
              <a:gd name="connsiteY34" fmla="*/ 2949975 h 3156351"/>
              <a:gd name="connsiteX35" fmla="*/ 4223096 w 5318352"/>
              <a:gd name="connsiteY35" fmla="*/ 3156351 h 3156351"/>
              <a:gd name="connsiteX36" fmla="*/ 4103349 w 5318352"/>
              <a:gd name="connsiteY36" fmla="*/ 3154876 h 3156351"/>
              <a:gd name="connsiteX37" fmla="*/ 4093556 w 5318352"/>
              <a:gd name="connsiteY37" fmla="*/ 3077456 h 3156351"/>
              <a:gd name="connsiteX38" fmla="*/ 4083792 w 5318352"/>
              <a:gd name="connsiteY38" fmla="*/ 3154635 h 3156351"/>
              <a:gd name="connsiteX39" fmla="*/ 3821242 w 5318352"/>
              <a:gd name="connsiteY39" fmla="*/ 3151400 h 3156351"/>
              <a:gd name="connsiteX40" fmla="*/ 3966606 w 5318352"/>
              <a:gd name="connsiteY40" fmla="*/ 2953650 h 3156351"/>
              <a:gd name="connsiteX41" fmla="*/ 4042939 w 5318352"/>
              <a:gd name="connsiteY41" fmla="*/ 2424404 h 3156351"/>
              <a:gd name="connsiteX42" fmla="*/ 3980528 w 5318352"/>
              <a:gd name="connsiteY42" fmla="*/ 2138968 h 3156351"/>
              <a:gd name="connsiteX43" fmla="*/ 3129113 w 5318352"/>
              <a:gd name="connsiteY43" fmla="*/ 2279691 h 3156351"/>
              <a:gd name="connsiteX44" fmla="*/ 2202974 w 5318352"/>
              <a:gd name="connsiteY44" fmla="*/ 2067822 h 3156351"/>
              <a:gd name="connsiteX45" fmla="*/ 2080556 w 5318352"/>
              <a:gd name="connsiteY45" fmla="*/ 2978548 h 3156351"/>
              <a:gd name="connsiteX46" fmla="*/ 2083146 w 5318352"/>
              <a:gd name="connsiteY46" fmla="*/ 3156350 h 3156351"/>
              <a:gd name="connsiteX47" fmla="*/ 1963399 w 5318352"/>
              <a:gd name="connsiteY47" fmla="*/ 3154931 h 3156351"/>
              <a:gd name="connsiteX48" fmla="*/ 1953606 w 5318352"/>
              <a:gd name="connsiteY48" fmla="*/ 3080457 h 3156351"/>
              <a:gd name="connsiteX49" fmla="*/ 1943842 w 5318352"/>
              <a:gd name="connsiteY49" fmla="*/ 3154699 h 3156351"/>
              <a:gd name="connsiteX50" fmla="*/ 1736179 w 5318352"/>
              <a:gd name="connsiteY50" fmla="*/ 3152238 h 3156351"/>
              <a:gd name="connsiteX51" fmla="*/ 1736234 w 5318352"/>
              <a:gd name="connsiteY51" fmla="*/ 3156350 h 3156351"/>
              <a:gd name="connsiteX52" fmla="*/ 1625250 w 5318352"/>
              <a:gd name="connsiteY52" fmla="*/ 3154931 h 3156351"/>
              <a:gd name="connsiteX53" fmla="*/ 1616174 w 5318352"/>
              <a:gd name="connsiteY53" fmla="*/ 3080457 h 3156351"/>
              <a:gd name="connsiteX54" fmla="*/ 1607125 w 5318352"/>
              <a:gd name="connsiteY54" fmla="*/ 3154699 h 3156351"/>
              <a:gd name="connsiteX55" fmla="*/ 1363788 w 5318352"/>
              <a:gd name="connsiteY55" fmla="*/ 3151587 h 3156351"/>
              <a:gd name="connsiteX56" fmla="*/ 1494440 w 5318352"/>
              <a:gd name="connsiteY56" fmla="*/ 2967116 h 3156351"/>
              <a:gd name="connsiteX57" fmla="*/ 1368088 w 5318352"/>
              <a:gd name="connsiteY57" fmla="*/ 1952895 h 3156351"/>
              <a:gd name="connsiteX58" fmla="*/ 1277489 w 5318352"/>
              <a:gd name="connsiteY58" fmla="*/ 1945719 h 3156351"/>
              <a:gd name="connsiteX59" fmla="*/ 601215 w 5318352"/>
              <a:gd name="connsiteY59" fmla="*/ 2015549 h 3156351"/>
              <a:gd name="connsiteX60" fmla="*/ 148776 w 5318352"/>
              <a:gd name="connsiteY60" fmla="*/ 1802875 h 3156351"/>
              <a:gd name="connsiteX61" fmla="*/ 63051 w 5318352"/>
              <a:gd name="connsiteY61" fmla="*/ 1461153 h 3156351"/>
              <a:gd name="connsiteX62" fmla="*/ 229739 w 5318352"/>
              <a:gd name="connsiteY62" fmla="*/ 1456128 h 3156351"/>
              <a:gd name="connsiteX63" fmla="*/ 439289 w 5318352"/>
              <a:gd name="connsiteY63" fmla="*/ 1257512 h 3156351"/>
              <a:gd name="connsiteX64" fmla="*/ 448553 w 5318352"/>
              <a:gd name="connsiteY64" fmla="*/ 836534 h 3156351"/>
              <a:gd name="connsiteX65" fmla="*/ 465877 w 5318352"/>
              <a:gd name="connsiteY65" fmla="*/ 802627 h 3156351"/>
              <a:gd name="connsiteX66" fmla="*/ 463174 w 5318352"/>
              <a:gd name="connsiteY66" fmla="*/ 801656 h 3156351"/>
              <a:gd name="connsiteX67" fmla="*/ 5811 w 5318352"/>
              <a:gd name="connsiteY67" fmla="*/ 191392 h 3156351"/>
              <a:gd name="connsiteX68" fmla="*/ 631714 w 5318352"/>
              <a:gd name="connsiteY68" fmla="*/ 473930 h 3156351"/>
              <a:gd name="connsiteX69" fmla="*/ 656495 w 5318352"/>
              <a:gd name="connsiteY69" fmla="*/ 469414 h 3156351"/>
              <a:gd name="connsiteX70" fmla="*/ 648935 w 5318352"/>
              <a:gd name="connsiteY70" fmla="*/ 384369 h 3156351"/>
              <a:gd name="connsiteX71" fmla="*/ 690058 w 5318352"/>
              <a:gd name="connsiteY71" fmla="*/ 50435 h 3156351"/>
              <a:gd name="connsiteX72" fmla="*/ 911575 w 5318352"/>
              <a:gd name="connsiteY72" fmla="*/ 348225 h 3156351"/>
              <a:gd name="connsiteX73" fmla="*/ 946959 w 5318352"/>
              <a:gd name="connsiteY73" fmla="*/ 423004 h 3156351"/>
              <a:gd name="connsiteX74" fmla="*/ 985489 w 5318352"/>
              <a:gd name="connsiteY74" fmla="*/ 405064 h 3156351"/>
              <a:gd name="connsiteX75" fmla="*/ 1477514 w 5318352"/>
              <a:gd name="connsiteY75" fmla="*/ 262401 h 3156351"/>
              <a:gd name="connsiteX76" fmla="*/ 2887214 w 5318352"/>
              <a:gd name="connsiteY76" fmla="*/ 165500 h 3156351"/>
              <a:gd name="connsiteX77" fmla="*/ 3757588 w 5318352"/>
              <a:gd name="connsiteY77" fmla="*/ 1253 h 3156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5318352" h="3156351">
                <a:moveTo>
                  <a:pt x="1777107" y="2631198"/>
                </a:moveTo>
                <a:lnTo>
                  <a:pt x="1733834" y="2978548"/>
                </a:lnTo>
                <a:lnTo>
                  <a:pt x="1735217" y="3081021"/>
                </a:lnTo>
                <a:lnTo>
                  <a:pt x="1822260" y="2967116"/>
                </a:lnTo>
                <a:lnTo>
                  <a:pt x="1777107" y="2631198"/>
                </a:lnTo>
                <a:close/>
                <a:moveTo>
                  <a:pt x="3757588" y="1253"/>
                </a:moveTo>
                <a:cubicBezTo>
                  <a:pt x="3796378" y="-484"/>
                  <a:pt x="3835842" y="-474"/>
                  <a:pt x="3876433" y="1661"/>
                </a:cubicBezTo>
                <a:cubicBezTo>
                  <a:pt x="3922822" y="4100"/>
                  <a:pt x="3970683" y="9314"/>
                  <a:pt x="4020689" y="17863"/>
                </a:cubicBezTo>
                <a:cubicBezTo>
                  <a:pt x="4270721" y="60612"/>
                  <a:pt x="4534394" y="147311"/>
                  <a:pt x="4732645" y="302620"/>
                </a:cubicBezTo>
                <a:lnTo>
                  <a:pt x="4775590" y="342124"/>
                </a:lnTo>
                <a:lnTo>
                  <a:pt x="4826311" y="314632"/>
                </a:lnTo>
                <a:cubicBezTo>
                  <a:pt x="4954939" y="258758"/>
                  <a:pt x="5110148" y="283409"/>
                  <a:pt x="5215323" y="388584"/>
                </a:cubicBezTo>
                <a:cubicBezTo>
                  <a:pt x="5301181" y="474442"/>
                  <a:pt x="5333378" y="593641"/>
                  <a:pt x="5311913" y="704504"/>
                </a:cubicBezTo>
                <a:lnTo>
                  <a:pt x="5306205" y="723765"/>
                </a:lnTo>
                <a:lnTo>
                  <a:pt x="5308384" y="712566"/>
                </a:lnTo>
                <a:cubicBezTo>
                  <a:pt x="5308385" y="642211"/>
                  <a:pt x="5281545" y="571856"/>
                  <a:pt x="5227866" y="518177"/>
                </a:cubicBezTo>
                <a:cubicBezTo>
                  <a:pt x="5147347" y="437658"/>
                  <a:pt x="5029307" y="417529"/>
                  <a:pt x="4930028" y="457788"/>
                </a:cubicBezTo>
                <a:lnTo>
                  <a:pt x="4897155" y="475087"/>
                </a:lnTo>
                <a:lnTo>
                  <a:pt x="4934084" y="523501"/>
                </a:lnTo>
                <a:cubicBezTo>
                  <a:pt x="4960736" y="566330"/>
                  <a:pt x="4983507" y="612297"/>
                  <a:pt x="5001763" y="661600"/>
                </a:cubicBezTo>
                <a:cubicBezTo>
                  <a:pt x="5129557" y="1006724"/>
                  <a:pt x="5130947" y="1434999"/>
                  <a:pt x="4954883" y="1706745"/>
                </a:cubicBezTo>
                <a:lnTo>
                  <a:pt x="4938791" y="1726507"/>
                </a:lnTo>
                <a:lnTo>
                  <a:pt x="4818763" y="2389311"/>
                </a:lnTo>
                <a:lnTo>
                  <a:pt x="4610999" y="2949975"/>
                </a:lnTo>
                <a:lnTo>
                  <a:pt x="4620149" y="3156351"/>
                </a:lnTo>
                <a:lnTo>
                  <a:pt x="4509165" y="3154876"/>
                </a:lnTo>
                <a:lnTo>
                  <a:pt x="4500088" y="3077456"/>
                </a:lnTo>
                <a:lnTo>
                  <a:pt x="4491039" y="3154635"/>
                </a:lnTo>
                <a:lnTo>
                  <a:pt x="4247702" y="3151400"/>
                </a:lnTo>
                <a:lnTo>
                  <a:pt x="4382429" y="2953650"/>
                </a:lnTo>
                <a:lnTo>
                  <a:pt x="4453176" y="2424404"/>
                </a:lnTo>
                <a:lnTo>
                  <a:pt x="4451441" y="2424404"/>
                </a:lnTo>
                <a:lnTo>
                  <a:pt x="4440957" y="2371069"/>
                </a:lnTo>
                <a:lnTo>
                  <a:pt x="4437392" y="2389311"/>
                </a:lnTo>
                <a:lnTo>
                  <a:pt x="4213224" y="2949975"/>
                </a:lnTo>
                <a:lnTo>
                  <a:pt x="4223096" y="3156351"/>
                </a:lnTo>
                <a:lnTo>
                  <a:pt x="4103349" y="3154876"/>
                </a:lnTo>
                <a:lnTo>
                  <a:pt x="4093556" y="3077456"/>
                </a:lnTo>
                <a:lnTo>
                  <a:pt x="4083792" y="3154635"/>
                </a:lnTo>
                <a:lnTo>
                  <a:pt x="3821242" y="3151400"/>
                </a:lnTo>
                <a:lnTo>
                  <a:pt x="3966606" y="2953650"/>
                </a:lnTo>
                <a:lnTo>
                  <a:pt x="4042939" y="2424404"/>
                </a:lnTo>
                <a:lnTo>
                  <a:pt x="3980528" y="2138968"/>
                </a:lnTo>
                <a:cubicBezTo>
                  <a:pt x="3696722" y="2257763"/>
                  <a:pt x="3585446" y="2307545"/>
                  <a:pt x="3129113" y="2279691"/>
                </a:cubicBezTo>
                <a:cubicBezTo>
                  <a:pt x="2672780" y="2251837"/>
                  <a:pt x="2632213" y="2174196"/>
                  <a:pt x="2202974" y="2067822"/>
                </a:cubicBezTo>
                <a:lnTo>
                  <a:pt x="2080556" y="2978548"/>
                </a:lnTo>
                <a:cubicBezTo>
                  <a:pt x="2081419" y="3037815"/>
                  <a:pt x="2082283" y="3097083"/>
                  <a:pt x="2083146" y="3156350"/>
                </a:cubicBezTo>
                <a:lnTo>
                  <a:pt x="1963399" y="3154931"/>
                </a:lnTo>
                <a:lnTo>
                  <a:pt x="1953606" y="3080457"/>
                </a:lnTo>
                <a:lnTo>
                  <a:pt x="1943842" y="3154699"/>
                </a:lnTo>
                <a:lnTo>
                  <a:pt x="1736179" y="3152238"/>
                </a:lnTo>
                <a:cubicBezTo>
                  <a:pt x="1736197" y="3153609"/>
                  <a:pt x="1736216" y="3154979"/>
                  <a:pt x="1736234" y="3156350"/>
                </a:cubicBezTo>
                <a:lnTo>
                  <a:pt x="1625250" y="3154931"/>
                </a:lnTo>
                <a:lnTo>
                  <a:pt x="1616174" y="3080457"/>
                </a:lnTo>
                <a:lnTo>
                  <a:pt x="1607125" y="3154699"/>
                </a:lnTo>
                <a:lnTo>
                  <a:pt x="1363788" y="3151587"/>
                </a:lnTo>
                <a:lnTo>
                  <a:pt x="1494440" y="2967116"/>
                </a:lnTo>
                <a:lnTo>
                  <a:pt x="1368088" y="1952895"/>
                </a:lnTo>
                <a:lnTo>
                  <a:pt x="1277489" y="1945719"/>
                </a:lnTo>
                <a:cubicBezTo>
                  <a:pt x="804415" y="1917511"/>
                  <a:pt x="789334" y="2039356"/>
                  <a:pt x="601215" y="2015549"/>
                </a:cubicBezTo>
                <a:cubicBezTo>
                  <a:pt x="446433" y="1801241"/>
                  <a:pt x="205927" y="1867417"/>
                  <a:pt x="148776" y="1802875"/>
                </a:cubicBezTo>
                <a:cubicBezTo>
                  <a:pt x="91626" y="1738334"/>
                  <a:pt x="-6800" y="1500928"/>
                  <a:pt x="63051" y="1461153"/>
                </a:cubicBezTo>
                <a:cubicBezTo>
                  <a:pt x="132903" y="1421378"/>
                  <a:pt x="140839" y="1490584"/>
                  <a:pt x="229739" y="1456128"/>
                </a:cubicBezTo>
                <a:cubicBezTo>
                  <a:pt x="318640" y="1421672"/>
                  <a:pt x="412301" y="1358643"/>
                  <a:pt x="439289" y="1257512"/>
                </a:cubicBezTo>
                <a:cubicBezTo>
                  <a:pt x="481556" y="1158824"/>
                  <a:pt x="389877" y="1003910"/>
                  <a:pt x="448553" y="836534"/>
                </a:cubicBezTo>
                <a:lnTo>
                  <a:pt x="465877" y="802627"/>
                </a:lnTo>
                <a:lnTo>
                  <a:pt x="463174" y="801656"/>
                </a:lnTo>
                <a:cubicBezTo>
                  <a:pt x="398907" y="764551"/>
                  <a:pt x="-56328" y="315862"/>
                  <a:pt x="5811" y="191392"/>
                </a:cubicBezTo>
                <a:cubicBezTo>
                  <a:pt x="55138" y="105955"/>
                  <a:pt x="311460" y="503239"/>
                  <a:pt x="631714" y="473930"/>
                </a:cubicBezTo>
                <a:lnTo>
                  <a:pt x="656495" y="469414"/>
                </a:lnTo>
                <a:lnTo>
                  <a:pt x="648935" y="384369"/>
                </a:lnTo>
                <a:cubicBezTo>
                  <a:pt x="638096" y="217087"/>
                  <a:pt x="642412" y="63202"/>
                  <a:pt x="690058" y="50435"/>
                </a:cubicBezTo>
                <a:cubicBezTo>
                  <a:pt x="740881" y="36817"/>
                  <a:pt x="831380" y="186339"/>
                  <a:pt x="911575" y="348225"/>
                </a:cubicBezTo>
                <a:lnTo>
                  <a:pt x="946959" y="423004"/>
                </a:lnTo>
                <a:lnTo>
                  <a:pt x="985489" y="405064"/>
                </a:lnTo>
                <a:cubicBezTo>
                  <a:pt x="1136995" y="341133"/>
                  <a:pt x="1300905" y="297018"/>
                  <a:pt x="1477514" y="262401"/>
                </a:cubicBezTo>
                <a:cubicBezTo>
                  <a:pt x="1830733" y="193168"/>
                  <a:pt x="2416520" y="236419"/>
                  <a:pt x="2887214" y="165500"/>
                </a:cubicBezTo>
                <a:cubicBezTo>
                  <a:pt x="3247590" y="111203"/>
                  <a:pt x="3486061" y="13413"/>
                  <a:pt x="3757588" y="1253"/>
                </a:cubicBezTo>
                <a:close/>
              </a:path>
            </a:pathLst>
          </a:custGeom>
          <a:solidFill>
            <a:schemeClr val="tx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EBE51102-F558-45BA-817A-F0DDC2286CCE}"/>
              </a:ext>
            </a:extLst>
          </p:cNvPr>
          <p:cNvSpPr/>
          <p:nvPr/>
        </p:nvSpPr>
        <p:spPr>
          <a:xfrm>
            <a:off x="578863" y="4227317"/>
            <a:ext cx="2757333" cy="1643795"/>
          </a:xfrm>
          <a:custGeom>
            <a:avLst/>
            <a:gdLst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691253 w 5367702"/>
              <a:gd name="connsiteY34" fmla="*/ 3198557 h 3199977"/>
              <a:gd name="connsiteX35" fmla="*/ 1682176 w 5367702"/>
              <a:gd name="connsiteY35" fmla="*/ 3124083 h 3199977"/>
              <a:gd name="connsiteX36" fmla="*/ 1673127 w 5367702"/>
              <a:gd name="connsiteY36" fmla="*/ 3198325 h 3199977"/>
              <a:gd name="connsiteX37" fmla="*/ 1429790 w 5367702"/>
              <a:gd name="connsiteY37" fmla="*/ 3195213 h 3199977"/>
              <a:gd name="connsiteX38" fmla="*/ 1560442 w 5367702"/>
              <a:gd name="connsiteY38" fmla="*/ 3010742 h 3199977"/>
              <a:gd name="connsiteX39" fmla="*/ 1452894 w 5367702"/>
              <a:gd name="connsiteY39" fmla="*/ 2147454 h 3199977"/>
              <a:gd name="connsiteX40" fmla="*/ 173039 w 5367702"/>
              <a:gd name="connsiteY40" fmla="*/ 2147454 h 3199977"/>
              <a:gd name="connsiteX41" fmla="*/ 0 w 5367702"/>
              <a:gd name="connsiteY41" fmla="*/ 1974415 h 3199977"/>
              <a:gd name="connsiteX42" fmla="*/ 0 w 5367702"/>
              <a:gd name="connsiteY42" fmla="*/ 1530795 h 3199977"/>
              <a:gd name="connsiteX43" fmla="*/ 173039 w 5367702"/>
              <a:gd name="connsiteY43" fmla="*/ 1357756 h 3199977"/>
              <a:gd name="connsiteX44" fmla="*/ 576197 w 5367702"/>
              <a:gd name="connsiteY44" fmla="*/ 1095539 h 3199977"/>
              <a:gd name="connsiteX45" fmla="*/ 597568 w 5367702"/>
              <a:gd name="connsiteY45" fmla="*/ 883542 h 3199977"/>
              <a:gd name="connsiteX46" fmla="*/ 627261 w 5367702"/>
              <a:gd name="connsiteY46" fmla="*/ 783568 h 3199977"/>
              <a:gd name="connsiteX47" fmla="*/ 626516 w 5367702"/>
              <a:gd name="connsiteY47" fmla="*/ 782407 h 3199977"/>
              <a:gd name="connsiteX48" fmla="*/ 184433 w 5367702"/>
              <a:gd name="connsiteY48" fmla="*/ 2925 h 3199977"/>
              <a:gd name="connsiteX49" fmla="*/ 221541 w 5367702"/>
              <a:gd name="connsiteY49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691253 w 5367702"/>
              <a:gd name="connsiteY34" fmla="*/ 3198557 h 3199977"/>
              <a:gd name="connsiteX35" fmla="*/ 1682176 w 5367702"/>
              <a:gd name="connsiteY35" fmla="*/ 3124083 h 3199977"/>
              <a:gd name="connsiteX36" fmla="*/ 1429790 w 5367702"/>
              <a:gd name="connsiteY36" fmla="*/ 3195213 h 3199977"/>
              <a:gd name="connsiteX37" fmla="*/ 1560442 w 5367702"/>
              <a:gd name="connsiteY37" fmla="*/ 3010742 h 3199977"/>
              <a:gd name="connsiteX38" fmla="*/ 1452894 w 5367702"/>
              <a:gd name="connsiteY38" fmla="*/ 2147454 h 3199977"/>
              <a:gd name="connsiteX39" fmla="*/ 173039 w 5367702"/>
              <a:gd name="connsiteY39" fmla="*/ 2147454 h 3199977"/>
              <a:gd name="connsiteX40" fmla="*/ 0 w 5367702"/>
              <a:gd name="connsiteY40" fmla="*/ 1974415 h 3199977"/>
              <a:gd name="connsiteX41" fmla="*/ 0 w 5367702"/>
              <a:gd name="connsiteY41" fmla="*/ 1530795 h 3199977"/>
              <a:gd name="connsiteX42" fmla="*/ 173039 w 5367702"/>
              <a:gd name="connsiteY42" fmla="*/ 1357756 h 3199977"/>
              <a:gd name="connsiteX43" fmla="*/ 576197 w 5367702"/>
              <a:gd name="connsiteY43" fmla="*/ 1095539 h 3199977"/>
              <a:gd name="connsiteX44" fmla="*/ 597568 w 5367702"/>
              <a:gd name="connsiteY44" fmla="*/ 883542 h 3199977"/>
              <a:gd name="connsiteX45" fmla="*/ 627261 w 5367702"/>
              <a:gd name="connsiteY45" fmla="*/ 783568 h 3199977"/>
              <a:gd name="connsiteX46" fmla="*/ 626516 w 5367702"/>
              <a:gd name="connsiteY46" fmla="*/ 782407 h 3199977"/>
              <a:gd name="connsiteX47" fmla="*/ 184433 w 5367702"/>
              <a:gd name="connsiteY47" fmla="*/ 2925 h 3199977"/>
              <a:gd name="connsiteX48" fmla="*/ 221541 w 5367702"/>
              <a:gd name="connsiteY48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691253 w 5367702"/>
              <a:gd name="connsiteY34" fmla="*/ 3198557 h 3199977"/>
              <a:gd name="connsiteX35" fmla="*/ 1429790 w 5367702"/>
              <a:gd name="connsiteY35" fmla="*/ 3195213 h 3199977"/>
              <a:gd name="connsiteX36" fmla="*/ 1560442 w 5367702"/>
              <a:gd name="connsiteY36" fmla="*/ 3010742 h 3199977"/>
              <a:gd name="connsiteX37" fmla="*/ 1452894 w 5367702"/>
              <a:gd name="connsiteY37" fmla="*/ 2147454 h 3199977"/>
              <a:gd name="connsiteX38" fmla="*/ 173039 w 5367702"/>
              <a:gd name="connsiteY38" fmla="*/ 2147454 h 3199977"/>
              <a:gd name="connsiteX39" fmla="*/ 0 w 5367702"/>
              <a:gd name="connsiteY39" fmla="*/ 1974415 h 3199977"/>
              <a:gd name="connsiteX40" fmla="*/ 0 w 5367702"/>
              <a:gd name="connsiteY40" fmla="*/ 1530795 h 3199977"/>
              <a:gd name="connsiteX41" fmla="*/ 173039 w 5367702"/>
              <a:gd name="connsiteY41" fmla="*/ 1357756 h 3199977"/>
              <a:gd name="connsiteX42" fmla="*/ 576197 w 5367702"/>
              <a:gd name="connsiteY42" fmla="*/ 1095539 h 3199977"/>
              <a:gd name="connsiteX43" fmla="*/ 597568 w 5367702"/>
              <a:gd name="connsiteY43" fmla="*/ 883542 h 3199977"/>
              <a:gd name="connsiteX44" fmla="*/ 627261 w 5367702"/>
              <a:gd name="connsiteY44" fmla="*/ 783568 h 3199977"/>
              <a:gd name="connsiteX45" fmla="*/ 626516 w 5367702"/>
              <a:gd name="connsiteY45" fmla="*/ 782407 h 3199977"/>
              <a:gd name="connsiteX46" fmla="*/ 184433 w 5367702"/>
              <a:gd name="connsiteY46" fmla="*/ 2925 h 3199977"/>
              <a:gd name="connsiteX47" fmla="*/ 221541 w 5367702"/>
              <a:gd name="connsiteY47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557041 w 5367702"/>
              <a:gd name="connsiteY23" fmla="*/ 3198261 h 3199977"/>
              <a:gd name="connsiteX24" fmla="*/ 4313704 w 5367702"/>
              <a:gd name="connsiteY24" fmla="*/ 3195026 h 3199977"/>
              <a:gd name="connsiteX25" fmla="*/ 4448430 w 5367702"/>
              <a:gd name="connsiteY25" fmla="*/ 2997276 h 3199977"/>
              <a:gd name="connsiteX26" fmla="*/ 4519177 w 5367702"/>
              <a:gd name="connsiteY26" fmla="*/ 2468030 h 3199977"/>
              <a:gd name="connsiteX27" fmla="*/ 4517442 w 5367702"/>
              <a:gd name="connsiteY27" fmla="*/ 2468030 h 3199977"/>
              <a:gd name="connsiteX28" fmla="*/ 4443430 w 5367702"/>
              <a:gd name="connsiteY28" fmla="*/ 2091516 h 3199977"/>
              <a:gd name="connsiteX29" fmla="*/ 4419804 w 5367702"/>
              <a:gd name="connsiteY29" fmla="*/ 2100163 h 3199977"/>
              <a:gd name="connsiteX30" fmla="*/ 4106997 w 5367702"/>
              <a:gd name="connsiteY30" fmla="*/ 2147455 h 3199977"/>
              <a:gd name="connsiteX31" fmla="*/ 1908809 w 5367702"/>
              <a:gd name="connsiteY31" fmla="*/ 2147454 h 3199977"/>
              <a:gd name="connsiteX32" fmla="*/ 1799836 w 5367702"/>
              <a:gd name="connsiteY32" fmla="*/ 3022174 h 3199977"/>
              <a:gd name="connsiteX33" fmla="*/ 1802236 w 5367702"/>
              <a:gd name="connsiteY33" fmla="*/ 3199976 h 3199977"/>
              <a:gd name="connsiteX34" fmla="*/ 1429790 w 5367702"/>
              <a:gd name="connsiteY34" fmla="*/ 3195213 h 3199977"/>
              <a:gd name="connsiteX35" fmla="*/ 1560442 w 5367702"/>
              <a:gd name="connsiteY35" fmla="*/ 3010742 h 3199977"/>
              <a:gd name="connsiteX36" fmla="*/ 1452894 w 5367702"/>
              <a:gd name="connsiteY36" fmla="*/ 2147454 h 3199977"/>
              <a:gd name="connsiteX37" fmla="*/ 173039 w 5367702"/>
              <a:gd name="connsiteY37" fmla="*/ 2147454 h 3199977"/>
              <a:gd name="connsiteX38" fmla="*/ 0 w 5367702"/>
              <a:gd name="connsiteY38" fmla="*/ 1974415 h 3199977"/>
              <a:gd name="connsiteX39" fmla="*/ 0 w 5367702"/>
              <a:gd name="connsiteY39" fmla="*/ 1530795 h 3199977"/>
              <a:gd name="connsiteX40" fmla="*/ 173039 w 5367702"/>
              <a:gd name="connsiteY40" fmla="*/ 1357756 h 3199977"/>
              <a:gd name="connsiteX41" fmla="*/ 576197 w 5367702"/>
              <a:gd name="connsiteY41" fmla="*/ 1095539 h 3199977"/>
              <a:gd name="connsiteX42" fmla="*/ 597568 w 5367702"/>
              <a:gd name="connsiteY42" fmla="*/ 883542 h 3199977"/>
              <a:gd name="connsiteX43" fmla="*/ 627261 w 5367702"/>
              <a:gd name="connsiteY43" fmla="*/ 783568 h 3199977"/>
              <a:gd name="connsiteX44" fmla="*/ 626516 w 5367702"/>
              <a:gd name="connsiteY44" fmla="*/ 782407 h 3199977"/>
              <a:gd name="connsiteX45" fmla="*/ 184433 w 5367702"/>
              <a:gd name="connsiteY45" fmla="*/ 2925 h 3199977"/>
              <a:gd name="connsiteX46" fmla="*/ 221541 w 5367702"/>
              <a:gd name="connsiteY46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566090 w 5367702"/>
              <a:gd name="connsiteY22" fmla="*/ 3121082 h 3199977"/>
              <a:gd name="connsiteX23" fmla="*/ 4313704 w 5367702"/>
              <a:gd name="connsiteY23" fmla="*/ 3195026 h 3199977"/>
              <a:gd name="connsiteX24" fmla="*/ 4448430 w 5367702"/>
              <a:gd name="connsiteY24" fmla="*/ 2997276 h 3199977"/>
              <a:gd name="connsiteX25" fmla="*/ 4519177 w 5367702"/>
              <a:gd name="connsiteY25" fmla="*/ 2468030 h 3199977"/>
              <a:gd name="connsiteX26" fmla="*/ 4517442 w 5367702"/>
              <a:gd name="connsiteY26" fmla="*/ 2468030 h 3199977"/>
              <a:gd name="connsiteX27" fmla="*/ 4443430 w 5367702"/>
              <a:gd name="connsiteY27" fmla="*/ 2091516 h 3199977"/>
              <a:gd name="connsiteX28" fmla="*/ 4419804 w 5367702"/>
              <a:gd name="connsiteY28" fmla="*/ 2100163 h 3199977"/>
              <a:gd name="connsiteX29" fmla="*/ 4106997 w 5367702"/>
              <a:gd name="connsiteY29" fmla="*/ 2147455 h 3199977"/>
              <a:gd name="connsiteX30" fmla="*/ 1908809 w 5367702"/>
              <a:gd name="connsiteY30" fmla="*/ 2147454 h 3199977"/>
              <a:gd name="connsiteX31" fmla="*/ 1799836 w 5367702"/>
              <a:gd name="connsiteY31" fmla="*/ 3022174 h 3199977"/>
              <a:gd name="connsiteX32" fmla="*/ 1802236 w 5367702"/>
              <a:gd name="connsiteY32" fmla="*/ 3199976 h 3199977"/>
              <a:gd name="connsiteX33" fmla="*/ 1429790 w 5367702"/>
              <a:gd name="connsiteY33" fmla="*/ 3195213 h 3199977"/>
              <a:gd name="connsiteX34" fmla="*/ 1560442 w 5367702"/>
              <a:gd name="connsiteY34" fmla="*/ 3010742 h 3199977"/>
              <a:gd name="connsiteX35" fmla="*/ 1452894 w 5367702"/>
              <a:gd name="connsiteY35" fmla="*/ 2147454 h 3199977"/>
              <a:gd name="connsiteX36" fmla="*/ 173039 w 5367702"/>
              <a:gd name="connsiteY36" fmla="*/ 2147454 h 3199977"/>
              <a:gd name="connsiteX37" fmla="*/ 0 w 5367702"/>
              <a:gd name="connsiteY37" fmla="*/ 1974415 h 3199977"/>
              <a:gd name="connsiteX38" fmla="*/ 0 w 5367702"/>
              <a:gd name="connsiteY38" fmla="*/ 1530795 h 3199977"/>
              <a:gd name="connsiteX39" fmla="*/ 173039 w 5367702"/>
              <a:gd name="connsiteY39" fmla="*/ 1357756 h 3199977"/>
              <a:gd name="connsiteX40" fmla="*/ 576197 w 5367702"/>
              <a:gd name="connsiteY40" fmla="*/ 1095539 h 3199977"/>
              <a:gd name="connsiteX41" fmla="*/ 597568 w 5367702"/>
              <a:gd name="connsiteY41" fmla="*/ 883542 h 3199977"/>
              <a:gd name="connsiteX42" fmla="*/ 627261 w 5367702"/>
              <a:gd name="connsiteY42" fmla="*/ 783568 h 3199977"/>
              <a:gd name="connsiteX43" fmla="*/ 626516 w 5367702"/>
              <a:gd name="connsiteY43" fmla="*/ 782407 h 3199977"/>
              <a:gd name="connsiteX44" fmla="*/ 184433 w 5367702"/>
              <a:gd name="connsiteY44" fmla="*/ 2925 h 3199977"/>
              <a:gd name="connsiteX45" fmla="*/ 221541 w 5367702"/>
              <a:gd name="connsiteY45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575167 w 5367702"/>
              <a:gd name="connsiteY21" fmla="*/ 3198502 h 3199977"/>
              <a:gd name="connsiteX22" fmla="*/ 4313704 w 5367702"/>
              <a:gd name="connsiteY22" fmla="*/ 3195026 h 3199977"/>
              <a:gd name="connsiteX23" fmla="*/ 4448430 w 5367702"/>
              <a:gd name="connsiteY23" fmla="*/ 2997276 h 3199977"/>
              <a:gd name="connsiteX24" fmla="*/ 4519177 w 5367702"/>
              <a:gd name="connsiteY24" fmla="*/ 2468030 h 3199977"/>
              <a:gd name="connsiteX25" fmla="*/ 4517442 w 5367702"/>
              <a:gd name="connsiteY25" fmla="*/ 2468030 h 3199977"/>
              <a:gd name="connsiteX26" fmla="*/ 4443430 w 5367702"/>
              <a:gd name="connsiteY26" fmla="*/ 2091516 h 3199977"/>
              <a:gd name="connsiteX27" fmla="*/ 4419804 w 5367702"/>
              <a:gd name="connsiteY27" fmla="*/ 2100163 h 3199977"/>
              <a:gd name="connsiteX28" fmla="*/ 4106997 w 5367702"/>
              <a:gd name="connsiteY28" fmla="*/ 2147455 h 3199977"/>
              <a:gd name="connsiteX29" fmla="*/ 1908809 w 5367702"/>
              <a:gd name="connsiteY29" fmla="*/ 2147454 h 3199977"/>
              <a:gd name="connsiteX30" fmla="*/ 1799836 w 5367702"/>
              <a:gd name="connsiteY30" fmla="*/ 3022174 h 3199977"/>
              <a:gd name="connsiteX31" fmla="*/ 1802236 w 5367702"/>
              <a:gd name="connsiteY31" fmla="*/ 3199976 h 3199977"/>
              <a:gd name="connsiteX32" fmla="*/ 1429790 w 5367702"/>
              <a:gd name="connsiteY32" fmla="*/ 3195213 h 3199977"/>
              <a:gd name="connsiteX33" fmla="*/ 1560442 w 5367702"/>
              <a:gd name="connsiteY33" fmla="*/ 3010742 h 3199977"/>
              <a:gd name="connsiteX34" fmla="*/ 1452894 w 5367702"/>
              <a:gd name="connsiteY34" fmla="*/ 2147454 h 3199977"/>
              <a:gd name="connsiteX35" fmla="*/ 173039 w 5367702"/>
              <a:gd name="connsiteY35" fmla="*/ 2147454 h 3199977"/>
              <a:gd name="connsiteX36" fmla="*/ 0 w 5367702"/>
              <a:gd name="connsiteY36" fmla="*/ 1974415 h 3199977"/>
              <a:gd name="connsiteX37" fmla="*/ 0 w 5367702"/>
              <a:gd name="connsiteY37" fmla="*/ 1530795 h 3199977"/>
              <a:gd name="connsiteX38" fmla="*/ 173039 w 5367702"/>
              <a:gd name="connsiteY38" fmla="*/ 1357756 h 3199977"/>
              <a:gd name="connsiteX39" fmla="*/ 576197 w 5367702"/>
              <a:gd name="connsiteY39" fmla="*/ 1095539 h 3199977"/>
              <a:gd name="connsiteX40" fmla="*/ 597568 w 5367702"/>
              <a:gd name="connsiteY40" fmla="*/ 883542 h 3199977"/>
              <a:gd name="connsiteX41" fmla="*/ 627261 w 5367702"/>
              <a:gd name="connsiteY41" fmla="*/ 783568 h 3199977"/>
              <a:gd name="connsiteX42" fmla="*/ 626516 w 5367702"/>
              <a:gd name="connsiteY42" fmla="*/ 782407 h 3199977"/>
              <a:gd name="connsiteX43" fmla="*/ 184433 w 5367702"/>
              <a:gd name="connsiteY43" fmla="*/ 2925 h 3199977"/>
              <a:gd name="connsiteX44" fmla="*/ 221541 w 5367702"/>
              <a:gd name="connsiteY44" fmla="*/ 212 h 3199977"/>
              <a:gd name="connsiteX0" fmla="*/ 221541 w 5367702"/>
              <a:gd name="connsiteY0" fmla="*/ 212 h 3199977"/>
              <a:gd name="connsiteX1" fmla="*/ 867629 w 5367702"/>
              <a:gd name="connsiteY1" fmla="*/ 270561 h 3199977"/>
              <a:gd name="connsiteX2" fmla="*/ 936298 w 5367702"/>
              <a:gd name="connsiteY2" fmla="*/ 305995 h 3199977"/>
              <a:gd name="connsiteX3" fmla="*/ 958997 w 5367702"/>
              <a:gd name="connsiteY3" fmla="*/ 283831 h 3199977"/>
              <a:gd name="connsiteX4" fmla="*/ 1628112 w 5367702"/>
              <a:gd name="connsiteY4" fmla="*/ 43625 h 3199977"/>
              <a:gd name="connsiteX5" fmla="*/ 4106998 w 5367702"/>
              <a:gd name="connsiteY5" fmla="*/ 43625 h 3199977"/>
              <a:gd name="connsiteX6" fmla="*/ 4776114 w 5367702"/>
              <a:gd name="connsiteY6" fmla="*/ 283831 h 3199977"/>
              <a:gd name="connsiteX7" fmla="*/ 4836559 w 5367702"/>
              <a:gd name="connsiteY7" fmla="*/ 338768 h 3199977"/>
              <a:gd name="connsiteX8" fmla="*/ 4885413 w 5367702"/>
              <a:gd name="connsiteY8" fmla="*/ 340053 h 3199977"/>
              <a:gd name="connsiteX9" fmla="*/ 5092506 w 5367702"/>
              <a:gd name="connsiteY9" fmla="*/ 409691 h 3199977"/>
              <a:gd name="connsiteX10" fmla="*/ 5293897 w 5367702"/>
              <a:gd name="connsiteY10" fmla="*/ 1161294 h 3199977"/>
              <a:gd name="connsiteX11" fmla="*/ 5020473 w 5367702"/>
              <a:gd name="connsiteY11" fmla="*/ 534458 h 3199977"/>
              <a:gd name="connsiteX12" fmla="*/ 4984755 w 5367702"/>
              <a:gd name="connsiteY12" fmla="*/ 517524 h 3199977"/>
              <a:gd name="connsiteX13" fmla="*/ 5076248 w 5367702"/>
              <a:gd name="connsiteY13" fmla="*/ 686087 h 3199977"/>
              <a:gd name="connsiteX14" fmla="*/ 5158913 w 5367702"/>
              <a:gd name="connsiteY14" fmla="*/ 1095540 h 3199977"/>
              <a:gd name="connsiteX15" fmla="*/ 5158912 w 5367702"/>
              <a:gd name="connsiteY15" fmla="*/ 1095540 h 3199977"/>
              <a:gd name="connsiteX16" fmla="*/ 5076247 w 5367702"/>
              <a:gd name="connsiteY16" fmla="*/ 1504993 h 3199977"/>
              <a:gd name="connsiteX17" fmla="*/ 5041071 w 5367702"/>
              <a:gd name="connsiteY17" fmla="*/ 1569801 h 3199977"/>
              <a:gd name="connsiteX18" fmla="*/ 4884765 w 5367702"/>
              <a:gd name="connsiteY18" fmla="*/ 2432937 h 3199977"/>
              <a:gd name="connsiteX19" fmla="*/ 4677001 w 5367702"/>
              <a:gd name="connsiteY19" fmla="*/ 2993601 h 3199977"/>
              <a:gd name="connsiteX20" fmla="*/ 4686151 w 5367702"/>
              <a:gd name="connsiteY20" fmla="*/ 3199977 h 3199977"/>
              <a:gd name="connsiteX21" fmla="*/ 4313704 w 5367702"/>
              <a:gd name="connsiteY21" fmla="*/ 3195026 h 3199977"/>
              <a:gd name="connsiteX22" fmla="*/ 4448430 w 5367702"/>
              <a:gd name="connsiteY22" fmla="*/ 2997276 h 3199977"/>
              <a:gd name="connsiteX23" fmla="*/ 4519177 w 5367702"/>
              <a:gd name="connsiteY23" fmla="*/ 2468030 h 3199977"/>
              <a:gd name="connsiteX24" fmla="*/ 4517442 w 5367702"/>
              <a:gd name="connsiteY24" fmla="*/ 2468030 h 3199977"/>
              <a:gd name="connsiteX25" fmla="*/ 4443430 w 5367702"/>
              <a:gd name="connsiteY25" fmla="*/ 2091516 h 3199977"/>
              <a:gd name="connsiteX26" fmla="*/ 4419804 w 5367702"/>
              <a:gd name="connsiteY26" fmla="*/ 2100163 h 3199977"/>
              <a:gd name="connsiteX27" fmla="*/ 4106997 w 5367702"/>
              <a:gd name="connsiteY27" fmla="*/ 2147455 h 3199977"/>
              <a:gd name="connsiteX28" fmla="*/ 1908809 w 5367702"/>
              <a:gd name="connsiteY28" fmla="*/ 2147454 h 3199977"/>
              <a:gd name="connsiteX29" fmla="*/ 1799836 w 5367702"/>
              <a:gd name="connsiteY29" fmla="*/ 3022174 h 3199977"/>
              <a:gd name="connsiteX30" fmla="*/ 1802236 w 5367702"/>
              <a:gd name="connsiteY30" fmla="*/ 3199976 h 3199977"/>
              <a:gd name="connsiteX31" fmla="*/ 1429790 w 5367702"/>
              <a:gd name="connsiteY31" fmla="*/ 3195213 h 3199977"/>
              <a:gd name="connsiteX32" fmla="*/ 1560442 w 5367702"/>
              <a:gd name="connsiteY32" fmla="*/ 3010742 h 3199977"/>
              <a:gd name="connsiteX33" fmla="*/ 1452894 w 5367702"/>
              <a:gd name="connsiteY33" fmla="*/ 2147454 h 3199977"/>
              <a:gd name="connsiteX34" fmla="*/ 173039 w 5367702"/>
              <a:gd name="connsiteY34" fmla="*/ 2147454 h 3199977"/>
              <a:gd name="connsiteX35" fmla="*/ 0 w 5367702"/>
              <a:gd name="connsiteY35" fmla="*/ 1974415 h 3199977"/>
              <a:gd name="connsiteX36" fmla="*/ 0 w 5367702"/>
              <a:gd name="connsiteY36" fmla="*/ 1530795 h 3199977"/>
              <a:gd name="connsiteX37" fmla="*/ 173039 w 5367702"/>
              <a:gd name="connsiteY37" fmla="*/ 1357756 h 3199977"/>
              <a:gd name="connsiteX38" fmla="*/ 576197 w 5367702"/>
              <a:gd name="connsiteY38" fmla="*/ 1095539 h 3199977"/>
              <a:gd name="connsiteX39" fmla="*/ 597568 w 5367702"/>
              <a:gd name="connsiteY39" fmla="*/ 883542 h 3199977"/>
              <a:gd name="connsiteX40" fmla="*/ 627261 w 5367702"/>
              <a:gd name="connsiteY40" fmla="*/ 783568 h 3199977"/>
              <a:gd name="connsiteX41" fmla="*/ 626516 w 5367702"/>
              <a:gd name="connsiteY41" fmla="*/ 782407 h 3199977"/>
              <a:gd name="connsiteX42" fmla="*/ 184433 w 5367702"/>
              <a:gd name="connsiteY42" fmla="*/ 2925 h 3199977"/>
              <a:gd name="connsiteX43" fmla="*/ 221541 w 5367702"/>
              <a:gd name="connsiteY43" fmla="*/ 212 h 3199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367702" h="3199977">
                <a:moveTo>
                  <a:pt x="221541" y="212"/>
                </a:moveTo>
                <a:cubicBezTo>
                  <a:pt x="347729" y="6108"/>
                  <a:pt x="603220" y="134123"/>
                  <a:pt x="867629" y="270561"/>
                </a:cubicBezTo>
                <a:lnTo>
                  <a:pt x="936298" y="305995"/>
                </a:lnTo>
                <a:lnTo>
                  <a:pt x="958997" y="283831"/>
                </a:lnTo>
                <a:cubicBezTo>
                  <a:pt x="1140829" y="133769"/>
                  <a:pt x="1373944" y="43625"/>
                  <a:pt x="1628112" y="43625"/>
                </a:cubicBezTo>
                <a:lnTo>
                  <a:pt x="4106998" y="43625"/>
                </a:lnTo>
                <a:cubicBezTo>
                  <a:pt x="4361167" y="43625"/>
                  <a:pt x="4594281" y="133769"/>
                  <a:pt x="4776114" y="283831"/>
                </a:cubicBezTo>
                <a:lnTo>
                  <a:pt x="4836559" y="338768"/>
                </a:lnTo>
                <a:lnTo>
                  <a:pt x="4885413" y="340053"/>
                </a:lnTo>
                <a:cubicBezTo>
                  <a:pt x="4956341" y="348855"/>
                  <a:pt x="5026716" y="371707"/>
                  <a:pt x="5092506" y="409691"/>
                </a:cubicBezTo>
                <a:cubicBezTo>
                  <a:pt x="5355667" y="561628"/>
                  <a:pt x="5445833" y="898132"/>
                  <a:pt x="5293897" y="1161294"/>
                </a:cubicBezTo>
                <a:cubicBezTo>
                  <a:pt x="5350157" y="914989"/>
                  <a:pt x="5239273" y="660782"/>
                  <a:pt x="5020473" y="534458"/>
                </a:cubicBezTo>
                <a:lnTo>
                  <a:pt x="4984755" y="517524"/>
                </a:lnTo>
                <a:lnTo>
                  <a:pt x="5076248" y="686087"/>
                </a:lnTo>
                <a:cubicBezTo>
                  <a:pt x="5129478" y="811937"/>
                  <a:pt x="5158913" y="950301"/>
                  <a:pt x="5158913" y="1095540"/>
                </a:cubicBezTo>
                <a:lnTo>
                  <a:pt x="5158912" y="1095540"/>
                </a:lnTo>
                <a:cubicBezTo>
                  <a:pt x="5158912" y="1240779"/>
                  <a:pt x="5129477" y="1379144"/>
                  <a:pt x="5076247" y="1504993"/>
                </a:cubicBezTo>
                <a:lnTo>
                  <a:pt x="5041071" y="1569801"/>
                </a:lnTo>
                <a:lnTo>
                  <a:pt x="4884765" y="2432937"/>
                </a:lnTo>
                <a:lnTo>
                  <a:pt x="4677001" y="2993601"/>
                </a:lnTo>
                <a:lnTo>
                  <a:pt x="4686151" y="3199977"/>
                </a:lnTo>
                <a:lnTo>
                  <a:pt x="4313704" y="3195026"/>
                </a:lnTo>
                <a:lnTo>
                  <a:pt x="4448430" y="2997276"/>
                </a:lnTo>
                <a:lnTo>
                  <a:pt x="4519177" y="2468030"/>
                </a:lnTo>
                <a:lnTo>
                  <a:pt x="4517442" y="2468030"/>
                </a:lnTo>
                <a:lnTo>
                  <a:pt x="4443430" y="2091516"/>
                </a:lnTo>
                <a:lnTo>
                  <a:pt x="4419804" y="2100163"/>
                </a:lnTo>
                <a:cubicBezTo>
                  <a:pt x="4320989" y="2130898"/>
                  <a:pt x="4215926" y="2147455"/>
                  <a:pt x="4106997" y="2147455"/>
                </a:cubicBezTo>
                <a:lnTo>
                  <a:pt x="1908809" y="2147454"/>
                </a:lnTo>
                <a:lnTo>
                  <a:pt x="1799836" y="3022174"/>
                </a:lnTo>
                <a:lnTo>
                  <a:pt x="1802236" y="3199976"/>
                </a:lnTo>
                <a:lnTo>
                  <a:pt x="1429790" y="3195213"/>
                </a:lnTo>
                <a:lnTo>
                  <a:pt x="1560442" y="3010742"/>
                </a:lnTo>
                <a:lnTo>
                  <a:pt x="1452894" y="2147454"/>
                </a:lnTo>
                <a:lnTo>
                  <a:pt x="173039" y="2147454"/>
                </a:lnTo>
                <a:cubicBezTo>
                  <a:pt x="77472" y="2147454"/>
                  <a:pt x="0" y="2069982"/>
                  <a:pt x="0" y="1974415"/>
                </a:cubicBezTo>
                <a:lnTo>
                  <a:pt x="0" y="1530795"/>
                </a:lnTo>
                <a:cubicBezTo>
                  <a:pt x="0" y="1435228"/>
                  <a:pt x="77472" y="1357756"/>
                  <a:pt x="173039" y="1357756"/>
                </a:cubicBezTo>
                <a:lnTo>
                  <a:pt x="576197" y="1095539"/>
                </a:lnTo>
                <a:lnTo>
                  <a:pt x="597568" y="883542"/>
                </a:lnTo>
                <a:lnTo>
                  <a:pt x="627261" y="783568"/>
                </a:lnTo>
                <a:lnTo>
                  <a:pt x="626516" y="782407"/>
                </a:lnTo>
                <a:cubicBezTo>
                  <a:pt x="413234" y="472668"/>
                  <a:pt x="35150" y="38151"/>
                  <a:pt x="184433" y="2925"/>
                </a:cubicBezTo>
                <a:cubicBezTo>
                  <a:pt x="195096" y="409"/>
                  <a:pt x="207520" y="-444"/>
                  <a:pt x="221541" y="212"/>
                </a:cubicBezTo>
                <a:close/>
              </a:path>
            </a:pathLst>
          </a:custGeom>
          <a:solidFill>
            <a:schemeClr val="tx1"/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75</TotalTime>
  <Words>64</Words>
  <PresentationFormat>A4 210 x 297 mm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pptxb42_牛の部位のイラスト</dc:title>
  <dc:subject>pptxb42_牛の部位のイラスト</dc:subject>
  <dc:creator>でじけろお</dc:creator>
  <cp:revision>1</cp:revision>
  <dcterms:created xsi:type="dcterms:W3CDTF">2018-05-20T00:31:01Z</dcterms:created>
  <dcterms:modified xsi:type="dcterms:W3CDTF">2019-09-23T08:42:59Z</dcterms:modified>
  <cp:version>1</cp:version>
</cp:coreProperties>
</file>