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60" d="100"/>
          <a:sy n="60" d="100"/>
        </p:scale>
        <p:origin x="1230" y="10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0154475C-3C1D-410A-BB89-F4416F08D224}"/>
              </a:ext>
            </a:extLst>
          </p:cNvPr>
          <p:cNvGrpSpPr/>
          <p:nvPr/>
        </p:nvGrpSpPr>
        <p:grpSpPr>
          <a:xfrm>
            <a:off x="1379876" y="927495"/>
            <a:ext cx="1256835" cy="2588718"/>
            <a:chOff x="893150" y="805124"/>
            <a:chExt cx="1880559" cy="3873410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71525447-EC38-4CD1-86A9-F22D1EBC9F20}"/>
                </a:ext>
              </a:extLst>
            </p:cNvPr>
            <p:cNvSpPr/>
            <p:nvPr/>
          </p:nvSpPr>
          <p:spPr>
            <a:xfrm>
              <a:off x="1100867" y="2256924"/>
              <a:ext cx="1495853" cy="2293361"/>
            </a:xfrm>
            <a:custGeom>
              <a:avLst/>
              <a:gdLst>
                <a:gd name="connsiteX0" fmla="*/ 55111 w 1495853"/>
                <a:gd name="connsiteY0" fmla="*/ 0 h 2293361"/>
                <a:gd name="connsiteX1" fmla="*/ 70205 w 1495853"/>
                <a:gd name="connsiteY1" fmla="*/ 6253 h 2293361"/>
                <a:gd name="connsiteX2" fmla="*/ 147421 w 1495853"/>
                <a:gd name="connsiteY2" fmla="*/ 83467 h 2293361"/>
                <a:gd name="connsiteX3" fmla="*/ 159591 w 1495853"/>
                <a:gd name="connsiteY3" fmla="*/ 84230 h 2293361"/>
                <a:gd name="connsiteX4" fmla="*/ 361356 w 1495853"/>
                <a:gd name="connsiteY4" fmla="*/ 138293 h 2293361"/>
                <a:gd name="connsiteX5" fmla="*/ 397149 w 1495853"/>
                <a:gd name="connsiteY5" fmla="*/ 200288 h 2293361"/>
                <a:gd name="connsiteX6" fmla="*/ 393039 w 1495853"/>
                <a:gd name="connsiteY6" fmla="*/ 215626 h 2293361"/>
                <a:gd name="connsiteX7" fmla="*/ 311595 w 1495853"/>
                <a:gd name="connsiteY7" fmla="*/ 262648 h 2293361"/>
                <a:gd name="connsiteX8" fmla="*/ 295951 w 1495853"/>
                <a:gd name="connsiteY8" fmla="*/ 258456 h 2293361"/>
                <a:gd name="connsiteX9" fmla="*/ 266487 w 1495853"/>
                <a:gd name="connsiteY9" fmla="*/ 314019 h 2293361"/>
                <a:gd name="connsiteX10" fmla="*/ 400567 w 1495853"/>
                <a:gd name="connsiteY10" fmla="*/ 890069 h 2293361"/>
                <a:gd name="connsiteX11" fmla="*/ 475834 w 1495853"/>
                <a:gd name="connsiteY11" fmla="*/ 944629 h 2293361"/>
                <a:gd name="connsiteX12" fmla="*/ 543294 w 1495853"/>
                <a:gd name="connsiteY12" fmla="*/ 976820 h 2293361"/>
                <a:gd name="connsiteX13" fmla="*/ 623617 w 1495853"/>
                <a:gd name="connsiteY13" fmla="*/ 922665 h 2293361"/>
                <a:gd name="connsiteX14" fmla="*/ 733890 w 1495853"/>
                <a:gd name="connsiteY14" fmla="*/ 900402 h 2293361"/>
                <a:gd name="connsiteX15" fmla="*/ 844163 w 1495853"/>
                <a:gd name="connsiteY15" fmla="*/ 922665 h 2293361"/>
                <a:gd name="connsiteX16" fmla="*/ 924325 w 1495853"/>
                <a:gd name="connsiteY16" fmla="*/ 976712 h 2293361"/>
                <a:gd name="connsiteX17" fmla="*/ 989350 w 1495853"/>
                <a:gd name="connsiteY17" fmla="*/ 946156 h 2293361"/>
                <a:gd name="connsiteX18" fmla="*/ 1064940 w 1495853"/>
                <a:gd name="connsiteY18" fmla="*/ 892044 h 2293361"/>
                <a:gd name="connsiteX19" fmla="*/ 1202443 w 1495853"/>
                <a:gd name="connsiteY19" fmla="*/ 316802 h 2293361"/>
                <a:gd name="connsiteX20" fmla="*/ 1173390 w 1495853"/>
                <a:gd name="connsiteY20" fmla="*/ 261217 h 2293361"/>
                <a:gd name="connsiteX21" fmla="*/ 1133798 w 1495853"/>
                <a:gd name="connsiteY21" fmla="*/ 256005 h 2293361"/>
                <a:gd name="connsiteX22" fmla="*/ 1102814 w 1495853"/>
                <a:gd name="connsiteY22" fmla="*/ 215626 h 2293361"/>
                <a:gd name="connsiteX23" fmla="*/ 1098704 w 1495853"/>
                <a:gd name="connsiteY23" fmla="*/ 200288 h 2293361"/>
                <a:gd name="connsiteX24" fmla="*/ 1134497 w 1495853"/>
                <a:gd name="connsiteY24" fmla="*/ 138293 h 2293361"/>
                <a:gd name="connsiteX25" fmla="*/ 1336263 w 1495853"/>
                <a:gd name="connsiteY25" fmla="*/ 84230 h 2293361"/>
                <a:gd name="connsiteX26" fmla="*/ 1348432 w 1495853"/>
                <a:gd name="connsiteY26" fmla="*/ 83467 h 2293361"/>
                <a:gd name="connsiteX27" fmla="*/ 1425648 w 1495853"/>
                <a:gd name="connsiteY27" fmla="*/ 6253 h 2293361"/>
                <a:gd name="connsiteX28" fmla="*/ 1440742 w 1495853"/>
                <a:gd name="connsiteY28" fmla="*/ 0 h 2293361"/>
                <a:gd name="connsiteX29" fmla="*/ 1455836 w 1495853"/>
                <a:gd name="connsiteY29" fmla="*/ 6252 h 2293361"/>
                <a:gd name="connsiteX30" fmla="*/ 1460572 w 1495853"/>
                <a:gd name="connsiteY30" fmla="*/ 10988 h 2293361"/>
                <a:gd name="connsiteX31" fmla="*/ 1460572 w 1495853"/>
                <a:gd name="connsiteY31" fmla="*/ 50648 h 2293361"/>
                <a:gd name="connsiteX32" fmla="*/ 1399271 w 1495853"/>
                <a:gd name="connsiteY32" fmla="*/ 111947 h 2293361"/>
                <a:gd name="connsiteX33" fmla="*/ 1459582 w 1495853"/>
                <a:gd name="connsiteY33" fmla="*/ 77127 h 2293361"/>
                <a:gd name="connsiteX34" fmla="*/ 1475781 w 1495853"/>
                <a:gd name="connsiteY34" fmla="*/ 74993 h 2293361"/>
                <a:gd name="connsiteX35" fmla="*/ 1488743 w 1495853"/>
                <a:gd name="connsiteY35" fmla="*/ 84940 h 2293361"/>
                <a:gd name="connsiteX36" fmla="*/ 1492092 w 1495853"/>
                <a:gd name="connsiteY36" fmla="*/ 90739 h 2293361"/>
                <a:gd name="connsiteX37" fmla="*/ 1481828 w 1495853"/>
                <a:gd name="connsiteY37" fmla="*/ 129048 h 2293361"/>
                <a:gd name="connsiteX38" fmla="*/ 1473980 w 1495853"/>
                <a:gd name="connsiteY38" fmla="*/ 133579 h 2293361"/>
                <a:gd name="connsiteX39" fmla="*/ 1482584 w 1495853"/>
                <a:gd name="connsiteY39" fmla="*/ 144791 h 2293361"/>
                <a:gd name="connsiteX40" fmla="*/ 1484317 w 1495853"/>
                <a:gd name="connsiteY40" fmla="*/ 151260 h 2293361"/>
                <a:gd name="connsiteX41" fmla="*/ 1464486 w 1495853"/>
                <a:gd name="connsiteY41" fmla="*/ 185607 h 2293361"/>
                <a:gd name="connsiteX42" fmla="*/ 1367071 w 1495853"/>
                <a:gd name="connsiteY42" fmla="*/ 211708 h 2293361"/>
                <a:gd name="connsiteX43" fmla="*/ 1365916 w 1495853"/>
                <a:gd name="connsiteY43" fmla="*/ 211556 h 2293361"/>
                <a:gd name="connsiteX44" fmla="*/ 1355346 w 1495853"/>
                <a:gd name="connsiteY44" fmla="*/ 216806 h 2293361"/>
                <a:gd name="connsiteX45" fmla="*/ 1330347 w 1495853"/>
                <a:gd name="connsiteY45" fmla="*/ 223505 h 2293361"/>
                <a:gd name="connsiteX46" fmla="*/ 1347934 w 1495853"/>
                <a:gd name="connsiteY46" fmla="*/ 257151 h 2293361"/>
                <a:gd name="connsiteX47" fmla="*/ 1167734 w 1495853"/>
                <a:gd name="connsiteY47" fmla="*/ 1011012 h 2293361"/>
                <a:gd name="connsiteX48" fmla="*/ 1068673 w 1495853"/>
                <a:gd name="connsiteY48" fmla="*/ 1081926 h 2293361"/>
                <a:gd name="connsiteX49" fmla="*/ 1006616 w 1495853"/>
                <a:gd name="connsiteY49" fmla="*/ 1111087 h 2293361"/>
                <a:gd name="connsiteX50" fmla="*/ 1011434 w 1495853"/>
                <a:gd name="connsiteY50" fmla="*/ 1126606 h 2293361"/>
                <a:gd name="connsiteX51" fmla="*/ 1017189 w 1495853"/>
                <a:gd name="connsiteY51" fmla="*/ 1183701 h 2293361"/>
                <a:gd name="connsiteX52" fmla="*/ 1017189 w 1495853"/>
                <a:gd name="connsiteY52" fmla="*/ 1696090 h 2293361"/>
                <a:gd name="connsiteX53" fmla="*/ 1101812 w 1495853"/>
                <a:gd name="connsiteY53" fmla="*/ 1741439 h 2293361"/>
                <a:gd name="connsiteX54" fmla="*/ 1397440 w 1495853"/>
                <a:gd name="connsiteY54" fmla="*/ 2288127 h 2293361"/>
                <a:gd name="connsiteX55" fmla="*/ 1201427 w 1495853"/>
                <a:gd name="connsiteY55" fmla="*/ 2289789 h 2293361"/>
                <a:gd name="connsiteX56" fmla="*/ 732103 w 1495853"/>
                <a:gd name="connsiteY56" fmla="*/ 1826202 h 2293361"/>
                <a:gd name="connsiteX57" fmla="*/ 266334 w 1495853"/>
                <a:gd name="connsiteY57" fmla="*/ 2293361 h 2293361"/>
                <a:gd name="connsiteX58" fmla="*/ 70314 w 1495853"/>
                <a:gd name="connsiteY58" fmla="*/ 2293197 h 2293361"/>
                <a:gd name="connsiteX59" fmla="*/ 361758 w 1495853"/>
                <a:gd name="connsiteY59" fmla="*/ 1744266 h 2293361"/>
                <a:gd name="connsiteX60" fmla="*/ 450591 w 1495853"/>
                <a:gd name="connsiteY60" fmla="*/ 1695783 h 2293361"/>
                <a:gd name="connsiteX61" fmla="*/ 450591 w 1495853"/>
                <a:gd name="connsiteY61" fmla="*/ 1183701 h 2293361"/>
                <a:gd name="connsiteX62" fmla="*/ 456347 w 1495853"/>
                <a:gd name="connsiteY62" fmla="*/ 1126606 h 2293361"/>
                <a:gd name="connsiteX63" fmla="*/ 461144 w 1495853"/>
                <a:gd name="connsiteY63" fmla="*/ 1111152 h 2293361"/>
                <a:gd name="connsiteX64" fmla="*/ 395704 w 1495853"/>
                <a:gd name="connsiteY64" fmla="*/ 1079925 h 2293361"/>
                <a:gd name="connsiteX65" fmla="*/ 297066 w 1495853"/>
                <a:gd name="connsiteY65" fmla="*/ 1008423 h 2293361"/>
                <a:gd name="connsiteX66" fmla="*/ 121353 w 1495853"/>
                <a:gd name="connsiteY66" fmla="*/ 253503 h 2293361"/>
                <a:gd name="connsiteX67" fmla="*/ 140774 w 1495853"/>
                <a:gd name="connsiteY67" fmla="*/ 216878 h 2293361"/>
                <a:gd name="connsiteX68" fmla="*/ 140507 w 1495853"/>
                <a:gd name="connsiteY68" fmla="*/ 216806 h 2293361"/>
                <a:gd name="connsiteX69" fmla="*/ 129938 w 1495853"/>
                <a:gd name="connsiteY69" fmla="*/ 211556 h 2293361"/>
                <a:gd name="connsiteX70" fmla="*/ 128782 w 1495853"/>
                <a:gd name="connsiteY70" fmla="*/ 211708 h 2293361"/>
                <a:gd name="connsiteX71" fmla="*/ 31367 w 1495853"/>
                <a:gd name="connsiteY71" fmla="*/ 185607 h 2293361"/>
                <a:gd name="connsiteX72" fmla="*/ 11536 w 1495853"/>
                <a:gd name="connsiteY72" fmla="*/ 151260 h 2293361"/>
                <a:gd name="connsiteX73" fmla="*/ 13269 w 1495853"/>
                <a:gd name="connsiteY73" fmla="*/ 144791 h 2293361"/>
                <a:gd name="connsiteX74" fmla="*/ 21873 w 1495853"/>
                <a:gd name="connsiteY74" fmla="*/ 133579 h 2293361"/>
                <a:gd name="connsiteX75" fmla="*/ 14025 w 1495853"/>
                <a:gd name="connsiteY75" fmla="*/ 129048 h 2293361"/>
                <a:gd name="connsiteX76" fmla="*/ 3761 w 1495853"/>
                <a:gd name="connsiteY76" fmla="*/ 90739 h 2293361"/>
                <a:gd name="connsiteX77" fmla="*/ 7110 w 1495853"/>
                <a:gd name="connsiteY77" fmla="*/ 84940 h 2293361"/>
                <a:gd name="connsiteX78" fmla="*/ 20072 w 1495853"/>
                <a:gd name="connsiteY78" fmla="*/ 74993 h 2293361"/>
                <a:gd name="connsiteX79" fmla="*/ 36271 w 1495853"/>
                <a:gd name="connsiteY79" fmla="*/ 77127 h 2293361"/>
                <a:gd name="connsiteX80" fmla="*/ 96582 w 1495853"/>
                <a:gd name="connsiteY80" fmla="*/ 111947 h 2293361"/>
                <a:gd name="connsiteX81" fmla="*/ 35281 w 1495853"/>
                <a:gd name="connsiteY81" fmla="*/ 50648 h 2293361"/>
                <a:gd name="connsiteX82" fmla="*/ 35281 w 1495853"/>
                <a:gd name="connsiteY82" fmla="*/ 10988 h 2293361"/>
                <a:gd name="connsiteX83" fmla="*/ 40017 w 1495853"/>
                <a:gd name="connsiteY83" fmla="*/ 6252 h 2293361"/>
                <a:gd name="connsiteX84" fmla="*/ 55111 w 1495853"/>
                <a:gd name="connsiteY84" fmla="*/ 0 h 2293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1495853" h="2293361">
                  <a:moveTo>
                    <a:pt x="55111" y="0"/>
                  </a:moveTo>
                  <a:cubicBezTo>
                    <a:pt x="60575" y="0"/>
                    <a:pt x="66037" y="2084"/>
                    <a:pt x="70205" y="6253"/>
                  </a:cubicBezTo>
                  <a:lnTo>
                    <a:pt x="147421" y="83467"/>
                  </a:lnTo>
                  <a:lnTo>
                    <a:pt x="159591" y="84230"/>
                  </a:lnTo>
                  <a:lnTo>
                    <a:pt x="361356" y="138293"/>
                  </a:lnTo>
                  <a:cubicBezTo>
                    <a:pt x="388360" y="145529"/>
                    <a:pt x="404385" y="173285"/>
                    <a:pt x="397149" y="200288"/>
                  </a:cubicBezTo>
                  <a:lnTo>
                    <a:pt x="393039" y="215626"/>
                  </a:lnTo>
                  <a:cubicBezTo>
                    <a:pt x="383534" y="251101"/>
                    <a:pt x="347070" y="272154"/>
                    <a:pt x="311595" y="262648"/>
                  </a:cubicBezTo>
                  <a:lnTo>
                    <a:pt x="295951" y="258456"/>
                  </a:lnTo>
                  <a:lnTo>
                    <a:pt x="266487" y="314019"/>
                  </a:lnTo>
                  <a:cubicBezTo>
                    <a:pt x="183964" y="511572"/>
                    <a:pt x="234309" y="744678"/>
                    <a:pt x="400567" y="890069"/>
                  </a:cubicBezTo>
                  <a:cubicBezTo>
                    <a:pt x="424318" y="910839"/>
                    <a:pt x="449528" y="929026"/>
                    <a:pt x="475834" y="944629"/>
                  </a:cubicBezTo>
                  <a:lnTo>
                    <a:pt x="543294" y="976820"/>
                  </a:lnTo>
                  <a:lnTo>
                    <a:pt x="623617" y="922665"/>
                  </a:lnTo>
                  <a:cubicBezTo>
                    <a:pt x="657511" y="908329"/>
                    <a:pt x="694775" y="900402"/>
                    <a:pt x="733890" y="900402"/>
                  </a:cubicBezTo>
                  <a:cubicBezTo>
                    <a:pt x="773006" y="900402"/>
                    <a:pt x="810270" y="908329"/>
                    <a:pt x="844163" y="922665"/>
                  </a:cubicBezTo>
                  <a:lnTo>
                    <a:pt x="924325" y="976712"/>
                  </a:lnTo>
                  <a:lnTo>
                    <a:pt x="989350" y="946156"/>
                  </a:lnTo>
                  <a:cubicBezTo>
                    <a:pt x="1015748" y="930709"/>
                    <a:pt x="1041066" y="912673"/>
                    <a:pt x="1064940" y="892044"/>
                  </a:cubicBezTo>
                  <a:cubicBezTo>
                    <a:pt x="1232060" y="747644"/>
                    <a:pt x="1283790" y="514841"/>
                    <a:pt x="1202443" y="316802"/>
                  </a:cubicBezTo>
                  <a:lnTo>
                    <a:pt x="1173390" y="261217"/>
                  </a:lnTo>
                  <a:lnTo>
                    <a:pt x="1133798" y="256005"/>
                  </a:lnTo>
                  <a:cubicBezTo>
                    <a:pt x="1119059" y="247495"/>
                    <a:pt x="1107567" y="233364"/>
                    <a:pt x="1102814" y="215626"/>
                  </a:cubicBezTo>
                  <a:lnTo>
                    <a:pt x="1098704" y="200288"/>
                  </a:lnTo>
                  <a:cubicBezTo>
                    <a:pt x="1091469" y="173285"/>
                    <a:pt x="1107494" y="145529"/>
                    <a:pt x="1134497" y="138293"/>
                  </a:cubicBezTo>
                  <a:lnTo>
                    <a:pt x="1336263" y="84230"/>
                  </a:lnTo>
                  <a:lnTo>
                    <a:pt x="1348432" y="83467"/>
                  </a:lnTo>
                  <a:lnTo>
                    <a:pt x="1425648" y="6253"/>
                  </a:lnTo>
                  <a:cubicBezTo>
                    <a:pt x="1429816" y="2084"/>
                    <a:pt x="1435278" y="0"/>
                    <a:pt x="1440742" y="0"/>
                  </a:cubicBezTo>
                  <a:cubicBezTo>
                    <a:pt x="1446205" y="0"/>
                    <a:pt x="1451667" y="2084"/>
                    <a:pt x="1455836" y="6252"/>
                  </a:cubicBezTo>
                  <a:lnTo>
                    <a:pt x="1460572" y="10988"/>
                  </a:lnTo>
                  <a:cubicBezTo>
                    <a:pt x="1471523" y="21940"/>
                    <a:pt x="1471524" y="39697"/>
                    <a:pt x="1460572" y="50648"/>
                  </a:cubicBezTo>
                  <a:lnTo>
                    <a:pt x="1399271" y="111947"/>
                  </a:lnTo>
                  <a:lnTo>
                    <a:pt x="1459582" y="77127"/>
                  </a:lnTo>
                  <a:cubicBezTo>
                    <a:pt x="1464687" y="74179"/>
                    <a:pt x="1470504" y="73579"/>
                    <a:pt x="1475781" y="74993"/>
                  </a:cubicBezTo>
                  <a:cubicBezTo>
                    <a:pt x="1481059" y="76408"/>
                    <a:pt x="1485796" y="79834"/>
                    <a:pt x="1488743" y="84940"/>
                  </a:cubicBezTo>
                  <a:lnTo>
                    <a:pt x="1492092" y="90739"/>
                  </a:lnTo>
                  <a:cubicBezTo>
                    <a:pt x="1499836" y="104153"/>
                    <a:pt x="1495240" y="121304"/>
                    <a:pt x="1481828" y="129048"/>
                  </a:cubicBezTo>
                  <a:lnTo>
                    <a:pt x="1473980" y="133579"/>
                  </a:lnTo>
                  <a:lnTo>
                    <a:pt x="1482584" y="144791"/>
                  </a:lnTo>
                  <a:lnTo>
                    <a:pt x="1484317" y="151260"/>
                  </a:lnTo>
                  <a:cubicBezTo>
                    <a:pt x="1488326" y="166220"/>
                    <a:pt x="1479447" y="181598"/>
                    <a:pt x="1464486" y="185607"/>
                  </a:cubicBezTo>
                  <a:lnTo>
                    <a:pt x="1367071" y="211708"/>
                  </a:lnTo>
                  <a:lnTo>
                    <a:pt x="1365916" y="211556"/>
                  </a:lnTo>
                  <a:lnTo>
                    <a:pt x="1355346" y="216806"/>
                  </a:lnTo>
                  <a:lnTo>
                    <a:pt x="1330347" y="223505"/>
                  </a:lnTo>
                  <a:lnTo>
                    <a:pt x="1347934" y="257151"/>
                  </a:lnTo>
                  <a:cubicBezTo>
                    <a:pt x="1454540" y="516684"/>
                    <a:pt x="1386747" y="821775"/>
                    <a:pt x="1167734" y="1011012"/>
                  </a:cubicBezTo>
                  <a:cubicBezTo>
                    <a:pt x="1136447" y="1038046"/>
                    <a:pt x="1103268" y="1061683"/>
                    <a:pt x="1068673" y="1081926"/>
                  </a:cubicBezTo>
                  <a:lnTo>
                    <a:pt x="1006616" y="1111087"/>
                  </a:lnTo>
                  <a:lnTo>
                    <a:pt x="1011434" y="1126606"/>
                  </a:lnTo>
                  <a:cubicBezTo>
                    <a:pt x="1015207" y="1145048"/>
                    <a:pt x="1017189" y="1164143"/>
                    <a:pt x="1017189" y="1183701"/>
                  </a:cubicBezTo>
                  <a:lnTo>
                    <a:pt x="1017189" y="1696090"/>
                  </a:lnTo>
                  <a:lnTo>
                    <a:pt x="1101812" y="1741439"/>
                  </a:lnTo>
                  <a:cubicBezTo>
                    <a:pt x="1278483" y="1859356"/>
                    <a:pt x="1395505" y="2059838"/>
                    <a:pt x="1397440" y="2288127"/>
                  </a:cubicBezTo>
                  <a:lnTo>
                    <a:pt x="1201427" y="2289789"/>
                  </a:lnTo>
                  <a:cubicBezTo>
                    <a:pt x="1199244" y="2032425"/>
                    <a:pt x="989474" y="1825219"/>
                    <a:pt x="732103" y="1826202"/>
                  </a:cubicBezTo>
                  <a:cubicBezTo>
                    <a:pt x="474732" y="1827185"/>
                    <a:pt x="266551" y="2035988"/>
                    <a:pt x="266334" y="2293361"/>
                  </a:cubicBezTo>
                  <a:lnTo>
                    <a:pt x="70314" y="2293197"/>
                  </a:lnTo>
                  <a:cubicBezTo>
                    <a:pt x="70506" y="2064900"/>
                    <a:pt x="185992" y="1863530"/>
                    <a:pt x="361758" y="1744266"/>
                  </a:cubicBezTo>
                  <a:lnTo>
                    <a:pt x="450591" y="1695783"/>
                  </a:lnTo>
                  <a:lnTo>
                    <a:pt x="450591" y="1183701"/>
                  </a:lnTo>
                  <a:cubicBezTo>
                    <a:pt x="450591" y="1164143"/>
                    <a:pt x="452573" y="1145048"/>
                    <a:pt x="456347" y="1126606"/>
                  </a:cubicBezTo>
                  <a:lnTo>
                    <a:pt x="461144" y="1111152"/>
                  </a:lnTo>
                  <a:lnTo>
                    <a:pt x="395704" y="1079925"/>
                  </a:lnTo>
                  <a:cubicBezTo>
                    <a:pt x="361230" y="1059477"/>
                    <a:pt x="328192" y="1035643"/>
                    <a:pt x="297066" y="1008423"/>
                  </a:cubicBezTo>
                  <a:cubicBezTo>
                    <a:pt x="79183" y="817886"/>
                    <a:pt x="13205" y="512398"/>
                    <a:pt x="121353" y="253503"/>
                  </a:cubicBezTo>
                  <a:lnTo>
                    <a:pt x="140774" y="216878"/>
                  </a:lnTo>
                  <a:lnTo>
                    <a:pt x="140507" y="216806"/>
                  </a:lnTo>
                  <a:lnTo>
                    <a:pt x="129938" y="211556"/>
                  </a:lnTo>
                  <a:lnTo>
                    <a:pt x="128782" y="211708"/>
                  </a:lnTo>
                  <a:lnTo>
                    <a:pt x="31367" y="185607"/>
                  </a:lnTo>
                  <a:cubicBezTo>
                    <a:pt x="16406" y="181598"/>
                    <a:pt x="7527" y="166220"/>
                    <a:pt x="11536" y="151260"/>
                  </a:cubicBezTo>
                  <a:lnTo>
                    <a:pt x="13269" y="144791"/>
                  </a:lnTo>
                  <a:lnTo>
                    <a:pt x="21873" y="133579"/>
                  </a:lnTo>
                  <a:lnTo>
                    <a:pt x="14025" y="129048"/>
                  </a:lnTo>
                  <a:cubicBezTo>
                    <a:pt x="613" y="121304"/>
                    <a:pt x="-3983" y="104153"/>
                    <a:pt x="3761" y="90739"/>
                  </a:cubicBezTo>
                  <a:lnTo>
                    <a:pt x="7110" y="84940"/>
                  </a:lnTo>
                  <a:cubicBezTo>
                    <a:pt x="10057" y="79834"/>
                    <a:pt x="14794" y="76408"/>
                    <a:pt x="20072" y="74993"/>
                  </a:cubicBezTo>
                  <a:cubicBezTo>
                    <a:pt x="25349" y="73579"/>
                    <a:pt x="31166" y="74179"/>
                    <a:pt x="36271" y="77127"/>
                  </a:cubicBezTo>
                  <a:lnTo>
                    <a:pt x="96582" y="111947"/>
                  </a:lnTo>
                  <a:lnTo>
                    <a:pt x="35281" y="50648"/>
                  </a:lnTo>
                  <a:cubicBezTo>
                    <a:pt x="24329" y="39697"/>
                    <a:pt x="24330" y="21940"/>
                    <a:pt x="35281" y="10988"/>
                  </a:cubicBezTo>
                  <a:lnTo>
                    <a:pt x="40017" y="6252"/>
                  </a:lnTo>
                  <a:cubicBezTo>
                    <a:pt x="44186" y="2084"/>
                    <a:pt x="49648" y="0"/>
                    <a:pt x="55111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2863C183-D44A-4441-84C6-19BB1526BF81}"/>
                </a:ext>
              </a:extLst>
            </p:cNvPr>
            <p:cNvSpPr/>
            <p:nvPr/>
          </p:nvSpPr>
          <p:spPr>
            <a:xfrm>
              <a:off x="1205905" y="3785447"/>
              <a:ext cx="1255050" cy="477568"/>
            </a:xfrm>
            <a:custGeom>
              <a:avLst/>
              <a:gdLst>
                <a:gd name="connsiteX0" fmla="*/ 677191 w 1354382"/>
                <a:gd name="connsiteY0" fmla="*/ 0 h 477568"/>
                <a:gd name="connsiteX1" fmla="*/ 1343167 w 1354382"/>
                <a:gd name="connsiteY1" fmla="*/ 441438 h 477568"/>
                <a:gd name="connsiteX2" fmla="*/ 1354382 w 1354382"/>
                <a:gd name="connsiteY2" fmla="*/ 477568 h 477568"/>
                <a:gd name="connsiteX3" fmla="*/ 1278765 w 1354382"/>
                <a:gd name="connsiteY3" fmla="*/ 471884 h 477568"/>
                <a:gd name="connsiteX4" fmla="*/ 677191 w 1354382"/>
                <a:gd name="connsiteY4" fmla="*/ 457200 h 477568"/>
                <a:gd name="connsiteX5" fmla="*/ 75617 w 1354382"/>
                <a:gd name="connsiteY5" fmla="*/ 471884 h 477568"/>
                <a:gd name="connsiteX6" fmla="*/ 0 w 1354382"/>
                <a:gd name="connsiteY6" fmla="*/ 477568 h 477568"/>
                <a:gd name="connsiteX7" fmla="*/ 11216 w 1354382"/>
                <a:gd name="connsiteY7" fmla="*/ 441438 h 477568"/>
                <a:gd name="connsiteX8" fmla="*/ 677191 w 1354382"/>
                <a:gd name="connsiteY8" fmla="*/ 0 h 4775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54382" h="477568">
                  <a:moveTo>
                    <a:pt x="677191" y="0"/>
                  </a:moveTo>
                  <a:cubicBezTo>
                    <a:pt x="976575" y="0"/>
                    <a:pt x="1233444" y="182024"/>
                    <a:pt x="1343167" y="441438"/>
                  </a:cubicBezTo>
                  <a:lnTo>
                    <a:pt x="1354382" y="477568"/>
                  </a:lnTo>
                  <a:lnTo>
                    <a:pt x="1278765" y="471884"/>
                  </a:lnTo>
                  <a:cubicBezTo>
                    <a:pt x="1084451" y="462256"/>
                    <a:pt x="883260" y="457200"/>
                    <a:pt x="677191" y="457200"/>
                  </a:cubicBezTo>
                  <a:cubicBezTo>
                    <a:pt x="471123" y="457200"/>
                    <a:pt x="269931" y="462256"/>
                    <a:pt x="75617" y="471884"/>
                  </a:cubicBezTo>
                  <a:lnTo>
                    <a:pt x="0" y="477568"/>
                  </a:lnTo>
                  <a:lnTo>
                    <a:pt x="11216" y="441438"/>
                  </a:lnTo>
                  <a:cubicBezTo>
                    <a:pt x="120939" y="182024"/>
                    <a:pt x="377808" y="0"/>
                    <a:pt x="677191" y="0"/>
                  </a:cubicBezTo>
                  <a:close/>
                </a:path>
              </a:pathLst>
            </a:custGeom>
            <a:solidFill>
              <a:srgbClr val="FF5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59B559EA-8BE9-4A0E-8B1D-7BA79C5B70E3}"/>
                </a:ext>
              </a:extLst>
            </p:cNvPr>
            <p:cNvSpPr/>
            <p:nvPr/>
          </p:nvSpPr>
          <p:spPr>
            <a:xfrm>
              <a:off x="1153744" y="2478648"/>
              <a:ext cx="1362031" cy="1389295"/>
            </a:xfrm>
            <a:custGeom>
              <a:avLst/>
              <a:gdLst>
                <a:gd name="connsiteX0" fmla="*/ 54396 w 1362031"/>
                <a:gd name="connsiteY0" fmla="*/ 0 h 1389295"/>
                <a:gd name="connsiteX1" fmla="*/ 234010 w 1362031"/>
                <a:gd name="connsiteY1" fmla="*/ 76416 h 1389295"/>
                <a:gd name="connsiteX2" fmla="*/ 378949 w 1362031"/>
                <a:gd name="connsiteY2" fmla="*/ 647031 h 1389295"/>
                <a:gd name="connsiteX3" fmla="*/ 446154 w 1362031"/>
                <a:gd name="connsiteY3" fmla="*/ 691854 h 1389295"/>
                <a:gd name="connsiteX4" fmla="*/ 486533 w 1362031"/>
                <a:gd name="connsiteY4" fmla="*/ 710039 h 1389295"/>
                <a:gd name="connsiteX5" fmla="*/ 508345 w 1362031"/>
                <a:gd name="connsiteY5" fmla="*/ 692043 h 1389295"/>
                <a:gd name="connsiteX6" fmla="*/ 527189 w 1362031"/>
                <a:gd name="connsiteY6" fmla="*/ 719992 h 1389295"/>
                <a:gd name="connsiteX7" fmla="*/ 679684 w 1362031"/>
                <a:gd name="connsiteY7" fmla="*/ 783158 h 1389295"/>
                <a:gd name="connsiteX8" fmla="*/ 832179 w 1362031"/>
                <a:gd name="connsiteY8" fmla="*/ 719992 h 1389295"/>
                <a:gd name="connsiteX9" fmla="*/ 851974 w 1362031"/>
                <a:gd name="connsiteY9" fmla="*/ 690634 h 1389295"/>
                <a:gd name="connsiteX10" fmla="*/ 875667 w 1362031"/>
                <a:gd name="connsiteY10" fmla="*/ 710182 h 1389295"/>
                <a:gd name="connsiteX11" fmla="*/ 898616 w 1362031"/>
                <a:gd name="connsiteY11" fmla="*/ 700936 h 1389295"/>
                <a:gd name="connsiteX12" fmla="*/ 967565 w 1362031"/>
                <a:gd name="connsiteY12" fmla="*/ 658846 h 1389295"/>
                <a:gd name="connsiteX13" fmla="*/ 1135286 w 1362031"/>
                <a:gd name="connsiteY13" fmla="*/ 94507 h 1389295"/>
                <a:gd name="connsiteX14" fmla="*/ 1317820 w 1362031"/>
                <a:gd name="connsiteY14" fmla="*/ 25361 h 1389295"/>
                <a:gd name="connsiteX15" fmla="*/ 1082706 w 1362031"/>
                <a:gd name="connsiteY15" fmla="*/ 816460 h 1389295"/>
                <a:gd name="connsiteX16" fmla="*/ 986052 w 1362031"/>
                <a:gd name="connsiteY16" fmla="*/ 875462 h 1389295"/>
                <a:gd name="connsiteX17" fmla="*/ 977237 w 1362031"/>
                <a:gd name="connsiteY17" fmla="*/ 879014 h 1389295"/>
                <a:gd name="connsiteX18" fmla="*/ 983361 w 1362031"/>
                <a:gd name="connsiteY18" fmla="*/ 939765 h 1389295"/>
                <a:gd name="connsiteX19" fmla="*/ 983361 w 1362031"/>
                <a:gd name="connsiteY19" fmla="*/ 1389295 h 1389295"/>
                <a:gd name="connsiteX20" fmla="*/ 378665 w 1362031"/>
                <a:gd name="connsiteY20" fmla="*/ 1389295 h 1389295"/>
                <a:gd name="connsiteX21" fmla="*/ 378665 w 1362031"/>
                <a:gd name="connsiteY21" fmla="*/ 939765 h 1389295"/>
                <a:gd name="connsiteX22" fmla="*/ 384808 w 1362031"/>
                <a:gd name="connsiteY22" fmla="*/ 878832 h 1389295"/>
                <a:gd name="connsiteX23" fmla="*/ 385142 w 1362031"/>
                <a:gd name="connsiteY23" fmla="*/ 877754 h 1389295"/>
                <a:gd name="connsiteX24" fmla="*/ 351783 w 1362031"/>
                <a:gd name="connsiteY24" fmla="*/ 862731 h 1389295"/>
                <a:gd name="connsiteX25" fmla="*/ 257574 w 1362031"/>
                <a:gd name="connsiteY25" fmla="*/ 799897 h 1389295"/>
                <a:gd name="connsiteX26" fmla="*/ 54396 w 1362031"/>
                <a:gd name="connsiteY26" fmla="*/ 0 h 13892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362031" h="1389295">
                  <a:moveTo>
                    <a:pt x="54396" y="0"/>
                  </a:moveTo>
                  <a:lnTo>
                    <a:pt x="234010" y="76416"/>
                  </a:lnTo>
                  <a:cubicBezTo>
                    <a:pt x="148432" y="277567"/>
                    <a:pt x="207751" y="511103"/>
                    <a:pt x="378949" y="647031"/>
                  </a:cubicBezTo>
                  <a:cubicBezTo>
                    <a:pt x="400349" y="664022"/>
                    <a:pt x="422838" y="678965"/>
                    <a:pt x="446154" y="691854"/>
                  </a:cubicBezTo>
                  <a:lnTo>
                    <a:pt x="486533" y="710039"/>
                  </a:lnTo>
                  <a:lnTo>
                    <a:pt x="508345" y="692043"/>
                  </a:lnTo>
                  <a:lnTo>
                    <a:pt x="527189" y="719992"/>
                  </a:lnTo>
                  <a:cubicBezTo>
                    <a:pt x="566216" y="759019"/>
                    <a:pt x="620131" y="783158"/>
                    <a:pt x="679684" y="783158"/>
                  </a:cubicBezTo>
                  <a:cubicBezTo>
                    <a:pt x="739237" y="783158"/>
                    <a:pt x="793152" y="759019"/>
                    <a:pt x="832179" y="719992"/>
                  </a:cubicBezTo>
                  <a:lnTo>
                    <a:pt x="851974" y="690634"/>
                  </a:lnTo>
                  <a:lnTo>
                    <a:pt x="875667" y="710182"/>
                  </a:lnTo>
                  <a:lnTo>
                    <a:pt x="898616" y="700936"/>
                  </a:lnTo>
                  <a:cubicBezTo>
                    <a:pt x="922430" y="688993"/>
                    <a:pt x="945501" y="674965"/>
                    <a:pt x="967565" y="658846"/>
                  </a:cubicBezTo>
                  <a:cubicBezTo>
                    <a:pt x="1144080" y="529897"/>
                    <a:pt x="1212723" y="298930"/>
                    <a:pt x="1135286" y="94507"/>
                  </a:cubicBezTo>
                  <a:lnTo>
                    <a:pt x="1317820" y="25361"/>
                  </a:lnTo>
                  <a:cubicBezTo>
                    <a:pt x="1426373" y="311924"/>
                    <a:pt x="1330148" y="635698"/>
                    <a:pt x="1082706" y="816460"/>
                  </a:cubicBezTo>
                  <a:cubicBezTo>
                    <a:pt x="1051776" y="839056"/>
                    <a:pt x="1019436" y="858720"/>
                    <a:pt x="986052" y="875462"/>
                  </a:cubicBezTo>
                  <a:lnTo>
                    <a:pt x="977237" y="879014"/>
                  </a:lnTo>
                  <a:lnTo>
                    <a:pt x="983361" y="939765"/>
                  </a:lnTo>
                  <a:lnTo>
                    <a:pt x="983361" y="1389295"/>
                  </a:lnTo>
                  <a:lnTo>
                    <a:pt x="378665" y="1389295"/>
                  </a:lnTo>
                  <a:lnTo>
                    <a:pt x="378665" y="939765"/>
                  </a:lnTo>
                  <a:cubicBezTo>
                    <a:pt x="378665" y="918892"/>
                    <a:pt x="380780" y="898514"/>
                    <a:pt x="384808" y="878832"/>
                  </a:cubicBezTo>
                  <a:lnTo>
                    <a:pt x="385142" y="877754"/>
                  </a:lnTo>
                  <a:lnTo>
                    <a:pt x="351783" y="862731"/>
                  </a:lnTo>
                  <a:cubicBezTo>
                    <a:pt x="319098" y="844663"/>
                    <a:pt x="287573" y="823716"/>
                    <a:pt x="257574" y="799897"/>
                  </a:cubicBezTo>
                  <a:cubicBezTo>
                    <a:pt x="17586" y="609351"/>
                    <a:pt x="-65569" y="281976"/>
                    <a:pt x="54396" y="0"/>
                  </a:cubicBezTo>
                  <a:close/>
                </a:path>
              </a:pathLst>
            </a:custGeom>
            <a:solidFill>
              <a:srgbClr val="FF6699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FB361FCC-2CA8-42E3-9FFD-B8D769357772}"/>
                </a:ext>
              </a:extLst>
            </p:cNvPr>
            <p:cNvGrpSpPr/>
            <p:nvPr/>
          </p:nvGrpSpPr>
          <p:grpSpPr>
            <a:xfrm>
              <a:off x="893150" y="805124"/>
              <a:ext cx="1880559" cy="1673524"/>
              <a:chOff x="3549574" y="286952"/>
              <a:chExt cx="1880559" cy="1673524"/>
            </a:xfrm>
          </p:grpSpPr>
          <p:sp>
            <p:nvSpPr>
              <p:cNvPr id="29" name="円柱 28">
                <a:extLst>
                  <a:ext uri="{FF2B5EF4-FFF2-40B4-BE49-F238E27FC236}">
                    <a16:creationId xmlns:a16="http://schemas.microsoft.com/office/drawing/2014/main" id="{76A20290-4C59-401A-938E-F803BE8015FF}"/>
                  </a:ext>
                </a:extLst>
              </p:cNvPr>
              <p:cNvSpPr/>
              <p:nvPr/>
            </p:nvSpPr>
            <p:spPr>
              <a:xfrm>
                <a:off x="3549574" y="286952"/>
                <a:ext cx="1880559" cy="1673524"/>
              </a:xfrm>
              <a:prstGeom prst="can">
                <a:avLst>
                  <a:gd name="adj" fmla="val 38402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テキスト ボックス 29">
                <a:extLst>
                  <a:ext uri="{FF2B5EF4-FFF2-40B4-BE49-F238E27FC236}">
                    <a16:creationId xmlns:a16="http://schemas.microsoft.com/office/drawing/2014/main" id="{7631E8DE-7C78-4DB5-8AAE-7DF5C629193A}"/>
                  </a:ext>
                </a:extLst>
              </p:cNvPr>
              <p:cNvSpPr txBox="1"/>
              <p:nvPr/>
            </p:nvSpPr>
            <p:spPr>
              <a:xfrm>
                <a:off x="3823126" y="1087997"/>
                <a:ext cx="1336426" cy="618812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b="1" dirty="0">
                    <a:ln>
                      <a:solidFill>
                        <a:schemeClr val="tx1"/>
                      </a:solidFill>
                    </a:ln>
                    <a:solidFill>
                      <a:schemeClr val="bg1"/>
                    </a:solidFill>
                    <a:latin typeface="Arial Black" panose="020B0A04020102020204" pitchFamily="34" charset="0"/>
                    <a:ea typeface="メイリオ" panose="020B0604030504040204" pitchFamily="50" charset="-128"/>
                  </a:rPr>
                  <a:t>10%</a:t>
                </a:r>
                <a:endParaRPr lang="ja-JP" altLang="en-US" b="1" dirty="0">
                  <a:ln>
                    <a:solidFill>
                      <a:schemeClr val="tx1"/>
                    </a:solidFill>
                  </a:ln>
                  <a:solidFill>
                    <a:schemeClr val="bg1"/>
                  </a:solidFill>
                  <a:latin typeface="Arial Black" panose="020B0A04020102020204" pitchFamily="34" charset="0"/>
                  <a:ea typeface="メイリオ" panose="020B0604030504040204" pitchFamily="50" charset="-128"/>
                </a:endParaRPr>
              </a:p>
            </p:txBody>
          </p:sp>
          <p:sp>
            <p:nvSpPr>
              <p:cNvPr id="31" name="テキスト ボックス 30">
                <a:extLst>
                  <a:ext uri="{FF2B5EF4-FFF2-40B4-BE49-F238E27FC236}">
                    <a16:creationId xmlns:a16="http://schemas.microsoft.com/office/drawing/2014/main" id="{08366EF3-F9C4-4DFD-A32B-552A06E21BB3}"/>
                  </a:ext>
                </a:extLst>
              </p:cNvPr>
              <p:cNvSpPr txBox="1"/>
              <p:nvPr/>
            </p:nvSpPr>
            <p:spPr>
              <a:xfrm>
                <a:off x="3849961" y="381683"/>
                <a:ext cx="1282756" cy="39696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FadeUp">
                  <a:avLst>
                    <a:gd name="adj" fmla="val 17282"/>
                  </a:avLst>
                </a:prstTxWarp>
                <a:spAutoFit/>
              </a:bodyPr>
              <a:lstStyle/>
              <a:p>
                <a:r>
                  <a:rPr lang="ja-JP" altLang="en-US" b="1" dirty="0">
                    <a:ln>
                      <a:solidFill>
                        <a:schemeClr val="tx1"/>
                      </a:solidFill>
                    </a:ln>
                    <a:solidFill>
                      <a:schemeClr val="bg1"/>
                    </a:solidFill>
                    <a:latin typeface="Arial Black" panose="020B0A04020102020204" pitchFamily="34" charset="0"/>
                    <a:ea typeface="メイリオ" panose="020B0604030504040204" pitchFamily="50" charset="-128"/>
                  </a:rPr>
                  <a:t>消費税</a:t>
                </a:r>
              </a:p>
            </p:txBody>
          </p:sp>
        </p:grp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6A7AB54D-F105-4216-A5BE-5DFCBDDE94BD}"/>
                </a:ext>
              </a:extLst>
            </p:cNvPr>
            <p:cNvSpPr/>
            <p:nvPr/>
          </p:nvSpPr>
          <p:spPr>
            <a:xfrm>
              <a:off x="1040715" y="4521130"/>
              <a:ext cx="330380" cy="157404"/>
            </a:xfrm>
            <a:custGeom>
              <a:avLst/>
              <a:gdLst>
                <a:gd name="connsiteX0" fmla="*/ 84353 w 330380"/>
                <a:gd name="connsiteY0" fmla="*/ 0 h 157404"/>
                <a:gd name="connsiteX1" fmla="*/ 124028 w 330380"/>
                <a:gd name="connsiteY1" fmla="*/ 0 h 157404"/>
                <a:gd name="connsiteX2" fmla="*/ 225780 w 330380"/>
                <a:gd name="connsiteY2" fmla="*/ 0 h 157404"/>
                <a:gd name="connsiteX3" fmla="*/ 330380 w 330380"/>
                <a:gd name="connsiteY3" fmla="*/ 0 h 157404"/>
                <a:gd name="connsiteX4" fmla="*/ 330380 w 330380"/>
                <a:gd name="connsiteY4" fmla="*/ 132114 h 157404"/>
                <a:gd name="connsiteX5" fmla="*/ 303274 w 330380"/>
                <a:gd name="connsiteY5" fmla="*/ 157404 h 157404"/>
                <a:gd name="connsiteX6" fmla="*/ 283026 w 330380"/>
                <a:gd name="connsiteY6" fmla="*/ 157404 h 157404"/>
                <a:gd name="connsiteX7" fmla="*/ 263233 w 330380"/>
                <a:gd name="connsiteY7" fmla="*/ 157404 h 157404"/>
                <a:gd name="connsiteX8" fmla="*/ 263233 w 330380"/>
                <a:gd name="connsiteY8" fmla="*/ 109662 h 157404"/>
                <a:gd name="connsiteX9" fmla="*/ 151541 w 330380"/>
                <a:gd name="connsiteY9" fmla="*/ 157404 h 157404"/>
                <a:gd name="connsiteX10" fmla="*/ 151134 w 330380"/>
                <a:gd name="connsiteY10" fmla="*/ 157404 h 157404"/>
                <a:gd name="connsiteX11" fmla="*/ 27106 w 330380"/>
                <a:gd name="connsiteY11" fmla="*/ 157404 h 157404"/>
                <a:gd name="connsiteX12" fmla="*/ 0 w 330380"/>
                <a:gd name="connsiteY12" fmla="*/ 132114 h 157404"/>
                <a:gd name="connsiteX13" fmla="*/ 0 w 330380"/>
                <a:gd name="connsiteY13" fmla="*/ 78703 h 157404"/>
                <a:gd name="connsiteX14" fmla="*/ 84353 w 330380"/>
                <a:gd name="connsiteY14" fmla="*/ 0 h 1574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30380" h="157404">
                  <a:moveTo>
                    <a:pt x="84353" y="0"/>
                  </a:moveTo>
                  <a:lnTo>
                    <a:pt x="124028" y="0"/>
                  </a:lnTo>
                  <a:lnTo>
                    <a:pt x="225780" y="0"/>
                  </a:lnTo>
                  <a:lnTo>
                    <a:pt x="330380" y="0"/>
                  </a:lnTo>
                  <a:lnTo>
                    <a:pt x="330380" y="132114"/>
                  </a:lnTo>
                  <a:cubicBezTo>
                    <a:pt x="330380" y="146082"/>
                    <a:pt x="318245" y="157404"/>
                    <a:pt x="303274" y="157404"/>
                  </a:cubicBezTo>
                  <a:lnTo>
                    <a:pt x="283026" y="157404"/>
                  </a:lnTo>
                  <a:lnTo>
                    <a:pt x="263233" y="157404"/>
                  </a:lnTo>
                  <a:lnTo>
                    <a:pt x="263233" y="109662"/>
                  </a:lnTo>
                  <a:lnTo>
                    <a:pt x="151541" y="157404"/>
                  </a:lnTo>
                  <a:lnTo>
                    <a:pt x="151134" y="157404"/>
                  </a:lnTo>
                  <a:lnTo>
                    <a:pt x="27106" y="157404"/>
                  </a:lnTo>
                  <a:cubicBezTo>
                    <a:pt x="12135" y="157404"/>
                    <a:pt x="0" y="146082"/>
                    <a:pt x="0" y="132114"/>
                  </a:cubicBezTo>
                  <a:lnTo>
                    <a:pt x="0" y="78703"/>
                  </a:lnTo>
                  <a:cubicBezTo>
                    <a:pt x="0" y="35237"/>
                    <a:pt x="37766" y="0"/>
                    <a:pt x="84353" y="0"/>
                  </a:cubicBezTo>
                  <a:close/>
                </a:path>
              </a:pathLst>
            </a:custGeom>
            <a:solidFill>
              <a:srgbClr val="FF99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F22D829B-EF1C-447B-A4CF-AA7FB8B26C8A}"/>
                </a:ext>
              </a:extLst>
            </p:cNvPr>
            <p:cNvSpPr/>
            <p:nvPr/>
          </p:nvSpPr>
          <p:spPr>
            <a:xfrm flipH="1">
              <a:off x="2280379" y="4521130"/>
              <a:ext cx="330380" cy="157404"/>
            </a:xfrm>
            <a:custGeom>
              <a:avLst/>
              <a:gdLst>
                <a:gd name="connsiteX0" fmla="*/ 84353 w 330380"/>
                <a:gd name="connsiteY0" fmla="*/ 0 h 157404"/>
                <a:gd name="connsiteX1" fmla="*/ 124028 w 330380"/>
                <a:gd name="connsiteY1" fmla="*/ 0 h 157404"/>
                <a:gd name="connsiteX2" fmla="*/ 225780 w 330380"/>
                <a:gd name="connsiteY2" fmla="*/ 0 h 157404"/>
                <a:gd name="connsiteX3" fmla="*/ 330380 w 330380"/>
                <a:gd name="connsiteY3" fmla="*/ 0 h 157404"/>
                <a:gd name="connsiteX4" fmla="*/ 330380 w 330380"/>
                <a:gd name="connsiteY4" fmla="*/ 132114 h 157404"/>
                <a:gd name="connsiteX5" fmla="*/ 303274 w 330380"/>
                <a:gd name="connsiteY5" fmla="*/ 157404 h 157404"/>
                <a:gd name="connsiteX6" fmla="*/ 283026 w 330380"/>
                <a:gd name="connsiteY6" fmla="*/ 157404 h 157404"/>
                <a:gd name="connsiteX7" fmla="*/ 263233 w 330380"/>
                <a:gd name="connsiteY7" fmla="*/ 157404 h 157404"/>
                <a:gd name="connsiteX8" fmla="*/ 263233 w 330380"/>
                <a:gd name="connsiteY8" fmla="*/ 109662 h 157404"/>
                <a:gd name="connsiteX9" fmla="*/ 151541 w 330380"/>
                <a:gd name="connsiteY9" fmla="*/ 157404 h 157404"/>
                <a:gd name="connsiteX10" fmla="*/ 151134 w 330380"/>
                <a:gd name="connsiteY10" fmla="*/ 157404 h 157404"/>
                <a:gd name="connsiteX11" fmla="*/ 27106 w 330380"/>
                <a:gd name="connsiteY11" fmla="*/ 157404 h 157404"/>
                <a:gd name="connsiteX12" fmla="*/ 0 w 330380"/>
                <a:gd name="connsiteY12" fmla="*/ 132114 h 157404"/>
                <a:gd name="connsiteX13" fmla="*/ 0 w 330380"/>
                <a:gd name="connsiteY13" fmla="*/ 78703 h 157404"/>
                <a:gd name="connsiteX14" fmla="*/ 84353 w 330380"/>
                <a:gd name="connsiteY14" fmla="*/ 0 h 1574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30380" h="157404">
                  <a:moveTo>
                    <a:pt x="84353" y="0"/>
                  </a:moveTo>
                  <a:lnTo>
                    <a:pt x="124028" y="0"/>
                  </a:lnTo>
                  <a:lnTo>
                    <a:pt x="225780" y="0"/>
                  </a:lnTo>
                  <a:lnTo>
                    <a:pt x="330380" y="0"/>
                  </a:lnTo>
                  <a:lnTo>
                    <a:pt x="330380" y="132114"/>
                  </a:lnTo>
                  <a:cubicBezTo>
                    <a:pt x="330380" y="146082"/>
                    <a:pt x="318245" y="157404"/>
                    <a:pt x="303274" y="157404"/>
                  </a:cubicBezTo>
                  <a:lnTo>
                    <a:pt x="283026" y="157404"/>
                  </a:lnTo>
                  <a:lnTo>
                    <a:pt x="263233" y="157404"/>
                  </a:lnTo>
                  <a:lnTo>
                    <a:pt x="263233" y="109662"/>
                  </a:lnTo>
                  <a:lnTo>
                    <a:pt x="151541" y="157404"/>
                  </a:lnTo>
                  <a:lnTo>
                    <a:pt x="151134" y="157404"/>
                  </a:lnTo>
                  <a:lnTo>
                    <a:pt x="27106" y="157404"/>
                  </a:lnTo>
                  <a:cubicBezTo>
                    <a:pt x="12135" y="157404"/>
                    <a:pt x="0" y="146082"/>
                    <a:pt x="0" y="132114"/>
                  </a:cubicBezTo>
                  <a:lnTo>
                    <a:pt x="0" y="78703"/>
                  </a:lnTo>
                  <a:cubicBezTo>
                    <a:pt x="0" y="35237"/>
                    <a:pt x="37766" y="0"/>
                    <a:pt x="84353" y="0"/>
                  </a:cubicBezTo>
                  <a:close/>
                </a:path>
              </a:pathLst>
            </a:custGeom>
            <a:solidFill>
              <a:srgbClr val="FF99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0A038AFB-1A07-4720-A4F2-C6ABE2F259D7}"/>
                </a:ext>
              </a:extLst>
            </p:cNvPr>
            <p:cNvSpPr/>
            <p:nvPr/>
          </p:nvSpPr>
          <p:spPr>
            <a:xfrm>
              <a:off x="1387136" y="2427750"/>
              <a:ext cx="888267" cy="809332"/>
            </a:xfrm>
            <a:custGeom>
              <a:avLst/>
              <a:gdLst>
                <a:gd name="connsiteX0" fmla="*/ 379046 w 888267"/>
                <a:gd name="connsiteY0" fmla="*/ 0 h 758092"/>
                <a:gd name="connsiteX1" fmla="*/ 444134 w 888267"/>
                <a:gd name="connsiteY1" fmla="*/ 6562 h 758092"/>
                <a:gd name="connsiteX2" fmla="*/ 509221 w 888267"/>
                <a:gd name="connsiteY2" fmla="*/ 0 h 758092"/>
                <a:gd name="connsiteX3" fmla="*/ 888267 w 888267"/>
                <a:gd name="connsiteY3" fmla="*/ 379046 h 758092"/>
                <a:gd name="connsiteX4" fmla="*/ 880566 w 888267"/>
                <a:gd name="connsiteY4" fmla="*/ 455437 h 758092"/>
                <a:gd name="connsiteX5" fmla="*/ 869146 w 888267"/>
                <a:gd name="connsiteY5" fmla="*/ 492226 h 758092"/>
                <a:gd name="connsiteX6" fmla="*/ 869250 w 888267"/>
                <a:gd name="connsiteY6" fmla="*/ 492569 h 758092"/>
                <a:gd name="connsiteX7" fmla="*/ 876751 w 888267"/>
                <a:gd name="connsiteY7" fmla="*/ 568960 h 758092"/>
                <a:gd name="connsiteX8" fmla="*/ 847736 w 888267"/>
                <a:gd name="connsiteY8" fmla="*/ 716502 h 758092"/>
                <a:gd name="connsiteX9" fmla="*/ 840804 w 888267"/>
                <a:gd name="connsiteY9" fmla="*/ 729613 h 758092"/>
                <a:gd name="connsiteX10" fmla="*/ 804773 w 888267"/>
                <a:gd name="connsiteY10" fmla="*/ 718083 h 758092"/>
                <a:gd name="connsiteX11" fmla="*/ 708169 w 888267"/>
                <a:gd name="connsiteY11" fmla="*/ 700403 h 758092"/>
                <a:gd name="connsiteX12" fmla="*/ 656763 w 888267"/>
                <a:gd name="connsiteY12" fmla="*/ 728305 h 758092"/>
                <a:gd name="connsiteX13" fmla="*/ 509221 w 888267"/>
                <a:gd name="connsiteY13" fmla="*/ 758092 h 758092"/>
                <a:gd name="connsiteX14" fmla="*/ 444134 w 888267"/>
                <a:gd name="connsiteY14" fmla="*/ 751531 h 758092"/>
                <a:gd name="connsiteX15" fmla="*/ 379046 w 888267"/>
                <a:gd name="connsiteY15" fmla="*/ 758092 h 758092"/>
                <a:gd name="connsiteX16" fmla="*/ 231504 w 888267"/>
                <a:gd name="connsiteY16" fmla="*/ 728305 h 758092"/>
                <a:gd name="connsiteX17" fmla="*/ 180099 w 888267"/>
                <a:gd name="connsiteY17" fmla="*/ 700403 h 758092"/>
                <a:gd name="connsiteX18" fmla="*/ 83496 w 888267"/>
                <a:gd name="connsiteY18" fmla="*/ 718083 h 758092"/>
                <a:gd name="connsiteX19" fmla="*/ 47464 w 888267"/>
                <a:gd name="connsiteY19" fmla="*/ 729613 h 758092"/>
                <a:gd name="connsiteX20" fmla="*/ 40532 w 888267"/>
                <a:gd name="connsiteY20" fmla="*/ 716502 h 758092"/>
                <a:gd name="connsiteX21" fmla="*/ 11517 w 888267"/>
                <a:gd name="connsiteY21" fmla="*/ 568960 h 758092"/>
                <a:gd name="connsiteX22" fmla="*/ 19018 w 888267"/>
                <a:gd name="connsiteY22" fmla="*/ 492569 h 758092"/>
                <a:gd name="connsiteX23" fmla="*/ 19121 w 888267"/>
                <a:gd name="connsiteY23" fmla="*/ 492228 h 758092"/>
                <a:gd name="connsiteX24" fmla="*/ 7701 w 888267"/>
                <a:gd name="connsiteY24" fmla="*/ 455437 h 758092"/>
                <a:gd name="connsiteX25" fmla="*/ 0 w 888267"/>
                <a:gd name="connsiteY25" fmla="*/ 379046 h 758092"/>
                <a:gd name="connsiteX26" fmla="*/ 379046 w 888267"/>
                <a:gd name="connsiteY26" fmla="*/ 0 h 7580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888267" h="758092">
                  <a:moveTo>
                    <a:pt x="379046" y="0"/>
                  </a:moveTo>
                  <a:lnTo>
                    <a:pt x="444134" y="6562"/>
                  </a:lnTo>
                  <a:lnTo>
                    <a:pt x="509221" y="0"/>
                  </a:lnTo>
                  <a:cubicBezTo>
                    <a:pt x="718562" y="0"/>
                    <a:pt x="888267" y="169705"/>
                    <a:pt x="888267" y="379046"/>
                  </a:cubicBezTo>
                  <a:cubicBezTo>
                    <a:pt x="888267" y="405214"/>
                    <a:pt x="885615" y="430762"/>
                    <a:pt x="880566" y="455437"/>
                  </a:cubicBezTo>
                  <a:lnTo>
                    <a:pt x="869146" y="492226"/>
                  </a:lnTo>
                  <a:lnTo>
                    <a:pt x="869250" y="492569"/>
                  </a:lnTo>
                  <a:cubicBezTo>
                    <a:pt x="874168" y="517244"/>
                    <a:pt x="876751" y="542793"/>
                    <a:pt x="876751" y="568960"/>
                  </a:cubicBezTo>
                  <a:cubicBezTo>
                    <a:pt x="876751" y="621296"/>
                    <a:pt x="866420" y="671154"/>
                    <a:pt x="847736" y="716502"/>
                  </a:cubicBezTo>
                  <a:lnTo>
                    <a:pt x="840804" y="729613"/>
                  </a:lnTo>
                  <a:lnTo>
                    <a:pt x="804773" y="718083"/>
                  </a:lnTo>
                  <a:lnTo>
                    <a:pt x="708169" y="700403"/>
                  </a:lnTo>
                  <a:lnTo>
                    <a:pt x="656763" y="728305"/>
                  </a:lnTo>
                  <a:cubicBezTo>
                    <a:pt x="611414" y="747486"/>
                    <a:pt x="561556" y="758092"/>
                    <a:pt x="509221" y="758092"/>
                  </a:cubicBezTo>
                  <a:lnTo>
                    <a:pt x="444134" y="751531"/>
                  </a:lnTo>
                  <a:lnTo>
                    <a:pt x="379046" y="758092"/>
                  </a:lnTo>
                  <a:cubicBezTo>
                    <a:pt x="326711" y="758092"/>
                    <a:pt x="276853" y="747486"/>
                    <a:pt x="231504" y="728305"/>
                  </a:cubicBezTo>
                  <a:lnTo>
                    <a:pt x="180099" y="700403"/>
                  </a:lnTo>
                  <a:lnTo>
                    <a:pt x="83496" y="718083"/>
                  </a:lnTo>
                  <a:lnTo>
                    <a:pt x="47464" y="729613"/>
                  </a:lnTo>
                  <a:lnTo>
                    <a:pt x="40532" y="716502"/>
                  </a:lnTo>
                  <a:cubicBezTo>
                    <a:pt x="21849" y="671154"/>
                    <a:pt x="11517" y="621296"/>
                    <a:pt x="11517" y="568960"/>
                  </a:cubicBezTo>
                  <a:cubicBezTo>
                    <a:pt x="11517" y="542793"/>
                    <a:pt x="14100" y="517244"/>
                    <a:pt x="19018" y="492569"/>
                  </a:cubicBezTo>
                  <a:lnTo>
                    <a:pt x="19121" y="492228"/>
                  </a:lnTo>
                  <a:lnTo>
                    <a:pt x="7701" y="455437"/>
                  </a:lnTo>
                  <a:cubicBezTo>
                    <a:pt x="2652" y="430762"/>
                    <a:pt x="0" y="405214"/>
                    <a:pt x="0" y="379046"/>
                  </a:cubicBezTo>
                  <a:cubicBezTo>
                    <a:pt x="0" y="169705"/>
                    <a:pt x="169705" y="0"/>
                    <a:pt x="379046" y="0"/>
                  </a:cubicBezTo>
                  <a:close/>
                </a:path>
              </a:pathLst>
            </a:cu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07FA15B1-C510-4D77-AD13-7FC2ADAE2CD0}"/>
                </a:ext>
              </a:extLst>
            </p:cNvPr>
            <p:cNvGrpSpPr/>
            <p:nvPr/>
          </p:nvGrpSpPr>
          <p:grpSpPr>
            <a:xfrm>
              <a:off x="1360712" y="2489097"/>
              <a:ext cx="942337" cy="813660"/>
              <a:chOff x="909751" y="3639247"/>
              <a:chExt cx="942337" cy="813660"/>
            </a:xfrm>
          </p:grpSpPr>
          <p:sp>
            <p:nvSpPr>
              <p:cNvPr id="14" name="楕円 13">
                <a:extLst>
                  <a:ext uri="{FF2B5EF4-FFF2-40B4-BE49-F238E27FC236}">
                    <a16:creationId xmlns:a16="http://schemas.microsoft.com/office/drawing/2014/main" id="{2B54412C-37FC-460B-81BB-EB3AC9A12C43}"/>
                  </a:ext>
                </a:extLst>
              </p:cNvPr>
              <p:cNvSpPr/>
              <p:nvPr/>
            </p:nvSpPr>
            <p:spPr>
              <a:xfrm rot="20700000">
                <a:off x="909751" y="3992544"/>
                <a:ext cx="209108" cy="255746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楕円 14">
                <a:extLst>
                  <a:ext uri="{FF2B5EF4-FFF2-40B4-BE49-F238E27FC236}">
                    <a16:creationId xmlns:a16="http://schemas.microsoft.com/office/drawing/2014/main" id="{15A0AE41-5E86-4D76-88F5-554C34571D27}"/>
                  </a:ext>
                </a:extLst>
              </p:cNvPr>
              <p:cNvSpPr/>
              <p:nvPr/>
            </p:nvSpPr>
            <p:spPr>
              <a:xfrm rot="20700000">
                <a:off x="947777" y="4039051"/>
                <a:ext cx="133058" cy="162732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楕円 15">
                <a:extLst>
                  <a:ext uri="{FF2B5EF4-FFF2-40B4-BE49-F238E27FC236}">
                    <a16:creationId xmlns:a16="http://schemas.microsoft.com/office/drawing/2014/main" id="{E912E078-DEAC-49A2-958F-1CDA19108DCB}"/>
                  </a:ext>
                </a:extLst>
              </p:cNvPr>
              <p:cNvSpPr/>
              <p:nvPr/>
            </p:nvSpPr>
            <p:spPr>
              <a:xfrm rot="900000" flipH="1">
                <a:off x="1642980" y="3992544"/>
                <a:ext cx="209108" cy="255746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楕円 16">
                <a:extLst>
                  <a:ext uri="{FF2B5EF4-FFF2-40B4-BE49-F238E27FC236}">
                    <a16:creationId xmlns:a16="http://schemas.microsoft.com/office/drawing/2014/main" id="{2DB0F077-BE31-4E3B-A2C6-B09FA695FB8A}"/>
                  </a:ext>
                </a:extLst>
              </p:cNvPr>
              <p:cNvSpPr/>
              <p:nvPr/>
            </p:nvSpPr>
            <p:spPr>
              <a:xfrm rot="900000" flipH="1">
                <a:off x="1681004" y="4039051"/>
                <a:ext cx="133058" cy="162732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楕円 17">
                <a:extLst>
                  <a:ext uri="{FF2B5EF4-FFF2-40B4-BE49-F238E27FC236}">
                    <a16:creationId xmlns:a16="http://schemas.microsoft.com/office/drawing/2014/main" id="{BF9B0453-0D24-4380-ABDE-0D980D193AED}"/>
                  </a:ext>
                </a:extLst>
              </p:cNvPr>
              <p:cNvSpPr/>
              <p:nvPr/>
            </p:nvSpPr>
            <p:spPr>
              <a:xfrm>
                <a:off x="1016935" y="3686175"/>
                <a:ext cx="718996" cy="766732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楕円 18">
                <a:extLst>
                  <a:ext uri="{FF2B5EF4-FFF2-40B4-BE49-F238E27FC236}">
                    <a16:creationId xmlns:a16="http://schemas.microsoft.com/office/drawing/2014/main" id="{99BD609B-0465-42CC-BFC8-503C0912B33B}"/>
                  </a:ext>
                </a:extLst>
              </p:cNvPr>
              <p:cNvSpPr/>
              <p:nvPr/>
            </p:nvSpPr>
            <p:spPr>
              <a:xfrm>
                <a:off x="1158472" y="4142369"/>
                <a:ext cx="416010" cy="262944"/>
              </a:xfrm>
              <a:prstGeom prst="ellipse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F5AE2F14-D337-419E-AACF-BD5D3C79BEDD}"/>
                  </a:ext>
                </a:extLst>
              </p:cNvPr>
              <p:cNvSpPr/>
              <p:nvPr/>
            </p:nvSpPr>
            <p:spPr>
              <a:xfrm>
                <a:off x="1311215" y="4037357"/>
                <a:ext cx="108010" cy="52146"/>
              </a:xfrm>
              <a:custGeom>
                <a:avLst/>
                <a:gdLst>
                  <a:gd name="connsiteX0" fmla="*/ 85800 w 317560"/>
                  <a:gd name="connsiteY0" fmla="*/ 0 h 159844"/>
                  <a:gd name="connsiteX1" fmla="*/ 96976 w 317560"/>
                  <a:gd name="connsiteY1" fmla="*/ 2803 h 159844"/>
                  <a:gd name="connsiteX2" fmla="*/ 158780 w 317560"/>
                  <a:gd name="connsiteY2" fmla="*/ 7444 h 159844"/>
                  <a:gd name="connsiteX3" fmla="*/ 220584 w 317560"/>
                  <a:gd name="connsiteY3" fmla="*/ 2803 h 159844"/>
                  <a:gd name="connsiteX4" fmla="*/ 225793 w 317560"/>
                  <a:gd name="connsiteY4" fmla="*/ 1497 h 159844"/>
                  <a:gd name="connsiteX5" fmla="*/ 268445 w 317560"/>
                  <a:gd name="connsiteY5" fmla="*/ 28790 h 159844"/>
                  <a:gd name="connsiteX6" fmla="*/ 317560 w 317560"/>
                  <a:gd name="connsiteY6" fmla="*/ 100786 h 159844"/>
                  <a:gd name="connsiteX7" fmla="*/ 158780 w 317560"/>
                  <a:gd name="connsiteY7" fmla="*/ 159844 h 159844"/>
                  <a:gd name="connsiteX8" fmla="*/ 0 w 317560"/>
                  <a:gd name="connsiteY8" fmla="*/ 100786 h 159844"/>
                  <a:gd name="connsiteX9" fmla="*/ 43897 w 317560"/>
                  <a:gd name="connsiteY9" fmla="*/ 28790 h 159844"/>
                  <a:gd name="connsiteX0" fmla="*/ 158780 w 317560"/>
                  <a:gd name="connsiteY0" fmla="*/ 7444 h 159844"/>
                  <a:gd name="connsiteX1" fmla="*/ 220584 w 317560"/>
                  <a:gd name="connsiteY1" fmla="*/ 2803 h 159844"/>
                  <a:gd name="connsiteX2" fmla="*/ 225793 w 317560"/>
                  <a:gd name="connsiteY2" fmla="*/ 1497 h 159844"/>
                  <a:gd name="connsiteX3" fmla="*/ 268445 w 317560"/>
                  <a:gd name="connsiteY3" fmla="*/ 28790 h 159844"/>
                  <a:gd name="connsiteX4" fmla="*/ 317560 w 317560"/>
                  <a:gd name="connsiteY4" fmla="*/ 100786 h 159844"/>
                  <a:gd name="connsiteX5" fmla="*/ 158780 w 317560"/>
                  <a:gd name="connsiteY5" fmla="*/ 159844 h 159844"/>
                  <a:gd name="connsiteX6" fmla="*/ 0 w 317560"/>
                  <a:gd name="connsiteY6" fmla="*/ 100786 h 159844"/>
                  <a:gd name="connsiteX7" fmla="*/ 43897 w 317560"/>
                  <a:gd name="connsiteY7" fmla="*/ 28790 h 159844"/>
                  <a:gd name="connsiteX8" fmla="*/ 85800 w 317560"/>
                  <a:gd name="connsiteY8" fmla="*/ 0 h 159844"/>
                  <a:gd name="connsiteX9" fmla="*/ 96976 w 317560"/>
                  <a:gd name="connsiteY9" fmla="*/ 2803 h 159844"/>
                  <a:gd name="connsiteX10" fmla="*/ 250220 w 317560"/>
                  <a:gd name="connsiteY10" fmla="*/ 98884 h 159844"/>
                  <a:gd name="connsiteX0" fmla="*/ 158780 w 317560"/>
                  <a:gd name="connsiteY0" fmla="*/ 7444 h 159844"/>
                  <a:gd name="connsiteX1" fmla="*/ 220584 w 317560"/>
                  <a:gd name="connsiteY1" fmla="*/ 2803 h 159844"/>
                  <a:gd name="connsiteX2" fmla="*/ 225793 w 317560"/>
                  <a:gd name="connsiteY2" fmla="*/ 1497 h 159844"/>
                  <a:gd name="connsiteX3" fmla="*/ 268445 w 317560"/>
                  <a:gd name="connsiteY3" fmla="*/ 28790 h 159844"/>
                  <a:gd name="connsiteX4" fmla="*/ 317560 w 317560"/>
                  <a:gd name="connsiteY4" fmla="*/ 100786 h 159844"/>
                  <a:gd name="connsiteX5" fmla="*/ 158780 w 317560"/>
                  <a:gd name="connsiteY5" fmla="*/ 159844 h 159844"/>
                  <a:gd name="connsiteX6" fmla="*/ 0 w 317560"/>
                  <a:gd name="connsiteY6" fmla="*/ 100786 h 159844"/>
                  <a:gd name="connsiteX7" fmla="*/ 43897 w 317560"/>
                  <a:gd name="connsiteY7" fmla="*/ 28790 h 159844"/>
                  <a:gd name="connsiteX8" fmla="*/ 85800 w 317560"/>
                  <a:gd name="connsiteY8" fmla="*/ 0 h 159844"/>
                  <a:gd name="connsiteX9" fmla="*/ 96976 w 317560"/>
                  <a:gd name="connsiteY9" fmla="*/ 2803 h 159844"/>
                  <a:gd name="connsiteX0" fmla="*/ 220584 w 317560"/>
                  <a:gd name="connsiteY0" fmla="*/ 2803 h 159844"/>
                  <a:gd name="connsiteX1" fmla="*/ 225793 w 317560"/>
                  <a:gd name="connsiteY1" fmla="*/ 1497 h 159844"/>
                  <a:gd name="connsiteX2" fmla="*/ 268445 w 317560"/>
                  <a:gd name="connsiteY2" fmla="*/ 28790 h 159844"/>
                  <a:gd name="connsiteX3" fmla="*/ 317560 w 317560"/>
                  <a:gd name="connsiteY3" fmla="*/ 100786 h 159844"/>
                  <a:gd name="connsiteX4" fmla="*/ 158780 w 317560"/>
                  <a:gd name="connsiteY4" fmla="*/ 159844 h 159844"/>
                  <a:gd name="connsiteX5" fmla="*/ 0 w 317560"/>
                  <a:gd name="connsiteY5" fmla="*/ 100786 h 159844"/>
                  <a:gd name="connsiteX6" fmla="*/ 43897 w 317560"/>
                  <a:gd name="connsiteY6" fmla="*/ 28790 h 159844"/>
                  <a:gd name="connsiteX7" fmla="*/ 85800 w 317560"/>
                  <a:gd name="connsiteY7" fmla="*/ 0 h 159844"/>
                  <a:gd name="connsiteX8" fmla="*/ 96976 w 317560"/>
                  <a:gd name="connsiteY8" fmla="*/ 2803 h 159844"/>
                  <a:gd name="connsiteX0" fmla="*/ 220584 w 317560"/>
                  <a:gd name="connsiteY0" fmla="*/ 2803 h 159844"/>
                  <a:gd name="connsiteX1" fmla="*/ 225793 w 317560"/>
                  <a:gd name="connsiteY1" fmla="*/ 1497 h 159844"/>
                  <a:gd name="connsiteX2" fmla="*/ 268445 w 317560"/>
                  <a:gd name="connsiteY2" fmla="*/ 28790 h 159844"/>
                  <a:gd name="connsiteX3" fmla="*/ 317560 w 317560"/>
                  <a:gd name="connsiteY3" fmla="*/ 100786 h 159844"/>
                  <a:gd name="connsiteX4" fmla="*/ 158780 w 317560"/>
                  <a:gd name="connsiteY4" fmla="*/ 159844 h 159844"/>
                  <a:gd name="connsiteX5" fmla="*/ 0 w 317560"/>
                  <a:gd name="connsiteY5" fmla="*/ 100786 h 159844"/>
                  <a:gd name="connsiteX6" fmla="*/ 43897 w 317560"/>
                  <a:gd name="connsiteY6" fmla="*/ 28790 h 159844"/>
                  <a:gd name="connsiteX7" fmla="*/ 85800 w 317560"/>
                  <a:gd name="connsiteY7" fmla="*/ 0 h 159844"/>
                  <a:gd name="connsiteX0" fmla="*/ 220584 w 317560"/>
                  <a:gd name="connsiteY0" fmla="*/ 2803 h 159844"/>
                  <a:gd name="connsiteX1" fmla="*/ 268445 w 317560"/>
                  <a:gd name="connsiteY1" fmla="*/ 28790 h 159844"/>
                  <a:gd name="connsiteX2" fmla="*/ 317560 w 317560"/>
                  <a:gd name="connsiteY2" fmla="*/ 100786 h 159844"/>
                  <a:gd name="connsiteX3" fmla="*/ 158780 w 317560"/>
                  <a:gd name="connsiteY3" fmla="*/ 159844 h 159844"/>
                  <a:gd name="connsiteX4" fmla="*/ 0 w 317560"/>
                  <a:gd name="connsiteY4" fmla="*/ 100786 h 159844"/>
                  <a:gd name="connsiteX5" fmla="*/ 43897 w 317560"/>
                  <a:gd name="connsiteY5" fmla="*/ 28790 h 159844"/>
                  <a:gd name="connsiteX6" fmla="*/ 85800 w 317560"/>
                  <a:gd name="connsiteY6" fmla="*/ 0 h 159844"/>
                  <a:gd name="connsiteX0" fmla="*/ 220584 w 317560"/>
                  <a:gd name="connsiteY0" fmla="*/ 1 h 157042"/>
                  <a:gd name="connsiteX1" fmla="*/ 268445 w 317560"/>
                  <a:gd name="connsiteY1" fmla="*/ 25988 h 157042"/>
                  <a:gd name="connsiteX2" fmla="*/ 317560 w 317560"/>
                  <a:gd name="connsiteY2" fmla="*/ 97984 h 157042"/>
                  <a:gd name="connsiteX3" fmla="*/ 158780 w 317560"/>
                  <a:gd name="connsiteY3" fmla="*/ 157042 h 157042"/>
                  <a:gd name="connsiteX4" fmla="*/ 0 w 317560"/>
                  <a:gd name="connsiteY4" fmla="*/ 97984 h 157042"/>
                  <a:gd name="connsiteX5" fmla="*/ 43897 w 317560"/>
                  <a:gd name="connsiteY5" fmla="*/ 25988 h 157042"/>
                  <a:gd name="connsiteX0" fmla="*/ 268445 w 317560"/>
                  <a:gd name="connsiteY0" fmla="*/ -1 h 131053"/>
                  <a:gd name="connsiteX1" fmla="*/ 317560 w 317560"/>
                  <a:gd name="connsiteY1" fmla="*/ 71995 h 131053"/>
                  <a:gd name="connsiteX2" fmla="*/ 158780 w 317560"/>
                  <a:gd name="connsiteY2" fmla="*/ 131053 h 131053"/>
                  <a:gd name="connsiteX3" fmla="*/ 0 w 317560"/>
                  <a:gd name="connsiteY3" fmla="*/ 71995 h 131053"/>
                  <a:gd name="connsiteX4" fmla="*/ 43897 w 317560"/>
                  <a:gd name="connsiteY4" fmla="*/ -1 h 131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7560" h="131053">
                    <a:moveTo>
                      <a:pt x="268445" y="-1"/>
                    </a:moveTo>
                    <a:cubicBezTo>
                      <a:pt x="298483" y="25804"/>
                      <a:pt x="317560" y="55686"/>
                      <a:pt x="317560" y="71995"/>
                    </a:cubicBezTo>
                    <a:cubicBezTo>
                      <a:pt x="317560" y="104612"/>
                      <a:pt x="246471" y="131053"/>
                      <a:pt x="158780" y="131053"/>
                    </a:cubicBezTo>
                    <a:cubicBezTo>
                      <a:pt x="71089" y="131053"/>
                      <a:pt x="0" y="104612"/>
                      <a:pt x="0" y="71995"/>
                    </a:cubicBezTo>
                    <a:cubicBezTo>
                      <a:pt x="0" y="55686"/>
                      <a:pt x="16468" y="25804"/>
                      <a:pt x="43897" y="-1"/>
                    </a:cubicBez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B3A03AA7-5E3C-45AA-A0C1-6C60949C7564}"/>
                  </a:ext>
                </a:extLst>
              </p:cNvPr>
              <p:cNvSpPr/>
              <p:nvPr/>
            </p:nvSpPr>
            <p:spPr>
              <a:xfrm>
                <a:off x="1186272" y="4266195"/>
                <a:ext cx="360410" cy="139119"/>
              </a:xfrm>
              <a:custGeom>
                <a:avLst/>
                <a:gdLst>
                  <a:gd name="connsiteX0" fmla="*/ 180205 w 360410"/>
                  <a:gd name="connsiteY0" fmla="*/ 0 h 139119"/>
                  <a:gd name="connsiteX1" fmla="*/ 327287 w 360410"/>
                  <a:gd name="connsiteY1" fmla="*/ 38507 h 139119"/>
                  <a:gd name="connsiteX2" fmla="*/ 360410 w 360410"/>
                  <a:gd name="connsiteY2" fmla="*/ 69560 h 139119"/>
                  <a:gd name="connsiteX3" fmla="*/ 327287 w 360410"/>
                  <a:gd name="connsiteY3" fmla="*/ 100612 h 139119"/>
                  <a:gd name="connsiteX4" fmla="*/ 180205 w 360410"/>
                  <a:gd name="connsiteY4" fmla="*/ 139119 h 139119"/>
                  <a:gd name="connsiteX5" fmla="*/ 33123 w 360410"/>
                  <a:gd name="connsiteY5" fmla="*/ 100612 h 139119"/>
                  <a:gd name="connsiteX6" fmla="*/ 0 w 360410"/>
                  <a:gd name="connsiteY6" fmla="*/ 69560 h 139119"/>
                  <a:gd name="connsiteX7" fmla="*/ 33123 w 360410"/>
                  <a:gd name="connsiteY7" fmla="*/ 38507 h 139119"/>
                  <a:gd name="connsiteX8" fmla="*/ 180205 w 360410"/>
                  <a:gd name="connsiteY8" fmla="*/ 0 h 139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60410" h="139119">
                    <a:moveTo>
                      <a:pt x="180205" y="0"/>
                    </a:moveTo>
                    <a:cubicBezTo>
                      <a:pt x="237644" y="0"/>
                      <a:pt x="289645" y="14716"/>
                      <a:pt x="327287" y="38507"/>
                    </a:cubicBezTo>
                    <a:lnTo>
                      <a:pt x="360410" y="69560"/>
                    </a:lnTo>
                    <a:lnTo>
                      <a:pt x="327287" y="100612"/>
                    </a:lnTo>
                    <a:cubicBezTo>
                      <a:pt x="289645" y="124404"/>
                      <a:pt x="237644" y="139119"/>
                      <a:pt x="180205" y="139119"/>
                    </a:cubicBezTo>
                    <a:cubicBezTo>
                      <a:pt x="122766" y="139119"/>
                      <a:pt x="70765" y="124404"/>
                      <a:pt x="33123" y="100612"/>
                    </a:cubicBezTo>
                    <a:lnTo>
                      <a:pt x="0" y="69560"/>
                    </a:lnTo>
                    <a:lnTo>
                      <a:pt x="33123" y="38507"/>
                    </a:lnTo>
                    <a:cubicBezTo>
                      <a:pt x="70765" y="14716"/>
                      <a:pt x="122766" y="0"/>
                      <a:pt x="180205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乗算記号 21">
                <a:extLst>
                  <a:ext uri="{FF2B5EF4-FFF2-40B4-BE49-F238E27FC236}">
                    <a16:creationId xmlns:a16="http://schemas.microsoft.com/office/drawing/2014/main" id="{F762BE97-652D-4278-9A07-3220B86D3235}"/>
                  </a:ext>
                </a:extLst>
              </p:cNvPr>
              <p:cNvSpPr/>
              <p:nvPr/>
            </p:nvSpPr>
            <p:spPr>
              <a:xfrm>
                <a:off x="1095879" y="3884665"/>
                <a:ext cx="195264" cy="195264"/>
              </a:xfrm>
              <a:prstGeom prst="mathMultiply">
                <a:avLst>
                  <a:gd name="adj1" fmla="val 11325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乗算記号 22">
                <a:extLst>
                  <a:ext uri="{FF2B5EF4-FFF2-40B4-BE49-F238E27FC236}">
                    <a16:creationId xmlns:a16="http://schemas.microsoft.com/office/drawing/2014/main" id="{6589288C-D8D2-4553-826C-27D481117B5A}"/>
                  </a:ext>
                </a:extLst>
              </p:cNvPr>
              <p:cNvSpPr/>
              <p:nvPr/>
            </p:nvSpPr>
            <p:spPr>
              <a:xfrm>
                <a:off x="1454034" y="3884665"/>
                <a:ext cx="195264" cy="195264"/>
              </a:xfrm>
              <a:prstGeom prst="mathMultiply">
                <a:avLst>
                  <a:gd name="adj1" fmla="val 11325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月 23">
                <a:extLst>
                  <a:ext uri="{FF2B5EF4-FFF2-40B4-BE49-F238E27FC236}">
                    <a16:creationId xmlns:a16="http://schemas.microsoft.com/office/drawing/2014/main" id="{C217C053-BD21-4F6A-A89D-04304EB4AEAB}"/>
                  </a:ext>
                </a:extLst>
              </p:cNvPr>
              <p:cNvSpPr/>
              <p:nvPr/>
            </p:nvSpPr>
            <p:spPr>
              <a:xfrm>
                <a:off x="1004021" y="3812477"/>
                <a:ext cx="112513" cy="601968"/>
              </a:xfrm>
              <a:prstGeom prst="moon">
                <a:avLst>
                  <a:gd name="adj" fmla="val 39585"/>
                </a:avLst>
              </a:prstGeom>
              <a:solidFill>
                <a:srgbClr val="C0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" name="月 24">
                <a:extLst>
                  <a:ext uri="{FF2B5EF4-FFF2-40B4-BE49-F238E27FC236}">
                    <a16:creationId xmlns:a16="http://schemas.microsoft.com/office/drawing/2014/main" id="{F46300DC-BF3B-4550-B7A8-9D53585ED6B4}"/>
                  </a:ext>
                </a:extLst>
              </p:cNvPr>
              <p:cNvSpPr/>
              <p:nvPr/>
            </p:nvSpPr>
            <p:spPr>
              <a:xfrm flipH="1">
                <a:off x="1642196" y="3812477"/>
                <a:ext cx="112513" cy="601968"/>
              </a:xfrm>
              <a:prstGeom prst="moon">
                <a:avLst>
                  <a:gd name="adj" fmla="val 39585"/>
                </a:avLst>
              </a:prstGeom>
              <a:solidFill>
                <a:srgbClr val="C0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949B5F28-429A-4FDF-BC1B-53D6F1538E07}"/>
                  </a:ext>
                </a:extLst>
              </p:cNvPr>
              <p:cNvSpPr/>
              <p:nvPr/>
            </p:nvSpPr>
            <p:spPr>
              <a:xfrm>
                <a:off x="980561" y="3639247"/>
                <a:ext cx="791090" cy="383478"/>
              </a:xfrm>
              <a:custGeom>
                <a:avLst/>
                <a:gdLst>
                  <a:gd name="connsiteX0" fmla="*/ 492257 w 789413"/>
                  <a:gd name="connsiteY0" fmla="*/ 495 h 410396"/>
                  <a:gd name="connsiteX1" fmla="*/ 649357 w 789413"/>
                  <a:gd name="connsiteY1" fmla="*/ 37883 h 410396"/>
                  <a:gd name="connsiteX2" fmla="*/ 753877 w 789413"/>
                  <a:gd name="connsiteY2" fmla="*/ 410396 h 410396"/>
                  <a:gd name="connsiteX3" fmla="*/ 753876 w 789413"/>
                  <a:gd name="connsiteY3" fmla="*/ 410396 h 410396"/>
                  <a:gd name="connsiteX4" fmla="*/ 420459 w 789413"/>
                  <a:gd name="connsiteY4" fmla="*/ 148437 h 410396"/>
                  <a:gd name="connsiteX5" fmla="*/ 394706 w 789413"/>
                  <a:gd name="connsiteY5" fmla="*/ 143926 h 410396"/>
                  <a:gd name="connsiteX6" fmla="*/ 368954 w 789413"/>
                  <a:gd name="connsiteY6" fmla="*/ 148437 h 410396"/>
                  <a:gd name="connsiteX7" fmla="*/ 35537 w 789413"/>
                  <a:gd name="connsiteY7" fmla="*/ 410396 h 410396"/>
                  <a:gd name="connsiteX8" fmla="*/ 35536 w 789413"/>
                  <a:gd name="connsiteY8" fmla="*/ 410396 h 410396"/>
                  <a:gd name="connsiteX9" fmla="*/ 140056 w 789413"/>
                  <a:gd name="connsiteY9" fmla="*/ 37883 h 410396"/>
                  <a:gd name="connsiteX10" fmla="*/ 349135 w 789413"/>
                  <a:gd name="connsiteY10" fmla="*/ 8603 h 410396"/>
                  <a:gd name="connsiteX11" fmla="*/ 396907 w 789413"/>
                  <a:gd name="connsiteY11" fmla="*/ 25814 h 410396"/>
                  <a:gd name="connsiteX12" fmla="*/ 427646 w 789413"/>
                  <a:gd name="connsiteY12" fmla="*/ 12152 h 410396"/>
                  <a:gd name="connsiteX13" fmla="*/ 492257 w 789413"/>
                  <a:gd name="connsiteY13" fmla="*/ 495 h 4103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789413" h="410396">
                    <a:moveTo>
                      <a:pt x="492257" y="495"/>
                    </a:moveTo>
                    <a:cubicBezTo>
                      <a:pt x="545087" y="-2663"/>
                      <a:pt x="599715" y="9222"/>
                      <a:pt x="649357" y="37883"/>
                    </a:cubicBezTo>
                    <a:cubicBezTo>
                      <a:pt x="781736" y="114312"/>
                      <a:pt x="828531" y="281092"/>
                      <a:pt x="753877" y="410396"/>
                    </a:cubicBezTo>
                    <a:lnTo>
                      <a:pt x="753876" y="410396"/>
                    </a:lnTo>
                    <a:cubicBezTo>
                      <a:pt x="684682" y="277832"/>
                      <a:pt x="561676" y="183661"/>
                      <a:pt x="420459" y="148437"/>
                    </a:cubicBezTo>
                    <a:lnTo>
                      <a:pt x="394706" y="143926"/>
                    </a:lnTo>
                    <a:lnTo>
                      <a:pt x="368954" y="148437"/>
                    </a:lnTo>
                    <a:cubicBezTo>
                      <a:pt x="227737" y="183661"/>
                      <a:pt x="104731" y="277832"/>
                      <a:pt x="35537" y="410396"/>
                    </a:cubicBezTo>
                    <a:lnTo>
                      <a:pt x="35536" y="410396"/>
                    </a:lnTo>
                    <a:cubicBezTo>
                      <a:pt x="-39118" y="281092"/>
                      <a:pt x="7677" y="114312"/>
                      <a:pt x="140056" y="37883"/>
                    </a:cubicBezTo>
                    <a:cubicBezTo>
                      <a:pt x="206245" y="-332"/>
                      <a:pt x="281298" y="-8723"/>
                      <a:pt x="349135" y="8603"/>
                    </a:cubicBezTo>
                    <a:lnTo>
                      <a:pt x="396907" y="25814"/>
                    </a:lnTo>
                    <a:lnTo>
                      <a:pt x="427646" y="12152"/>
                    </a:lnTo>
                    <a:cubicBezTo>
                      <a:pt x="448544" y="5738"/>
                      <a:pt x="470245" y="1810"/>
                      <a:pt x="492257" y="495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7" name="月 26">
                <a:extLst>
                  <a:ext uri="{FF2B5EF4-FFF2-40B4-BE49-F238E27FC236}">
                    <a16:creationId xmlns:a16="http://schemas.microsoft.com/office/drawing/2014/main" id="{DDC18A40-13F5-4615-A9FC-9F0AA568EC5F}"/>
                  </a:ext>
                </a:extLst>
              </p:cNvPr>
              <p:cNvSpPr/>
              <p:nvPr/>
            </p:nvSpPr>
            <p:spPr>
              <a:xfrm rot="15300000">
                <a:off x="1159035" y="3755365"/>
                <a:ext cx="60847" cy="224316"/>
              </a:xfrm>
              <a:prstGeom prst="moon">
                <a:avLst/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28" name="月 27">
                <a:extLst>
                  <a:ext uri="{FF2B5EF4-FFF2-40B4-BE49-F238E27FC236}">
                    <a16:creationId xmlns:a16="http://schemas.microsoft.com/office/drawing/2014/main" id="{04DAB67B-3F8B-4659-BB86-B24CA44CD8C4}"/>
                  </a:ext>
                </a:extLst>
              </p:cNvPr>
              <p:cNvSpPr/>
              <p:nvPr/>
            </p:nvSpPr>
            <p:spPr>
              <a:xfrm rot="6300000" flipH="1">
                <a:off x="1537171" y="3755365"/>
                <a:ext cx="60847" cy="224316"/>
              </a:xfrm>
              <a:prstGeom prst="moon">
                <a:avLst/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1" name="楕円 1">
              <a:extLst>
                <a:ext uri="{FF2B5EF4-FFF2-40B4-BE49-F238E27FC236}">
                  <a16:creationId xmlns:a16="http://schemas.microsoft.com/office/drawing/2014/main" id="{3F95840A-92D5-4C83-9740-1315403414DA}"/>
                </a:ext>
              </a:extLst>
            </p:cNvPr>
            <p:cNvSpPr/>
            <p:nvPr/>
          </p:nvSpPr>
          <p:spPr>
            <a:xfrm flipH="1">
              <a:off x="2123894" y="2762971"/>
              <a:ext cx="126904" cy="207106"/>
            </a:xfrm>
            <a:custGeom>
              <a:avLst/>
              <a:gdLst>
                <a:gd name="connsiteX0" fmla="*/ 0 w 1326245"/>
                <a:gd name="connsiteY0" fmla="*/ 663123 h 1326245"/>
                <a:gd name="connsiteX1" fmla="*/ 663123 w 1326245"/>
                <a:gd name="connsiteY1" fmla="*/ 0 h 1326245"/>
                <a:gd name="connsiteX2" fmla="*/ 1326246 w 1326245"/>
                <a:gd name="connsiteY2" fmla="*/ 663123 h 1326245"/>
                <a:gd name="connsiteX3" fmla="*/ 663123 w 1326245"/>
                <a:gd name="connsiteY3" fmla="*/ 1326246 h 1326245"/>
                <a:gd name="connsiteX4" fmla="*/ 0 w 1326245"/>
                <a:gd name="connsiteY4" fmla="*/ 663123 h 1326245"/>
                <a:gd name="connsiteX0" fmla="*/ 0 w 1326246"/>
                <a:gd name="connsiteY0" fmla="*/ 663123 h 1326246"/>
                <a:gd name="connsiteX1" fmla="*/ 663123 w 1326246"/>
                <a:gd name="connsiteY1" fmla="*/ 0 h 1326246"/>
                <a:gd name="connsiteX2" fmla="*/ 1326246 w 1326246"/>
                <a:gd name="connsiteY2" fmla="*/ 663123 h 1326246"/>
                <a:gd name="connsiteX3" fmla="*/ 663123 w 1326246"/>
                <a:gd name="connsiteY3" fmla="*/ 1326246 h 1326246"/>
                <a:gd name="connsiteX4" fmla="*/ 0 w 1326246"/>
                <a:gd name="connsiteY4" fmla="*/ 663123 h 1326246"/>
                <a:gd name="connsiteX0" fmla="*/ 0 w 1326246"/>
                <a:gd name="connsiteY0" fmla="*/ 663123 h 1326246"/>
                <a:gd name="connsiteX1" fmla="*/ 663123 w 1326246"/>
                <a:gd name="connsiteY1" fmla="*/ 0 h 1326246"/>
                <a:gd name="connsiteX2" fmla="*/ 1326246 w 1326246"/>
                <a:gd name="connsiteY2" fmla="*/ 663123 h 1326246"/>
                <a:gd name="connsiteX3" fmla="*/ 663123 w 1326246"/>
                <a:gd name="connsiteY3" fmla="*/ 1326246 h 1326246"/>
                <a:gd name="connsiteX4" fmla="*/ 0 w 1326246"/>
                <a:gd name="connsiteY4" fmla="*/ 663123 h 1326246"/>
                <a:gd name="connsiteX0" fmla="*/ 0 w 1326246"/>
                <a:gd name="connsiteY0" fmla="*/ 663123 h 1326246"/>
                <a:gd name="connsiteX1" fmla="*/ 663123 w 1326246"/>
                <a:gd name="connsiteY1" fmla="*/ 0 h 1326246"/>
                <a:gd name="connsiteX2" fmla="*/ 1326246 w 1326246"/>
                <a:gd name="connsiteY2" fmla="*/ 663123 h 1326246"/>
                <a:gd name="connsiteX3" fmla="*/ 663123 w 1326246"/>
                <a:gd name="connsiteY3" fmla="*/ 1326246 h 1326246"/>
                <a:gd name="connsiteX4" fmla="*/ 0 w 1326246"/>
                <a:gd name="connsiteY4" fmla="*/ 663123 h 1326246"/>
                <a:gd name="connsiteX0" fmla="*/ 0 w 1326246"/>
                <a:gd name="connsiteY0" fmla="*/ 1501323 h 2164446"/>
                <a:gd name="connsiteX1" fmla="*/ 663123 w 1326246"/>
                <a:gd name="connsiteY1" fmla="*/ 0 h 2164446"/>
                <a:gd name="connsiteX2" fmla="*/ 1326246 w 1326246"/>
                <a:gd name="connsiteY2" fmla="*/ 1501323 h 2164446"/>
                <a:gd name="connsiteX3" fmla="*/ 663123 w 1326246"/>
                <a:gd name="connsiteY3" fmla="*/ 2164446 h 2164446"/>
                <a:gd name="connsiteX4" fmla="*/ 0 w 1326246"/>
                <a:gd name="connsiteY4" fmla="*/ 1501323 h 2164446"/>
                <a:gd name="connsiteX0" fmla="*/ 0 w 1326246"/>
                <a:gd name="connsiteY0" fmla="*/ 1501323 h 2164446"/>
                <a:gd name="connsiteX1" fmla="*/ 663123 w 1326246"/>
                <a:gd name="connsiteY1" fmla="*/ 0 h 2164446"/>
                <a:gd name="connsiteX2" fmla="*/ 1326246 w 1326246"/>
                <a:gd name="connsiteY2" fmla="*/ 1501323 h 2164446"/>
                <a:gd name="connsiteX3" fmla="*/ 663123 w 1326246"/>
                <a:gd name="connsiteY3" fmla="*/ 2164446 h 2164446"/>
                <a:gd name="connsiteX4" fmla="*/ 0 w 1326246"/>
                <a:gd name="connsiteY4" fmla="*/ 1501323 h 2164446"/>
                <a:gd name="connsiteX0" fmla="*/ 0 w 1326246"/>
                <a:gd name="connsiteY0" fmla="*/ 1501323 h 2164446"/>
                <a:gd name="connsiteX1" fmla="*/ 663123 w 1326246"/>
                <a:gd name="connsiteY1" fmla="*/ 0 h 2164446"/>
                <a:gd name="connsiteX2" fmla="*/ 1326246 w 1326246"/>
                <a:gd name="connsiteY2" fmla="*/ 1501323 h 2164446"/>
                <a:gd name="connsiteX3" fmla="*/ 663123 w 1326246"/>
                <a:gd name="connsiteY3" fmla="*/ 2164446 h 2164446"/>
                <a:gd name="connsiteX4" fmla="*/ 0 w 1326246"/>
                <a:gd name="connsiteY4" fmla="*/ 1501323 h 2164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6246" h="2164446">
                  <a:moveTo>
                    <a:pt x="0" y="1501323"/>
                  </a:moveTo>
                  <a:cubicBezTo>
                    <a:pt x="0" y="1135090"/>
                    <a:pt x="334990" y="400050"/>
                    <a:pt x="663123" y="0"/>
                  </a:cubicBezTo>
                  <a:cubicBezTo>
                    <a:pt x="972206" y="381000"/>
                    <a:pt x="1326246" y="1135090"/>
                    <a:pt x="1326246" y="1501323"/>
                  </a:cubicBezTo>
                  <a:cubicBezTo>
                    <a:pt x="1326246" y="1867556"/>
                    <a:pt x="1029356" y="2164446"/>
                    <a:pt x="663123" y="2164446"/>
                  </a:cubicBezTo>
                  <a:cubicBezTo>
                    <a:pt x="296890" y="2164446"/>
                    <a:pt x="0" y="1867556"/>
                    <a:pt x="0" y="1501323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12" name="楕円 1">
              <a:extLst>
                <a:ext uri="{FF2B5EF4-FFF2-40B4-BE49-F238E27FC236}">
                  <a16:creationId xmlns:a16="http://schemas.microsoft.com/office/drawing/2014/main" id="{660C1DAF-DC5B-43ED-B198-D0405926D0E3}"/>
                </a:ext>
              </a:extLst>
            </p:cNvPr>
            <p:cNvSpPr/>
            <p:nvPr/>
          </p:nvSpPr>
          <p:spPr>
            <a:xfrm flipH="1">
              <a:off x="1422854" y="2991571"/>
              <a:ext cx="126904" cy="207106"/>
            </a:xfrm>
            <a:custGeom>
              <a:avLst/>
              <a:gdLst>
                <a:gd name="connsiteX0" fmla="*/ 0 w 1326245"/>
                <a:gd name="connsiteY0" fmla="*/ 663123 h 1326245"/>
                <a:gd name="connsiteX1" fmla="*/ 663123 w 1326245"/>
                <a:gd name="connsiteY1" fmla="*/ 0 h 1326245"/>
                <a:gd name="connsiteX2" fmla="*/ 1326246 w 1326245"/>
                <a:gd name="connsiteY2" fmla="*/ 663123 h 1326245"/>
                <a:gd name="connsiteX3" fmla="*/ 663123 w 1326245"/>
                <a:gd name="connsiteY3" fmla="*/ 1326246 h 1326245"/>
                <a:gd name="connsiteX4" fmla="*/ 0 w 1326245"/>
                <a:gd name="connsiteY4" fmla="*/ 663123 h 1326245"/>
                <a:gd name="connsiteX0" fmla="*/ 0 w 1326246"/>
                <a:gd name="connsiteY0" fmla="*/ 663123 h 1326246"/>
                <a:gd name="connsiteX1" fmla="*/ 663123 w 1326246"/>
                <a:gd name="connsiteY1" fmla="*/ 0 h 1326246"/>
                <a:gd name="connsiteX2" fmla="*/ 1326246 w 1326246"/>
                <a:gd name="connsiteY2" fmla="*/ 663123 h 1326246"/>
                <a:gd name="connsiteX3" fmla="*/ 663123 w 1326246"/>
                <a:gd name="connsiteY3" fmla="*/ 1326246 h 1326246"/>
                <a:gd name="connsiteX4" fmla="*/ 0 w 1326246"/>
                <a:gd name="connsiteY4" fmla="*/ 663123 h 1326246"/>
                <a:gd name="connsiteX0" fmla="*/ 0 w 1326246"/>
                <a:gd name="connsiteY0" fmla="*/ 663123 h 1326246"/>
                <a:gd name="connsiteX1" fmla="*/ 663123 w 1326246"/>
                <a:gd name="connsiteY1" fmla="*/ 0 h 1326246"/>
                <a:gd name="connsiteX2" fmla="*/ 1326246 w 1326246"/>
                <a:gd name="connsiteY2" fmla="*/ 663123 h 1326246"/>
                <a:gd name="connsiteX3" fmla="*/ 663123 w 1326246"/>
                <a:gd name="connsiteY3" fmla="*/ 1326246 h 1326246"/>
                <a:gd name="connsiteX4" fmla="*/ 0 w 1326246"/>
                <a:gd name="connsiteY4" fmla="*/ 663123 h 1326246"/>
                <a:gd name="connsiteX0" fmla="*/ 0 w 1326246"/>
                <a:gd name="connsiteY0" fmla="*/ 663123 h 1326246"/>
                <a:gd name="connsiteX1" fmla="*/ 663123 w 1326246"/>
                <a:gd name="connsiteY1" fmla="*/ 0 h 1326246"/>
                <a:gd name="connsiteX2" fmla="*/ 1326246 w 1326246"/>
                <a:gd name="connsiteY2" fmla="*/ 663123 h 1326246"/>
                <a:gd name="connsiteX3" fmla="*/ 663123 w 1326246"/>
                <a:gd name="connsiteY3" fmla="*/ 1326246 h 1326246"/>
                <a:gd name="connsiteX4" fmla="*/ 0 w 1326246"/>
                <a:gd name="connsiteY4" fmla="*/ 663123 h 1326246"/>
                <a:gd name="connsiteX0" fmla="*/ 0 w 1326246"/>
                <a:gd name="connsiteY0" fmla="*/ 1501323 h 2164446"/>
                <a:gd name="connsiteX1" fmla="*/ 663123 w 1326246"/>
                <a:gd name="connsiteY1" fmla="*/ 0 h 2164446"/>
                <a:gd name="connsiteX2" fmla="*/ 1326246 w 1326246"/>
                <a:gd name="connsiteY2" fmla="*/ 1501323 h 2164446"/>
                <a:gd name="connsiteX3" fmla="*/ 663123 w 1326246"/>
                <a:gd name="connsiteY3" fmla="*/ 2164446 h 2164446"/>
                <a:gd name="connsiteX4" fmla="*/ 0 w 1326246"/>
                <a:gd name="connsiteY4" fmla="*/ 1501323 h 2164446"/>
                <a:gd name="connsiteX0" fmla="*/ 0 w 1326246"/>
                <a:gd name="connsiteY0" fmla="*/ 1501323 h 2164446"/>
                <a:gd name="connsiteX1" fmla="*/ 663123 w 1326246"/>
                <a:gd name="connsiteY1" fmla="*/ 0 h 2164446"/>
                <a:gd name="connsiteX2" fmla="*/ 1326246 w 1326246"/>
                <a:gd name="connsiteY2" fmla="*/ 1501323 h 2164446"/>
                <a:gd name="connsiteX3" fmla="*/ 663123 w 1326246"/>
                <a:gd name="connsiteY3" fmla="*/ 2164446 h 2164446"/>
                <a:gd name="connsiteX4" fmla="*/ 0 w 1326246"/>
                <a:gd name="connsiteY4" fmla="*/ 1501323 h 2164446"/>
                <a:gd name="connsiteX0" fmla="*/ 0 w 1326246"/>
                <a:gd name="connsiteY0" fmla="*/ 1501323 h 2164446"/>
                <a:gd name="connsiteX1" fmla="*/ 663123 w 1326246"/>
                <a:gd name="connsiteY1" fmla="*/ 0 h 2164446"/>
                <a:gd name="connsiteX2" fmla="*/ 1326246 w 1326246"/>
                <a:gd name="connsiteY2" fmla="*/ 1501323 h 2164446"/>
                <a:gd name="connsiteX3" fmla="*/ 663123 w 1326246"/>
                <a:gd name="connsiteY3" fmla="*/ 2164446 h 2164446"/>
                <a:gd name="connsiteX4" fmla="*/ 0 w 1326246"/>
                <a:gd name="connsiteY4" fmla="*/ 1501323 h 2164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6246" h="2164446">
                  <a:moveTo>
                    <a:pt x="0" y="1501323"/>
                  </a:moveTo>
                  <a:cubicBezTo>
                    <a:pt x="0" y="1135090"/>
                    <a:pt x="334990" y="400050"/>
                    <a:pt x="663123" y="0"/>
                  </a:cubicBezTo>
                  <a:cubicBezTo>
                    <a:pt x="972206" y="381000"/>
                    <a:pt x="1326246" y="1135090"/>
                    <a:pt x="1326246" y="1501323"/>
                  </a:cubicBezTo>
                  <a:cubicBezTo>
                    <a:pt x="1326246" y="1867556"/>
                    <a:pt x="1029356" y="2164446"/>
                    <a:pt x="663123" y="2164446"/>
                  </a:cubicBezTo>
                  <a:cubicBezTo>
                    <a:pt x="296890" y="2164446"/>
                    <a:pt x="0" y="1867556"/>
                    <a:pt x="0" y="1501323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13" name="楕円 1">
              <a:extLst>
                <a:ext uri="{FF2B5EF4-FFF2-40B4-BE49-F238E27FC236}">
                  <a16:creationId xmlns:a16="http://schemas.microsoft.com/office/drawing/2014/main" id="{C47D1072-5CC8-42A4-AEA9-1541432400D3}"/>
                </a:ext>
              </a:extLst>
            </p:cNvPr>
            <p:cNvSpPr/>
            <p:nvPr/>
          </p:nvSpPr>
          <p:spPr>
            <a:xfrm flipH="1">
              <a:off x="1872434" y="2404831"/>
              <a:ext cx="126904" cy="207106"/>
            </a:xfrm>
            <a:custGeom>
              <a:avLst/>
              <a:gdLst>
                <a:gd name="connsiteX0" fmla="*/ 0 w 1326245"/>
                <a:gd name="connsiteY0" fmla="*/ 663123 h 1326245"/>
                <a:gd name="connsiteX1" fmla="*/ 663123 w 1326245"/>
                <a:gd name="connsiteY1" fmla="*/ 0 h 1326245"/>
                <a:gd name="connsiteX2" fmla="*/ 1326246 w 1326245"/>
                <a:gd name="connsiteY2" fmla="*/ 663123 h 1326245"/>
                <a:gd name="connsiteX3" fmla="*/ 663123 w 1326245"/>
                <a:gd name="connsiteY3" fmla="*/ 1326246 h 1326245"/>
                <a:gd name="connsiteX4" fmla="*/ 0 w 1326245"/>
                <a:gd name="connsiteY4" fmla="*/ 663123 h 1326245"/>
                <a:gd name="connsiteX0" fmla="*/ 0 w 1326246"/>
                <a:gd name="connsiteY0" fmla="*/ 663123 h 1326246"/>
                <a:gd name="connsiteX1" fmla="*/ 663123 w 1326246"/>
                <a:gd name="connsiteY1" fmla="*/ 0 h 1326246"/>
                <a:gd name="connsiteX2" fmla="*/ 1326246 w 1326246"/>
                <a:gd name="connsiteY2" fmla="*/ 663123 h 1326246"/>
                <a:gd name="connsiteX3" fmla="*/ 663123 w 1326246"/>
                <a:gd name="connsiteY3" fmla="*/ 1326246 h 1326246"/>
                <a:gd name="connsiteX4" fmla="*/ 0 w 1326246"/>
                <a:gd name="connsiteY4" fmla="*/ 663123 h 1326246"/>
                <a:gd name="connsiteX0" fmla="*/ 0 w 1326246"/>
                <a:gd name="connsiteY0" fmla="*/ 663123 h 1326246"/>
                <a:gd name="connsiteX1" fmla="*/ 663123 w 1326246"/>
                <a:gd name="connsiteY1" fmla="*/ 0 h 1326246"/>
                <a:gd name="connsiteX2" fmla="*/ 1326246 w 1326246"/>
                <a:gd name="connsiteY2" fmla="*/ 663123 h 1326246"/>
                <a:gd name="connsiteX3" fmla="*/ 663123 w 1326246"/>
                <a:gd name="connsiteY3" fmla="*/ 1326246 h 1326246"/>
                <a:gd name="connsiteX4" fmla="*/ 0 w 1326246"/>
                <a:gd name="connsiteY4" fmla="*/ 663123 h 1326246"/>
                <a:gd name="connsiteX0" fmla="*/ 0 w 1326246"/>
                <a:gd name="connsiteY0" fmla="*/ 663123 h 1326246"/>
                <a:gd name="connsiteX1" fmla="*/ 663123 w 1326246"/>
                <a:gd name="connsiteY1" fmla="*/ 0 h 1326246"/>
                <a:gd name="connsiteX2" fmla="*/ 1326246 w 1326246"/>
                <a:gd name="connsiteY2" fmla="*/ 663123 h 1326246"/>
                <a:gd name="connsiteX3" fmla="*/ 663123 w 1326246"/>
                <a:gd name="connsiteY3" fmla="*/ 1326246 h 1326246"/>
                <a:gd name="connsiteX4" fmla="*/ 0 w 1326246"/>
                <a:gd name="connsiteY4" fmla="*/ 663123 h 1326246"/>
                <a:gd name="connsiteX0" fmla="*/ 0 w 1326246"/>
                <a:gd name="connsiteY0" fmla="*/ 1501323 h 2164446"/>
                <a:gd name="connsiteX1" fmla="*/ 663123 w 1326246"/>
                <a:gd name="connsiteY1" fmla="*/ 0 h 2164446"/>
                <a:gd name="connsiteX2" fmla="*/ 1326246 w 1326246"/>
                <a:gd name="connsiteY2" fmla="*/ 1501323 h 2164446"/>
                <a:gd name="connsiteX3" fmla="*/ 663123 w 1326246"/>
                <a:gd name="connsiteY3" fmla="*/ 2164446 h 2164446"/>
                <a:gd name="connsiteX4" fmla="*/ 0 w 1326246"/>
                <a:gd name="connsiteY4" fmla="*/ 1501323 h 2164446"/>
                <a:gd name="connsiteX0" fmla="*/ 0 w 1326246"/>
                <a:gd name="connsiteY0" fmla="*/ 1501323 h 2164446"/>
                <a:gd name="connsiteX1" fmla="*/ 663123 w 1326246"/>
                <a:gd name="connsiteY1" fmla="*/ 0 h 2164446"/>
                <a:gd name="connsiteX2" fmla="*/ 1326246 w 1326246"/>
                <a:gd name="connsiteY2" fmla="*/ 1501323 h 2164446"/>
                <a:gd name="connsiteX3" fmla="*/ 663123 w 1326246"/>
                <a:gd name="connsiteY3" fmla="*/ 2164446 h 2164446"/>
                <a:gd name="connsiteX4" fmla="*/ 0 w 1326246"/>
                <a:gd name="connsiteY4" fmla="*/ 1501323 h 2164446"/>
                <a:gd name="connsiteX0" fmla="*/ 0 w 1326246"/>
                <a:gd name="connsiteY0" fmla="*/ 1501323 h 2164446"/>
                <a:gd name="connsiteX1" fmla="*/ 663123 w 1326246"/>
                <a:gd name="connsiteY1" fmla="*/ 0 h 2164446"/>
                <a:gd name="connsiteX2" fmla="*/ 1326246 w 1326246"/>
                <a:gd name="connsiteY2" fmla="*/ 1501323 h 2164446"/>
                <a:gd name="connsiteX3" fmla="*/ 663123 w 1326246"/>
                <a:gd name="connsiteY3" fmla="*/ 2164446 h 2164446"/>
                <a:gd name="connsiteX4" fmla="*/ 0 w 1326246"/>
                <a:gd name="connsiteY4" fmla="*/ 1501323 h 2164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6246" h="2164446">
                  <a:moveTo>
                    <a:pt x="0" y="1501323"/>
                  </a:moveTo>
                  <a:cubicBezTo>
                    <a:pt x="0" y="1135090"/>
                    <a:pt x="334990" y="400050"/>
                    <a:pt x="663123" y="0"/>
                  </a:cubicBezTo>
                  <a:cubicBezTo>
                    <a:pt x="972206" y="381000"/>
                    <a:pt x="1326246" y="1135090"/>
                    <a:pt x="1326246" y="1501323"/>
                  </a:cubicBezTo>
                  <a:cubicBezTo>
                    <a:pt x="1326246" y="1867556"/>
                    <a:pt x="1029356" y="2164446"/>
                    <a:pt x="663123" y="2164446"/>
                  </a:cubicBezTo>
                  <a:cubicBezTo>
                    <a:pt x="296890" y="2164446"/>
                    <a:pt x="0" y="1867556"/>
                    <a:pt x="0" y="1501323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8A76AE38-C7A4-4A61-9712-AF81BB9E98D9}"/>
              </a:ext>
            </a:extLst>
          </p:cNvPr>
          <p:cNvGrpSpPr/>
          <p:nvPr/>
        </p:nvGrpSpPr>
        <p:grpSpPr>
          <a:xfrm>
            <a:off x="4346280" y="927495"/>
            <a:ext cx="1256835" cy="2588718"/>
            <a:chOff x="3082370" y="805124"/>
            <a:chExt cx="1880559" cy="3873410"/>
          </a:xfrm>
        </p:grpSpPr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01B44F0B-3516-464D-B7D7-26498BE11774}"/>
                </a:ext>
              </a:extLst>
            </p:cNvPr>
            <p:cNvSpPr/>
            <p:nvPr/>
          </p:nvSpPr>
          <p:spPr>
            <a:xfrm>
              <a:off x="3274724" y="2256924"/>
              <a:ext cx="1495853" cy="2293361"/>
            </a:xfrm>
            <a:custGeom>
              <a:avLst/>
              <a:gdLst>
                <a:gd name="connsiteX0" fmla="*/ 55111 w 1495853"/>
                <a:gd name="connsiteY0" fmla="*/ 0 h 2293361"/>
                <a:gd name="connsiteX1" fmla="*/ 70205 w 1495853"/>
                <a:gd name="connsiteY1" fmla="*/ 6253 h 2293361"/>
                <a:gd name="connsiteX2" fmla="*/ 147421 w 1495853"/>
                <a:gd name="connsiteY2" fmla="*/ 83467 h 2293361"/>
                <a:gd name="connsiteX3" fmla="*/ 159591 w 1495853"/>
                <a:gd name="connsiteY3" fmla="*/ 84230 h 2293361"/>
                <a:gd name="connsiteX4" fmla="*/ 361356 w 1495853"/>
                <a:gd name="connsiteY4" fmla="*/ 138293 h 2293361"/>
                <a:gd name="connsiteX5" fmla="*/ 397149 w 1495853"/>
                <a:gd name="connsiteY5" fmla="*/ 200288 h 2293361"/>
                <a:gd name="connsiteX6" fmla="*/ 393039 w 1495853"/>
                <a:gd name="connsiteY6" fmla="*/ 215626 h 2293361"/>
                <a:gd name="connsiteX7" fmla="*/ 311595 w 1495853"/>
                <a:gd name="connsiteY7" fmla="*/ 262648 h 2293361"/>
                <a:gd name="connsiteX8" fmla="*/ 295951 w 1495853"/>
                <a:gd name="connsiteY8" fmla="*/ 258456 h 2293361"/>
                <a:gd name="connsiteX9" fmla="*/ 266487 w 1495853"/>
                <a:gd name="connsiteY9" fmla="*/ 314019 h 2293361"/>
                <a:gd name="connsiteX10" fmla="*/ 400567 w 1495853"/>
                <a:gd name="connsiteY10" fmla="*/ 890069 h 2293361"/>
                <a:gd name="connsiteX11" fmla="*/ 475834 w 1495853"/>
                <a:gd name="connsiteY11" fmla="*/ 944629 h 2293361"/>
                <a:gd name="connsiteX12" fmla="*/ 543294 w 1495853"/>
                <a:gd name="connsiteY12" fmla="*/ 976820 h 2293361"/>
                <a:gd name="connsiteX13" fmla="*/ 623617 w 1495853"/>
                <a:gd name="connsiteY13" fmla="*/ 922665 h 2293361"/>
                <a:gd name="connsiteX14" fmla="*/ 733890 w 1495853"/>
                <a:gd name="connsiteY14" fmla="*/ 900402 h 2293361"/>
                <a:gd name="connsiteX15" fmla="*/ 844163 w 1495853"/>
                <a:gd name="connsiteY15" fmla="*/ 922665 h 2293361"/>
                <a:gd name="connsiteX16" fmla="*/ 924325 w 1495853"/>
                <a:gd name="connsiteY16" fmla="*/ 976712 h 2293361"/>
                <a:gd name="connsiteX17" fmla="*/ 989350 w 1495853"/>
                <a:gd name="connsiteY17" fmla="*/ 946156 h 2293361"/>
                <a:gd name="connsiteX18" fmla="*/ 1064940 w 1495853"/>
                <a:gd name="connsiteY18" fmla="*/ 892044 h 2293361"/>
                <a:gd name="connsiteX19" fmla="*/ 1202443 w 1495853"/>
                <a:gd name="connsiteY19" fmla="*/ 316802 h 2293361"/>
                <a:gd name="connsiteX20" fmla="*/ 1173390 w 1495853"/>
                <a:gd name="connsiteY20" fmla="*/ 261217 h 2293361"/>
                <a:gd name="connsiteX21" fmla="*/ 1133798 w 1495853"/>
                <a:gd name="connsiteY21" fmla="*/ 256005 h 2293361"/>
                <a:gd name="connsiteX22" fmla="*/ 1102814 w 1495853"/>
                <a:gd name="connsiteY22" fmla="*/ 215626 h 2293361"/>
                <a:gd name="connsiteX23" fmla="*/ 1098704 w 1495853"/>
                <a:gd name="connsiteY23" fmla="*/ 200288 h 2293361"/>
                <a:gd name="connsiteX24" fmla="*/ 1134497 w 1495853"/>
                <a:gd name="connsiteY24" fmla="*/ 138293 h 2293361"/>
                <a:gd name="connsiteX25" fmla="*/ 1336263 w 1495853"/>
                <a:gd name="connsiteY25" fmla="*/ 84230 h 2293361"/>
                <a:gd name="connsiteX26" fmla="*/ 1348432 w 1495853"/>
                <a:gd name="connsiteY26" fmla="*/ 83467 h 2293361"/>
                <a:gd name="connsiteX27" fmla="*/ 1425648 w 1495853"/>
                <a:gd name="connsiteY27" fmla="*/ 6253 h 2293361"/>
                <a:gd name="connsiteX28" fmla="*/ 1440742 w 1495853"/>
                <a:gd name="connsiteY28" fmla="*/ 0 h 2293361"/>
                <a:gd name="connsiteX29" fmla="*/ 1455836 w 1495853"/>
                <a:gd name="connsiteY29" fmla="*/ 6252 h 2293361"/>
                <a:gd name="connsiteX30" fmla="*/ 1460572 w 1495853"/>
                <a:gd name="connsiteY30" fmla="*/ 10988 h 2293361"/>
                <a:gd name="connsiteX31" fmla="*/ 1460572 w 1495853"/>
                <a:gd name="connsiteY31" fmla="*/ 50648 h 2293361"/>
                <a:gd name="connsiteX32" fmla="*/ 1399271 w 1495853"/>
                <a:gd name="connsiteY32" fmla="*/ 111947 h 2293361"/>
                <a:gd name="connsiteX33" fmla="*/ 1459582 w 1495853"/>
                <a:gd name="connsiteY33" fmla="*/ 77127 h 2293361"/>
                <a:gd name="connsiteX34" fmla="*/ 1475781 w 1495853"/>
                <a:gd name="connsiteY34" fmla="*/ 74993 h 2293361"/>
                <a:gd name="connsiteX35" fmla="*/ 1488743 w 1495853"/>
                <a:gd name="connsiteY35" fmla="*/ 84940 h 2293361"/>
                <a:gd name="connsiteX36" fmla="*/ 1492092 w 1495853"/>
                <a:gd name="connsiteY36" fmla="*/ 90739 h 2293361"/>
                <a:gd name="connsiteX37" fmla="*/ 1481828 w 1495853"/>
                <a:gd name="connsiteY37" fmla="*/ 129048 h 2293361"/>
                <a:gd name="connsiteX38" fmla="*/ 1473980 w 1495853"/>
                <a:gd name="connsiteY38" fmla="*/ 133579 h 2293361"/>
                <a:gd name="connsiteX39" fmla="*/ 1482584 w 1495853"/>
                <a:gd name="connsiteY39" fmla="*/ 144791 h 2293361"/>
                <a:gd name="connsiteX40" fmla="*/ 1484317 w 1495853"/>
                <a:gd name="connsiteY40" fmla="*/ 151260 h 2293361"/>
                <a:gd name="connsiteX41" fmla="*/ 1464486 w 1495853"/>
                <a:gd name="connsiteY41" fmla="*/ 185607 h 2293361"/>
                <a:gd name="connsiteX42" fmla="*/ 1367071 w 1495853"/>
                <a:gd name="connsiteY42" fmla="*/ 211708 h 2293361"/>
                <a:gd name="connsiteX43" fmla="*/ 1365916 w 1495853"/>
                <a:gd name="connsiteY43" fmla="*/ 211556 h 2293361"/>
                <a:gd name="connsiteX44" fmla="*/ 1355346 w 1495853"/>
                <a:gd name="connsiteY44" fmla="*/ 216806 h 2293361"/>
                <a:gd name="connsiteX45" fmla="*/ 1330347 w 1495853"/>
                <a:gd name="connsiteY45" fmla="*/ 223505 h 2293361"/>
                <a:gd name="connsiteX46" fmla="*/ 1347934 w 1495853"/>
                <a:gd name="connsiteY46" fmla="*/ 257151 h 2293361"/>
                <a:gd name="connsiteX47" fmla="*/ 1167734 w 1495853"/>
                <a:gd name="connsiteY47" fmla="*/ 1011012 h 2293361"/>
                <a:gd name="connsiteX48" fmla="*/ 1068673 w 1495853"/>
                <a:gd name="connsiteY48" fmla="*/ 1081926 h 2293361"/>
                <a:gd name="connsiteX49" fmla="*/ 1006616 w 1495853"/>
                <a:gd name="connsiteY49" fmla="*/ 1111087 h 2293361"/>
                <a:gd name="connsiteX50" fmla="*/ 1011434 w 1495853"/>
                <a:gd name="connsiteY50" fmla="*/ 1126606 h 2293361"/>
                <a:gd name="connsiteX51" fmla="*/ 1017189 w 1495853"/>
                <a:gd name="connsiteY51" fmla="*/ 1183701 h 2293361"/>
                <a:gd name="connsiteX52" fmla="*/ 1017189 w 1495853"/>
                <a:gd name="connsiteY52" fmla="*/ 1696090 h 2293361"/>
                <a:gd name="connsiteX53" fmla="*/ 1101812 w 1495853"/>
                <a:gd name="connsiteY53" fmla="*/ 1741439 h 2293361"/>
                <a:gd name="connsiteX54" fmla="*/ 1397440 w 1495853"/>
                <a:gd name="connsiteY54" fmla="*/ 2288127 h 2293361"/>
                <a:gd name="connsiteX55" fmla="*/ 1201427 w 1495853"/>
                <a:gd name="connsiteY55" fmla="*/ 2289789 h 2293361"/>
                <a:gd name="connsiteX56" fmla="*/ 732103 w 1495853"/>
                <a:gd name="connsiteY56" fmla="*/ 1826202 h 2293361"/>
                <a:gd name="connsiteX57" fmla="*/ 266334 w 1495853"/>
                <a:gd name="connsiteY57" fmla="*/ 2293361 h 2293361"/>
                <a:gd name="connsiteX58" fmla="*/ 70314 w 1495853"/>
                <a:gd name="connsiteY58" fmla="*/ 2293197 h 2293361"/>
                <a:gd name="connsiteX59" fmla="*/ 361758 w 1495853"/>
                <a:gd name="connsiteY59" fmla="*/ 1744266 h 2293361"/>
                <a:gd name="connsiteX60" fmla="*/ 450591 w 1495853"/>
                <a:gd name="connsiteY60" fmla="*/ 1695783 h 2293361"/>
                <a:gd name="connsiteX61" fmla="*/ 450591 w 1495853"/>
                <a:gd name="connsiteY61" fmla="*/ 1183701 h 2293361"/>
                <a:gd name="connsiteX62" fmla="*/ 456347 w 1495853"/>
                <a:gd name="connsiteY62" fmla="*/ 1126606 h 2293361"/>
                <a:gd name="connsiteX63" fmla="*/ 461144 w 1495853"/>
                <a:gd name="connsiteY63" fmla="*/ 1111152 h 2293361"/>
                <a:gd name="connsiteX64" fmla="*/ 395704 w 1495853"/>
                <a:gd name="connsiteY64" fmla="*/ 1079925 h 2293361"/>
                <a:gd name="connsiteX65" fmla="*/ 297066 w 1495853"/>
                <a:gd name="connsiteY65" fmla="*/ 1008423 h 2293361"/>
                <a:gd name="connsiteX66" fmla="*/ 121353 w 1495853"/>
                <a:gd name="connsiteY66" fmla="*/ 253503 h 2293361"/>
                <a:gd name="connsiteX67" fmla="*/ 140774 w 1495853"/>
                <a:gd name="connsiteY67" fmla="*/ 216878 h 2293361"/>
                <a:gd name="connsiteX68" fmla="*/ 140507 w 1495853"/>
                <a:gd name="connsiteY68" fmla="*/ 216806 h 2293361"/>
                <a:gd name="connsiteX69" fmla="*/ 129938 w 1495853"/>
                <a:gd name="connsiteY69" fmla="*/ 211556 h 2293361"/>
                <a:gd name="connsiteX70" fmla="*/ 128782 w 1495853"/>
                <a:gd name="connsiteY70" fmla="*/ 211708 h 2293361"/>
                <a:gd name="connsiteX71" fmla="*/ 31367 w 1495853"/>
                <a:gd name="connsiteY71" fmla="*/ 185607 h 2293361"/>
                <a:gd name="connsiteX72" fmla="*/ 11536 w 1495853"/>
                <a:gd name="connsiteY72" fmla="*/ 151260 h 2293361"/>
                <a:gd name="connsiteX73" fmla="*/ 13269 w 1495853"/>
                <a:gd name="connsiteY73" fmla="*/ 144791 h 2293361"/>
                <a:gd name="connsiteX74" fmla="*/ 21873 w 1495853"/>
                <a:gd name="connsiteY74" fmla="*/ 133579 h 2293361"/>
                <a:gd name="connsiteX75" fmla="*/ 14025 w 1495853"/>
                <a:gd name="connsiteY75" fmla="*/ 129048 h 2293361"/>
                <a:gd name="connsiteX76" fmla="*/ 3761 w 1495853"/>
                <a:gd name="connsiteY76" fmla="*/ 90739 h 2293361"/>
                <a:gd name="connsiteX77" fmla="*/ 7110 w 1495853"/>
                <a:gd name="connsiteY77" fmla="*/ 84940 h 2293361"/>
                <a:gd name="connsiteX78" fmla="*/ 20072 w 1495853"/>
                <a:gd name="connsiteY78" fmla="*/ 74993 h 2293361"/>
                <a:gd name="connsiteX79" fmla="*/ 36271 w 1495853"/>
                <a:gd name="connsiteY79" fmla="*/ 77127 h 2293361"/>
                <a:gd name="connsiteX80" fmla="*/ 96582 w 1495853"/>
                <a:gd name="connsiteY80" fmla="*/ 111947 h 2293361"/>
                <a:gd name="connsiteX81" fmla="*/ 35281 w 1495853"/>
                <a:gd name="connsiteY81" fmla="*/ 50648 h 2293361"/>
                <a:gd name="connsiteX82" fmla="*/ 35281 w 1495853"/>
                <a:gd name="connsiteY82" fmla="*/ 10988 h 2293361"/>
                <a:gd name="connsiteX83" fmla="*/ 40017 w 1495853"/>
                <a:gd name="connsiteY83" fmla="*/ 6252 h 2293361"/>
                <a:gd name="connsiteX84" fmla="*/ 55111 w 1495853"/>
                <a:gd name="connsiteY84" fmla="*/ 0 h 2293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1495853" h="2293361">
                  <a:moveTo>
                    <a:pt x="55111" y="0"/>
                  </a:moveTo>
                  <a:cubicBezTo>
                    <a:pt x="60575" y="0"/>
                    <a:pt x="66037" y="2084"/>
                    <a:pt x="70205" y="6253"/>
                  </a:cubicBezTo>
                  <a:lnTo>
                    <a:pt x="147421" y="83467"/>
                  </a:lnTo>
                  <a:lnTo>
                    <a:pt x="159591" y="84230"/>
                  </a:lnTo>
                  <a:lnTo>
                    <a:pt x="361356" y="138293"/>
                  </a:lnTo>
                  <a:cubicBezTo>
                    <a:pt x="388360" y="145529"/>
                    <a:pt x="404385" y="173285"/>
                    <a:pt x="397149" y="200288"/>
                  </a:cubicBezTo>
                  <a:lnTo>
                    <a:pt x="393039" y="215626"/>
                  </a:lnTo>
                  <a:cubicBezTo>
                    <a:pt x="383534" y="251101"/>
                    <a:pt x="347070" y="272154"/>
                    <a:pt x="311595" y="262648"/>
                  </a:cubicBezTo>
                  <a:lnTo>
                    <a:pt x="295951" y="258456"/>
                  </a:lnTo>
                  <a:lnTo>
                    <a:pt x="266487" y="314019"/>
                  </a:lnTo>
                  <a:cubicBezTo>
                    <a:pt x="183964" y="511572"/>
                    <a:pt x="234309" y="744678"/>
                    <a:pt x="400567" y="890069"/>
                  </a:cubicBezTo>
                  <a:cubicBezTo>
                    <a:pt x="424318" y="910839"/>
                    <a:pt x="449528" y="929026"/>
                    <a:pt x="475834" y="944629"/>
                  </a:cubicBezTo>
                  <a:lnTo>
                    <a:pt x="543294" y="976820"/>
                  </a:lnTo>
                  <a:lnTo>
                    <a:pt x="623617" y="922665"/>
                  </a:lnTo>
                  <a:cubicBezTo>
                    <a:pt x="657511" y="908329"/>
                    <a:pt x="694775" y="900402"/>
                    <a:pt x="733890" y="900402"/>
                  </a:cubicBezTo>
                  <a:cubicBezTo>
                    <a:pt x="773006" y="900402"/>
                    <a:pt x="810270" y="908329"/>
                    <a:pt x="844163" y="922665"/>
                  </a:cubicBezTo>
                  <a:lnTo>
                    <a:pt x="924325" y="976712"/>
                  </a:lnTo>
                  <a:lnTo>
                    <a:pt x="989350" y="946156"/>
                  </a:lnTo>
                  <a:cubicBezTo>
                    <a:pt x="1015748" y="930709"/>
                    <a:pt x="1041066" y="912673"/>
                    <a:pt x="1064940" y="892044"/>
                  </a:cubicBezTo>
                  <a:cubicBezTo>
                    <a:pt x="1232060" y="747644"/>
                    <a:pt x="1283790" y="514841"/>
                    <a:pt x="1202443" y="316802"/>
                  </a:cubicBezTo>
                  <a:lnTo>
                    <a:pt x="1173390" y="261217"/>
                  </a:lnTo>
                  <a:lnTo>
                    <a:pt x="1133798" y="256005"/>
                  </a:lnTo>
                  <a:cubicBezTo>
                    <a:pt x="1119059" y="247495"/>
                    <a:pt x="1107567" y="233364"/>
                    <a:pt x="1102814" y="215626"/>
                  </a:cubicBezTo>
                  <a:lnTo>
                    <a:pt x="1098704" y="200288"/>
                  </a:lnTo>
                  <a:cubicBezTo>
                    <a:pt x="1091469" y="173285"/>
                    <a:pt x="1107494" y="145529"/>
                    <a:pt x="1134497" y="138293"/>
                  </a:cubicBezTo>
                  <a:lnTo>
                    <a:pt x="1336263" y="84230"/>
                  </a:lnTo>
                  <a:lnTo>
                    <a:pt x="1348432" y="83467"/>
                  </a:lnTo>
                  <a:lnTo>
                    <a:pt x="1425648" y="6253"/>
                  </a:lnTo>
                  <a:cubicBezTo>
                    <a:pt x="1429816" y="2084"/>
                    <a:pt x="1435278" y="0"/>
                    <a:pt x="1440742" y="0"/>
                  </a:cubicBezTo>
                  <a:cubicBezTo>
                    <a:pt x="1446205" y="0"/>
                    <a:pt x="1451667" y="2084"/>
                    <a:pt x="1455836" y="6252"/>
                  </a:cubicBezTo>
                  <a:lnTo>
                    <a:pt x="1460572" y="10988"/>
                  </a:lnTo>
                  <a:cubicBezTo>
                    <a:pt x="1471523" y="21940"/>
                    <a:pt x="1471524" y="39697"/>
                    <a:pt x="1460572" y="50648"/>
                  </a:cubicBezTo>
                  <a:lnTo>
                    <a:pt x="1399271" y="111947"/>
                  </a:lnTo>
                  <a:lnTo>
                    <a:pt x="1459582" y="77127"/>
                  </a:lnTo>
                  <a:cubicBezTo>
                    <a:pt x="1464687" y="74179"/>
                    <a:pt x="1470504" y="73579"/>
                    <a:pt x="1475781" y="74993"/>
                  </a:cubicBezTo>
                  <a:cubicBezTo>
                    <a:pt x="1481059" y="76408"/>
                    <a:pt x="1485796" y="79834"/>
                    <a:pt x="1488743" y="84940"/>
                  </a:cubicBezTo>
                  <a:lnTo>
                    <a:pt x="1492092" y="90739"/>
                  </a:lnTo>
                  <a:cubicBezTo>
                    <a:pt x="1499836" y="104153"/>
                    <a:pt x="1495240" y="121304"/>
                    <a:pt x="1481828" y="129048"/>
                  </a:cubicBezTo>
                  <a:lnTo>
                    <a:pt x="1473980" y="133579"/>
                  </a:lnTo>
                  <a:lnTo>
                    <a:pt x="1482584" y="144791"/>
                  </a:lnTo>
                  <a:lnTo>
                    <a:pt x="1484317" y="151260"/>
                  </a:lnTo>
                  <a:cubicBezTo>
                    <a:pt x="1488326" y="166220"/>
                    <a:pt x="1479447" y="181598"/>
                    <a:pt x="1464486" y="185607"/>
                  </a:cubicBezTo>
                  <a:lnTo>
                    <a:pt x="1367071" y="211708"/>
                  </a:lnTo>
                  <a:lnTo>
                    <a:pt x="1365916" y="211556"/>
                  </a:lnTo>
                  <a:lnTo>
                    <a:pt x="1355346" y="216806"/>
                  </a:lnTo>
                  <a:lnTo>
                    <a:pt x="1330347" y="223505"/>
                  </a:lnTo>
                  <a:lnTo>
                    <a:pt x="1347934" y="257151"/>
                  </a:lnTo>
                  <a:cubicBezTo>
                    <a:pt x="1454540" y="516684"/>
                    <a:pt x="1386747" y="821775"/>
                    <a:pt x="1167734" y="1011012"/>
                  </a:cubicBezTo>
                  <a:cubicBezTo>
                    <a:pt x="1136447" y="1038046"/>
                    <a:pt x="1103268" y="1061683"/>
                    <a:pt x="1068673" y="1081926"/>
                  </a:cubicBezTo>
                  <a:lnTo>
                    <a:pt x="1006616" y="1111087"/>
                  </a:lnTo>
                  <a:lnTo>
                    <a:pt x="1011434" y="1126606"/>
                  </a:lnTo>
                  <a:cubicBezTo>
                    <a:pt x="1015207" y="1145048"/>
                    <a:pt x="1017189" y="1164143"/>
                    <a:pt x="1017189" y="1183701"/>
                  </a:cubicBezTo>
                  <a:lnTo>
                    <a:pt x="1017189" y="1696090"/>
                  </a:lnTo>
                  <a:lnTo>
                    <a:pt x="1101812" y="1741439"/>
                  </a:lnTo>
                  <a:cubicBezTo>
                    <a:pt x="1278483" y="1859356"/>
                    <a:pt x="1395505" y="2059838"/>
                    <a:pt x="1397440" y="2288127"/>
                  </a:cubicBezTo>
                  <a:lnTo>
                    <a:pt x="1201427" y="2289789"/>
                  </a:lnTo>
                  <a:cubicBezTo>
                    <a:pt x="1199244" y="2032425"/>
                    <a:pt x="989474" y="1825219"/>
                    <a:pt x="732103" y="1826202"/>
                  </a:cubicBezTo>
                  <a:cubicBezTo>
                    <a:pt x="474732" y="1827185"/>
                    <a:pt x="266551" y="2035988"/>
                    <a:pt x="266334" y="2293361"/>
                  </a:cubicBezTo>
                  <a:lnTo>
                    <a:pt x="70314" y="2293197"/>
                  </a:lnTo>
                  <a:cubicBezTo>
                    <a:pt x="70506" y="2064900"/>
                    <a:pt x="185992" y="1863530"/>
                    <a:pt x="361758" y="1744266"/>
                  </a:cubicBezTo>
                  <a:lnTo>
                    <a:pt x="450591" y="1695783"/>
                  </a:lnTo>
                  <a:lnTo>
                    <a:pt x="450591" y="1183701"/>
                  </a:lnTo>
                  <a:cubicBezTo>
                    <a:pt x="450591" y="1164143"/>
                    <a:pt x="452573" y="1145048"/>
                    <a:pt x="456347" y="1126606"/>
                  </a:cubicBezTo>
                  <a:lnTo>
                    <a:pt x="461144" y="1111152"/>
                  </a:lnTo>
                  <a:lnTo>
                    <a:pt x="395704" y="1079925"/>
                  </a:lnTo>
                  <a:cubicBezTo>
                    <a:pt x="361230" y="1059477"/>
                    <a:pt x="328192" y="1035643"/>
                    <a:pt x="297066" y="1008423"/>
                  </a:cubicBezTo>
                  <a:cubicBezTo>
                    <a:pt x="79183" y="817886"/>
                    <a:pt x="13205" y="512398"/>
                    <a:pt x="121353" y="253503"/>
                  </a:cubicBezTo>
                  <a:lnTo>
                    <a:pt x="140774" y="216878"/>
                  </a:lnTo>
                  <a:lnTo>
                    <a:pt x="140507" y="216806"/>
                  </a:lnTo>
                  <a:lnTo>
                    <a:pt x="129938" y="211556"/>
                  </a:lnTo>
                  <a:lnTo>
                    <a:pt x="128782" y="211708"/>
                  </a:lnTo>
                  <a:lnTo>
                    <a:pt x="31367" y="185607"/>
                  </a:lnTo>
                  <a:cubicBezTo>
                    <a:pt x="16406" y="181598"/>
                    <a:pt x="7527" y="166220"/>
                    <a:pt x="11536" y="151260"/>
                  </a:cubicBezTo>
                  <a:lnTo>
                    <a:pt x="13269" y="144791"/>
                  </a:lnTo>
                  <a:lnTo>
                    <a:pt x="21873" y="133579"/>
                  </a:lnTo>
                  <a:lnTo>
                    <a:pt x="14025" y="129048"/>
                  </a:lnTo>
                  <a:cubicBezTo>
                    <a:pt x="613" y="121304"/>
                    <a:pt x="-3983" y="104153"/>
                    <a:pt x="3761" y="90739"/>
                  </a:cubicBezTo>
                  <a:lnTo>
                    <a:pt x="7110" y="84940"/>
                  </a:lnTo>
                  <a:cubicBezTo>
                    <a:pt x="10057" y="79834"/>
                    <a:pt x="14794" y="76408"/>
                    <a:pt x="20072" y="74993"/>
                  </a:cubicBezTo>
                  <a:cubicBezTo>
                    <a:pt x="25349" y="73579"/>
                    <a:pt x="31166" y="74179"/>
                    <a:pt x="36271" y="77127"/>
                  </a:cubicBezTo>
                  <a:lnTo>
                    <a:pt x="96582" y="111947"/>
                  </a:lnTo>
                  <a:lnTo>
                    <a:pt x="35281" y="50648"/>
                  </a:lnTo>
                  <a:cubicBezTo>
                    <a:pt x="24329" y="39697"/>
                    <a:pt x="24330" y="21940"/>
                    <a:pt x="35281" y="10988"/>
                  </a:cubicBezTo>
                  <a:lnTo>
                    <a:pt x="40017" y="6252"/>
                  </a:lnTo>
                  <a:cubicBezTo>
                    <a:pt x="44186" y="2084"/>
                    <a:pt x="49648" y="0"/>
                    <a:pt x="55111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02C07DFC-A358-4B40-82B5-EE60B750D262}"/>
                </a:ext>
              </a:extLst>
            </p:cNvPr>
            <p:cNvGrpSpPr/>
            <p:nvPr/>
          </p:nvGrpSpPr>
          <p:grpSpPr>
            <a:xfrm>
              <a:off x="3082370" y="805124"/>
              <a:ext cx="1880559" cy="1673524"/>
              <a:chOff x="3549574" y="286952"/>
              <a:chExt cx="1880559" cy="1673524"/>
            </a:xfrm>
          </p:grpSpPr>
          <p:sp>
            <p:nvSpPr>
              <p:cNvPr id="70" name="円柱 69">
                <a:extLst>
                  <a:ext uri="{FF2B5EF4-FFF2-40B4-BE49-F238E27FC236}">
                    <a16:creationId xmlns:a16="http://schemas.microsoft.com/office/drawing/2014/main" id="{B1706CB2-66FB-4025-9B57-3761B5DFF0F2}"/>
                  </a:ext>
                </a:extLst>
              </p:cNvPr>
              <p:cNvSpPr/>
              <p:nvPr/>
            </p:nvSpPr>
            <p:spPr>
              <a:xfrm>
                <a:off x="3549574" y="286952"/>
                <a:ext cx="1880559" cy="1673524"/>
              </a:xfrm>
              <a:prstGeom prst="can">
                <a:avLst>
                  <a:gd name="adj" fmla="val 38402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テキスト ボックス 70">
                <a:extLst>
                  <a:ext uri="{FF2B5EF4-FFF2-40B4-BE49-F238E27FC236}">
                    <a16:creationId xmlns:a16="http://schemas.microsoft.com/office/drawing/2014/main" id="{E48D2911-8745-42D8-85E2-C1D936E5CDE2}"/>
                  </a:ext>
                </a:extLst>
              </p:cNvPr>
              <p:cNvSpPr txBox="1"/>
              <p:nvPr/>
            </p:nvSpPr>
            <p:spPr>
              <a:xfrm>
                <a:off x="3823126" y="1087997"/>
                <a:ext cx="1336426" cy="618812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b="1" dirty="0">
                    <a:ln>
                      <a:solidFill>
                        <a:schemeClr val="tx1"/>
                      </a:solidFill>
                    </a:ln>
                    <a:solidFill>
                      <a:schemeClr val="bg1"/>
                    </a:solidFill>
                    <a:latin typeface="Arial Black" panose="020B0A04020102020204" pitchFamily="34" charset="0"/>
                    <a:ea typeface="メイリオ" panose="020B0604030504040204" pitchFamily="50" charset="-128"/>
                  </a:rPr>
                  <a:t>10%</a:t>
                </a:r>
                <a:endParaRPr lang="ja-JP" altLang="en-US" b="1" dirty="0">
                  <a:ln>
                    <a:solidFill>
                      <a:schemeClr val="tx1"/>
                    </a:solidFill>
                  </a:ln>
                  <a:solidFill>
                    <a:schemeClr val="bg1"/>
                  </a:solidFill>
                  <a:latin typeface="Arial Black" panose="020B0A04020102020204" pitchFamily="34" charset="0"/>
                  <a:ea typeface="メイリオ" panose="020B0604030504040204" pitchFamily="50" charset="-128"/>
                </a:endParaRPr>
              </a:p>
            </p:txBody>
          </p:sp>
          <p:sp>
            <p:nvSpPr>
              <p:cNvPr id="72" name="テキスト ボックス 71">
                <a:extLst>
                  <a:ext uri="{FF2B5EF4-FFF2-40B4-BE49-F238E27FC236}">
                    <a16:creationId xmlns:a16="http://schemas.microsoft.com/office/drawing/2014/main" id="{43FB9B2B-69BA-414C-A2E3-089B1EB123E3}"/>
                  </a:ext>
                </a:extLst>
              </p:cNvPr>
              <p:cNvSpPr txBox="1"/>
              <p:nvPr/>
            </p:nvSpPr>
            <p:spPr>
              <a:xfrm>
                <a:off x="3849961" y="381683"/>
                <a:ext cx="1282756" cy="39696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FadeUp">
                  <a:avLst>
                    <a:gd name="adj" fmla="val 17282"/>
                  </a:avLst>
                </a:prstTxWarp>
                <a:spAutoFit/>
              </a:bodyPr>
              <a:lstStyle/>
              <a:p>
                <a:r>
                  <a:rPr lang="ja-JP" altLang="en-US" b="1" dirty="0">
                    <a:ln>
                      <a:solidFill>
                        <a:schemeClr val="tx1"/>
                      </a:solidFill>
                    </a:ln>
                    <a:solidFill>
                      <a:schemeClr val="bg1"/>
                    </a:solidFill>
                    <a:latin typeface="Arial Black" panose="020B0A04020102020204" pitchFamily="34" charset="0"/>
                    <a:ea typeface="メイリオ" panose="020B0604030504040204" pitchFamily="50" charset="-128"/>
                  </a:rPr>
                  <a:t>消費税</a:t>
                </a:r>
              </a:p>
            </p:txBody>
          </p:sp>
        </p:grp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ED6F4E2E-48C9-496C-A584-1A8424CAD89D}"/>
                </a:ext>
              </a:extLst>
            </p:cNvPr>
            <p:cNvSpPr/>
            <p:nvPr/>
          </p:nvSpPr>
          <p:spPr>
            <a:xfrm>
              <a:off x="3212415" y="4521130"/>
              <a:ext cx="330380" cy="157404"/>
            </a:xfrm>
            <a:custGeom>
              <a:avLst/>
              <a:gdLst>
                <a:gd name="connsiteX0" fmla="*/ 84353 w 330380"/>
                <a:gd name="connsiteY0" fmla="*/ 0 h 157404"/>
                <a:gd name="connsiteX1" fmla="*/ 124028 w 330380"/>
                <a:gd name="connsiteY1" fmla="*/ 0 h 157404"/>
                <a:gd name="connsiteX2" fmla="*/ 225780 w 330380"/>
                <a:gd name="connsiteY2" fmla="*/ 0 h 157404"/>
                <a:gd name="connsiteX3" fmla="*/ 330380 w 330380"/>
                <a:gd name="connsiteY3" fmla="*/ 0 h 157404"/>
                <a:gd name="connsiteX4" fmla="*/ 330380 w 330380"/>
                <a:gd name="connsiteY4" fmla="*/ 132114 h 157404"/>
                <a:gd name="connsiteX5" fmla="*/ 303274 w 330380"/>
                <a:gd name="connsiteY5" fmla="*/ 157404 h 157404"/>
                <a:gd name="connsiteX6" fmla="*/ 283026 w 330380"/>
                <a:gd name="connsiteY6" fmla="*/ 157404 h 157404"/>
                <a:gd name="connsiteX7" fmla="*/ 263233 w 330380"/>
                <a:gd name="connsiteY7" fmla="*/ 157404 h 157404"/>
                <a:gd name="connsiteX8" fmla="*/ 263233 w 330380"/>
                <a:gd name="connsiteY8" fmla="*/ 109662 h 157404"/>
                <a:gd name="connsiteX9" fmla="*/ 151541 w 330380"/>
                <a:gd name="connsiteY9" fmla="*/ 157404 h 157404"/>
                <a:gd name="connsiteX10" fmla="*/ 151134 w 330380"/>
                <a:gd name="connsiteY10" fmla="*/ 157404 h 157404"/>
                <a:gd name="connsiteX11" fmla="*/ 27106 w 330380"/>
                <a:gd name="connsiteY11" fmla="*/ 157404 h 157404"/>
                <a:gd name="connsiteX12" fmla="*/ 0 w 330380"/>
                <a:gd name="connsiteY12" fmla="*/ 132114 h 157404"/>
                <a:gd name="connsiteX13" fmla="*/ 0 w 330380"/>
                <a:gd name="connsiteY13" fmla="*/ 78703 h 157404"/>
                <a:gd name="connsiteX14" fmla="*/ 84353 w 330380"/>
                <a:gd name="connsiteY14" fmla="*/ 0 h 1574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30380" h="157404">
                  <a:moveTo>
                    <a:pt x="84353" y="0"/>
                  </a:moveTo>
                  <a:lnTo>
                    <a:pt x="124028" y="0"/>
                  </a:lnTo>
                  <a:lnTo>
                    <a:pt x="225780" y="0"/>
                  </a:lnTo>
                  <a:lnTo>
                    <a:pt x="330380" y="0"/>
                  </a:lnTo>
                  <a:lnTo>
                    <a:pt x="330380" y="132114"/>
                  </a:lnTo>
                  <a:cubicBezTo>
                    <a:pt x="330380" y="146082"/>
                    <a:pt x="318245" y="157404"/>
                    <a:pt x="303274" y="157404"/>
                  </a:cubicBezTo>
                  <a:lnTo>
                    <a:pt x="283026" y="157404"/>
                  </a:lnTo>
                  <a:lnTo>
                    <a:pt x="263233" y="157404"/>
                  </a:lnTo>
                  <a:lnTo>
                    <a:pt x="263233" y="109662"/>
                  </a:lnTo>
                  <a:lnTo>
                    <a:pt x="151541" y="157404"/>
                  </a:lnTo>
                  <a:lnTo>
                    <a:pt x="151134" y="157404"/>
                  </a:lnTo>
                  <a:lnTo>
                    <a:pt x="27106" y="157404"/>
                  </a:lnTo>
                  <a:cubicBezTo>
                    <a:pt x="12135" y="157404"/>
                    <a:pt x="0" y="146082"/>
                    <a:pt x="0" y="132114"/>
                  </a:cubicBezTo>
                  <a:lnTo>
                    <a:pt x="0" y="78703"/>
                  </a:lnTo>
                  <a:cubicBezTo>
                    <a:pt x="0" y="35237"/>
                    <a:pt x="37766" y="0"/>
                    <a:pt x="84353" y="0"/>
                  </a:cubicBezTo>
                  <a:close/>
                </a:path>
              </a:pathLst>
            </a:cu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B612A8EF-C24E-4CC7-A844-5D76F678BEED}"/>
                </a:ext>
              </a:extLst>
            </p:cNvPr>
            <p:cNvSpPr/>
            <p:nvPr/>
          </p:nvSpPr>
          <p:spPr>
            <a:xfrm flipH="1">
              <a:off x="4452079" y="4521130"/>
              <a:ext cx="330380" cy="157404"/>
            </a:xfrm>
            <a:custGeom>
              <a:avLst/>
              <a:gdLst>
                <a:gd name="connsiteX0" fmla="*/ 84353 w 330380"/>
                <a:gd name="connsiteY0" fmla="*/ 0 h 157404"/>
                <a:gd name="connsiteX1" fmla="*/ 124028 w 330380"/>
                <a:gd name="connsiteY1" fmla="*/ 0 h 157404"/>
                <a:gd name="connsiteX2" fmla="*/ 225780 w 330380"/>
                <a:gd name="connsiteY2" fmla="*/ 0 h 157404"/>
                <a:gd name="connsiteX3" fmla="*/ 330380 w 330380"/>
                <a:gd name="connsiteY3" fmla="*/ 0 h 157404"/>
                <a:gd name="connsiteX4" fmla="*/ 330380 w 330380"/>
                <a:gd name="connsiteY4" fmla="*/ 132114 h 157404"/>
                <a:gd name="connsiteX5" fmla="*/ 303274 w 330380"/>
                <a:gd name="connsiteY5" fmla="*/ 157404 h 157404"/>
                <a:gd name="connsiteX6" fmla="*/ 283026 w 330380"/>
                <a:gd name="connsiteY6" fmla="*/ 157404 h 157404"/>
                <a:gd name="connsiteX7" fmla="*/ 263233 w 330380"/>
                <a:gd name="connsiteY7" fmla="*/ 157404 h 157404"/>
                <a:gd name="connsiteX8" fmla="*/ 263233 w 330380"/>
                <a:gd name="connsiteY8" fmla="*/ 109662 h 157404"/>
                <a:gd name="connsiteX9" fmla="*/ 151541 w 330380"/>
                <a:gd name="connsiteY9" fmla="*/ 157404 h 157404"/>
                <a:gd name="connsiteX10" fmla="*/ 151134 w 330380"/>
                <a:gd name="connsiteY10" fmla="*/ 157404 h 157404"/>
                <a:gd name="connsiteX11" fmla="*/ 27106 w 330380"/>
                <a:gd name="connsiteY11" fmla="*/ 157404 h 157404"/>
                <a:gd name="connsiteX12" fmla="*/ 0 w 330380"/>
                <a:gd name="connsiteY12" fmla="*/ 132114 h 157404"/>
                <a:gd name="connsiteX13" fmla="*/ 0 w 330380"/>
                <a:gd name="connsiteY13" fmla="*/ 78703 h 157404"/>
                <a:gd name="connsiteX14" fmla="*/ 84353 w 330380"/>
                <a:gd name="connsiteY14" fmla="*/ 0 h 1574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30380" h="157404">
                  <a:moveTo>
                    <a:pt x="84353" y="0"/>
                  </a:moveTo>
                  <a:lnTo>
                    <a:pt x="124028" y="0"/>
                  </a:lnTo>
                  <a:lnTo>
                    <a:pt x="225780" y="0"/>
                  </a:lnTo>
                  <a:lnTo>
                    <a:pt x="330380" y="0"/>
                  </a:lnTo>
                  <a:lnTo>
                    <a:pt x="330380" y="132114"/>
                  </a:lnTo>
                  <a:cubicBezTo>
                    <a:pt x="330380" y="146082"/>
                    <a:pt x="318245" y="157404"/>
                    <a:pt x="303274" y="157404"/>
                  </a:cubicBezTo>
                  <a:lnTo>
                    <a:pt x="283026" y="157404"/>
                  </a:lnTo>
                  <a:lnTo>
                    <a:pt x="263233" y="157404"/>
                  </a:lnTo>
                  <a:lnTo>
                    <a:pt x="263233" y="109662"/>
                  </a:lnTo>
                  <a:lnTo>
                    <a:pt x="151541" y="157404"/>
                  </a:lnTo>
                  <a:lnTo>
                    <a:pt x="151134" y="157404"/>
                  </a:lnTo>
                  <a:lnTo>
                    <a:pt x="27106" y="157404"/>
                  </a:lnTo>
                  <a:cubicBezTo>
                    <a:pt x="12135" y="157404"/>
                    <a:pt x="0" y="146082"/>
                    <a:pt x="0" y="132114"/>
                  </a:cubicBezTo>
                  <a:lnTo>
                    <a:pt x="0" y="78703"/>
                  </a:lnTo>
                  <a:cubicBezTo>
                    <a:pt x="0" y="35237"/>
                    <a:pt x="37766" y="0"/>
                    <a:pt x="84353" y="0"/>
                  </a:cubicBezTo>
                  <a:close/>
                </a:path>
              </a:pathLst>
            </a:cu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203BFBB2-D854-475C-A3CC-E79125400B69}"/>
                </a:ext>
              </a:extLst>
            </p:cNvPr>
            <p:cNvSpPr/>
            <p:nvPr/>
          </p:nvSpPr>
          <p:spPr>
            <a:xfrm>
              <a:off x="3311885" y="3855131"/>
              <a:ext cx="1377747" cy="677149"/>
            </a:xfrm>
            <a:custGeom>
              <a:avLst/>
              <a:gdLst>
                <a:gd name="connsiteX0" fmla="*/ 682910 w 1377747"/>
                <a:gd name="connsiteY0" fmla="*/ 28 h 677149"/>
                <a:gd name="connsiteX1" fmla="*/ 1377747 w 1377747"/>
                <a:gd name="connsiteY1" fmla="*/ 657491 h 677149"/>
                <a:gd name="connsiteX2" fmla="*/ 1120857 w 1377747"/>
                <a:gd name="connsiteY2" fmla="*/ 669387 h 677149"/>
                <a:gd name="connsiteX3" fmla="*/ 685222 w 1377747"/>
                <a:gd name="connsiteY3" fmla="*/ 257184 h 677149"/>
                <a:gd name="connsiteX4" fmla="*/ 257065 w 1377747"/>
                <a:gd name="connsiteY4" fmla="*/ 677149 h 677149"/>
                <a:gd name="connsiteX5" fmla="*/ 0 w 1377747"/>
                <a:gd name="connsiteY5" fmla="*/ 669871 h 677149"/>
                <a:gd name="connsiteX6" fmla="*/ 682910 w 1377747"/>
                <a:gd name="connsiteY6" fmla="*/ 28 h 677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77747" h="677149">
                  <a:moveTo>
                    <a:pt x="682910" y="28"/>
                  </a:moveTo>
                  <a:cubicBezTo>
                    <a:pt x="1053629" y="-3303"/>
                    <a:pt x="1360598" y="287154"/>
                    <a:pt x="1377747" y="657491"/>
                  </a:cubicBezTo>
                  <a:lnTo>
                    <a:pt x="1120857" y="669387"/>
                  </a:lnTo>
                  <a:cubicBezTo>
                    <a:pt x="1110105" y="437201"/>
                    <a:pt x="917648" y="255096"/>
                    <a:pt x="685222" y="257184"/>
                  </a:cubicBezTo>
                  <a:cubicBezTo>
                    <a:pt x="452796" y="259273"/>
                    <a:pt x="263643" y="444807"/>
                    <a:pt x="257065" y="677149"/>
                  </a:cubicBezTo>
                  <a:lnTo>
                    <a:pt x="0" y="669871"/>
                  </a:lnTo>
                  <a:cubicBezTo>
                    <a:pt x="10492" y="299286"/>
                    <a:pt x="312192" y="3359"/>
                    <a:pt x="682910" y="28"/>
                  </a:cubicBezTo>
                  <a:close/>
                </a:path>
              </a:pathLst>
            </a:custGeom>
            <a:pattFill prst="dkVert">
              <a:fgClr>
                <a:schemeClr val="tx1">
                  <a:lumMod val="85000"/>
                  <a:lumOff val="15000"/>
                </a:schemeClr>
              </a:fgClr>
              <a:bgClr>
                <a:schemeClr val="tx1">
                  <a:lumMod val="65000"/>
                  <a:lumOff val="35000"/>
                </a:schemeClr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7D760187-9E22-48BD-BD22-ABEF8D660EC7}"/>
                </a:ext>
              </a:extLst>
            </p:cNvPr>
            <p:cNvSpPr/>
            <p:nvPr/>
          </p:nvSpPr>
          <p:spPr>
            <a:xfrm>
              <a:off x="3327601" y="2478648"/>
              <a:ext cx="1362031" cy="1465495"/>
            </a:xfrm>
            <a:custGeom>
              <a:avLst/>
              <a:gdLst>
                <a:gd name="connsiteX0" fmla="*/ 54396 w 1362031"/>
                <a:gd name="connsiteY0" fmla="*/ 0 h 1389295"/>
                <a:gd name="connsiteX1" fmla="*/ 234010 w 1362031"/>
                <a:gd name="connsiteY1" fmla="*/ 76416 h 1389295"/>
                <a:gd name="connsiteX2" fmla="*/ 378949 w 1362031"/>
                <a:gd name="connsiteY2" fmla="*/ 647031 h 1389295"/>
                <a:gd name="connsiteX3" fmla="*/ 446154 w 1362031"/>
                <a:gd name="connsiteY3" fmla="*/ 691854 h 1389295"/>
                <a:gd name="connsiteX4" fmla="*/ 486533 w 1362031"/>
                <a:gd name="connsiteY4" fmla="*/ 710039 h 1389295"/>
                <a:gd name="connsiteX5" fmla="*/ 511968 w 1362031"/>
                <a:gd name="connsiteY5" fmla="*/ 689054 h 1389295"/>
                <a:gd name="connsiteX6" fmla="*/ 681013 w 1362031"/>
                <a:gd name="connsiteY6" fmla="*/ 637417 h 1389295"/>
                <a:gd name="connsiteX7" fmla="*/ 850059 w 1362031"/>
                <a:gd name="connsiteY7" fmla="*/ 689054 h 1389295"/>
                <a:gd name="connsiteX8" fmla="*/ 875667 w 1362031"/>
                <a:gd name="connsiteY8" fmla="*/ 710182 h 1389295"/>
                <a:gd name="connsiteX9" fmla="*/ 898616 w 1362031"/>
                <a:gd name="connsiteY9" fmla="*/ 700936 h 1389295"/>
                <a:gd name="connsiteX10" fmla="*/ 967565 w 1362031"/>
                <a:gd name="connsiteY10" fmla="*/ 658846 h 1389295"/>
                <a:gd name="connsiteX11" fmla="*/ 1135286 w 1362031"/>
                <a:gd name="connsiteY11" fmla="*/ 94507 h 1389295"/>
                <a:gd name="connsiteX12" fmla="*/ 1317820 w 1362031"/>
                <a:gd name="connsiteY12" fmla="*/ 25361 h 1389295"/>
                <a:gd name="connsiteX13" fmla="*/ 1082706 w 1362031"/>
                <a:gd name="connsiteY13" fmla="*/ 816460 h 1389295"/>
                <a:gd name="connsiteX14" fmla="*/ 986052 w 1362031"/>
                <a:gd name="connsiteY14" fmla="*/ 875462 h 1389295"/>
                <a:gd name="connsiteX15" fmla="*/ 977237 w 1362031"/>
                <a:gd name="connsiteY15" fmla="*/ 879014 h 1389295"/>
                <a:gd name="connsiteX16" fmla="*/ 983361 w 1362031"/>
                <a:gd name="connsiteY16" fmla="*/ 939765 h 1389295"/>
                <a:gd name="connsiteX17" fmla="*/ 983361 w 1362031"/>
                <a:gd name="connsiteY17" fmla="*/ 1389295 h 1389295"/>
                <a:gd name="connsiteX18" fmla="*/ 378665 w 1362031"/>
                <a:gd name="connsiteY18" fmla="*/ 1389295 h 1389295"/>
                <a:gd name="connsiteX19" fmla="*/ 378665 w 1362031"/>
                <a:gd name="connsiteY19" fmla="*/ 939765 h 1389295"/>
                <a:gd name="connsiteX20" fmla="*/ 384808 w 1362031"/>
                <a:gd name="connsiteY20" fmla="*/ 878832 h 1389295"/>
                <a:gd name="connsiteX21" fmla="*/ 385142 w 1362031"/>
                <a:gd name="connsiteY21" fmla="*/ 877754 h 1389295"/>
                <a:gd name="connsiteX22" fmla="*/ 351783 w 1362031"/>
                <a:gd name="connsiteY22" fmla="*/ 862731 h 1389295"/>
                <a:gd name="connsiteX23" fmla="*/ 257574 w 1362031"/>
                <a:gd name="connsiteY23" fmla="*/ 799897 h 1389295"/>
                <a:gd name="connsiteX24" fmla="*/ 54396 w 1362031"/>
                <a:gd name="connsiteY24" fmla="*/ 0 h 1389295"/>
                <a:gd name="connsiteX0" fmla="*/ 54396 w 1362031"/>
                <a:gd name="connsiteY0" fmla="*/ 0 h 1463114"/>
                <a:gd name="connsiteX1" fmla="*/ 234010 w 1362031"/>
                <a:gd name="connsiteY1" fmla="*/ 76416 h 1463114"/>
                <a:gd name="connsiteX2" fmla="*/ 378949 w 1362031"/>
                <a:gd name="connsiteY2" fmla="*/ 647031 h 1463114"/>
                <a:gd name="connsiteX3" fmla="*/ 446154 w 1362031"/>
                <a:gd name="connsiteY3" fmla="*/ 691854 h 1463114"/>
                <a:gd name="connsiteX4" fmla="*/ 486533 w 1362031"/>
                <a:gd name="connsiteY4" fmla="*/ 710039 h 1463114"/>
                <a:gd name="connsiteX5" fmla="*/ 511968 w 1362031"/>
                <a:gd name="connsiteY5" fmla="*/ 689054 h 1463114"/>
                <a:gd name="connsiteX6" fmla="*/ 681013 w 1362031"/>
                <a:gd name="connsiteY6" fmla="*/ 637417 h 1463114"/>
                <a:gd name="connsiteX7" fmla="*/ 850059 w 1362031"/>
                <a:gd name="connsiteY7" fmla="*/ 689054 h 1463114"/>
                <a:gd name="connsiteX8" fmla="*/ 875667 w 1362031"/>
                <a:gd name="connsiteY8" fmla="*/ 710182 h 1463114"/>
                <a:gd name="connsiteX9" fmla="*/ 898616 w 1362031"/>
                <a:gd name="connsiteY9" fmla="*/ 700936 h 1463114"/>
                <a:gd name="connsiteX10" fmla="*/ 967565 w 1362031"/>
                <a:gd name="connsiteY10" fmla="*/ 658846 h 1463114"/>
                <a:gd name="connsiteX11" fmla="*/ 1135286 w 1362031"/>
                <a:gd name="connsiteY11" fmla="*/ 94507 h 1463114"/>
                <a:gd name="connsiteX12" fmla="*/ 1317820 w 1362031"/>
                <a:gd name="connsiteY12" fmla="*/ 25361 h 1463114"/>
                <a:gd name="connsiteX13" fmla="*/ 1082706 w 1362031"/>
                <a:gd name="connsiteY13" fmla="*/ 816460 h 1463114"/>
                <a:gd name="connsiteX14" fmla="*/ 986052 w 1362031"/>
                <a:gd name="connsiteY14" fmla="*/ 875462 h 1463114"/>
                <a:gd name="connsiteX15" fmla="*/ 977237 w 1362031"/>
                <a:gd name="connsiteY15" fmla="*/ 879014 h 1463114"/>
                <a:gd name="connsiteX16" fmla="*/ 983361 w 1362031"/>
                <a:gd name="connsiteY16" fmla="*/ 939765 h 1463114"/>
                <a:gd name="connsiteX17" fmla="*/ 983361 w 1362031"/>
                <a:gd name="connsiteY17" fmla="*/ 1389295 h 1463114"/>
                <a:gd name="connsiteX18" fmla="*/ 335802 w 1362031"/>
                <a:gd name="connsiteY18" fmla="*/ 1463114 h 1463114"/>
                <a:gd name="connsiteX19" fmla="*/ 378665 w 1362031"/>
                <a:gd name="connsiteY19" fmla="*/ 939765 h 1463114"/>
                <a:gd name="connsiteX20" fmla="*/ 384808 w 1362031"/>
                <a:gd name="connsiteY20" fmla="*/ 878832 h 1463114"/>
                <a:gd name="connsiteX21" fmla="*/ 385142 w 1362031"/>
                <a:gd name="connsiteY21" fmla="*/ 877754 h 1463114"/>
                <a:gd name="connsiteX22" fmla="*/ 351783 w 1362031"/>
                <a:gd name="connsiteY22" fmla="*/ 862731 h 1463114"/>
                <a:gd name="connsiteX23" fmla="*/ 257574 w 1362031"/>
                <a:gd name="connsiteY23" fmla="*/ 799897 h 1463114"/>
                <a:gd name="connsiteX24" fmla="*/ 54396 w 1362031"/>
                <a:gd name="connsiteY24" fmla="*/ 0 h 1463114"/>
                <a:gd name="connsiteX0" fmla="*/ 54396 w 1362031"/>
                <a:gd name="connsiteY0" fmla="*/ 0 h 1486926"/>
                <a:gd name="connsiteX1" fmla="*/ 234010 w 1362031"/>
                <a:gd name="connsiteY1" fmla="*/ 76416 h 1486926"/>
                <a:gd name="connsiteX2" fmla="*/ 378949 w 1362031"/>
                <a:gd name="connsiteY2" fmla="*/ 647031 h 1486926"/>
                <a:gd name="connsiteX3" fmla="*/ 446154 w 1362031"/>
                <a:gd name="connsiteY3" fmla="*/ 691854 h 1486926"/>
                <a:gd name="connsiteX4" fmla="*/ 486533 w 1362031"/>
                <a:gd name="connsiteY4" fmla="*/ 710039 h 1486926"/>
                <a:gd name="connsiteX5" fmla="*/ 511968 w 1362031"/>
                <a:gd name="connsiteY5" fmla="*/ 689054 h 1486926"/>
                <a:gd name="connsiteX6" fmla="*/ 681013 w 1362031"/>
                <a:gd name="connsiteY6" fmla="*/ 637417 h 1486926"/>
                <a:gd name="connsiteX7" fmla="*/ 850059 w 1362031"/>
                <a:gd name="connsiteY7" fmla="*/ 689054 h 1486926"/>
                <a:gd name="connsiteX8" fmla="*/ 875667 w 1362031"/>
                <a:gd name="connsiteY8" fmla="*/ 710182 h 1486926"/>
                <a:gd name="connsiteX9" fmla="*/ 898616 w 1362031"/>
                <a:gd name="connsiteY9" fmla="*/ 700936 h 1486926"/>
                <a:gd name="connsiteX10" fmla="*/ 967565 w 1362031"/>
                <a:gd name="connsiteY10" fmla="*/ 658846 h 1486926"/>
                <a:gd name="connsiteX11" fmla="*/ 1135286 w 1362031"/>
                <a:gd name="connsiteY11" fmla="*/ 94507 h 1486926"/>
                <a:gd name="connsiteX12" fmla="*/ 1317820 w 1362031"/>
                <a:gd name="connsiteY12" fmla="*/ 25361 h 1486926"/>
                <a:gd name="connsiteX13" fmla="*/ 1082706 w 1362031"/>
                <a:gd name="connsiteY13" fmla="*/ 816460 h 1486926"/>
                <a:gd name="connsiteX14" fmla="*/ 986052 w 1362031"/>
                <a:gd name="connsiteY14" fmla="*/ 875462 h 1486926"/>
                <a:gd name="connsiteX15" fmla="*/ 977237 w 1362031"/>
                <a:gd name="connsiteY15" fmla="*/ 879014 h 1486926"/>
                <a:gd name="connsiteX16" fmla="*/ 983361 w 1362031"/>
                <a:gd name="connsiteY16" fmla="*/ 939765 h 1486926"/>
                <a:gd name="connsiteX17" fmla="*/ 1042892 w 1362031"/>
                <a:gd name="connsiteY17" fmla="*/ 1486926 h 1486926"/>
                <a:gd name="connsiteX18" fmla="*/ 335802 w 1362031"/>
                <a:gd name="connsiteY18" fmla="*/ 1463114 h 1486926"/>
                <a:gd name="connsiteX19" fmla="*/ 378665 w 1362031"/>
                <a:gd name="connsiteY19" fmla="*/ 939765 h 1486926"/>
                <a:gd name="connsiteX20" fmla="*/ 384808 w 1362031"/>
                <a:gd name="connsiteY20" fmla="*/ 878832 h 1486926"/>
                <a:gd name="connsiteX21" fmla="*/ 385142 w 1362031"/>
                <a:gd name="connsiteY21" fmla="*/ 877754 h 1486926"/>
                <a:gd name="connsiteX22" fmla="*/ 351783 w 1362031"/>
                <a:gd name="connsiteY22" fmla="*/ 862731 h 1486926"/>
                <a:gd name="connsiteX23" fmla="*/ 257574 w 1362031"/>
                <a:gd name="connsiteY23" fmla="*/ 799897 h 1486926"/>
                <a:gd name="connsiteX24" fmla="*/ 54396 w 1362031"/>
                <a:gd name="connsiteY24" fmla="*/ 0 h 1486926"/>
                <a:gd name="connsiteX0" fmla="*/ 54396 w 1362031"/>
                <a:gd name="connsiteY0" fmla="*/ 0 h 1465495"/>
                <a:gd name="connsiteX1" fmla="*/ 234010 w 1362031"/>
                <a:gd name="connsiteY1" fmla="*/ 76416 h 1465495"/>
                <a:gd name="connsiteX2" fmla="*/ 378949 w 1362031"/>
                <a:gd name="connsiteY2" fmla="*/ 647031 h 1465495"/>
                <a:gd name="connsiteX3" fmla="*/ 446154 w 1362031"/>
                <a:gd name="connsiteY3" fmla="*/ 691854 h 1465495"/>
                <a:gd name="connsiteX4" fmla="*/ 486533 w 1362031"/>
                <a:gd name="connsiteY4" fmla="*/ 710039 h 1465495"/>
                <a:gd name="connsiteX5" fmla="*/ 511968 w 1362031"/>
                <a:gd name="connsiteY5" fmla="*/ 689054 h 1465495"/>
                <a:gd name="connsiteX6" fmla="*/ 681013 w 1362031"/>
                <a:gd name="connsiteY6" fmla="*/ 637417 h 1465495"/>
                <a:gd name="connsiteX7" fmla="*/ 850059 w 1362031"/>
                <a:gd name="connsiteY7" fmla="*/ 689054 h 1465495"/>
                <a:gd name="connsiteX8" fmla="*/ 875667 w 1362031"/>
                <a:gd name="connsiteY8" fmla="*/ 710182 h 1465495"/>
                <a:gd name="connsiteX9" fmla="*/ 898616 w 1362031"/>
                <a:gd name="connsiteY9" fmla="*/ 700936 h 1465495"/>
                <a:gd name="connsiteX10" fmla="*/ 967565 w 1362031"/>
                <a:gd name="connsiteY10" fmla="*/ 658846 h 1465495"/>
                <a:gd name="connsiteX11" fmla="*/ 1135286 w 1362031"/>
                <a:gd name="connsiteY11" fmla="*/ 94507 h 1465495"/>
                <a:gd name="connsiteX12" fmla="*/ 1317820 w 1362031"/>
                <a:gd name="connsiteY12" fmla="*/ 25361 h 1465495"/>
                <a:gd name="connsiteX13" fmla="*/ 1082706 w 1362031"/>
                <a:gd name="connsiteY13" fmla="*/ 816460 h 1465495"/>
                <a:gd name="connsiteX14" fmla="*/ 986052 w 1362031"/>
                <a:gd name="connsiteY14" fmla="*/ 875462 h 1465495"/>
                <a:gd name="connsiteX15" fmla="*/ 977237 w 1362031"/>
                <a:gd name="connsiteY15" fmla="*/ 879014 h 1465495"/>
                <a:gd name="connsiteX16" fmla="*/ 983361 w 1362031"/>
                <a:gd name="connsiteY16" fmla="*/ 939765 h 1465495"/>
                <a:gd name="connsiteX17" fmla="*/ 1021461 w 1362031"/>
                <a:gd name="connsiteY17" fmla="*/ 1465495 h 1465495"/>
                <a:gd name="connsiteX18" fmla="*/ 335802 w 1362031"/>
                <a:gd name="connsiteY18" fmla="*/ 1463114 h 1465495"/>
                <a:gd name="connsiteX19" fmla="*/ 378665 w 1362031"/>
                <a:gd name="connsiteY19" fmla="*/ 939765 h 1465495"/>
                <a:gd name="connsiteX20" fmla="*/ 384808 w 1362031"/>
                <a:gd name="connsiteY20" fmla="*/ 878832 h 1465495"/>
                <a:gd name="connsiteX21" fmla="*/ 385142 w 1362031"/>
                <a:gd name="connsiteY21" fmla="*/ 877754 h 1465495"/>
                <a:gd name="connsiteX22" fmla="*/ 351783 w 1362031"/>
                <a:gd name="connsiteY22" fmla="*/ 862731 h 1465495"/>
                <a:gd name="connsiteX23" fmla="*/ 257574 w 1362031"/>
                <a:gd name="connsiteY23" fmla="*/ 799897 h 1465495"/>
                <a:gd name="connsiteX24" fmla="*/ 54396 w 1362031"/>
                <a:gd name="connsiteY24" fmla="*/ 0 h 1465495"/>
                <a:gd name="connsiteX0" fmla="*/ 54396 w 1362031"/>
                <a:gd name="connsiteY0" fmla="*/ 0 h 1465495"/>
                <a:gd name="connsiteX1" fmla="*/ 234010 w 1362031"/>
                <a:gd name="connsiteY1" fmla="*/ 76416 h 1465495"/>
                <a:gd name="connsiteX2" fmla="*/ 378949 w 1362031"/>
                <a:gd name="connsiteY2" fmla="*/ 647031 h 1465495"/>
                <a:gd name="connsiteX3" fmla="*/ 446154 w 1362031"/>
                <a:gd name="connsiteY3" fmla="*/ 691854 h 1465495"/>
                <a:gd name="connsiteX4" fmla="*/ 486533 w 1362031"/>
                <a:gd name="connsiteY4" fmla="*/ 710039 h 1465495"/>
                <a:gd name="connsiteX5" fmla="*/ 511968 w 1362031"/>
                <a:gd name="connsiteY5" fmla="*/ 689054 h 1465495"/>
                <a:gd name="connsiteX6" fmla="*/ 681013 w 1362031"/>
                <a:gd name="connsiteY6" fmla="*/ 637417 h 1465495"/>
                <a:gd name="connsiteX7" fmla="*/ 850059 w 1362031"/>
                <a:gd name="connsiteY7" fmla="*/ 689054 h 1465495"/>
                <a:gd name="connsiteX8" fmla="*/ 875667 w 1362031"/>
                <a:gd name="connsiteY8" fmla="*/ 710182 h 1465495"/>
                <a:gd name="connsiteX9" fmla="*/ 898616 w 1362031"/>
                <a:gd name="connsiteY9" fmla="*/ 700936 h 1465495"/>
                <a:gd name="connsiteX10" fmla="*/ 967565 w 1362031"/>
                <a:gd name="connsiteY10" fmla="*/ 658846 h 1465495"/>
                <a:gd name="connsiteX11" fmla="*/ 1135286 w 1362031"/>
                <a:gd name="connsiteY11" fmla="*/ 94507 h 1465495"/>
                <a:gd name="connsiteX12" fmla="*/ 1317820 w 1362031"/>
                <a:gd name="connsiteY12" fmla="*/ 25361 h 1465495"/>
                <a:gd name="connsiteX13" fmla="*/ 1082706 w 1362031"/>
                <a:gd name="connsiteY13" fmla="*/ 816460 h 1465495"/>
                <a:gd name="connsiteX14" fmla="*/ 986052 w 1362031"/>
                <a:gd name="connsiteY14" fmla="*/ 875462 h 1465495"/>
                <a:gd name="connsiteX15" fmla="*/ 977237 w 1362031"/>
                <a:gd name="connsiteY15" fmla="*/ 879014 h 1465495"/>
                <a:gd name="connsiteX16" fmla="*/ 983361 w 1362031"/>
                <a:gd name="connsiteY16" fmla="*/ 939765 h 1465495"/>
                <a:gd name="connsiteX17" fmla="*/ 1021461 w 1362031"/>
                <a:gd name="connsiteY17" fmla="*/ 1465495 h 1465495"/>
                <a:gd name="connsiteX18" fmla="*/ 335802 w 1362031"/>
                <a:gd name="connsiteY18" fmla="*/ 1463114 h 1465495"/>
                <a:gd name="connsiteX19" fmla="*/ 378665 w 1362031"/>
                <a:gd name="connsiteY19" fmla="*/ 939765 h 1465495"/>
                <a:gd name="connsiteX20" fmla="*/ 384808 w 1362031"/>
                <a:gd name="connsiteY20" fmla="*/ 878832 h 1465495"/>
                <a:gd name="connsiteX21" fmla="*/ 385142 w 1362031"/>
                <a:gd name="connsiteY21" fmla="*/ 877754 h 1465495"/>
                <a:gd name="connsiteX22" fmla="*/ 351783 w 1362031"/>
                <a:gd name="connsiteY22" fmla="*/ 862731 h 1465495"/>
                <a:gd name="connsiteX23" fmla="*/ 257574 w 1362031"/>
                <a:gd name="connsiteY23" fmla="*/ 799897 h 1465495"/>
                <a:gd name="connsiteX24" fmla="*/ 54396 w 1362031"/>
                <a:gd name="connsiteY24" fmla="*/ 0 h 1465495"/>
                <a:gd name="connsiteX0" fmla="*/ 54396 w 1362031"/>
                <a:gd name="connsiteY0" fmla="*/ 0 h 1465495"/>
                <a:gd name="connsiteX1" fmla="*/ 234010 w 1362031"/>
                <a:gd name="connsiteY1" fmla="*/ 76416 h 1465495"/>
                <a:gd name="connsiteX2" fmla="*/ 378949 w 1362031"/>
                <a:gd name="connsiteY2" fmla="*/ 647031 h 1465495"/>
                <a:gd name="connsiteX3" fmla="*/ 446154 w 1362031"/>
                <a:gd name="connsiteY3" fmla="*/ 691854 h 1465495"/>
                <a:gd name="connsiteX4" fmla="*/ 486533 w 1362031"/>
                <a:gd name="connsiteY4" fmla="*/ 710039 h 1465495"/>
                <a:gd name="connsiteX5" fmla="*/ 511968 w 1362031"/>
                <a:gd name="connsiteY5" fmla="*/ 689054 h 1465495"/>
                <a:gd name="connsiteX6" fmla="*/ 681013 w 1362031"/>
                <a:gd name="connsiteY6" fmla="*/ 637417 h 1465495"/>
                <a:gd name="connsiteX7" fmla="*/ 850059 w 1362031"/>
                <a:gd name="connsiteY7" fmla="*/ 689054 h 1465495"/>
                <a:gd name="connsiteX8" fmla="*/ 875667 w 1362031"/>
                <a:gd name="connsiteY8" fmla="*/ 710182 h 1465495"/>
                <a:gd name="connsiteX9" fmla="*/ 898616 w 1362031"/>
                <a:gd name="connsiteY9" fmla="*/ 700936 h 1465495"/>
                <a:gd name="connsiteX10" fmla="*/ 967565 w 1362031"/>
                <a:gd name="connsiteY10" fmla="*/ 658846 h 1465495"/>
                <a:gd name="connsiteX11" fmla="*/ 1135286 w 1362031"/>
                <a:gd name="connsiteY11" fmla="*/ 94507 h 1465495"/>
                <a:gd name="connsiteX12" fmla="*/ 1317820 w 1362031"/>
                <a:gd name="connsiteY12" fmla="*/ 25361 h 1465495"/>
                <a:gd name="connsiteX13" fmla="*/ 1082706 w 1362031"/>
                <a:gd name="connsiteY13" fmla="*/ 816460 h 1465495"/>
                <a:gd name="connsiteX14" fmla="*/ 986052 w 1362031"/>
                <a:gd name="connsiteY14" fmla="*/ 875462 h 1465495"/>
                <a:gd name="connsiteX15" fmla="*/ 977237 w 1362031"/>
                <a:gd name="connsiteY15" fmla="*/ 879014 h 1465495"/>
                <a:gd name="connsiteX16" fmla="*/ 983361 w 1362031"/>
                <a:gd name="connsiteY16" fmla="*/ 939765 h 1465495"/>
                <a:gd name="connsiteX17" fmla="*/ 1021461 w 1362031"/>
                <a:gd name="connsiteY17" fmla="*/ 1465495 h 1465495"/>
                <a:gd name="connsiteX18" fmla="*/ 335802 w 1362031"/>
                <a:gd name="connsiteY18" fmla="*/ 1463114 h 1465495"/>
                <a:gd name="connsiteX19" fmla="*/ 384808 w 1362031"/>
                <a:gd name="connsiteY19" fmla="*/ 878832 h 1465495"/>
                <a:gd name="connsiteX20" fmla="*/ 385142 w 1362031"/>
                <a:gd name="connsiteY20" fmla="*/ 877754 h 1465495"/>
                <a:gd name="connsiteX21" fmla="*/ 351783 w 1362031"/>
                <a:gd name="connsiteY21" fmla="*/ 862731 h 1465495"/>
                <a:gd name="connsiteX22" fmla="*/ 257574 w 1362031"/>
                <a:gd name="connsiteY22" fmla="*/ 799897 h 1465495"/>
                <a:gd name="connsiteX23" fmla="*/ 54396 w 1362031"/>
                <a:gd name="connsiteY23" fmla="*/ 0 h 1465495"/>
                <a:gd name="connsiteX0" fmla="*/ 54396 w 1362031"/>
                <a:gd name="connsiteY0" fmla="*/ 0 h 1465495"/>
                <a:gd name="connsiteX1" fmla="*/ 234010 w 1362031"/>
                <a:gd name="connsiteY1" fmla="*/ 76416 h 1465495"/>
                <a:gd name="connsiteX2" fmla="*/ 378949 w 1362031"/>
                <a:gd name="connsiteY2" fmla="*/ 647031 h 1465495"/>
                <a:gd name="connsiteX3" fmla="*/ 446154 w 1362031"/>
                <a:gd name="connsiteY3" fmla="*/ 691854 h 1465495"/>
                <a:gd name="connsiteX4" fmla="*/ 486533 w 1362031"/>
                <a:gd name="connsiteY4" fmla="*/ 710039 h 1465495"/>
                <a:gd name="connsiteX5" fmla="*/ 511968 w 1362031"/>
                <a:gd name="connsiteY5" fmla="*/ 689054 h 1465495"/>
                <a:gd name="connsiteX6" fmla="*/ 681013 w 1362031"/>
                <a:gd name="connsiteY6" fmla="*/ 637417 h 1465495"/>
                <a:gd name="connsiteX7" fmla="*/ 850059 w 1362031"/>
                <a:gd name="connsiteY7" fmla="*/ 689054 h 1465495"/>
                <a:gd name="connsiteX8" fmla="*/ 875667 w 1362031"/>
                <a:gd name="connsiteY8" fmla="*/ 710182 h 1465495"/>
                <a:gd name="connsiteX9" fmla="*/ 898616 w 1362031"/>
                <a:gd name="connsiteY9" fmla="*/ 700936 h 1465495"/>
                <a:gd name="connsiteX10" fmla="*/ 967565 w 1362031"/>
                <a:gd name="connsiteY10" fmla="*/ 658846 h 1465495"/>
                <a:gd name="connsiteX11" fmla="*/ 1135286 w 1362031"/>
                <a:gd name="connsiteY11" fmla="*/ 94507 h 1465495"/>
                <a:gd name="connsiteX12" fmla="*/ 1317820 w 1362031"/>
                <a:gd name="connsiteY12" fmla="*/ 25361 h 1465495"/>
                <a:gd name="connsiteX13" fmla="*/ 1082706 w 1362031"/>
                <a:gd name="connsiteY13" fmla="*/ 816460 h 1465495"/>
                <a:gd name="connsiteX14" fmla="*/ 986052 w 1362031"/>
                <a:gd name="connsiteY14" fmla="*/ 875462 h 1465495"/>
                <a:gd name="connsiteX15" fmla="*/ 977237 w 1362031"/>
                <a:gd name="connsiteY15" fmla="*/ 879014 h 1465495"/>
                <a:gd name="connsiteX16" fmla="*/ 1021461 w 1362031"/>
                <a:gd name="connsiteY16" fmla="*/ 1465495 h 1465495"/>
                <a:gd name="connsiteX17" fmla="*/ 335802 w 1362031"/>
                <a:gd name="connsiteY17" fmla="*/ 1463114 h 1465495"/>
                <a:gd name="connsiteX18" fmla="*/ 384808 w 1362031"/>
                <a:gd name="connsiteY18" fmla="*/ 878832 h 1465495"/>
                <a:gd name="connsiteX19" fmla="*/ 385142 w 1362031"/>
                <a:gd name="connsiteY19" fmla="*/ 877754 h 1465495"/>
                <a:gd name="connsiteX20" fmla="*/ 351783 w 1362031"/>
                <a:gd name="connsiteY20" fmla="*/ 862731 h 1465495"/>
                <a:gd name="connsiteX21" fmla="*/ 257574 w 1362031"/>
                <a:gd name="connsiteY21" fmla="*/ 799897 h 1465495"/>
                <a:gd name="connsiteX22" fmla="*/ 54396 w 1362031"/>
                <a:gd name="connsiteY22" fmla="*/ 0 h 1465495"/>
                <a:gd name="connsiteX0" fmla="*/ 54396 w 1362031"/>
                <a:gd name="connsiteY0" fmla="*/ 0 h 1465495"/>
                <a:gd name="connsiteX1" fmla="*/ 234010 w 1362031"/>
                <a:gd name="connsiteY1" fmla="*/ 76416 h 1465495"/>
                <a:gd name="connsiteX2" fmla="*/ 378949 w 1362031"/>
                <a:gd name="connsiteY2" fmla="*/ 647031 h 1465495"/>
                <a:gd name="connsiteX3" fmla="*/ 446154 w 1362031"/>
                <a:gd name="connsiteY3" fmla="*/ 691854 h 1465495"/>
                <a:gd name="connsiteX4" fmla="*/ 486533 w 1362031"/>
                <a:gd name="connsiteY4" fmla="*/ 710039 h 1465495"/>
                <a:gd name="connsiteX5" fmla="*/ 511968 w 1362031"/>
                <a:gd name="connsiteY5" fmla="*/ 689054 h 1465495"/>
                <a:gd name="connsiteX6" fmla="*/ 850059 w 1362031"/>
                <a:gd name="connsiteY6" fmla="*/ 689054 h 1465495"/>
                <a:gd name="connsiteX7" fmla="*/ 875667 w 1362031"/>
                <a:gd name="connsiteY7" fmla="*/ 710182 h 1465495"/>
                <a:gd name="connsiteX8" fmla="*/ 898616 w 1362031"/>
                <a:gd name="connsiteY8" fmla="*/ 700936 h 1465495"/>
                <a:gd name="connsiteX9" fmla="*/ 967565 w 1362031"/>
                <a:gd name="connsiteY9" fmla="*/ 658846 h 1465495"/>
                <a:gd name="connsiteX10" fmla="*/ 1135286 w 1362031"/>
                <a:gd name="connsiteY10" fmla="*/ 94507 h 1465495"/>
                <a:gd name="connsiteX11" fmla="*/ 1317820 w 1362031"/>
                <a:gd name="connsiteY11" fmla="*/ 25361 h 1465495"/>
                <a:gd name="connsiteX12" fmla="*/ 1082706 w 1362031"/>
                <a:gd name="connsiteY12" fmla="*/ 816460 h 1465495"/>
                <a:gd name="connsiteX13" fmla="*/ 986052 w 1362031"/>
                <a:gd name="connsiteY13" fmla="*/ 875462 h 1465495"/>
                <a:gd name="connsiteX14" fmla="*/ 977237 w 1362031"/>
                <a:gd name="connsiteY14" fmla="*/ 879014 h 1465495"/>
                <a:gd name="connsiteX15" fmla="*/ 1021461 w 1362031"/>
                <a:gd name="connsiteY15" fmla="*/ 1465495 h 1465495"/>
                <a:gd name="connsiteX16" fmla="*/ 335802 w 1362031"/>
                <a:gd name="connsiteY16" fmla="*/ 1463114 h 1465495"/>
                <a:gd name="connsiteX17" fmla="*/ 384808 w 1362031"/>
                <a:gd name="connsiteY17" fmla="*/ 878832 h 1465495"/>
                <a:gd name="connsiteX18" fmla="*/ 385142 w 1362031"/>
                <a:gd name="connsiteY18" fmla="*/ 877754 h 1465495"/>
                <a:gd name="connsiteX19" fmla="*/ 351783 w 1362031"/>
                <a:gd name="connsiteY19" fmla="*/ 862731 h 1465495"/>
                <a:gd name="connsiteX20" fmla="*/ 257574 w 1362031"/>
                <a:gd name="connsiteY20" fmla="*/ 799897 h 1465495"/>
                <a:gd name="connsiteX21" fmla="*/ 54396 w 1362031"/>
                <a:gd name="connsiteY21" fmla="*/ 0 h 14654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362031" h="1465495">
                  <a:moveTo>
                    <a:pt x="54396" y="0"/>
                  </a:moveTo>
                  <a:lnTo>
                    <a:pt x="234010" y="76416"/>
                  </a:lnTo>
                  <a:cubicBezTo>
                    <a:pt x="148432" y="277567"/>
                    <a:pt x="207751" y="511103"/>
                    <a:pt x="378949" y="647031"/>
                  </a:cubicBezTo>
                  <a:cubicBezTo>
                    <a:pt x="400349" y="664022"/>
                    <a:pt x="422838" y="678965"/>
                    <a:pt x="446154" y="691854"/>
                  </a:cubicBezTo>
                  <a:lnTo>
                    <a:pt x="486533" y="710039"/>
                  </a:lnTo>
                  <a:lnTo>
                    <a:pt x="511968" y="689054"/>
                  </a:lnTo>
                  <a:cubicBezTo>
                    <a:pt x="572556" y="685557"/>
                    <a:pt x="789443" y="685533"/>
                    <a:pt x="850059" y="689054"/>
                  </a:cubicBezTo>
                  <a:lnTo>
                    <a:pt x="875667" y="710182"/>
                  </a:lnTo>
                  <a:lnTo>
                    <a:pt x="898616" y="700936"/>
                  </a:lnTo>
                  <a:cubicBezTo>
                    <a:pt x="922430" y="688993"/>
                    <a:pt x="945501" y="674965"/>
                    <a:pt x="967565" y="658846"/>
                  </a:cubicBezTo>
                  <a:cubicBezTo>
                    <a:pt x="1144080" y="529897"/>
                    <a:pt x="1212723" y="298930"/>
                    <a:pt x="1135286" y="94507"/>
                  </a:cubicBezTo>
                  <a:lnTo>
                    <a:pt x="1317820" y="25361"/>
                  </a:lnTo>
                  <a:cubicBezTo>
                    <a:pt x="1426373" y="311924"/>
                    <a:pt x="1330148" y="635698"/>
                    <a:pt x="1082706" y="816460"/>
                  </a:cubicBezTo>
                  <a:cubicBezTo>
                    <a:pt x="1051776" y="839056"/>
                    <a:pt x="1019436" y="858720"/>
                    <a:pt x="986052" y="875462"/>
                  </a:cubicBezTo>
                  <a:lnTo>
                    <a:pt x="977237" y="879014"/>
                  </a:lnTo>
                  <a:lnTo>
                    <a:pt x="1021461" y="1465495"/>
                  </a:lnTo>
                  <a:lnTo>
                    <a:pt x="335802" y="1463114"/>
                  </a:lnTo>
                  <a:lnTo>
                    <a:pt x="384808" y="878832"/>
                  </a:lnTo>
                  <a:lnTo>
                    <a:pt x="385142" y="877754"/>
                  </a:lnTo>
                  <a:lnTo>
                    <a:pt x="351783" y="862731"/>
                  </a:lnTo>
                  <a:cubicBezTo>
                    <a:pt x="319098" y="844663"/>
                    <a:pt x="287573" y="823716"/>
                    <a:pt x="257574" y="799897"/>
                  </a:cubicBezTo>
                  <a:cubicBezTo>
                    <a:pt x="17586" y="609351"/>
                    <a:pt x="-65569" y="281976"/>
                    <a:pt x="54396" y="0"/>
                  </a:cubicBezTo>
                  <a:close/>
                </a:path>
              </a:pathLst>
            </a:custGeom>
            <a:pattFill prst="dkVert">
              <a:fgClr>
                <a:schemeClr val="tx1">
                  <a:lumMod val="85000"/>
                  <a:lumOff val="15000"/>
                </a:schemeClr>
              </a:fgClr>
              <a:bgClr>
                <a:schemeClr val="tx1">
                  <a:lumMod val="65000"/>
                  <a:lumOff val="35000"/>
                </a:schemeClr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9" name="台形 38">
              <a:extLst>
                <a:ext uri="{FF2B5EF4-FFF2-40B4-BE49-F238E27FC236}">
                  <a16:creationId xmlns:a16="http://schemas.microsoft.com/office/drawing/2014/main" id="{E7EA2549-9BA4-44C5-AD05-08B9E856968F}"/>
                </a:ext>
              </a:extLst>
            </p:cNvPr>
            <p:cNvSpPr/>
            <p:nvPr/>
          </p:nvSpPr>
          <p:spPr>
            <a:xfrm rot="10800000">
              <a:off x="3851502" y="3177257"/>
              <a:ext cx="314230" cy="420761"/>
            </a:xfrm>
            <a:prstGeom prst="trapezoid">
              <a:avLst>
                <a:gd name="adj" fmla="val 48379"/>
              </a:avLst>
            </a:prstGeom>
            <a:solidFill>
              <a:srgbClr val="FF99CC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円/楕円 64">
              <a:extLst>
                <a:ext uri="{FF2B5EF4-FFF2-40B4-BE49-F238E27FC236}">
                  <a16:creationId xmlns:a16="http://schemas.microsoft.com/office/drawing/2014/main" id="{845B7938-900F-4F41-A89A-8E2B5806E481}"/>
                </a:ext>
              </a:extLst>
            </p:cNvPr>
            <p:cNvSpPr/>
            <p:nvPr/>
          </p:nvSpPr>
          <p:spPr>
            <a:xfrm>
              <a:off x="3985052" y="3682487"/>
              <a:ext cx="47128" cy="47128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フリーフォーム 72">
              <a:extLst>
                <a:ext uri="{FF2B5EF4-FFF2-40B4-BE49-F238E27FC236}">
                  <a16:creationId xmlns:a16="http://schemas.microsoft.com/office/drawing/2014/main" id="{24385B34-13F7-4FB7-9929-D014A03E0FD6}"/>
                </a:ext>
              </a:extLst>
            </p:cNvPr>
            <p:cNvSpPr/>
            <p:nvPr/>
          </p:nvSpPr>
          <p:spPr>
            <a:xfrm flipH="1">
              <a:off x="3770087" y="3177949"/>
              <a:ext cx="477058" cy="440134"/>
            </a:xfrm>
            <a:custGeom>
              <a:avLst/>
              <a:gdLst>
                <a:gd name="connsiteX0" fmla="*/ 390650 w 457325"/>
                <a:gd name="connsiteY0" fmla="*/ 0 h 428625"/>
                <a:gd name="connsiteX1" fmla="*/ 362075 w 457325"/>
                <a:gd name="connsiteY1" fmla="*/ 0 h 428625"/>
                <a:gd name="connsiteX2" fmla="*/ 228663 w 457325"/>
                <a:gd name="connsiteY2" fmla="*/ 407021 h 428625"/>
                <a:gd name="connsiteX3" fmla="*/ 95250 w 457325"/>
                <a:gd name="connsiteY3" fmla="*/ 0 h 428625"/>
                <a:gd name="connsiteX4" fmla="*/ 66675 w 457325"/>
                <a:gd name="connsiteY4" fmla="*/ 0 h 428625"/>
                <a:gd name="connsiteX5" fmla="*/ 0 w 457325"/>
                <a:gd name="connsiteY5" fmla="*/ 150019 h 428625"/>
                <a:gd name="connsiteX6" fmla="*/ 114300 w 457325"/>
                <a:gd name="connsiteY6" fmla="*/ 207169 h 428625"/>
                <a:gd name="connsiteX7" fmla="*/ 59531 w 457325"/>
                <a:gd name="connsiteY7" fmla="*/ 261938 h 428625"/>
                <a:gd name="connsiteX8" fmla="*/ 224933 w 457325"/>
                <a:gd name="connsiteY8" fmla="*/ 418399 h 428625"/>
                <a:gd name="connsiteX9" fmla="*/ 221581 w 457325"/>
                <a:gd name="connsiteY9" fmla="*/ 428625 h 428625"/>
                <a:gd name="connsiteX10" fmla="*/ 228663 w 457325"/>
                <a:gd name="connsiteY10" fmla="*/ 421926 h 428625"/>
                <a:gd name="connsiteX11" fmla="*/ 235744 w 457325"/>
                <a:gd name="connsiteY11" fmla="*/ 428625 h 428625"/>
                <a:gd name="connsiteX12" fmla="*/ 232392 w 457325"/>
                <a:gd name="connsiteY12" fmla="*/ 418399 h 428625"/>
                <a:gd name="connsiteX13" fmla="*/ 397794 w 457325"/>
                <a:gd name="connsiteY13" fmla="*/ 261938 h 428625"/>
                <a:gd name="connsiteX14" fmla="*/ 343025 w 457325"/>
                <a:gd name="connsiteY14" fmla="*/ 207169 h 428625"/>
                <a:gd name="connsiteX15" fmla="*/ 457325 w 457325"/>
                <a:gd name="connsiteY15" fmla="*/ 150019 h 428625"/>
                <a:gd name="connsiteX0" fmla="*/ 390650 w 457325"/>
                <a:gd name="connsiteY0" fmla="*/ 0 h 428625"/>
                <a:gd name="connsiteX1" fmla="*/ 362075 w 457325"/>
                <a:gd name="connsiteY1" fmla="*/ 0 h 428625"/>
                <a:gd name="connsiteX2" fmla="*/ 228663 w 457325"/>
                <a:gd name="connsiteY2" fmla="*/ 407021 h 428625"/>
                <a:gd name="connsiteX3" fmla="*/ 95250 w 457325"/>
                <a:gd name="connsiteY3" fmla="*/ 0 h 428625"/>
                <a:gd name="connsiteX4" fmla="*/ 66675 w 457325"/>
                <a:gd name="connsiteY4" fmla="*/ 0 h 428625"/>
                <a:gd name="connsiteX5" fmla="*/ 0 w 457325"/>
                <a:gd name="connsiteY5" fmla="*/ 150019 h 428625"/>
                <a:gd name="connsiteX6" fmla="*/ 114300 w 457325"/>
                <a:gd name="connsiteY6" fmla="*/ 207169 h 428625"/>
                <a:gd name="connsiteX7" fmla="*/ 59531 w 457325"/>
                <a:gd name="connsiteY7" fmla="*/ 261938 h 428625"/>
                <a:gd name="connsiteX8" fmla="*/ 224933 w 457325"/>
                <a:gd name="connsiteY8" fmla="*/ 418399 h 428625"/>
                <a:gd name="connsiteX9" fmla="*/ 221581 w 457325"/>
                <a:gd name="connsiteY9" fmla="*/ 428625 h 428625"/>
                <a:gd name="connsiteX10" fmla="*/ 228663 w 457325"/>
                <a:gd name="connsiteY10" fmla="*/ 421926 h 428625"/>
                <a:gd name="connsiteX11" fmla="*/ 232392 w 457325"/>
                <a:gd name="connsiteY11" fmla="*/ 418399 h 428625"/>
                <a:gd name="connsiteX12" fmla="*/ 397794 w 457325"/>
                <a:gd name="connsiteY12" fmla="*/ 261938 h 428625"/>
                <a:gd name="connsiteX13" fmla="*/ 343025 w 457325"/>
                <a:gd name="connsiteY13" fmla="*/ 207169 h 428625"/>
                <a:gd name="connsiteX14" fmla="*/ 457325 w 457325"/>
                <a:gd name="connsiteY14" fmla="*/ 150019 h 428625"/>
                <a:gd name="connsiteX15" fmla="*/ 390650 w 457325"/>
                <a:gd name="connsiteY15" fmla="*/ 0 h 428625"/>
                <a:gd name="connsiteX0" fmla="*/ 390650 w 457325"/>
                <a:gd name="connsiteY0" fmla="*/ 0 h 421926"/>
                <a:gd name="connsiteX1" fmla="*/ 362075 w 457325"/>
                <a:gd name="connsiteY1" fmla="*/ 0 h 421926"/>
                <a:gd name="connsiteX2" fmla="*/ 228663 w 457325"/>
                <a:gd name="connsiteY2" fmla="*/ 407021 h 421926"/>
                <a:gd name="connsiteX3" fmla="*/ 95250 w 457325"/>
                <a:gd name="connsiteY3" fmla="*/ 0 h 421926"/>
                <a:gd name="connsiteX4" fmla="*/ 66675 w 457325"/>
                <a:gd name="connsiteY4" fmla="*/ 0 h 421926"/>
                <a:gd name="connsiteX5" fmla="*/ 0 w 457325"/>
                <a:gd name="connsiteY5" fmla="*/ 150019 h 421926"/>
                <a:gd name="connsiteX6" fmla="*/ 114300 w 457325"/>
                <a:gd name="connsiteY6" fmla="*/ 207169 h 421926"/>
                <a:gd name="connsiteX7" fmla="*/ 59531 w 457325"/>
                <a:gd name="connsiteY7" fmla="*/ 261938 h 421926"/>
                <a:gd name="connsiteX8" fmla="*/ 224933 w 457325"/>
                <a:gd name="connsiteY8" fmla="*/ 418399 h 421926"/>
                <a:gd name="connsiteX9" fmla="*/ 228663 w 457325"/>
                <a:gd name="connsiteY9" fmla="*/ 421926 h 421926"/>
                <a:gd name="connsiteX10" fmla="*/ 232392 w 457325"/>
                <a:gd name="connsiteY10" fmla="*/ 418399 h 421926"/>
                <a:gd name="connsiteX11" fmla="*/ 397794 w 457325"/>
                <a:gd name="connsiteY11" fmla="*/ 261938 h 421926"/>
                <a:gd name="connsiteX12" fmla="*/ 343025 w 457325"/>
                <a:gd name="connsiteY12" fmla="*/ 207169 h 421926"/>
                <a:gd name="connsiteX13" fmla="*/ 457325 w 457325"/>
                <a:gd name="connsiteY13" fmla="*/ 150019 h 421926"/>
                <a:gd name="connsiteX14" fmla="*/ 390650 w 457325"/>
                <a:gd name="connsiteY14" fmla="*/ 0 h 421926"/>
                <a:gd name="connsiteX0" fmla="*/ 390650 w 457325"/>
                <a:gd name="connsiteY0" fmla="*/ 0 h 421926"/>
                <a:gd name="connsiteX1" fmla="*/ 362075 w 457325"/>
                <a:gd name="connsiteY1" fmla="*/ 0 h 421926"/>
                <a:gd name="connsiteX2" fmla="*/ 228663 w 457325"/>
                <a:gd name="connsiteY2" fmla="*/ 407021 h 421926"/>
                <a:gd name="connsiteX3" fmla="*/ 95250 w 457325"/>
                <a:gd name="connsiteY3" fmla="*/ 0 h 421926"/>
                <a:gd name="connsiteX4" fmla="*/ 66675 w 457325"/>
                <a:gd name="connsiteY4" fmla="*/ 0 h 421926"/>
                <a:gd name="connsiteX5" fmla="*/ 0 w 457325"/>
                <a:gd name="connsiteY5" fmla="*/ 150019 h 421926"/>
                <a:gd name="connsiteX6" fmla="*/ 114300 w 457325"/>
                <a:gd name="connsiteY6" fmla="*/ 207169 h 421926"/>
                <a:gd name="connsiteX7" fmla="*/ 59531 w 457325"/>
                <a:gd name="connsiteY7" fmla="*/ 261938 h 421926"/>
                <a:gd name="connsiteX8" fmla="*/ 224933 w 457325"/>
                <a:gd name="connsiteY8" fmla="*/ 418399 h 421926"/>
                <a:gd name="connsiteX9" fmla="*/ 228663 w 457325"/>
                <a:gd name="connsiteY9" fmla="*/ 421926 h 421926"/>
                <a:gd name="connsiteX10" fmla="*/ 397794 w 457325"/>
                <a:gd name="connsiteY10" fmla="*/ 261938 h 421926"/>
                <a:gd name="connsiteX11" fmla="*/ 343025 w 457325"/>
                <a:gd name="connsiteY11" fmla="*/ 207169 h 421926"/>
                <a:gd name="connsiteX12" fmla="*/ 457325 w 457325"/>
                <a:gd name="connsiteY12" fmla="*/ 150019 h 421926"/>
                <a:gd name="connsiteX13" fmla="*/ 390650 w 457325"/>
                <a:gd name="connsiteY13" fmla="*/ 0 h 421926"/>
                <a:gd name="connsiteX0" fmla="*/ 390650 w 457325"/>
                <a:gd name="connsiteY0" fmla="*/ 0 h 421926"/>
                <a:gd name="connsiteX1" fmla="*/ 362075 w 457325"/>
                <a:gd name="connsiteY1" fmla="*/ 0 h 421926"/>
                <a:gd name="connsiteX2" fmla="*/ 228663 w 457325"/>
                <a:gd name="connsiteY2" fmla="*/ 407021 h 421926"/>
                <a:gd name="connsiteX3" fmla="*/ 95250 w 457325"/>
                <a:gd name="connsiteY3" fmla="*/ 0 h 421926"/>
                <a:gd name="connsiteX4" fmla="*/ 66675 w 457325"/>
                <a:gd name="connsiteY4" fmla="*/ 0 h 421926"/>
                <a:gd name="connsiteX5" fmla="*/ 0 w 457325"/>
                <a:gd name="connsiteY5" fmla="*/ 150019 h 421926"/>
                <a:gd name="connsiteX6" fmla="*/ 114300 w 457325"/>
                <a:gd name="connsiteY6" fmla="*/ 207169 h 421926"/>
                <a:gd name="connsiteX7" fmla="*/ 59531 w 457325"/>
                <a:gd name="connsiteY7" fmla="*/ 261938 h 421926"/>
                <a:gd name="connsiteX8" fmla="*/ 228663 w 457325"/>
                <a:gd name="connsiteY8" fmla="*/ 421926 h 421926"/>
                <a:gd name="connsiteX9" fmla="*/ 397794 w 457325"/>
                <a:gd name="connsiteY9" fmla="*/ 261938 h 421926"/>
                <a:gd name="connsiteX10" fmla="*/ 343025 w 457325"/>
                <a:gd name="connsiteY10" fmla="*/ 207169 h 421926"/>
                <a:gd name="connsiteX11" fmla="*/ 457325 w 457325"/>
                <a:gd name="connsiteY11" fmla="*/ 150019 h 421926"/>
                <a:gd name="connsiteX12" fmla="*/ 390650 w 457325"/>
                <a:gd name="connsiteY12" fmla="*/ 0 h 421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57325" h="421926">
                  <a:moveTo>
                    <a:pt x="390650" y="0"/>
                  </a:moveTo>
                  <a:lnTo>
                    <a:pt x="362075" y="0"/>
                  </a:lnTo>
                  <a:lnTo>
                    <a:pt x="228663" y="407021"/>
                  </a:lnTo>
                  <a:lnTo>
                    <a:pt x="95250" y="0"/>
                  </a:lnTo>
                  <a:lnTo>
                    <a:pt x="66675" y="0"/>
                  </a:lnTo>
                  <a:lnTo>
                    <a:pt x="0" y="150019"/>
                  </a:lnTo>
                  <a:lnTo>
                    <a:pt x="114300" y="207169"/>
                  </a:lnTo>
                  <a:lnTo>
                    <a:pt x="59531" y="261938"/>
                  </a:lnTo>
                  <a:lnTo>
                    <a:pt x="228663" y="421926"/>
                  </a:lnTo>
                  <a:lnTo>
                    <a:pt x="397794" y="261938"/>
                  </a:lnTo>
                  <a:lnTo>
                    <a:pt x="343025" y="207169"/>
                  </a:lnTo>
                  <a:lnTo>
                    <a:pt x="457325" y="150019"/>
                  </a:lnTo>
                  <a:lnTo>
                    <a:pt x="39065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フリーフォーム 61">
              <a:extLst>
                <a:ext uri="{FF2B5EF4-FFF2-40B4-BE49-F238E27FC236}">
                  <a16:creationId xmlns:a16="http://schemas.microsoft.com/office/drawing/2014/main" id="{38EE249F-C999-4BF5-AB7F-02DEBAA74028}"/>
                </a:ext>
              </a:extLst>
            </p:cNvPr>
            <p:cNvSpPr/>
            <p:nvPr/>
          </p:nvSpPr>
          <p:spPr>
            <a:xfrm rot="10800000">
              <a:off x="3834714" y="3177257"/>
              <a:ext cx="347806" cy="159399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  <a:gd name="connsiteX0" fmla="*/ 347074 w 347074"/>
                <a:gd name="connsiteY0" fmla="*/ 144774 h 144774"/>
                <a:gd name="connsiteX1" fmla="*/ 195306 w 347074"/>
                <a:gd name="connsiteY1" fmla="*/ 144774 h 144774"/>
                <a:gd name="connsiteX2" fmla="*/ 162723 w 347074"/>
                <a:gd name="connsiteY2" fmla="*/ 144774 h 144774"/>
                <a:gd name="connsiteX3" fmla="*/ 10955 w 347074"/>
                <a:gd name="connsiteY3" fmla="*/ 144774 h 144774"/>
                <a:gd name="connsiteX4" fmla="*/ 0 w 347074"/>
                <a:gd name="connsiteY4" fmla="*/ 0 h 144774"/>
                <a:gd name="connsiteX5" fmla="*/ 179015 w 347074"/>
                <a:gd name="connsiteY5" fmla="*/ 131574 h 144774"/>
                <a:gd name="connsiteX6" fmla="*/ 309667 w 347074"/>
                <a:gd name="connsiteY6" fmla="*/ 25711 h 144774"/>
                <a:gd name="connsiteX7" fmla="*/ 347074 w 347074"/>
                <a:gd name="connsiteY7" fmla="*/ 144774 h 144774"/>
                <a:gd name="connsiteX0" fmla="*/ 347074 w 353192"/>
                <a:gd name="connsiteY0" fmla="*/ 156461 h 156461"/>
                <a:gd name="connsiteX1" fmla="*/ 195306 w 353192"/>
                <a:gd name="connsiteY1" fmla="*/ 156461 h 156461"/>
                <a:gd name="connsiteX2" fmla="*/ 162723 w 353192"/>
                <a:gd name="connsiteY2" fmla="*/ 156461 h 156461"/>
                <a:gd name="connsiteX3" fmla="*/ 10955 w 353192"/>
                <a:gd name="connsiteY3" fmla="*/ 156461 h 156461"/>
                <a:gd name="connsiteX4" fmla="*/ 0 w 353192"/>
                <a:gd name="connsiteY4" fmla="*/ 11687 h 156461"/>
                <a:gd name="connsiteX5" fmla="*/ 179015 w 353192"/>
                <a:gd name="connsiteY5" fmla="*/ 143261 h 156461"/>
                <a:gd name="connsiteX6" fmla="*/ 353192 w 353192"/>
                <a:gd name="connsiteY6" fmla="*/ 0 h 156461"/>
                <a:gd name="connsiteX7" fmla="*/ 347074 w 353192"/>
                <a:gd name="connsiteY7" fmla="*/ 156461 h 156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3192" h="156461">
                  <a:moveTo>
                    <a:pt x="347074" y="156461"/>
                  </a:moveTo>
                  <a:lnTo>
                    <a:pt x="195306" y="156461"/>
                  </a:lnTo>
                  <a:lnTo>
                    <a:pt x="162723" y="156461"/>
                  </a:lnTo>
                  <a:lnTo>
                    <a:pt x="10955" y="156461"/>
                  </a:lnTo>
                  <a:lnTo>
                    <a:pt x="0" y="11687"/>
                  </a:lnTo>
                  <a:lnTo>
                    <a:pt x="179015" y="143261"/>
                  </a:lnTo>
                  <a:lnTo>
                    <a:pt x="353192" y="0"/>
                  </a:lnTo>
                  <a:lnTo>
                    <a:pt x="347074" y="156461"/>
                  </a:lnTo>
                  <a:close/>
                </a:path>
              </a:pathLst>
            </a:custGeom>
            <a:solidFill>
              <a:srgbClr val="FF99CC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円/楕円 64">
              <a:extLst>
                <a:ext uri="{FF2B5EF4-FFF2-40B4-BE49-F238E27FC236}">
                  <a16:creationId xmlns:a16="http://schemas.microsoft.com/office/drawing/2014/main" id="{333B2D69-B871-453A-9F81-46A269161670}"/>
                </a:ext>
              </a:extLst>
            </p:cNvPr>
            <p:cNvSpPr/>
            <p:nvPr/>
          </p:nvSpPr>
          <p:spPr>
            <a:xfrm>
              <a:off x="3985052" y="3832624"/>
              <a:ext cx="47128" cy="47128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4" name="グループ化 43">
              <a:extLst>
                <a:ext uri="{FF2B5EF4-FFF2-40B4-BE49-F238E27FC236}">
                  <a16:creationId xmlns:a16="http://schemas.microsoft.com/office/drawing/2014/main" id="{FF50A84C-6C9B-4CB9-B238-DABA5D1693AC}"/>
                </a:ext>
              </a:extLst>
            </p:cNvPr>
            <p:cNvGrpSpPr/>
            <p:nvPr/>
          </p:nvGrpSpPr>
          <p:grpSpPr>
            <a:xfrm>
              <a:off x="3527177" y="2339769"/>
              <a:ext cx="952863" cy="971197"/>
              <a:chOff x="1989353" y="3534128"/>
              <a:chExt cx="952863" cy="971197"/>
            </a:xfrm>
          </p:grpSpPr>
          <p:sp>
            <p:nvSpPr>
              <p:cNvPr id="48" name="月 47">
                <a:extLst>
                  <a:ext uri="{FF2B5EF4-FFF2-40B4-BE49-F238E27FC236}">
                    <a16:creationId xmlns:a16="http://schemas.microsoft.com/office/drawing/2014/main" id="{98C0A597-ECC9-4501-A901-0641ABB70987}"/>
                  </a:ext>
                </a:extLst>
              </p:cNvPr>
              <p:cNvSpPr/>
              <p:nvPr/>
            </p:nvSpPr>
            <p:spPr>
              <a:xfrm rot="20700000" flipH="1">
                <a:off x="2707412" y="3663773"/>
                <a:ext cx="196965" cy="819150"/>
              </a:xfrm>
              <a:prstGeom prst="moon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9" name="月 48">
                <a:extLst>
                  <a:ext uri="{FF2B5EF4-FFF2-40B4-BE49-F238E27FC236}">
                    <a16:creationId xmlns:a16="http://schemas.microsoft.com/office/drawing/2014/main" id="{FED7D958-AE17-458E-9E2D-ED2EFC00BAC9}"/>
                  </a:ext>
                </a:extLst>
              </p:cNvPr>
              <p:cNvSpPr/>
              <p:nvPr/>
            </p:nvSpPr>
            <p:spPr>
              <a:xfrm rot="900000">
                <a:off x="2031606" y="3663773"/>
                <a:ext cx="196965" cy="819150"/>
              </a:xfrm>
              <a:prstGeom prst="moon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50" name="グループ化 49">
                <a:extLst>
                  <a:ext uri="{FF2B5EF4-FFF2-40B4-BE49-F238E27FC236}">
                    <a16:creationId xmlns:a16="http://schemas.microsoft.com/office/drawing/2014/main" id="{926FCFA3-7F70-4171-AB16-CD613F513C97}"/>
                  </a:ext>
                </a:extLst>
              </p:cNvPr>
              <p:cNvGrpSpPr/>
              <p:nvPr/>
            </p:nvGrpSpPr>
            <p:grpSpPr>
              <a:xfrm>
                <a:off x="1989353" y="3534128"/>
                <a:ext cx="952863" cy="971197"/>
                <a:chOff x="1989353" y="3534128"/>
                <a:chExt cx="952863" cy="971197"/>
              </a:xfrm>
            </p:grpSpPr>
            <p:sp>
              <p:nvSpPr>
                <p:cNvPr id="51" name="楕円 50">
                  <a:extLst>
                    <a:ext uri="{FF2B5EF4-FFF2-40B4-BE49-F238E27FC236}">
                      <a16:creationId xmlns:a16="http://schemas.microsoft.com/office/drawing/2014/main" id="{B1E39405-7091-4715-9E2D-714032C19A85}"/>
                    </a:ext>
                  </a:extLst>
                </p:cNvPr>
                <p:cNvSpPr/>
                <p:nvPr/>
              </p:nvSpPr>
              <p:spPr>
                <a:xfrm>
                  <a:off x="2033187" y="3534128"/>
                  <a:ext cx="843957" cy="818434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52" name="グループ化 51">
                  <a:extLst>
                    <a:ext uri="{FF2B5EF4-FFF2-40B4-BE49-F238E27FC236}">
                      <a16:creationId xmlns:a16="http://schemas.microsoft.com/office/drawing/2014/main" id="{B9F188EC-622E-4FCD-9B37-0547C66B526E}"/>
                    </a:ext>
                  </a:extLst>
                </p:cNvPr>
                <p:cNvGrpSpPr/>
                <p:nvPr/>
              </p:nvGrpSpPr>
              <p:grpSpPr>
                <a:xfrm>
                  <a:off x="2025239" y="3994150"/>
                  <a:ext cx="883062" cy="252534"/>
                  <a:chOff x="1995601" y="3992544"/>
                  <a:chExt cx="942337" cy="255746"/>
                </a:xfrm>
              </p:grpSpPr>
              <p:sp>
                <p:nvSpPr>
                  <p:cNvPr id="66" name="楕円 65">
                    <a:extLst>
                      <a:ext uri="{FF2B5EF4-FFF2-40B4-BE49-F238E27FC236}">
                        <a16:creationId xmlns:a16="http://schemas.microsoft.com/office/drawing/2014/main" id="{2813B31B-8D24-483E-8965-6CF9BE4ADB5D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1995601" y="3992544"/>
                    <a:ext cx="209108" cy="255746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" name="楕円 66">
                    <a:extLst>
                      <a:ext uri="{FF2B5EF4-FFF2-40B4-BE49-F238E27FC236}">
                        <a16:creationId xmlns:a16="http://schemas.microsoft.com/office/drawing/2014/main" id="{8EEF59B2-F7BD-47CC-ADFD-9AB6989EBFF2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2033627" y="4039051"/>
                    <a:ext cx="133058" cy="16273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" name="楕円 67">
                    <a:extLst>
                      <a:ext uri="{FF2B5EF4-FFF2-40B4-BE49-F238E27FC236}">
                        <a16:creationId xmlns:a16="http://schemas.microsoft.com/office/drawing/2014/main" id="{32D3E90B-20CB-432F-A28F-B88EF759BBA7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2728830" y="3992544"/>
                    <a:ext cx="209108" cy="255746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" name="楕円 68">
                    <a:extLst>
                      <a:ext uri="{FF2B5EF4-FFF2-40B4-BE49-F238E27FC236}">
                        <a16:creationId xmlns:a16="http://schemas.microsoft.com/office/drawing/2014/main" id="{13CE7714-F7D6-4302-960F-E836C258D976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2766854" y="4039051"/>
                    <a:ext cx="133058" cy="16273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3" name="楕円 52">
                  <a:extLst>
                    <a:ext uri="{FF2B5EF4-FFF2-40B4-BE49-F238E27FC236}">
                      <a16:creationId xmlns:a16="http://schemas.microsoft.com/office/drawing/2014/main" id="{80966973-7234-4E63-84E5-4BBF532C6788}"/>
                    </a:ext>
                  </a:extLst>
                </p:cNvPr>
                <p:cNvSpPr/>
                <p:nvPr/>
              </p:nvSpPr>
              <p:spPr>
                <a:xfrm>
                  <a:off x="2102785" y="3657600"/>
                  <a:ext cx="718996" cy="795307"/>
                </a:xfrm>
                <a:prstGeom prst="ellipse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4" name="グループ化 53">
                  <a:extLst>
                    <a:ext uri="{FF2B5EF4-FFF2-40B4-BE49-F238E27FC236}">
                      <a16:creationId xmlns:a16="http://schemas.microsoft.com/office/drawing/2014/main" id="{593931BD-A12F-4B90-81A8-5E33A358A390}"/>
                    </a:ext>
                  </a:extLst>
                </p:cNvPr>
                <p:cNvGrpSpPr/>
                <p:nvPr/>
              </p:nvGrpSpPr>
              <p:grpSpPr>
                <a:xfrm>
                  <a:off x="2287660" y="4167873"/>
                  <a:ext cx="329334" cy="142808"/>
                  <a:chOff x="2244322" y="4164772"/>
                  <a:chExt cx="416010" cy="138114"/>
                </a:xfrm>
              </p:grpSpPr>
              <p:sp>
                <p:nvSpPr>
                  <p:cNvPr id="64" name="楕円 63">
                    <a:extLst>
                      <a:ext uri="{FF2B5EF4-FFF2-40B4-BE49-F238E27FC236}">
                        <a16:creationId xmlns:a16="http://schemas.microsoft.com/office/drawing/2014/main" id="{ABBD3F67-B507-4415-9B34-22A72D8ECA96}"/>
                      </a:ext>
                    </a:extLst>
                  </p:cNvPr>
                  <p:cNvSpPr/>
                  <p:nvPr/>
                </p:nvSpPr>
                <p:spPr>
                  <a:xfrm>
                    <a:off x="2244322" y="4164772"/>
                    <a:ext cx="416010" cy="138114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" name="フリーフォーム: 図形 64">
                    <a:extLst>
                      <a:ext uri="{FF2B5EF4-FFF2-40B4-BE49-F238E27FC236}">
                        <a16:creationId xmlns:a16="http://schemas.microsoft.com/office/drawing/2014/main" id="{847B0512-9B77-4173-BA4F-4441760B7E89}"/>
                      </a:ext>
                    </a:extLst>
                  </p:cNvPr>
                  <p:cNvSpPr/>
                  <p:nvPr/>
                </p:nvSpPr>
                <p:spPr>
                  <a:xfrm>
                    <a:off x="2246921" y="4165202"/>
                    <a:ext cx="410813" cy="137255"/>
                  </a:xfrm>
                  <a:custGeom>
                    <a:avLst/>
                    <a:gdLst>
                      <a:gd name="connsiteX0" fmla="*/ 395113 w 410813"/>
                      <a:gd name="connsiteY0" fmla="*/ 74273 h 137255"/>
                      <a:gd name="connsiteX1" fmla="*/ 409911 w 410813"/>
                      <a:gd name="connsiteY1" fmla="*/ 74273 h 137255"/>
                      <a:gd name="connsiteX2" fmla="*/ 397065 w 410813"/>
                      <a:gd name="connsiteY2" fmla="*/ 95396 h 137255"/>
                      <a:gd name="connsiteX3" fmla="*/ 388167 w 410813"/>
                      <a:gd name="connsiteY3" fmla="*/ 99778 h 137255"/>
                      <a:gd name="connsiteX4" fmla="*/ 388167 w 410813"/>
                      <a:gd name="connsiteY4" fmla="*/ 82933 h 137255"/>
                      <a:gd name="connsiteX5" fmla="*/ 395113 w 410813"/>
                      <a:gd name="connsiteY5" fmla="*/ 74273 h 137255"/>
                      <a:gd name="connsiteX6" fmla="*/ 343963 w 410813"/>
                      <a:gd name="connsiteY6" fmla="*/ 74273 h 137255"/>
                      <a:gd name="connsiteX7" fmla="*/ 371744 w 410813"/>
                      <a:gd name="connsiteY7" fmla="*/ 74273 h 137255"/>
                      <a:gd name="connsiteX8" fmla="*/ 378689 w 410813"/>
                      <a:gd name="connsiteY8" fmla="*/ 82933 h 137255"/>
                      <a:gd name="connsiteX9" fmla="*/ 378689 w 410813"/>
                      <a:gd name="connsiteY9" fmla="*/ 104445 h 137255"/>
                      <a:gd name="connsiteX10" fmla="*/ 352488 w 410813"/>
                      <a:gd name="connsiteY10" fmla="*/ 117347 h 137255"/>
                      <a:gd name="connsiteX11" fmla="*/ 337017 w 410813"/>
                      <a:gd name="connsiteY11" fmla="*/ 120810 h 137255"/>
                      <a:gd name="connsiteX12" fmla="*/ 337017 w 410813"/>
                      <a:gd name="connsiteY12" fmla="*/ 82933 h 137255"/>
                      <a:gd name="connsiteX13" fmla="*/ 343963 w 410813"/>
                      <a:gd name="connsiteY13" fmla="*/ 74273 h 137255"/>
                      <a:gd name="connsiteX14" fmla="*/ 287039 w 410813"/>
                      <a:gd name="connsiteY14" fmla="*/ 74273 h 137255"/>
                      <a:gd name="connsiteX15" fmla="*/ 319439 w 410813"/>
                      <a:gd name="connsiteY15" fmla="*/ 74273 h 137255"/>
                      <a:gd name="connsiteX16" fmla="*/ 327539 w 410813"/>
                      <a:gd name="connsiteY16" fmla="*/ 84372 h 137255"/>
                      <a:gd name="connsiteX17" fmla="*/ 327539 w 410813"/>
                      <a:gd name="connsiteY17" fmla="*/ 122931 h 137255"/>
                      <a:gd name="connsiteX18" fmla="*/ 286371 w 410813"/>
                      <a:gd name="connsiteY18" fmla="*/ 132146 h 137255"/>
                      <a:gd name="connsiteX19" fmla="*/ 278939 w 410813"/>
                      <a:gd name="connsiteY19" fmla="*/ 132644 h 137255"/>
                      <a:gd name="connsiteX20" fmla="*/ 278939 w 410813"/>
                      <a:gd name="connsiteY20" fmla="*/ 84372 h 137255"/>
                      <a:gd name="connsiteX21" fmla="*/ 287039 w 410813"/>
                      <a:gd name="connsiteY21" fmla="*/ 74273 h 137255"/>
                      <a:gd name="connsiteX22" fmla="*/ 219124 w 410813"/>
                      <a:gd name="connsiteY22" fmla="*/ 74273 h 137255"/>
                      <a:gd name="connsiteX23" fmla="*/ 260482 w 410813"/>
                      <a:gd name="connsiteY23" fmla="*/ 74273 h 137255"/>
                      <a:gd name="connsiteX24" fmla="*/ 269461 w 410813"/>
                      <a:gd name="connsiteY24" fmla="*/ 85467 h 137255"/>
                      <a:gd name="connsiteX25" fmla="*/ 269461 w 410813"/>
                      <a:gd name="connsiteY25" fmla="*/ 133280 h 137255"/>
                      <a:gd name="connsiteX26" fmla="*/ 210146 w 410813"/>
                      <a:gd name="connsiteY26" fmla="*/ 137255 h 137255"/>
                      <a:gd name="connsiteX27" fmla="*/ 210146 w 410813"/>
                      <a:gd name="connsiteY27" fmla="*/ 85467 h 137255"/>
                      <a:gd name="connsiteX28" fmla="*/ 219124 w 410813"/>
                      <a:gd name="connsiteY28" fmla="*/ 74273 h 137255"/>
                      <a:gd name="connsiteX29" fmla="*/ 150331 w 410813"/>
                      <a:gd name="connsiteY29" fmla="*/ 74273 h 137255"/>
                      <a:gd name="connsiteX30" fmla="*/ 191689 w 410813"/>
                      <a:gd name="connsiteY30" fmla="*/ 74273 h 137255"/>
                      <a:gd name="connsiteX31" fmla="*/ 200667 w 410813"/>
                      <a:gd name="connsiteY31" fmla="*/ 85467 h 137255"/>
                      <a:gd name="connsiteX32" fmla="*/ 200667 w 410813"/>
                      <a:gd name="connsiteY32" fmla="*/ 137255 h 137255"/>
                      <a:gd name="connsiteX33" fmla="*/ 141352 w 410813"/>
                      <a:gd name="connsiteY33" fmla="*/ 133280 h 137255"/>
                      <a:gd name="connsiteX34" fmla="*/ 141352 w 410813"/>
                      <a:gd name="connsiteY34" fmla="*/ 85467 h 137255"/>
                      <a:gd name="connsiteX35" fmla="*/ 150331 w 410813"/>
                      <a:gd name="connsiteY35" fmla="*/ 74273 h 137255"/>
                      <a:gd name="connsiteX36" fmla="*/ 91374 w 410813"/>
                      <a:gd name="connsiteY36" fmla="*/ 74273 h 137255"/>
                      <a:gd name="connsiteX37" fmla="*/ 123774 w 410813"/>
                      <a:gd name="connsiteY37" fmla="*/ 74273 h 137255"/>
                      <a:gd name="connsiteX38" fmla="*/ 131874 w 410813"/>
                      <a:gd name="connsiteY38" fmla="*/ 84372 h 137255"/>
                      <a:gd name="connsiteX39" fmla="*/ 131874 w 410813"/>
                      <a:gd name="connsiteY39" fmla="*/ 132644 h 137255"/>
                      <a:gd name="connsiteX40" fmla="*/ 124441 w 410813"/>
                      <a:gd name="connsiteY40" fmla="*/ 132146 h 137255"/>
                      <a:gd name="connsiteX41" fmla="*/ 83274 w 410813"/>
                      <a:gd name="connsiteY41" fmla="*/ 122931 h 137255"/>
                      <a:gd name="connsiteX42" fmla="*/ 83274 w 410813"/>
                      <a:gd name="connsiteY42" fmla="*/ 84372 h 137255"/>
                      <a:gd name="connsiteX43" fmla="*/ 91374 w 410813"/>
                      <a:gd name="connsiteY43" fmla="*/ 74273 h 137255"/>
                      <a:gd name="connsiteX44" fmla="*/ 39069 w 410813"/>
                      <a:gd name="connsiteY44" fmla="*/ 74273 h 137255"/>
                      <a:gd name="connsiteX45" fmla="*/ 66850 w 410813"/>
                      <a:gd name="connsiteY45" fmla="*/ 74273 h 137255"/>
                      <a:gd name="connsiteX46" fmla="*/ 73796 w 410813"/>
                      <a:gd name="connsiteY46" fmla="*/ 82933 h 137255"/>
                      <a:gd name="connsiteX47" fmla="*/ 73796 w 410813"/>
                      <a:gd name="connsiteY47" fmla="*/ 120810 h 137255"/>
                      <a:gd name="connsiteX48" fmla="*/ 58325 w 410813"/>
                      <a:gd name="connsiteY48" fmla="*/ 117347 h 137255"/>
                      <a:gd name="connsiteX49" fmla="*/ 32124 w 410813"/>
                      <a:gd name="connsiteY49" fmla="*/ 104445 h 137255"/>
                      <a:gd name="connsiteX50" fmla="*/ 32124 w 410813"/>
                      <a:gd name="connsiteY50" fmla="*/ 82933 h 137255"/>
                      <a:gd name="connsiteX51" fmla="*/ 39069 w 410813"/>
                      <a:gd name="connsiteY51" fmla="*/ 74273 h 137255"/>
                      <a:gd name="connsiteX52" fmla="*/ 902 w 410813"/>
                      <a:gd name="connsiteY52" fmla="*/ 74273 h 137255"/>
                      <a:gd name="connsiteX53" fmla="*/ 15700 w 410813"/>
                      <a:gd name="connsiteY53" fmla="*/ 74273 h 137255"/>
                      <a:gd name="connsiteX54" fmla="*/ 22645 w 410813"/>
                      <a:gd name="connsiteY54" fmla="*/ 82933 h 137255"/>
                      <a:gd name="connsiteX55" fmla="*/ 22645 w 410813"/>
                      <a:gd name="connsiteY55" fmla="*/ 99778 h 137255"/>
                      <a:gd name="connsiteX56" fmla="*/ 13747 w 410813"/>
                      <a:gd name="connsiteY56" fmla="*/ 95396 h 137255"/>
                      <a:gd name="connsiteX57" fmla="*/ 388167 w 410813"/>
                      <a:gd name="connsiteY57" fmla="*/ 37255 h 137255"/>
                      <a:gd name="connsiteX58" fmla="*/ 397065 w 410813"/>
                      <a:gd name="connsiteY58" fmla="*/ 41636 h 137255"/>
                      <a:gd name="connsiteX59" fmla="*/ 410813 w 410813"/>
                      <a:gd name="connsiteY59" fmla="*/ 64243 h 137255"/>
                      <a:gd name="connsiteX60" fmla="*/ 395536 w 410813"/>
                      <a:gd name="connsiteY60" fmla="*/ 64243 h 137255"/>
                      <a:gd name="connsiteX61" fmla="*/ 388167 w 410813"/>
                      <a:gd name="connsiteY61" fmla="*/ 55056 h 137255"/>
                      <a:gd name="connsiteX62" fmla="*/ 22645 w 410813"/>
                      <a:gd name="connsiteY62" fmla="*/ 37255 h 137255"/>
                      <a:gd name="connsiteX63" fmla="*/ 22645 w 410813"/>
                      <a:gd name="connsiteY63" fmla="*/ 55056 h 137255"/>
                      <a:gd name="connsiteX64" fmla="*/ 15277 w 410813"/>
                      <a:gd name="connsiteY64" fmla="*/ 64243 h 137255"/>
                      <a:gd name="connsiteX65" fmla="*/ 0 w 410813"/>
                      <a:gd name="connsiteY65" fmla="*/ 64243 h 137255"/>
                      <a:gd name="connsiteX66" fmla="*/ 13747 w 410813"/>
                      <a:gd name="connsiteY66" fmla="*/ 41636 h 137255"/>
                      <a:gd name="connsiteX67" fmla="*/ 337017 w 410813"/>
                      <a:gd name="connsiteY67" fmla="*/ 16222 h 137255"/>
                      <a:gd name="connsiteX68" fmla="*/ 352488 w 410813"/>
                      <a:gd name="connsiteY68" fmla="*/ 19685 h 137255"/>
                      <a:gd name="connsiteX69" fmla="*/ 378689 w 410813"/>
                      <a:gd name="connsiteY69" fmla="*/ 32587 h 137255"/>
                      <a:gd name="connsiteX70" fmla="*/ 378689 w 410813"/>
                      <a:gd name="connsiteY70" fmla="*/ 55056 h 137255"/>
                      <a:gd name="connsiteX71" fmla="*/ 371321 w 410813"/>
                      <a:gd name="connsiteY71" fmla="*/ 64243 h 137255"/>
                      <a:gd name="connsiteX72" fmla="*/ 344386 w 410813"/>
                      <a:gd name="connsiteY72" fmla="*/ 64243 h 137255"/>
                      <a:gd name="connsiteX73" fmla="*/ 337017 w 410813"/>
                      <a:gd name="connsiteY73" fmla="*/ 55056 h 137255"/>
                      <a:gd name="connsiteX74" fmla="*/ 73796 w 410813"/>
                      <a:gd name="connsiteY74" fmla="*/ 16222 h 137255"/>
                      <a:gd name="connsiteX75" fmla="*/ 73796 w 410813"/>
                      <a:gd name="connsiteY75" fmla="*/ 55056 h 137255"/>
                      <a:gd name="connsiteX76" fmla="*/ 66427 w 410813"/>
                      <a:gd name="connsiteY76" fmla="*/ 64243 h 137255"/>
                      <a:gd name="connsiteX77" fmla="*/ 39492 w 410813"/>
                      <a:gd name="connsiteY77" fmla="*/ 64243 h 137255"/>
                      <a:gd name="connsiteX78" fmla="*/ 32124 w 410813"/>
                      <a:gd name="connsiteY78" fmla="*/ 55056 h 137255"/>
                      <a:gd name="connsiteX79" fmla="*/ 32124 w 410813"/>
                      <a:gd name="connsiteY79" fmla="*/ 32587 h 137255"/>
                      <a:gd name="connsiteX80" fmla="*/ 58325 w 410813"/>
                      <a:gd name="connsiteY80" fmla="*/ 19685 h 137255"/>
                      <a:gd name="connsiteX81" fmla="*/ 281063 w 410813"/>
                      <a:gd name="connsiteY81" fmla="*/ 4530 h 137255"/>
                      <a:gd name="connsiteX82" fmla="*/ 286371 w 410813"/>
                      <a:gd name="connsiteY82" fmla="*/ 4886 h 137255"/>
                      <a:gd name="connsiteX83" fmla="*/ 327539 w 410813"/>
                      <a:gd name="connsiteY83" fmla="*/ 14101 h 137255"/>
                      <a:gd name="connsiteX84" fmla="*/ 327539 w 410813"/>
                      <a:gd name="connsiteY84" fmla="*/ 53529 h 137255"/>
                      <a:gd name="connsiteX85" fmla="*/ 318945 w 410813"/>
                      <a:gd name="connsiteY85" fmla="*/ 64243 h 137255"/>
                      <a:gd name="connsiteX86" fmla="*/ 287533 w 410813"/>
                      <a:gd name="connsiteY86" fmla="*/ 64243 h 137255"/>
                      <a:gd name="connsiteX87" fmla="*/ 278939 w 410813"/>
                      <a:gd name="connsiteY87" fmla="*/ 53529 h 137255"/>
                      <a:gd name="connsiteX88" fmla="*/ 278939 w 410813"/>
                      <a:gd name="connsiteY88" fmla="*/ 7178 h 137255"/>
                      <a:gd name="connsiteX89" fmla="*/ 129750 w 410813"/>
                      <a:gd name="connsiteY89" fmla="*/ 4530 h 137255"/>
                      <a:gd name="connsiteX90" fmla="*/ 131874 w 410813"/>
                      <a:gd name="connsiteY90" fmla="*/ 7178 h 137255"/>
                      <a:gd name="connsiteX91" fmla="*/ 131874 w 410813"/>
                      <a:gd name="connsiteY91" fmla="*/ 53529 h 137255"/>
                      <a:gd name="connsiteX92" fmla="*/ 123280 w 410813"/>
                      <a:gd name="connsiteY92" fmla="*/ 64243 h 137255"/>
                      <a:gd name="connsiteX93" fmla="*/ 91868 w 410813"/>
                      <a:gd name="connsiteY93" fmla="*/ 64243 h 137255"/>
                      <a:gd name="connsiteX94" fmla="*/ 83274 w 410813"/>
                      <a:gd name="connsiteY94" fmla="*/ 53529 h 137255"/>
                      <a:gd name="connsiteX95" fmla="*/ 83274 w 410813"/>
                      <a:gd name="connsiteY95" fmla="*/ 14101 h 137255"/>
                      <a:gd name="connsiteX96" fmla="*/ 124441 w 410813"/>
                      <a:gd name="connsiteY96" fmla="*/ 4886 h 137255"/>
                      <a:gd name="connsiteX97" fmla="*/ 213470 w 410813"/>
                      <a:gd name="connsiteY97" fmla="*/ 0 h 137255"/>
                      <a:gd name="connsiteX98" fmla="*/ 267924 w 410813"/>
                      <a:gd name="connsiteY98" fmla="*/ 3649 h 137255"/>
                      <a:gd name="connsiteX99" fmla="*/ 269461 w 410813"/>
                      <a:gd name="connsiteY99" fmla="*/ 8274 h 137255"/>
                      <a:gd name="connsiteX100" fmla="*/ 269461 w 410813"/>
                      <a:gd name="connsiteY100" fmla="*/ 52367 h 137255"/>
                      <a:gd name="connsiteX101" fmla="*/ 259936 w 410813"/>
                      <a:gd name="connsiteY101" fmla="*/ 64243 h 137255"/>
                      <a:gd name="connsiteX102" fmla="*/ 219671 w 410813"/>
                      <a:gd name="connsiteY102" fmla="*/ 64243 h 137255"/>
                      <a:gd name="connsiteX103" fmla="*/ 210146 w 410813"/>
                      <a:gd name="connsiteY103" fmla="*/ 52367 h 137255"/>
                      <a:gd name="connsiteX104" fmla="*/ 210146 w 410813"/>
                      <a:gd name="connsiteY104" fmla="*/ 8274 h 137255"/>
                      <a:gd name="connsiteX105" fmla="*/ 212776 w 410813"/>
                      <a:gd name="connsiteY105" fmla="*/ 358 h 137255"/>
                      <a:gd name="connsiteX106" fmla="*/ 197343 w 410813"/>
                      <a:gd name="connsiteY106" fmla="*/ 0 h 137255"/>
                      <a:gd name="connsiteX107" fmla="*/ 198037 w 410813"/>
                      <a:gd name="connsiteY107" fmla="*/ 358 h 137255"/>
                      <a:gd name="connsiteX108" fmla="*/ 200667 w 410813"/>
                      <a:gd name="connsiteY108" fmla="*/ 8274 h 137255"/>
                      <a:gd name="connsiteX109" fmla="*/ 200667 w 410813"/>
                      <a:gd name="connsiteY109" fmla="*/ 52367 h 137255"/>
                      <a:gd name="connsiteX110" fmla="*/ 191142 w 410813"/>
                      <a:gd name="connsiteY110" fmla="*/ 64243 h 137255"/>
                      <a:gd name="connsiteX111" fmla="*/ 150877 w 410813"/>
                      <a:gd name="connsiteY111" fmla="*/ 64243 h 137255"/>
                      <a:gd name="connsiteX112" fmla="*/ 141352 w 410813"/>
                      <a:gd name="connsiteY112" fmla="*/ 52367 h 137255"/>
                      <a:gd name="connsiteX113" fmla="*/ 141352 w 410813"/>
                      <a:gd name="connsiteY113" fmla="*/ 8274 h 137255"/>
                      <a:gd name="connsiteX114" fmla="*/ 142889 w 410813"/>
                      <a:gd name="connsiteY114" fmla="*/ 3649 h 137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</a:cxnLst>
                    <a:rect l="l" t="t" r="r" b="b"/>
                    <a:pathLst>
                      <a:path w="410813" h="137255">
                        <a:moveTo>
                          <a:pt x="395113" y="74273"/>
                        </a:moveTo>
                        <a:lnTo>
                          <a:pt x="409911" y="74273"/>
                        </a:lnTo>
                        <a:lnTo>
                          <a:pt x="397065" y="95396"/>
                        </a:lnTo>
                        <a:lnTo>
                          <a:pt x="388167" y="99778"/>
                        </a:lnTo>
                        <a:lnTo>
                          <a:pt x="388167" y="82933"/>
                        </a:lnTo>
                        <a:cubicBezTo>
                          <a:pt x="388167" y="78150"/>
                          <a:pt x="391277" y="74273"/>
                          <a:pt x="395113" y="74273"/>
                        </a:cubicBezTo>
                        <a:close/>
                        <a:moveTo>
                          <a:pt x="343963" y="74273"/>
                        </a:moveTo>
                        <a:lnTo>
                          <a:pt x="371744" y="74273"/>
                        </a:lnTo>
                        <a:cubicBezTo>
                          <a:pt x="375580" y="74273"/>
                          <a:pt x="378689" y="78150"/>
                          <a:pt x="378689" y="82933"/>
                        </a:cubicBezTo>
                        <a:lnTo>
                          <a:pt x="378689" y="104445"/>
                        </a:lnTo>
                        <a:lnTo>
                          <a:pt x="352488" y="117347"/>
                        </a:lnTo>
                        <a:lnTo>
                          <a:pt x="337017" y="120810"/>
                        </a:lnTo>
                        <a:lnTo>
                          <a:pt x="337017" y="82933"/>
                        </a:lnTo>
                        <a:cubicBezTo>
                          <a:pt x="337017" y="78150"/>
                          <a:pt x="340127" y="74273"/>
                          <a:pt x="343963" y="74273"/>
                        </a:cubicBezTo>
                        <a:close/>
                        <a:moveTo>
                          <a:pt x="287039" y="74273"/>
                        </a:moveTo>
                        <a:lnTo>
                          <a:pt x="319439" y="74273"/>
                        </a:lnTo>
                        <a:cubicBezTo>
                          <a:pt x="323912" y="74273"/>
                          <a:pt x="327539" y="78794"/>
                          <a:pt x="327539" y="84372"/>
                        </a:cubicBezTo>
                        <a:lnTo>
                          <a:pt x="327539" y="122931"/>
                        </a:lnTo>
                        <a:lnTo>
                          <a:pt x="286371" y="132146"/>
                        </a:lnTo>
                        <a:lnTo>
                          <a:pt x="278939" y="132644"/>
                        </a:lnTo>
                        <a:lnTo>
                          <a:pt x="278939" y="84372"/>
                        </a:lnTo>
                        <a:cubicBezTo>
                          <a:pt x="278939" y="78794"/>
                          <a:pt x="282566" y="74273"/>
                          <a:pt x="287039" y="74273"/>
                        </a:cubicBezTo>
                        <a:close/>
                        <a:moveTo>
                          <a:pt x="219124" y="74273"/>
                        </a:moveTo>
                        <a:lnTo>
                          <a:pt x="260482" y="74273"/>
                        </a:lnTo>
                        <a:cubicBezTo>
                          <a:pt x="265441" y="74273"/>
                          <a:pt x="269461" y="79285"/>
                          <a:pt x="269461" y="85467"/>
                        </a:cubicBezTo>
                        <a:lnTo>
                          <a:pt x="269461" y="133280"/>
                        </a:lnTo>
                        <a:lnTo>
                          <a:pt x="210146" y="137255"/>
                        </a:lnTo>
                        <a:lnTo>
                          <a:pt x="210146" y="85467"/>
                        </a:lnTo>
                        <a:cubicBezTo>
                          <a:pt x="210146" y="79285"/>
                          <a:pt x="214166" y="74273"/>
                          <a:pt x="219124" y="74273"/>
                        </a:cubicBezTo>
                        <a:close/>
                        <a:moveTo>
                          <a:pt x="150331" y="74273"/>
                        </a:moveTo>
                        <a:lnTo>
                          <a:pt x="191689" y="74273"/>
                        </a:lnTo>
                        <a:cubicBezTo>
                          <a:pt x="196647" y="74273"/>
                          <a:pt x="200667" y="79285"/>
                          <a:pt x="200667" y="85467"/>
                        </a:cubicBezTo>
                        <a:lnTo>
                          <a:pt x="200667" y="137255"/>
                        </a:lnTo>
                        <a:lnTo>
                          <a:pt x="141352" y="133280"/>
                        </a:lnTo>
                        <a:lnTo>
                          <a:pt x="141352" y="85467"/>
                        </a:lnTo>
                        <a:cubicBezTo>
                          <a:pt x="141352" y="79285"/>
                          <a:pt x="145372" y="74273"/>
                          <a:pt x="150331" y="74273"/>
                        </a:cubicBezTo>
                        <a:close/>
                        <a:moveTo>
                          <a:pt x="91374" y="74273"/>
                        </a:moveTo>
                        <a:lnTo>
                          <a:pt x="123774" y="74273"/>
                        </a:lnTo>
                        <a:cubicBezTo>
                          <a:pt x="128247" y="74273"/>
                          <a:pt x="131874" y="78794"/>
                          <a:pt x="131874" y="84372"/>
                        </a:cubicBezTo>
                        <a:lnTo>
                          <a:pt x="131874" y="132644"/>
                        </a:lnTo>
                        <a:lnTo>
                          <a:pt x="124441" y="132146"/>
                        </a:lnTo>
                        <a:lnTo>
                          <a:pt x="83274" y="122931"/>
                        </a:lnTo>
                        <a:lnTo>
                          <a:pt x="83274" y="84372"/>
                        </a:lnTo>
                        <a:cubicBezTo>
                          <a:pt x="83274" y="78794"/>
                          <a:pt x="86901" y="74273"/>
                          <a:pt x="91374" y="74273"/>
                        </a:cubicBezTo>
                        <a:close/>
                        <a:moveTo>
                          <a:pt x="39069" y="74273"/>
                        </a:moveTo>
                        <a:lnTo>
                          <a:pt x="66850" y="74273"/>
                        </a:lnTo>
                        <a:cubicBezTo>
                          <a:pt x="70686" y="74273"/>
                          <a:pt x="73796" y="78150"/>
                          <a:pt x="73796" y="82933"/>
                        </a:cubicBezTo>
                        <a:lnTo>
                          <a:pt x="73796" y="120810"/>
                        </a:lnTo>
                        <a:lnTo>
                          <a:pt x="58325" y="117347"/>
                        </a:lnTo>
                        <a:lnTo>
                          <a:pt x="32124" y="104445"/>
                        </a:lnTo>
                        <a:lnTo>
                          <a:pt x="32124" y="82933"/>
                        </a:lnTo>
                        <a:cubicBezTo>
                          <a:pt x="32124" y="78150"/>
                          <a:pt x="35233" y="74273"/>
                          <a:pt x="39069" y="74273"/>
                        </a:cubicBezTo>
                        <a:close/>
                        <a:moveTo>
                          <a:pt x="902" y="74273"/>
                        </a:moveTo>
                        <a:lnTo>
                          <a:pt x="15700" y="74273"/>
                        </a:lnTo>
                        <a:cubicBezTo>
                          <a:pt x="19536" y="74273"/>
                          <a:pt x="22645" y="78150"/>
                          <a:pt x="22645" y="82933"/>
                        </a:cubicBezTo>
                        <a:lnTo>
                          <a:pt x="22645" y="99778"/>
                        </a:lnTo>
                        <a:lnTo>
                          <a:pt x="13747" y="95396"/>
                        </a:lnTo>
                        <a:close/>
                        <a:moveTo>
                          <a:pt x="388167" y="37255"/>
                        </a:moveTo>
                        <a:lnTo>
                          <a:pt x="397065" y="41636"/>
                        </a:lnTo>
                        <a:lnTo>
                          <a:pt x="410813" y="64243"/>
                        </a:lnTo>
                        <a:lnTo>
                          <a:pt x="395536" y="64243"/>
                        </a:lnTo>
                        <a:cubicBezTo>
                          <a:pt x="391466" y="64243"/>
                          <a:pt x="388167" y="60130"/>
                          <a:pt x="388167" y="55056"/>
                        </a:cubicBezTo>
                        <a:close/>
                        <a:moveTo>
                          <a:pt x="22645" y="37255"/>
                        </a:moveTo>
                        <a:lnTo>
                          <a:pt x="22645" y="55056"/>
                        </a:lnTo>
                        <a:cubicBezTo>
                          <a:pt x="22645" y="60130"/>
                          <a:pt x="19346" y="64243"/>
                          <a:pt x="15277" y="64243"/>
                        </a:cubicBezTo>
                        <a:lnTo>
                          <a:pt x="0" y="64243"/>
                        </a:lnTo>
                        <a:lnTo>
                          <a:pt x="13747" y="41636"/>
                        </a:lnTo>
                        <a:close/>
                        <a:moveTo>
                          <a:pt x="337017" y="16222"/>
                        </a:moveTo>
                        <a:lnTo>
                          <a:pt x="352488" y="19685"/>
                        </a:lnTo>
                        <a:lnTo>
                          <a:pt x="378689" y="32587"/>
                        </a:lnTo>
                        <a:lnTo>
                          <a:pt x="378689" y="55056"/>
                        </a:lnTo>
                        <a:cubicBezTo>
                          <a:pt x="378689" y="60130"/>
                          <a:pt x="375390" y="64243"/>
                          <a:pt x="371321" y="64243"/>
                        </a:cubicBezTo>
                        <a:lnTo>
                          <a:pt x="344386" y="64243"/>
                        </a:lnTo>
                        <a:cubicBezTo>
                          <a:pt x="340316" y="64243"/>
                          <a:pt x="337017" y="60130"/>
                          <a:pt x="337017" y="55056"/>
                        </a:cubicBezTo>
                        <a:close/>
                        <a:moveTo>
                          <a:pt x="73796" y="16222"/>
                        </a:moveTo>
                        <a:lnTo>
                          <a:pt x="73796" y="55056"/>
                        </a:lnTo>
                        <a:cubicBezTo>
                          <a:pt x="73796" y="60130"/>
                          <a:pt x="70497" y="64243"/>
                          <a:pt x="66427" y="64243"/>
                        </a:cubicBezTo>
                        <a:lnTo>
                          <a:pt x="39492" y="64243"/>
                        </a:lnTo>
                        <a:cubicBezTo>
                          <a:pt x="35423" y="64243"/>
                          <a:pt x="32124" y="60130"/>
                          <a:pt x="32124" y="55056"/>
                        </a:cubicBezTo>
                        <a:lnTo>
                          <a:pt x="32124" y="32587"/>
                        </a:lnTo>
                        <a:lnTo>
                          <a:pt x="58325" y="19685"/>
                        </a:lnTo>
                        <a:close/>
                        <a:moveTo>
                          <a:pt x="281063" y="4530"/>
                        </a:moveTo>
                        <a:lnTo>
                          <a:pt x="286371" y="4886"/>
                        </a:lnTo>
                        <a:lnTo>
                          <a:pt x="327539" y="14101"/>
                        </a:lnTo>
                        <a:lnTo>
                          <a:pt x="327539" y="53529"/>
                        </a:lnTo>
                        <a:cubicBezTo>
                          <a:pt x="327539" y="59446"/>
                          <a:pt x="323691" y="64243"/>
                          <a:pt x="318945" y="64243"/>
                        </a:cubicBezTo>
                        <a:lnTo>
                          <a:pt x="287533" y="64243"/>
                        </a:lnTo>
                        <a:cubicBezTo>
                          <a:pt x="282787" y="64243"/>
                          <a:pt x="278939" y="59446"/>
                          <a:pt x="278939" y="53529"/>
                        </a:cubicBezTo>
                        <a:lnTo>
                          <a:pt x="278939" y="7178"/>
                        </a:lnTo>
                        <a:close/>
                        <a:moveTo>
                          <a:pt x="129750" y="4530"/>
                        </a:moveTo>
                        <a:lnTo>
                          <a:pt x="131874" y="7178"/>
                        </a:lnTo>
                        <a:lnTo>
                          <a:pt x="131874" y="53529"/>
                        </a:lnTo>
                        <a:cubicBezTo>
                          <a:pt x="131874" y="59446"/>
                          <a:pt x="128026" y="64243"/>
                          <a:pt x="123280" y="64243"/>
                        </a:cubicBezTo>
                        <a:lnTo>
                          <a:pt x="91868" y="64243"/>
                        </a:lnTo>
                        <a:cubicBezTo>
                          <a:pt x="87122" y="64243"/>
                          <a:pt x="83274" y="59446"/>
                          <a:pt x="83274" y="53529"/>
                        </a:cubicBezTo>
                        <a:lnTo>
                          <a:pt x="83274" y="14101"/>
                        </a:lnTo>
                        <a:lnTo>
                          <a:pt x="124441" y="4886"/>
                        </a:lnTo>
                        <a:close/>
                        <a:moveTo>
                          <a:pt x="213470" y="0"/>
                        </a:moveTo>
                        <a:lnTo>
                          <a:pt x="267924" y="3649"/>
                        </a:lnTo>
                        <a:lnTo>
                          <a:pt x="269461" y="8274"/>
                        </a:lnTo>
                        <a:lnTo>
                          <a:pt x="269461" y="52367"/>
                        </a:lnTo>
                        <a:cubicBezTo>
                          <a:pt x="269461" y="58926"/>
                          <a:pt x="265196" y="64243"/>
                          <a:pt x="259936" y="64243"/>
                        </a:cubicBezTo>
                        <a:lnTo>
                          <a:pt x="219671" y="64243"/>
                        </a:lnTo>
                        <a:cubicBezTo>
                          <a:pt x="214410" y="64243"/>
                          <a:pt x="210146" y="58926"/>
                          <a:pt x="210146" y="52367"/>
                        </a:cubicBezTo>
                        <a:lnTo>
                          <a:pt x="210146" y="8274"/>
                        </a:lnTo>
                        <a:cubicBezTo>
                          <a:pt x="210146" y="5183"/>
                          <a:pt x="211151" y="2384"/>
                          <a:pt x="212776" y="358"/>
                        </a:cubicBezTo>
                        <a:close/>
                        <a:moveTo>
                          <a:pt x="197343" y="0"/>
                        </a:moveTo>
                        <a:lnTo>
                          <a:pt x="198037" y="358"/>
                        </a:lnTo>
                        <a:cubicBezTo>
                          <a:pt x="199662" y="2384"/>
                          <a:pt x="200667" y="5183"/>
                          <a:pt x="200667" y="8274"/>
                        </a:cubicBezTo>
                        <a:lnTo>
                          <a:pt x="200667" y="52367"/>
                        </a:lnTo>
                        <a:cubicBezTo>
                          <a:pt x="200667" y="58926"/>
                          <a:pt x="196403" y="64243"/>
                          <a:pt x="191142" y="64243"/>
                        </a:cubicBezTo>
                        <a:lnTo>
                          <a:pt x="150877" y="64243"/>
                        </a:lnTo>
                        <a:cubicBezTo>
                          <a:pt x="145617" y="64243"/>
                          <a:pt x="141352" y="58926"/>
                          <a:pt x="141352" y="52367"/>
                        </a:cubicBezTo>
                        <a:lnTo>
                          <a:pt x="141352" y="8274"/>
                        </a:lnTo>
                        <a:lnTo>
                          <a:pt x="142889" y="3649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5" name="フリーフォーム: 図形 54">
                  <a:extLst>
                    <a:ext uri="{FF2B5EF4-FFF2-40B4-BE49-F238E27FC236}">
                      <a16:creationId xmlns:a16="http://schemas.microsoft.com/office/drawing/2014/main" id="{091FA44A-0F9A-402C-9FC7-891D13C01811}"/>
                    </a:ext>
                  </a:extLst>
                </p:cNvPr>
                <p:cNvSpPr/>
                <p:nvPr/>
              </p:nvSpPr>
              <p:spPr>
                <a:xfrm rot="4500000">
                  <a:off x="2236658" y="3840920"/>
                  <a:ext cx="96806" cy="174630"/>
                </a:xfrm>
                <a:custGeom>
                  <a:avLst/>
                  <a:gdLst>
                    <a:gd name="connsiteX0" fmla="*/ 0 w 190595"/>
                    <a:gd name="connsiteY0" fmla="*/ 125196 h 125196"/>
                    <a:gd name="connsiteX1" fmla="*/ 72614 w 190595"/>
                    <a:gd name="connsiteY1" fmla="*/ 0 h 125196"/>
                    <a:gd name="connsiteX2" fmla="*/ 117982 w 190595"/>
                    <a:gd name="connsiteY2" fmla="*/ 0 h 125196"/>
                    <a:gd name="connsiteX3" fmla="*/ 190595 w 190595"/>
                    <a:gd name="connsiteY3" fmla="*/ 125196 h 125196"/>
                    <a:gd name="connsiteX4" fmla="*/ 146401 w 190595"/>
                    <a:gd name="connsiteY4" fmla="*/ 125196 h 125196"/>
                    <a:gd name="connsiteX5" fmla="*/ 95300 w 190595"/>
                    <a:gd name="connsiteY5" fmla="*/ 37091 h 125196"/>
                    <a:gd name="connsiteX6" fmla="*/ 44199 w 190595"/>
                    <a:gd name="connsiteY6" fmla="*/ 125196 h 1251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0595" h="125196">
                      <a:moveTo>
                        <a:pt x="0" y="125196"/>
                      </a:moveTo>
                      <a:lnTo>
                        <a:pt x="72614" y="0"/>
                      </a:lnTo>
                      <a:lnTo>
                        <a:pt x="117982" y="0"/>
                      </a:lnTo>
                      <a:lnTo>
                        <a:pt x="190595" y="125196"/>
                      </a:lnTo>
                      <a:lnTo>
                        <a:pt x="146401" y="125196"/>
                      </a:lnTo>
                      <a:lnTo>
                        <a:pt x="95300" y="37091"/>
                      </a:lnTo>
                      <a:lnTo>
                        <a:pt x="44199" y="12519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" name="フリーフォーム: 図形 55">
                  <a:extLst>
                    <a:ext uri="{FF2B5EF4-FFF2-40B4-BE49-F238E27FC236}">
                      <a16:creationId xmlns:a16="http://schemas.microsoft.com/office/drawing/2014/main" id="{930F331F-F94B-4A0B-A5F5-F9D9F119F1AB}"/>
                    </a:ext>
                  </a:extLst>
                </p:cNvPr>
                <p:cNvSpPr/>
                <p:nvPr/>
              </p:nvSpPr>
              <p:spPr>
                <a:xfrm rot="17100000" flipH="1">
                  <a:off x="2575731" y="3840919"/>
                  <a:ext cx="96806" cy="174632"/>
                </a:xfrm>
                <a:custGeom>
                  <a:avLst/>
                  <a:gdLst>
                    <a:gd name="connsiteX0" fmla="*/ 0 w 190595"/>
                    <a:gd name="connsiteY0" fmla="*/ 125196 h 125196"/>
                    <a:gd name="connsiteX1" fmla="*/ 72614 w 190595"/>
                    <a:gd name="connsiteY1" fmla="*/ 0 h 125196"/>
                    <a:gd name="connsiteX2" fmla="*/ 117982 w 190595"/>
                    <a:gd name="connsiteY2" fmla="*/ 0 h 125196"/>
                    <a:gd name="connsiteX3" fmla="*/ 190595 w 190595"/>
                    <a:gd name="connsiteY3" fmla="*/ 125196 h 125196"/>
                    <a:gd name="connsiteX4" fmla="*/ 146401 w 190595"/>
                    <a:gd name="connsiteY4" fmla="*/ 125196 h 125196"/>
                    <a:gd name="connsiteX5" fmla="*/ 95300 w 190595"/>
                    <a:gd name="connsiteY5" fmla="*/ 37091 h 125196"/>
                    <a:gd name="connsiteX6" fmla="*/ 44199 w 190595"/>
                    <a:gd name="connsiteY6" fmla="*/ 125196 h 1251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0595" h="125196">
                      <a:moveTo>
                        <a:pt x="0" y="125196"/>
                      </a:moveTo>
                      <a:lnTo>
                        <a:pt x="72614" y="0"/>
                      </a:lnTo>
                      <a:lnTo>
                        <a:pt x="117982" y="0"/>
                      </a:lnTo>
                      <a:lnTo>
                        <a:pt x="190595" y="125196"/>
                      </a:lnTo>
                      <a:lnTo>
                        <a:pt x="146401" y="125196"/>
                      </a:lnTo>
                      <a:lnTo>
                        <a:pt x="95300" y="37091"/>
                      </a:lnTo>
                      <a:lnTo>
                        <a:pt x="44199" y="12519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フリーフォーム: 図形 56">
                  <a:extLst>
                    <a:ext uri="{FF2B5EF4-FFF2-40B4-BE49-F238E27FC236}">
                      <a16:creationId xmlns:a16="http://schemas.microsoft.com/office/drawing/2014/main" id="{9C5AF4FA-E335-451A-AF2D-27F0F009165E}"/>
                    </a:ext>
                  </a:extLst>
                </p:cNvPr>
                <p:cNvSpPr/>
                <p:nvPr/>
              </p:nvSpPr>
              <p:spPr>
                <a:xfrm>
                  <a:off x="2380396" y="3990281"/>
                  <a:ext cx="141348" cy="115760"/>
                </a:xfrm>
                <a:custGeom>
                  <a:avLst/>
                  <a:gdLst>
                    <a:gd name="connsiteX0" fmla="*/ 85800 w 317560"/>
                    <a:gd name="connsiteY0" fmla="*/ 0 h 159844"/>
                    <a:gd name="connsiteX1" fmla="*/ 96976 w 317560"/>
                    <a:gd name="connsiteY1" fmla="*/ 2803 h 159844"/>
                    <a:gd name="connsiteX2" fmla="*/ 158780 w 317560"/>
                    <a:gd name="connsiteY2" fmla="*/ 7444 h 159844"/>
                    <a:gd name="connsiteX3" fmla="*/ 220584 w 317560"/>
                    <a:gd name="connsiteY3" fmla="*/ 2803 h 159844"/>
                    <a:gd name="connsiteX4" fmla="*/ 225793 w 317560"/>
                    <a:gd name="connsiteY4" fmla="*/ 1497 h 159844"/>
                    <a:gd name="connsiteX5" fmla="*/ 268445 w 317560"/>
                    <a:gd name="connsiteY5" fmla="*/ 28790 h 159844"/>
                    <a:gd name="connsiteX6" fmla="*/ 317560 w 317560"/>
                    <a:gd name="connsiteY6" fmla="*/ 100786 h 159844"/>
                    <a:gd name="connsiteX7" fmla="*/ 158780 w 317560"/>
                    <a:gd name="connsiteY7" fmla="*/ 159844 h 159844"/>
                    <a:gd name="connsiteX8" fmla="*/ 0 w 317560"/>
                    <a:gd name="connsiteY8" fmla="*/ 100786 h 159844"/>
                    <a:gd name="connsiteX9" fmla="*/ 43897 w 317560"/>
                    <a:gd name="connsiteY9" fmla="*/ 28790 h 159844"/>
                    <a:gd name="connsiteX0" fmla="*/ 158780 w 317560"/>
                    <a:gd name="connsiteY0" fmla="*/ 7444 h 159844"/>
                    <a:gd name="connsiteX1" fmla="*/ 220584 w 317560"/>
                    <a:gd name="connsiteY1" fmla="*/ 2803 h 159844"/>
                    <a:gd name="connsiteX2" fmla="*/ 225793 w 317560"/>
                    <a:gd name="connsiteY2" fmla="*/ 1497 h 159844"/>
                    <a:gd name="connsiteX3" fmla="*/ 268445 w 317560"/>
                    <a:gd name="connsiteY3" fmla="*/ 28790 h 159844"/>
                    <a:gd name="connsiteX4" fmla="*/ 317560 w 317560"/>
                    <a:gd name="connsiteY4" fmla="*/ 100786 h 159844"/>
                    <a:gd name="connsiteX5" fmla="*/ 158780 w 317560"/>
                    <a:gd name="connsiteY5" fmla="*/ 159844 h 159844"/>
                    <a:gd name="connsiteX6" fmla="*/ 0 w 317560"/>
                    <a:gd name="connsiteY6" fmla="*/ 100786 h 159844"/>
                    <a:gd name="connsiteX7" fmla="*/ 43897 w 317560"/>
                    <a:gd name="connsiteY7" fmla="*/ 28790 h 159844"/>
                    <a:gd name="connsiteX8" fmla="*/ 85800 w 317560"/>
                    <a:gd name="connsiteY8" fmla="*/ 0 h 159844"/>
                    <a:gd name="connsiteX9" fmla="*/ 96976 w 317560"/>
                    <a:gd name="connsiteY9" fmla="*/ 2803 h 159844"/>
                    <a:gd name="connsiteX10" fmla="*/ 250220 w 317560"/>
                    <a:gd name="connsiteY10" fmla="*/ 98884 h 159844"/>
                    <a:gd name="connsiteX0" fmla="*/ 158780 w 317560"/>
                    <a:gd name="connsiteY0" fmla="*/ 7444 h 159844"/>
                    <a:gd name="connsiteX1" fmla="*/ 220584 w 317560"/>
                    <a:gd name="connsiteY1" fmla="*/ 2803 h 159844"/>
                    <a:gd name="connsiteX2" fmla="*/ 225793 w 317560"/>
                    <a:gd name="connsiteY2" fmla="*/ 1497 h 159844"/>
                    <a:gd name="connsiteX3" fmla="*/ 268445 w 317560"/>
                    <a:gd name="connsiteY3" fmla="*/ 28790 h 159844"/>
                    <a:gd name="connsiteX4" fmla="*/ 317560 w 317560"/>
                    <a:gd name="connsiteY4" fmla="*/ 100786 h 159844"/>
                    <a:gd name="connsiteX5" fmla="*/ 158780 w 317560"/>
                    <a:gd name="connsiteY5" fmla="*/ 159844 h 159844"/>
                    <a:gd name="connsiteX6" fmla="*/ 0 w 317560"/>
                    <a:gd name="connsiteY6" fmla="*/ 100786 h 159844"/>
                    <a:gd name="connsiteX7" fmla="*/ 43897 w 317560"/>
                    <a:gd name="connsiteY7" fmla="*/ 28790 h 159844"/>
                    <a:gd name="connsiteX8" fmla="*/ 85800 w 317560"/>
                    <a:gd name="connsiteY8" fmla="*/ 0 h 159844"/>
                    <a:gd name="connsiteX9" fmla="*/ 96976 w 317560"/>
                    <a:gd name="connsiteY9" fmla="*/ 2803 h 159844"/>
                    <a:gd name="connsiteX0" fmla="*/ 220584 w 317560"/>
                    <a:gd name="connsiteY0" fmla="*/ 2803 h 159844"/>
                    <a:gd name="connsiteX1" fmla="*/ 225793 w 317560"/>
                    <a:gd name="connsiteY1" fmla="*/ 1497 h 159844"/>
                    <a:gd name="connsiteX2" fmla="*/ 268445 w 317560"/>
                    <a:gd name="connsiteY2" fmla="*/ 28790 h 159844"/>
                    <a:gd name="connsiteX3" fmla="*/ 317560 w 317560"/>
                    <a:gd name="connsiteY3" fmla="*/ 100786 h 159844"/>
                    <a:gd name="connsiteX4" fmla="*/ 158780 w 317560"/>
                    <a:gd name="connsiteY4" fmla="*/ 159844 h 159844"/>
                    <a:gd name="connsiteX5" fmla="*/ 0 w 317560"/>
                    <a:gd name="connsiteY5" fmla="*/ 100786 h 159844"/>
                    <a:gd name="connsiteX6" fmla="*/ 43897 w 317560"/>
                    <a:gd name="connsiteY6" fmla="*/ 28790 h 159844"/>
                    <a:gd name="connsiteX7" fmla="*/ 85800 w 317560"/>
                    <a:gd name="connsiteY7" fmla="*/ 0 h 159844"/>
                    <a:gd name="connsiteX8" fmla="*/ 96976 w 317560"/>
                    <a:gd name="connsiteY8" fmla="*/ 2803 h 1598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17560" h="159844">
                      <a:moveTo>
                        <a:pt x="220584" y="2803"/>
                      </a:moveTo>
                      <a:lnTo>
                        <a:pt x="225793" y="1497"/>
                      </a:lnTo>
                      <a:lnTo>
                        <a:pt x="268445" y="28790"/>
                      </a:lnTo>
                      <a:cubicBezTo>
                        <a:pt x="298483" y="54595"/>
                        <a:pt x="317560" y="84477"/>
                        <a:pt x="317560" y="100786"/>
                      </a:cubicBezTo>
                      <a:cubicBezTo>
                        <a:pt x="317560" y="133403"/>
                        <a:pt x="246471" y="159844"/>
                        <a:pt x="158780" y="159844"/>
                      </a:cubicBezTo>
                      <a:cubicBezTo>
                        <a:pt x="71089" y="159844"/>
                        <a:pt x="0" y="133403"/>
                        <a:pt x="0" y="100786"/>
                      </a:cubicBezTo>
                      <a:cubicBezTo>
                        <a:pt x="0" y="84477"/>
                        <a:pt x="16468" y="54595"/>
                        <a:pt x="43897" y="28790"/>
                      </a:cubicBezTo>
                      <a:lnTo>
                        <a:pt x="85800" y="0"/>
                      </a:lnTo>
                      <a:lnTo>
                        <a:pt x="96976" y="2803"/>
                      </a:lnTo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" name="月 57">
                  <a:extLst>
                    <a:ext uri="{FF2B5EF4-FFF2-40B4-BE49-F238E27FC236}">
                      <a16:creationId xmlns:a16="http://schemas.microsoft.com/office/drawing/2014/main" id="{28194489-9170-4F32-BF12-15497B210E73}"/>
                    </a:ext>
                  </a:extLst>
                </p:cNvPr>
                <p:cNvSpPr/>
                <p:nvPr/>
              </p:nvSpPr>
              <p:spPr>
                <a:xfrm>
                  <a:off x="2100155" y="3686175"/>
                  <a:ext cx="87022" cy="819150"/>
                </a:xfrm>
                <a:prstGeom prst="moon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9" name="月 58">
                  <a:extLst>
                    <a:ext uri="{FF2B5EF4-FFF2-40B4-BE49-F238E27FC236}">
                      <a16:creationId xmlns:a16="http://schemas.microsoft.com/office/drawing/2014/main" id="{F9F74277-C1DE-4C2F-931E-875191952556}"/>
                    </a:ext>
                  </a:extLst>
                </p:cNvPr>
                <p:cNvSpPr/>
                <p:nvPr/>
              </p:nvSpPr>
              <p:spPr>
                <a:xfrm flipH="1">
                  <a:off x="2740843" y="3686175"/>
                  <a:ext cx="87022" cy="819150"/>
                </a:xfrm>
                <a:prstGeom prst="moon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0" name="月 59">
                  <a:extLst>
                    <a:ext uri="{FF2B5EF4-FFF2-40B4-BE49-F238E27FC236}">
                      <a16:creationId xmlns:a16="http://schemas.microsoft.com/office/drawing/2014/main" id="{F2C0B576-AE2C-473B-84FF-6DDD376AF99D}"/>
                    </a:ext>
                  </a:extLst>
                </p:cNvPr>
                <p:cNvSpPr/>
                <p:nvPr/>
              </p:nvSpPr>
              <p:spPr>
                <a:xfrm rot="2953192">
                  <a:off x="2144382" y="3499497"/>
                  <a:ext cx="179723" cy="489781"/>
                </a:xfrm>
                <a:prstGeom prst="moon">
                  <a:avLst>
                    <a:gd name="adj" fmla="val 77630"/>
                  </a:avLst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1" name="月 60">
                  <a:extLst>
                    <a:ext uri="{FF2B5EF4-FFF2-40B4-BE49-F238E27FC236}">
                      <a16:creationId xmlns:a16="http://schemas.microsoft.com/office/drawing/2014/main" id="{124AA618-EF31-4250-B0D1-09CF79EB7C2C}"/>
                    </a:ext>
                  </a:extLst>
                </p:cNvPr>
                <p:cNvSpPr/>
                <p:nvPr/>
              </p:nvSpPr>
              <p:spPr>
                <a:xfrm rot="18646808" flipH="1">
                  <a:off x="2607464" y="3499496"/>
                  <a:ext cx="179723" cy="489781"/>
                </a:xfrm>
                <a:prstGeom prst="moon">
                  <a:avLst>
                    <a:gd name="adj" fmla="val 77630"/>
                  </a:avLst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2" name="月 61">
                  <a:extLst>
                    <a:ext uri="{FF2B5EF4-FFF2-40B4-BE49-F238E27FC236}">
                      <a16:creationId xmlns:a16="http://schemas.microsoft.com/office/drawing/2014/main" id="{04B3CF5B-D4B2-44DC-B115-32E359FA341A}"/>
                    </a:ext>
                  </a:extLst>
                </p:cNvPr>
                <p:cNvSpPr/>
                <p:nvPr/>
              </p:nvSpPr>
              <p:spPr>
                <a:xfrm rot="7200000" flipH="1">
                  <a:off x="2248978" y="3707941"/>
                  <a:ext cx="45719" cy="224316"/>
                </a:xfrm>
                <a:prstGeom prst="moon">
                  <a:avLst/>
                </a:prstGeom>
                <a:solidFill>
                  <a:schemeClr val="tx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3" name="月 62">
                  <a:extLst>
                    <a:ext uri="{FF2B5EF4-FFF2-40B4-BE49-F238E27FC236}">
                      <a16:creationId xmlns:a16="http://schemas.microsoft.com/office/drawing/2014/main" id="{321738A2-5AA0-4A0F-A0D0-C849F3D8CA96}"/>
                    </a:ext>
                  </a:extLst>
                </p:cNvPr>
                <p:cNvSpPr/>
                <p:nvPr/>
              </p:nvSpPr>
              <p:spPr>
                <a:xfrm rot="14400000">
                  <a:off x="2623785" y="3707943"/>
                  <a:ext cx="45719" cy="224316"/>
                </a:xfrm>
                <a:prstGeom prst="moon">
                  <a:avLst/>
                </a:prstGeom>
                <a:solidFill>
                  <a:schemeClr val="tx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45" name="楕円 1">
              <a:extLst>
                <a:ext uri="{FF2B5EF4-FFF2-40B4-BE49-F238E27FC236}">
                  <a16:creationId xmlns:a16="http://schemas.microsoft.com/office/drawing/2014/main" id="{F78004B1-7CE3-488A-9687-51DCEDDE2D2E}"/>
                </a:ext>
              </a:extLst>
            </p:cNvPr>
            <p:cNvSpPr/>
            <p:nvPr/>
          </p:nvSpPr>
          <p:spPr>
            <a:xfrm flipH="1">
              <a:off x="4295594" y="2762971"/>
              <a:ext cx="126904" cy="207106"/>
            </a:xfrm>
            <a:custGeom>
              <a:avLst/>
              <a:gdLst>
                <a:gd name="connsiteX0" fmla="*/ 0 w 1326245"/>
                <a:gd name="connsiteY0" fmla="*/ 663123 h 1326245"/>
                <a:gd name="connsiteX1" fmla="*/ 663123 w 1326245"/>
                <a:gd name="connsiteY1" fmla="*/ 0 h 1326245"/>
                <a:gd name="connsiteX2" fmla="*/ 1326246 w 1326245"/>
                <a:gd name="connsiteY2" fmla="*/ 663123 h 1326245"/>
                <a:gd name="connsiteX3" fmla="*/ 663123 w 1326245"/>
                <a:gd name="connsiteY3" fmla="*/ 1326246 h 1326245"/>
                <a:gd name="connsiteX4" fmla="*/ 0 w 1326245"/>
                <a:gd name="connsiteY4" fmla="*/ 663123 h 1326245"/>
                <a:gd name="connsiteX0" fmla="*/ 0 w 1326246"/>
                <a:gd name="connsiteY0" fmla="*/ 663123 h 1326246"/>
                <a:gd name="connsiteX1" fmla="*/ 663123 w 1326246"/>
                <a:gd name="connsiteY1" fmla="*/ 0 h 1326246"/>
                <a:gd name="connsiteX2" fmla="*/ 1326246 w 1326246"/>
                <a:gd name="connsiteY2" fmla="*/ 663123 h 1326246"/>
                <a:gd name="connsiteX3" fmla="*/ 663123 w 1326246"/>
                <a:gd name="connsiteY3" fmla="*/ 1326246 h 1326246"/>
                <a:gd name="connsiteX4" fmla="*/ 0 w 1326246"/>
                <a:gd name="connsiteY4" fmla="*/ 663123 h 1326246"/>
                <a:gd name="connsiteX0" fmla="*/ 0 w 1326246"/>
                <a:gd name="connsiteY0" fmla="*/ 663123 h 1326246"/>
                <a:gd name="connsiteX1" fmla="*/ 663123 w 1326246"/>
                <a:gd name="connsiteY1" fmla="*/ 0 h 1326246"/>
                <a:gd name="connsiteX2" fmla="*/ 1326246 w 1326246"/>
                <a:gd name="connsiteY2" fmla="*/ 663123 h 1326246"/>
                <a:gd name="connsiteX3" fmla="*/ 663123 w 1326246"/>
                <a:gd name="connsiteY3" fmla="*/ 1326246 h 1326246"/>
                <a:gd name="connsiteX4" fmla="*/ 0 w 1326246"/>
                <a:gd name="connsiteY4" fmla="*/ 663123 h 1326246"/>
                <a:gd name="connsiteX0" fmla="*/ 0 w 1326246"/>
                <a:gd name="connsiteY0" fmla="*/ 663123 h 1326246"/>
                <a:gd name="connsiteX1" fmla="*/ 663123 w 1326246"/>
                <a:gd name="connsiteY1" fmla="*/ 0 h 1326246"/>
                <a:gd name="connsiteX2" fmla="*/ 1326246 w 1326246"/>
                <a:gd name="connsiteY2" fmla="*/ 663123 h 1326246"/>
                <a:gd name="connsiteX3" fmla="*/ 663123 w 1326246"/>
                <a:gd name="connsiteY3" fmla="*/ 1326246 h 1326246"/>
                <a:gd name="connsiteX4" fmla="*/ 0 w 1326246"/>
                <a:gd name="connsiteY4" fmla="*/ 663123 h 1326246"/>
                <a:gd name="connsiteX0" fmla="*/ 0 w 1326246"/>
                <a:gd name="connsiteY0" fmla="*/ 1501323 h 2164446"/>
                <a:gd name="connsiteX1" fmla="*/ 663123 w 1326246"/>
                <a:gd name="connsiteY1" fmla="*/ 0 h 2164446"/>
                <a:gd name="connsiteX2" fmla="*/ 1326246 w 1326246"/>
                <a:gd name="connsiteY2" fmla="*/ 1501323 h 2164446"/>
                <a:gd name="connsiteX3" fmla="*/ 663123 w 1326246"/>
                <a:gd name="connsiteY3" fmla="*/ 2164446 h 2164446"/>
                <a:gd name="connsiteX4" fmla="*/ 0 w 1326246"/>
                <a:gd name="connsiteY4" fmla="*/ 1501323 h 2164446"/>
                <a:gd name="connsiteX0" fmla="*/ 0 w 1326246"/>
                <a:gd name="connsiteY0" fmla="*/ 1501323 h 2164446"/>
                <a:gd name="connsiteX1" fmla="*/ 663123 w 1326246"/>
                <a:gd name="connsiteY1" fmla="*/ 0 h 2164446"/>
                <a:gd name="connsiteX2" fmla="*/ 1326246 w 1326246"/>
                <a:gd name="connsiteY2" fmla="*/ 1501323 h 2164446"/>
                <a:gd name="connsiteX3" fmla="*/ 663123 w 1326246"/>
                <a:gd name="connsiteY3" fmla="*/ 2164446 h 2164446"/>
                <a:gd name="connsiteX4" fmla="*/ 0 w 1326246"/>
                <a:gd name="connsiteY4" fmla="*/ 1501323 h 2164446"/>
                <a:gd name="connsiteX0" fmla="*/ 0 w 1326246"/>
                <a:gd name="connsiteY0" fmla="*/ 1501323 h 2164446"/>
                <a:gd name="connsiteX1" fmla="*/ 663123 w 1326246"/>
                <a:gd name="connsiteY1" fmla="*/ 0 h 2164446"/>
                <a:gd name="connsiteX2" fmla="*/ 1326246 w 1326246"/>
                <a:gd name="connsiteY2" fmla="*/ 1501323 h 2164446"/>
                <a:gd name="connsiteX3" fmla="*/ 663123 w 1326246"/>
                <a:gd name="connsiteY3" fmla="*/ 2164446 h 2164446"/>
                <a:gd name="connsiteX4" fmla="*/ 0 w 1326246"/>
                <a:gd name="connsiteY4" fmla="*/ 1501323 h 2164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6246" h="2164446">
                  <a:moveTo>
                    <a:pt x="0" y="1501323"/>
                  </a:moveTo>
                  <a:cubicBezTo>
                    <a:pt x="0" y="1135090"/>
                    <a:pt x="334990" y="400050"/>
                    <a:pt x="663123" y="0"/>
                  </a:cubicBezTo>
                  <a:cubicBezTo>
                    <a:pt x="972206" y="381000"/>
                    <a:pt x="1326246" y="1135090"/>
                    <a:pt x="1326246" y="1501323"/>
                  </a:cubicBezTo>
                  <a:cubicBezTo>
                    <a:pt x="1326246" y="1867556"/>
                    <a:pt x="1029356" y="2164446"/>
                    <a:pt x="663123" y="2164446"/>
                  </a:cubicBezTo>
                  <a:cubicBezTo>
                    <a:pt x="296890" y="2164446"/>
                    <a:pt x="0" y="1867556"/>
                    <a:pt x="0" y="1501323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46" name="楕円 1">
              <a:extLst>
                <a:ext uri="{FF2B5EF4-FFF2-40B4-BE49-F238E27FC236}">
                  <a16:creationId xmlns:a16="http://schemas.microsoft.com/office/drawing/2014/main" id="{6F5BCC40-9D60-4D2E-A3A5-17ADBE777D49}"/>
                </a:ext>
              </a:extLst>
            </p:cNvPr>
            <p:cNvSpPr/>
            <p:nvPr/>
          </p:nvSpPr>
          <p:spPr>
            <a:xfrm flipH="1">
              <a:off x="3594554" y="2991571"/>
              <a:ext cx="126904" cy="207106"/>
            </a:xfrm>
            <a:custGeom>
              <a:avLst/>
              <a:gdLst>
                <a:gd name="connsiteX0" fmla="*/ 0 w 1326245"/>
                <a:gd name="connsiteY0" fmla="*/ 663123 h 1326245"/>
                <a:gd name="connsiteX1" fmla="*/ 663123 w 1326245"/>
                <a:gd name="connsiteY1" fmla="*/ 0 h 1326245"/>
                <a:gd name="connsiteX2" fmla="*/ 1326246 w 1326245"/>
                <a:gd name="connsiteY2" fmla="*/ 663123 h 1326245"/>
                <a:gd name="connsiteX3" fmla="*/ 663123 w 1326245"/>
                <a:gd name="connsiteY3" fmla="*/ 1326246 h 1326245"/>
                <a:gd name="connsiteX4" fmla="*/ 0 w 1326245"/>
                <a:gd name="connsiteY4" fmla="*/ 663123 h 1326245"/>
                <a:gd name="connsiteX0" fmla="*/ 0 w 1326246"/>
                <a:gd name="connsiteY0" fmla="*/ 663123 h 1326246"/>
                <a:gd name="connsiteX1" fmla="*/ 663123 w 1326246"/>
                <a:gd name="connsiteY1" fmla="*/ 0 h 1326246"/>
                <a:gd name="connsiteX2" fmla="*/ 1326246 w 1326246"/>
                <a:gd name="connsiteY2" fmla="*/ 663123 h 1326246"/>
                <a:gd name="connsiteX3" fmla="*/ 663123 w 1326246"/>
                <a:gd name="connsiteY3" fmla="*/ 1326246 h 1326246"/>
                <a:gd name="connsiteX4" fmla="*/ 0 w 1326246"/>
                <a:gd name="connsiteY4" fmla="*/ 663123 h 1326246"/>
                <a:gd name="connsiteX0" fmla="*/ 0 w 1326246"/>
                <a:gd name="connsiteY0" fmla="*/ 663123 h 1326246"/>
                <a:gd name="connsiteX1" fmla="*/ 663123 w 1326246"/>
                <a:gd name="connsiteY1" fmla="*/ 0 h 1326246"/>
                <a:gd name="connsiteX2" fmla="*/ 1326246 w 1326246"/>
                <a:gd name="connsiteY2" fmla="*/ 663123 h 1326246"/>
                <a:gd name="connsiteX3" fmla="*/ 663123 w 1326246"/>
                <a:gd name="connsiteY3" fmla="*/ 1326246 h 1326246"/>
                <a:gd name="connsiteX4" fmla="*/ 0 w 1326246"/>
                <a:gd name="connsiteY4" fmla="*/ 663123 h 1326246"/>
                <a:gd name="connsiteX0" fmla="*/ 0 w 1326246"/>
                <a:gd name="connsiteY0" fmla="*/ 663123 h 1326246"/>
                <a:gd name="connsiteX1" fmla="*/ 663123 w 1326246"/>
                <a:gd name="connsiteY1" fmla="*/ 0 h 1326246"/>
                <a:gd name="connsiteX2" fmla="*/ 1326246 w 1326246"/>
                <a:gd name="connsiteY2" fmla="*/ 663123 h 1326246"/>
                <a:gd name="connsiteX3" fmla="*/ 663123 w 1326246"/>
                <a:gd name="connsiteY3" fmla="*/ 1326246 h 1326246"/>
                <a:gd name="connsiteX4" fmla="*/ 0 w 1326246"/>
                <a:gd name="connsiteY4" fmla="*/ 663123 h 1326246"/>
                <a:gd name="connsiteX0" fmla="*/ 0 w 1326246"/>
                <a:gd name="connsiteY0" fmla="*/ 1501323 h 2164446"/>
                <a:gd name="connsiteX1" fmla="*/ 663123 w 1326246"/>
                <a:gd name="connsiteY1" fmla="*/ 0 h 2164446"/>
                <a:gd name="connsiteX2" fmla="*/ 1326246 w 1326246"/>
                <a:gd name="connsiteY2" fmla="*/ 1501323 h 2164446"/>
                <a:gd name="connsiteX3" fmla="*/ 663123 w 1326246"/>
                <a:gd name="connsiteY3" fmla="*/ 2164446 h 2164446"/>
                <a:gd name="connsiteX4" fmla="*/ 0 w 1326246"/>
                <a:gd name="connsiteY4" fmla="*/ 1501323 h 2164446"/>
                <a:gd name="connsiteX0" fmla="*/ 0 w 1326246"/>
                <a:gd name="connsiteY0" fmla="*/ 1501323 h 2164446"/>
                <a:gd name="connsiteX1" fmla="*/ 663123 w 1326246"/>
                <a:gd name="connsiteY1" fmla="*/ 0 h 2164446"/>
                <a:gd name="connsiteX2" fmla="*/ 1326246 w 1326246"/>
                <a:gd name="connsiteY2" fmla="*/ 1501323 h 2164446"/>
                <a:gd name="connsiteX3" fmla="*/ 663123 w 1326246"/>
                <a:gd name="connsiteY3" fmla="*/ 2164446 h 2164446"/>
                <a:gd name="connsiteX4" fmla="*/ 0 w 1326246"/>
                <a:gd name="connsiteY4" fmla="*/ 1501323 h 2164446"/>
                <a:gd name="connsiteX0" fmla="*/ 0 w 1326246"/>
                <a:gd name="connsiteY0" fmla="*/ 1501323 h 2164446"/>
                <a:gd name="connsiteX1" fmla="*/ 663123 w 1326246"/>
                <a:gd name="connsiteY1" fmla="*/ 0 h 2164446"/>
                <a:gd name="connsiteX2" fmla="*/ 1326246 w 1326246"/>
                <a:gd name="connsiteY2" fmla="*/ 1501323 h 2164446"/>
                <a:gd name="connsiteX3" fmla="*/ 663123 w 1326246"/>
                <a:gd name="connsiteY3" fmla="*/ 2164446 h 2164446"/>
                <a:gd name="connsiteX4" fmla="*/ 0 w 1326246"/>
                <a:gd name="connsiteY4" fmla="*/ 1501323 h 2164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6246" h="2164446">
                  <a:moveTo>
                    <a:pt x="0" y="1501323"/>
                  </a:moveTo>
                  <a:cubicBezTo>
                    <a:pt x="0" y="1135090"/>
                    <a:pt x="334990" y="400050"/>
                    <a:pt x="663123" y="0"/>
                  </a:cubicBezTo>
                  <a:cubicBezTo>
                    <a:pt x="972206" y="381000"/>
                    <a:pt x="1326246" y="1135090"/>
                    <a:pt x="1326246" y="1501323"/>
                  </a:cubicBezTo>
                  <a:cubicBezTo>
                    <a:pt x="1326246" y="1867556"/>
                    <a:pt x="1029356" y="2164446"/>
                    <a:pt x="663123" y="2164446"/>
                  </a:cubicBezTo>
                  <a:cubicBezTo>
                    <a:pt x="296890" y="2164446"/>
                    <a:pt x="0" y="1867556"/>
                    <a:pt x="0" y="1501323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47" name="楕円 1">
              <a:extLst>
                <a:ext uri="{FF2B5EF4-FFF2-40B4-BE49-F238E27FC236}">
                  <a16:creationId xmlns:a16="http://schemas.microsoft.com/office/drawing/2014/main" id="{ADB5CDF0-2558-4B21-BFDE-2D09952F812C}"/>
                </a:ext>
              </a:extLst>
            </p:cNvPr>
            <p:cNvSpPr/>
            <p:nvPr/>
          </p:nvSpPr>
          <p:spPr>
            <a:xfrm flipH="1">
              <a:off x="4044134" y="2404831"/>
              <a:ext cx="126904" cy="207106"/>
            </a:xfrm>
            <a:custGeom>
              <a:avLst/>
              <a:gdLst>
                <a:gd name="connsiteX0" fmla="*/ 0 w 1326245"/>
                <a:gd name="connsiteY0" fmla="*/ 663123 h 1326245"/>
                <a:gd name="connsiteX1" fmla="*/ 663123 w 1326245"/>
                <a:gd name="connsiteY1" fmla="*/ 0 h 1326245"/>
                <a:gd name="connsiteX2" fmla="*/ 1326246 w 1326245"/>
                <a:gd name="connsiteY2" fmla="*/ 663123 h 1326245"/>
                <a:gd name="connsiteX3" fmla="*/ 663123 w 1326245"/>
                <a:gd name="connsiteY3" fmla="*/ 1326246 h 1326245"/>
                <a:gd name="connsiteX4" fmla="*/ 0 w 1326245"/>
                <a:gd name="connsiteY4" fmla="*/ 663123 h 1326245"/>
                <a:gd name="connsiteX0" fmla="*/ 0 w 1326246"/>
                <a:gd name="connsiteY0" fmla="*/ 663123 h 1326246"/>
                <a:gd name="connsiteX1" fmla="*/ 663123 w 1326246"/>
                <a:gd name="connsiteY1" fmla="*/ 0 h 1326246"/>
                <a:gd name="connsiteX2" fmla="*/ 1326246 w 1326246"/>
                <a:gd name="connsiteY2" fmla="*/ 663123 h 1326246"/>
                <a:gd name="connsiteX3" fmla="*/ 663123 w 1326246"/>
                <a:gd name="connsiteY3" fmla="*/ 1326246 h 1326246"/>
                <a:gd name="connsiteX4" fmla="*/ 0 w 1326246"/>
                <a:gd name="connsiteY4" fmla="*/ 663123 h 1326246"/>
                <a:gd name="connsiteX0" fmla="*/ 0 w 1326246"/>
                <a:gd name="connsiteY0" fmla="*/ 663123 h 1326246"/>
                <a:gd name="connsiteX1" fmla="*/ 663123 w 1326246"/>
                <a:gd name="connsiteY1" fmla="*/ 0 h 1326246"/>
                <a:gd name="connsiteX2" fmla="*/ 1326246 w 1326246"/>
                <a:gd name="connsiteY2" fmla="*/ 663123 h 1326246"/>
                <a:gd name="connsiteX3" fmla="*/ 663123 w 1326246"/>
                <a:gd name="connsiteY3" fmla="*/ 1326246 h 1326246"/>
                <a:gd name="connsiteX4" fmla="*/ 0 w 1326246"/>
                <a:gd name="connsiteY4" fmla="*/ 663123 h 1326246"/>
                <a:gd name="connsiteX0" fmla="*/ 0 w 1326246"/>
                <a:gd name="connsiteY0" fmla="*/ 663123 h 1326246"/>
                <a:gd name="connsiteX1" fmla="*/ 663123 w 1326246"/>
                <a:gd name="connsiteY1" fmla="*/ 0 h 1326246"/>
                <a:gd name="connsiteX2" fmla="*/ 1326246 w 1326246"/>
                <a:gd name="connsiteY2" fmla="*/ 663123 h 1326246"/>
                <a:gd name="connsiteX3" fmla="*/ 663123 w 1326246"/>
                <a:gd name="connsiteY3" fmla="*/ 1326246 h 1326246"/>
                <a:gd name="connsiteX4" fmla="*/ 0 w 1326246"/>
                <a:gd name="connsiteY4" fmla="*/ 663123 h 1326246"/>
                <a:gd name="connsiteX0" fmla="*/ 0 w 1326246"/>
                <a:gd name="connsiteY0" fmla="*/ 1501323 h 2164446"/>
                <a:gd name="connsiteX1" fmla="*/ 663123 w 1326246"/>
                <a:gd name="connsiteY1" fmla="*/ 0 h 2164446"/>
                <a:gd name="connsiteX2" fmla="*/ 1326246 w 1326246"/>
                <a:gd name="connsiteY2" fmla="*/ 1501323 h 2164446"/>
                <a:gd name="connsiteX3" fmla="*/ 663123 w 1326246"/>
                <a:gd name="connsiteY3" fmla="*/ 2164446 h 2164446"/>
                <a:gd name="connsiteX4" fmla="*/ 0 w 1326246"/>
                <a:gd name="connsiteY4" fmla="*/ 1501323 h 2164446"/>
                <a:gd name="connsiteX0" fmla="*/ 0 w 1326246"/>
                <a:gd name="connsiteY0" fmla="*/ 1501323 h 2164446"/>
                <a:gd name="connsiteX1" fmla="*/ 663123 w 1326246"/>
                <a:gd name="connsiteY1" fmla="*/ 0 h 2164446"/>
                <a:gd name="connsiteX2" fmla="*/ 1326246 w 1326246"/>
                <a:gd name="connsiteY2" fmla="*/ 1501323 h 2164446"/>
                <a:gd name="connsiteX3" fmla="*/ 663123 w 1326246"/>
                <a:gd name="connsiteY3" fmla="*/ 2164446 h 2164446"/>
                <a:gd name="connsiteX4" fmla="*/ 0 w 1326246"/>
                <a:gd name="connsiteY4" fmla="*/ 1501323 h 2164446"/>
                <a:gd name="connsiteX0" fmla="*/ 0 w 1326246"/>
                <a:gd name="connsiteY0" fmla="*/ 1501323 h 2164446"/>
                <a:gd name="connsiteX1" fmla="*/ 663123 w 1326246"/>
                <a:gd name="connsiteY1" fmla="*/ 0 h 2164446"/>
                <a:gd name="connsiteX2" fmla="*/ 1326246 w 1326246"/>
                <a:gd name="connsiteY2" fmla="*/ 1501323 h 2164446"/>
                <a:gd name="connsiteX3" fmla="*/ 663123 w 1326246"/>
                <a:gd name="connsiteY3" fmla="*/ 2164446 h 2164446"/>
                <a:gd name="connsiteX4" fmla="*/ 0 w 1326246"/>
                <a:gd name="connsiteY4" fmla="*/ 1501323 h 2164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6246" h="2164446">
                  <a:moveTo>
                    <a:pt x="0" y="1501323"/>
                  </a:moveTo>
                  <a:cubicBezTo>
                    <a:pt x="0" y="1135090"/>
                    <a:pt x="334990" y="400050"/>
                    <a:pt x="663123" y="0"/>
                  </a:cubicBezTo>
                  <a:cubicBezTo>
                    <a:pt x="972206" y="381000"/>
                    <a:pt x="1326246" y="1135090"/>
                    <a:pt x="1326246" y="1501323"/>
                  </a:cubicBezTo>
                  <a:cubicBezTo>
                    <a:pt x="1326246" y="1867556"/>
                    <a:pt x="1029356" y="2164446"/>
                    <a:pt x="663123" y="2164446"/>
                  </a:cubicBezTo>
                  <a:cubicBezTo>
                    <a:pt x="296890" y="2164446"/>
                    <a:pt x="0" y="1867556"/>
                    <a:pt x="0" y="1501323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73" name="グループ化 72">
            <a:extLst>
              <a:ext uri="{FF2B5EF4-FFF2-40B4-BE49-F238E27FC236}">
                <a16:creationId xmlns:a16="http://schemas.microsoft.com/office/drawing/2014/main" id="{4A080E16-6F97-44C7-B615-A3E5A88DCB8D}"/>
              </a:ext>
            </a:extLst>
          </p:cNvPr>
          <p:cNvGrpSpPr/>
          <p:nvPr/>
        </p:nvGrpSpPr>
        <p:grpSpPr>
          <a:xfrm>
            <a:off x="7277301" y="927495"/>
            <a:ext cx="1256835" cy="2588718"/>
            <a:chOff x="5271590" y="805124"/>
            <a:chExt cx="1880559" cy="3873410"/>
          </a:xfrm>
        </p:grpSpPr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38082164-A355-419B-82C4-AAB17DB2FC1F}"/>
                </a:ext>
              </a:extLst>
            </p:cNvPr>
            <p:cNvSpPr/>
            <p:nvPr/>
          </p:nvSpPr>
          <p:spPr>
            <a:xfrm>
              <a:off x="5457207" y="2256924"/>
              <a:ext cx="1495853" cy="2293361"/>
            </a:xfrm>
            <a:custGeom>
              <a:avLst/>
              <a:gdLst>
                <a:gd name="connsiteX0" fmla="*/ 55111 w 1495853"/>
                <a:gd name="connsiteY0" fmla="*/ 0 h 2293361"/>
                <a:gd name="connsiteX1" fmla="*/ 70205 w 1495853"/>
                <a:gd name="connsiteY1" fmla="*/ 6253 h 2293361"/>
                <a:gd name="connsiteX2" fmla="*/ 147421 w 1495853"/>
                <a:gd name="connsiteY2" fmla="*/ 83467 h 2293361"/>
                <a:gd name="connsiteX3" fmla="*/ 159591 w 1495853"/>
                <a:gd name="connsiteY3" fmla="*/ 84230 h 2293361"/>
                <a:gd name="connsiteX4" fmla="*/ 361356 w 1495853"/>
                <a:gd name="connsiteY4" fmla="*/ 138293 h 2293361"/>
                <a:gd name="connsiteX5" fmla="*/ 397149 w 1495853"/>
                <a:gd name="connsiteY5" fmla="*/ 200288 h 2293361"/>
                <a:gd name="connsiteX6" fmla="*/ 393039 w 1495853"/>
                <a:gd name="connsiteY6" fmla="*/ 215626 h 2293361"/>
                <a:gd name="connsiteX7" fmla="*/ 311595 w 1495853"/>
                <a:gd name="connsiteY7" fmla="*/ 262648 h 2293361"/>
                <a:gd name="connsiteX8" fmla="*/ 295951 w 1495853"/>
                <a:gd name="connsiteY8" fmla="*/ 258456 h 2293361"/>
                <a:gd name="connsiteX9" fmla="*/ 266487 w 1495853"/>
                <a:gd name="connsiteY9" fmla="*/ 314019 h 2293361"/>
                <a:gd name="connsiteX10" fmla="*/ 400567 w 1495853"/>
                <a:gd name="connsiteY10" fmla="*/ 890069 h 2293361"/>
                <a:gd name="connsiteX11" fmla="*/ 475834 w 1495853"/>
                <a:gd name="connsiteY11" fmla="*/ 944629 h 2293361"/>
                <a:gd name="connsiteX12" fmla="*/ 543294 w 1495853"/>
                <a:gd name="connsiteY12" fmla="*/ 976820 h 2293361"/>
                <a:gd name="connsiteX13" fmla="*/ 623617 w 1495853"/>
                <a:gd name="connsiteY13" fmla="*/ 922665 h 2293361"/>
                <a:gd name="connsiteX14" fmla="*/ 733890 w 1495853"/>
                <a:gd name="connsiteY14" fmla="*/ 900402 h 2293361"/>
                <a:gd name="connsiteX15" fmla="*/ 844163 w 1495853"/>
                <a:gd name="connsiteY15" fmla="*/ 922665 h 2293361"/>
                <a:gd name="connsiteX16" fmla="*/ 924325 w 1495853"/>
                <a:gd name="connsiteY16" fmla="*/ 976712 h 2293361"/>
                <a:gd name="connsiteX17" fmla="*/ 989350 w 1495853"/>
                <a:gd name="connsiteY17" fmla="*/ 946156 h 2293361"/>
                <a:gd name="connsiteX18" fmla="*/ 1064940 w 1495853"/>
                <a:gd name="connsiteY18" fmla="*/ 892044 h 2293361"/>
                <a:gd name="connsiteX19" fmla="*/ 1202443 w 1495853"/>
                <a:gd name="connsiteY19" fmla="*/ 316802 h 2293361"/>
                <a:gd name="connsiteX20" fmla="*/ 1173390 w 1495853"/>
                <a:gd name="connsiteY20" fmla="*/ 261217 h 2293361"/>
                <a:gd name="connsiteX21" fmla="*/ 1133798 w 1495853"/>
                <a:gd name="connsiteY21" fmla="*/ 256005 h 2293361"/>
                <a:gd name="connsiteX22" fmla="*/ 1102814 w 1495853"/>
                <a:gd name="connsiteY22" fmla="*/ 215626 h 2293361"/>
                <a:gd name="connsiteX23" fmla="*/ 1098704 w 1495853"/>
                <a:gd name="connsiteY23" fmla="*/ 200288 h 2293361"/>
                <a:gd name="connsiteX24" fmla="*/ 1134497 w 1495853"/>
                <a:gd name="connsiteY24" fmla="*/ 138293 h 2293361"/>
                <a:gd name="connsiteX25" fmla="*/ 1336263 w 1495853"/>
                <a:gd name="connsiteY25" fmla="*/ 84230 h 2293361"/>
                <a:gd name="connsiteX26" fmla="*/ 1348432 w 1495853"/>
                <a:gd name="connsiteY26" fmla="*/ 83467 h 2293361"/>
                <a:gd name="connsiteX27" fmla="*/ 1425648 w 1495853"/>
                <a:gd name="connsiteY27" fmla="*/ 6253 h 2293361"/>
                <a:gd name="connsiteX28" fmla="*/ 1440742 w 1495853"/>
                <a:gd name="connsiteY28" fmla="*/ 0 h 2293361"/>
                <a:gd name="connsiteX29" fmla="*/ 1455836 w 1495853"/>
                <a:gd name="connsiteY29" fmla="*/ 6252 h 2293361"/>
                <a:gd name="connsiteX30" fmla="*/ 1460572 w 1495853"/>
                <a:gd name="connsiteY30" fmla="*/ 10988 h 2293361"/>
                <a:gd name="connsiteX31" fmla="*/ 1460572 w 1495853"/>
                <a:gd name="connsiteY31" fmla="*/ 50648 h 2293361"/>
                <a:gd name="connsiteX32" fmla="*/ 1399271 w 1495853"/>
                <a:gd name="connsiteY32" fmla="*/ 111947 h 2293361"/>
                <a:gd name="connsiteX33" fmla="*/ 1459582 w 1495853"/>
                <a:gd name="connsiteY33" fmla="*/ 77127 h 2293361"/>
                <a:gd name="connsiteX34" fmla="*/ 1475781 w 1495853"/>
                <a:gd name="connsiteY34" fmla="*/ 74993 h 2293361"/>
                <a:gd name="connsiteX35" fmla="*/ 1488743 w 1495853"/>
                <a:gd name="connsiteY35" fmla="*/ 84940 h 2293361"/>
                <a:gd name="connsiteX36" fmla="*/ 1492092 w 1495853"/>
                <a:gd name="connsiteY36" fmla="*/ 90739 h 2293361"/>
                <a:gd name="connsiteX37" fmla="*/ 1481828 w 1495853"/>
                <a:gd name="connsiteY37" fmla="*/ 129048 h 2293361"/>
                <a:gd name="connsiteX38" fmla="*/ 1473980 w 1495853"/>
                <a:gd name="connsiteY38" fmla="*/ 133579 h 2293361"/>
                <a:gd name="connsiteX39" fmla="*/ 1482584 w 1495853"/>
                <a:gd name="connsiteY39" fmla="*/ 144791 h 2293361"/>
                <a:gd name="connsiteX40" fmla="*/ 1484317 w 1495853"/>
                <a:gd name="connsiteY40" fmla="*/ 151260 h 2293361"/>
                <a:gd name="connsiteX41" fmla="*/ 1464486 w 1495853"/>
                <a:gd name="connsiteY41" fmla="*/ 185607 h 2293361"/>
                <a:gd name="connsiteX42" fmla="*/ 1367071 w 1495853"/>
                <a:gd name="connsiteY42" fmla="*/ 211708 h 2293361"/>
                <a:gd name="connsiteX43" fmla="*/ 1365916 w 1495853"/>
                <a:gd name="connsiteY43" fmla="*/ 211556 h 2293361"/>
                <a:gd name="connsiteX44" fmla="*/ 1355346 w 1495853"/>
                <a:gd name="connsiteY44" fmla="*/ 216806 h 2293361"/>
                <a:gd name="connsiteX45" fmla="*/ 1330347 w 1495853"/>
                <a:gd name="connsiteY45" fmla="*/ 223505 h 2293361"/>
                <a:gd name="connsiteX46" fmla="*/ 1347934 w 1495853"/>
                <a:gd name="connsiteY46" fmla="*/ 257151 h 2293361"/>
                <a:gd name="connsiteX47" fmla="*/ 1167734 w 1495853"/>
                <a:gd name="connsiteY47" fmla="*/ 1011012 h 2293361"/>
                <a:gd name="connsiteX48" fmla="*/ 1068673 w 1495853"/>
                <a:gd name="connsiteY48" fmla="*/ 1081926 h 2293361"/>
                <a:gd name="connsiteX49" fmla="*/ 1006616 w 1495853"/>
                <a:gd name="connsiteY49" fmla="*/ 1111087 h 2293361"/>
                <a:gd name="connsiteX50" fmla="*/ 1011434 w 1495853"/>
                <a:gd name="connsiteY50" fmla="*/ 1126606 h 2293361"/>
                <a:gd name="connsiteX51" fmla="*/ 1017189 w 1495853"/>
                <a:gd name="connsiteY51" fmla="*/ 1183701 h 2293361"/>
                <a:gd name="connsiteX52" fmla="*/ 1017189 w 1495853"/>
                <a:gd name="connsiteY52" fmla="*/ 1696090 h 2293361"/>
                <a:gd name="connsiteX53" fmla="*/ 1101812 w 1495853"/>
                <a:gd name="connsiteY53" fmla="*/ 1741439 h 2293361"/>
                <a:gd name="connsiteX54" fmla="*/ 1397440 w 1495853"/>
                <a:gd name="connsiteY54" fmla="*/ 2288127 h 2293361"/>
                <a:gd name="connsiteX55" fmla="*/ 1201427 w 1495853"/>
                <a:gd name="connsiteY55" fmla="*/ 2289789 h 2293361"/>
                <a:gd name="connsiteX56" fmla="*/ 732103 w 1495853"/>
                <a:gd name="connsiteY56" fmla="*/ 1826202 h 2293361"/>
                <a:gd name="connsiteX57" fmla="*/ 266334 w 1495853"/>
                <a:gd name="connsiteY57" fmla="*/ 2293361 h 2293361"/>
                <a:gd name="connsiteX58" fmla="*/ 70314 w 1495853"/>
                <a:gd name="connsiteY58" fmla="*/ 2293197 h 2293361"/>
                <a:gd name="connsiteX59" fmla="*/ 361758 w 1495853"/>
                <a:gd name="connsiteY59" fmla="*/ 1744266 h 2293361"/>
                <a:gd name="connsiteX60" fmla="*/ 450591 w 1495853"/>
                <a:gd name="connsiteY60" fmla="*/ 1695783 h 2293361"/>
                <a:gd name="connsiteX61" fmla="*/ 450591 w 1495853"/>
                <a:gd name="connsiteY61" fmla="*/ 1183701 h 2293361"/>
                <a:gd name="connsiteX62" fmla="*/ 456347 w 1495853"/>
                <a:gd name="connsiteY62" fmla="*/ 1126606 h 2293361"/>
                <a:gd name="connsiteX63" fmla="*/ 461144 w 1495853"/>
                <a:gd name="connsiteY63" fmla="*/ 1111152 h 2293361"/>
                <a:gd name="connsiteX64" fmla="*/ 395704 w 1495853"/>
                <a:gd name="connsiteY64" fmla="*/ 1079925 h 2293361"/>
                <a:gd name="connsiteX65" fmla="*/ 297066 w 1495853"/>
                <a:gd name="connsiteY65" fmla="*/ 1008423 h 2293361"/>
                <a:gd name="connsiteX66" fmla="*/ 121353 w 1495853"/>
                <a:gd name="connsiteY66" fmla="*/ 253503 h 2293361"/>
                <a:gd name="connsiteX67" fmla="*/ 140774 w 1495853"/>
                <a:gd name="connsiteY67" fmla="*/ 216878 h 2293361"/>
                <a:gd name="connsiteX68" fmla="*/ 140507 w 1495853"/>
                <a:gd name="connsiteY68" fmla="*/ 216806 h 2293361"/>
                <a:gd name="connsiteX69" fmla="*/ 129938 w 1495853"/>
                <a:gd name="connsiteY69" fmla="*/ 211556 h 2293361"/>
                <a:gd name="connsiteX70" fmla="*/ 128782 w 1495853"/>
                <a:gd name="connsiteY70" fmla="*/ 211708 h 2293361"/>
                <a:gd name="connsiteX71" fmla="*/ 31367 w 1495853"/>
                <a:gd name="connsiteY71" fmla="*/ 185607 h 2293361"/>
                <a:gd name="connsiteX72" fmla="*/ 11536 w 1495853"/>
                <a:gd name="connsiteY72" fmla="*/ 151260 h 2293361"/>
                <a:gd name="connsiteX73" fmla="*/ 13269 w 1495853"/>
                <a:gd name="connsiteY73" fmla="*/ 144791 h 2293361"/>
                <a:gd name="connsiteX74" fmla="*/ 21873 w 1495853"/>
                <a:gd name="connsiteY74" fmla="*/ 133579 h 2293361"/>
                <a:gd name="connsiteX75" fmla="*/ 14025 w 1495853"/>
                <a:gd name="connsiteY75" fmla="*/ 129048 h 2293361"/>
                <a:gd name="connsiteX76" fmla="*/ 3761 w 1495853"/>
                <a:gd name="connsiteY76" fmla="*/ 90739 h 2293361"/>
                <a:gd name="connsiteX77" fmla="*/ 7110 w 1495853"/>
                <a:gd name="connsiteY77" fmla="*/ 84940 h 2293361"/>
                <a:gd name="connsiteX78" fmla="*/ 20072 w 1495853"/>
                <a:gd name="connsiteY78" fmla="*/ 74993 h 2293361"/>
                <a:gd name="connsiteX79" fmla="*/ 36271 w 1495853"/>
                <a:gd name="connsiteY79" fmla="*/ 77127 h 2293361"/>
                <a:gd name="connsiteX80" fmla="*/ 96582 w 1495853"/>
                <a:gd name="connsiteY80" fmla="*/ 111947 h 2293361"/>
                <a:gd name="connsiteX81" fmla="*/ 35281 w 1495853"/>
                <a:gd name="connsiteY81" fmla="*/ 50648 h 2293361"/>
                <a:gd name="connsiteX82" fmla="*/ 35281 w 1495853"/>
                <a:gd name="connsiteY82" fmla="*/ 10988 h 2293361"/>
                <a:gd name="connsiteX83" fmla="*/ 40017 w 1495853"/>
                <a:gd name="connsiteY83" fmla="*/ 6252 h 2293361"/>
                <a:gd name="connsiteX84" fmla="*/ 55111 w 1495853"/>
                <a:gd name="connsiteY84" fmla="*/ 0 h 2293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1495853" h="2293361">
                  <a:moveTo>
                    <a:pt x="55111" y="0"/>
                  </a:moveTo>
                  <a:cubicBezTo>
                    <a:pt x="60575" y="0"/>
                    <a:pt x="66037" y="2084"/>
                    <a:pt x="70205" y="6253"/>
                  </a:cubicBezTo>
                  <a:lnTo>
                    <a:pt x="147421" y="83467"/>
                  </a:lnTo>
                  <a:lnTo>
                    <a:pt x="159591" y="84230"/>
                  </a:lnTo>
                  <a:lnTo>
                    <a:pt x="361356" y="138293"/>
                  </a:lnTo>
                  <a:cubicBezTo>
                    <a:pt x="388360" y="145529"/>
                    <a:pt x="404385" y="173285"/>
                    <a:pt x="397149" y="200288"/>
                  </a:cubicBezTo>
                  <a:lnTo>
                    <a:pt x="393039" y="215626"/>
                  </a:lnTo>
                  <a:cubicBezTo>
                    <a:pt x="383534" y="251101"/>
                    <a:pt x="347070" y="272154"/>
                    <a:pt x="311595" y="262648"/>
                  </a:cubicBezTo>
                  <a:lnTo>
                    <a:pt x="295951" y="258456"/>
                  </a:lnTo>
                  <a:lnTo>
                    <a:pt x="266487" y="314019"/>
                  </a:lnTo>
                  <a:cubicBezTo>
                    <a:pt x="183964" y="511572"/>
                    <a:pt x="234309" y="744678"/>
                    <a:pt x="400567" y="890069"/>
                  </a:cubicBezTo>
                  <a:cubicBezTo>
                    <a:pt x="424318" y="910839"/>
                    <a:pt x="449528" y="929026"/>
                    <a:pt x="475834" y="944629"/>
                  </a:cubicBezTo>
                  <a:lnTo>
                    <a:pt x="543294" y="976820"/>
                  </a:lnTo>
                  <a:lnTo>
                    <a:pt x="623617" y="922665"/>
                  </a:lnTo>
                  <a:cubicBezTo>
                    <a:pt x="657511" y="908329"/>
                    <a:pt x="694775" y="900402"/>
                    <a:pt x="733890" y="900402"/>
                  </a:cubicBezTo>
                  <a:cubicBezTo>
                    <a:pt x="773006" y="900402"/>
                    <a:pt x="810270" y="908329"/>
                    <a:pt x="844163" y="922665"/>
                  </a:cubicBezTo>
                  <a:lnTo>
                    <a:pt x="924325" y="976712"/>
                  </a:lnTo>
                  <a:lnTo>
                    <a:pt x="989350" y="946156"/>
                  </a:lnTo>
                  <a:cubicBezTo>
                    <a:pt x="1015748" y="930709"/>
                    <a:pt x="1041066" y="912673"/>
                    <a:pt x="1064940" y="892044"/>
                  </a:cubicBezTo>
                  <a:cubicBezTo>
                    <a:pt x="1232060" y="747644"/>
                    <a:pt x="1283790" y="514841"/>
                    <a:pt x="1202443" y="316802"/>
                  </a:cubicBezTo>
                  <a:lnTo>
                    <a:pt x="1173390" y="261217"/>
                  </a:lnTo>
                  <a:lnTo>
                    <a:pt x="1133798" y="256005"/>
                  </a:lnTo>
                  <a:cubicBezTo>
                    <a:pt x="1119059" y="247495"/>
                    <a:pt x="1107567" y="233364"/>
                    <a:pt x="1102814" y="215626"/>
                  </a:cubicBezTo>
                  <a:lnTo>
                    <a:pt x="1098704" y="200288"/>
                  </a:lnTo>
                  <a:cubicBezTo>
                    <a:pt x="1091469" y="173285"/>
                    <a:pt x="1107494" y="145529"/>
                    <a:pt x="1134497" y="138293"/>
                  </a:cubicBezTo>
                  <a:lnTo>
                    <a:pt x="1336263" y="84230"/>
                  </a:lnTo>
                  <a:lnTo>
                    <a:pt x="1348432" y="83467"/>
                  </a:lnTo>
                  <a:lnTo>
                    <a:pt x="1425648" y="6253"/>
                  </a:lnTo>
                  <a:cubicBezTo>
                    <a:pt x="1429816" y="2084"/>
                    <a:pt x="1435278" y="0"/>
                    <a:pt x="1440742" y="0"/>
                  </a:cubicBezTo>
                  <a:cubicBezTo>
                    <a:pt x="1446205" y="0"/>
                    <a:pt x="1451667" y="2084"/>
                    <a:pt x="1455836" y="6252"/>
                  </a:cubicBezTo>
                  <a:lnTo>
                    <a:pt x="1460572" y="10988"/>
                  </a:lnTo>
                  <a:cubicBezTo>
                    <a:pt x="1471523" y="21940"/>
                    <a:pt x="1471524" y="39697"/>
                    <a:pt x="1460572" y="50648"/>
                  </a:cubicBezTo>
                  <a:lnTo>
                    <a:pt x="1399271" y="111947"/>
                  </a:lnTo>
                  <a:lnTo>
                    <a:pt x="1459582" y="77127"/>
                  </a:lnTo>
                  <a:cubicBezTo>
                    <a:pt x="1464687" y="74179"/>
                    <a:pt x="1470504" y="73579"/>
                    <a:pt x="1475781" y="74993"/>
                  </a:cubicBezTo>
                  <a:cubicBezTo>
                    <a:pt x="1481059" y="76408"/>
                    <a:pt x="1485796" y="79834"/>
                    <a:pt x="1488743" y="84940"/>
                  </a:cubicBezTo>
                  <a:lnTo>
                    <a:pt x="1492092" y="90739"/>
                  </a:lnTo>
                  <a:cubicBezTo>
                    <a:pt x="1499836" y="104153"/>
                    <a:pt x="1495240" y="121304"/>
                    <a:pt x="1481828" y="129048"/>
                  </a:cubicBezTo>
                  <a:lnTo>
                    <a:pt x="1473980" y="133579"/>
                  </a:lnTo>
                  <a:lnTo>
                    <a:pt x="1482584" y="144791"/>
                  </a:lnTo>
                  <a:lnTo>
                    <a:pt x="1484317" y="151260"/>
                  </a:lnTo>
                  <a:cubicBezTo>
                    <a:pt x="1488326" y="166220"/>
                    <a:pt x="1479447" y="181598"/>
                    <a:pt x="1464486" y="185607"/>
                  </a:cubicBezTo>
                  <a:lnTo>
                    <a:pt x="1367071" y="211708"/>
                  </a:lnTo>
                  <a:lnTo>
                    <a:pt x="1365916" y="211556"/>
                  </a:lnTo>
                  <a:lnTo>
                    <a:pt x="1355346" y="216806"/>
                  </a:lnTo>
                  <a:lnTo>
                    <a:pt x="1330347" y="223505"/>
                  </a:lnTo>
                  <a:lnTo>
                    <a:pt x="1347934" y="257151"/>
                  </a:lnTo>
                  <a:cubicBezTo>
                    <a:pt x="1454540" y="516684"/>
                    <a:pt x="1386747" y="821775"/>
                    <a:pt x="1167734" y="1011012"/>
                  </a:cubicBezTo>
                  <a:cubicBezTo>
                    <a:pt x="1136447" y="1038046"/>
                    <a:pt x="1103268" y="1061683"/>
                    <a:pt x="1068673" y="1081926"/>
                  </a:cubicBezTo>
                  <a:lnTo>
                    <a:pt x="1006616" y="1111087"/>
                  </a:lnTo>
                  <a:lnTo>
                    <a:pt x="1011434" y="1126606"/>
                  </a:lnTo>
                  <a:cubicBezTo>
                    <a:pt x="1015207" y="1145048"/>
                    <a:pt x="1017189" y="1164143"/>
                    <a:pt x="1017189" y="1183701"/>
                  </a:cubicBezTo>
                  <a:lnTo>
                    <a:pt x="1017189" y="1696090"/>
                  </a:lnTo>
                  <a:lnTo>
                    <a:pt x="1101812" y="1741439"/>
                  </a:lnTo>
                  <a:cubicBezTo>
                    <a:pt x="1278483" y="1859356"/>
                    <a:pt x="1395505" y="2059838"/>
                    <a:pt x="1397440" y="2288127"/>
                  </a:cubicBezTo>
                  <a:lnTo>
                    <a:pt x="1201427" y="2289789"/>
                  </a:lnTo>
                  <a:cubicBezTo>
                    <a:pt x="1199244" y="2032425"/>
                    <a:pt x="989474" y="1825219"/>
                    <a:pt x="732103" y="1826202"/>
                  </a:cubicBezTo>
                  <a:cubicBezTo>
                    <a:pt x="474732" y="1827185"/>
                    <a:pt x="266551" y="2035988"/>
                    <a:pt x="266334" y="2293361"/>
                  </a:cubicBezTo>
                  <a:lnTo>
                    <a:pt x="70314" y="2293197"/>
                  </a:lnTo>
                  <a:cubicBezTo>
                    <a:pt x="70506" y="2064900"/>
                    <a:pt x="185992" y="1863530"/>
                    <a:pt x="361758" y="1744266"/>
                  </a:cubicBezTo>
                  <a:lnTo>
                    <a:pt x="450591" y="1695783"/>
                  </a:lnTo>
                  <a:lnTo>
                    <a:pt x="450591" y="1183701"/>
                  </a:lnTo>
                  <a:cubicBezTo>
                    <a:pt x="450591" y="1164143"/>
                    <a:pt x="452573" y="1145048"/>
                    <a:pt x="456347" y="1126606"/>
                  </a:cubicBezTo>
                  <a:lnTo>
                    <a:pt x="461144" y="1111152"/>
                  </a:lnTo>
                  <a:lnTo>
                    <a:pt x="395704" y="1079925"/>
                  </a:lnTo>
                  <a:cubicBezTo>
                    <a:pt x="361230" y="1059477"/>
                    <a:pt x="328192" y="1035643"/>
                    <a:pt x="297066" y="1008423"/>
                  </a:cubicBezTo>
                  <a:cubicBezTo>
                    <a:pt x="79183" y="817886"/>
                    <a:pt x="13205" y="512398"/>
                    <a:pt x="121353" y="253503"/>
                  </a:cubicBezTo>
                  <a:lnTo>
                    <a:pt x="140774" y="216878"/>
                  </a:lnTo>
                  <a:lnTo>
                    <a:pt x="140507" y="216806"/>
                  </a:lnTo>
                  <a:lnTo>
                    <a:pt x="129938" y="211556"/>
                  </a:lnTo>
                  <a:lnTo>
                    <a:pt x="128782" y="211708"/>
                  </a:lnTo>
                  <a:lnTo>
                    <a:pt x="31367" y="185607"/>
                  </a:lnTo>
                  <a:cubicBezTo>
                    <a:pt x="16406" y="181598"/>
                    <a:pt x="7527" y="166220"/>
                    <a:pt x="11536" y="151260"/>
                  </a:cubicBezTo>
                  <a:lnTo>
                    <a:pt x="13269" y="144791"/>
                  </a:lnTo>
                  <a:lnTo>
                    <a:pt x="21873" y="133579"/>
                  </a:lnTo>
                  <a:lnTo>
                    <a:pt x="14025" y="129048"/>
                  </a:lnTo>
                  <a:cubicBezTo>
                    <a:pt x="613" y="121304"/>
                    <a:pt x="-3983" y="104153"/>
                    <a:pt x="3761" y="90739"/>
                  </a:cubicBezTo>
                  <a:lnTo>
                    <a:pt x="7110" y="84940"/>
                  </a:lnTo>
                  <a:cubicBezTo>
                    <a:pt x="10057" y="79834"/>
                    <a:pt x="14794" y="76408"/>
                    <a:pt x="20072" y="74993"/>
                  </a:cubicBezTo>
                  <a:cubicBezTo>
                    <a:pt x="25349" y="73579"/>
                    <a:pt x="31166" y="74179"/>
                    <a:pt x="36271" y="77127"/>
                  </a:cubicBezTo>
                  <a:lnTo>
                    <a:pt x="96582" y="111947"/>
                  </a:lnTo>
                  <a:lnTo>
                    <a:pt x="35281" y="50648"/>
                  </a:lnTo>
                  <a:cubicBezTo>
                    <a:pt x="24329" y="39697"/>
                    <a:pt x="24330" y="21940"/>
                    <a:pt x="35281" y="10988"/>
                  </a:cubicBezTo>
                  <a:lnTo>
                    <a:pt x="40017" y="6252"/>
                  </a:lnTo>
                  <a:cubicBezTo>
                    <a:pt x="44186" y="2084"/>
                    <a:pt x="49648" y="0"/>
                    <a:pt x="55111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5" name="フリーフォーム: 図形 74">
              <a:extLst>
                <a:ext uri="{FF2B5EF4-FFF2-40B4-BE49-F238E27FC236}">
                  <a16:creationId xmlns:a16="http://schemas.microsoft.com/office/drawing/2014/main" id="{4F06D52B-5EA9-452E-A419-30F92B68DA3A}"/>
                </a:ext>
              </a:extLst>
            </p:cNvPr>
            <p:cNvSpPr/>
            <p:nvPr/>
          </p:nvSpPr>
          <p:spPr>
            <a:xfrm>
              <a:off x="5397055" y="4521130"/>
              <a:ext cx="330380" cy="157404"/>
            </a:xfrm>
            <a:custGeom>
              <a:avLst/>
              <a:gdLst>
                <a:gd name="connsiteX0" fmla="*/ 100262 w 392689"/>
                <a:gd name="connsiteY0" fmla="*/ 0 h 200523"/>
                <a:gd name="connsiteX1" fmla="*/ 147419 w 392689"/>
                <a:gd name="connsiteY1" fmla="*/ 0 h 200523"/>
                <a:gd name="connsiteX2" fmla="*/ 268361 w 392689"/>
                <a:gd name="connsiteY2" fmla="*/ 0 h 200523"/>
                <a:gd name="connsiteX3" fmla="*/ 392689 w 392689"/>
                <a:gd name="connsiteY3" fmla="*/ 0 h 200523"/>
                <a:gd name="connsiteX4" fmla="*/ 392689 w 392689"/>
                <a:gd name="connsiteY4" fmla="*/ 168305 h 200523"/>
                <a:gd name="connsiteX5" fmla="*/ 360471 w 392689"/>
                <a:gd name="connsiteY5" fmla="*/ 200523 h 200523"/>
                <a:gd name="connsiteX6" fmla="*/ 336404 w 392689"/>
                <a:gd name="connsiteY6" fmla="*/ 200523 h 200523"/>
                <a:gd name="connsiteX7" fmla="*/ 179637 w 392689"/>
                <a:gd name="connsiteY7" fmla="*/ 200523 h 200523"/>
                <a:gd name="connsiteX8" fmla="*/ 32218 w 392689"/>
                <a:gd name="connsiteY8" fmla="*/ 200523 h 200523"/>
                <a:gd name="connsiteX9" fmla="*/ 0 w 392689"/>
                <a:gd name="connsiteY9" fmla="*/ 168305 h 200523"/>
                <a:gd name="connsiteX10" fmla="*/ 0 w 392689"/>
                <a:gd name="connsiteY10" fmla="*/ 100262 h 200523"/>
                <a:gd name="connsiteX11" fmla="*/ 100262 w 392689"/>
                <a:gd name="connsiteY11" fmla="*/ 0 h 200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92689" h="200523">
                  <a:moveTo>
                    <a:pt x="100262" y="0"/>
                  </a:moveTo>
                  <a:lnTo>
                    <a:pt x="147419" y="0"/>
                  </a:lnTo>
                  <a:lnTo>
                    <a:pt x="268361" y="0"/>
                  </a:lnTo>
                  <a:lnTo>
                    <a:pt x="392689" y="0"/>
                  </a:lnTo>
                  <a:lnTo>
                    <a:pt x="392689" y="168305"/>
                  </a:lnTo>
                  <a:cubicBezTo>
                    <a:pt x="392689" y="186099"/>
                    <a:pt x="378265" y="200523"/>
                    <a:pt x="360471" y="200523"/>
                  </a:cubicBezTo>
                  <a:lnTo>
                    <a:pt x="336404" y="200523"/>
                  </a:lnTo>
                  <a:lnTo>
                    <a:pt x="179637" y="200523"/>
                  </a:lnTo>
                  <a:lnTo>
                    <a:pt x="32218" y="200523"/>
                  </a:lnTo>
                  <a:cubicBezTo>
                    <a:pt x="14424" y="200523"/>
                    <a:pt x="0" y="186099"/>
                    <a:pt x="0" y="168305"/>
                  </a:cubicBezTo>
                  <a:lnTo>
                    <a:pt x="0" y="100262"/>
                  </a:lnTo>
                  <a:cubicBezTo>
                    <a:pt x="0" y="44889"/>
                    <a:pt x="44889" y="0"/>
                    <a:pt x="100262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C5CE9AFF-1349-48A2-ABD6-08BEDA1792A6}"/>
                </a:ext>
              </a:extLst>
            </p:cNvPr>
            <p:cNvSpPr/>
            <p:nvPr/>
          </p:nvSpPr>
          <p:spPr>
            <a:xfrm flipH="1">
              <a:off x="6636719" y="4521130"/>
              <a:ext cx="330380" cy="157404"/>
            </a:xfrm>
            <a:custGeom>
              <a:avLst/>
              <a:gdLst>
                <a:gd name="connsiteX0" fmla="*/ 100262 w 392689"/>
                <a:gd name="connsiteY0" fmla="*/ 0 h 200523"/>
                <a:gd name="connsiteX1" fmla="*/ 147419 w 392689"/>
                <a:gd name="connsiteY1" fmla="*/ 0 h 200523"/>
                <a:gd name="connsiteX2" fmla="*/ 268361 w 392689"/>
                <a:gd name="connsiteY2" fmla="*/ 0 h 200523"/>
                <a:gd name="connsiteX3" fmla="*/ 392689 w 392689"/>
                <a:gd name="connsiteY3" fmla="*/ 0 h 200523"/>
                <a:gd name="connsiteX4" fmla="*/ 392689 w 392689"/>
                <a:gd name="connsiteY4" fmla="*/ 168305 h 200523"/>
                <a:gd name="connsiteX5" fmla="*/ 360471 w 392689"/>
                <a:gd name="connsiteY5" fmla="*/ 200523 h 200523"/>
                <a:gd name="connsiteX6" fmla="*/ 336404 w 392689"/>
                <a:gd name="connsiteY6" fmla="*/ 200523 h 200523"/>
                <a:gd name="connsiteX7" fmla="*/ 179637 w 392689"/>
                <a:gd name="connsiteY7" fmla="*/ 200523 h 200523"/>
                <a:gd name="connsiteX8" fmla="*/ 32218 w 392689"/>
                <a:gd name="connsiteY8" fmla="*/ 200523 h 200523"/>
                <a:gd name="connsiteX9" fmla="*/ 0 w 392689"/>
                <a:gd name="connsiteY9" fmla="*/ 168305 h 200523"/>
                <a:gd name="connsiteX10" fmla="*/ 0 w 392689"/>
                <a:gd name="connsiteY10" fmla="*/ 100262 h 200523"/>
                <a:gd name="connsiteX11" fmla="*/ 100262 w 392689"/>
                <a:gd name="connsiteY11" fmla="*/ 0 h 200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92689" h="200523">
                  <a:moveTo>
                    <a:pt x="100262" y="0"/>
                  </a:moveTo>
                  <a:lnTo>
                    <a:pt x="147419" y="0"/>
                  </a:lnTo>
                  <a:lnTo>
                    <a:pt x="268361" y="0"/>
                  </a:lnTo>
                  <a:lnTo>
                    <a:pt x="392689" y="0"/>
                  </a:lnTo>
                  <a:lnTo>
                    <a:pt x="392689" y="168305"/>
                  </a:lnTo>
                  <a:cubicBezTo>
                    <a:pt x="392689" y="186099"/>
                    <a:pt x="378265" y="200523"/>
                    <a:pt x="360471" y="200523"/>
                  </a:cubicBezTo>
                  <a:lnTo>
                    <a:pt x="336404" y="200523"/>
                  </a:lnTo>
                  <a:lnTo>
                    <a:pt x="179637" y="200523"/>
                  </a:lnTo>
                  <a:lnTo>
                    <a:pt x="32218" y="200523"/>
                  </a:lnTo>
                  <a:cubicBezTo>
                    <a:pt x="14424" y="200523"/>
                    <a:pt x="0" y="186099"/>
                    <a:pt x="0" y="168305"/>
                  </a:cubicBezTo>
                  <a:lnTo>
                    <a:pt x="0" y="100262"/>
                  </a:lnTo>
                  <a:cubicBezTo>
                    <a:pt x="0" y="44889"/>
                    <a:pt x="44889" y="0"/>
                    <a:pt x="100262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5BCD4ECF-1DAF-412C-90EA-55B2ACE27F63}"/>
                </a:ext>
              </a:extLst>
            </p:cNvPr>
            <p:cNvSpPr/>
            <p:nvPr/>
          </p:nvSpPr>
          <p:spPr>
            <a:xfrm>
              <a:off x="5479164" y="3813126"/>
              <a:ext cx="1405915" cy="769101"/>
            </a:xfrm>
            <a:custGeom>
              <a:avLst/>
              <a:gdLst>
                <a:gd name="connsiteX0" fmla="*/ 696950 w 1405915"/>
                <a:gd name="connsiteY0" fmla="*/ 28 h 743870"/>
                <a:gd name="connsiteX1" fmla="*/ 1372213 w 1405915"/>
                <a:gd name="connsiteY1" fmla="*/ 522777 h 743870"/>
                <a:gd name="connsiteX2" fmla="*/ 1387599 w 1405915"/>
                <a:gd name="connsiteY2" fmla="*/ 628664 h 743870"/>
                <a:gd name="connsiteX3" fmla="*/ 1394746 w 1405915"/>
                <a:gd name="connsiteY3" fmla="*/ 634534 h 743870"/>
                <a:gd name="connsiteX4" fmla="*/ 1405915 w 1405915"/>
                <a:gd name="connsiteY4" fmla="*/ 665168 h 743870"/>
                <a:gd name="connsiteX5" fmla="*/ 1263781 w 1405915"/>
                <a:gd name="connsiteY5" fmla="*/ 743870 h 743870"/>
                <a:gd name="connsiteX6" fmla="*/ 1121647 w 1405915"/>
                <a:gd name="connsiteY6" fmla="*/ 665168 h 743870"/>
                <a:gd name="connsiteX7" fmla="*/ 1130683 w 1405915"/>
                <a:gd name="connsiteY7" fmla="*/ 640386 h 743870"/>
                <a:gd name="connsiteX8" fmla="*/ 1122625 w 1405915"/>
                <a:gd name="connsiteY8" fmla="*/ 584926 h 743870"/>
                <a:gd name="connsiteX9" fmla="*/ 699262 w 1405915"/>
                <a:gd name="connsiteY9" fmla="*/ 257184 h 743870"/>
                <a:gd name="connsiteX10" fmla="*/ 281858 w 1405915"/>
                <a:gd name="connsiteY10" fmla="*/ 592482 h 743870"/>
                <a:gd name="connsiteX11" fmla="*/ 275634 w 1405915"/>
                <a:gd name="connsiteY11" fmla="*/ 641488 h 743870"/>
                <a:gd name="connsiteX12" fmla="*/ 284268 w 1405915"/>
                <a:gd name="connsiteY12" fmla="*/ 665168 h 743870"/>
                <a:gd name="connsiteX13" fmla="*/ 142134 w 1405915"/>
                <a:gd name="connsiteY13" fmla="*/ 743870 h 743870"/>
                <a:gd name="connsiteX14" fmla="*/ 0 w 1405915"/>
                <a:gd name="connsiteY14" fmla="*/ 665168 h 743870"/>
                <a:gd name="connsiteX15" fmla="*/ 11169 w 1405915"/>
                <a:gd name="connsiteY15" fmla="*/ 634534 h 743870"/>
                <a:gd name="connsiteX16" fmla="*/ 19385 w 1405915"/>
                <a:gd name="connsiteY16" fmla="*/ 627787 h 743870"/>
                <a:gd name="connsiteX17" fmla="*/ 31191 w 1405915"/>
                <a:gd name="connsiteY17" fmla="*/ 534827 h 743870"/>
                <a:gd name="connsiteX18" fmla="*/ 696950 w 1405915"/>
                <a:gd name="connsiteY18" fmla="*/ 28 h 743870"/>
                <a:gd name="connsiteX0" fmla="*/ 696950 w 1405915"/>
                <a:gd name="connsiteY0" fmla="*/ 28 h 743870"/>
                <a:gd name="connsiteX1" fmla="*/ 1372213 w 1405915"/>
                <a:gd name="connsiteY1" fmla="*/ 522777 h 743870"/>
                <a:gd name="connsiteX2" fmla="*/ 1387599 w 1405915"/>
                <a:gd name="connsiteY2" fmla="*/ 628664 h 743870"/>
                <a:gd name="connsiteX3" fmla="*/ 1394746 w 1405915"/>
                <a:gd name="connsiteY3" fmla="*/ 634534 h 743870"/>
                <a:gd name="connsiteX4" fmla="*/ 1405915 w 1405915"/>
                <a:gd name="connsiteY4" fmla="*/ 665168 h 743870"/>
                <a:gd name="connsiteX5" fmla="*/ 1263781 w 1405915"/>
                <a:gd name="connsiteY5" fmla="*/ 743870 h 743870"/>
                <a:gd name="connsiteX6" fmla="*/ 1121647 w 1405915"/>
                <a:gd name="connsiteY6" fmla="*/ 665168 h 743870"/>
                <a:gd name="connsiteX7" fmla="*/ 1130683 w 1405915"/>
                <a:gd name="connsiteY7" fmla="*/ 640386 h 743870"/>
                <a:gd name="connsiteX8" fmla="*/ 1122625 w 1405915"/>
                <a:gd name="connsiteY8" fmla="*/ 584926 h 743870"/>
                <a:gd name="connsiteX9" fmla="*/ 694500 w 1405915"/>
                <a:gd name="connsiteY9" fmla="*/ 310841 h 743870"/>
                <a:gd name="connsiteX10" fmla="*/ 281858 w 1405915"/>
                <a:gd name="connsiteY10" fmla="*/ 592482 h 743870"/>
                <a:gd name="connsiteX11" fmla="*/ 275634 w 1405915"/>
                <a:gd name="connsiteY11" fmla="*/ 641488 h 743870"/>
                <a:gd name="connsiteX12" fmla="*/ 284268 w 1405915"/>
                <a:gd name="connsiteY12" fmla="*/ 665168 h 743870"/>
                <a:gd name="connsiteX13" fmla="*/ 142134 w 1405915"/>
                <a:gd name="connsiteY13" fmla="*/ 743870 h 743870"/>
                <a:gd name="connsiteX14" fmla="*/ 0 w 1405915"/>
                <a:gd name="connsiteY14" fmla="*/ 665168 h 743870"/>
                <a:gd name="connsiteX15" fmla="*/ 11169 w 1405915"/>
                <a:gd name="connsiteY15" fmla="*/ 634534 h 743870"/>
                <a:gd name="connsiteX16" fmla="*/ 19385 w 1405915"/>
                <a:gd name="connsiteY16" fmla="*/ 627787 h 743870"/>
                <a:gd name="connsiteX17" fmla="*/ 31191 w 1405915"/>
                <a:gd name="connsiteY17" fmla="*/ 534827 h 743870"/>
                <a:gd name="connsiteX18" fmla="*/ 696950 w 1405915"/>
                <a:gd name="connsiteY18" fmla="*/ 28 h 743870"/>
                <a:gd name="connsiteX0" fmla="*/ 696950 w 1405915"/>
                <a:gd name="connsiteY0" fmla="*/ 1 h 743843"/>
                <a:gd name="connsiteX1" fmla="*/ 1372213 w 1405915"/>
                <a:gd name="connsiteY1" fmla="*/ 522750 h 743843"/>
                <a:gd name="connsiteX2" fmla="*/ 1387599 w 1405915"/>
                <a:gd name="connsiteY2" fmla="*/ 628637 h 743843"/>
                <a:gd name="connsiteX3" fmla="*/ 1394746 w 1405915"/>
                <a:gd name="connsiteY3" fmla="*/ 634507 h 743843"/>
                <a:gd name="connsiteX4" fmla="*/ 1405915 w 1405915"/>
                <a:gd name="connsiteY4" fmla="*/ 665141 h 743843"/>
                <a:gd name="connsiteX5" fmla="*/ 1263781 w 1405915"/>
                <a:gd name="connsiteY5" fmla="*/ 743843 h 743843"/>
                <a:gd name="connsiteX6" fmla="*/ 1121647 w 1405915"/>
                <a:gd name="connsiteY6" fmla="*/ 665141 h 743843"/>
                <a:gd name="connsiteX7" fmla="*/ 1130683 w 1405915"/>
                <a:gd name="connsiteY7" fmla="*/ 640359 h 743843"/>
                <a:gd name="connsiteX8" fmla="*/ 1122625 w 1405915"/>
                <a:gd name="connsiteY8" fmla="*/ 584899 h 743843"/>
                <a:gd name="connsiteX9" fmla="*/ 694500 w 1405915"/>
                <a:gd name="connsiteY9" fmla="*/ 310814 h 743843"/>
                <a:gd name="connsiteX10" fmla="*/ 281858 w 1405915"/>
                <a:gd name="connsiteY10" fmla="*/ 592455 h 743843"/>
                <a:gd name="connsiteX11" fmla="*/ 275634 w 1405915"/>
                <a:gd name="connsiteY11" fmla="*/ 641461 h 743843"/>
                <a:gd name="connsiteX12" fmla="*/ 284268 w 1405915"/>
                <a:gd name="connsiteY12" fmla="*/ 665141 h 743843"/>
                <a:gd name="connsiteX13" fmla="*/ 142134 w 1405915"/>
                <a:gd name="connsiteY13" fmla="*/ 743843 h 743843"/>
                <a:gd name="connsiteX14" fmla="*/ 0 w 1405915"/>
                <a:gd name="connsiteY14" fmla="*/ 665141 h 743843"/>
                <a:gd name="connsiteX15" fmla="*/ 11169 w 1405915"/>
                <a:gd name="connsiteY15" fmla="*/ 634507 h 743843"/>
                <a:gd name="connsiteX16" fmla="*/ 19385 w 1405915"/>
                <a:gd name="connsiteY16" fmla="*/ 627760 h 743843"/>
                <a:gd name="connsiteX17" fmla="*/ 31191 w 1405915"/>
                <a:gd name="connsiteY17" fmla="*/ 534800 h 743843"/>
                <a:gd name="connsiteX18" fmla="*/ 696950 w 1405915"/>
                <a:gd name="connsiteY18" fmla="*/ 1 h 743843"/>
                <a:gd name="connsiteX0" fmla="*/ 694568 w 1405915"/>
                <a:gd name="connsiteY0" fmla="*/ 0 h 787743"/>
                <a:gd name="connsiteX1" fmla="*/ 1372213 w 1405915"/>
                <a:gd name="connsiteY1" fmla="*/ 566650 h 787743"/>
                <a:gd name="connsiteX2" fmla="*/ 1387599 w 1405915"/>
                <a:gd name="connsiteY2" fmla="*/ 672537 h 787743"/>
                <a:gd name="connsiteX3" fmla="*/ 1394746 w 1405915"/>
                <a:gd name="connsiteY3" fmla="*/ 678407 h 787743"/>
                <a:gd name="connsiteX4" fmla="*/ 1405915 w 1405915"/>
                <a:gd name="connsiteY4" fmla="*/ 709041 h 787743"/>
                <a:gd name="connsiteX5" fmla="*/ 1263781 w 1405915"/>
                <a:gd name="connsiteY5" fmla="*/ 787743 h 787743"/>
                <a:gd name="connsiteX6" fmla="*/ 1121647 w 1405915"/>
                <a:gd name="connsiteY6" fmla="*/ 709041 h 787743"/>
                <a:gd name="connsiteX7" fmla="*/ 1130683 w 1405915"/>
                <a:gd name="connsiteY7" fmla="*/ 684259 h 787743"/>
                <a:gd name="connsiteX8" fmla="*/ 1122625 w 1405915"/>
                <a:gd name="connsiteY8" fmla="*/ 628799 h 787743"/>
                <a:gd name="connsiteX9" fmla="*/ 694500 w 1405915"/>
                <a:gd name="connsiteY9" fmla="*/ 354714 h 787743"/>
                <a:gd name="connsiteX10" fmla="*/ 281858 w 1405915"/>
                <a:gd name="connsiteY10" fmla="*/ 636355 h 787743"/>
                <a:gd name="connsiteX11" fmla="*/ 275634 w 1405915"/>
                <a:gd name="connsiteY11" fmla="*/ 685361 h 787743"/>
                <a:gd name="connsiteX12" fmla="*/ 284268 w 1405915"/>
                <a:gd name="connsiteY12" fmla="*/ 709041 h 787743"/>
                <a:gd name="connsiteX13" fmla="*/ 142134 w 1405915"/>
                <a:gd name="connsiteY13" fmla="*/ 787743 h 787743"/>
                <a:gd name="connsiteX14" fmla="*/ 0 w 1405915"/>
                <a:gd name="connsiteY14" fmla="*/ 709041 h 787743"/>
                <a:gd name="connsiteX15" fmla="*/ 11169 w 1405915"/>
                <a:gd name="connsiteY15" fmla="*/ 678407 h 787743"/>
                <a:gd name="connsiteX16" fmla="*/ 19385 w 1405915"/>
                <a:gd name="connsiteY16" fmla="*/ 671660 h 787743"/>
                <a:gd name="connsiteX17" fmla="*/ 31191 w 1405915"/>
                <a:gd name="connsiteY17" fmla="*/ 578700 h 787743"/>
                <a:gd name="connsiteX18" fmla="*/ 694568 w 1405915"/>
                <a:gd name="connsiteY18" fmla="*/ 0 h 7877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405915" h="787743">
                  <a:moveTo>
                    <a:pt x="694568" y="0"/>
                  </a:moveTo>
                  <a:cubicBezTo>
                    <a:pt x="1130864" y="-476"/>
                    <a:pt x="1296900" y="263003"/>
                    <a:pt x="1372213" y="566650"/>
                  </a:cubicBezTo>
                  <a:lnTo>
                    <a:pt x="1387599" y="672537"/>
                  </a:lnTo>
                  <a:lnTo>
                    <a:pt x="1394746" y="678407"/>
                  </a:lnTo>
                  <a:cubicBezTo>
                    <a:pt x="1401938" y="687823"/>
                    <a:pt x="1405915" y="698175"/>
                    <a:pt x="1405915" y="709041"/>
                  </a:cubicBezTo>
                  <a:cubicBezTo>
                    <a:pt x="1405915" y="752507"/>
                    <a:pt x="1342279" y="787743"/>
                    <a:pt x="1263781" y="787743"/>
                  </a:cubicBezTo>
                  <a:cubicBezTo>
                    <a:pt x="1185283" y="787743"/>
                    <a:pt x="1121647" y="752507"/>
                    <a:pt x="1121647" y="709041"/>
                  </a:cubicBezTo>
                  <a:lnTo>
                    <a:pt x="1130683" y="684259"/>
                  </a:lnTo>
                  <a:lnTo>
                    <a:pt x="1122625" y="628799"/>
                  </a:lnTo>
                  <a:cubicBezTo>
                    <a:pt x="1075406" y="438426"/>
                    <a:pt x="897873" y="352887"/>
                    <a:pt x="694500" y="354714"/>
                  </a:cubicBezTo>
                  <a:cubicBezTo>
                    <a:pt x="491127" y="356542"/>
                    <a:pt x="325647" y="445163"/>
                    <a:pt x="281858" y="636355"/>
                  </a:cubicBezTo>
                  <a:lnTo>
                    <a:pt x="275634" y="685361"/>
                  </a:lnTo>
                  <a:lnTo>
                    <a:pt x="284268" y="709041"/>
                  </a:lnTo>
                  <a:cubicBezTo>
                    <a:pt x="284268" y="752507"/>
                    <a:pt x="220632" y="787743"/>
                    <a:pt x="142134" y="787743"/>
                  </a:cubicBezTo>
                  <a:cubicBezTo>
                    <a:pt x="63636" y="787743"/>
                    <a:pt x="0" y="752507"/>
                    <a:pt x="0" y="709041"/>
                  </a:cubicBezTo>
                  <a:cubicBezTo>
                    <a:pt x="0" y="698175"/>
                    <a:pt x="3977" y="687823"/>
                    <a:pt x="11169" y="678407"/>
                  </a:cubicBezTo>
                  <a:lnTo>
                    <a:pt x="19385" y="671660"/>
                  </a:lnTo>
                  <a:lnTo>
                    <a:pt x="31191" y="578700"/>
                  </a:lnTo>
                  <a:cubicBezTo>
                    <a:pt x="101035" y="273749"/>
                    <a:pt x="258272" y="476"/>
                    <a:pt x="694568" y="0"/>
                  </a:cubicBezTo>
                  <a:close/>
                </a:path>
              </a:pathLst>
            </a:custGeom>
            <a:pattFill prst="smGrid">
              <a:fgClr>
                <a:schemeClr val="tx2">
                  <a:lumMod val="50000"/>
                </a:schemeClr>
              </a:fgClr>
              <a:bgClr>
                <a:schemeClr val="tx2">
                  <a:lumMod val="75000"/>
                </a:schemeClr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78" name="グループ化 77">
              <a:extLst>
                <a:ext uri="{FF2B5EF4-FFF2-40B4-BE49-F238E27FC236}">
                  <a16:creationId xmlns:a16="http://schemas.microsoft.com/office/drawing/2014/main" id="{A14D8158-3676-4CD5-9229-A71114952D7C}"/>
                </a:ext>
              </a:extLst>
            </p:cNvPr>
            <p:cNvGrpSpPr/>
            <p:nvPr/>
          </p:nvGrpSpPr>
          <p:grpSpPr>
            <a:xfrm>
              <a:off x="5641806" y="3970055"/>
              <a:ext cx="1039984" cy="195135"/>
              <a:chOff x="5644187" y="3986724"/>
              <a:chExt cx="1039984" cy="195135"/>
            </a:xfrm>
            <a:solidFill>
              <a:schemeClr val="accent1">
                <a:lumMod val="75000"/>
              </a:schemeClr>
            </a:solidFill>
          </p:grpSpPr>
          <p:sp>
            <p:nvSpPr>
              <p:cNvPr id="109" name="フローチャート: 論理積ゲート 108">
                <a:extLst>
                  <a:ext uri="{FF2B5EF4-FFF2-40B4-BE49-F238E27FC236}">
                    <a16:creationId xmlns:a16="http://schemas.microsoft.com/office/drawing/2014/main" id="{3FE8FD01-07AD-4F87-9593-4B191065B4F4}"/>
                  </a:ext>
                </a:extLst>
              </p:cNvPr>
              <p:cNvSpPr/>
              <p:nvPr/>
            </p:nvSpPr>
            <p:spPr>
              <a:xfrm rot="5400000">
                <a:off x="6137106" y="4089615"/>
                <a:ext cx="83216" cy="101272"/>
              </a:xfrm>
              <a:prstGeom prst="flowChartDelay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フローチャート: 論理積ゲート 109">
                <a:extLst>
                  <a:ext uri="{FF2B5EF4-FFF2-40B4-BE49-F238E27FC236}">
                    <a16:creationId xmlns:a16="http://schemas.microsoft.com/office/drawing/2014/main" id="{88B31851-E9A1-4EDE-8E35-670505D80B10}"/>
                  </a:ext>
                </a:extLst>
              </p:cNvPr>
              <p:cNvSpPr/>
              <p:nvPr/>
            </p:nvSpPr>
            <p:spPr>
              <a:xfrm rot="8100000">
                <a:off x="5644187" y="4003890"/>
                <a:ext cx="83216" cy="48884"/>
              </a:xfrm>
              <a:prstGeom prst="flowChartDelay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フローチャート: 論理積ゲート 110">
                <a:extLst>
                  <a:ext uri="{FF2B5EF4-FFF2-40B4-BE49-F238E27FC236}">
                    <a16:creationId xmlns:a16="http://schemas.microsoft.com/office/drawing/2014/main" id="{F4DB9C5D-5EF2-4AD4-9303-87E3AD601F0B}"/>
                  </a:ext>
                </a:extLst>
              </p:cNvPr>
              <p:cNvSpPr/>
              <p:nvPr/>
            </p:nvSpPr>
            <p:spPr>
              <a:xfrm rot="13500000" flipH="1">
                <a:off x="6618121" y="4003890"/>
                <a:ext cx="83216" cy="48884"/>
              </a:xfrm>
              <a:prstGeom prst="flowChartDelay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フローチャート: 論理積ゲート 111">
                <a:extLst>
                  <a:ext uri="{FF2B5EF4-FFF2-40B4-BE49-F238E27FC236}">
                    <a16:creationId xmlns:a16="http://schemas.microsoft.com/office/drawing/2014/main" id="{E1181403-9DD0-410A-93EB-EF2FE4155EA2}"/>
                  </a:ext>
                </a:extLst>
              </p:cNvPr>
              <p:cNvSpPr/>
              <p:nvPr/>
            </p:nvSpPr>
            <p:spPr>
              <a:xfrm rot="7200000">
                <a:off x="5697507" y="4037937"/>
                <a:ext cx="83216" cy="62514"/>
              </a:xfrm>
              <a:prstGeom prst="flowChartDelay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フローチャート: 論理積ゲート 112">
                <a:extLst>
                  <a:ext uri="{FF2B5EF4-FFF2-40B4-BE49-F238E27FC236}">
                    <a16:creationId xmlns:a16="http://schemas.microsoft.com/office/drawing/2014/main" id="{059D42A9-1BC2-4B3C-80D4-21BC3B420509}"/>
                  </a:ext>
                </a:extLst>
              </p:cNvPr>
              <p:cNvSpPr/>
              <p:nvPr/>
            </p:nvSpPr>
            <p:spPr>
              <a:xfrm rot="14400000" flipH="1">
                <a:off x="6564230" y="4040126"/>
                <a:ext cx="83216" cy="53757"/>
              </a:xfrm>
              <a:prstGeom prst="flowChartDelay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フローチャート: 論理積ゲート 113">
                <a:extLst>
                  <a:ext uri="{FF2B5EF4-FFF2-40B4-BE49-F238E27FC236}">
                    <a16:creationId xmlns:a16="http://schemas.microsoft.com/office/drawing/2014/main" id="{37F6D04E-FA42-4D3B-8077-640F231D2C30}"/>
                  </a:ext>
                </a:extLst>
              </p:cNvPr>
              <p:cNvSpPr/>
              <p:nvPr/>
            </p:nvSpPr>
            <p:spPr>
              <a:xfrm rot="5400000">
                <a:off x="6034832" y="4092626"/>
                <a:ext cx="83216" cy="95250"/>
              </a:xfrm>
              <a:prstGeom prst="flowChartDelay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フローチャート: 論理積ゲート 114">
                <a:extLst>
                  <a:ext uri="{FF2B5EF4-FFF2-40B4-BE49-F238E27FC236}">
                    <a16:creationId xmlns:a16="http://schemas.microsoft.com/office/drawing/2014/main" id="{6DF7B0D4-6289-415F-9B26-F08EA5CDCE6B}"/>
                  </a:ext>
                </a:extLst>
              </p:cNvPr>
              <p:cNvSpPr/>
              <p:nvPr/>
            </p:nvSpPr>
            <p:spPr>
              <a:xfrm rot="5400000">
                <a:off x="6237472" y="4092626"/>
                <a:ext cx="83216" cy="95250"/>
              </a:xfrm>
              <a:prstGeom prst="flowChartDelay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フローチャート: 論理積ゲート 115">
                <a:extLst>
                  <a:ext uri="{FF2B5EF4-FFF2-40B4-BE49-F238E27FC236}">
                    <a16:creationId xmlns:a16="http://schemas.microsoft.com/office/drawing/2014/main" id="{0760502B-3CFC-4D73-A2AF-5F779524B45A}"/>
                  </a:ext>
                </a:extLst>
              </p:cNvPr>
              <p:cNvSpPr/>
              <p:nvPr/>
            </p:nvSpPr>
            <p:spPr>
              <a:xfrm rot="5772648">
                <a:off x="5936527" y="4092421"/>
                <a:ext cx="83216" cy="87023"/>
              </a:xfrm>
              <a:prstGeom prst="flowChartDelay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フローチャート: 論理積ゲート 116">
                <a:extLst>
                  <a:ext uri="{FF2B5EF4-FFF2-40B4-BE49-F238E27FC236}">
                    <a16:creationId xmlns:a16="http://schemas.microsoft.com/office/drawing/2014/main" id="{B676190D-C305-459D-9CC0-000C4BAB65A1}"/>
                  </a:ext>
                </a:extLst>
              </p:cNvPr>
              <p:cNvSpPr/>
              <p:nvPr/>
            </p:nvSpPr>
            <p:spPr>
              <a:xfrm rot="15827352" flipH="1">
                <a:off x="6339269" y="4092421"/>
                <a:ext cx="83216" cy="87023"/>
              </a:xfrm>
              <a:prstGeom prst="flowChartDelay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フローチャート: 論理積ゲート 117">
                <a:extLst>
                  <a:ext uri="{FF2B5EF4-FFF2-40B4-BE49-F238E27FC236}">
                    <a16:creationId xmlns:a16="http://schemas.microsoft.com/office/drawing/2014/main" id="{D88F84CE-C2AB-4098-AB34-8C97D6A031E5}"/>
                  </a:ext>
                </a:extLst>
              </p:cNvPr>
              <p:cNvSpPr/>
              <p:nvPr/>
            </p:nvSpPr>
            <p:spPr>
              <a:xfrm rot="14844105" flipH="1">
                <a:off x="6504223" y="4063118"/>
                <a:ext cx="83216" cy="62285"/>
              </a:xfrm>
              <a:prstGeom prst="flowChartDelay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フローチャート: 論理積ゲート 118">
                <a:extLst>
                  <a:ext uri="{FF2B5EF4-FFF2-40B4-BE49-F238E27FC236}">
                    <a16:creationId xmlns:a16="http://schemas.microsoft.com/office/drawing/2014/main" id="{331EED80-108E-4DF7-BCE0-1AB9AB69895C}"/>
                  </a:ext>
                </a:extLst>
              </p:cNvPr>
              <p:cNvSpPr/>
              <p:nvPr/>
            </p:nvSpPr>
            <p:spPr>
              <a:xfrm rot="15351617" flipH="1">
                <a:off x="6431123" y="4086682"/>
                <a:ext cx="83216" cy="62285"/>
              </a:xfrm>
              <a:prstGeom prst="flowChartDelay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フローチャート: 論理積ゲート 119">
                <a:extLst>
                  <a:ext uri="{FF2B5EF4-FFF2-40B4-BE49-F238E27FC236}">
                    <a16:creationId xmlns:a16="http://schemas.microsoft.com/office/drawing/2014/main" id="{E045800D-F839-4F03-99EB-9CD4D971105F}"/>
                  </a:ext>
                </a:extLst>
              </p:cNvPr>
              <p:cNvSpPr/>
              <p:nvPr/>
            </p:nvSpPr>
            <p:spPr>
              <a:xfrm rot="6755895">
                <a:off x="5768450" y="4070393"/>
                <a:ext cx="83216" cy="62285"/>
              </a:xfrm>
              <a:prstGeom prst="flowChartDelay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" name="フローチャート: 論理積ゲート 120">
                <a:extLst>
                  <a:ext uri="{FF2B5EF4-FFF2-40B4-BE49-F238E27FC236}">
                    <a16:creationId xmlns:a16="http://schemas.microsoft.com/office/drawing/2014/main" id="{FFBD2F09-A144-491A-9482-3A5CDB3C1558}"/>
                  </a:ext>
                </a:extLst>
              </p:cNvPr>
              <p:cNvSpPr/>
              <p:nvPr/>
            </p:nvSpPr>
            <p:spPr>
              <a:xfrm rot="6248383">
                <a:off x="5843103" y="4092538"/>
                <a:ext cx="83216" cy="62285"/>
              </a:xfrm>
              <a:prstGeom prst="flowChartDelay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9" name="グループ化 78">
              <a:extLst>
                <a:ext uri="{FF2B5EF4-FFF2-40B4-BE49-F238E27FC236}">
                  <a16:creationId xmlns:a16="http://schemas.microsoft.com/office/drawing/2014/main" id="{670C5C71-7871-4B70-9F5B-75DC25079D2B}"/>
                </a:ext>
              </a:extLst>
            </p:cNvPr>
            <p:cNvGrpSpPr/>
            <p:nvPr/>
          </p:nvGrpSpPr>
          <p:grpSpPr>
            <a:xfrm>
              <a:off x="5271590" y="805124"/>
              <a:ext cx="1880559" cy="1673524"/>
              <a:chOff x="3549574" y="286952"/>
              <a:chExt cx="1880559" cy="1673524"/>
            </a:xfrm>
          </p:grpSpPr>
          <p:sp>
            <p:nvSpPr>
              <p:cNvPr id="106" name="円柱 105">
                <a:extLst>
                  <a:ext uri="{FF2B5EF4-FFF2-40B4-BE49-F238E27FC236}">
                    <a16:creationId xmlns:a16="http://schemas.microsoft.com/office/drawing/2014/main" id="{F25F43CB-4D12-46F3-AC05-2DBDF8C3142F}"/>
                  </a:ext>
                </a:extLst>
              </p:cNvPr>
              <p:cNvSpPr/>
              <p:nvPr/>
            </p:nvSpPr>
            <p:spPr>
              <a:xfrm>
                <a:off x="3549574" y="286952"/>
                <a:ext cx="1880559" cy="1673524"/>
              </a:xfrm>
              <a:prstGeom prst="can">
                <a:avLst>
                  <a:gd name="adj" fmla="val 38402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テキスト ボックス 106">
                <a:extLst>
                  <a:ext uri="{FF2B5EF4-FFF2-40B4-BE49-F238E27FC236}">
                    <a16:creationId xmlns:a16="http://schemas.microsoft.com/office/drawing/2014/main" id="{D3F0BECC-9ABE-49A1-A0E7-38BF59118F2F}"/>
                  </a:ext>
                </a:extLst>
              </p:cNvPr>
              <p:cNvSpPr txBox="1"/>
              <p:nvPr/>
            </p:nvSpPr>
            <p:spPr>
              <a:xfrm>
                <a:off x="3823126" y="1087997"/>
                <a:ext cx="1336426" cy="618812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b="1" dirty="0">
                    <a:ln>
                      <a:solidFill>
                        <a:schemeClr val="tx1"/>
                      </a:solidFill>
                    </a:ln>
                    <a:solidFill>
                      <a:schemeClr val="bg1"/>
                    </a:solidFill>
                    <a:latin typeface="Arial Black" panose="020B0A04020102020204" pitchFamily="34" charset="0"/>
                    <a:ea typeface="メイリオ" panose="020B0604030504040204" pitchFamily="50" charset="-128"/>
                  </a:rPr>
                  <a:t>10%</a:t>
                </a:r>
                <a:endParaRPr lang="ja-JP" altLang="en-US" b="1" dirty="0">
                  <a:ln>
                    <a:solidFill>
                      <a:schemeClr val="tx1"/>
                    </a:solidFill>
                  </a:ln>
                  <a:solidFill>
                    <a:schemeClr val="bg1"/>
                  </a:solidFill>
                  <a:latin typeface="Arial Black" panose="020B0A04020102020204" pitchFamily="34" charset="0"/>
                  <a:ea typeface="メイリオ" panose="020B0604030504040204" pitchFamily="50" charset="-128"/>
                </a:endParaRPr>
              </a:p>
            </p:txBody>
          </p:sp>
          <p:sp>
            <p:nvSpPr>
              <p:cNvPr id="108" name="テキスト ボックス 107">
                <a:extLst>
                  <a:ext uri="{FF2B5EF4-FFF2-40B4-BE49-F238E27FC236}">
                    <a16:creationId xmlns:a16="http://schemas.microsoft.com/office/drawing/2014/main" id="{EC6D8B96-9F4C-433C-B230-E65BA319F874}"/>
                  </a:ext>
                </a:extLst>
              </p:cNvPr>
              <p:cNvSpPr txBox="1"/>
              <p:nvPr/>
            </p:nvSpPr>
            <p:spPr>
              <a:xfrm>
                <a:off x="3849961" y="381683"/>
                <a:ext cx="1282756" cy="39696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FadeUp">
                  <a:avLst>
                    <a:gd name="adj" fmla="val 17282"/>
                  </a:avLst>
                </a:prstTxWarp>
                <a:spAutoFit/>
              </a:bodyPr>
              <a:lstStyle/>
              <a:p>
                <a:r>
                  <a:rPr lang="ja-JP" altLang="en-US" b="1" dirty="0">
                    <a:ln>
                      <a:solidFill>
                        <a:schemeClr val="tx1"/>
                      </a:solidFill>
                    </a:ln>
                    <a:solidFill>
                      <a:schemeClr val="bg1"/>
                    </a:solidFill>
                    <a:latin typeface="Arial Black" panose="020B0A04020102020204" pitchFamily="34" charset="0"/>
                    <a:ea typeface="メイリオ" panose="020B0604030504040204" pitchFamily="50" charset="-128"/>
                  </a:rPr>
                  <a:t>消費税</a:t>
                </a:r>
              </a:p>
            </p:txBody>
          </p:sp>
        </p:grpSp>
        <p:sp>
          <p:nvSpPr>
            <p:cNvPr id="80" name="フリーフォーム: 図形 79">
              <a:extLst>
                <a:ext uri="{FF2B5EF4-FFF2-40B4-BE49-F238E27FC236}">
                  <a16:creationId xmlns:a16="http://schemas.microsoft.com/office/drawing/2014/main" id="{5FB96CEF-F8E7-463F-9C34-93B600F5DD6B}"/>
                </a:ext>
              </a:extLst>
            </p:cNvPr>
            <p:cNvSpPr/>
            <p:nvPr/>
          </p:nvSpPr>
          <p:spPr>
            <a:xfrm>
              <a:off x="5510084" y="2462974"/>
              <a:ext cx="1362031" cy="1649474"/>
            </a:xfrm>
            <a:custGeom>
              <a:avLst/>
              <a:gdLst>
                <a:gd name="connsiteX0" fmla="*/ 94947 w 1362031"/>
                <a:gd name="connsiteY0" fmla="*/ 288 h 1477997"/>
                <a:gd name="connsiteX1" fmla="*/ 234010 w 1362031"/>
                <a:gd name="connsiteY1" fmla="*/ 92091 h 1477997"/>
                <a:gd name="connsiteX2" fmla="*/ 378949 w 1362031"/>
                <a:gd name="connsiteY2" fmla="*/ 662706 h 1477997"/>
                <a:gd name="connsiteX3" fmla="*/ 446154 w 1362031"/>
                <a:gd name="connsiteY3" fmla="*/ 707529 h 1477997"/>
                <a:gd name="connsiteX4" fmla="*/ 455034 w 1362031"/>
                <a:gd name="connsiteY4" fmla="*/ 711528 h 1477997"/>
                <a:gd name="connsiteX5" fmla="*/ 478529 w 1362031"/>
                <a:gd name="connsiteY5" fmla="*/ 687138 h 1477997"/>
                <a:gd name="connsiteX6" fmla="*/ 533466 w 1362031"/>
                <a:gd name="connsiteY6" fmla="*/ 654575 h 1477997"/>
                <a:gd name="connsiteX7" fmla="*/ 552767 w 1362031"/>
                <a:gd name="connsiteY7" fmla="*/ 664679 h 1477997"/>
                <a:gd name="connsiteX8" fmla="*/ 672037 w 1362031"/>
                <a:gd name="connsiteY8" fmla="*/ 682115 h 1477997"/>
                <a:gd name="connsiteX9" fmla="*/ 791307 w 1362031"/>
                <a:gd name="connsiteY9" fmla="*/ 664679 h 1477997"/>
                <a:gd name="connsiteX10" fmla="*/ 813775 w 1362031"/>
                <a:gd name="connsiteY10" fmla="*/ 652918 h 1477997"/>
                <a:gd name="connsiteX11" fmla="*/ 865622 w 1362031"/>
                <a:gd name="connsiteY11" fmla="*/ 683384 h 1477997"/>
                <a:gd name="connsiteX12" fmla="*/ 897351 w 1362031"/>
                <a:gd name="connsiteY12" fmla="*/ 717121 h 1477997"/>
                <a:gd name="connsiteX13" fmla="*/ 898616 w 1362031"/>
                <a:gd name="connsiteY13" fmla="*/ 716611 h 1477997"/>
                <a:gd name="connsiteX14" fmla="*/ 967565 w 1362031"/>
                <a:gd name="connsiteY14" fmla="*/ 674521 h 1477997"/>
                <a:gd name="connsiteX15" fmla="*/ 1135286 w 1362031"/>
                <a:gd name="connsiteY15" fmla="*/ 110182 h 1477997"/>
                <a:gd name="connsiteX16" fmla="*/ 1317820 w 1362031"/>
                <a:gd name="connsiteY16" fmla="*/ 41036 h 1477997"/>
                <a:gd name="connsiteX17" fmla="*/ 1082706 w 1362031"/>
                <a:gd name="connsiteY17" fmla="*/ 832135 h 1477997"/>
                <a:gd name="connsiteX18" fmla="*/ 986716 w 1362031"/>
                <a:gd name="connsiteY18" fmla="*/ 890732 h 1477997"/>
                <a:gd name="connsiteX19" fmla="*/ 1014512 w 1362031"/>
                <a:gd name="connsiteY19" fmla="*/ 990945 h 1477997"/>
                <a:gd name="connsiteX20" fmla="*/ 1034549 w 1362031"/>
                <a:gd name="connsiteY20" fmla="*/ 1401053 h 1477997"/>
                <a:gd name="connsiteX21" fmla="*/ 660881 w 1362031"/>
                <a:gd name="connsiteY21" fmla="*/ 1477997 h 1477997"/>
                <a:gd name="connsiteX22" fmla="*/ 287214 w 1362031"/>
                <a:gd name="connsiteY22" fmla="*/ 1401053 h 1477997"/>
                <a:gd name="connsiteX23" fmla="*/ 319583 w 1362031"/>
                <a:gd name="connsiteY23" fmla="*/ 994736 h 1477997"/>
                <a:gd name="connsiteX24" fmla="*/ 355298 w 1362031"/>
                <a:gd name="connsiteY24" fmla="*/ 879989 h 1477997"/>
                <a:gd name="connsiteX25" fmla="*/ 351783 w 1362031"/>
                <a:gd name="connsiteY25" fmla="*/ 878406 h 1477997"/>
                <a:gd name="connsiteX26" fmla="*/ 257574 w 1362031"/>
                <a:gd name="connsiteY26" fmla="*/ 815572 h 1477997"/>
                <a:gd name="connsiteX27" fmla="*/ 54396 w 1362031"/>
                <a:gd name="connsiteY27" fmla="*/ 15675 h 1477997"/>
                <a:gd name="connsiteX28" fmla="*/ 94947 w 1362031"/>
                <a:gd name="connsiteY28" fmla="*/ 288 h 1477997"/>
                <a:gd name="connsiteX0" fmla="*/ 94947 w 1362031"/>
                <a:gd name="connsiteY0" fmla="*/ 288 h 1534280"/>
                <a:gd name="connsiteX1" fmla="*/ 234010 w 1362031"/>
                <a:gd name="connsiteY1" fmla="*/ 92091 h 1534280"/>
                <a:gd name="connsiteX2" fmla="*/ 378949 w 1362031"/>
                <a:gd name="connsiteY2" fmla="*/ 662706 h 1534280"/>
                <a:gd name="connsiteX3" fmla="*/ 446154 w 1362031"/>
                <a:gd name="connsiteY3" fmla="*/ 707529 h 1534280"/>
                <a:gd name="connsiteX4" fmla="*/ 455034 w 1362031"/>
                <a:gd name="connsiteY4" fmla="*/ 711528 h 1534280"/>
                <a:gd name="connsiteX5" fmla="*/ 478529 w 1362031"/>
                <a:gd name="connsiteY5" fmla="*/ 687138 h 1534280"/>
                <a:gd name="connsiteX6" fmla="*/ 533466 w 1362031"/>
                <a:gd name="connsiteY6" fmla="*/ 654575 h 1534280"/>
                <a:gd name="connsiteX7" fmla="*/ 552767 w 1362031"/>
                <a:gd name="connsiteY7" fmla="*/ 664679 h 1534280"/>
                <a:gd name="connsiteX8" fmla="*/ 672037 w 1362031"/>
                <a:gd name="connsiteY8" fmla="*/ 682115 h 1534280"/>
                <a:gd name="connsiteX9" fmla="*/ 791307 w 1362031"/>
                <a:gd name="connsiteY9" fmla="*/ 664679 h 1534280"/>
                <a:gd name="connsiteX10" fmla="*/ 813775 w 1362031"/>
                <a:gd name="connsiteY10" fmla="*/ 652918 h 1534280"/>
                <a:gd name="connsiteX11" fmla="*/ 865622 w 1362031"/>
                <a:gd name="connsiteY11" fmla="*/ 683384 h 1534280"/>
                <a:gd name="connsiteX12" fmla="*/ 897351 w 1362031"/>
                <a:gd name="connsiteY12" fmla="*/ 717121 h 1534280"/>
                <a:gd name="connsiteX13" fmla="*/ 898616 w 1362031"/>
                <a:gd name="connsiteY13" fmla="*/ 716611 h 1534280"/>
                <a:gd name="connsiteX14" fmla="*/ 967565 w 1362031"/>
                <a:gd name="connsiteY14" fmla="*/ 674521 h 1534280"/>
                <a:gd name="connsiteX15" fmla="*/ 1135286 w 1362031"/>
                <a:gd name="connsiteY15" fmla="*/ 110182 h 1534280"/>
                <a:gd name="connsiteX16" fmla="*/ 1317820 w 1362031"/>
                <a:gd name="connsiteY16" fmla="*/ 41036 h 1534280"/>
                <a:gd name="connsiteX17" fmla="*/ 1082706 w 1362031"/>
                <a:gd name="connsiteY17" fmla="*/ 832135 h 1534280"/>
                <a:gd name="connsiteX18" fmla="*/ 986716 w 1362031"/>
                <a:gd name="connsiteY18" fmla="*/ 890732 h 1534280"/>
                <a:gd name="connsiteX19" fmla="*/ 1014512 w 1362031"/>
                <a:gd name="connsiteY19" fmla="*/ 990945 h 1534280"/>
                <a:gd name="connsiteX20" fmla="*/ 1034549 w 1362031"/>
                <a:gd name="connsiteY20" fmla="*/ 1401053 h 1534280"/>
                <a:gd name="connsiteX21" fmla="*/ 660881 w 1362031"/>
                <a:gd name="connsiteY21" fmla="*/ 1477997 h 1534280"/>
                <a:gd name="connsiteX22" fmla="*/ 180058 w 1362031"/>
                <a:gd name="connsiteY22" fmla="*/ 1520115 h 1534280"/>
                <a:gd name="connsiteX23" fmla="*/ 319583 w 1362031"/>
                <a:gd name="connsiteY23" fmla="*/ 994736 h 1534280"/>
                <a:gd name="connsiteX24" fmla="*/ 355298 w 1362031"/>
                <a:gd name="connsiteY24" fmla="*/ 879989 h 1534280"/>
                <a:gd name="connsiteX25" fmla="*/ 351783 w 1362031"/>
                <a:gd name="connsiteY25" fmla="*/ 878406 h 1534280"/>
                <a:gd name="connsiteX26" fmla="*/ 257574 w 1362031"/>
                <a:gd name="connsiteY26" fmla="*/ 815572 h 1534280"/>
                <a:gd name="connsiteX27" fmla="*/ 54396 w 1362031"/>
                <a:gd name="connsiteY27" fmla="*/ 15675 h 1534280"/>
                <a:gd name="connsiteX28" fmla="*/ 94947 w 1362031"/>
                <a:gd name="connsiteY28" fmla="*/ 288 h 1534280"/>
                <a:gd name="connsiteX0" fmla="*/ 94947 w 1362031"/>
                <a:gd name="connsiteY0" fmla="*/ 288 h 1536408"/>
                <a:gd name="connsiteX1" fmla="*/ 234010 w 1362031"/>
                <a:gd name="connsiteY1" fmla="*/ 92091 h 1536408"/>
                <a:gd name="connsiteX2" fmla="*/ 378949 w 1362031"/>
                <a:gd name="connsiteY2" fmla="*/ 662706 h 1536408"/>
                <a:gd name="connsiteX3" fmla="*/ 446154 w 1362031"/>
                <a:gd name="connsiteY3" fmla="*/ 707529 h 1536408"/>
                <a:gd name="connsiteX4" fmla="*/ 455034 w 1362031"/>
                <a:gd name="connsiteY4" fmla="*/ 711528 h 1536408"/>
                <a:gd name="connsiteX5" fmla="*/ 478529 w 1362031"/>
                <a:gd name="connsiteY5" fmla="*/ 687138 h 1536408"/>
                <a:gd name="connsiteX6" fmla="*/ 533466 w 1362031"/>
                <a:gd name="connsiteY6" fmla="*/ 654575 h 1536408"/>
                <a:gd name="connsiteX7" fmla="*/ 552767 w 1362031"/>
                <a:gd name="connsiteY7" fmla="*/ 664679 h 1536408"/>
                <a:gd name="connsiteX8" fmla="*/ 672037 w 1362031"/>
                <a:gd name="connsiteY8" fmla="*/ 682115 h 1536408"/>
                <a:gd name="connsiteX9" fmla="*/ 791307 w 1362031"/>
                <a:gd name="connsiteY9" fmla="*/ 664679 h 1536408"/>
                <a:gd name="connsiteX10" fmla="*/ 813775 w 1362031"/>
                <a:gd name="connsiteY10" fmla="*/ 652918 h 1536408"/>
                <a:gd name="connsiteX11" fmla="*/ 865622 w 1362031"/>
                <a:gd name="connsiteY11" fmla="*/ 683384 h 1536408"/>
                <a:gd name="connsiteX12" fmla="*/ 897351 w 1362031"/>
                <a:gd name="connsiteY12" fmla="*/ 717121 h 1536408"/>
                <a:gd name="connsiteX13" fmla="*/ 898616 w 1362031"/>
                <a:gd name="connsiteY13" fmla="*/ 716611 h 1536408"/>
                <a:gd name="connsiteX14" fmla="*/ 967565 w 1362031"/>
                <a:gd name="connsiteY14" fmla="*/ 674521 h 1536408"/>
                <a:gd name="connsiteX15" fmla="*/ 1135286 w 1362031"/>
                <a:gd name="connsiteY15" fmla="*/ 110182 h 1536408"/>
                <a:gd name="connsiteX16" fmla="*/ 1317820 w 1362031"/>
                <a:gd name="connsiteY16" fmla="*/ 41036 h 1536408"/>
                <a:gd name="connsiteX17" fmla="*/ 1082706 w 1362031"/>
                <a:gd name="connsiteY17" fmla="*/ 832135 h 1536408"/>
                <a:gd name="connsiteX18" fmla="*/ 986716 w 1362031"/>
                <a:gd name="connsiteY18" fmla="*/ 890732 h 1536408"/>
                <a:gd name="connsiteX19" fmla="*/ 1014512 w 1362031"/>
                <a:gd name="connsiteY19" fmla="*/ 990945 h 1536408"/>
                <a:gd name="connsiteX20" fmla="*/ 1144086 w 1362031"/>
                <a:gd name="connsiteY20" fmla="*/ 1524878 h 1536408"/>
                <a:gd name="connsiteX21" fmla="*/ 660881 w 1362031"/>
                <a:gd name="connsiteY21" fmla="*/ 1477997 h 1536408"/>
                <a:gd name="connsiteX22" fmla="*/ 180058 w 1362031"/>
                <a:gd name="connsiteY22" fmla="*/ 1520115 h 1536408"/>
                <a:gd name="connsiteX23" fmla="*/ 319583 w 1362031"/>
                <a:gd name="connsiteY23" fmla="*/ 994736 h 1536408"/>
                <a:gd name="connsiteX24" fmla="*/ 355298 w 1362031"/>
                <a:gd name="connsiteY24" fmla="*/ 879989 h 1536408"/>
                <a:gd name="connsiteX25" fmla="*/ 351783 w 1362031"/>
                <a:gd name="connsiteY25" fmla="*/ 878406 h 1536408"/>
                <a:gd name="connsiteX26" fmla="*/ 257574 w 1362031"/>
                <a:gd name="connsiteY26" fmla="*/ 815572 h 1536408"/>
                <a:gd name="connsiteX27" fmla="*/ 54396 w 1362031"/>
                <a:gd name="connsiteY27" fmla="*/ 15675 h 1536408"/>
                <a:gd name="connsiteX28" fmla="*/ 94947 w 1362031"/>
                <a:gd name="connsiteY28" fmla="*/ 288 h 1536408"/>
                <a:gd name="connsiteX0" fmla="*/ 94947 w 1362031"/>
                <a:gd name="connsiteY0" fmla="*/ 288 h 1649474"/>
                <a:gd name="connsiteX1" fmla="*/ 234010 w 1362031"/>
                <a:gd name="connsiteY1" fmla="*/ 92091 h 1649474"/>
                <a:gd name="connsiteX2" fmla="*/ 378949 w 1362031"/>
                <a:gd name="connsiteY2" fmla="*/ 662706 h 1649474"/>
                <a:gd name="connsiteX3" fmla="*/ 446154 w 1362031"/>
                <a:gd name="connsiteY3" fmla="*/ 707529 h 1649474"/>
                <a:gd name="connsiteX4" fmla="*/ 455034 w 1362031"/>
                <a:gd name="connsiteY4" fmla="*/ 711528 h 1649474"/>
                <a:gd name="connsiteX5" fmla="*/ 478529 w 1362031"/>
                <a:gd name="connsiteY5" fmla="*/ 687138 h 1649474"/>
                <a:gd name="connsiteX6" fmla="*/ 533466 w 1362031"/>
                <a:gd name="connsiteY6" fmla="*/ 654575 h 1649474"/>
                <a:gd name="connsiteX7" fmla="*/ 552767 w 1362031"/>
                <a:gd name="connsiteY7" fmla="*/ 664679 h 1649474"/>
                <a:gd name="connsiteX8" fmla="*/ 672037 w 1362031"/>
                <a:gd name="connsiteY8" fmla="*/ 682115 h 1649474"/>
                <a:gd name="connsiteX9" fmla="*/ 791307 w 1362031"/>
                <a:gd name="connsiteY9" fmla="*/ 664679 h 1649474"/>
                <a:gd name="connsiteX10" fmla="*/ 813775 w 1362031"/>
                <a:gd name="connsiteY10" fmla="*/ 652918 h 1649474"/>
                <a:gd name="connsiteX11" fmla="*/ 865622 w 1362031"/>
                <a:gd name="connsiteY11" fmla="*/ 683384 h 1649474"/>
                <a:gd name="connsiteX12" fmla="*/ 897351 w 1362031"/>
                <a:gd name="connsiteY12" fmla="*/ 717121 h 1649474"/>
                <a:gd name="connsiteX13" fmla="*/ 898616 w 1362031"/>
                <a:gd name="connsiteY13" fmla="*/ 716611 h 1649474"/>
                <a:gd name="connsiteX14" fmla="*/ 967565 w 1362031"/>
                <a:gd name="connsiteY14" fmla="*/ 674521 h 1649474"/>
                <a:gd name="connsiteX15" fmla="*/ 1135286 w 1362031"/>
                <a:gd name="connsiteY15" fmla="*/ 110182 h 1649474"/>
                <a:gd name="connsiteX16" fmla="*/ 1317820 w 1362031"/>
                <a:gd name="connsiteY16" fmla="*/ 41036 h 1649474"/>
                <a:gd name="connsiteX17" fmla="*/ 1082706 w 1362031"/>
                <a:gd name="connsiteY17" fmla="*/ 832135 h 1649474"/>
                <a:gd name="connsiteX18" fmla="*/ 986716 w 1362031"/>
                <a:gd name="connsiteY18" fmla="*/ 890732 h 1649474"/>
                <a:gd name="connsiteX19" fmla="*/ 1014512 w 1362031"/>
                <a:gd name="connsiteY19" fmla="*/ 990945 h 1649474"/>
                <a:gd name="connsiteX20" fmla="*/ 1144086 w 1362031"/>
                <a:gd name="connsiteY20" fmla="*/ 1524878 h 1649474"/>
                <a:gd name="connsiteX21" fmla="*/ 663262 w 1362031"/>
                <a:gd name="connsiteY21" fmla="*/ 1649447 h 1649474"/>
                <a:gd name="connsiteX22" fmla="*/ 180058 w 1362031"/>
                <a:gd name="connsiteY22" fmla="*/ 1520115 h 1649474"/>
                <a:gd name="connsiteX23" fmla="*/ 319583 w 1362031"/>
                <a:gd name="connsiteY23" fmla="*/ 994736 h 1649474"/>
                <a:gd name="connsiteX24" fmla="*/ 355298 w 1362031"/>
                <a:gd name="connsiteY24" fmla="*/ 879989 h 1649474"/>
                <a:gd name="connsiteX25" fmla="*/ 351783 w 1362031"/>
                <a:gd name="connsiteY25" fmla="*/ 878406 h 1649474"/>
                <a:gd name="connsiteX26" fmla="*/ 257574 w 1362031"/>
                <a:gd name="connsiteY26" fmla="*/ 815572 h 1649474"/>
                <a:gd name="connsiteX27" fmla="*/ 54396 w 1362031"/>
                <a:gd name="connsiteY27" fmla="*/ 15675 h 1649474"/>
                <a:gd name="connsiteX28" fmla="*/ 94947 w 1362031"/>
                <a:gd name="connsiteY28" fmla="*/ 288 h 1649474"/>
                <a:gd name="connsiteX0" fmla="*/ 94947 w 1362031"/>
                <a:gd name="connsiteY0" fmla="*/ 288 h 1649474"/>
                <a:gd name="connsiteX1" fmla="*/ 234010 w 1362031"/>
                <a:gd name="connsiteY1" fmla="*/ 92091 h 1649474"/>
                <a:gd name="connsiteX2" fmla="*/ 378949 w 1362031"/>
                <a:gd name="connsiteY2" fmla="*/ 662706 h 1649474"/>
                <a:gd name="connsiteX3" fmla="*/ 446154 w 1362031"/>
                <a:gd name="connsiteY3" fmla="*/ 707529 h 1649474"/>
                <a:gd name="connsiteX4" fmla="*/ 455034 w 1362031"/>
                <a:gd name="connsiteY4" fmla="*/ 711528 h 1649474"/>
                <a:gd name="connsiteX5" fmla="*/ 478529 w 1362031"/>
                <a:gd name="connsiteY5" fmla="*/ 687138 h 1649474"/>
                <a:gd name="connsiteX6" fmla="*/ 533466 w 1362031"/>
                <a:gd name="connsiteY6" fmla="*/ 654575 h 1649474"/>
                <a:gd name="connsiteX7" fmla="*/ 552767 w 1362031"/>
                <a:gd name="connsiteY7" fmla="*/ 664679 h 1649474"/>
                <a:gd name="connsiteX8" fmla="*/ 672037 w 1362031"/>
                <a:gd name="connsiteY8" fmla="*/ 682115 h 1649474"/>
                <a:gd name="connsiteX9" fmla="*/ 791307 w 1362031"/>
                <a:gd name="connsiteY9" fmla="*/ 664679 h 1649474"/>
                <a:gd name="connsiteX10" fmla="*/ 813775 w 1362031"/>
                <a:gd name="connsiteY10" fmla="*/ 652918 h 1649474"/>
                <a:gd name="connsiteX11" fmla="*/ 865622 w 1362031"/>
                <a:gd name="connsiteY11" fmla="*/ 683384 h 1649474"/>
                <a:gd name="connsiteX12" fmla="*/ 897351 w 1362031"/>
                <a:gd name="connsiteY12" fmla="*/ 717121 h 1649474"/>
                <a:gd name="connsiteX13" fmla="*/ 898616 w 1362031"/>
                <a:gd name="connsiteY13" fmla="*/ 716611 h 1649474"/>
                <a:gd name="connsiteX14" fmla="*/ 967565 w 1362031"/>
                <a:gd name="connsiteY14" fmla="*/ 674521 h 1649474"/>
                <a:gd name="connsiteX15" fmla="*/ 1135286 w 1362031"/>
                <a:gd name="connsiteY15" fmla="*/ 110182 h 1649474"/>
                <a:gd name="connsiteX16" fmla="*/ 1317820 w 1362031"/>
                <a:gd name="connsiteY16" fmla="*/ 41036 h 1649474"/>
                <a:gd name="connsiteX17" fmla="*/ 1082706 w 1362031"/>
                <a:gd name="connsiteY17" fmla="*/ 832135 h 1649474"/>
                <a:gd name="connsiteX18" fmla="*/ 986716 w 1362031"/>
                <a:gd name="connsiteY18" fmla="*/ 890732 h 1649474"/>
                <a:gd name="connsiteX19" fmla="*/ 1014512 w 1362031"/>
                <a:gd name="connsiteY19" fmla="*/ 990945 h 1649474"/>
                <a:gd name="connsiteX20" fmla="*/ 1144086 w 1362031"/>
                <a:gd name="connsiteY20" fmla="*/ 1524878 h 1649474"/>
                <a:gd name="connsiteX21" fmla="*/ 663262 w 1362031"/>
                <a:gd name="connsiteY21" fmla="*/ 1649447 h 1649474"/>
                <a:gd name="connsiteX22" fmla="*/ 180058 w 1362031"/>
                <a:gd name="connsiteY22" fmla="*/ 1520115 h 1649474"/>
                <a:gd name="connsiteX23" fmla="*/ 355298 w 1362031"/>
                <a:gd name="connsiteY23" fmla="*/ 879989 h 1649474"/>
                <a:gd name="connsiteX24" fmla="*/ 351783 w 1362031"/>
                <a:gd name="connsiteY24" fmla="*/ 878406 h 1649474"/>
                <a:gd name="connsiteX25" fmla="*/ 257574 w 1362031"/>
                <a:gd name="connsiteY25" fmla="*/ 815572 h 1649474"/>
                <a:gd name="connsiteX26" fmla="*/ 54396 w 1362031"/>
                <a:gd name="connsiteY26" fmla="*/ 15675 h 1649474"/>
                <a:gd name="connsiteX27" fmla="*/ 94947 w 1362031"/>
                <a:gd name="connsiteY27" fmla="*/ 288 h 1649474"/>
                <a:gd name="connsiteX0" fmla="*/ 94947 w 1362031"/>
                <a:gd name="connsiteY0" fmla="*/ 288 h 1649474"/>
                <a:gd name="connsiteX1" fmla="*/ 234010 w 1362031"/>
                <a:gd name="connsiteY1" fmla="*/ 92091 h 1649474"/>
                <a:gd name="connsiteX2" fmla="*/ 378949 w 1362031"/>
                <a:gd name="connsiteY2" fmla="*/ 662706 h 1649474"/>
                <a:gd name="connsiteX3" fmla="*/ 446154 w 1362031"/>
                <a:gd name="connsiteY3" fmla="*/ 707529 h 1649474"/>
                <a:gd name="connsiteX4" fmla="*/ 455034 w 1362031"/>
                <a:gd name="connsiteY4" fmla="*/ 711528 h 1649474"/>
                <a:gd name="connsiteX5" fmla="*/ 478529 w 1362031"/>
                <a:gd name="connsiteY5" fmla="*/ 687138 h 1649474"/>
                <a:gd name="connsiteX6" fmla="*/ 533466 w 1362031"/>
                <a:gd name="connsiteY6" fmla="*/ 654575 h 1649474"/>
                <a:gd name="connsiteX7" fmla="*/ 552767 w 1362031"/>
                <a:gd name="connsiteY7" fmla="*/ 664679 h 1649474"/>
                <a:gd name="connsiteX8" fmla="*/ 672037 w 1362031"/>
                <a:gd name="connsiteY8" fmla="*/ 682115 h 1649474"/>
                <a:gd name="connsiteX9" fmla="*/ 791307 w 1362031"/>
                <a:gd name="connsiteY9" fmla="*/ 664679 h 1649474"/>
                <a:gd name="connsiteX10" fmla="*/ 813775 w 1362031"/>
                <a:gd name="connsiteY10" fmla="*/ 652918 h 1649474"/>
                <a:gd name="connsiteX11" fmla="*/ 865622 w 1362031"/>
                <a:gd name="connsiteY11" fmla="*/ 683384 h 1649474"/>
                <a:gd name="connsiteX12" fmla="*/ 897351 w 1362031"/>
                <a:gd name="connsiteY12" fmla="*/ 717121 h 1649474"/>
                <a:gd name="connsiteX13" fmla="*/ 898616 w 1362031"/>
                <a:gd name="connsiteY13" fmla="*/ 716611 h 1649474"/>
                <a:gd name="connsiteX14" fmla="*/ 967565 w 1362031"/>
                <a:gd name="connsiteY14" fmla="*/ 674521 h 1649474"/>
                <a:gd name="connsiteX15" fmla="*/ 1135286 w 1362031"/>
                <a:gd name="connsiteY15" fmla="*/ 110182 h 1649474"/>
                <a:gd name="connsiteX16" fmla="*/ 1317820 w 1362031"/>
                <a:gd name="connsiteY16" fmla="*/ 41036 h 1649474"/>
                <a:gd name="connsiteX17" fmla="*/ 1082706 w 1362031"/>
                <a:gd name="connsiteY17" fmla="*/ 832135 h 1649474"/>
                <a:gd name="connsiteX18" fmla="*/ 986716 w 1362031"/>
                <a:gd name="connsiteY18" fmla="*/ 890732 h 1649474"/>
                <a:gd name="connsiteX19" fmla="*/ 1144086 w 1362031"/>
                <a:gd name="connsiteY19" fmla="*/ 1524878 h 1649474"/>
                <a:gd name="connsiteX20" fmla="*/ 663262 w 1362031"/>
                <a:gd name="connsiteY20" fmla="*/ 1649447 h 1649474"/>
                <a:gd name="connsiteX21" fmla="*/ 180058 w 1362031"/>
                <a:gd name="connsiteY21" fmla="*/ 1520115 h 1649474"/>
                <a:gd name="connsiteX22" fmla="*/ 355298 w 1362031"/>
                <a:gd name="connsiteY22" fmla="*/ 879989 h 1649474"/>
                <a:gd name="connsiteX23" fmla="*/ 351783 w 1362031"/>
                <a:gd name="connsiteY23" fmla="*/ 878406 h 1649474"/>
                <a:gd name="connsiteX24" fmla="*/ 257574 w 1362031"/>
                <a:gd name="connsiteY24" fmla="*/ 815572 h 1649474"/>
                <a:gd name="connsiteX25" fmla="*/ 54396 w 1362031"/>
                <a:gd name="connsiteY25" fmla="*/ 15675 h 1649474"/>
                <a:gd name="connsiteX26" fmla="*/ 94947 w 1362031"/>
                <a:gd name="connsiteY26" fmla="*/ 288 h 1649474"/>
                <a:gd name="connsiteX0" fmla="*/ 94947 w 1362031"/>
                <a:gd name="connsiteY0" fmla="*/ 288 h 1649474"/>
                <a:gd name="connsiteX1" fmla="*/ 234010 w 1362031"/>
                <a:gd name="connsiteY1" fmla="*/ 92091 h 1649474"/>
                <a:gd name="connsiteX2" fmla="*/ 378949 w 1362031"/>
                <a:gd name="connsiteY2" fmla="*/ 662706 h 1649474"/>
                <a:gd name="connsiteX3" fmla="*/ 446154 w 1362031"/>
                <a:gd name="connsiteY3" fmla="*/ 707529 h 1649474"/>
                <a:gd name="connsiteX4" fmla="*/ 455034 w 1362031"/>
                <a:gd name="connsiteY4" fmla="*/ 711528 h 1649474"/>
                <a:gd name="connsiteX5" fmla="*/ 478529 w 1362031"/>
                <a:gd name="connsiteY5" fmla="*/ 687138 h 1649474"/>
                <a:gd name="connsiteX6" fmla="*/ 533466 w 1362031"/>
                <a:gd name="connsiteY6" fmla="*/ 654575 h 1649474"/>
                <a:gd name="connsiteX7" fmla="*/ 552767 w 1362031"/>
                <a:gd name="connsiteY7" fmla="*/ 664679 h 1649474"/>
                <a:gd name="connsiteX8" fmla="*/ 672037 w 1362031"/>
                <a:gd name="connsiteY8" fmla="*/ 682115 h 1649474"/>
                <a:gd name="connsiteX9" fmla="*/ 791307 w 1362031"/>
                <a:gd name="connsiteY9" fmla="*/ 664679 h 1649474"/>
                <a:gd name="connsiteX10" fmla="*/ 813775 w 1362031"/>
                <a:gd name="connsiteY10" fmla="*/ 652918 h 1649474"/>
                <a:gd name="connsiteX11" fmla="*/ 865622 w 1362031"/>
                <a:gd name="connsiteY11" fmla="*/ 683384 h 1649474"/>
                <a:gd name="connsiteX12" fmla="*/ 897351 w 1362031"/>
                <a:gd name="connsiteY12" fmla="*/ 717121 h 1649474"/>
                <a:gd name="connsiteX13" fmla="*/ 898616 w 1362031"/>
                <a:gd name="connsiteY13" fmla="*/ 716611 h 1649474"/>
                <a:gd name="connsiteX14" fmla="*/ 967565 w 1362031"/>
                <a:gd name="connsiteY14" fmla="*/ 674521 h 1649474"/>
                <a:gd name="connsiteX15" fmla="*/ 1135286 w 1362031"/>
                <a:gd name="connsiteY15" fmla="*/ 110182 h 1649474"/>
                <a:gd name="connsiteX16" fmla="*/ 1317820 w 1362031"/>
                <a:gd name="connsiteY16" fmla="*/ 41036 h 1649474"/>
                <a:gd name="connsiteX17" fmla="*/ 1082706 w 1362031"/>
                <a:gd name="connsiteY17" fmla="*/ 832135 h 1649474"/>
                <a:gd name="connsiteX18" fmla="*/ 986716 w 1362031"/>
                <a:gd name="connsiteY18" fmla="*/ 890732 h 1649474"/>
                <a:gd name="connsiteX19" fmla="*/ 1144086 w 1362031"/>
                <a:gd name="connsiteY19" fmla="*/ 1524878 h 1649474"/>
                <a:gd name="connsiteX20" fmla="*/ 663262 w 1362031"/>
                <a:gd name="connsiteY20" fmla="*/ 1649447 h 1649474"/>
                <a:gd name="connsiteX21" fmla="*/ 180058 w 1362031"/>
                <a:gd name="connsiteY21" fmla="*/ 1520115 h 1649474"/>
                <a:gd name="connsiteX22" fmla="*/ 355298 w 1362031"/>
                <a:gd name="connsiteY22" fmla="*/ 879989 h 1649474"/>
                <a:gd name="connsiteX23" fmla="*/ 351783 w 1362031"/>
                <a:gd name="connsiteY23" fmla="*/ 878406 h 1649474"/>
                <a:gd name="connsiteX24" fmla="*/ 257574 w 1362031"/>
                <a:gd name="connsiteY24" fmla="*/ 815572 h 1649474"/>
                <a:gd name="connsiteX25" fmla="*/ 54396 w 1362031"/>
                <a:gd name="connsiteY25" fmla="*/ 15675 h 1649474"/>
                <a:gd name="connsiteX26" fmla="*/ 94947 w 1362031"/>
                <a:gd name="connsiteY26" fmla="*/ 288 h 1649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362031" h="1649474">
                  <a:moveTo>
                    <a:pt x="94947" y="288"/>
                  </a:moveTo>
                  <a:cubicBezTo>
                    <a:pt x="160724" y="4770"/>
                    <a:pt x="278404" y="60485"/>
                    <a:pt x="234010" y="92091"/>
                  </a:cubicBezTo>
                  <a:cubicBezTo>
                    <a:pt x="148432" y="293242"/>
                    <a:pt x="207751" y="526778"/>
                    <a:pt x="378949" y="662706"/>
                  </a:cubicBezTo>
                  <a:cubicBezTo>
                    <a:pt x="400349" y="679697"/>
                    <a:pt x="422838" y="694640"/>
                    <a:pt x="446154" y="707529"/>
                  </a:cubicBezTo>
                  <a:lnTo>
                    <a:pt x="455034" y="711528"/>
                  </a:lnTo>
                  <a:lnTo>
                    <a:pt x="478529" y="687138"/>
                  </a:lnTo>
                  <a:lnTo>
                    <a:pt x="533466" y="654575"/>
                  </a:lnTo>
                  <a:lnTo>
                    <a:pt x="552767" y="664679"/>
                  </a:lnTo>
                  <a:cubicBezTo>
                    <a:pt x="583291" y="675452"/>
                    <a:pt x="625459" y="682115"/>
                    <a:pt x="672037" y="682115"/>
                  </a:cubicBezTo>
                  <a:cubicBezTo>
                    <a:pt x="718615" y="682115"/>
                    <a:pt x="760784" y="675452"/>
                    <a:pt x="791307" y="664679"/>
                  </a:cubicBezTo>
                  <a:lnTo>
                    <a:pt x="813775" y="652918"/>
                  </a:lnTo>
                  <a:lnTo>
                    <a:pt x="865622" y="683384"/>
                  </a:lnTo>
                  <a:lnTo>
                    <a:pt x="897351" y="717121"/>
                  </a:lnTo>
                  <a:lnTo>
                    <a:pt x="898616" y="716611"/>
                  </a:lnTo>
                  <a:cubicBezTo>
                    <a:pt x="922430" y="704668"/>
                    <a:pt x="945501" y="690640"/>
                    <a:pt x="967565" y="674521"/>
                  </a:cubicBezTo>
                  <a:cubicBezTo>
                    <a:pt x="1144080" y="545572"/>
                    <a:pt x="1212723" y="314605"/>
                    <a:pt x="1135286" y="110182"/>
                  </a:cubicBezTo>
                  <a:cubicBezTo>
                    <a:pt x="1065162" y="63321"/>
                    <a:pt x="1290312" y="-33546"/>
                    <a:pt x="1317820" y="41036"/>
                  </a:cubicBezTo>
                  <a:cubicBezTo>
                    <a:pt x="1426373" y="327599"/>
                    <a:pt x="1330148" y="651373"/>
                    <a:pt x="1082706" y="832135"/>
                  </a:cubicBezTo>
                  <a:lnTo>
                    <a:pt x="986716" y="890732"/>
                  </a:lnTo>
                  <a:lnTo>
                    <a:pt x="1144086" y="1524878"/>
                  </a:lnTo>
                  <a:cubicBezTo>
                    <a:pt x="1085544" y="1634628"/>
                    <a:pt x="823933" y="1650241"/>
                    <a:pt x="663262" y="1649447"/>
                  </a:cubicBezTo>
                  <a:cubicBezTo>
                    <a:pt x="502591" y="1648653"/>
                    <a:pt x="231385" y="1648358"/>
                    <a:pt x="180058" y="1520115"/>
                  </a:cubicBezTo>
                  <a:lnTo>
                    <a:pt x="355298" y="879989"/>
                  </a:lnTo>
                  <a:lnTo>
                    <a:pt x="351783" y="878406"/>
                  </a:lnTo>
                  <a:cubicBezTo>
                    <a:pt x="319098" y="860338"/>
                    <a:pt x="287573" y="839391"/>
                    <a:pt x="257574" y="815572"/>
                  </a:cubicBezTo>
                  <a:cubicBezTo>
                    <a:pt x="17586" y="625026"/>
                    <a:pt x="-65569" y="297651"/>
                    <a:pt x="54396" y="15675"/>
                  </a:cubicBezTo>
                  <a:cubicBezTo>
                    <a:pt x="56863" y="2993"/>
                    <a:pt x="73021" y="-1206"/>
                    <a:pt x="94947" y="288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1" name="楕円 80">
              <a:extLst>
                <a:ext uri="{FF2B5EF4-FFF2-40B4-BE49-F238E27FC236}">
                  <a16:creationId xmlns:a16="http://schemas.microsoft.com/office/drawing/2014/main" id="{B0BC1602-E4CF-4184-830F-3760342A1676}"/>
                </a:ext>
              </a:extLst>
            </p:cNvPr>
            <p:cNvSpPr/>
            <p:nvPr/>
          </p:nvSpPr>
          <p:spPr>
            <a:xfrm>
              <a:off x="6025457" y="3111173"/>
              <a:ext cx="310418" cy="310418"/>
            </a:xfrm>
            <a:prstGeom prst="ellipse">
              <a:avLst/>
            </a:prstGeom>
            <a:solidFill>
              <a:srgbClr val="00206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82" name="グループ化 81">
              <a:extLst>
                <a:ext uri="{FF2B5EF4-FFF2-40B4-BE49-F238E27FC236}">
                  <a16:creationId xmlns:a16="http://schemas.microsoft.com/office/drawing/2014/main" id="{1D7AE6B2-D14D-4E92-94AC-4E167292A0E8}"/>
                </a:ext>
              </a:extLst>
            </p:cNvPr>
            <p:cNvGrpSpPr/>
            <p:nvPr/>
          </p:nvGrpSpPr>
          <p:grpSpPr>
            <a:xfrm>
              <a:off x="5721788" y="2362059"/>
              <a:ext cx="938622" cy="983485"/>
              <a:chOff x="3080928" y="3421828"/>
              <a:chExt cx="938622" cy="983485"/>
            </a:xfrm>
          </p:grpSpPr>
          <p:sp>
            <p:nvSpPr>
              <p:cNvPr id="87" name="楕円 86">
                <a:extLst>
                  <a:ext uri="{FF2B5EF4-FFF2-40B4-BE49-F238E27FC236}">
                    <a16:creationId xmlns:a16="http://schemas.microsoft.com/office/drawing/2014/main" id="{047DE005-37C8-47FD-BDD9-991FEDB92269}"/>
                  </a:ext>
                </a:extLst>
              </p:cNvPr>
              <p:cNvSpPr/>
              <p:nvPr/>
            </p:nvSpPr>
            <p:spPr>
              <a:xfrm>
                <a:off x="3300003" y="3421828"/>
                <a:ext cx="487772" cy="410852"/>
              </a:xfrm>
              <a:prstGeom prst="ellipse">
                <a:avLst/>
              </a:prstGeom>
              <a:pattFill prst="dkVert">
                <a:fgClr>
                  <a:schemeClr val="bg2">
                    <a:lumMod val="50000"/>
                  </a:schemeClr>
                </a:fgClr>
                <a:bgClr>
                  <a:schemeClr val="bg2">
                    <a:lumMod val="75000"/>
                  </a:schemeClr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楕円 87">
                <a:extLst>
                  <a:ext uri="{FF2B5EF4-FFF2-40B4-BE49-F238E27FC236}">
                    <a16:creationId xmlns:a16="http://schemas.microsoft.com/office/drawing/2014/main" id="{52E3CE06-67D2-40B0-97C6-5FD4D20A2A29}"/>
                  </a:ext>
                </a:extLst>
              </p:cNvPr>
              <p:cNvSpPr/>
              <p:nvPr/>
            </p:nvSpPr>
            <p:spPr>
              <a:xfrm>
                <a:off x="3080928" y="3534128"/>
                <a:ext cx="938622" cy="638870"/>
              </a:xfrm>
              <a:prstGeom prst="ellipse">
                <a:avLst/>
              </a:prstGeom>
              <a:pattFill prst="dkVert">
                <a:fgClr>
                  <a:schemeClr val="bg2">
                    <a:lumMod val="50000"/>
                  </a:schemeClr>
                </a:fgClr>
                <a:bgClr>
                  <a:schemeClr val="bg2">
                    <a:lumMod val="75000"/>
                  </a:schemeClr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9" name="グループ化 88">
                <a:extLst>
                  <a:ext uri="{FF2B5EF4-FFF2-40B4-BE49-F238E27FC236}">
                    <a16:creationId xmlns:a16="http://schemas.microsoft.com/office/drawing/2014/main" id="{5D683761-CD6E-4DB0-91FA-F48B5FFE6706}"/>
                  </a:ext>
                </a:extLst>
              </p:cNvPr>
              <p:cNvGrpSpPr/>
              <p:nvPr/>
            </p:nvGrpSpPr>
            <p:grpSpPr>
              <a:xfrm>
                <a:off x="3103150" y="3992544"/>
                <a:ext cx="894176" cy="255746"/>
                <a:chOff x="3079069" y="3992544"/>
                <a:chExt cx="942337" cy="255746"/>
              </a:xfrm>
            </p:grpSpPr>
            <p:sp>
              <p:nvSpPr>
                <p:cNvPr id="102" name="楕円 101">
                  <a:extLst>
                    <a:ext uri="{FF2B5EF4-FFF2-40B4-BE49-F238E27FC236}">
                      <a16:creationId xmlns:a16="http://schemas.microsoft.com/office/drawing/2014/main" id="{12ED753B-0291-4008-B852-5ACF9557E30D}"/>
                    </a:ext>
                  </a:extLst>
                </p:cNvPr>
                <p:cNvSpPr/>
                <p:nvPr/>
              </p:nvSpPr>
              <p:spPr>
                <a:xfrm rot="20700000">
                  <a:off x="3079069" y="3992544"/>
                  <a:ext cx="209108" cy="255746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" name="楕円 102">
                  <a:extLst>
                    <a:ext uri="{FF2B5EF4-FFF2-40B4-BE49-F238E27FC236}">
                      <a16:creationId xmlns:a16="http://schemas.microsoft.com/office/drawing/2014/main" id="{92B9B856-3A97-4541-AA81-89F982556712}"/>
                    </a:ext>
                  </a:extLst>
                </p:cNvPr>
                <p:cNvSpPr/>
                <p:nvPr/>
              </p:nvSpPr>
              <p:spPr>
                <a:xfrm rot="20700000">
                  <a:off x="3117095" y="4039051"/>
                  <a:ext cx="133058" cy="162732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" name="楕円 103">
                  <a:extLst>
                    <a:ext uri="{FF2B5EF4-FFF2-40B4-BE49-F238E27FC236}">
                      <a16:creationId xmlns:a16="http://schemas.microsoft.com/office/drawing/2014/main" id="{EC5E7E86-292F-4D1A-8B18-C5D4AF15BF1D}"/>
                    </a:ext>
                  </a:extLst>
                </p:cNvPr>
                <p:cNvSpPr/>
                <p:nvPr/>
              </p:nvSpPr>
              <p:spPr>
                <a:xfrm rot="900000" flipH="1">
                  <a:off x="3812298" y="3992544"/>
                  <a:ext cx="209108" cy="255746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" name="楕円 104">
                  <a:extLst>
                    <a:ext uri="{FF2B5EF4-FFF2-40B4-BE49-F238E27FC236}">
                      <a16:creationId xmlns:a16="http://schemas.microsoft.com/office/drawing/2014/main" id="{916A4605-6985-4EB4-802D-DCE07A1EF73E}"/>
                    </a:ext>
                  </a:extLst>
                </p:cNvPr>
                <p:cNvSpPr/>
                <p:nvPr/>
              </p:nvSpPr>
              <p:spPr>
                <a:xfrm rot="900000" flipH="1">
                  <a:off x="3850322" y="4039051"/>
                  <a:ext cx="133058" cy="162732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0" name="楕円 190">
                <a:extLst>
                  <a:ext uri="{FF2B5EF4-FFF2-40B4-BE49-F238E27FC236}">
                    <a16:creationId xmlns:a16="http://schemas.microsoft.com/office/drawing/2014/main" id="{944D5686-1E9C-4926-A263-557C21E70B23}"/>
                  </a:ext>
                </a:extLst>
              </p:cNvPr>
              <p:cNvSpPr/>
              <p:nvPr/>
            </p:nvSpPr>
            <p:spPr>
              <a:xfrm>
                <a:off x="3186253" y="3705341"/>
                <a:ext cx="718996" cy="699972"/>
              </a:xfrm>
              <a:custGeom>
                <a:avLst/>
                <a:gdLst>
                  <a:gd name="connsiteX0" fmla="*/ 0 w 718996"/>
                  <a:gd name="connsiteY0" fmla="*/ 411884 h 823767"/>
                  <a:gd name="connsiteX1" fmla="*/ 359498 w 718996"/>
                  <a:gd name="connsiteY1" fmla="*/ 0 h 823767"/>
                  <a:gd name="connsiteX2" fmla="*/ 718996 w 718996"/>
                  <a:gd name="connsiteY2" fmla="*/ 411884 h 823767"/>
                  <a:gd name="connsiteX3" fmla="*/ 359498 w 718996"/>
                  <a:gd name="connsiteY3" fmla="*/ 823768 h 823767"/>
                  <a:gd name="connsiteX4" fmla="*/ 0 w 718996"/>
                  <a:gd name="connsiteY4" fmla="*/ 411884 h 823767"/>
                  <a:gd name="connsiteX0" fmla="*/ 0 w 718996"/>
                  <a:gd name="connsiteY0" fmla="*/ 411884 h 823768"/>
                  <a:gd name="connsiteX1" fmla="*/ 359498 w 718996"/>
                  <a:gd name="connsiteY1" fmla="*/ 0 h 823768"/>
                  <a:gd name="connsiteX2" fmla="*/ 718996 w 718996"/>
                  <a:gd name="connsiteY2" fmla="*/ 411884 h 823768"/>
                  <a:gd name="connsiteX3" fmla="*/ 359498 w 718996"/>
                  <a:gd name="connsiteY3" fmla="*/ 823768 h 823768"/>
                  <a:gd name="connsiteX4" fmla="*/ 0 w 718996"/>
                  <a:gd name="connsiteY4" fmla="*/ 411884 h 823768"/>
                  <a:gd name="connsiteX0" fmla="*/ 0 w 718996"/>
                  <a:gd name="connsiteY0" fmla="*/ 411884 h 823768"/>
                  <a:gd name="connsiteX1" fmla="*/ 359498 w 718996"/>
                  <a:gd name="connsiteY1" fmla="*/ 0 h 823768"/>
                  <a:gd name="connsiteX2" fmla="*/ 718996 w 718996"/>
                  <a:gd name="connsiteY2" fmla="*/ 411884 h 823768"/>
                  <a:gd name="connsiteX3" fmla="*/ 359498 w 718996"/>
                  <a:gd name="connsiteY3" fmla="*/ 823768 h 823768"/>
                  <a:gd name="connsiteX4" fmla="*/ 0 w 718996"/>
                  <a:gd name="connsiteY4" fmla="*/ 411884 h 823768"/>
                  <a:gd name="connsiteX0" fmla="*/ 0 w 718996"/>
                  <a:gd name="connsiteY0" fmla="*/ 411884 h 823768"/>
                  <a:gd name="connsiteX1" fmla="*/ 359498 w 718996"/>
                  <a:gd name="connsiteY1" fmla="*/ 0 h 823768"/>
                  <a:gd name="connsiteX2" fmla="*/ 718996 w 718996"/>
                  <a:gd name="connsiteY2" fmla="*/ 411884 h 823768"/>
                  <a:gd name="connsiteX3" fmla="*/ 359498 w 718996"/>
                  <a:gd name="connsiteY3" fmla="*/ 823768 h 823768"/>
                  <a:gd name="connsiteX4" fmla="*/ 0 w 718996"/>
                  <a:gd name="connsiteY4" fmla="*/ 411884 h 823768"/>
                  <a:gd name="connsiteX0" fmla="*/ 0 w 718996"/>
                  <a:gd name="connsiteY0" fmla="*/ 335684 h 747568"/>
                  <a:gd name="connsiteX1" fmla="*/ 353148 w 718996"/>
                  <a:gd name="connsiteY1" fmla="*/ 0 h 747568"/>
                  <a:gd name="connsiteX2" fmla="*/ 718996 w 718996"/>
                  <a:gd name="connsiteY2" fmla="*/ 335684 h 747568"/>
                  <a:gd name="connsiteX3" fmla="*/ 359498 w 718996"/>
                  <a:gd name="connsiteY3" fmla="*/ 747568 h 747568"/>
                  <a:gd name="connsiteX4" fmla="*/ 0 w 718996"/>
                  <a:gd name="connsiteY4" fmla="*/ 335684 h 7475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18996" h="747568">
                    <a:moveTo>
                      <a:pt x="0" y="335684"/>
                    </a:moveTo>
                    <a:cubicBezTo>
                      <a:pt x="0" y="108207"/>
                      <a:pt x="154603" y="0"/>
                      <a:pt x="353148" y="0"/>
                    </a:cubicBezTo>
                    <a:cubicBezTo>
                      <a:pt x="551693" y="0"/>
                      <a:pt x="718996" y="108207"/>
                      <a:pt x="718996" y="335684"/>
                    </a:cubicBezTo>
                    <a:cubicBezTo>
                      <a:pt x="718996" y="563161"/>
                      <a:pt x="558043" y="747568"/>
                      <a:pt x="359498" y="747568"/>
                    </a:cubicBezTo>
                    <a:cubicBezTo>
                      <a:pt x="160953" y="747568"/>
                      <a:pt x="0" y="563161"/>
                      <a:pt x="0" y="335684"/>
                    </a:cubicBezTo>
                    <a:close/>
                  </a:path>
                </a:pathLst>
              </a:custGeom>
              <a:solidFill>
                <a:srgbClr val="FF6699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D9C32085-D64B-4AD3-A3C4-05E24173B419}"/>
                  </a:ext>
                </a:extLst>
              </p:cNvPr>
              <p:cNvSpPr/>
              <p:nvPr/>
            </p:nvSpPr>
            <p:spPr>
              <a:xfrm rot="5400000">
                <a:off x="3320056" y="3902016"/>
                <a:ext cx="96946" cy="104784"/>
              </a:xfrm>
              <a:custGeom>
                <a:avLst/>
                <a:gdLst>
                  <a:gd name="connsiteX0" fmla="*/ 0 w 190595"/>
                  <a:gd name="connsiteY0" fmla="*/ 125196 h 125196"/>
                  <a:gd name="connsiteX1" fmla="*/ 72614 w 190595"/>
                  <a:gd name="connsiteY1" fmla="*/ 0 h 125196"/>
                  <a:gd name="connsiteX2" fmla="*/ 117982 w 190595"/>
                  <a:gd name="connsiteY2" fmla="*/ 0 h 125196"/>
                  <a:gd name="connsiteX3" fmla="*/ 190595 w 190595"/>
                  <a:gd name="connsiteY3" fmla="*/ 125196 h 125196"/>
                  <a:gd name="connsiteX4" fmla="*/ 146401 w 190595"/>
                  <a:gd name="connsiteY4" fmla="*/ 125196 h 125196"/>
                  <a:gd name="connsiteX5" fmla="*/ 95300 w 190595"/>
                  <a:gd name="connsiteY5" fmla="*/ 37091 h 125196"/>
                  <a:gd name="connsiteX6" fmla="*/ 44199 w 190595"/>
                  <a:gd name="connsiteY6" fmla="*/ 125196 h 1251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0595" h="125196">
                    <a:moveTo>
                      <a:pt x="0" y="125196"/>
                    </a:moveTo>
                    <a:lnTo>
                      <a:pt x="72614" y="0"/>
                    </a:lnTo>
                    <a:lnTo>
                      <a:pt x="117982" y="0"/>
                    </a:lnTo>
                    <a:lnTo>
                      <a:pt x="190595" y="125196"/>
                    </a:lnTo>
                    <a:lnTo>
                      <a:pt x="146401" y="125196"/>
                    </a:lnTo>
                    <a:lnTo>
                      <a:pt x="95300" y="37091"/>
                    </a:lnTo>
                    <a:lnTo>
                      <a:pt x="44199" y="125196"/>
                    </a:lnTo>
                    <a:close/>
                  </a:path>
                </a:pathLst>
              </a:cu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2" name="フリーフォーム: 図形 91">
                <a:extLst>
                  <a:ext uri="{FF2B5EF4-FFF2-40B4-BE49-F238E27FC236}">
                    <a16:creationId xmlns:a16="http://schemas.microsoft.com/office/drawing/2014/main" id="{893AE40C-76C5-4100-BE75-94F6B63AF3C9}"/>
                  </a:ext>
                </a:extLst>
              </p:cNvPr>
              <p:cNvSpPr/>
              <p:nvPr/>
            </p:nvSpPr>
            <p:spPr>
              <a:xfrm rot="16200000" flipH="1">
                <a:off x="3659129" y="3902016"/>
                <a:ext cx="96946" cy="104784"/>
              </a:xfrm>
              <a:custGeom>
                <a:avLst/>
                <a:gdLst>
                  <a:gd name="connsiteX0" fmla="*/ 0 w 190595"/>
                  <a:gd name="connsiteY0" fmla="*/ 125196 h 125196"/>
                  <a:gd name="connsiteX1" fmla="*/ 72614 w 190595"/>
                  <a:gd name="connsiteY1" fmla="*/ 0 h 125196"/>
                  <a:gd name="connsiteX2" fmla="*/ 117982 w 190595"/>
                  <a:gd name="connsiteY2" fmla="*/ 0 h 125196"/>
                  <a:gd name="connsiteX3" fmla="*/ 190595 w 190595"/>
                  <a:gd name="connsiteY3" fmla="*/ 125196 h 125196"/>
                  <a:gd name="connsiteX4" fmla="*/ 146401 w 190595"/>
                  <a:gd name="connsiteY4" fmla="*/ 125196 h 125196"/>
                  <a:gd name="connsiteX5" fmla="*/ 95300 w 190595"/>
                  <a:gd name="connsiteY5" fmla="*/ 37091 h 125196"/>
                  <a:gd name="connsiteX6" fmla="*/ 44199 w 190595"/>
                  <a:gd name="connsiteY6" fmla="*/ 125196 h 1251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0595" h="125196">
                    <a:moveTo>
                      <a:pt x="0" y="125196"/>
                    </a:moveTo>
                    <a:lnTo>
                      <a:pt x="72614" y="0"/>
                    </a:lnTo>
                    <a:lnTo>
                      <a:pt x="117982" y="0"/>
                    </a:lnTo>
                    <a:lnTo>
                      <a:pt x="190595" y="125196"/>
                    </a:lnTo>
                    <a:lnTo>
                      <a:pt x="146401" y="125196"/>
                    </a:lnTo>
                    <a:lnTo>
                      <a:pt x="95300" y="37091"/>
                    </a:lnTo>
                    <a:lnTo>
                      <a:pt x="44199" y="125196"/>
                    </a:lnTo>
                    <a:close/>
                  </a:path>
                </a:pathLst>
              </a:cu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3" name="グループ化 92">
                <a:extLst>
                  <a:ext uri="{FF2B5EF4-FFF2-40B4-BE49-F238E27FC236}">
                    <a16:creationId xmlns:a16="http://schemas.microsoft.com/office/drawing/2014/main" id="{6A058967-0EAA-433B-9D67-43D66F2BE4F9}"/>
                  </a:ext>
                </a:extLst>
              </p:cNvPr>
              <p:cNvGrpSpPr/>
              <p:nvPr/>
            </p:nvGrpSpPr>
            <p:grpSpPr>
              <a:xfrm>
                <a:off x="3449576" y="4021183"/>
                <a:ext cx="169924" cy="105038"/>
                <a:chOff x="3225740" y="1685615"/>
                <a:chExt cx="317560" cy="159844"/>
              </a:xfrm>
              <a:solidFill>
                <a:srgbClr val="FF5050"/>
              </a:solidFill>
            </p:grpSpPr>
            <p:sp>
              <p:nvSpPr>
                <p:cNvPr id="99" name="フリーフォーム: 図形 98">
                  <a:extLst>
                    <a:ext uri="{FF2B5EF4-FFF2-40B4-BE49-F238E27FC236}">
                      <a16:creationId xmlns:a16="http://schemas.microsoft.com/office/drawing/2014/main" id="{CAE6FF61-395C-4FB9-AB0F-F5635EE90AB4}"/>
                    </a:ext>
                  </a:extLst>
                </p:cNvPr>
                <p:cNvSpPr/>
                <p:nvPr/>
              </p:nvSpPr>
              <p:spPr>
                <a:xfrm>
                  <a:off x="3225740" y="1685615"/>
                  <a:ext cx="317560" cy="159844"/>
                </a:xfrm>
                <a:custGeom>
                  <a:avLst/>
                  <a:gdLst>
                    <a:gd name="connsiteX0" fmla="*/ 85800 w 317560"/>
                    <a:gd name="connsiteY0" fmla="*/ 0 h 159844"/>
                    <a:gd name="connsiteX1" fmla="*/ 96976 w 317560"/>
                    <a:gd name="connsiteY1" fmla="*/ 2803 h 159844"/>
                    <a:gd name="connsiteX2" fmla="*/ 158780 w 317560"/>
                    <a:gd name="connsiteY2" fmla="*/ 7444 h 159844"/>
                    <a:gd name="connsiteX3" fmla="*/ 220584 w 317560"/>
                    <a:gd name="connsiteY3" fmla="*/ 2803 h 159844"/>
                    <a:gd name="connsiteX4" fmla="*/ 225793 w 317560"/>
                    <a:gd name="connsiteY4" fmla="*/ 1497 h 159844"/>
                    <a:gd name="connsiteX5" fmla="*/ 268445 w 317560"/>
                    <a:gd name="connsiteY5" fmla="*/ 28790 h 159844"/>
                    <a:gd name="connsiteX6" fmla="*/ 317560 w 317560"/>
                    <a:gd name="connsiteY6" fmla="*/ 100786 h 159844"/>
                    <a:gd name="connsiteX7" fmla="*/ 158780 w 317560"/>
                    <a:gd name="connsiteY7" fmla="*/ 159844 h 159844"/>
                    <a:gd name="connsiteX8" fmla="*/ 0 w 317560"/>
                    <a:gd name="connsiteY8" fmla="*/ 100786 h 159844"/>
                    <a:gd name="connsiteX9" fmla="*/ 43897 w 317560"/>
                    <a:gd name="connsiteY9" fmla="*/ 28790 h 159844"/>
                    <a:gd name="connsiteX0" fmla="*/ 158780 w 317560"/>
                    <a:gd name="connsiteY0" fmla="*/ 7444 h 159844"/>
                    <a:gd name="connsiteX1" fmla="*/ 220584 w 317560"/>
                    <a:gd name="connsiteY1" fmla="*/ 2803 h 159844"/>
                    <a:gd name="connsiteX2" fmla="*/ 225793 w 317560"/>
                    <a:gd name="connsiteY2" fmla="*/ 1497 h 159844"/>
                    <a:gd name="connsiteX3" fmla="*/ 268445 w 317560"/>
                    <a:gd name="connsiteY3" fmla="*/ 28790 h 159844"/>
                    <a:gd name="connsiteX4" fmla="*/ 317560 w 317560"/>
                    <a:gd name="connsiteY4" fmla="*/ 100786 h 159844"/>
                    <a:gd name="connsiteX5" fmla="*/ 158780 w 317560"/>
                    <a:gd name="connsiteY5" fmla="*/ 159844 h 159844"/>
                    <a:gd name="connsiteX6" fmla="*/ 0 w 317560"/>
                    <a:gd name="connsiteY6" fmla="*/ 100786 h 159844"/>
                    <a:gd name="connsiteX7" fmla="*/ 43897 w 317560"/>
                    <a:gd name="connsiteY7" fmla="*/ 28790 h 159844"/>
                    <a:gd name="connsiteX8" fmla="*/ 85800 w 317560"/>
                    <a:gd name="connsiteY8" fmla="*/ 0 h 159844"/>
                    <a:gd name="connsiteX9" fmla="*/ 96976 w 317560"/>
                    <a:gd name="connsiteY9" fmla="*/ 2803 h 159844"/>
                    <a:gd name="connsiteX10" fmla="*/ 250220 w 317560"/>
                    <a:gd name="connsiteY10" fmla="*/ 98884 h 159844"/>
                    <a:gd name="connsiteX0" fmla="*/ 158780 w 317560"/>
                    <a:gd name="connsiteY0" fmla="*/ 7444 h 159844"/>
                    <a:gd name="connsiteX1" fmla="*/ 220584 w 317560"/>
                    <a:gd name="connsiteY1" fmla="*/ 2803 h 159844"/>
                    <a:gd name="connsiteX2" fmla="*/ 225793 w 317560"/>
                    <a:gd name="connsiteY2" fmla="*/ 1497 h 159844"/>
                    <a:gd name="connsiteX3" fmla="*/ 268445 w 317560"/>
                    <a:gd name="connsiteY3" fmla="*/ 28790 h 159844"/>
                    <a:gd name="connsiteX4" fmla="*/ 317560 w 317560"/>
                    <a:gd name="connsiteY4" fmla="*/ 100786 h 159844"/>
                    <a:gd name="connsiteX5" fmla="*/ 158780 w 317560"/>
                    <a:gd name="connsiteY5" fmla="*/ 159844 h 159844"/>
                    <a:gd name="connsiteX6" fmla="*/ 0 w 317560"/>
                    <a:gd name="connsiteY6" fmla="*/ 100786 h 159844"/>
                    <a:gd name="connsiteX7" fmla="*/ 43897 w 317560"/>
                    <a:gd name="connsiteY7" fmla="*/ 28790 h 159844"/>
                    <a:gd name="connsiteX8" fmla="*/ 85800 w 317560"/>
                    <a:gd name="connsiteY8" fmla="*/ 0 h 159844"/>
                    <a:gd name="connsiteX9" fmla="*/ 96976 w 317560"/>
                    <a:gd name="connsiteY9" fmla="*/ 2803 h 159844"/>
                    <a:gd name="connsiteX0" fmla="*/ 220584 w 317560"/>
                    <a:gd name="connsiteY0" fmla="*/ 2803 h 159844"/>
                    <a:gd name="connsiteX1" fmla="*/ 225793 w 317560"/>
                    <a:gd name="connsiteY1" fmla="*/ 1497 h 159844"/>
                    <a:gd name="connsiteX2" fmla="*/ 268445 w 317560"/>
                    <a:gd name="connsiteY2" fmla="*/ 28790 h 159844"/>
                    <a:gd name="connsiteX3" fmla="*/ 317560 w 317560"/>
                    <a:gd name="connsiteY3" fmla="*/ 100786 h 159844"/>
                    <a:gd name="connsiteX4" fmla="*/ 158780 w 317560"/>
                    <a:gd name="connsiteY4" fmla="*/ 159844 h 159844"/>
                    <a:gd name="connsiteX5" fmla="*/ 0 w 317560"/>
                    <a:gd name="connsiteY5" fmla="*/ 100786 h 159844"/>
                    <a:gd name="connsiteX6" fmla="*/ 43897 w 317560"/>
                    <a:gd name="connsiteY6" fmla="*/ 28790 h 159844"/>
                    <a:gd name="connsiteX7" fmla="*/ 85800 w 317560"/>
                    <a:gd name="connsiteY7" fmla="*/ 0 h 159844"/>
                    <a:gd name="connsiteX8" fmla="*/ 96976 w 317560"/>
                    <a:gd name="connsiteY8" fmla="*/ 2803 h 1598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17560" h="159844">
                      <a:moveTo>
                        <a:pt x="220584" y="2803"/>
                      </a:moveTo>
                      <a:lnTo>
                        <a:pt x="225793" y="1497"/>
                      </a:lnTo>
                      <a:lnTo>
                        <a:pt x="268445" y="28790"/>
                      </a:lnTo>
                      <a:cubicBezTo>
                        <a:pt x="298483" y="54595"/>
                        <a:pt x="317560" y="84477"/>
                        <a:pt x="317560" y="100786"/>
                      </a:cubicBezTo>
                      <a:cubicBezTo>
                        <a:pt x="317560" y="133403"/>
                        <a:pt x="246471" y="159844"/>
                        <a:pt x="158780" y="159844"/>
                      </a:cubicBezTo>
                      <a:cubicBezTo>
                        <a:pt x="71089" y="159844"/>
                        <a:pt x="0" y="133403"/>
                        <a:pt x="0" y="100786"/>
                      </a:cubicBezTo>
                      <a:cubicBezTo>
                        <a:pt x="0" y="84477"/>
                        <a:pt x="16468" y="54595"/>
                        <a:pt x="43897" y="28790"/>
                      </a:cubicBezTo>
                      <a:lnTo>
                        <a:pt x="85800" y="0"/>
                      </a:lnTo>
                      <a:lnTo>
                        <a:pt x="96976" y="2803"/>
                      </a:lnTo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" name="楕円 99">
                  <a:extLst>
                    <a:ext uri="{FF2B5EF4-FFF2-40B4-BE49-F238E27FC236}">
                      <a16:creationId xmlns:a16="http://schemas.microsoft.com/office/drawing/2014/main" id="{585C0165-16B6-4657-BE5B-E6937A6EBFE6}"/>
                    </a:ext>
                  </a:extLst>
                </p:cNvPr>
                <p:cNvSpPr/>
                <p:nvPr/>
              </p:nvSpPr>
              <p:spPr>
                <a:xfrm rot="900000">
                  <a:off x="3257298" y="1767430"/>
                  <a:ext cx="108030" cy="45787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" name="楕円 100">
                  <a:extLst>
                    <a:ext uri="{FF2B5EF4-FFF2-40B4-BE49-F238E27FC236}">
                      <a16:creationId xmlns:a16="http://schemas.microsoft.com/office/drawing/2014/main" id="{7315735C-A660-4037-943B-D4450BC0326F}"/>
                    </a:ext>
                  </a:extLst>
                </p:cNvPr>
                <p:cNvSpPr/>
                <p:nvPr/>
              </p:nvSpPr>
              <p:spPr>
                <a:xfrm rot="20700000" flipH="1">
                  <a:off x="3404938" y="1767430"/>
                  <a:ext cx="108030" cy="45787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5A792078-AFD2-42AD-A031-29B28DAF268B}"/>
                  </a:ext>
                </a:extLst>
              </p:cNvPr>
              <p:cNvSpPr/>
              <p:nvPr/>
            </p:nvSpPr>
            <p:spPr>
              <a:xfrm>
                <a:off x="3364705" y="4194244"/>
                <a:ext cx="357190" cy="95320"/>
              </a:xfrm>
              <a:custGeom>
                <a:avLst/>
                <a:gdLst>
                  <a:gd name="connsiteX0" fmla="*/ 130218 w 382085"/>
                  <a:gd name="connsiteY0" fmla="*/ 39 h 131620"/>
                  <a:gd name="connsiteX1" fmla="*/ 166524 w 382085"/>
                  <a:gd name="connsiteY1" fmla="*/ 4017 h 131620"/>
                  <a:gd name="connsiteX2" fmla="*/ 191044 w 382085"/>
                  <a:gd name="connsiteY2" fmla="*/ 15739 h 131620"/>
                  <a:gd name="connsiteX3" fmla="*/ 215563 w 382085"/>
                  <a:gd name="connsiteY3" fmla="*/ 4018 h 131620"/>
                  <a:gd name="connsiteX4" fmla="*/ 293390 w 382085"/>
                  <a:gd name="connsiteY4" fmla="*/ 6139 h 131620"/>
                  <a:gd name="connsiteX5" fmla="*/ 380842 w 382085"/>
                  <a:gd name="connsiteY5" fmla="*/ 93527 h 131620"/>
                  <a:gd name="connsiteX6" fmla="*/ 261412 w 382085"/>
                  <a:gd name="connsiteY6" fmla="*/ 125481 h 131620"/>
                  <a:gd name="connsiteX7" fmla="*/ 192951 w 382085"/>
                  <a:gd name="connsiteY7" fmla="*/ 88405 h 131620"/>
                  <a:gd name="connsiteX8" fmla="*/ 191044 w 382085"/>
                  <a:gd name="connsiteY8" fmla="*/ 83351 h 131620"/>
                  <a:gd name="connsiteX9" fmla="*/ 189135 w 382085"/>
                  <a:gd name="connsiteY9" fmla="*/ 88405 h 131620"/>
                  <a:gd name="connsiteX10" fmla="*/ 120674 w 382085"/>
                  <a:gd name="connsiteY10" fmla="*/ 125481 h 131620"/>
                  <a:gd name="connsiteX11" fmla="*/ 1243 w 382085"/>
                  <a:gd name="connsiteY11" fmla="*/ 93528 h 131620"/>
                  <a:gd name="connsiteX12" fmla="*/ 88696 w 382085"/>
                  <a:gd name="connsiteY12" fmla="*/ 6139 h 131620"/>
                  <a:gd name="connsiteX13" fmla="*/ 130218 w 382085"/>
                  <a:gd name="connsiteY13" fmla="*/ 39 h 131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82085" h="131620">
                    <a:moveTo>
                      <a:pt x="130218" y="39"/>
                    </a:moveTo>
                    <a:cubicBezTo>
                      <a:pt x="143401" y="-257"/>
                      <a:pt x="155717" y="1126"/>
                      <a:pt x="166524" y="4017"/>
                    </a:cubicBezTo>
                    <a:lnTo>
                      <a:pt x="191044" y="15739"/>
                    </a:lnTo>
                    <a:lnTo>
                      <a:pt x="215563" y="4018"/>
                    </a:lnTo>
                    <a:cubicBezTo>
                      <a:pt x="237175" y="-1765"/>
                      <a:pt x="264826" y="-1515"/>
                      <a:pt x="293390" y="6139"/>
                    </a:cubicBezTo>
                    <a:cubicBezTo>
                      <a:pt x="350519" y="21447"/>
                      <a:pt x="389673" y="60572"/>
                      <a:pt x="380842" y="93527"/>
                    </a:cubicBezTo>
                    <a:cubicBezTo>
                      <a:pt x="372012" y="126482"/>
                      <a:pt x="318541" y="140789"/>
                      <a:pt x="261412" y="125481"/>
                    </a:cubicBezTo>
                    <a:cubicBezTo>
                      <a:pt x="232848" y="117827"/>
                      <a:pt x="208778" y="104219"/>
                      <a:pt x="192951" y="88405"/>
                    </a:cubicBezTo>
                    <a:lnTo>
                      <a:pt x="191044" y="83351"/>
                    </a:lnTo>
                    <a:lnTo>
                      <a:pt x="189135" y="88405"/>
                    </a:lnTo>
                    <a:cubicBezTo>
                      <a:pt x="173309" y="104219"/>
                      <a:pt x="149239" y="117827"/>
                      <a:pt x="120674" y="125481"/>
                    </a:cubicBezTo>
                    <a:cubicBezTo>
                      <a:pt x="63544" y="140789"/>
                      <a:pt x="10074" y="126483"/>
                      <a:pt x="1243" y="93528"/>
                    </a:cubicBezTo>
                    <a:cubicBezTo>
                      <a:pt x="-7587" y="60572"/>
                      <a:pt x="31566" y="21447"/>
                      <a:pt x="88696" y="6139"/>
                    </a:cubicBezTo>
                    <a:cubicBezTo>
                      <a:pt x="102979" y="2312"/>
                      <a:pt x="117033" y="336"/>
                      <a:pt x="130218" y="39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5" name="月 94">
                <a:extLst>
                  <a:ext uri="{FF2B5EF4-FFF2-40B4-BE49-F238E27FC236}">
                    <a16:creationId xmlns:a16="http://schemas.microsoft.com/office/drawing/2014/main" id="{9E35DB67-09F1-4734-93CF-2AC20519A385}"/>
                  </a:ext>
                </a:extLst>
              </p:cNvPr>
              <p:cNvSpPr/>
              <p:nvPr/>
            </p:nvSpPr>
            <p:spPr>
              <a:xfrm rot="1800000">
                <a:off x="3310759" y="4100085"/>
                <a:ext cx="45719" cy="192218"/>
              </a:xfrm>
              <a:prstGeom prst="moon">
                <a:avLst>
                  <a:gd name="adj" fmla="val 63481"/>
                </a:avLst>
              </a:prstGeom>
              <a:solidFill>
                <a:srgbClr val="FF00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月 95">
                <a:extLst>
                  <a:ext uri="{FF2B5EF4-FFF2-40B4-BE49-F238E27FC236}">
                    <a16:creationId xmlns:a16="http://schemas.microsoft.com/office/drawing/2014/main" id="{BF0EE17A-234D-46B5-A60D-19A9046DEBB4}"/>
                  </a:ext>
                </a:extLst>
              </p:cNvPr>
              <p:cNvSpPr/>
              <p:nvPr/>
            </p:nvSpPr>
            <p:spPr>
              <a:xfrm rot="19800000" flipH="1">
                <a:off x="3717953" y="4100085"/>
                <a:ext cx="45719" cy="192218"/>
              </a:xfrm>
              <a:prstGeom prst="moon">
                <a:avLst>
                  <a:gd name="adj" fmla="val 63481"/>
                </a:avLst>
              </a:prstGeom>
              <a:solidFill>
                <a:srgbClr val="FF00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月 96">
                <a:extLst>
                  <a:ext uri="{FF2B5EF4-FFF2-40B4-BE49-F238E27FC236}">
                    <a16:creationId xmlns:a16="http://schemas.microsoft.com/office/drawing/2014/main" id="{DA2A66EB-D0E6-4B16-8797-F21BFFA88110}"/>
                  </a:ext>
                </a:extLst>
              </p:cNvPr>
              <p:cNvSpPr/>
              <p:nvPr/>
            </p:nvSpPr>
            <p:spPr>
              <a:xfrm rot="6300000" flipH="1">
                <a:off x="3311996" y="3729965"/>
                <a:ext cx="60847" cy="224316"/>
              </a:xfrm>
              <a:prstGeom prst="moon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8" name="月 97">
                <a:extLst>
                  <a:ext uri="{FF2B5EF4-FFF2-40B4-BE49-F238E27FC236}">
                    <a16:creationId xmlns:a16="http://schemas.microsoft.com/office/drawing/2014/main" id="{AEDE699E-CC9A-466C-94B4-F1FA83B53EEF}"/>
                  </a:ext>
                </a:extLst>
              </p:cNvPr>
              <p:cNvSpPr/>
              <p:nvPr/>
            </p:nvSpPr>
            <p:spPr>
              <a:xfrm rot="15300000">
                <a:off x="3705288" y="3732690"/>
                <a:ext cx="60847" cy="224316"/>
              </a:xfrm>
              <a:prstGeom prst="moon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83" name="四角形: 上の 2 つの角を丸める 82">
              <a:extLst>
                <a:ext uri="{FF2B5EF4-FFF2-40B4-BE49-F238E27FC236}">
                  <a16:creationId xmlns:a16="http://schemas.microsoft.com/office/drawing/2014/main" id="{4FEE9AAA-24BC-467A-AE6B-E28A40AD7DF9}"/>
                </a:ext>
              </a:extLst>
            </p:cNvPr>
            <p:cNvSpPr/>
            <p:nvPr/>
          </p:nvSpPr>
          <p:spPr>
            <a:xfrm>
              <a:off x="5952149" y="3723606"/>
              <a:ext cx="467702" cy="249154"/>
            </a:xfrm>
            <a:prstGeom prst="round2SameRect">
              <a:avLst>
                <a:gd name="adj1" fmla="val 3917"/>
                <a:gd name="adj2" fmla="val 50000"/>
              </a:avLst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楕円 1">
              <a:extLst>
                <a:ext uri="{FF2B5EF4-FFF2-40B4-BE49-F238E27FC236}">
                  <a16:creationId xmlns:a16="http://schemas.microsoft.com/office/drawing/2014/main" id="{F6771DC8-BF3D-4065-88F4-8D8ECD73B94F}"/>
                </a:ext>
              </a:extLst>
            </p:cNvPr>
            <p:cNvSpPr/>
            <p:nvPr/>
          </p:nvSpPr>
          <p:spPr>
            <a:xfrm flipH="1">
              <a:off x="6421574" y="2641051"/>
              <a:ext cx="126904" cy="207106"/>
            </a:xfrm>
            <a:custGeom>
              <a:avLst/>
              <a:gdLst>
                <a:gd name="connsiteX0" fmla="*/ 0 w 1326245"/>
                <a:gd name="connsiteY0" fmla="*/ 663123 h 1326245"/>
                <a:gd name="connsiteX1" fmla="*/ 663123 w 1326245"/>
                <a:gd name="connsiteY1" fmla="*/ 0 h 1326245"/>
                <a:gd name="connsiteX2" fmla="*/ 1326246 w 1326245"/>
                <a:gd name="connsiteY2" fmla="*/ 663123 h 1326245"/>
                <a:gd name="connsiteX3" fmla="*/ 663123 w 1326245"/>
                <a:gd name="connsiteY3" fmla="*/ 1326246 h 1326245"/>
                <a:gd name="connsiteX4" fmla="*/ 0 w 1326245"/>
                <a:gd name="connsiteY4" fmla="*/ 663123 h 1326245"/>
                <a:gd name="connsiteX0" fmla="*/ 0 w 1326246"/>
                <a:gd name="connsiteY0" fmla="*/ 663123 h 1326246"/>
                <a:gd name="connsiteX1" fmla="*/ 663123 w 1326246"/>
                <a:gd name="connsiteY1" fmla="*/ 0 h 1326246"/>
                <a:gd name="connsiteX2" fmla="*/ 1326246 w 1326246"/>
                <a:gd name="connsiteY2" fmla="*/ 663123 h 1326246"/>
                <a:gd name="connsiteX3" fmla="*/ 663123 w 1326246"/>
                <a:gd name="connsiteY3" fmla="*/ 1326246 h 1326246"/>
                <a:gd name="connsiteX4" fmla="*/ 0 w 1326246"/>
                <a:gd name="connsiteY4" fmla="*/ 663123 h 1326246"/>
                <a:gd name="connsiteX0" fmla="*/ 0 w 1326246"/>
                <a:gd name="connsiteY0" fmla="*/ 663123 h 1326246"/>
                <a:gd name="connsiteX1" fmla="*/ 663123 w 1326246"/>
                <a:gd name="connsiteY1" fmla="*/ 0 h 1326246"/>
                <a:gd name="connsiteX2" fmla="*/ 1326246 w 1326246"/>
                <a:gd name="connsiteY2" fmla="*/ 663123 h 1326246"/>
                <a:gd name="connsiteX3" fmla="*/ 663123 w 1326246"/>
                <a:gd name="connsiteY3" fmla="*/ 1326246 h 1326246"/>
                <a:gd name="connsiteX4" fmla="*/ 0 w 1326246"/>
                <a:gd name="connsiteY4" fmla="*/ 663123 h 1326246"/>
                <a:gd name="connsiteX0" fmla="*/ 0 w 1326246"/>
                <a:gd name="connsiteY0" fmla="*/ 663123 h 1326246"/>
                <a:gd name="connsiteX1" fmla="*/ 663123 w 1326246"/>
                <a:gd name="connsiteY1" fmla="*/ 0 h 1326246"/>
                <a:gd name="connsiteX2" fmla="*/ 1326246 w 1326246"/>
                <a:gd name="connsiteY2" fmla="*/ 663123 h 1326246"/>
                <a:gd name="connsiteX3" fmla="*/ 663123 w 1326246"/>
                <a:gd name="connsiteY3" fmla="*/ 1326246 h 1326246"/>
                <a:gd name="connsiteX4" fmla="*/ 0 w 1326246"/>
                <a:gd name="connsiteY4" fmla="*/ 663123 h 1326246"/>
                <a:gd name="connsiteX0" fmla="*/ 0 w 1326246"/>
                <a:gd name="connsiteY0" fmla="*/ 1501323 h 2164446"/>
                <a:gd name="connsiteX1" fmla="*/ 663123 w 1326246"/>
                <a:gd name="connsiteY1" fmla="*/ 0 h 2164446"/>
                <a:gd name="connsiteX2" fmla="*/ 1326246 w 1326246"/>
                <a:gd name="connsiteY2" fmla="*/ 1501323 h 2164446"/>
                <a:gd name="connsiteX3" fmla="*/ 663123 w 1326246"/>
                <a:gd name="connsiteY3" fmla="*/ 2164446 h 2164446"/>
                <a:gd name="connsiteX4" fmla="*/ 0 w 1326246"/>
                <a:gd name="connsiteY4" fmla="*/ 1501323 h 2164446"/>
                <a:gd name="connsiteX0" fmla="*/ 0 w 1326246"/>
                <a:gd name="connsiteY0" fmla="*/ 1501323 h 2164446"/>
                <a:gd name="connsiteX1" fmla="*/ 663123 w 1326246"/>
                <a:gd name="connsiteY1" fmla="*/ 0 h 2164446"/>
                <a:gd name="connsiteX2" fmla="*/ 1326246 w 1326246"/>
                <a:gd name="connsiteY2" fmla="*/ 1501323 h 2164446"/>
                <a:gd name="connsiteX3" fmla="*/ 663123 w 1326246"/>
                <a:gd name="connsiteY3" fmla="*/ 2164446 h 2164446"/>
                <a:gd name="connsiteX4" fmla="*/ 0 w 1326246"/>
                <a:gd name="connsiteY4" fmla="*/ 1501323 h 2164446"/>
                <a:gd name="connsiteX0" fmla="*/ 0 w 1326246"/>
                <a:gd name="connsiteY0" fmla="*/ 1501323 h 2164446"/>
                <a:gd name="connsiteX1" fmla="*/ 663123 w 1326246"/>
                <a:gd name="connsiteY1" fmla="*/ 0 h 2164446"/>
                <a:gd name="connsiteX2" fmla="*/ 1326246 w 1326246"/>
                <a:gd name="connsiteY2" fmla="*/ 1501323 h 2164446"/>
                <a:gd name="connsiteX3" fmla="*/ 663123 w 1326246"/>
                <a:gd name="connsiteY3" fmla="*/ 2164446 h 2164446"/>
                <a:gd name="connsiteX4" fmla="*/ 0 w 1326246"/>
                <a:gd name="connsiteY4" fmla="*/ 1501323 h 2164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6246" h="2164446">
                  <a:moveTo>
                    <a:pt x="0" y="1501323"/>
                  </a:moveTo>
                  <a:cubicBezTo>
                    <a:pt x="0" y="1135090"/>
                    <a:pt x="334990" y="400050"/>
                    <a:pt x="663123" y="0"/>
                  </a:cubicBezTo>
                  <a:cubicBezTo>
                    <a:pt x="972206" y="381000"/>
                    <a:pt x="1326246" y="1135090"/>
                    <a:pt x="1326246" y="1501323"/>
                  </a:cubicBezTo>
                  <a:cubicBezTo>
                    <a:pt x="1326246" y="1867556"/>
                    <a:pt x="1029356" y="2164446"/>
                    <a:pt x="663123" y="2164446"/>
                  </a:cubicBezTo>
                  <a:cubicBezTo>
                    <a:pt x="296890" y="2164446"/>
                    <a:pt x="0" y="1867556"/>
                    <a:pt x="0" y="1501323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85" name="楕円 1">
              <a:extLst>
                <a:ext uri="{FF2B5EF4-FFF2-40B4-BE49-F238E27FC236}">
                  <a16:creationId xmlns:a16="http://schemas.microsoft.com/office/drawing/2014/main" id="{1757D67D-170A-49B5-A8C9-B8A7CB2775D6}"/>
                </a:ext>
              </a:extLst>
            </p:cNvPr>
            <p:cNvSpPr/>
            <p:nvPr/>
          </p:nvSpPr>
          <p:spPr>
            <a:xfrm flipH="1">
              <a:off x="5720534" y="2869651"/>
              <a:ext cx="126904" cy="207106"/>
            </a:xfrm>
            <a:custGeom>
              <a:avLst/>
              <a:gdLst>
                <a:gd name="connsiteX0" fmla="*/ 0 w 1326245"/>
                <a:gd name="connsiteY0" fmla="*/ 663123 h 1326245"/>
                <a:gd name="connsiteX1" fmla="*/ 663123 w 1326245"/>
                <a:gd name="connsiteY1" fmla="*/ 0 h 1326245"/>
                <a:gd name="connsiteX2" fmla="*/ 1326246 w 1326245"/>
                <a:gd name="connsiteY2" fmla="*/ 663123 h 1326245"/>
                <a:gd name="connsiteX3" fmla="*/ 663123 w 1326245"/>
                <a:gd name="connsiteY3" fmla="*/ 1326246 h 1326245"/>
                <a:gd name="connsiteX4" fmla="*/ 0 w 1326245"/>
                <a:gd name="connsiteY4" fmla="*/ 663123 h 1326245"/>
                <a:gd name="connsiteX0" fmla="*/ 0 w 1326246"/>
                <a:gd name="connsiteY0" fmla="*/ 663123 h 1326246"/>
                <a:gd name="connsiteX1" fmla="*/ 663123 w 1326246"/>
                <a:gd name="connsiteY1" fmla="*/ 0 h 1326246"/>
                <a:gd name="connsiteX2" fmla="*/ 1326246 w 1326246"/>
                <a:gd name="connsiteY2" fmla="*/ 663123 h 1326246"/>
                <a:gd name="connsiteX3" fmla="*/ 663123 w 1326246"/>
                <a:gd name="connsiteY3" fmla="*/ 1326246 h 1326246"/>
                <a:gd name="connsiteX4" fmla="*/ 0 w 1326246"/>
                <a:gd name="connsiteY4" fmla="*/ 663123 h 1326246"/>
                <a:gd name="connsiteX0" fmla="*/ 0 w 1326246"/>
                <a:gd name="connsiteY0" fmla="*/ 663123 h 1326246"/>
                <a:gd name="connsiteX1" fmla="*/ 663123 w 1326246"/>
                <a:gd name="connsiteY1" fmla="*/ 0 h 1326246"/>
                <a:gd name="connsiteX2" fmla="*/ 1326246 w 1326246"/>
                <a:gd name="connsiteY2" fmla="*/ 663123 h 1326246"/>
                <a:gd name="connsiteX3" fmla="*/ 663123 w 1326246"/>
                <a:gd name="connsiteY3" fmla="*/ 1326246 h 1326246"/>
                <a:gd name="connsiteX4" fmla="*/ 0 w 1326246"/>
                <a:gd name="connsiteY4" fmla="*/ 663123 h 1326246"/>
                <a:gd name="connsiteX0" fmla="*/ 0 w 1326246"/>
                <a:gd name="connsiteY0" fmla="*/ 663123 h 1326246"/>
                <a:gd name="connsiteX1" fmla="*/ 663123 w 1326246"/>
                <a:gd name="connsiteY1" fmla="*/ 0 h 1326246"/>
                <a:gd name="connsiteX2" fmla="*/ 1326246 w 1326246"/>
                <a:gd name="connsiteY2" fmla="*/ 663123 h 1326246"/>
                <a:gd name="connsiteX3" fmla="*/ 663123 w 1326246"/>
                <a:gd name="connsiteY3" fmla="*/ 1326246 h 1326246"/>
                <a:gd name="connsiteX4" fmla="*/ 0 w 1326246"/>
                <a:gd name="connsiteY4" fmla="*/ 663123 h 1326246"/>
                <a:gd name="connsiteX0" fmla="*/ 0 w 1326246"/>
                <a:gd name="connsiteY0" fmla="*/ 1501323 h 2164446"/>
                <a:gd name="connsiteX1" fmla="*/ 663123 w 1326246"/>
                <a:gd name="connsiteY1" fmla="*/ 0 h 2164446"/>
                <a:gd name="connsiteX2" fmla="*/ 1326246 w 1326246"/>
                <a:gd name="connsiteY2" fmla="*/ 1501323 h 2164446"/>
                <a:gd name="connsiteX3" fmla="*/ 663123 w 1326246"/>
                <a:gd name="connsiteY3" fmla="*/ 2164446 h 2164446"/>
                <a:gd name="connsiteX4" fmla="*/ 0 w 1326246"/>
                <a:gd name="connsiteY4" fmla="*/ 1501323 h 2164446"/>
                <a:gd name="connsiteX0" fmla="*/ 0 w 1326246"/>
                <a:gd name="connsiteY0" fmla="*/ 1501323 h 2164446"/>
                <a:gd name="connsiteX1" fmla="*/ 663123 w 1326246"/>
                <a:gd name="connsiteY1" fmla="*/ 0 h 2164446"/>
                <a:gd name="connsiteX2" fmla="*/ 1326246 w 1326246"/>
                <a:gd name="connsiteY2" fmla="*/ 1501323 h 2164446"/>
                <a:gd name="connsiteX3" fmla="*/ 663123 w 1326246"/>
                <a:gd name="connsiteY3" fmla="*/ 2164446 h 2164446"/>
                <a:gd name="connsiteX4" fmla="*/ 0 w 1326246"/>
                <a:gd name="connsiteY4" fmla="*/ 1501323 h 2164446"/>
                <a:gd name="connsiteX0" fmla="*/ 0 w 1326246"/>
                <a:gd name="connsiteY0" fmla="*/ 1501323 h 2164446"/>
                <a:gd name="connsiteX1" fmla="*/ 663123 w 1326246"/>
                <a:gd name="connsiteY1" fmla="*/ 0 h 2164446"/>
                <a:gd name="connsiteX2" fmla="*/ 1326246 w 1326246"/>
                <a:gd name="connsiteY2" fmla="*/ 1501323 h 2164446"/>
                <a:gd name="connsiteX3" fmla="*/ 663123 w 1326246"/>
                <a:gd name="connsiteY3" fmla="*/ 2164446 h 2164446"/>
                <a:gd name="connsiteX4" fmla="*/ 0 w 1326246"/>
                <a:gd name="connsiteY4" fmla="*/ 1501323 h 2164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6246" h="2164446">
                  <a:moveTo>
                    <a:pt x="0" y="1501323"/>
                  </a:moveTo>
                  <a:cubicBezTo>
                    <a:pt x="0" y="1135090"/>
                    <a:pt x="334990" y="400050"/>
                    <a:pt x="663123" y="0"/>
                  </a:cubicBezTo>
                  <a:cubicBezTo>
                    <a:pt x="972206" y="381000"/>
                    <a:pt x="1326246" y="1135090"/>
                    <a:pt x="1326246" y="1501323"/>
                  </a:cubicBezTo>
                  <a:cubicBezTo>
                    <a:pt x="1326246" y="1867556"/>
                    <a:pt x="1029356" y="2164446"/>
                    <a:pt x="663123" y="2164446"/>
                  </a:cubicBezTo>
                  <a:cubicBezTo>
                    <a:pt x="296890" y="2164446"/>
                    <a:pt x="0" y="1867556"/>
                    <a:pt x="0" y="1501323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86" name="楕円 1">
              <a:extLst>
                <a:ext uri="{FF2B5EF4-FFF2-40B4-BE49-F238E27FC236}">
                  <a16:creationId xmlns:a16="http://schemas.microsoft.com/office/drawing/2014/main" id="{765F5B72-FB1A-4FB0-8611-270141AA1BD3}"/>
                </a:ext>
              </a:extLst>
            </p:cNvPr>
            <p:cNvSpPr/>
            <p:nvPr/>
          </p:nvSpPr>
          <p:spPr>
            <a:xfrm flipH="1">
              <a:off x="6170114" y="2282911"/>
              <a:ext cx="126904" cy="207106"/>
            </a:xfrm>
            <a:custGeom>
              <a:avLst/>
              <a:gdLst>
                <a:gd name="connsiteX0" fmla="*/ 0 w 1326245"/>
                <a:gd name="connsiteY0" fmla="*/ 663123 h 1326245"/>
                <a:gd name="connsiteX1" fmla="*/ 663123 w 1326245"/>
                <a:gd name="connsiteY1" fmla="*/ 0 h 1326245"/>
                <a:gd name="connsiteX2" fmla="*/ 1326246 w 1326245"/>
                <a:gd name="connsiteY2" fmla="*/ 663123 h 1326245"/>
                <a:gd name="connsiteX3" fmla="*/ 663123 w 1326245"/>
                <a:gd name="connsiteY3" fmla="*/ 1326246 h 1326245"/>
                <a:gd name="connsiteX4" fmla="*/ 0 w 1326245"/>
                <a:gd name="connsiteY4" fmla="*/ 663123 h 1326245"/>
                <a:gd name="connsiteX0" fmla="*/ 0 w 1326246"/>
                <a:gd name="connsiteY0" fmla="*/ 663123 h 1326246"/>
                <a:gd name="connsiteX1" fmla="*/ 663123 w 1326246"/>
                <a:gd name="connsiteY1" fmla="*/ 0 h 1326246"/>
                <a:gd name="connsiteX2" fmla="*/ 1326246 w 1326246"/>
                <a:gd name="connsiteY2" fmla="*/ 663123 h 1326246"/>
                <a:gd name="connsiteX3" fmla="*/ 663123 w 1326246"/>
                <a:gd name="connsiteY3" fmla="*/ 1326246 h 1326246"/>
                <a:gd name="connsiteX4" fmla="*/ 0 w 1326246"/>
                <a:gd name="connsiteY4" fmla="*/ 663123 h 1326246"/>
                <a:gd name="connsiteX0" fmla="*/ 0 w 1326246"/>
                <a:gd name="connsiteY0" fmla="*/ 663123 h 1326246"/>
                <a:gd name="connsiteX1" fmla="*/ 663123 w 1326246"/>
                <a:gd name="connsiteY1" fmla="*/ 0 h 1326246"/>
                <a:gd name="connsiteX2" fmla="*/ 1326246 w 1326246"/>
                <a:gd name="connsiteY2" fmla="*/ 663123 h 1326246"/>
                <a:gd name="connsiteX3" fmla="*/ 663123 w 1326246"/>
                <a:gd name="connsiteY3" fmla="*/ 1326246 h 1326246"/>
                <a:gd name="connsiteX4" fmla="*/ 0 w 1326246"/>
                <a:gd name="connsiteY4" fmla="*/ 663123 h 1326246"/>
                <a:gd name="connsiteX0" fmla="*/ 0 w 1326246"/>
                <a:gd name="connsiteY0" fmla="*/ 663123 h 1326246"/>
                <a:gd name="connsiteX1" fmla="*/ 663123 w 1326246"/>
                <a:gd name="connsiteY1" fmla="*/ 0 h 1326246"/>
                <a:gd name="connsiteX2" fmla="*/ 1326246 w 1326246"/>
                <a:gd name="connsiteY2" fmla="*/ 663123 h 1326246"/>
                <a:gd name="connsiteX3" fmla="*/ 663123 w 1326246"/>
                <a:gd name="connsiteY3" fmla="*/ 1326246 h 1326246"/>
                <a:gd name="connsiteX4" fmla="*/ 0 w 1326246"/>
                <a:gd name="connsiteY4" fmla="*/ 663123 h 1326246"/>
                <a:gd name="connsiteX0" fmla="*/ 0 w 1326246"/>
                <a:gd name="connsiteY0" fmla="*/ 1501323 h 2164446"/>
                <a:gd name="connsiteX1" fmla="*/ 663123 w 1326246"/>
                <a:gd name="connsiteY1" fmla="*/ 0 h 2164446"/>
                <a:gd name="connsiteX2" fmla="*/ 1326246 w 1326246"/>
                <a:gd name="connsiteY2" fmla="*/ 1501323 h 2164446"/>
                <a:gd name="connsiteX3" fmla="*/ 663123 w 1326246"/>
                <a:gd name="connsiteY3" fmla="*/ 2164446 h 2164446"/>
                <a:gd name="connsiteX4" fmla="*/ 0 w 1326246"/>
                <a:gd name="connsiteY4" fmla="*/ 1501323 h 2164446"/>
                <a:gd name="connsiteX0" fmla="*/ 0 w 1326246"/>
                <a:gd name="connsiteY0" fmla="*/ 1501323 h 2164446"/>
                <a:gd name="connsiteX1" fmla="*/ 663123 w 1326246"/>
                <a:gd name="connsiteY1" fmla="*/ 0 h 2164446"/>
                <a:gd name="connsiteX2" fmla="*/ 1326246 w 1326246"/>
                <a:gd name="connsiteY2" fmla="*/ 1501323 h 2164446"/>
                <a:gd name="connsiteX3" fmla="*/ 663123 w 1326246"/>
                <a:gd name="connsiteY3" fmla="*/ 2164446 h 2164446"/>
                <a:gd name="connsiteX4" fmla="*/ 0 w 1326246"/>
                <a:gd name="connsiteY4" fmla="*/ 1501323 h 2164446"/>
                <a:gd name="connsiteX0" fmla="*/ 0 w 1326246"/>
                <a:gd name="connsiteY0" fmla="*/ 1501323 h 2164446"/>
                <a:gd name="connsiteX1" fmla="*/ 663123 w 1326246"/>
                <a:gd name="connsiteY1" fmla="*/ 0 h 2164446"/>
                <a:gd name="connsiteX2" fmla="*/ 1326246 w 1326246"/>
                <a:gd name="connsiteY2" fmla="*/ 1501323 h 2164446"/>
                <a:gd name="connsiteX3" fmla="*/ 663123 w 1326246"/>
                <a:gd name="connsiteY3" fmla="*/ 2164446 h 2164446"/>
                <a:gd name="connsiteX4" fmla="*/ 0 w 1326246"/>
                <a:gd name="connsiteY4" fmla="*/ 1501323 h 2164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6246" h="2164446">
                  <a:moveTo>
                    <a:pt x="0" y="1501323"/>
                  </a:moveTo>
                  <a:cubicBezTo>
                    <a:pt x="0" y="1135090"/>
                    <a:pt x="334990" y="400050"/>
                    <a:pt x="663123" y="0"/>
                  </a:cubicBezTo>
                  <a:cubicBezTo>
                    <a:pt x="972206" y="381000"/>
                    <a:pt x="1326246" y="1135090"/>
                    <a:pt x="1326246" y="1501323"/>
                  </a:cubicBezTo>
                  <a:cubicBezTo>
                    <a:pt x="1326246" y="1867556"/>
                    <a:pt x="1029356" y="2164446"/>
                    <a:pt x="663123" y="2164446"/>
                  </a:cubicBezTo>
                  <a:cubicBezTo>
                    <a:pt x="296890" y="2164446"/>
                    <a:pt x="0" y="1867556"/>
                    <a:pt x="0" y="1501323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122" name="グループ化 121">
            <a:extLst>
              <a:ext uri="{FF2B5EF4-FFF2-40B4-BE49-F238E27FC236}">
                <a16:creationId xmlns:a16="http://schemas.microsoft.com/office/drawing/2014/main" id="{1ADD9E53-C202-4A3D-B691-6E12B596F3AF}"/>
              </a:ext>
            </a:extLst>
          </p:cNvPr>
          <p:cNvGrpSpPr/>
          <p:nvPr/>
        </p:nvGrpSpPr>
        <p:grpSpPr>
          <a:xfrm>
            <a:off x="1416632" y="3699353"/>
            <a:ext cx="1256835" cy="2767677"/>
            <a:chOff x="929906" y="537352"/>
            <a:chExt cx="1880560" cy="4141182"/>
          </a:xfrm>
        </p:grpSpPr>
        <p:sp>
          <p:nvSpPr>
            <p:cNvPr id="123" name="フリーフォーム: 図形 122">
              <a:extLst>
                <a:ext uri="{FF2B5EF4-FFF2-40B4-BE49-F238E27FC236}">
                  <a16:creationId xmlns:a16="http://schemas.microsoft.com/office/drawing/2014/main" id="{CB969FF6-D254-4D01-B29D-86421FDCD10D}"/>
                </a:ext>
              </a:extLst>
            </p:cNvPr>
            <p:cNvSpPr/>
            <p:nvPr/>
          </p:nvSpPr>
          <p:spPr>
            <a:xfrm>
              <a:off x="1100867" y="2256924"/>
              <a:ext cx="1495853" cy="2293361"/>
            </a:xfrm>
            <a:custGeom>
              <a:avLst/>
              <a:gdLst>
                <a:gd name="connsiteX0" fmla="*/ 55111 w 1495853"/>
                <a:gd name="connsiteY0" fmla="*/ 0 h 2293361"/>
                <a:gd name="connsiteX1" fmla="*/ 70205 w 1495853"/>
                <a:gd name="connsiteY1" fmla="*/ 6253 h 2293361"/>
                <a:gd name="connsiteX2" fmla="*/ 147421 w 1495853"/>
                <a:gd name="connsiteY2" fmla="*/ 83467 h 2293361"/>
                <a:gd name="connsiteX3" fmla="*/ 159591 w 1495853"/>
                <a:gd name="connsiteY3" fmla="*/ 84230 h 2293361"/>
                <a:gd name="connsiteX4" fmla="*/ 361356 w 1495853"/>
                <a:gd name="connsiteY4" fmla="*/ 138293 h 2293361"/>
                <a:gd name="connsiteX5" fmla="*/ 397149 w 1495853"/>
                <a:gd name="connsiteY5" fmla="*/ 200288 h 2293361"/>
                <a:gd name="connsiteX6" fmla="*/ 393039 w 1495853"/>
                <a:gd name="connsiteY6" fmla="*/ 215626 h 2293361"/>
                <a:gd name="connsiteX7" fmla="*/ 311595 w 1495853"/>
                <a:gd name="connsiteY7" fmla="*/ 262648 h 2293361"/>
                <a:gd name="connsiteX8" fmla="*/ 295951 w 1495853"/>
                <a:gd name="connsiteY8" fmla="*/ 258456 h 2293361"/>
                <a:gd name="connsiteX9" fmla="*/ 266487 w 1495853"/>
                <a:gd name="connsiteY9" fmla="*/ 314019 h 2293361"/>
                <a:gd name="connsiteX10" fmla="*/ 400567 w 1495853"/>
                <a:gd name="connsiteY10" fmla="*/ 890069 h 2293361"/>
                <a:gd name="connsiteX11" fmla="*/ 475834 w 1495853"/>
                <a:gd name="connsiteY11" fmla="*/ 944629 h 2293361"/>
                <a:gd name="connsiteX12" fmla="*/ 543294 w 1495853"/>
                <a:gd name="connsiteY12" fmla="*/ 976820 h 2293361"/>
                <a:gd name="connsiteX13" fmla="*/ 623617 w 1495853"/>
                <a:gd name="connsiteY13" fmla="*/ 922665 h 2293361"/>
                <a:gd name="connsiteX14" fmla="*/ 733890 w 1495853"/>
                <a:gd name="connsiteY14" fmla="*/ 900402 h 2293361"/>
                <a:gd name="connsiteX15" fmla="*/ 844163 w 1495853"/>
                <a:gd name="connsiteY15" fmla="*/ 922665 h 2293361"/>
                <a:gd name="connsiteX16" fmla="*/ 924325 w 1495853"/>
                <a:gd name="connsiteY16" fmla="*/ 976712 h 2293361"/>
                <a:gd name="connsiteX17" fmla="*/ 989350 w 1495853"/>
                <a:gd name="connsiteY17" fmla="*/ 946156 h 2293361"/>
                <a:gd name="connsiteX18" fmla="*/ 1064940 w 1495853"/>
                <a:gd name="connsiteY18" fmla="*/ 892044 h 2293361"/>
                <a:gd name="connsiteX19" fmla="*/ 1202443 w 1495853"/>
                <a:gd name="connsiteY19" fmla="*/ 316802 h 2293361"/>
                <a:gd name="connsiteX20" fmla="*/ 1173390 w 1495853"/>
                <a:gd name="connsiteY20" fmla="*/ 261217 h 2293361"/>
                <a:gd name="connsiteX21" fmla="*/ 1133798 w 1495853"/>
                <a:gd name="connsiteY21" fmla="*/ 256005 h 2293361"/>
                <a:gd name="connsiteX22" fmla="*/ 1102814 w 1495853"/>
                <a:gd name="connsiteY22" fmla="*/ 215626 h 2293361"/>
                <a:gd name="connsiteX23" fmla="*/ 1098704 w 1495853"/>
                <a:gd name="connsiteY23" fmla="*/ 200288 h 2293361"/>
                <a:gd name="connsiteX24" fmla="*/ 1134497 w 1495853"/>
                <a:gd name="connsiteY24" fmla="*/ 138293 h 2293361"/>
                <a:gd name="connsiteX25" fmla="*/ 1336263 w 1495853"/>
                <a:gd name="connsiteY25" fmla="*/ 84230 h 2293361"/>
                <a:gd name="connsiteX26" fmla="*/ 1348432 w 1495853"/>
                <a:gd name="connsiteY26" fmla="*/ 83467 h 2293361"/>
                <a:gd name="connsiteX27" fmla="*/ 1425648 w 1495853"/>
                <a:gd name="connsiteY27" fmla="*/ 6253 h 2293361"/>
                <a:gd name="connsiteX28" fmla="*/ 1440742 w 1495853"/>
                <a:gd name="connsiteY28" fmla="*/ 0 h 2293361"/>
                <a:gd name="connsiteX29" fmla="*/ 1455836 w 1495853"/>
                <a:gd name="connsiteY29" fmla="*/ 6252 h 2293361"/>
                <a:gd name="connsiteX30" fmla="*/ 1460572 w 1495853"/>
                <a:gd name="connsiteY30" fmla="*/ 10988 h 2293361"/>
                <a:gd name="connsiteX31" fmla="*/ 1460572 w 1495853"/>
                <a:gd name="connsiteY31" fmla="*/ 50648 h 2293361"/>
                <a:gd name="connsiteX32" fmla="*/ 1399271 w 1495853"/>
                <a:gd name="connsiteY32" fmla="*/ 111947 h 2293361"/>
                <a:gd name="connsiteX33" fmla="*/ 1459582 w 1495853"/>
                <a:gd name="connsiteY33" fmla="*/ 77127 h 2293361"/>
                <a:gd name="connsiteX34" fmla="*/ 1475781 w 1495853"/>
                <a:gd name="connsiteY34" fmla="*/ 74993 h 2293361"/>
                <a:gd name="connsiteX35" fmla="*/ 1488743 w 1495853"/>
                <a:gd name="connsiteY35" fmla="*/ 84940 h 2293361"/>
                <a:gd name="connsiteX36" fmla="*/ 1492092 w 1495853"/>
                <a:gd name="connsiteY36" fmla="*/ 90739 h 2293361"/>
                <a:gd name="connsiteX37" fmla="*/ 1481828 w 1495853"/>
                <a:gd name="connsiteY37" fmla="*/ 129048 h 2293361"/>
                <a:gd name="connsiteX38" fmla="*/ 1473980 w 1495853"/>
                <a:gd name="connsiteY38" fmla="*/ 133579 h 2293361"/>
                <a:gd name="connsiteX39" fmla="*/ 1482584 w 1495853"/>
                <a:gd name="connsiteY39" fmla="*/ 144791 h 2293361"/>
                <a:gd name="connsiteX40" fmla="*/ 1484317 w 1495853"/>
                <a:gd name="connsiteY40" fmla="*/ 151260 h 2293361"/>
                <a:gd name="connsiteX41" fmla="*/ 1464486 w 1495853"/>
                <a:gd name="connsiteY41" fmla="*/ 185607 h 2293361"/>
                <a:gd name="connsiteX42" fmla="*/ 1367071 w 1495853"/>
                <a:gd name="connsiteY42" fmla="*/ 211708 h 2293361"/>
                <a:gd name="connsiteX43" fmla="*/ 1365916 w 1495853"/>
                <a:gd name="connsiteY43" fmla="*/ 211556 h 2293361"/>
                <a:gd name="connsiteX44" fmla="*/ 1355346 w 1495853"/>
                <a:gd name="connsiteY44" fmla="*/ 216806 h 2293361"/>
                <a:gd name="connsiteX45" fmla="*/ 1330347 w 1495853"/>
                <a:gd name="connsiteY45" fmla="*/ 223505 h 2293361"/>
                <a:gd name="connsiteX46" fmla="*/ 1347934 w 1495853"/>
                <a:gd name="connsiteY46" fmla="*/ 257151 h 2293361"/>
                <a:gd name="connsiteX47" fmla="*/ 1167734 w 1495853"/>
                <a:gd name="connsiteY47" fmla="*/ 1011012 h 2293361"/>
                <a:gd name="connsiteX48" fmla="*/ 1068673 w 1495853"/>
                <a:gd name="connsiteY48" fmla="*/ 1081926 h 2293361"/>
                <a:gd name="connsiteX49" fmla="*/ 1006616 w 1495853"/>
                <a:gd name="connsiteY49" fmla="*/ 1111087 h 2293361"/>
                <a:gd name="connsiteX50" fmla="*/ 1011434 w 1495853"/>
                <a:gd name="connsiteY50" fmla="*/ 1126606 h 2293361"/>
                <a:gd name="connsiteX51" fmla="*/ 1017189 w 1495853"/>
                <a:gd name="connsiteY51" fmla="*/ 1183701 h 2293361"/>
                <a:gd name="connsiteX52" fmla="*/ 1017189 w 1495853"/>
                <a:gd name="connsiteY52" fmla="*/ 1696090 h 2293361"/>
                <a:gd name="connsiteX53" fmla="*/ 1101812 w 1495853"/>
                <a:gd name="connsiteY53" fmla="*/ 1741439 h 2293361"/>
                <a:gd name="connsiteX54" fmla="*/ 1397440 w 1495853"/>
                <a:gd name="connsiteY54" fmla="*/ 2288127 h 2293361"/>
                <a:gd name="connsiteX55" fmla="*/ 1201427 w 1495853"/>
                <a:gd name="connsiteY55" fmla="*/ 2289789 h 2293361"/>
                <a:gd name="connsiteX56" fmla="*/ 732103 w 1495853"/>
                <a:gd name="connsiteY56" fmla="*/ 1826202 h 2293361"/>
                <a:gd name="connsiteX57" fmla="*/ 266334 w 1495853"/>
                <a:gd name="connsiteY57" fmla="*/ 2293361 h 2293361"/>
                <a:gd name="connsiteX58" fmla="*/ 70314 w 1495853"/>
                <a:gd name="connsiteY58" fmla="*/ 2293197 h 2293361"/>
                <a:gd name="connsiteX59" fmla="*/ 361758 w 1495853"/>
                <a:gd name="connsiteY59" fmla="*/ 1744266 h 2293361"/>
                <a:gd name="connsiteX60" fmla="*/ 450591 w 1495853"/>
                <a:gd name="connsiteY60" fmla="*/ 1695783 h 2293361"/>
                <a:gd name="connsiteX61" fmla="*/ 450591 w 1495853"/>
                <a:gd name="connsiteY61" fmla="*/ 1183701 h 2293361"/>
                <a:gd name="connsiteX62" fmla="*/ 456347 w 1495853"/>
                <a:gd name="connsiteY62" fmla="*/ 1126606 h 2293361"/>
                <a:gd name="connsiteX63" fmla="*/ 461144 w 1495853"/>
                <a:gd name="connsiteY63" fmla="*/ 1111152 h 2293361"/>
                <a:gd name="connsiteX64" fmla="*/ 395704 w 1495853"/>
                <a:gd name="connsiteY64" fmla="*/ 1079925 h 2293361"/>
                <a:gd name="connsiteX65" fmla="*/ 297066 w 1495853"/>
                <a:gd name="connsiteY65" fmla="*/ 1008423 h 2293361"/>
                <a:gd name="connsiteX66" fmla="*/ 121353 w 1495853"/>
                <a:gd name="connsiteY66" fmla="*/ 253503 h 2293361"/>
                <a:gd name="connsiteX67" fmla="*/ 140774 w 1495853"/>
                <a:gd name="connsiteY67" fmla="*/ 216878 h 2293361"/>
                <a:gd name="connsiteX68" fmla="*/ 140507 w 1495853"/>
                <a:gd name="connsiteY68" fmla="*/ 216806 h 2293361"/>
                <a:gd name="connsiteX69" fmla="*/ 129938 w 1495853"/>
                <a:gd name="connsiteY69" fmla="*/ 211556 h 2293361"/>
                <a:gd name="connsiteX70" fmla="*/ 128782 w 1495853"/>
                <a:gd name="connsiteY70" fmla="*/ 211708 h 2293361"/>
                <a:gd name="connsiteX71" fmla="*/ 31367 w 1495853"/>
                <a:gd name="connsiteY71" fmla="*/ 185607 h 2293361"/>
                <a:gd name="connsiteX72" fmla="*/ 11536 w 1495853"/>
                <a:gd name="connsiteY72" fmla="*/ 151260 h 2293361"/>
                <a:gd name="connsiteX73" fmla="*/ 13269 w 1495853"/>
                <a:gd name="connsiteY73" fmla="*/ 144791 h 2293361"/>
                <a:gd name="connsiteX74" fmla="*/ 21873 w 1495853"/>
                <a:gd name="connsiteY74" fmla="*/ 133579 h 2293361"/>
                <a:gd name="connsiteX75" fmla="*/ 14025 w 1495853"/>
                <a:gd name="connsiteY75" fmla="*/ 129048 h 2293361"/>
                <a:gd name="connsiteX76" fmla="*/ 3761 w 1495853"/>
                <a:gd name="connsiteY76" fmla="*/ 90739 h 2293361"/>
                <a:gd name="connsiteX77" fmla="*/ 7110 w 1495853"/>
                <a:gd name="connsiteY77" fmla="*/ 84940 h 2293361"/>
                <a:gd name="connsiteX78" fmla="*/ 20072 w 1495853"/>
                <a:gd name="connsiteY78" fmla="*/ 74993 h 2293361"/>
                <a:gd name="connsiteX79" fmla="*/ 36271 w 1495853"/>
                <a:gd name="connsiteY79" fmla="*/ 77127 h 2293361"/>
                <a:gd name="connsiteX80" fmla="*/ 96582 w 1495853"/>
                <a:gd name="connsiteY80" fmla="*/ 111947 h 2293361"/>
                <a:gd name="connsiteX81" fmla="*/ 35281 w 1495853"/>
                <a:gd name="connsiteY81" fmla="*/ 50648 h 2293361"/>
                <a:gd name="connsiteX82" fmla="*/ 35281 w 1495853"/>
                <a:gd name="connsiteY82" fmla="*/ 10988 h 2293361"/>
                <a:gd name="connsiteX83" fmla="*/ 40017 w 1495853"/>
                <a:gd name="connsiteY83" fmla="*/ 6252 h 2293361"/>
                <a:gd name="connsiteX84" fmla="*/ 55111 w 1495853"/>
                <a:gd name="connsiteY84" fmla="*/ 0 h 2293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1495853" h="2293361">
                  <a:moveTo>
                    <a:pt x="55111" y="0"/>
                  </a:moveTo>
                  <a:cubicBezTo>
                    <a:pt x="60575" y="0"/>
                    <a:pt x="66037" y="2084"/>
                    <a:pt x="70205" y="6253"/>
                  </a:cubicBezTo>
                  <a:lnTo>
                    <a:pt x="147421" y="83467"/>
                  </a:lnTo>
                  <a:lnTo>
                    <a:pt x="159591" y="84230"/>
                  </a:lnTo>
                  <a:lnTo>
                    <a:pt x="361356" y="138293"/>
                  </a:lnTo>
                  <a:cubicBezTo>
                    <a:pt x="388360" y="145529"/>
                    <a:pt x="404385" y="173285"/>
                    <a:pt x="397149" y="200288"/>
                  </a:cubicBezTo>
                  <a:lnTo>
                    <a:pt x="393039" y="215626"/>
                  </a:lnTo>
                  <a:cubicBezTo>
                    <a:pt x="383534" y="251101"/>
                    <a:pt x="347070" y="272154"/>
                    <a:pt x="311595" y="262648"/>
                  </a:cubicBezTo>
                  <a:lnTo>
                    <a:pt x="295951" y="258456"/>
                  </a:lnTo>
                  <a:lnTo>
                    <a:pt x="266487" y="314019"/>
                  </a:lnTo>
                  <a:cubicBezTo>
                    <a:pt x="183964" y="511572"/>
                    <a:pt x="234309" y="744678"/>
                    <a:pt x="400567" y="890069"/>
                  </a:cubicBezTo>
                  <a:cubicBezTo>
                    <a:pt x="424318" y="910839"/>
                    <a:pt x="449528" y="929026"/>
                    <a:pt x="475834" y="944629"/>
                  </a:cubicBezTo>
                  <a:lnTo>
                    <a:pt x="543294" y="976820"/>
                  </a:lnTo>
                  <a:lnTo>
                    <a:pt x="623617" y="922665"/>
                  </a:lnTo>
                  <a:cubicBezTo>
                    <a:pt x="657511" y="908329"/>
                    <a:pt x="694775" y="900402"/>
                    <a:pt x="733890" y="900402"/>
                  </a:cubicBezTo>
                  <a:cubicBezTo>
                    <a:pt x="773006" y="900402"/>
                    <a:pt x="810270" y="908329"/>
                    <a:pt x="844163" y="922665"/>
                  </a:cubicBezTo>
                  <a:lnTo>
                    <a:pt x="924325" y="976712"/>
                  </a:lnTo>
                  <a:lnTo>
                    <a:pt x="989350" y="946156"/>
                  </a:lnTo>
                  <a:cubicBezTo>
                    <a:pt x="1015748" y="930709"/>
                    <a:pt x="1041066" y="912673"/>
                    <a:pt x="1064940" y="892044"/>
                  </a:cubicBezTo>
                  <a:cubicBezTo>
                    <a:pt x="1232060" y="747644"/>
                    <a:pt x="1283790" y="514841"/>
                    <a:pt x="1202443" y="316802"/>
                  </a:cubicBezTo>
                  <a:lnTo>
                    <a:pt x="1173390" y="261217"/>
                  </a:lnTo>
                  <a:lnTo>
                    <a:pt x="1133798" y="256005"/>
                  </a:lnTo>
                  <a:cubicBezTo>
                    <a:pt x="1119059" y="247495"/>
                    <a:pt x="1107567" y="233364"/>
                    <a:pt x="1102814" y="215626"/>
                  </a:cubicBezTo>
                  <a:lnTo>
                    <a:pt x="1098704" y="200288"/>
                  </a:lnTo>
                  <a:cubicBezTo>
                    <a:pt x="1091469" y="173285"/>
                    <a:pt x="1107494" y="145529"/>
                    <a:pt x="1134497" y="138293"/>
                  </a:cubicBezTo>
                  <a:lnTo>
                    <a:pt x="1336263" y="84230"/>
                  </a:lnTo>
                  <a:lnTo>
                    <a:pt x="1348432" y="83467"/>
                  </a:lnTo>
                  <a:lnTo>
                    <a:pt x="1425648" y="6253"/>
                  </a:lnTo>
                  <a:cubicBezTo>
                    <a:pt x="1429816" y="2084"/>
                    <a:pt x="1435278" y="0"/>
                    <a:pt x="1440742" y="0"/>
                  </a:cubicBezTo>
                  <a:cubicBezTo>
                    <a:pt x="1446205" y="0"/>
                    <a:pt x="1451667" y="2084"/>
                    <a:pt x="1455836" y="6252"/>
                  </a:cubicBezTo>
                  <a:lnTo>
                    <a:pt x="1460572" y="10988"/>
                  </a:lnTo>
                  <a:cubicBezTo>
                    <a:pt x="1471523" y="21940"/>
                    <a:pt x="1471524" y="39697"/>
                    <a:pt x="1460572" y="50648"/>
                  </a:cubicBezTo>
                  <a:lnTo>
                    <a:pt x="1399271" y="111947"/>
                  </a:lnTo>
                  <a:lnTo>
                    <a:pt x="1459582" y="77127"/>
                  </a:lnTo>
                  <a:cubicBezTo>
                    <a:pt x="1464687" y="74179"/>
                    <a:pt x="1470504" y="73579"/>
                    <a:pt x="1475781" y="74993"/>
                  </a:cubicBezTo>
                  <a:cubicBezTo>
                    <a:pt x="1481059" y="76408"/>
                    <a:pt x="1485796" y="79834"/>
                    <a:pt x="1488743" y="84940"/>
                  </a:cubicBezTo>
                  <a:lnTo>
                    <a:pt x="1492092" y="90739"/>
                  </a:lnTo>
                  <a:cubicBezTo>
                    <a:pt x="1499836" y="104153"/>
                    <a:pt x="1495240" y="121304"/>
                    <a:pt x="1481828" y="129048"/>
                  </a:cubicBezTo>
                  <a:lnTo>
                    <a:pt x="1473980" y="133579"/>
                  </a:lnTo>
                  <a:lnTo>
                    <a:pt x="1482584" y="144791"/>
                  </a:lnTo>
                  <a:lnTo>
                    <a:pt x="1484317" y="151260"/>
                  </a:lnTo>
                  <a:cubicBezTo>
                    <a:pt x="1488326" y="166220"/>
                    <a:pt x="1479447" y="181598"/>
                    <a:pt x="1464486" y="185607"/>
                  </a:cubicBezTo>
                  <a:lnTo>
                    <a:pt x="1367071" y="211708"/>
                  </a:lnTo>
                  <a:lnTo>
                    <a:pt x="1365916" y="211556"/>
                  </a:lnTo>
                  <a:lnTo>
                    <a:pt x="1355346" y="216806"/>
                  </a:lnTo>
                  <a:lnTo>
                    <a:pt x="1330347" y="223505"/>
                  </a:lnTo>
                  <a:lnTo>
                    <a:pt x="1347934" y="257151"/>
                  </a:lnTo>
                  <a:cubicBezTo>
                    <a:pt x="1454540" y="516684"/>
                    <a:pt x="1386747" y="821775"/>
                    <a:pt x="1167734" y="1011012"/>
                  </a:cubicBezTo>
                  <a:cubicBezTo>
                    <a:pt x="1136447" y="1038046"/>
                    <a:pt x="1103268" y="1061683"/>
                    <a:pt x="1068673" y="1081926"/>
                  </a:cubicBezTo>
                  <a:lnTo>
                    <a:pt x="1006616" y="1111087"/>
                  </a:lnTo>
                  <a:lnTo>
                    <a:pt x="1011434" y="1126606"/>
                  </a:lnTo>
                  <a:cubicBezTo>
                    <a:pt x="1015207" y="1145048"/>
                    <a:pt x="1017189" y="1164143"/>
                    <a:pt x="1017189" y="1183701"/>
                  </a:cubicBezTo>
                  <a:lnTo>
                    <a:pt x="1017189" y="1696090"/>
                  </a:lnTo>
                  <a:lnTo>
                    <a:pt x="1101812" y="1741439"/>
                  </a:lnTo>
                  <a:cubicBezTo>
                    <a:pt x="1278483" y="1859356"/>
                    <a:pt x="1395505" y="2059838"/>
                    <a:pt x="1397440" y="2288127"/>
                  </a:cubicBezTo>
                  <a:lnTo>
                    <a:pt x="1201427" y="2289789"/>
                  </a:lnTo>
                  <a:cubicBezTo>
                    <a:pt x="1199244" y="2032425"/>
                    <a:pt x="989474" y="1825219"/>
                    <a:pt x="732103" y="1826202"/>
                  </a:cubicBezTo>
                  <a:cubicBezTo>
                    <a:pt x="474732" y="1827185"/>
                    <a:pt x="266551" y="2035988"/>
                    <a:pt x="266334" y="2293361"/>
                  </a:cubicBezTo>
                  <a:lnTo>
                    <a:pt x="70314" y="2293197"/>
                  </a:lnTo>
                  <a:cubicBezTo>
                    <a:pt x="70506" y="2064900"/>
                    <a:pt x="185992" y="1863530"/>
                    <a:pt x="361758" y="1744266"/>
                  </a:cubicBezTo>
                  <a:lnTo>
                    <a:pt x="450591" y="1695783"/>
                  </a:lnTo>
                  <a:lnTo>
                    <a:pt x="450591" y="1183701"/>
                  </a:lnTo>
                  <a:cubicBezTo>
                    <a:pt x="450591" y="1164143"/>
                    <a:pt x="452573" y="1145048"/>
                    <a:pt x="456347" y="1126606"/>
                  </a:cubicBezTo>
                  <a:lnTo>
                    <a:pt x="461144" y="1111152"/>
                  </a:lnTo>
                  <a:lnTo>
                    <a:pt x="395704" y="1079925"/>
                  </a:lnTo>
                  <a:cubicBezTo>
                    <a:pt x="361230" y="1059477"/>
                    <a:pt x="328192" y="1035643"/>
                    <a:pt x="297066" y="1008423"/>
                  </a:cubicBezTo>
                  <a:cubicBezTo>
                    <a:pt x="79183" y="817886"/>
                    <a:pt x="13205" y="512398"/>
                    <a:pt x="121353" y="253503"/>
                  </a:cubicBezTo>
                  <a:lnTo>
                    <a:pt x="140774" y="216878"/>
                  </a:lnTo>
                  <a:lnTo>
                    <a:pt x="140507" y="216806"/>
                  </a:lnTo>
                  <a:lnTo>
                    <a:pt x="129938" y="211556"/>
                  </a:lnTo>
                  <a:lnTo>
                    <a:pt x="128782" y="211708"/>
                  </a:lnTo>
                  <a:lnTo>
                    <a:pt x="31367" y="185607"/>
                  </a:lnTo>
                  <a:cubicBezTo>
                    <a:pt x="16406" y="181598"/>
                    <a:pt x="7527" y="166220"/>
                    <a:pt x="11536" y="151260"/>
                  </a:cubicBezTo>
                  <a:lnTo>
                    <a:pt x="13269" y="144791"/>
                  </a:lnTo>
                  <a:lnTo>
                    <a:pt x="21873" y="133579"/>
                  </a:lnTo>
                  <a:lnTo>
                    <a:pt x="14025" y="129048"/>
                  </a:lnTo>
                  <a:cubicBezTo>
                    <a:pt x="613" y="121304"/>
                    <a:pt x="-3983" y="104153"/>
                    <a:pt x="3761" y="90739"/>
                  </a:cubicBezTo>
                  <a:lnTo>
                    <a:pt x="7110" y="84940"/>
                  </a:lnTo>
                  <a:cubicBezTo>
                    <a:pt x="10057" y="79834"/>
                    <a:pt x="14794" y="76408"/>
                    <a:pt x="20072" y="74993"/>
                  </a:cubicBezTo>
                  <a:cubicBezTo>
                    <a:pt x="25349" y="73579"/>
                    <a:pt x="31166" y="74179"/>
                    <a:pt x="36271" y="77127"/>
                  </a:cubicBezTo>
                  <a:lnTo>
                    <a:pt x="96582" y="111947"/>
                  </a:lnTo>
                  <a:lnTo>
                    <a:pt x="35281" y="50648"/>
                  </a:lnTo>
                  <a:cubicBezTo>
                    <a:pt x="24329" y="39697"/>
                    <a:pt x="24330" y="21940"/>
                    <a:pt x="35281" y="10988"/>
                  </a:cubicBezTo>
                  <a:lnTo>
                    <a:pt x="40017" y="6252"/>
                  </a:lnTo>
                  <a:cubicBezTo>
                    <a:pt x="44186" y="2084"/>
                    <a:pt x="49648" y="0"/>
                    <a:pt x="55111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24" name="フリーフォーム: 図形 123">
              <a:extLst>
                <a:ext uri="{FF2B5EF4-FFF2-40B4-BE49-F238E27FC236}">
                  <a16:creationId xmlns:a16="http://schemas.microsoft.com/office/drawing/2014/main" id="{029FB551-D2C3-47E5-932D-A2706E419399}"/>
                </a:ext>
              </a:extLst>
            </p:cNvPr>
            <p:cNvSpPr/>
            <p:nvPr/>
          </p:nvSpPr>
          <p:spPr>
            <a:xfrm>
              <a:off x="1205905" y="3785447"/>
              <a:ext cx="1255050" cy="477568"/>
            </a:xfrm>
            <a:custGeom>
              <a:avLst/>
              <a:gdLst>
                <a:gd name="connsiteX0" fmla="*/ 677191 w 1354382"/>
                <a:gd name="connsiteY0" fmla="*/ 0 h 477568"/>
                <a:gd name="connsiteX1" fmla="*/ 1343167 w 1354382"/>
                <a:gd name="connsiteY1" fmla="*/ 441438 h 477568"/>
                <a:gd name="connsiteX2" fmla="*/ 1354382 w 1354382"/>
                <a:gd name="connsiteY2" fmla="*/ 477568 h 477568"/>
                <a:gd name="connsiteX3" fmla="*/ 1278765 w 1354382"/>
                <a:gd name="connsiteY3" fmla="*/ 471884 h 477568"/>
                <a:gd name="connsiteX4" fmla="*/ 677191 w 1354382"/>
                <a:gd name="connsiteY4" fmla="*/ 457200 h 477568"/>
                <a:gd name="connsiteX5" fmla="*/ 75617 w 1354382"/>
                <a:gd name="connsiteY5" fmla="*/ 471884 h 477568"/>
                <a:gd name="connsiteX6" fmla="*/ 0 w 1354382"/>
                <a:gd name="connsiteY6" fmla="*/ 477568 h 477568"/>
                <a:gd name="connsiteX7" fmla="*/ 11216 w 1354382"/>
                <a:gd name="connsiteY7" fmla="*/ 441438 h 477568"/>
                <a:gd name="connsiteX8" fmla="*/ 677191 w 1354382"/>
                <a:gd name="connsiteY8" fmla="*/ 0 h 4775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54382" h="477568">
                  <a:moveTo>
                    <a:pt x="677191" y="0"/>
                  </a:moveTo>
                  <a:cubicBezTo>
                    <a:pt x="976575" y="0"/>
                    <a:pt x="1233444" y="182024"/>
                    <a:pt x="1343167" y="441438"/>
                  </a:cubicBezTo>
                  <a:lnTo>
                    <a:pt x="1354382" y="477568"/>
                  </a:lnTo>
                  <a:lnTo>
                    <a:pt x="1278765" y="471884"/>
                  </a:lnTo>
                  <a:cubicBezTo>
                    <a:pt x="1084451" y="462256"/>
                    <a:pt x="883260" y="457200"/>
                    <a:pt x="677191" y="457200"/>
                  </a:cubicBezTo>
                  <a:cubicBezTo>
                    <a:pt x="471123" y="457200"/>
                    <a:pt x="269931" y="462256"/>
                    <a:pt x="75617" y="471884"/>
                  </a:cubicBezTo>
                  <a:lnTo>
                    <a:pt x="0" y="477568"/>
                  </a:lnTo>
                  <a:lnTo>
                    <a:pt x="11216" y="441438"/>
                  </a:lnTo>
                  <a:cubicBezTo>
                    <a:pt x="120939" y="182024"/>
                    <a:pt x="377808" y="0"/>
                    <a:pt x="677191" y="0"/>
                  </a:cubicBezTo>
                  <a:close/>
                </a:path>
              </a:pathLst>
            </a:custGeom>
            <a:solidFill>
              <a:srgbClr val="FF5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" name="フリーフォーム: 図形 124">
              <a:extLst>
                <a:ext uri="{FF2B5EF4-FFF2-40B4-BE49-F238E27FC236}">
                  <a16:creationId xmlns:a16="http://schemas.microsoft.com/office/drawing/2014/main" id="{C6174FCF-2EE5-4B3E-8981-6F09758C9839}"/>
                </a:ext>
              </a:extLst>
            </p:cNvPr>
            <p:cNvSpPr/>
            <p:nvPr/>
          </p:nvSpPr>
          <p:spPr>
            <a:xfrm>
              <a:off x="1153744" y="2478648"/>
              <a:ext cx="1362031" cy="1389295"/>
            </a:xfrm>
            <a:custGeom>
              <a:avLst/>
              <a:gdLst>
                <a:gd name="connsiteX0" fmla="*/ 54396 w 1362031"/>
                <a:gd name="connsiteY0" fmla="*/ 0 h 1389295"/>
                <a:gd name="connsiteX1" fmla="*/ 234010 w 1362031"/>
                <a:gd name="connsiteY1" fmla="*/ 76416 h 1389295"/>
                <a:gd name="connsiteX2" fmla="*/ 378949 w 1362031"/>
                <a:gd name="connsiteY2" fmla="*/ 647031 h 1389295"/>
                <a:gd name="connsiteX3" fmla="*/ 446154 w 1362031"/>
                <a:gd name="connsiteY3" fmla="*/ 691854 h 1389295"/>
                <a:gd name="connsiteX4" fmla="*/ 486533 w 1362031"/>
                <a:gd name="connsiteY4" fmla="*/ 710039 h 1389295"/>
                <a:gd name="connsiteX5" fmla="*/ 508345 w 1362031"/>
                <a:gd name="connsiteY5" fmla="*/ 692043 h 1389295"/>
                <a:gd name="connsiteX6" fmla="*/ 527189 w 1362031"/>
                <a:gd name="connsiteY6" fmla="*/ 719992 h 1389295"/>
                <a:gd name="connsiteX7" fmla="*/ 679684 w 1362031"/>
                <a:gd name="connsiteY7" fmla="*/ 783158 h 1389295"/>
                <a:gd name="connsiteX8" fmla="*/ 832179 w 1362031"/>
                <a:gd name="connsiteY8" fmla="*/ 719992 h 1389295"/>
                <a:gd name="connsiteX9" fmla="*/ 851974 w 1362031"/>
                <a:gd name="connsiteY9" fmla="*/ 690634 h 1389295"/>
                <a:gd name="connsiteX10" fmla="*/ 875667 w 1362031"/>
                <a:gd name="connsiteY10" fmla="*/ 710182 h 1389295"/>
                <a:gd name="connsiteX11" fmla="*/ 898616 w 1362031"/>
                <a:gd name="connsiteY11" fmla="*/ 700936 h 1389295"/>
                <a:gd name="connsiteX12" fmla="*/ 967565 w 1362031"/>
                <a:gd name="connsiteY12" fmla="*/ 658846 h 1389295"/>
                <a:gd name="connsiteX13" fmla="*/ 1135286 w 1362031"/>
                <a:gd name="connsiteY13" fmla="*/ 94507 h 1389295"/>
                <a:gd name="connsiteX14" fmla="*/ 1317820 w 1362031"/>
                <a:gd name="connsiteY14" fmla="*/ 25361 h 1389295"/>
                <a:gd name="connsiteX15" fmla="*/ 1082706 w 1362031"/>
                <a:gd name="connsiteY15" fmla="*/ 816460 h 1389295"/>
                <a:gd name="connsiteX16" fmla="*/ 986052 w 1362031"/>
                <a:gd name="connsiteY16" fmla="*/ 875462 h 1389295"/>
                <a:gd name="connsiteX17" fmla="*/ 977237 w 1362031"/>
                <a:gd name="connsiteY17" fmla="*/ 879014 h 1389295"/>
                <a:gd name="connsiteX18" fmla="*/ 983361 w 1362031"/>
                <a:gd name="connsiteY18" fmla="*/ 939765 h 1389295"/>
                <a:gd name="connsiteX19" fmla="*/ 983361 w 1362031"/>
                <a:gd name="connsiteY19" fmla="*/ 1389295 h 1389295"/>
                <a:gd name="connsiteX20" fmla="*/ 378665 w 1362031"/>
                <a:gd name="connsiteY20" fmla="*/ 1389295 h 1389295"/>
                <a:gd name="connsiteX21" fmla="*/ 378665 w 1362031"/>
                <a:gd name="connsiteY21" fmla="*/ 939765 h 1389295"/>
                <a:gd name="connsiteX22" fmla="*/ 384808 w 1362031"/>
                <a:gd name="connsiteY22" fmla="*/ 878832 h 1389295"/>
                <a:gd name="connsiteX23" fmla="*/ 385142 w 1362031"/>
                <a:gd name="connsiteY23" fmla="*/ 877754 h 1389295"/>
                <a:gd name="connsiteX24" fmla="*/ 351783 w 1362031"/>
                <a:gd name="connsiteY24" fmla="*/ 862731 h 1389295"/>
                <a:gd name="connsiteX25" fmla="*/ 257574 w 1362031"/>
                <a:gd name="connsiteY25" fmla="*/ 799897 h 1389295"/>
                <a:gd name="connsiteX26" fmla="*/ 54396 w 1362031"/>
                <a:gd name="connsiteY26" fmla="*/ 0 h 13892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362031" h="1389295">
                  <a:moveTo>
                    <a:pt x="54396" y="0"/>
                  </a:moveTo>
                  <a:lnTo>
                    <a:pt x="234010" y="76416"/>
                  </a:lnTo>
                  <a:cubicBezTo>
                    <a:pt x="148432" y="277567"/>
                    <a:pt x="207751" y="511103"/>
                    <a:pt x="378949" y="647031"/>
                  </a:cubicBezTo>
                  <a:cubicBezTo>
                    <a:pt x="400349" y="664022"/>
                    <a:pt x="422838" y="678965"/>
                    <a:pt x="446154" y="691854"/>
                  </a:cubicBezTo>
                  <a:lnTo>
                    <a:pt x="486533" y="710039"/>
                  </a:lnTo>
                  <a:lnTo>
                    <a:pt x="508345" y="692043"/>
                  </a:lnTo>
                  <a:lnTo>
                    <a:pt x="527189" y="719992"/>
                  </a:lnTo>
                  <a:cubicBezTo>
                    <a:pt x="566216" y="759019"/>
                    <a:pt x="620131" y="783158"/>
                    <a:pt x="679684" y="783158"/>
                  </a:cubicBezTo>
                  <a:cubicBezTo>
                    <a:pt x="739237" y="783158"/>
                    <a:pt x="793152" y="759019"/>
                    <a:pt x="832179" y="719992"/>
                  </a:cubicBezTo>
                  <a:lnTo>
                    <a:pt x="851974" y="690634"/>
                  </a:lnTo>
                  <a:lnTo>
                    <a:pt x="875667" y="710182"/>
                  </a:lnTo>
                  <a:lnTo>
                    <a:pt x="898616" y="700936"/>
                  </a:lnTo>
                  <a:cubicBezTo>
                    <a:pt x="922430" y="688993"/>
                    <a:pt x="945501" y="674965"/>
                    <a:pt x="967565" y="658846"/>
                  </a:cubicBezTo>
                  <a:cubicBezTo>
                    <a:pt x="1144080" y="529897"/>
                    <a:pt x="1212723" y="298930"/>
                    <a:pt x="1135286" y="94507"/>
                  </a:cubicBezTo>
                  <a:lnTo>
                    <a:pt x="1317820" y="25361"/>
                  </a:lnTo>
                  <a:cubicBezTo>
                    <a:pt x="1426373" y="311924"/>
                    <a:pt x="1330148" y="635698"/>
                    <a:pt x="1082706" y="816460"/>
                  </a:cubicBezTo>
                  <a:cubicBezTo>
                    <a:pt x="1051776" y="839056"/>
                    <a:pt x="1019436" y="858720"/>
                    <a:pt x="986052" y="875462"/>
                  </a:cubicBezTo>
                  <a:lnTo>
                    <a:pt x="977237" y="879014"/>
                  </a:lnTo>
                  <a:lnTo>
                    <a:pt x="983361" y="939765"/>
                  </a:lnTo>
                  <a:lnTo>
                    <a:pt x="983361" y="1389295"/>
                  </a:lnTo>
                  <a:lnTo>
                    <a:pt x="378665" y="1389295"/>
                  </a:lnTo>
                  <a:lnTo>
                    <a:pt x="378665" y="939765"/>
                  </a:lnTo>
                  <a:cubicBezTo>
                    <a:pt x="378665" y="918892"/>
                    <a:pt x="380780" y="898514"/>
                    <a:pt x="384808" y="878832"/>
                  </a:cubicBezTo>
                  <a:lnTo>
                    <a:pt x="385142" y="877754"/>
                  </a:lnTo>
                  <a:lnTo>
                    <a:pt x="351783" y="862731"/>
                  </a:lnTo>
                  <a:cubicBezTo>
                    <a:pt x="319098" y="844663"/>
                    <a:pt x="287573" y="823716"/>
                    <a:pt x="257574" y="799897"/>
                  </a:cubicBezTo>
                  <a:cubicBezTo>
                    <a:pt x="17586" y="609351"/>
                    <a:pt x="-65569" y="281976"/>
                    <a:pt x="54396" y="0"/>
                  </a:cubicBezTo>
                  <a:close/>
                </a:path>
              </a:pathLst>
            </a:custGeom>
            <a:solidFill>
              <a:srgbClr val="FF6699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6" name="フリーフォーム: 図形 125">
              <a:extLst>
                <a:ext uri="{FF2B5EF4-FFF2-40B4-BE49-F238E27FC236}">
                  <a16:creationId xmlns:a16="http://schemas.microsoft.com/office/drawing/2014/main" id="{796FEBEA-B2D5-4A42-9BC2-7FB7E3775681}"/>
                </a:ext>
              </a:extLst>
            </p:cNvPr>
            <p:cNvSpPr/>
            <p:nvPr/>
          </p:nvSpPr>
          <p:spPr>
            <a:xfrm>
              <a:off x="1040715" y="4521130"/>
              <a:ext cx="330380" cy="157404"/>
            </a:xfrm>
            <a:custGeom>
              <a:avLst/>
              <a:gdLst>
                <a:gd name="connsiteX0" fmla="*/ 84353 w 330380"/>
                <a:gd name="connsiteY0" fmla="*/ 0 h 157404"/>
                <a:gd name="connsiteX1" fmla="*/ 124028 w 330380"/>
                <a:gd name="connsiteY1" fmla="*/ 0 h 157404"/>
                <a:gd name="connsiteX2" fmla="*/ 225780 w 330380"/>
                <a:gd name="connsiteY2" fmla="*/ 0 h 157404"/>
                <a:gd name="connsiteX3" fmla="*/ 330380 w 330380"/>
                <a:gd name="connsiteY3" fmla="*/ 0 h 157404"/>
                <a:gd name="connsiteX4" fmla="*/ 330380 w 330380"/>
                <a:gd name="connsiteY4" fmla="*/ 132114 h 157404"/>
                <a:gd name="connsiteX5" fmla="*/ 303274 w 330380"/>
                <a:gd name="connsiteY5" fmla="*/ 157404 h 157404"/>
                <a:gd name="connsiteX6" fmla="*/ 283026 w 330380"/>
                <a:gd name="connsiteY6" fmla="*/ 157404 h 157404"/>
                <a:gd name="connsiteX7" fmla="*/ 263233 w 330380"/>
                <a:gd name="connsiteY7" fmla="*/ 157404 h 157404"/>
                <a:gd name="connsiteX8" fmla="*/ 263233 w 330380"/>
                <a:gd name="connsiteY8" fmla="*/ 109662 h 157404"/>
                <a:gd name="connsiteX9" fmla="*/ 151541 w 330380"/>
                <a:gd name="connsiteY9" fmla="*/ 157404 h 157404"/>
                <a:gd name="connsiteX10" fmla="*/ 151134 w 330380"/>
                <a:gd name="connsiteY10" fmla="*/ 157404 h 157404"/>
                <a:gd name="connsiteX11" fmla="*/ 27106 w 330380"/>
                <a:gd name="connsiteY11" fmla="*/ 157404 h 157404"/>
                <a:gd name="connsiteX12" fmla="*/ 0 w 330380"/>
                <a:gd name="connsiteY12" fmla="*/ 132114 h 157404"/>
                <a:gd name="connsiteX13" fmla="*/ 0 w 330380"/>
                <a:gd name="connsiteY13" fmla="*/ 78703 h 157404"/>
                <a:gd name="connsiteX14" fmla="*/ 84353 w 330380"/>
                <a:gd name="connsiteY14" fmla="*/ 0 h 1574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30380" h="157404">
                  <a:moveTo>
                    <a:pt x="84353" y="0"/>
                  </a:moveTo>
                  <a:lnTo>
                    <a:pt x="124028" y="0"/>
                  </a:lnTo>
                  <a:lnTo>
                    <a:pt x="225780" y="0"/>
                  </a:lnTo>
                  <a:lnTo>
                    <a:pt x="330380" y="0"/>
                  </a:lnTo>
                  <a:lnTo>
                    <a:pt x="330380" y="132114"/>
                  </a:lnTo>
                  <a:cubicBezTo>
                    <a:pt x="330380" y="146082"/>
                    <a:pt x="318245" y="157404"/>
                    <a:pt x="303274" y="157404"/>
                  </a:cubicBezTo>
                  <a:lnTo>
                    <a:pt x="283026" y="157404"/>
                  </a:lnTo>
                  <a:lnTo>
                    <a:pt x="263233" y="157404"/>
                  </a:lnTo>
                  <a:lnTo>
                    <a:pt x="263233" y="109662"/>
                  </a:lnTo>
                  <a:lnTo>
                    <a:pt x="151541" y="157404"/>
                  </a:lnTo>
                  <a:lnTo>
                    <a:pt x="151134" y="157404"/>
                  </a:lnTo>
                  <a:lnTo>
                    <a:pt x="27106" y="157404"/>
                  </a:lnTo>
                  <a:cubicBezTo>
                    <a:pt x="12135" y="157404"/>
                    <a:pt x="0" y="146082"/>
                    <a:pt x="0" y="132114"/>
                  </a:cubicBezTo>
                  <a:lnTo>
                    <a:pt x="0" y="78703"/>
                  </a:lnTo>
                  <a:cubicBezTo>
                    <a:pt x="0" y="35237"/>
                    <a:pt x="37766" y="0"/>
                    <a:pt x="84353" y="0"/>
                  </a:cubicBezTo>
                  <a:close/>
                </a:path>
              </a:pathLst>
            </a:custGeom>
            <a:solidFill>
              <a:srgbClr val="FF99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7" name="フリーフォーム: 図形 126">
              <a:extLst>
                <a:ext uri="{FF2B5EF4-FFF2-40B4-BE49-F238E27FC236}">
                  <a16:creationId xmlns:a16="http://schemas.microsoft.com/office/drawing/2014/main" id="{5EE83B15-908F-4BF4-801F-408797DC3F8D}"/>
                </a:ext>
              </a:extLst>
            </p:cNvPr>
            <p:cNvSpPr/>
            <p:nvPr/>
          </p:nvSpPr>
          <p:spPr>
            <a:xfrm flipH="1">
              <a:off x="2280379" y="4521130"/>
              <a:ext cx="330380" cy="157404"/>
            </a:xfrm>
            <a:custGeom>
              <a:avLst/>
              <a:gdLst>
                <a:gd name="connsiteX0" fmla="*/ 84353 w 330380"/>
                <a:gd name="connsiteY0" fmla="*/ 0 h 157404"/>
                <a:gd name="connsiteX1" fmla="*/ 124028 w 330380"/>
                <a:gd name="connsiteY1" fmla="*/ 0 h 157404"/>
                <a:gd name="connsiteX2" fmla="*/ 225780 w 330380"/>
                <a:gd name="connsiteY2" fmla="*/ 0 h 157404"/>
                <a:gd name="connsiteX3" fmla="*/ 330380 w 330380"/>
                <a:gd name="connsiteY3" fmla="*/ 0 h 157404"/>
                <a:gd name="connsiteX4" fmla="*/ 330380 w 330380"/>
                <a:gd name="connsiteY4" fmla="*/ 132114 h 157404"/>
                <a:gd name="connsiteX5" fmla="*/ 303274 w 330380"/>
                <a:gd name="connsiteY5" fmla="*/ 157404 h 157404"/>
                <a:gd name="connsiteX6" fmla="*/ 283026 w 330380"/>
                <a:gd name="connsiteY6" fmla="*/ 157404 h 157404"/>
                <a:gd name="connsiteX7" fmla="*/ 263233 w 330380"/>
                <a:gd name="connsiteY7" fmla="*/ 157404 h 157404"/>
                <a:gd name="connsiteX8" fmla="*/ 263233 w 330380"/>
                <a:gd name="connsiteY8" fmla="*/ 109662 h 157404"/>
                <a:gd name="connsiteX9" fmla="*/ 151541 w 330380"/>
                <a:gd name="connsiteY9" fmla="*/ 157404 h 157404"/>
                <a:gd name="connsiteX10" fmla="*/ 151134 w 330380"/>
                <a:gd name="connsiteY10" fmla="*/ 157404 h 157404"/>
                <a:gd name="connsiteX11" fmla="*/ 27106 w 330380"/>
                <a:gd name="connsiteY11" fmla="*/ 157404 h 157404"/>
                <a:gd name="connsiteX12" fmla="*/ 0 w 330380"/>
                <a:gd name="connsiteY12" fmla="*/ 132114 h 157404"/>
                <a:gd name="connsiteX13" fmla="*/ 0 w 330380"/>
                <a:gd name="connsiteY13" fmla="*/ 78703 h 157404"/>
                <a:gd name="connsiteX14" fmla="*/ 84353 w 330380"/>
                <a:gd name="connsiteY14" fmla="*/ 0 h 1574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30380" h="157404">
                  <a:moveTo>
                    <a:pt x="84353" y="0"/>
                  </a:moveTo>
                  <a:lnTo>
                    <a:pt x="124028" y="0"/>
                  </a:lnTo>
                  <a:lnTo>
                    <a:pt x="225780" y="0"/>
                  </a:lnTo>
                  <a:lnTo>
                    <a:pt x="330380" y="0"/>
                  </a:lnTo>
                  <a:lnTo>
                    <a:pt x="330380" y="132114"/>
                  </a:lnTo>
                  <a:cubicBezTo>
                    <a:pt x="330380" y="146082"/>
                    <a:pt x="318245" y="157404"/>
                    <a:pt x="303274" y="157404"/>
                  </a:cubicBezTo>
                  <a:lnTo>
                    <a:pt x="283026" y="157404"/>
                  </a:lnTo>
                  <a:lnTo>
                    <a:pt x="263233" y="157404"/>
                  </a:lnTo>
                  <a:lnTo>
                    <a:pt x="263233" y="109662"/>
                  </a:lnTo>
                  <a:lnTo>
                    <a:pt x="151541" y="157404"/>
                  </a:lnTo>
                  <a:lnTo>
                    <a:pt x="151134" y="157404"/>
                  </a:lnTo>
                  <a:lnTo>
                    <a:pt x="27106" y="157404"/>
                  </a:lnTo>
                  <a:cubicBezTo>
                    <a:pt x="12135" y="157404"/>
                    <a:pt x="0" y="146082"/>
                    <a:pt x="0" y="132114"/>
                  </a:cubicBezTo>
                  <a:lnTo>
                    <a:pt x="0" y="78703"/>
                  </a:lnTo>
                  <a:cubicBezTo>
                    <a:pt x="0" y="35237"/>
                    <a:pt x="37766" y="0"/>
                    <a:pt x="84353" y="0"/>
                  </a:cubicBezTo>
                  <a:close/>
                </a:path>
              </a:pathLst>
            </a:custGeom>
            <a:solidFill>
              <a:srgbClr val="FF99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8" name="フリーフォーム: 図形 127">
              <a:extLst>
                <a:ext uri="{FF2B5EF4-FFF2-40B4-BE49-F238E27FC236}">
                  <a16:creationId xmlns:a16="http://schemas.microsoft.com/office/drawing/2014/main" id="{EC218DDD-7DFA-473E-A871-06654AD49E71}"/>
                </a:ext>
              </a:extLst>
            </p:cNvPr>
            <p:cNvSpPr/>
            <p:nvPr/>
          </p:nvSpPr>
          <p:spPr>
            <a:xfrm>
              <a:off x="1387136" y="2427750"/>
              <a:ext cx="888267" cy="809332"/>
            </a:xfrm>
            <a:custGeom>
              <a:avLst/>
              <a:gdLst>
                <a:gd name="connsiteX0" fmla="*/ 379046 w 888267"/>
                <a:gd name="connsiteY0" fmla="*/ 0 h 758092"/>
                <a:gd name="connsiteX1" fmla="*/ 444134 w 888267"/>
                <a:gd name="connsiteY1" fmla="*/ 6562 h 758092"/>
                <a:gd name="connsiteX2" fmla="*/ 509221 w 888267"/>
                <a:gd name="connsiteY2" fmla="*/ 0 h 758092"/>
                <a:gd name="connsiteX3" fmla="*/ 888267 w 888267"/>
                <a:gd name="connsiteY3" fmla="*/ 379046 h 758092"/>
                <a:gd name="connsiteX4" fmla="*/ 880566 w 888267"/>
                <a:gd name="connsiteY4" fmla="*/ 455437 h 758092"/>
                <a:gd name="connsiteX5" fmla="*/ 869146 w 888267"/>
                <a:gd name="connsiteY5" fmla="*/ 492226 h 758092"/>
                <a:gd name="connsiteX6" fmla="*/ 869250 w 888267"/>
                <a:gd name="connsiteY6" fmla="*/ 492569 h 758092"/>
                <a:gd name="connsiteX7" fmla="*/ 876751 w 888267"/>
                <a:gd name="connsiteY7" fmla="*/ 568960 h 758092"/>
                <a:gd name="connsiteX8" fmla="*/ 847736 w 888267"/>
                <a:gd name="connsiteY8" fmla="*/ 716502 h 758092"/>
                <a:gd name="connsiteX9" fmla="*/ 840804 w 888267"/>
                <a:gd name="connsiteY9" fmla="*/ 729613 h 758092"/>
                <a:gd name="connsiteX10" fmla="*/ 804773 w 888267"/>
                <a:gd name="connsiteY10" fmla="*/ 718083 h 758092"/>
                <a:gd name="connsiteX11" fmla="*/ 708169 w 888267"/>
                <a:gd name="connsiteY11" fmla="*/ 700403 h 758092"/>
                <a:gd name="connsiteX12" fmla="*/ 656763 w 888267"/>
                <a:gd name="connsiteY12" fmla="*/ 728305 h 758092"/>
                <a:gd name="connsiteX13" fmla="*/ 509221 w 888267"/>
                <a:gd name="connsiteY13" fmla="*/ 758092 h 758092"/>
                <a:gd name="connsiteX14" fmla="*/ 444134 w 888267"/>
                <a:gd name="connsiteY14" fmla="*/ 751531 h 758092"/>
                <a:gd name="connsiteX15" fmla="*/ 379046 w 888267"/>
                <a:gd name="connsiteY15" fmla="*/ 758092 h 758092"/>
                <a:gd name="connsiteX16" fmla="*/ 231504 w 888267"/>
                <a:gd name="connsiteY16" fmla="*/ 728305 h 758092"/>
                <a:gd name="connsiteX17" fmla="*/ 180099 w 888267"/>
                <a:gd name="connsiteY17" fmla="*/ 700403 h 758092"/>
                <a:gd name="connsiteX18" fmla="*/ 83496 w 888267"/>
                <a:gd name="connsiteY18" fmla="*/ 718083 h 758092"/>
                <a:gd name="connsiteX19" fmla="*/ 47464 w 888267"/>
                <a:gd name="connsiteY19" fmla="*/ 729613 h 758092"/>
                <a:gd name="connsiteX20" fmla="*/ 40532 w 888267"/>
                <a:gd name="connsiteY20" fmla="*/ 716502 h 758092"/>
                <a:gd name="connsiteX21" fmla="*/ 11517 w 888267"/>
                <a:gd name="connsiteY21" fmla="*/ 568960 h 758092"/>
                <a:gd name="connsiteX22" fmla="*/ 19018 w 888267"/>
                <a:gd name="connsiteY22" fmla="*/ 492569 h 758092"/>
                <a:gd name="connsiteX23" fmla="*/ 19121 w 888267"/>
                <a:gd name="connsiteY23" fmla="*/ 492228 h 758092"/>
                <a:gd name="connsiteX24" fmla="*/ 7701 w 888267"/>
                <a:gd name="connsiteY24" fmla="*/ 455437 h 758092"/>
                <a:gd name="connsiteX25" fmla="*/ 0 w 888267"/>
                <a:gd name="connsiteY25" fmla="*/ 379046 h 758092"/>
                <a:gd name="connsiteX26" fmla="*/ 379046 w 888267"/>
                <a:gd name="connsiteY26" fmla="*/ 0 h 7580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888267" h="758092">
                  <a:moveTo>
                    <a:pt x="379046" y="0"/>
                  </a:moveTo>
                  <a:lnTo>
                    <a:pt x="444134" y="6562"/>
                  </a:lnTo>
                  <a:lnTo>
                    <a:pt x="509221" y="0"/>
                  </a:lnTo>
                  <a:cubicBezTo>
                    <a:pt x="718562" y="0"/>
                    <a:pt x="888267" y="169705"/>
                    <a:pt x="888267" y="379046"/>
                  </a:cubicBezTo>
                  <a:cubicBezTo>
                    <a:pt x="888267" y="405214"/>
                    <a:pt x="885615" y="430762"/>
                    <a:pt x="880566" y="455437"/>
                  </a:cubicBezTo>
                  <a:lnTo>
                    <a:pt x="869146" y="492226"/>
                  </a:lnTo>
                  <a:lnTo>
                    <a:pt x="869250" y="492569"/>
                  </a:lnTo>
                  <a:cubicBezTo>
                    <a:pt x="874168" y="517244"/>
                    <a:pt x="876751" y="542793"/>
                    <a:pt x="876751" y="568960"/>
                  </a:cubicBezTo>
                  <a:cubicBezTo>
                    <a:pt x="876751" y="621296"/>
                    <a:pt x="866420" y="671154"/>
                    <a:pt x="847736" y="716502"/>
                  </a:cubicBezTo>
                  <a:lnTo>
                    <a:pt x="840804" y="729613"/>
                  </a:lnTo>
                  <a:lnTo>
                    <a:pt x="804773" y="718083"/>
                  </a:lnTo>
                  <a:lnTo>
                    <a:pt x="708169" y="700403"/>
                  </a:lnTo>
                  <a:lnTo>
                    <a:pt x="656763" y="728305"/>
                  </a:lnTo>
                  <a:cubicBezTo>
                    <a:pt x="611414" y="747486"/>
                    <a:pt x="561556" y="758092"/>
                    <a:pt x="509221" y="758092"/>
                  </a:cubicBezTo>
                  <a:lnTo>
                    <a:pt x="444134" y="751531"/>
                  </a:lnTo>
                  <a:lnTo>
                    <a:pt x="379046" y="758092"/>
                  </a:lnTo>
                  <a:cubicBezTo>
                    <a:pt x="326711" y="758092"/>
                    <a:pt x="276853" y="747486"/>
                    <a:pt x="231504" y="728305"/>
                  </a:cubicBezTo>
                  <a:lnTo>
                    <a:pt x="180099" y="700403"/>
                  </a:lnTo>
                  <a:lnTo>
                    <a:pt x="83496" y="718083"/>
                  </a:lnTo>
                  <a:lnTo>
                    <a:pt x="47464" y="729613"/>
                  </a:lnTo>
                  <a:lnTo>
                    <a:pt x="40532" y="716502"/>
                  </a:lnTo>
                  <a:cubicBezTo>
                    <a:pt x="21849" y="671154"/>
                    <a:pt x="11517" y="621296"/>
                    <a:pt x="11517" y="568960"/>
                  </a:cubicBezTo>
                  <a:cubicBezTo>
                    <a:pt x="11517" y="542793"/>
                    <a:pt x="14100" y="517244"/>
                    <a:pt x="19018" y="492569"/>
                  </a:cubicBezTo>
                  <a:lnTo>
                    <a:pt x="19121" y="492228"/>
                  </a:lnTo>
                  <a:lnTo>
                    <a:pt x="7701" y="455437"/>
                  </a:lnTo>
                  <a:cubicBezTo>
                    <a:pt x="2652" y="430762"/>
                    <a:pt x="0" y="405214"/>
                    <a:pt x="0" y="379046"/>
                  </a:cubicBezTo>
                  <a:cubicBezTo>
                    <a:pt x="0" y="169705"/>
                    <a:pt x="169705" y="0"/>
                    <a:pt x="379046" y="0"/>
                  </a:cubicBezTo>
                  <a:close/>
                </a:path>
              </a:pathLst>
            </a:cu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29" name="グループ化 128">
              <a:extLst>
                <a:ext uri="{FF2B5EF4-FFF2-40B4-BE49-F238E27FC236}">
                  <a16:creationId xmlns:a16="http://schemas.microsoft.com/office/drawing/2014/main" id="{E1DA8E59-1A6C-45D1-A52D-E362535AC953}"/>
                </a:ext>
              </a:extLst>
            </p:cNvPr>
            <p:cNvGrpSpPr/>
            <p:nvPr/>
          </p:nvGrpSpPr>
          <p:grpSpPr>
            <a:xfrm>
              <a:off x="1360712" y="2489097"/>
              <a:ext cx="942337" cy="813660"/>
              <a:chOff x="909751" y="3639247"/>
              <a:chExt cx="942337" cy="813660"/>
            </a:xfrm>
          </p:grpSpPr>
          <p:sp>
            <p:nvSpPr>
              <p:cNvPr id="139" name="楕円 138">
                <a:extLst>
                  <a:ext uri="{FF2B5EF4-FFF2-40B4-BE49-F238E27FC236}">
                    <a16:creationId xmlns:a16="http://schemas.microsoft.com/office/drawing/2014/main" id="{F24C05E5-4B44-4F08-9DE0-0592071CF1D9}"/>
                  </a:ext>
                </a:extLst>
              </p:cNvPr>
              <p:cNvSpPr/>
              <p:nvPr/>
            </p:nvSpPr>
            <p:spPr>
              <a:xfrm rot="20700000">
                <a:off x="909751" y="3992544"/>
                <a:ext cx="209108" cy="255746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" name="楕円 139">
                <a:extLst>
                  <a:ext uri="{FF2B5EF4-FFF2-40B4-BE49-F238E27FC236}">
                    <a16:creationId xmlns:a16="http://schemas.microsoft.com/office/drawing/2014/main" id="{01B4B264-9898-410E-B0A1-8714DB384C96}"/>
                  </a:ext>
                </a:extLst>
              </p:cNvPr>
              <p:cNvSpPr/>
              <p:nvPr/>
            </p:nvSpPr>
            <p:spPr>
              <a:xfrm rot="20700000">
                <a:off x="947777" y="4039051"/>
                <a:ext cx="133058" cy="162732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" name="楕円 140">
                <a:extLst>
                  <a:ext uri="{FF2B5EF4-FFF2-40B4-BE49-F238E27FC236}">
                    <a16:creationId xmlns:a16="http://schemas.microsoft.com/office/drawing/2014/main" id="{4A27EE28-A6AC-4F10-9CF1-09BB4DC39C58}"/>
                  </a:ext>
                </a:extLst>
              </p:cNvPr>
              <p:cNvSpPr/>
              <p:nvPr/>
            </p:nvSpPr>
            <p:spPr>
              <a:xfrm rot="900000" flipH="1">
                <a:off x="1642980" y="3992544"/>
                <a:ext cx="209108" cy="255746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" name="楕円 141">
                <a:extLst>
                  <a:ext uri="{FF2B5EF4-FFF2-40B4-BE49-F238E27FC236}">
                    <a16:creationId xmlns:a16="http://schemas.microsoft.com/office/drawing/2014/main" id="{560B5123-FCFC-4DEF-8A55-4F6AF2EA4C68}"/>
                  </a:ext>
                </a:extLst>
              </p:cNvPr>
              <p:cNvSpPr/>
              <p:nvPr/>
            </p:nvSpPr>
            <p:spPr>
              <a:xfrm rot="900000" flipH="1">
                <a:off x="1681004" y="4039051"/>
                <a:ext cx="133058" cy="162732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" name="楕円 142">
                <a:extLst>
                  <a:ext uri="{FF2B5EF4-FFF2-40B4-BE49-F238E27FC236}">
                    <a16:creationId xmlns:a16="http://schemas.microsoft.com/office/drawing/2014/main" id="{496B735E-C943-43E2-ADE9-CF8D25DB6ADC}"/>
                  </a:ext>
                </a:extLst>
              </p:cNvPr>
              <p:cNvSpPr/>
              <p:nvPr/>
            </p:nvSpPr>
            <p:spPr>
              <a:xfrm>
                <a:off x="1016935" y="3686175"/>
                <a:ext cx="718996" cy="766732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" name="楕円 143">
                <a:extLst>
                  <a:ext uri="{FF2B5EF4-FFF2-40B4-BE49-F238E27FC236}">
                    <a16:creationId xmlns:a16="http://schemas.microsoft.com/office/drawing/2014/main" id="{2213DE7E-58E5-42A1-A00C-7A76FC928948}"/>
                  </a:ext>
                </a:extLst>
              </p:cNvPr>
              <p:cNvSpPr/>
              <p:nvPr/>
            </p:nvSpPr>
            <p:spPr>
              <a:xfrm>
                <a:off x="1158472" y="4142369"/>
                <a:ext cx="416010" cy="262944"/>
              </a:xfrm>
              <a:prstGeom prst="ellipse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" name="フリーフォーム: 図形 144">
                <a:extLst>
                  <a:ext uri="{FF2B5EF4-FFF2-40B4-BE49-F238E27FC236}">
                    <a16:creationId xmlns:a16="http://schemas.microsoft.com/office/drawing/2014/main" id="{9B5D5F06-C2B3-4226-BDC4-B8D501858FED}"/>
                  </a:ext>
                </a:extLst>
              </p:cNvPr>
              <p:cNvSpPr/>
              <p:nvPr/>
            </p:nvSpPr>
            <p:spPr>
              <a:xfrm>
                <a:off x="1311215" y="4037357"/>
                <a:ext cx="108010" cy="52146"/>
              </a:xfrm>
              <a:custGeom>
                <a:avLst/>
                <a:gdLst>
                  <a:gd name="connsiteX0" fmla="*/ 85800 w 317560"/>
                  <a:gd name="connsiteY0" fmla="*/ 0 h 159844"/>
                  <a:gd name="connsiteX1" fmla="*/ 96976 w 317560"/>
                  <a:gd name="connsiteY1" fmla="*/ 2803 h 159844"/>
                  <a:gd name="connsiteX2" fmla="*/ 158780 w 317560"/>
                  <a:gd name="connsiteY2" fmla="*/ 7444 h 159844"/>
                  <a:gd name="connsiteX3" fmla="*/ 220584 w 317560"/>
                  <a:gd name="connsiteY3" fmla="*/ 2803 h 159844"/>
                  <a:gd name="connsiteX4" fmla="*/ 225793 w 317560"/>
                  <a:gd name="connsiteY4" fmla="*/ 1497 h 159844"/>
                  <a:gd name="connsiteX5" fmla="*/ 268445 w 317560"/>
                  <a:gd name="connsiteY5" fmla="*/ 28790 h 159844"/>
                  <a:gd name="connsiteX6" fmla="*/ 317560 w 317560"/>
                  <a:gd name="connsiteY6" fmla="*/ 100786 h 159844"/>
                  <a:gd name="connsiteX7" fmla="*/ 158780 w 317560"/>
                  <a:gd name="connsiteY7" fmla="*/ 159844 h 159844"/>
                  <a:gd name="connsiteX8" fmla="*/ 0 w 317560"/>
                  <a:gd name="connsiteY8" fmla="*/ 100786 h 159844"/>
                  <a:gd name="connsiteX9" fmla="*/ 43897 w 317560"/>
                  <a:gd name="connsiteY9" fmla="*/ 28790 h 159844"/>
                  <a:gd name="connsiteX0" fmla="*/ 158780 w 317560"/>
                  <a:gd name="connsiteY0" fmla="*/ 7444 h 159844"/>
                  <a:gd name="connsiteX1" fmla="*/ 220584 w 317560"/>
                  <a:gd name="connsiteY1" fmla="*/ 2803 h 159844"/>
                  <a:gd name="connsiteX2" fmla="*/ 225793 w 317560"/>
                  <a:gd name="connsiteY2" fmla="*/ 1497 h 159844"/>
                  <a:gd name="connsiteX3" fmla="*/ 268445 w 317560"/>
                  <a:gd name="connsiteY3" fmla="*/ 28790 h 159844"/>
                  <a:gd name="connsiteX4" fmla="*/ 317560 w 317560"/>
                  <a:gd name="connsiteY4" fmla="*/ 100786 h 159844"/>
                  <a:gd name="connsiteX5" fmla="*/ 158780 w 317560"/>
                  <a:gd name="connsiteY5" fmla="*/ 159844 h 159844"/>
                  <a:gd name="connsiteX6" fmla="*/ 0 w 317560"/>
                  <a:gd name="connsiteY6" fmla="*/ 100786 h 159844"/>
                  <a:gd name="connsiteX7" fmla="*/ 43897 w 317560"/>
                  <a:gd name="connsiteY7" fmla="*/ 28790 h 159844"/>
                  <a:gd name="connsiteX8" fmla="*/ 85800 w 317560"/>
                  <a:gd name="connsiteY8" fmla="*/ 0 h 159844"/>
                  <a:gd name="connsiteX9" fmla="*/ 96976 w 317560"/>
                  <a:gd name="connsiteY9" fmla="*/ 2803 h 159844"/>
                  <a:gd name="connsiteX10" fmla="*/ 250220 w 317560"/>
                  <a:gd name="connsiteY10" fmla="*/ 98884 h 159844"/>
                  <a:gd name="connsiteX0" fmla="*/ 158780 w 317560"/>
                  <a:gd name="connsiteY0" fmla="*/ 7444 h 159844"/>
                  <a:gd name="connsiteX1" fmla="*/ 220584 w 317560"/>
                  <a:gd name="connsiteY1" fmla="*/ 2803 h 159844"/>
                  <a:gd name="connsiteX2" fmla="*/ 225793 w 317560"/>
                  <a:gd name="connsiteY2" fmla="*/ 1497 h 159844"/>
                  <a:gd name="connsiteX3" fmla="*/ 268445 w 317560"/>
                  <a:gd name="connsiteY3" fmla="*/ 28790 h 159844"/>
                  <a:gd name="connsiteX4" fmla="*/ 317560 w 317560"/>
                  <a:gd name="connsiteY4" fmla="*/ 100786 h 159844"/>
                  <a:gd name="connsiteX5" fmla="*/ 158780 w 317560"/>
                  <a:gd name="connsiteY5" fmla="*/ 159844 h 159844"/>
                  <a:gd name="connsiteX6" fmla="*/ 0 w 317560"/>
                  <a:gd name="connsiteY6" fmla="*/ 100786 h 159844"/>
                  <a:gd name="connsiteX7" fmla="*/ 43897 w 317560"/>
                  <a:gd name="connsiteY7" fmla="*/ 28790 h 159844"/>
                  <a:gd name="connsiteX8" fmla="*/ 85800 w 317560"/>
                  <a:gd name="connsiteY8" fmla="*/ 0 h 159844"/>
                  <a:gd name="connsiteX9" fmla="*/ 96976 w 317560"/>
                  <a:gd name="connsiteY9" fmla="*/ 2803 h 159844"/>
                  <a:gd name="connsiteX0" fmla="*/ 220584 w 317560"/>
                  <a:gd name="connsiteY0" fmla="*/ 2803 h 159844"/>
                  <a:gd name="connsiteX1" fmla="*/ 225793 w 317560"/>
                  <a:gd name="connsiteY1" fmla="*/ 1497 h 159844"/>
                  <a:gd name="connsiteX2" fmla="*/ 268445 w 317560"/>
                  <a:gd name="connsiteY2" fmla="*/ 28790 h 159844"/>
                  <a:gd name="connsiteX3" fmla="*/ 317560 w 317560"/>
                  <a:gd name="connsiteY3" fmla="*/ 100786 h 159844"/>
                  <a:gd name="connsiteX4" fmla="*/ 158780 w 317560"/>
                  <a:gd name="connsiteY4" fmla="*/ 159844 h 159844"/>
                  <a:gd name="connsiteX5" fmla="*/ 0 w 317560"/>
                  <a:gd name="connsiteY5" fmla="*/ 100786 h 159844"/>
                  <a:gd name="connsiteX6" fmla="*/ 43897 w 317560"/>
                  <a:gd name="connsiteY6" fmla="*/ 28790 h 159844"/>
                  <a:gd name="connsiteX7" fmla="*/ 85800 w 317560"/>
                  <a:gd name="connsiteY7" fmla="*/ 0 h 159844"/>
                  <a:gd name="connsiteX8" fmla="*/ 96976 w 317560"/>
                  <a:gd name="connsiteY8" fmla="*/ 2803 h 159844"/>
                  <a:gd name="connsiteX0" fmla="*/ 220584 w 317560"/>
                  <a:gd name="connsiteY0" fmla="*/ 2803 h 159844"/>
                  <a:gd name="connsiteX1" fmla="*/ 225793 w 317560"/>
                  <a:gd name="connsiteY1" fmla="*/ 1497 h 159844"/>
                  <a:gd name="connsiteX2" fmla="*/ 268445 w 317560"/>
                  <a:gd name="connsiteY2" fmla="*/ 28790 h 159844"/>
                  <a:gd name="connsiteX3" fmla="*/ 317560 w 317560"/>
                  <a:gd name="connsiteY3" fmla="*/ 100786 h 159844"/>
                  <a:gd name="connsiteX4" fmla="*/ 158780 w 317560"/>
                  <a:gd name="connsiteY4" fmla="*/ 159844 h 159844"/>
                  <a:gd name="connsiteX5" fmla="*/ 0 w 317560"/>
                  <a:gd name="connsiteY5" fmla="*/ 100786 h 159844"/>
                  <a:gd name="connsiteX6" fmla="*/ 43897 w 317560"/>
                  <a:gd name="connsiteY6" fmla="*/ 28790 h 159844"/>
                  <a:gd name="connsiteX7" fmla="*/ 85800 w 317560"/>
                  <a:gd name="connsiteY7" fmla="*/ 0 h 159844"/>
                  <a:gd name="connsiteX0" fmla="*/ 220584 w 317560"/>
                  <a:gd name="connsiteY0" fmla="*/ 2803 h 159844"/>
                  <a:gd name="connsiteX1" fmla="*/ 268445 w 317560"/>
                  <a:gd name="connsiteY1" fmla="*/ 28790 h 159844"/>
                  <a:gd name="connsiteX2" fmla="*/ 317560 w 317560"/>
                  <a:gd name="connsiteY2" fmla="*/ 100786 h 159844"/>
                  <a:gd name="connsiteX3" fmla="*/ 158780 w 317560"/>
                  <a:gd name="connsiteY3" fmla="*/ 159844 h 159844"/>
                  <a:gd name="connsiteX4" fmla="*/ 0 w 317560"/>
                  <a:gd name="connsiteY4" fmla="*/ 100786 h 159844"/>
                  <a:gd name="connsiteX5" fmla="*/ 43897 w 317560"/>
                  <a:gd name="connsiteY5" fmla="*/ 28790 h 159844"/>
                  <a:gd name="connsiteX6" fmla="*/ 85800 w 317560"/>
                  <a:gd name="connsiteY6" fmla="*/ 0 h 159844"/>
                  <a:gd name="connsiteX0" fmla="*/ 220584 w 317560"/>
                  <a:gd name="connsiteY0" fmla="*/ 1 h 157042"/>
                  <a:gd name="connsiteX1" fmla="*/ 268445 w 317560"/>
                  <a:gd name="connsiteY1" fmla="*/ 25988 h 157042"/>
                  <a:gd name="connsiteX2" fmla="*/ 317560 w 317560"/>
                  <a:gd name="connsiteY2" fmla="*/ 97984 h 157042"/>
                  <a:gd name="connsiteX3" fmla="*/ 158780 w 317560"/>
                  <a:gd name="connsiteY3" fmla="*/ 157042 h 157042"/>
                  <a:gd name="connsiteX4" fmla="*/ 0 w 317560"/>
                  <a:gd name="connsiteY4" fmla="*/ 97984 h 157042"/>
                  <a:gd name="connsiteX5" fmla="*/ 43897 w 317560"/>
                  <a:gd name="connsiteY5" fmla="*/ 25988 h 157042"/>
                  <a:gd name="connsiteX0" fmla="*/ 268445 w 317560"/>
                  <a:gd name="connsiteY0" fmla="*/ -1 h 131053"/>
                  <a:gd name="connsiteX1" fmla="*/ 317560 w 317560"/>
                  <a:gd name="connsiteY1" fmla="*/ 71995 h 131053"/>
                  <a:gd name="connsiteX2" fmla="*/ 158780 w 317560"/>
                  <a:gd name="connsiteY2" fmla="*/ 131053 h 131053"/>
                  <a:gd name="connsiteX3" fmla="*/ 0 w 317560"/>
                  <a:gd name="connsiteY3" fmla="*/ 71995 h 131053"/>
                  <a:gd name="connsiteX4" fmla="*/ 43897 w 317560"/>
                  <a:gd name="connsiteY4" fmla="*/ -1 h 131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7560" h="131053">
                    <a:moveTo>
                      <a:pt x="268445" y="-1"/>
                    </a:moveTo>
                    <a:cubicBezTo>
                      <a:pt x="298483" y="25804"/>
                      <a:pt x="317560" y="55686"/>
                      <a:pt x="317560" y="71995"/>
                    </a:cubicBezTo>
                    <a:cubicBezTo>
                      <a:pt x="317560" y="104612"/>
                      <a:pt x="246471" y="131053"/>
                      <a:pt x="158780" y="131053"/>
                    </a:cubicBezTo>
                    <a:cubicBezTo>
                      <a:pt x="71089" y="131053"/>
                      <a:pt x="0" y="104612"/>
                      <a:pt x="0" y="71995"/>
                    </a:cubicBezTo>
                    <a:cubicBezTo>
                      <a:pt x="0" y="55686"/>
                      <a:pt x="16468" y="25804"/>
                      <a:pt x="43897" y="-1"/>
                    </a:cubicBez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フリーフォーム: 図形 145">
                <a:extLst>
                  <a:ext uri="{FF2B5EF4-FFF2-40B4-BE49-F238E27FC236}">
                    <a16:creationId xmlns:a16="http://schemas.microsoft.com/office/drawing/2014/main" id="{4B4CD227-2B17-4A65-9D4A-03924C6DA1B3}"/>
                  </a:ext>
                </a:extLst>
              </p:cNvPr>
              <p:cNvSpPr/>
              <p:nvPr/>
            </p:nvSpPr>
            <p:spPr>
              <a:xfrm>
                <a:off x="1186272" y="4266195"/>
                <a:ext cx="360410" cy="139119"/>
              </a:xfrm>
              <a:custGeom>
                <a:avLst/>
                <a:gdLst>
                  <a:gd name="connsiteX0" fmla="*/ 180205 w 360410"/>
                  <a:gd name="connsiteY0" fmla="*/ 0 h 139119"/>
                  <a:gd name="connsiteX1" fmla="*/ 327287 w 360410"/>
                  <a:gd name="connsiteY1" fmla="*/ 38507 h 139119"/>
                  <a:gd name="connsiteX2" fmla="*/ 360410 w 360410"/>
                  <a:gd name="connsiteY2" fmla="*/ 69560 h 139119"/>
                  <a:gd name="connsiteX3" fmla="*/ 327287 w 360410"/>
                  <a:gd name="connsiteY3" fmla="*/ 100612 h 139119"/>
                  <a:gd name="connsiteX4" fmla="*/ 180205 w 360410"/>
                  <a:gd name="connsiteY4" fmla="*/ 139119 h 139119"/>
                  <a:gd name="connsiteX5" fmla="*/ 33123 w 360410"/>
                  <a:gd name="connsiteY5" fmla="*/ 100612 h 139119"/>
                  <a:gd name="connsiteX6" fmla="*/ 0 w 360410"/>
                  <a:gd name="connsiteY6" fmla="*/ 69560 h 139119"/>
                  <a:gd name="connsiteX7" fmla="*/ 33123 w 360410"/>
                  <a:gd name="connsiteY7" fmla="*/ 38507 h 139119"/>
                  <a:gd name="connsiteX8" fmla="*/ 180205 w 360410"/>
                  <a:gd name="connsiteY8" fmla="*/ 0 h 139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60410" h="139119">
                    <a:moveTo>
                      <a:pt x="180205" y="0"/>
                    </a:moveTo>
                    <a:cubicBezTo>
                      <a:pt x="237644" y="0"/>
                      <a:pt x="289645" y="14716"/>
                      <a:pt x="327287" y="38507"/>
                    </a:cubicBezTo>
                    <a:lnTo>
                      <a:pt x="360410" y="69560"/>
                    </a:lnTo>
                    <a:lnTo>
                      <a:pt x="327287" y="100612"/>
                    </a:lnTo>
                    <a:cubicBezTo>
                      <a:pt x="289645" y="124404"/>
                      <a:pt x="237644" y="139119"/>
                      <a:pt x="180205" y="139119"/>
                    </a:cubicBezTo>
                    <a:cubicBezTo>
                      <a:pt x="122766" y="139119"/>
                      <a:pt x="70765" y="124404"/>
                      <a:pt x="33123" y="100612"/>
                    </a:cubicBezTo>
                    <a:lnTo>
                      <a:pt x="0" y="69560"/>
                    </a:lnTo>
                    <a:lnTo>
                      <a:pt x="33123" y="38507"/>
                    </a:lnTo>
                    <a:cubicBezTo>
                      <a:pt x="70765" y="14716"/>
                      <a:pt x="122766" y="0"/>
                      <a:pt x="180205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" name="乗算記号 146">
                <a:extLst>
                  <a:ext uri="{FF2B5EF4-FFF2-40B4-BE49-F238E27FC236}">
                    <a16:creationId xmlns:a16="http://schemas.microsoft.com/office/drawing/2014/main" id="{C1809EC2-4719-4C3B-8D1C-4D19B4E1BA76}"/>
                  </a:ext>
                </a:extLst>
              </p:cNvPr>
              <p:cNvSpPr/>
              <p:nvPr/>
            </p:nvSpPr>
            <p:spPr>
              <a:xfrm>
                <a:off x="1095879" y="3884665"/>
                <a:ext cx="195264" cy="195264"/>
              </a:xfrm>
              <a:prstGeom prst="mathMultiply">
                <a:avLst>
                  <a:gd name="adj1" fmla="val 11325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" name="乗算記号 147">
                <a:extLst>
                  <a:ext uri="{FF2B5EF4-FFF2-40B4-BE49-F238E27FC236}">
                    <a16:creationId xmlns:a16="http://schemas.microsoft.com/office/drawing/2014/main" id="{6ADE076E-BCA1-47A2-96A9-12BA8551D42B}"/>
                  </a:ext>
                </a:extLst>
              </p:cNvPr>
              <p:cNvSpPr/>
              <p:nvPr/>
            </p:nvSpPr>
            <p:spPr>
              <a:xfrm>
                <a:off x="1454034" y="3884665"/>
                <a:ext cx="195264" cy="195264"/>
              </a:xfrm>
              <a:prstGeom prst="mathMultiply">
                <a:avLst>
                  <a:gd name="adj1" fmla="val 11325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" name="月 148">
                <a:extLst>
                  <a:ext uri="{FF2B5EF4-FFF2-40B4-BE49-F238E27FC236}">
                    <a16:creationId xmlns:a16="http://schemas.microsoft.com/office/drawing/2014/main" id="{C408CE20-24A6-4E09-A69E-3D044894648B}"/>
                  </a:ext>
                </a:extLst>
              </p:cNvPr>
              <p:cNvSpPr/>
              <p:nvPr/>
            </p:nvSpPr>
            <p:spPr>
              <a:xfrm>
                <a:off x="1004021" y="3812477"/>
                <a:ext cx="112513" cy="601968"/>
              </a:xfrm>
              <a:prstGeom prst="moon">
                <a:avLst>
                  <a:gd name="adj" fmla="val 39585"/>
                </a:avLst>
              </a:prstGeom>
              <a:solidFill>
                <a:srgbClr val="C0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0" name="月 149">
                <a:extLst>
                  <a:ext uri="{FF2B5EF4-FFF2-40B4-BE49-F238E27FC236}">
                    <a16:creationId xmlns:a16="http://schemas.microsoft.com/office/drawing/2014/main" id="{B407A1B9-521E-4192-B73D-A7DE5DE59125}"/>
                  </a:ext>
                </a:extLst>
              </p:cNvPr>
              <p:cNvSpPr/>
              <p:nvPr/>
            </p:nvSpPr>
            <p:spPr>
              <a:xfrm flipH="1">
                <a:off x="1642196" y="3812477"/>
                <a:ext cx="112513" cy="601968"/>
              </a:xfrm>
              <a:prstGeom prst="moon">
                <a:avLst>
                  <a:gd name="adj" fmla="val 39585"/>
                </a:avLst>
              </a:prstGeom>
              <a:solidFill>
                <a:srgbClr val="C0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1" name="フリーフォーム: 図形 150">
                <a:extLst>
                  <a:ext uri="{FF2B5EF4-FFF2-40B4-BE49-F238E27FC236}">
                    <a16:creationId xmlns:a16="http://schemas.microsoft.com/office/drawing/2014/main" id="{6F7A536D-7212-4EC8-A7CE-2FB54C600928}"/>
                  </a:ext>
                </a:extLst>
              </p:cNvPr>
              <p:cNvSpPr/>
              <p:nvPr/>
            </p:nvSpPr>
            <p:spPr>
              <a:xfrm>
                <a:off x="980561" y="3639247"/>
                <a:ext cx="791090" cy="383478"/>
              </a:xfrm>
              <a:custGeom>
                <a:avLst/>
                <a:gdLst>
                  <a:gd name="connsiteX0" fmla="*/ 492257 w 789413"/>
                  <a:gd name="connsiteY0" fmla="*/ 495 h 410396"/>
                  <a:gd name="connsiteX1" fmla="*/ 649357 w 789413"/>
                  <a:gd name="connsiteY1" fmla="*/ 37883 h 410396"/>
                  <a:gd name="connsiteX2" fmla="*/ 753877 w 789413"/>
                  <a:gd name="connsiteY2" fmla="*/ 410396 h 410396"/>
                  <a:gd name="connsiteX3" fmla="*/ 753876 w 789413"/>
                  <a:gd name="connsiteY3" fmla="*/ 410396 h 410396"/>
                  <a:gd name="connsiteX4" fmla="*/ 420459 w 789413"/>
                  <a:gd name="connsiteY4" fmla="*/ 148437 h 410396"/>
                  <a:gd name="connsiteX5" fmla="*/ 394706 w 789413"/>
                  <a:gd name="connsiteY5" fmla="*/ 143926 h 410396"/>
                  <a:gd name="connsiteX6" fmla="*/ 368954 w 789413"/>
                  <a:gd name="connsiteY6" fmla="*/ 148437 h 410396"/>
                  <a:gd name="connsiteX7" fmla="*/ 35537 w 789413"/>
                  <a:gd name="connsiteY7" fmla="*/ 410396 h 410396"/>
                  <a:gd name="connsiteX8" fmla="*/ 35536 w 789413"/>
                  <a:gd name="connsiteY8" fmla="*/ 410396 h 410396"/>
                  <a:gd name="connsiteX9" fmla="*/ 140056 w 789413"/>
                  <a:gd name="connsiteY9" fmla="*/ 37883 h 410396"/>
                  <a:gd name="connsiteX10" fmla="*/ 349135 w 789413"/>
                  <a:gd name="connsiteY10" fmla="*/ 8603 h 410396"/>
                  <a:gd name="connsiteX11" fmla="*/ 396907 w 789413"/>
                  <a:gd name="connsiteY11" fmla="*/ 25814 h 410396"/>
                  <a:gd name="connsiteX12" fmla="*/ 427646 w 789413"/>
                  <a:gd name="connsiteY12" fmla="*/ 12152 h 410396"/>
                  <a:gd name="connsiteX13" fmla="*/ 492257 w 789413"/>
                  <a:gd name="connsiteY13" fmla="*/ 495 h 4103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789413" h="410396">
                    <a:moveTo>
                      <a:pt x="492257" y="495"/>
                    </a:moveTo>
                    <a:cubicBezTo>
                      <a:pt x="545087" y="-2663"/>
                      <a:pt x="599715" y="9222"/>
                      <a:pt x="649357" y="37883"/>
                    </a:cubicBezTo>
                    <a:cubicBezTo>
                      <a:pt x="781736" y="114312"/>
                      <a:pt x="828531" y="281092"/>
                      <a:pt x="753877" y="410396"/>
                    </a:cubicBezTo>
                    <a:lnTo>
                      <a:pt x="753876" y="410396"/>
                    </a:lnTo>
                    <a:cubicBezTo>
                      <a:pt x="684682" y="277832"/>
                      <a:pt x="561676" y="183661"/>
                      <a:pt x="420459" y="148437"/>
                    </a:cubicBezTo>
                    <a:lnTo>
                      <a:pt x="394706" y="143926"/>
                    </a:lnTo>
                    <a:lnTo>
                      <a:pt x="368954" y="148437"/>
                    </a:lnTo>
                    <a:cubicBezTo>
                      <a:pt x="227737" y="183661"/>
                      <a:pt x="104731" y="277832"/>
                      <a:pt x="35537" y="410396"/>
                    </a:cubicBezTo>
                    <a:lnTo>
                      <a:pt x="35536" y="410396"/>
                    </a:lnTo>
                    <a:cubicBezTo>
                      <a:pt x="-39118" y="281092"/>
                      <a:pt x="7677" y="114312"/>
                      <a:pt x="140056" y="37883"/>
                    </a:cubicBezTo>
                    <a:cubicBezTo>
                      <a:pt x="206245" y="-332"/>
                      <a:pt x="281298" y="-8723"/>
                      <a:pt x="349135" y="8603"/>
                    </a:cubicBezTo>
                    <a:lnTo>
                      <a:pt x="396907" y="25814"/>
                    </a:lnTo>
                    <a:lnTo>
                      <a:pt x="427646" y="12152"/>
                    </a:lnTo>
                    <a:cubicBezTo>
                      <a:pt x="448544" y="5738"/>
                      <a:pt x="470245" y="1810"/>
                      <a:pt x="492257" y="495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2" name="月 151">
                <a:extLst>
                  <a:ext uri="{FF2B5EF4-FFF2-40B4-BE49-F238E27FC236}">
                    <a16:creationId xmlns:a16="http://schemas.microsoft.com/office/drawing/2014/main" id="{F977C33D-30F0-4822-A229-ABB08070286C}"/>
                  </a:ext>
                </a:extLst>
              </p:cNvPr>
              <p:cNvSpPr/>
              <p:nvPr/>
            </p:nvSpPr>
            <p:spPr>
              <a:xfrm rot="15300000">
                <a:off x="1159035" y="3755365"/>
                <a:ext cx="60847" cy="224316"/>
              </a:xfrm>
              <a:prstGeom prst="moon">
                <a:avLst/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53" name="月 152">
                <a:extLst>
                  <a:ext uri="{FF2B5EF4-FFF2-40B4-BE49-F238E27FC236}">
                    <a16:creationId xmlns:a16="http://schemas.microsoft.com/office/drawing/2014/main" id="{3ABD7F80-0D3D-4CBE-8765-4472EC0EDA3D}"/>
                  </a:ext>
                </a:extLst>
              </p:cNvPr>
              <p:cNvSpPr/>
              <p:nvPr/>
            </p:nvSpPr>
            <p:spPr>
              <a:xfrm rot="6300000" flipH="1">
                <a:off x="1537171" y="3755365"/>
                <a:ext cx="60847" cy="224316"/>
              </a:xfrm>
              <a:prstGeom prst="moon">
                <a:avLst/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30" name="グループ化 129">
              <a:extLst>
                <a:ext uri="{FF2B5EF4-FFF2-40B4-BE49-F238E27FC236}">
                  <a16:creationId xmlns:a16="http://schemas.microsoft.com/office/drawing/2014/main" id="{496D6A68-C294-42A0-8E2F-437D127C371F}"/>
                </a:ext>
              </a:extLst>
            </p:cNvPr>
            <p:cNvGrpSpPr/>
            <p:nvPr/>
          </p:nvGrpSpPr>
          <p:grpSpPr>
            <a:xfrm>
              <a:off x="929906" y="537352"/>
              <a:ext cx="1880560" cy="1891910"/>
              <a:chOff x="1103554" y="4346359"/>
              <a:chExt cx="1880560" cy="2376126"/>
            </a:xfrm>
          </p:grpSpPr>
          <p:sp>
            <p:nvSpPr>
              <p:cNvPr id="131" name="円柱 130">
                <a:extLst>
                  <a:ext uri="{FF2B5EF4-FFF2-40B4-BE49-F238E27FC236}">
                    <a16:creationId xmlns:a16="http://schemas.microsoft.com/office/drawing/2014/main" id="{7658CC67-1B1B-4BEE-94CF-B730A8F6B7BD}"/>
                  </a:ext>
                </a:extLst>
              </p:cNvPr>
              <p:cNvSpPr/>
              <p:nvPr/>
            </p:nvSpPr>
            <p:spPr>
              <a:xfrm>
                <a:off x="1103554" y="5815109"/>
                <a:ext cx="1880560" cy="907376"/>
              </a:xfrm>
              <a:prstGeom prst="can">
                <a:avLst>
                  <a:gd name="adj" fmla="val 38402"/>
                </a:avLst>
              </a:prstGeom>
              <a:solidFill>
                <a:srgbClr val="C0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円柱 131">
                <a:extLst>
                  <a:ext uri="{FF2B5EF4-FFF2-40B4-BE49-F238E27FC236}">
                    <a16:creationId xmlns:a16="http://schemas.microsoft.com/office/drawing/2014/main" id="{76F5D2FC-C1FE-4A30-96B0-DC8F1FB11AA1}"/>
                  </a:ext>
                </a:extLst>
              </p:cNvPr>
              <p:cNvSpPr/>
              <p:nvPr/>
            </p:nvSpPr>
            <p:spPr>
              <a:xfrm rot="900000">
                <a:off x="1297803" y="5346383"/>
                <a:ext cx="1313556" cy="648821"/>
              </a:xfrm>
              <a:prstGeom prst="can">
                <a:avLst>
                  <a:gd name="adj" fmla="val 38402"/>
                </a:avLst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円柱 132">
                <a:extLst>
                  <a:ext uri="{FF2B5EF4-FFF2-40B4-BE49-F238E27FC236}">
                    <a16:creationId xmlns:a16="http://schemas.microsoft.com/office/drawing/2014/main" id="{2D170E6B-F642-4353-A005-9D63E47CEEB7}"/>
                  </a:ext>
                </a:extLst>
              </p:cNvPr>
              <p:cNvSpPr/>
              <p:nvPr/>
            </p:nvSpPr>
            <p:spPr>
              <a:xfrm rot="20700000">
                <a:off x="1654212" y="4816626"/>
                <a:ext cx="1085163" cy="593060"/>
              </a:xfrm>
              <a:prstGeom prst="can">
                <a:avLst>
                  <a:gd name="adj" fmla="val 38402"/>
                </a:avLst>
              </a:prstGeom>
              <a:solidFill>
                <a:srgbClr val="FF66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円柱 133">
                <a:extLst>
                  <a:ext uri="{FF2B5EF4-FFF2-40B4-BE49-F238E27FC236}">
                    <a16:creationId xmlns:a16="http://schemas.microsoft.com/office/drawing/2014/main" id="{D542D697-703B-4D98-816A-2BF3ECA2DE1D}"/>
                  </a:ext>
                </a:extLst>
              </p:cNvPr>
              <p:cNvSpPr/>
              <p:nvPr/>
            </p:nvSpPr>
            <p:spPr>
              <a:xfrm rot="900000">
                <a:off x="1627080" y="4346359"/>
                <a:ext cx="854713" cy="504112"/>
              </a:xfrm>
              <a:prstGeom prst="can">
                <a:avLst>
                  <a:gd name="adj" fmla="val 38402"/>
                </a:avLst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" name="テキスト ボックス 134">
                <a:extLst>
                  <a:ext uri="{FF2B5EF4-FFF2-40B4-BE49-F238E27FC236}">
                    <a16:creationId xmlns:a16="http://schemas.microsoft.com/office/drawing/2014/main" id="{8A185378-DC94-4E1C-B260-9713816FBF75}"/>
                  </a:ext>
                </a:extLst>
              </p:cNvPr>
              <p:cNvSpPr txBox="1"/>
              <p:nvPr/>
            </p:nvSpPr>
            <p:spPr>
              <a:xfrm>
                <a:off x="1560874" y="6233160"/>
                <a:ext cx="946106" cy="43808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b="1" dirty="0">
                    <a:ln>
                      <a:solidFill>
                        <a:schemeClr val="tx1"/>
                      </a:solidFill>
                    </a:ln>
                    <a:solidFill>
                      <a:schemeClr val="bg1"/>
                    </a:solidFill>
                    <a:latin typeface="Arial Black" panose="020B0A04020102020204" pitchFamily="34" charset="0"/>
                    <a:ea typeface="メイリオ" panose="020B0604030504040204" pitchFamily="50" charset="-128"/>
                  </a:rPr>
                  <a:t>10%</a:t>
                </a:r>
                <a:endParaRPr lang="ja-JP" altLang="en-US" b="1" dirty="0">
                  <a:ln>
                    <a:solidFill>
                      <a:schemeClr val="tx1"/>
                    </a:solidFill>
                  </a:ln>
                  <a:solidFill>
                    <a:schemeClr val="bg1"/>
                  </a:solidFill>
                  <a:latin typeface="Arial Black" panose="020B0A04020102020204" pitchFamily="34" charset="0"/>
                  <a:ea typeface="メイリオ" panose="020B0604030504040204" pitchFamily="50" charset="-128"/>
                </a:endParaRPr>
              </a:p>
            </p:txBody>
          </p:sp>
          <p:sp>
            <p:nvSpPr>
              <p:cNvPr id="136" name="テキスト ボックス 135">
                <a:extLst>
                  <a:ext uri="{FF2B5EF4-FFF2-40B4-BE49-F238E27FC236}">
                    <a16:creationId xmlns:a16="http://schemas.microsoft.com/office/drawing/2014/main" id="{12F5435E-D85F-4D47-A04C-34A6C97733A0}"/>
                  </a:ext>
                </a:extLst>
              </p:cNvPr>
              <p:cNvSpPr txBox="1"/>
              <p:nvPr/>
            </p:nvSpPr>
            <p:spPr>
              <a:xfrm rot="900000">
                <a:off x="1649294" y="5635096"/>
                <a:ext cx="533949" cy="31332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b="1" dirty="0">
                    <a:ln>
                      <a:solidFill>
                        <a:schemeClr val="tx1"/>
                      </a:solidFill>
                    </a:ln>
                    <a:solidFill>
                      <a:schemeClr val="bg1"/>
                    </a:solidFill>
                    <a:latin typeface="Arial Black" panose="020B0A04020102020204" pitchFamily="34" charset="0"/>
                    <a:ea typeface="メイリオ" panose="020B0604030504040204" pitchFamily="50" charset="-128"/>
                  </a:rPr>
                  <a:t>8%</a:t>
                </a:r>
                <a:endParaRPr lang="ja-JP" altLang="en-US" b="1" dirty="0">
                  <a:ln>
                    <a:solidFill>
                      <a:schemeClr val="tx1"/>
                    </a:solidFill>
                  </a:ln>
                  <a:solidFill>
                    <a:schemeClr val="bg1"/>
                  </a:solidFill>
                  <a:latin typeface="Arial Black" panose="020B0A04020102020204" pitchFamily="34" charset="0"/>
                  <a:ea typeface="メイリオ" panose="020B0604030504040204" pitchFamily="50" charset="-128"/>
                </a:endParaRPr>
              </a:p>
            </p:txBody>
          </p:sp>
          <p:sp>
            <p:nvSpPr>
              <p:cNvPr id="137" name="テキスト ボックス 136">
                <a:extLst>
                  <a:ext uri="{FF2B5EF4-FFF2-40B4-BE49-F238E27FC236}">
                    <a16:creationId xmlns:a16="http://schemas.microsoft.com/office/drawing/2014/main" id="{7CEE39B6-7A7F-4D94-8F5B-4273D242E596}"/>
                  </a:ext>
                </a:extLst>
              </p:cNvPr>
              <p:cNvSpPr txBox="1"/>
              <p:nvPr/>
            </p:nvSpPr>
            <p:spPr>
              <a:xfrm rot="900000">
                <a:off x="1798104" y="4572973"/>
                <a:ext cx="442069" cy="235389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b="1" dirty="0">
                    <a:ln>
                      <a:solidFill>
                        <a:schemeClr val="tx1"/>
                      </a:solidFill>
                    </a:ln>
                    <a:solidFill>
                      <a:schemeClr val="bg1"/>
                    </a:solidFill>
                    <a:latin typeface="Arial Black" panose="020B0A04020102020204" pitchFamily="34" charset="0"/>
                    <a:ea typeface="メイリオ" panose="020B0604030504040204" pitchFamily="50" charset="-128"/>
                  </a:rPr>
                  <a:t>3%</a:t>
                </a:r>
                <a:endParaRPr lang="ja-JP" altLang="en-US" b="1" dirty="0">
                  <a:ln>
                    <a:solidFill>
                      <a:schemeClr val="tx1"/>
                    </a:solidFill>
                  </a:ln>
                  <a:solidFill>
                    <a:schemeClr val="bg1"/>
                  </a:solidFill>
                  <a:latin typeface="Arial Black" panose="020B0A04020102020204" pitchFamily="34" charset="0"/>
                  <a:ea typeface="メイリオ" panose="020B0604030504040204" pitchFamily="50" charset="-128"/>
                </a:endParaRPr>
              </a:p>
            </p:txBody>
          </p:sp>
          <p:sp>
            <p:nvSpPr>
              <p:cNvPr id="138" name="テキスト ボックス 137">
                <a:extLst>
                  <a:ext uri="{FF2B5EF4-FFF2-40B4-BE49-F238E27FC236}">
                    <a16:creationId xmlns:a16="http://schemas.microsoft.com/office/drawing/2014/main" id="{DA49FA54-C891-4915-B694-90DBF7B94851}"/>
                  </a:ext>
                </a:extLst>
              </p:cNvPr>
              <p:cNvSpPr txBox="1"/>
              <p:nvPr/>
            </p:nvSpPr>
            <p:spPr>
              <a:xfrm rot="20700000">
                <a:off x="1954094" y="5071216"/>
                <a:ext cx="533949" cy="31332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b="1" dirty="0">
                    <a:ln>
                      <a:solidFill>
                        <a:schemeClr val="tx1"/>
                      </a:solidFill>
                    </a:ln>
                    <a:solidFill>
                      <a:schemeClr val="bg1"/>
                    </a:solidFill>
                    <a:latin typeface="Arial Black" panose="020B0A04020102020204" pitchFamily="34" charset="0"/>
                    <a:ea typeface="メイリオ" panose="020B0604030504040204" pitchFamily="50" charset="-128"/>
                  </a:rPr>
                  <a:t>5%</a:t>
                </a:r>
                <a:endParaRPr lang="ja-JP" altLang="en-US" b="1" dirty="0">
                  <a:ln>
                    <a:solidFill>
                      <a:schemeClr val="tx1"/>
                    </a:solidFill>
                  </a:ln>
                  <a:solidFill>
                    <a:schemeClr val="bg1"/>
                  </a:solidFill>
                  <a:latin typeface="Arial Black" panose="020B0A04020102020204" pitchFamily="34" charset="0"/>
                  <a:ea typeface="メイリオ" panose="020B0604030504040204" pitchFamily="50" charset="-128"/>
                </a:endParaRPr>
              </a:p>
            </p:txBody>
          </p:sp>
        </p:grpSp>
      </p:grpSp>
      <p:grpSp>
        <p:nvGrpSpPr>
          <p:cNvPr id="154" name="グループ化 153">
            <a:extLst>
              <a:ext uri="{FF2B5EF4-FFF2-40B4-BE49-F238E27FC236}">
                <a16:creationId xmlns:a16="http://schemas.microsoft.com/office/drawing/2014/main" id="{0BF88DBA-2240-4BD7-B24D-6F8EDDFF9DC6}"/>
              </a:ext>
            </a:extLst>
          </p:cNvPr>
          <p:cNvGrpSpPr/>
          <p:nvPr/>
        </p:nvGrpSpPr>
        <p:grpSpPr>
          <a:xfrm>
            <a:off x="4270266" y="3699353"/>
            <a:ext cx="1256835" cy="2767677"/>
            <a:chOff x="3006356" y="537352"/>
            <a:chExt cx="1880560" cy="4141182"/>
          </a:xfrm>
        </p:grpSpPr>
        <p:sp>
          <p:nvSpPr>
            <p:cNvPr id="155" name="フリーフォーム: 図形 154">
              <a:extLst>
                <a:ext uri="{FF2B5EF4-FFF2-40B4-BE49-F238E27FC236}">
                  <a16:creationId xmlns:a16="http://schemas.microsoft.com/office/drawing/2014/main" id="{3EA0F8F5-23BD-4C03-80DC-1C929AEB7BAF}"/>
                </a:ext>
              </a:extLst>
            </p:cNvPr>
            <p:cNvSpPr/>
            <p:nvPr/>
          </p:nvSpPr>
          <p:spPr>
            <a:xfrm>
              <a:off x="3274724" y="2256924"/>
              <a:ext cx="1495853" cy="2293361"/>
            </a:xfrm>
            <a:custGeom>
              <a:avLst/>
              <a:gdLst>
                <a:gd name="connsiteX0" fmla="*/ 55111 w 1495853"/>
                <a:gd name="connsiteY0" fmla="*/ 0 h 2293361"/>
                <a:gd name="connsiteX1" fmla="*/ 70205 w 1495853"/>
                <a:gd name="connsiteY1" fmla="*/ 6253 h 2293361"/>
                <a:gd name="connsiteX2" fmla="*/ 147421 w 1495853"/>
                <a:gd name="connsiteY2" fmla="*/ 83467 h 2293361"/>
                <a:gd name="connsiteX3" fmla="*/ 159591 w 1495853"/>
                <a:gd name="connsiteY3" fmla="*/ 84230 h 2293361"/>
                <a:gd name="connsiteX4" fmla="*/ 361356 w 1495853"/>
                <a:gd name="connsiteY4" fmla="*/ 138293 h 2293361"/>
                <a:gd name="connsiteX5" fmla="*/ 397149 w 1495853"/>
                <a:gd name="connsiteY5" fmla="*/ 200288 h 2293361"/>
                <a:gd name="connsiteX6" fmla="*/ 393039 w 1495853"/>
                <a:gd name="connsiteY6" fmla="*/ 215626 h 2293361"/>
                <a:gd name="connsiteX7" fmla="*/ 311595 w 1495853"/>
                <a:gd name="connsiteY7" fmla="*/ 262648 h 2293361"/>
                <a:gd name="connsiteX8" fmla="*/ 295951 w 1495853"/>
                <a:gd name="connsiteY8" fmla="*/ 258456 h 2293361"/>
                <a:gd name="connsiteX9" fmla="*/ 266487 w 1495853"/>
                <a:gd name="connsiteY9" fmla="*/ 314019 h 2293361"/>
                <a:gd name="connsiteX10" fmla="*/ 400567 w 1495853"/>
                <a:gd name="connsiteY10" fmla="*/ 890069 h 2293361"/>
                <a:gd name="connsiteX11" fmla="*/ 475834 w 1495853"/>
                <a:gd name="connsiteY11" fmla="*/ 944629 h 2293361"/>
                <a:gd name="connsiteX12" fmla="*/ 543294 w 1495853"/>
                <a:gd name="connsiteY12" fmla="*/ 976820 h 2293361"/>
                <a:gd name="connsiteX13" fmla="*/ 623617 w 1495853"/>
                <a:gd name="connsiteY13" fmla="*/ 922665 h 2293361"/>
                <a:gd name="connsiteX14" fmla="*/ 733890 w 1495853"/>
                <a:gd name="connsiteY14" fmla="*/ 900402 h 2293361"/>
                <a:gd name="connsiteX15" fmla="*/ 844163 w 1495853"/>
                <a:gd name="connsiteY15" fmla="*/ 922665 h 2293361"/>
                <a:gd name="connsiteX16" fmla="*/ 924325 w 1495853"/>
                <a:gd name="connsiteY16" fmla="*/ 976712 h 2293361"/>
                <a:gd name="connsiteX17" fmla="*/ 989350 w 1495853"/>
                <a:gd name="connsiteY17" fmla="*/ 946156 h 2293361"/>
                <a:gd name="connsiteX18" fmla="*/ 1064940 w 1495853"/>
                <a:gd name="connsiteY18" fmla="*/ 892044 h 2293361"/>
                <a:gd name="connsiteX19" fmla="*/ 1202443 w 1495853"/>
                <a:gd name="connsiteY19" fmla="*/ 316802 h 2293361"/>
                <a:gd name="connsiteX20" fmla="*/ 1173390 w 1495853"/>
                <a:gd name="connsiteY20" fmla="*/ 261217 h 2293361"/>
                <a:gd name="connsiteX21" fmla="*/ 1133798 w 1495853"/>
                <a:gd name="connsiteY21" fmla="*/ 256005 h 2293361"/>
                <a:gd name="connsiteX22" fmla="*/ 1102814 w 1495853"/>
                <a:gd name="connsiteY22" fmla="*/ 215626 h 2293361"/>
                <a:gd name="connsiteX23" fmla="*/ 1098704 w 1495853"/>
                <a:gd name="connsiteY23" fmla="*/ 200288 h 2293361"/>
                <a:gd name="connsiteX24" fmla="*/ 1134497 w 1495853"/>
                <a:gd name="connsiteY24" fmla="*/ 138293 h 2293361"/>
                <a:gd name="connsiteX25" fmla="*/ 1336263 w 1495853"/>
                <a:gd name="connsiteY25" fmla="*/ 84230 h 2293361"/>
                <a:gd name="connsiteX26" fmla="*/ 1348432 w 1495853"/>
                <a:gd name="connsiteY26" fmla="*/ 83467 h 2293361"/>
                <a:gd name="connsiteX27" fmla="*/ 1425648 w 1495853"/>
                <a:gd name="connsiteY27" fmla="*/ 6253 h 2293361"/>
                <a:gd name="connsiteX28" fmla="*/ 1440742 w 1495853"/>
                <a:gd name="connsiteY28" fmla="*/ 0 h 2293361"/>
                <a:gd name="connsiteX29" fmla="*/ 1455836 w 1495853"/>
                <a:gd name="connsiteY29" fmla="*/ 6252 h 2293361"/>
                <a:gd name="connsiteX30" fmla="*/ 1460572 w 1495853"/>
                <a:gd name="connsiteY30" fmla="*/ 10988 h 2293361"/>
                <a:gd name="connsiteX31" fmla="*/ 1460572 w 1495853"/>
                <a:gd name="connsiteY31" fmla="*/ 50648 h 2293361"/>
                <a:gd name="connsiteX32" fmla="*/ 1399271 w 1495853"/>
                <a:gd name="connsiteY32" fmla="*/ 111947 h 2293361"/>
                <a:gd name="connsiteX33" fmla="*/ 1459582 w 1495853"/>
                <a:gd name="connsiteY33" fmla="*/ 77127 h 2293361"/>
                <a:gd name="connsiteX34" fmla="*/ 1475781 w 1495853"/>
                <a:gd name="connsiteY34" fmla="*/ 74993 h 2293361"/>
                <a:gd name="connsiteX35" fmla="*/ 1488743 w 1495853"/>
                <a:gd name="connsiteY35" fmla="*/ 84940 h 2293361"/>
                <a:gd name="connsiteX36" fmla="*/ 1492092 w 1495853"/>
                <a:gd name="connsiteY36" fmla="*/ 90739 h 2293361"/>
                <a:gd name="connsiteX37" fmla="*/ 1481828 w 1495853"/>
                <a:gd name="connsiteY37" fmla="*/ 129048 h 2293361"/>
                <a:gd name="connsiteX38" fmla="*/ 1473980 w 1495853"/>
                <a:gd name="connsiteY38" fmla="*/ 133579 h 2293361"/>
                <a:gd name="connsiteX39" fmla="*/ 1482584 w 1495853"/>
                <a:gd name="connsiteY39" fmla="*/ 144791 h 2293361"/>
                <a:gd name="connsiteX40" fmla="*/ 1484317 w 1495853"/>
                <a:gd name="connsiteY40" fmla="*/ 151260 h 2293361"/>
                <a:gd name="connsiteX41" fmla="*/ 1464486 w 1495853"/>
                <a:gd name="connsiteY41" fmla="*/ 185607 h 2293361"/>
                <a:gd name="connsiteX42" fmla="*/ 1367071 w 1495853"/>
                <a:gd name="connsiteY42" fmla="*/ 211708 h 2293361"/>
                <a:gd name="connsiteX43" fmla="*/ 1365916 w 1495853"/>
                <a:gd name="connsiteY43" fmla="*/ 211556 h 2293361"/>
                <a:gd name="connsiteX44" fmla="*/ 1355346 w 1495853"/>
                <a:gd name="connsiteY44" fmla="*/ 216806 h 2293361"/>
                <a:gd name="connsiteX45" fmla="*/ 1330347 w 1495853"/>
                <a:gd name="connsiteY45" fmla="*/ 223505 h 2293361"/>
                <a:gd name="connsiteX46" fmla="*/ 1347934 w 1495853"/>
                <a:gd name="connsiteY46" fmla="*/ 257151 h 2293361"/>
                <a:gd name="connsiteX47" fmla="*/ 1167734 w 1495853"/>
                <a:gd name="connsiteY47" fmla="*/ 1011012 h 2293361"/>
                <a:gd name="connsiteX48" fmla="*/ 1068673 w 1495853"/>
                <a:gd name="connsiteY48" fmla="*/ 1081926 h 2293361"/>
                <a:gd name="connsiteX49" fmla="*/ 1006616 w 1495853"/>
                <a:gd name="connsiteY49" fmla="*/ 1111087 h 2293361"/>
                <a:gd name="connsiteX50" fmla="*/ 1011434 w 1495853"/>
                <a:gd name="connsiteY50" fmla="*/ 1126606 h 2293361"/>
                <a:gd name="connsiteX51" fmla="*/ 1017189 w 1495853"/>
                <a:gd name="connsiteY51" fmla="*/ 1183701 h 2293361"/>
                <a:gd name="connsiteX52" fmla="*/ 1017189 w 1495853"/>
                <a:gd name="connsiteY52" fmla="*/ 1696090 h 2293361"/>
                <a:gd name="connsiteX53" fmla="*/ 1101812 w 1495853"/>
                <a:gd name="connsiteY53" fmla="*/ 1741439 h 2293361"/>
                <a:gd name="connsiteX54" fmla="*/ 1397440 w 1495853"/>
                <a:gd name="connsiteY54" fmla="*/ 2288127 h 2293361"/>
                <a:gd name="connsiteX55" fmla="*/ 1201427 w 1495853"/>
                <a:gd name="connsiteY55" fmla="*/ 2289789 h 2293361"/>
                <a:gd name="connsiteX56" fmla="*/ 732103 w 1495853"/>
                <a:gd name="connsiteY56" fmla="*/ 1826202 h 2293361"/>
                <a:gd name="connsiteX57" fmla="*/ 266334 w 1495853"/>
                <a:gd name="connsiteY57" fmla="*/ 2293361 h 2293361"/>
                <a:gd name="connsiteX58" fmla="*/ 70314 w 1495853"/>
                <a:gd name="connsiteY58" fmla="*/ 2293197 h 2293361"/>
                <a:gd name="connsiteX59" fmla="*/ 361758 w 1495853"/>
                <a:gd name="connsiteY59" fmla="*/ 1744266 h 2293361"/>
                <a:gd name="connsiteX60" fmla="*/ 450591 w 1495853"/>
                <a:gd name="connsiteY60" fmla="*/ 1695783 h 2293361"/>
                <a:gd name="connsiteX61" fmla="*/ 450591 w 1495853"/>
                <a:gd name="connsiteY61" fmla="*/ 1183701 h 2293361"/>
                <a:gd name="connsiteX62" fmla="*/ 456347 w 1495853"/>
                <a:gd name="connsiteY62" fmla="*/ 1126606 h 2293361"/>
                <a:gd name="connsiteX63" fmla="*/ 461144 w 1495853"/>
                <a:gd name="connsiteY63" fmla="*/ 1111152 h 2293361"/>
                <a:gd name="connsiteX64" fmla="*/ 395704 w 1495853"/>
                <a:gd name="connsiteY64" fmla="*/ 1079925 h 2293361"/>
                <a:gd name="connsiteX65" fmla="*/ 297066 w 1495853"/>
                <a:gd name="connsiteY65" fmla="*/ 1008423 h 2293361"/>
                <a:gd name="connsiteX66" fmla="*/ 121353 w 1495853"/>
                <a:gd name="connsiteY66" fmla="*/ 253503 h 2293361"/>
                <a:gd name="connsiteX67" fmla="*/ 140774 w 1495853"/>
                <a:gd name="connsiteY67" fmla="*/ 216878 h 2293361"/>
                <a:gd name="connsiteX68" fmla="*/ 140507 w 1495853"/>
                <a:gd name="connsiteY68" fmla="*/ 216806 h 2293361"/>
                <a:gd name="connsiteX69" fmla="*/ 129938 w 1495853"/>
                <a:gd name="connsiteY69" fmla="*/ 211556 h 2293361"/>
                <a:gd name="connsiteX70" fmla="*/ 128782 w 1495853"/>
                <a:gd name="connsiteY70" fmla="*/ 211708 h 2293361"/>
                <a:gd name="connsiteX71" fmla="*/ 31367 w 1495853"/>
                <a:gd name="connsiteY71" fmla="*/ 185607 h 2293361"/>
                <a:gd name="connsiteX72" fmla="*/ 11536 w 1495853"/>
                <a:gd name="connsiteY72" fmla="*/ 151260 h 2293361"/>
                <a:gd name="connsiteX73" fmla="*/ 13269 w 1495853"/>
                <a:gd name="connsiteY73" fmla="*/ 144791 h 2293361"/>
                <a:gd name="connsiteX74" fmla="*/ 21873 w 1495853"/>
                <a:gd name="connsiteY74" fmla="*/ 133579 h 2293361"/>
                <a:gd name="connsiteX75" fmla="*/ 14025 w 1495853"/>
                <a:gd name="connsiteY75" fmla="*/ 129048 h 2293361"/>
                <a:gd name="connsiteX76" fmla="*/ 3761 w 1495853"/>
                <a:gd name="connsiteY76" fmla="*/ 90739 h 2293361"/>
                <a:gd name="connsiteX77" fmla="*/ 7110 w 1495853"/>
                <a:gd name="connsiteY77" fmla="*/ 84940 h 2293361"/>
                <a:gd name="connsiteX78" fmla="*/ 20072 w 1495853"/>
                <a:gd name="connsiteY78" fmla="*/ 74993 h 2293361"/>
                <a:gd name="connsiteX79" fmla="*/ 36271 w 1495853"/>
                <a:gd name="connsiteY79" fmla="*/ 77127 h 2293361"/>
                <a:gd name="connsiteX80" fmla="*/ 96582 w 1495853"/>
                <a:gd name="connsiteY80" fmla="*/ 111947 h 2293361"/>
                <a:gd name="connsiteX81" fmla="*/ 35281 w 1495853"/>
                <a:gd name="connsiteY81" fmla="*/ 50648 h 2293361"/>
                <a:gd name="connsiteX82" fmla="*/ 35281 w 1495853"/>
                <a:gd name="connsiteY82" fmla="*/ 10988 h 2293361"/>
                <a:gd name="connsiteX83" fmla="*/ 40017 w 1495853"/>
                <a:gd name="connsiteY83" fmla="*/ 6252 h 2293361"/>
                <a:gd name="connsiteX84" fmla="*/ 55111 w 1495853"/>
                <a:gd name="connsiteY84" fmla="*/ 0 h 2293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1495853" h="2293361">
                  <a:moveTo>
                    <a:pt x="55111" y="0"/>
                  </a:moveTo>
                  <a:cubicBezTo>
                    <a:pt x="60575" y="0"/>
                    <a:pt x="66037" y="2084"/>
                    <a:pt x="70205" y="6253"/>
                  </a:cubicBezTo>
                  <a:lnTo>
                    <a:pt x="147421" y="83467"/>
                  </a:lnTo>
                  <a:lnTo>
                    <a:pt x="159591" y="84230"/>
                  </a:lnTo>
                  <a:lnTo>
                    <a:pt x="361356" y="138293"/>
                  </a:lnTo>
                  <a:cubicBezTo>
                    <a:pt x="388360" y="145529"/>
                    <a:pt x="404385" y="173285"/>
                    <a:pt x="397149" y="200288"/>
                  </a:cubicBezTo>
                  <a:lnTo>
                    <a:pt x="393039" y="215626"/>
                  </a:lnTo>
                  <a:cubicBezTo>
                    <a:pt x="383534" y="251101"/>
                    <a:pt x="347070" y="272154"/>
                    <a:pt x="311595" y="262648"/>
                  </a:cubicBezTo>
                  <a:lnTo>
                    <a:pt x="295951" y="258456"/>
                  </a:lnTo>
                  <a:lnTo>
                    <a:pt x="266487" y="314019"/>
                  </a:lnTo>
                  <a:cubicBezTo>
                    <a:pt x="183964" y="511572"/>
                    <a:pt x="234309" y="744678"/>
                    <a:pt x="400567" y="890069"/>
                  </a:cubicBezTo>
                  <a:cubicBezTo>
                    <a:pt x="424318" y="910839"/>
                    <a:pt x="449528" y="929026"/>
                    <a:pt x="475834" y="944629"/>
                  </a:cubicBezTo>
                  <a:lnTo>
                    <a:pt x="543294" y="976820"/>
                  </a:lnTo>
                  <a:lnTo>
                    <a:pt x="623617" y="922665"/>
                  </a:lnTo>
                  <a:cubicBezTo>
                    <a:pt x="657511" y="908329"/>
                    <a:pt x="694775" y="900402"/>
                    <a:pt x="733890" y="900402"/>
                  </a:cubicBezTo>
                  <a:cubicBezTo>
                    <a:pt x="773006" y="900402"/>
                    <a:pt x="810270" y="908329"/>
                    <a:pt x="844163" y="922665"/>
                  </a:cubicBezTo>
                  <a:lnTo>
                    <a:pt x="924325" y="976712"/>
                  </a:lnTo>
                  <a:lnTo>
                    <a:pt x="989350" y="946156"/>
                  </a:lnTo>
                  <a:cubicBezTo>
                    <a:pt x="1015748" y="930709"/>
                    <a:pt x="1041066" y="912673"/>
                    <a:pt x="1064940" y="892044"/>
                  </a:cubicBezTo>
                  <a:cubicBezTo>
                    <a:pt x="1232060" y="747644"/>
                    <a:pt x="1283790" y="514841"/>
                    <a:pt x="1202443" y="316802"/>
                  </a:cubicBezTo>
                  <a:lnTo>
                    <a:pt x="1173390" y="261217"/>
                  </a:lnTo>
                  <a:lnTo>
                    <a:pt x="1133798" y="256005"/>
                  </a:lnTo>
                  <a:cubicBezTo>
                    <a:pt x="1119059" y="247495"/>
                    <a:pt x="1107567" y="233364"/>
                    <a:pt x="1102814" y="215626"/>
                  </a:cubicBezTo>
                  <a:lnTo>
                    <a:pt x="1098704" y="200288"/>
                  </a:lnTo>
                  <a:cubicBezTo>
                    <a:pt x="1091469" y="173285"/>
                    <a:pt x="1107494" y="145529"/>
                    <a:pt x="1134497" y="138293"/>
                  </a:cubicBezTo>
                  <a:lnTo>
                    <a:pt x="1336263" y="84230"/>
                  </a:lnTo>
                  <a:lnTo>
                    <a:pt x="1348432" y="83467"/>
                  </a:lnTo>
                  <a:lnTo>
                    <a:pt x="1425648" y="6253"/>
                  </a:lnTo>
                  <a:cubicBezTo>
                    <a:pt x="1429816" y="2084"/>
                    <a:pt x="1435278" y="0"/>
                    <a:pt x="1440742" y="0"/>
                  </a:cubicBezTo>
                  <a:cubicBezTo>
                    <a:pt x="1446205" y="0"/>
                    <a:pt x="1451667" y="2084"/>
                    <a:pt x="1455836" y="6252"/>
                  </a:cubicBezTo>
                  <a:lnTo>
                    <a:pt x="1460572" y="10988"/>
                  </a:lnTo>
                  <a:cubicBezTo>
                    <a:pt x="1471523" y="21940"/>
                    <a:pt x="1471524" y="39697"/>
                    <a:pt x="1460572" y="50648"/>
                  </a:cubicBezTo>
                  <a:lnTo>
                    <a:pt x="1399271" y="111947"/>
                  </a:lnTo>
                  <a:lnTo>
                    <a:pt x="1459582" y="77127"/>
                  </a:lnTo>
                  <a:cubicBezTo>
                    <a:pt x="1464687" y="74179"/>
                    <a:pt x="1470504" y="73579"/>
                    <a:pt x="1475781" y="74993"/>
                  </a:cubicBezTo>
                  <a:cubicBezTo>
                    <a:pt x="1481059" y="76408"/>
                    <a:pt x="1485796" y="79834"/>
                    <a:pt x="1488743" y="84940"/>
                  </a:cubicBezTo>
                  <a:lnTo>
                    <a:pt x="1492092" y="90739"/>
                  </a:lnTo>
                  <a:cubicBezTo>
                    <a:pt x="1499836" y="104153"/>
                    <a:pt x="1495240" y="121304"/>
                    <a:pt x="1481828" y="129048"/>
                  </a:cubicBezTo>
                  <a:lnTo>
                    <a:pt x="1473980" y="133579"/>
                  </a:lnTo>
                  <a:lnTo>
                    <a:pt x="1482584" y="144791"/>
                  </a:lnTo>
                  <a:lnTo>
                    <a:pt x="1484317" y="151260"/>
                  </a:lnTo>
                  <a:cubicBezTo>
                    <a:pt x="1488326" y="166220"/>
                    <a:pt x="1479447" y="181598"/>
                    <a:pt x="1464486" y="185607"/>
                  </a:cubicBezTo>
                  <a:lnTo>
                    <a:pt x="1367071" y="211708"/>
                  </a:lnTo>
                  <a:lnTo>
                    <a:pt x="1365916" y="211556"/>
                  </a:lnTo>
                  <a:lnTo>
                    <a:pt x="1355346" y="216806"/>
                  </a:lnTo>
                  <a:lnTo>
                    <a:pt x="1330347" y="223505"/>
                  </a:lnTo>
                  <a:lnTo>
                    <a:pt x="1347934" y="257151"/>
                  </a:lnTo>
                  <a:cubicBezTo>
                    <a:pt x="1454540" y="516684"/>
                    <a:pt x="1386747" y="821775"/>
                    <a:pt x="1167734" y="1011012"/>
                  </a:cubicBezTo>
                  <a:cubicBezTo>
                    <a:pt x="1136447" y="1038046"/>
                    <a:pt x="1103268" y="1061683"/>
                    <a:pt x="1068673" y="1081926"/>
                  </a:cubicBezTo>
                  <a:lnTo>
                    <a:pt x="1006616" y="1111087"/>
                  </a:lnTo>
                  <a:lnTo>
                    <a:pt x="1011434" y="1126606"/>
                  </a:lnTo>
                  <a:cubicBezTo>
                    <a:pt x="1015207" y="1145048"/>
                    <a:pt x="1017189" y="1164143"/>
                    <a:pt x="1017189" y="1183701"/>
                  </a:cubicBezTo>
                  <a:lnTo>
                    <a:pt x="1017189" y="1696090"/>
                  </a:lnTo>
                  <a:lnTo>
                    <a:pt x="1101812" y="1741439"/>
                  </a:lnTo>
                  <a:cubicBezTo>
                    <a:pt x="1278483" y="1859356"/>
                    <a:pt x="1395505" y="2059838"/>
                    <a:pt x="1397440" y="2288127"/>
                  </a:cubicBezTo>
                  <a:lnTo>
                    <a:pt x="1201427" y="2289789"/>
                  </a:lnTo>
                  <a:cubicBezTo>
                    <a:pt x="1199244" y="2032425"/>
                    <a:pt x="989474" y="1825219"/>
                    <a:pt x="732103" y="1826202"/>
                  </a:cubicBezTo>
                  <a:cubicBezTo>
                    <a:pt x="474732" y="1827185"/>
                    <a:pt x="266551" y="2035988"/>
                    <a:pt x="266334" y="2293361"/>
                  </a:cubicBezTo>
                  <a:lnTo>
                    <a:pt x="70314" y="2293197"/>
                  </a:lnTo>
                  <a:cubicBezTo>
                    <a:pt x="70506" y="2064900"/>
                    <a:pt x="185992" y="1863530"/>
                    <a:pt x="361758" y="1744266"/>
                  </a:cubicBezTo>
                  <a:lnTo>
                    <a:pt x="450591" y="1695783"/>
                  </a:lnTo>
                  <a:lnTo>
                    <a:pt x="450591" y="1183701"/>
                  </a:lnTo>
                  <a:cubicBezTo>
                    <a:pt x="450591" y="1164143"/>
                    <a:pt x="452573" y="1145048"/>
                    <a:pt x="456347" y="1126606"/>
                  </a:cubicBezTo>
                  <a:lnTo>
                    <a:pt x="461144" y="1111152"/>
                  </a:lnTo>
                  <a:lnTo>
                    <a:pt x="395704" y="1079925"/>
                  </a:lnTo>
                  <a:cubicBezTo>
                    <a:pt x="361230" y="1059477"/>
                    <a:pt x="328192" y="1035643"/>
                    <a:pt x="297066" y="1008423"/>
                  </a:cubicBezTo>
                  <a:cubicBezTo>
                    <a:pt x="79183" y="817886"/>
                    <a:pt x="13205" y="512398"/>
                    <a:pt x="121353" y="253503"/>
                  </a:cubicBezTo>
                  <a:lnTo>
                    <a:pt x="140774" y="216878"/>
                  </a:lnTo>
                  <a:lnTo>
                    <a:pt x="140507" y="216806"/>
                  </a:lnTo>
                  <a:lnTo>
                    <a:pt x="129938" y="211556"/>
                  </a:lnTo>
                  <a:lnTo>
                    <a:pt x="128782" y="211708"/>
                  </a:lnTo>
                  <a:lnTo>
                    <a:pt x="31367" y="185607"/>
                  </a:lnTo>
                  <a:cubicBezTo>
                    <a:pt x="16406" y="181598"/>
                    <a:pt x="7527" y="166220"/>
                    <a:pt x="11536" y="151260"/>
                  </a:cubicBezTo>
                  <a:lnTo>
                    <a:pt x="13269" y="144791"/>
                  </a:lnTo>
                  <a:lnTo>
                    <a:pt x="21873" y="133579"/>
                  </a:lnTo>
                  <a:lnTo>
                    <a:pt x="14025" y="129048"/>
                  </a:lnTo>
                  <a:cubicBezTo>
                    <a:pt x="613" y="121304"/>
                    <a:pt x="-3983" y="104153"/>
                    <a:pt x="3761" y="90739"/>
                  </a:cubicBezTo>
                  <a:lnTo>
                    <a:pt x="7110" y="84940"/>
                  </a:lnTo>
                  <a:cubicBezTo>
                    <a:pt x="10057" y="79834"/>
                    <a:pt x="14794" y="76408"/>
                    <a:pt x="20072" y="74993"/>
                  </a:cubicBezTo>
                  <a:cubicBezTo>
                    <a:pt x="25349" y="73579"/>
                    <a:pt x="31166" y="74179"/>
                    <a:pt x="36271" y="77127"/>
                  </a:cubicBezTo>
                  <a:lnTo>
                    <a:pt x="96582" y="111947"/>
                  </a:lnTo>
                  <a:lnTo>
                    <a:pt x="35281" y="50648"/>
                  </a:lnTo>
                  <a:cubicBezTo>
                    <a:pt x="24329" y="39697"/>
                    <a:pt x="24330" y="21940"/>
                    <a:pt x="35281" y="10988"/>
                  </a:cubicBezTo>
                  <a:lnTo>
                    <a:pt x="40017" y="6252"/>
                  </a:lnTo>
                  <a:cubicBezTo>
                    <a:pt x="44186" y="2084"/>
                    <a:pt x="49648" y="0"/>
                    <a:pt x="55111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56" name="フリーフォーム: 図形 155">
              <a:extLst>
                <a:ext uri="{FF2B5EF4-FFF2-40B4-BE49-F238E27FC236}">
                  <a16:creationId xmlns:a16="http://schemas.microsoft.com/office/drawing/2014/main" id="{DADA40C1-25D5-4128-AC4B-CB4D417D2436}"/>
                </a:ext>
              </a:extLst>
            </p:cNvPr>
            <p:cNvSpPr/>
            <p:nvPr/>
          </p:nvSpPr>
          <p:spPr>
            <a:xfrm>
              <a:off x="3212415" y="4521130"/>
              <a:ext cx="330380" cy="157404"/>
            </a:xfrm>
            <a:custGeom>
              <a:avLst/>
              <a:gdLst>
                <a:gd name="connsiteX0" fmla="*/ 84353 w 330380"/>
                <a:gd name="connsiteY0" fmla="*/ 0 h 157404"/>
                <a:gd name="connsiteX1" fmla="*/ 124028 w 330380"/>
                <a:gd name="connsiteY1" fmla="*/ 0 h 157404"/>
                <a:gd name="connsiteX2" fmla="*/ 225780 w 330380"/>
                <a:gd name="connsiteY2" fmla="*/ 0 h 157404"/>
                <a:gd name="connsiteX3" fmla="*/ 330380 w 330380"/>
                <a:gd name="connsiteY3" fmla="*/ 0 h 157404"/>
                <a:gd name="connsiteX4" fmla="*/ 330380 w 330380"/>
                <a:gd name="connsiteY4" fmla="*/ 132114 h 157404"/>
                <a:gd name="connsiteX5" fmla="*/ 303274 w 330380"/>
                <a:gd name="connsiteY5" fmla="*/ 157404 h 157404"/>
                <a:gd name="connsiteX6" fmla="*/ 283026 w 330380"/>
                <a:gd name="connsiteY6" fmla="*/ 157404 h 157404"/>
                <a:gd name="connsiteX7" fmla="*/ 263233 w 330380"/>
                <a:gd name="connsiteY7" fmla="*/ 157404 h 157404"/>
                <a:gd name="connsiteX8" fmla="*/ 263233 w 330380"/>
                <a:gd name="connsiteY8" fmla="*/ 109662 h 157404"/>
                <a:gd name="connsiteX9" fmla="*/ 151541 w 330380"/>
                <a:gd name="connsiteY9" fmla="*/ 157404 h 157404"/>
                <a:gd name="connsiteX10" fmla="*/ 151134 w 330380"/>
                <a:gd name="connsiteY10" fmla="*/ 157404 h 157404"/>
                <a:gd name="connsiteX11" fmla="*/ 27106 w 330380"/>
                <a:gd name="connsiteY11" fmla="*/ 157404 h 157404"/>
                <a:gd name="connsiteX12" fmla="*/ 0 w 330380"/>
                <a:gd name="connsiteY12" fmla="*/ 132114 h 157404"/>
                <a:gd name="connsiteX13" fmla="*/ 0 w 330380"/>
                <a:gd name="connsiteY13" fmla="*/ 78703 h 157404"/>
                <a:gd name="connsiteX14" fmla="*/ 84353 w 330380"/>
                <a:gd name="connsiteY14" fmla="*/ 0 h 1574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30380" h="157404">
                  <a:moveTo>
                    <a:pt x="84353" y="0"/>
                  </a:moveTo>
                  <a:lnTo>
                    <a:pt x="124028" y="0"/>
                  </a:lnTo>
                  <a:lnTo>
                    <a:pt x="225780" y="0"/>
                  </a:lnTo>
                  <a:lnTo>
                    <a:pt x="330380" y="0"/>
                  </a:lnTo>
                  <a:lnTo>
                    <a:pt x="330380" y="132114"/>
                  </a:lnTo>
                  <a:cubicBezTo>
                    <a:pt x="330380" y="146082"/>
                    <a:pt x="318245" y="157404"/>
                    <a:pt x="303274" y="157404"/>
                  </a:cubicBezTo>
                  <a:lnTo>
                    <a:pt x="283026" y="157404"/>
                  </a:lnTo>
                  <a:lnTo>
                    <a:pt x="263233" y="157404"/>
                  </a:lnTo>
                  <a:lnTo>
                    <a:pt x="263233" y="109662"/>
                  </a:lnTo>
                  <a:lnTo>
                    <a:pt x="151541" y="157404"/>
                  </a:lnTo>
                  <a:lnTo>
                    <a:pt x="151134" y="157404"/>
                  </a:lnTo>
                  <a:lnTo>
                    <a:pt x="27106" y="157404"/>
                  </a:lnTo>
                  <a:cubicBezTo>
                    <a:pt x="12135" y="157404"/>
                    <a:pt x="0" y="146082"/>
                    <a:pt x="0" y="132114"/>
                  </a:cubicBezTo>
                  <a:lnTo>
                    <a:pt x="0" y="78703"/>
                  </a:lnTo>
                  <a:cubicBezTo>
                    <a:pt x="0" y="35237"/>
                    <a:pt x="37766" y="0"/>
                    <a:pt x="84353" y="0"/>
                  </a:cubicBezTo>
                  <a:close/>
                </a:path>
              </a:pathLst>
            </a:cu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57" name="フリーフォーム: 図形 156">
              <a:extLst>
                <a:ext uri="{FF2B5EF4-FFF2-40B4-BE49-F238E27FC236}">
                  <a16:creationId xmlns:a16="http://schemas.microsoft.com/office/drawing/2014/main" id="{1BC1B2BF-A1DB-4489-994B-57F9599F2C0C}"/>
                </a:ext>
              </a:extLst>
            </p:cNvPr>
            <p:cNvSpPr/>
            <p:nvPr/>
          </p:nvSpPr>
          <p:spPr>
            <a:xfrm flipH="1">
              <a:off x="4452079" y="4521130"/>
              <a:ext cx="330380" cy="157404"/>
            </a:xfrm>
            <a:custGeom>
              <a:avLst/>
              <a:gdLst>
                <a:gd name="connsiteX0" fmla="*/ 84353 w 330380"/>
                <a:gd name="connsiteY0" fmla="*/ 0 h 157404"/>
                <a:gd name="connsiteX1" fmla="*/ 124028 w 330380"/>
                <a:gd name="connsiteY1" fmla="*/ 0 h 157404"/>
                <a:gd name="connsiteX2" fmla="*/ 225780 w 330380"/>
                <a:gd name="connsiteY2" fmla="*/ 0 h 157404"/>
                <a:gd name="connsiteX3" fmla="*/ 330380 w 330380"/>
                <a:gd name="connsiteY3" fmla="*/ 0 h 157404"/>
                <a:gd name="connsiteX4" fmla="*/ 330380 w 330380"/>
                <a:gd name="connsiteY4" fmla="*/ 132114 h 157404"/>
                <a:gd name="connsiteX5" fmla="*/ 303274 w 330380"/>
                <a:gd name="connsiteY5" fmla="*/ 157404 h 157404"/>
                <a:gd name="connsiteX6" fmla="*/ 283026 w 330380"/>
                <a:gd name="connsiteY6" fmla="*/ 157404 h 157404"/>
                <a:gd name="connsiteX7" fmla="*/ 263233 w 330380"/>
                <a:gd name="connsiteY7" fmla="*/ 157404 h 157404"/>
                <a:gd name="connsiteX8" fmla="*/ 263233 w 330380"/>
                <a:gd name="connsiteY8" fmla="*/ 109662 h 157404"/>
                <a:gd name="connsiteX9" fmla="*/ 151541 w 330380"/>
                <a:gd name="connsiteY9" fmla="*/ 157404 h 157404"/>
                <a:gd name="connsiteX10" fmla="*/ 151134 w 330380"/>
                <a:gd name="connsiteY10" fmla="*/ 157404 h 157404"/>
                <a:gd name="connsiteX11" fmla="*/ 27106 w 330380"/>
                <a:gd name="connsiteY11" fmla="*/ 157404 h 157404"/>
                <a:gd name="connsiteX12" fmla="*/ 0 w 330380"/>
                <a:gd name="connsiteY12" fmla="*/ 132114 h 157404"/>
                <a:gd name="connsiteX13" fmla="*/ 0 w 330380"/>
                <a:gd name="connsiteY13" fmla="*/ 78703 h 157404"/>
                <a:gd name="connsiteX14" fmla="*/ 84353 w 330380"/>
                <a:gd name="connsiteY14" fmla="*/ 0 h 1574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30380" h="157404">
                  <a:moveTo>
                    <a:pt x="84353" y="0"/>
                  </a:moveTo>
                  <a:lnTo>
                    <a:pt x="124028" y="0"/>
                  </a:lnTo>
                  <a:lnTo>
                    <a:pt x="225780" y="0"/>
                  </a:lnTo>
                  <a:lnTo>
                    <a:pt x="330380" y="0"/>
                  </a:lnTo>
                  <a:lnTo>
                    <a:pt x="330380" y="132114"/>
                  </a:lnTo>
                  <a:cubicBezTo>
                    <a:pt x="330380" y="146082"/>
                    <a:pt x="318245" y="157404"/>
                    <a:pt x="303274" y="157404"/>
                  </a:cubicBezTo>
                  <a:lnTo>
                    <a:pt x="283026" y="157404"/>
                  </a:lnTo>
                  <a:lnTo>
                    <a:pt x="263233" y="157404"/>
                  </a:lnTo>
                  <a:lnTo>
                    <a:pt x="263233" y="109662"/>
                  </a:lnTo>
                  <a:lnTo>
                    <a:pt x="151541" y="157404"/>
                  </a:lnTo>
                  <a:lnTo>
                    <a:pt x="151134" y="157404"/>
                  </a:lnTo>
                  <a:lnTo>
                    <a:pt x="27106" y="157404"/>
                  </a:lnTo>
                  <a:cubicBezTo>
                    <a:pt x="12135" y="157404"/>
                    <a:pt x="0" y="146082"/>
                    <a:pt x="0" y="132114"/>
                  </a:cubicBezTo>
                  <a:lnTo>
                    <a:pt x="0" y="78703"/>
                  </a:lnTo>
                  <a:cubicBezTo>
                    <a:pt x="0" y="35237"/>
                    <a:pt x="37766" y="0"/>
                    <a:pt x="84353" y="0"/>
                  </a:cubicBezTo>
                  <a:close/>
                </a:path>
              </a:pathLst>
            </a:cu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58" name="フリーフォーム: 図形 157">
              <a:extLst>
                <a:ext uri="{FF2B5EF4-FFF2-40B4-BE49-F238E27FC236}">
                  <a16:creationId xmlns:a16="http://schemas.microsoft.com/office/drawing/2014/main" id="{C1A5940E-2C34-46C0-AAAC-FDE5B1863E87}"/>
                </a:ext>
              </a:extLst>
            </p:cNvPr>
            <p:cNvSpPr/>
            <p:nvPr/>
          </p:nvSpPr>
          <p:spPr>
            <a:xfrm>
              <a:off x="3311885" y="3855131"/>
              <a:ext cx="1377747" cy="677149"/>
            </a:xfrm>
            <a:custGeom>
              <a:avLst/>
              <a:gdLst>
                <a:gd name="connsiteX0" fmla="*/ 682910 w 1377747"/>
                <a:gd name="connsiteY0" fmla="*/ 28 h 677149"/>
                <a:gd name="connsiteX1" fmla="*/ 1377747 w 1377747"/>
                <a:gd name="connsiteY1" fmla="*/ 657491 h 677149"/>
                <a:gd name="connsiteX2" fmla="*/ 1120857 w 1377747"/>
                <a:gd name="connsiteY2" fmla="*/ 669387 h 677149"/>
                <a:gd name="connsiteX3" fmla="*/ 685222 w 1377747"/>
                <a:gd name="connsiteY3" fmla="*/ 257184 h 677149"/>
                <a:gd name="connsiteX4" fmla="*/ 257065 w 1377747"/>
                <a:gd name="connsiteY4" fmla="*/ 677149 h 677149"/>
                <a:gd name="connsiteX5" fmla="*/ 0 w 1377747"/>
                <a:gd name="connsiteY5" fmla="*/ 669871 h 677149"/>
                <a:gd name="connsiteX6" fmla="*/ 682910 w 1377747"/>
                <a:gd name="connsiteY6" fmla="*/ 28 h 677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77747" h="677149">
                  <a:moveTo>
                    <a:pt x="682910" y="28"/>
                  </a:moveTo>
                  <a:cubicBezTo>
                    <a:pt x="1053629" y="-3303"/>
                    <a:pt x="1360598" y="287154"/>
                    <a:pt x="1377747" y="657491"/>
                  </a:cubicBezTo>
                  <a:lnTo>
                    <a:pt x="1120857" y="669387"/>
                  </a:lnTo>
                  <a:cubicBezTo>
                    <a:pt x="1110105" y="437201"/>
                    <a:pt x="917648" y="255096"/>
                    <a:pt x="685222" y="257184"/>
                  </a:cubicBezTo>
                  <a:cubicBezTo>
                    <a:pt x="452796" y="259273"/>
                    <a:pt x="263643" y="444807"/>
                    <a:pt x="257065" y="677149"/>
                  </a:cubicBezTo>
                  <a:lnTo>
                    <a:pt x="0" y="669871"/>
                  </a:lnTo>
                  <a:cubicBezTo>
                    <a:pt x="10492" y="299286"/>
                    <a:pt x="312192" y="3359"/>
                    <a:pt x="682910" y="28"/>
                  </a:cubicBezTo>
                  <a:close/>
                </a:path>
              </a:pathLst>
            </a:custGeom>
            <a:pattFill prst="dkVert">
              <a:fgClr>
                <a:schemeClr val="tx1">
                  <a:lumMod val="85000"/>
                  <a:lumOff val="15000"/>
                </a:schemeClr>
              </a:fgClr>
              <a:bgClr>
                <a:schemeClr val="tx1">
                  <a:lumMod val="65000"/>
                  <a:lumOff val="35000"/>
                </a:schemeClr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" name="フリーフォーム: 図形 158">
              <a:extLst>
                <a:ext uri="{FF2B5EF4-FFF2-40B4-BE49-F238E27FC236}">
                  <a16:creationId xmlns:a16="http://schemas.microsoft.com/office/drawing/2014/main" id="{FBAD0780-BF04-4168-A86E-D6359A51A69F}"/>
                </a:ext>
              </a:extLst>
            </p:cNvPr>
            <p:cNvSpPr/>
            <p:nvPr/>
          </p:nvSpPr>
          <p:spPr>
            <a:xfrm>
              <a:off x="3327601" y="2478648"/>
              <a:ext cx="1362031" cy="1465495"/>
            </a:xfrm>
            <a:custGeom>
              <a:avLst/>
              <a:gdLst>
                <a:gd name="connsiteX0" fmla="*/ 54396 w 1362031"/>
                <a:gd name="connsiteY0" fmla="*/ 0 h 1389295"/>
                <a:gd name="connsiteX1" fmla="*/ 234010 w 1362031"/>
                <a:gd name="connsiteY1" fmla="*/ 76416 h 1389295"/>
                <a:gd name="connsiteX2" fmla="*/ 378949 w 1362031"/>
                <a:gd name="connsiteY2" fmla="*/ 647031 h 1389295"/>
                <a:gd name="connsiteX3" fmla="*/ 446154 w 1362031"/>
                <a:gd name="connsiteY3" fmla="*/ 691854 h 1389295"/>
                <a:gd name="connsiteX4" fmla="*/ 486533 w 1362031"/>
                <a:gd name="connsiteY4" fmla="*/ 710039 h 1389295"/>
                <a:gd name="connsiteX5" fmla="*/ 511968 w 1362031"/>
                <a:gd name="connsiteY5" fmla="*/ 689054 h 1389295"/>
                <a:gd name="connsiteX6" fmla="*/ 681013 w 1362031"/>
                <a:gd name="connsiteY6" fmla="*/ 637417 h 1389295"/>
                <a:gd name="connsiteX7" fmla="*/ 850059 w 1362031"/>
                <a:gd name="connsiteY7" fmla="*/ 689054 h 1389295"/>
                <a:gd name="connsiteX8" fmla="*/ 875667 w 1362031"/>
                <a:gd name="connsiteY8" fmla="*/ 710182 h 1389295"/>
                <a:gd name="connsiteX9" fmla="*/ 898616 w 1362031"/>
                <a:gd name="connsiteY9" fmla="*/ 700936 h 1389295"/>
                <a:gd name="connsiteX10" fmla="*/ 967565 w 1362031"/>
                <a:gd name="connsiteY10" fmla="*/ 658846 h 1389295"/>
                <a:gd name="connsiteX11" fmla="*/ 1135286 w 1362031"/>
                <a:gd name="connsiteY11" fmla="*/ 94507 h 1389295"/>
                <a:gd name="connsiteX12" fmla="*/ 1317820 w 1362031"/>
                <a:gd name="connsiteY12" fmla="*/ 25361 h 1389295"/>
                <a:gd name="connsiteX13" fmla="*/ 1082706 w 1362031"/>
                <a:gd name="connsiteY13" fmla="*/ 816460 h 1389295"/>
                <a:gd name="connsiteX14" fmla="*/ 986052 w 1362031"/>
                <a:gd name="connsiteY14" fmla="*/ 875462 h 1389295"/>
                <a:gd name="connsiteX15" fmla="*/ 977237 w 1362031"/>
                <a:gd name="connsiteY15" fmla="*/ 879014 h 1389295"/>
                <a:gd name="connsiteX16" fmla="*/ 983361 w 1362031"/>
                <a:gd name="connsiteY16" fmla="*/ 939765 h 1389295"/>
                <a:gd name="connsiteX17" fmla="*/ 983361 w 1362031"/>
                <a:gd name="connsiteY17" fmla="*/ 1389295 h 1389295"/>
                <a:gd name="connsiteX18" fmla="*/ 378665 w 1362031"/>
                <a:gd name="connsiteY18" fmla="*/ 1389295 h 1389295"/>
                <a:gd name="connsiteX19" fmla="*/ 378665 w 1362031"/>
                <a:gd name="connsiteY19" fmla="*/ 939765 h 1389295"/>
                <a:gd name="connsiteX20" fmla="*/ 384808 w 1362031"/>
                <a:gd name="connsiteY20" fmla="*/ 878832 h 1389295"/>
                <a:gd name="connsiteX21" fmla="*/ 385142 w 1362031"/>
                <a:gd name="connsiteY21" fmla="*/ 877754 h 1389295"/>
                <a:gd name="connsiteX22" fmla="*/ 351783 w 1362031"/>
                <a:gd name="connsiteY22" fmla="*/ 862731 h 1389295"/>
                <a:gd name="connsiteX23" fmla="*/ 257574 w 1362031"/>
                <a:gd name="connsiteY23" fmla="*/ 799897 h 1389295"/>
                <a:gd name="connsiteX24" fmla="*/ 54396 w 1362031"/>
                <a:gd name="connsiteY24" fmla="*/ 0 h 1389295"/>
                <a:gd name="connsiteX0" fmla="*/ 54396 w 1362031"/>
                <a:gd name="connsiteY0" fmla="*/ 0 h 1463114"/>
                <a:gd name="connsiteX1" fmla="*/ 234010 w 1362031"/>
                <a:gd name="connsiteY1" fmla="*/ 76416 h 1463114"/>
                <a:gd name="connsiteX2" fmla="*/ 378949 w 1362031"/>
                <a:gd name="connsiteY2" fmla="*/ 647031 h 1463114"/>
                <a:gd name="connsiteX3" fmla="*/ 446154 w 1362031"/>
                <a:gd name="connsiteY3" fmla="*/ 691854 h 1463114"/>
                <a:gd name="connsiteX4" fmla="*/ 486533 w 1362031"/>
                <a:gd name="connsiteY4" fmla="*/ 710039 h 1463114"/>
                <a:gd name="connsiteX5" fmla="*/ 511968 w 1362031"/>
                <a:gd name="connsiteY5" fmla="*/ 689054 h 1463114"/>
                <a:gd name="connsiteX6" fmla="*/ 681013 w 1362031"/>
                <a:gd name="connsiteY6" fmla="*/ 637417 h 1463114"/>
                <a:gd name="connsiteX7" fmla="*/ 850059 w 1362031"/>
                <a:gd name="connsiteY7" fmla="*/ 689054 h 1463114"/>
                <a:gd name="connsiteX8" fmla="*/ 875667 w 1362031"/>
                <a:gd name="connsiteY8" fmla="*/ 710182 h 1463114"/>
                <a:gd name="connsiteX9" fmla="*/ 898616 w 1362031"/>
                <a:gd name="connsiteY9" fmla="*/ 700936 h 1463114"/>
                <a:gd name="connsiteX10" fmla="*/ 967565 w 1362031"/>
                <a:gd name="connsiteY10" fmla="*/ 658846 h 1463114"/>
                <a:gd name="connsiteX11" fmla="*/ 1135286 w 1362031"/>
                <a:gd name="connsiteY11" fmla="*/ 94507 h 1463114"/>
                <a:gd name="connsiteX12" fmla="*/ 1317820 w 1362031"/>
                <a:gd name="connsiteY12" fmla="*/ 25361 h 1463114"/>
                <a:gd name="connsiteX13" fmla="*/ 1082706 w 1362031"/>
                <a:gd name="connsiteY13" fmla="*/ 816460 h 1463114"/>
                <a:gd name="connsiteX14" fmla="*/ 986052 w 1362031"/>
                <a:gd name="connsiteY14" fmla="*/ 875462 h 1463114"/>
                <a:gd name="connsiteX15" fmla="*/ 977237 w 1362031"/>
                <a:gd name="connsiteY15" fmla="*/ 879014 h 1463114"/>
                <a:gd name="connsiteX16" fmla="*/ 983361 w 1362031"/>
                <a:gd name="connsiteY16" fmla="*/ 939765 h 1463114"/>
                <a:gd name="connsiteX17" fmla="*/ 983361 w 1362031"/>
                <a:gd name="connsiteY17" fmla="*/ 1389295 h 1463114"/>
                <a:gd name="connsiteX18" fmla="*/ 335802 w 1362031"/>
                <a:gd name="connsiteY18" fmla="*/ 1463114 h 1463114"/>
                <a:gd name="connsiteX19" fmla="*/ 378665 w 1362031"/>
                <a:gd name="connsiteY19" fmla="*/ 939765 h 1463114"/>
                <a:gd name="connsiteX20" fmla="*/ 384808 w 1362031"/>
                <a:gd name="connsiteY20" fmla="*/ 878832 h 1463114"/>
                <a:gd name="connsiteX21" fmla="*/ 385142 w 1362031"/>
                <a:gd name="connsiteY21" fmla="*/ 877754 h 1463114"/>
                <a:gd name="connsiteX22" fmla="*/ 351783 w 1362031"/>
                <a:gd name="connsiteY22" fmla="*/ 862731 h 1463114"/>
                <a:gd name="connsiteX23" fmla="*/ 257574 w 1362031"/>
                <a:gd name="connsiteY23" fmla="*/ 799897 h 1463114"/>
                <a:gd name="connsiteX24" fmla="*/ 54396 w 1362031"/>
                <a:gd name="connsiteY24" fmla="*/ 0 h 1463114"/>
                <a:gd name="connsiteX0" fmla="*/ 54396 w 1362031"/>
                <a:gd name="connsiteY0" fmla="*/ 0 h 1486926"/>
                <a:gd name="connsiteX1" fmla="*/ 234010 w 1362031"/>
                <a:gd name="connsiteY1" fmla="*/ 76416 h 1486926"/>
                <a:gd name="connsiteX2" fmla="*/ 378949 w 1362031"/>
                <a:gd name="connsiteY2" fmla="*/ 647031 h 1486926"/>
                <a:gd name="connsiteX3" fmla="*/ 446154 w 1362031"/>
                <a:gd name="connsiteY3" fmla="*/ 691854 h 1486926"/>
                <a:gd name="connsiteX4" fmla="*/ 486533 w 1362031"/>
                <a:gd name="connsiteY4" fmla="*/ 710039 h 1486926"/>
                <a:gd name="connsiteX5" fmla="*/ 511968 w 1362031"/>
                <a:gd name="connsiteY5" fmla="*/ 689054 h 1486926"/>
                <a:gd name="connsiteX6" fmla="*/ 681013 w 1362031"/>
                <a:gd name="connsiteY6" fmla="*/ 637417 h 1486926"/>
                <a:gd name="connsiteX7" fmla="*/ 850059 w 1362031"/>
                <a:gd name="connsiteY7" fmla="*/ 689054 h 1486926"/>
                <a:gd name="connsiteX8" fmla="*/ 875667 w 1362031"/>
                <a:gd name="connsiteY8" fmla="*/ 710182 h 1486926"/>
                <a:gd name="connsiteX9" fmla="*/ 898616 w 1362031"/>
                <a:gd name="connsiteY9" fmla="*/ 700936 h 1486926"/>
                <a:gd name="connsiteX10" fmla="*/ 967565 w 1362031"/>
                <a:gd name="connsiteY10" fmla="*/ 658846 h 1486926"/>
                <a:gd name="connsiteX11" fmla="*/ 1135286 w 1362031"/>
                <a:gd name="connsiteY11" fmla="*/ 94507 h 1486926"/>
                <a:gd name="connsiteX12" fmla="*/ 1317820 w 1362031"/>
                <a:gd name="connsiteY12" fmla="*/ 25361 h 1486926"/>
                <a:gd name="connsiteX13" fmla="*/ 1082706 w 1362031"/>
                <a:gd name="connsiteY13" fmla="*/ 816460 h 1486926"/>
                <a:gd name="connsiteX14" fmla="*/ 986052 w 1362031"/>
                <a:gd name="connsiteY14" fmla="*/ 875462 h 1486926"/>
                <a:gd name="connsiteX15" fmla="*/ 977237 w 1362031"/>
                <a:gd name="connsiteY15" fmla="*/ 879014 h 1486926"/>
                <a:gd name="connsiteX16" fmla="*/ 983361 w 1362031"/>
                <a:gd name="connsiteY16" fmla="*/ 939765 h 1486926"/>
                <a:gd name="connsiteX17" fmla="*/ 1042892 w 1362031"/>
                <a:gd name="connsiteY17" fmla="*/ 1486926 h 1486926"/>
                <a:gd name="connsiteX18" fmla="*/ 335802 w 1362031"/>
                <a:gd name="connsiteY18" fmla="*/ 1463114 h 1486926"/>
                <a:gd name="connsiteX19" fmla="*/ 378665 w 1362031"/>
                <a:gd name="connsiteY19" fmla="*/ 939765 h 1486926"/>
                <a:gd name="connsiteX20" fmla="*/ 384808 w 1362031"/>
                <a:gd name="connsiteY20" fmla="*/ 878832 h 1486926"/>
                <a:gd name="connsiteX21" fmla="*/ 385142 w 1362031"/>
                <a:gd name="connsiteY21" fmla="*/ 877754 h 1486926"/>
                <a:gd name="connsiteX22" fmla="*/ 351783 w 1362031"/>
                <a:gd name="connsiteY22" fmla="*/ 862731 h 1486926"/>
                <a:gd name="connsiteX23" fmla="*/ 257574 w 1362031"/>
                <a:gd name="connsiteY23" fmla="*/ 799897 h 1486926"/>
                <a:gd name="connsiteX24" fmla="*/ 54396 w 1362031"/>
                <a:gd name="connsiteY24" fmla="*/ 0 h 1486926"/>
                <a:gd name="connsiteX0" fmla="*/ 54396 w 1362031"/>
                <a:gd name="connsiteY0" fmla="*/ 0 h 1465495"/>
                <a:gd name="connsiteX1" fmla="*/ 234010 w 1362031"/>
                <a:gd name="connsiteY1" fmla="*/ 76416 h 1465495"/>
                <a:gd name="connsiteX2" fmla="*/ 378949 w 1362031"/>
                <a:gd name="connsiteY2" fmla="*/ 647031 h 1465495"/>
                <a:gd name="connsiteX3" fmla="*/ 446154 w 1362031"/>
                <a:gd name="connsiteY3" fmla="*/ 691854 h 1465495"/>
                <a:gd name="connsiteX4" fmla="*/ 486533 w 1362031"/>
                <a:gd name="connsiteY4" fmla="*/ 710039 h 1465495"/>
                <a:gd name="connsiteX5" fmla="*/ 511968 w 1362031"/>
                <a:gd name="connsiteY5" fmla="*/ 689054 h 1465495"/>
                <a:gd name="connsiteX6" fmla="*/ 681013 w 1362031"/>
                <a:gd name="connsiteY6" fmla="*/ 637417 h 1465495"/>
                <a:gd name="connsiteX7" fmla="*/ 850059 w 1362031"/>
                <a:gd name="connsiteY7" fmla="*/ 689054 h 1465495"/>
                <a:gd name="connsiteX8" fmla="*/ 875667 w 1362031"/>
                <a:gd name="connsiteY8" fmla="*/ 710182 h 1465495"/>
                <a:gd name="connsiteX9" fmla="*/ 898616 w 1362031"/>
                <a:gd name="connsiteY9" fmla="*/ 700936 h 1465495"/>
                <a:gd name="connsiteX10" fmla="*/ 967565 w 1362031"/>
                <a:gd name="connsiteY10" fmla="*/ 658846 h 1465495"/>
                <a:gd name="connsiteX11" fmla="*/ 1135286 w 1362031"/>
                <a:gd name="connsiteY11" fmla="*/ 94507 h 1465495"/>
                <a:gd name="connsiteX12" fmla="*/ 1317820 w 1362031"/>
                <a:gd name="connsiteY12" fmla="*/ 25361 h 1465495"/>
                <a:gd name="connsiteX13" fmla="*/ 1082706 w 1362031"/>
                <a:gd name="connsiteY13" fmla="*/ 816460 h 1465495"/>
                <a:gd name="connsiteX14" fmla="*/ 986052 w 1362031"/>
                <a:gd name="connsiteY14" fmla="*/ 875462 h 1465495"/>
                <a:gd name="connsiteX15" fmla="*/ 977237 w 1362031"/>
                <a:gd name="connsiteY15" fmla="*/ 879014 h 1465495"/>
                <a:gd name="connsiteX16" fmla="*/ 983361 w 1362031"/>
                <a:gd name="connsiteY16" fmla="*/ 939765 h 1465495"/>
                <a:gd name="connsiteX17" fmla="*/ 1021461 w 1362031"/>
                <a:gd name="connsiteY17" fmla="*/ 1465495 h 1465495"/>
                <a:gd name="connsiteX18" fmla="*/ 335802 w 1362031"/>
                <a:gd name="connsiteY18" fmla="*/ 1463114 h 1465495"/>
                <a:gd name="connsiteX19" fmla="*/ 378665 w 1362031"/>
                <a:gd name="connsiteY19" fmla="*/ 939765 h 1465495"/>
                <a:gd name="connsiteX20" fmla="*/ 384808 w 1362031"/>
                <a:gd name="connsiteY20" fmla="*/ 878832 h 1465495"/>
                <a:gd name="connsiteX21" fmla="*/ 385142 w 1362031"/>
                <a:gd name="connsiteY21" fmla="*/ 877754 h 1465495"/>
                <a:gd name="connsiteX22" fmla="*/ 351783 w 1362031"/>
                <a:gd name="connsiteY22" fmla="*/ 862731 h 1465495"/>
                <a:gd name="connsiteX23" fmla="*/ 257574 w 1362031"/>
                <a:gd name="connsiteY23" fmla="*/ 799897 h 1465495"/>
                <a:gd name="connsiteX24" fmla="*/ 54396 w 1362031"/>
                <a:gd name="connsiteY24" fmla="*/ 0 h 1465495"/>
                <a:gd name="connsiteX0" fmla="*/ 54396 w 1362031"/>
                <a:gd name="connsiteY0" fmla="*/ 0 h 1465495"/>
                <a:gd name="connsiteX1" fmla="*/ 234010 w 1362031"/>
                <a:gd name="connsiteY1" fmla="*/ 76416 h 1465495"/>
                <a:gd name="connsiteX2" fmla="*/ 378949 w 1362031"/>
                <a:gd name="connsiteY2" fmla="*/ 647031 h 1465495"/>
                <a:gd name="connsiteX3" fmla="*/ 446154 w 1362031"/>
                <a:gd name="connsiteY3" fmla="*/ 691854 h 1465495"/>
                <a:gd name="connsiteX4" fmla="*/ 486533 w 1362031"/>
                <a:gd name="connsiteY4" fmla="*/ 710039 h 1465495"/>
                <a:gd name="connsiteX5" fmla="*/ 511968 w 1362031"/>
                <a:gd name="connsiteY5" fmla="*/ 689054 h 1465495"/>
                <a:gd name="connsiteX6" fmla="*/ 681013 w 1362031"/>
                <a:gd name="connsiteY6" fmla="*/ 637417 h 1465495"/>
                <a:gd name="connsiteX7" fmla="*/ 850059 w 1362031"/>
                <a:gd name="connsiteY7" fmla="*/ 689054 h 1465495"/>
                <a:gd name="connsiteX8" fmla="*/ 875667 w 1362031"/>
                <a:gd name="connsiteY8" fmla="*/ 710182 h 1465495"/>
                <a:gd name="connsiteX9" fmla="*/ 898616 w 1362031"/>
                <a:gd name="connsiteY9" fmla="*/ 700936 h 1465495"/>
                <a:gd name="connsiteX10" fmla="*/ 967565 w 1362031"/>
                <a:gd name="connsiteY10" fmla="*/ 658846 h 1465495"/>
                <a:gd name="connsiteX11" fmla="*/ 1135286 w 1362031"/>
                <a:gd name="connsiteY11" fmla="*/ 94507 h 1465495"/>
                <a:gd name="connsiteX12" fmla="*/ 1317820 w 1362031"/>
                <a:gd name="connsiteY12" fmla="*/ 25361 h 1465495"/>
                <a:gd name="connsiteX13" fmla="*/ 1082706 w 1362031"/>
                <a:gd name="connsiteY13" fmla="*/ 816460 h 1465495"/>
                <a:gd name="connsiteX14" fmla="*/ 986052 w 1362031"/>
                <a:gd name="connsiteY14" fmla="*/ 875462 h 1465495"/>
                <a:gd name="connsiteX15" fmla="*/ 977237 w 1362031"/>
                <a:gd name="connsiteY15" fmla="*/ 879014 h 1465495"/>
                <a:gd name="connsiteX16" fmla="*/ 983361 w 1362031"/>
                <a:gd name="connsiteY16" fmla="*/ 939765 h 1465495"/>
                <a:gd name="connsiteX17" fmla="*/ 1021461 w 1362031"/>
                <a:gd name="connsiteY17" fmla="*/ 1465495 h 1465495"/>
                <a:gd name="connsiteX18" fmla="*/ 335802 w 1362031"/>
                <a:gd name="connsiteY18" fmla="*/ 1463114 h 1465495"/>
                <a:gd name="connsiteX19" fmla="*/ 378665 w 1362031"/>
                <a:gd name="connsiteY19" fmla="*/ 939765 h 1465495"/>
                <a:gd name="connsiteX20" fmla="*/ 384808 w 1362031"/>
                <a:gd name="connsiteY20" fmla="*/ 878832 h 1465495"/>
                <a:gd name="connsiteX21" fmla="*/ 385142 w 1362031"/>
                <a:gd name="connsiteY21" fmla="*/ 877754 h 1465495"/>
                <a:gd name="connsiteX22" fmla="*/ 351783 w 1362031"/>
                <a:gd name="connsiteY22" fmla="*/ 862731 h 1465495"/>
                <a:gd name="connsiteX23" fmla="*/ 257574 w 1362031"/>
                <a:gd name="connsiteY23" fmla="*/ 799897 h 1465495"/>
                <a:gd name="connsiteX24" fmla="*/ 54396 w 1362031"/>
                <a:gd name="connsiteY24" fmla="*/ 0 h 1465495"/>
                <a:gd name="connsiteX0" fmla="*/ 54396 w 1362031"/>
                <a:gd name="connsiteY0" fmla="*/ 0 h 1465495"/>
                <a:gd name="connsiteX1" fmla="*/ 234010 w 1362031"/>
                <a:gd name="connsiteY1" fmla="*/ 76416 h 1465495"/>
                <a:gd name="connsiteX2" fmla="*/ 378949 w 1362031"/>
                <a:gd name="connsiteY2" fmla="*/ 647031 h 1465495"/>
                <a:gd name="connsiteX3" fmla="*/ 446154 w 1362031"/>
                <a:gd name="connsiteY3" fmla="*/ 691854 h 1465495"/>
                <a:gd name="connsiteX4" fmla="*/ 486533 w 1362031"/>
                <a:gd name="connsiteY4" fmla="*/ 710039 h 1465495"/>
                <a:gd name="connsiteX5" fmla="*/ 511968 w 1362031"/>
                <a:gd name="connsiteY5" fmla="*/ 689054 h 1465495"/>
                <a:gd name="connsiteX6" fmla="*/ 681013 w 1362031"/>
                <a:gd name="connsiteY6" fmla="*/ 637417 h 1465495"/>
                <a:gd name="connsiteX7" fmla="*/ 850059 w 1362031"/>
                <a:gd name="connsiteY7" fmla="*/ 689054 h 1465495"/>
                <a:gd name="connsiteX8" fmla="*/ 875667 w 1362031"/>
                <a:gd name="connsiteY8" fmla="*/ 710182 h 1465495"/>
                <a:gd name="connsiteX9" fmla="*/ 898616 w 1362031"/>
                <a:gd name="connsiteY9" fmla="*/ 700936 h 1465495"/>
                <a:gd name="connsiteX10" fmla="*/ 967565 w 1362031"/>
                <a:gd name="connsiteY10" fmla="*/ 658846 h 1465495"/>
                <a:gd name="connsiteX11" fmla="*/ 1135286 w 1362031"/>
                <a:gd name="connsiteY11" fmla="*/ 94507 h 1465495"/>
                <a:gd name="connsiteX12" fmla="*/ 1317820 w 1362031"/>
                <a:gd name="connsiteY12" fmla="*/ 25361 h 1465495"/>
                <a:gd name="connsiteX13" fmla="*/ 1082706 w 1362031"/>
                <a:gd name="connsiteY13" fmla="*/ 816460 h 1465495"/>
                <a:gd name="connsiteX14" fmla="*/ 986052 w 1362031"/>
                <a:gd name="connsiteY14" fmla="*/ 875462 h 1465495"/>
                <a:gd name="connsiteX15" fmla="*/ 977237 w 1362031"/>
                <a:gd name="connsiteY15" fmla="*/ 879014 h 1465495"/>
                <a:gd name="connsiteX16" fmla="*/ 983361 w 1362031"/>
                <a:gd name="connsiteY16" fmla="*/ 939765 h 1465495"/>
                <a:gd name="connsiteX17" fmla="*/ 1021461 w 1362031"/>
                <a:gd name="connsiteY17" fmla="*/ 1465495 h 1465495"/>
                <a:gd name="connsiteX18" fmla="*/ 335802 w 1362031"/>
                <a:gd name="connsiteY18" fmla="*/ 1463114 h 1465495"/>
                <a:gd name="connsiteX19" fmla="*/ 384808 w 1362031"/>
                <a:gd name="connsiteY19" fmla="*/ 878832 h 1465495"/>
                <a:gd name="connsiteX20" fmla="*/ 385142 w 1362031"/>
                <a:gd name="connsiteY20" fmla="*/ 877754 h 1465495"/>
                <a:gd name="connsiteX21" fmla="*/ 351783 w 1362031"/>
                <a:gd name="connsiteY21" fmla="*/ 862731 h 1465495"/>
                <a:gd name="connsiteX22" fmla="*/ 257574 w 1362031"/>
                <a:gd name="connsiteY22" fmla="*/ 799897 h 1465495"/>
                <a:gd name="connsiteX23" fmla="*/ 54396 w 1362031"/>
                <a:gd name="connsiteY23" fmla="*/ 0 h 1465495"/>
                <a:gd name="connsiteX0" fmla="*/ 54396 w 1362031"/>
                <a:gd name="connsiteY0" fmla="*/ 0 h 1465495"/>
                <a:gd name="connsiteX1" fmla="*/ 234010 w 1362031"/>
                <a:gd name="connsiteY1" fmla="*/ 76416 h 1465495"/>
                <a:gd name="connsiteX2" fmla="*/ 378949 w 1362031"/>
                <a:gd name="connsiteY2" fmla="*/ 647031 h 1465495"/>
                <a:gd name="connsiteX3" fmla="*/ 446154 w 1362031"/>
                <a:gd name="connsiteY3" fmla="*/ 691854 h 1465495"/>
                <a:gd name="connsiteX4" fmla="*/ 486533 w 1362031"/>
                <a:gd name="connsiteY4" fmla="*/ 710039 h 1465495"/>
                <a:gd name="connsiteX5" fmla="*/ 511968 w 1362031"/>
                <a:gd name="connsiteY5" fmla="*/ 689054 h 1465495"/>
                <a:gd name="connsiteX6" fmla="*/ 681013 w 1362031"/>
                <a:gd name="connsiteY6" fmla="*/ 637417 h 1465495"/>
                <a:gd name="connsiteX7" fmla="*/ 850059 w 1362031"/>
                <a:gd name="connsiteY7" fmla="*/ 689054 h 1465495"/>
                <a:gd name="connsiteX8" fmla="*/ 875667 w 1362031"/>
                <a:gd name="connsiteY8" fmla="*/ 710182 h 1465495"/>
                <a:gd name="connsiteX9" fmla="*/ 898616 w 1362031"/>
                <a:gd name="connsiteY9" fmla="*/ 700936 h 1465495"/>
                <a:gd name="connsiteX10" fmla="*/ 967565 w 1362031"/>
                <a:gd name="connsiteY10" fmla="*/ 658846 h 1465495"/>
                <a:gd name="connsiteX11" fmla="*/ 1135286 w 1362031"/>
                <a:gd name="connsiteY11" fmla="*/ 94507 h 1465495"/>
                <a:gd name="connsiteX12" fmla="*/ 1317820 w 1362031"/>
                <a:gd name="connsiteY12" fmla="*/ 25361 h 1465495"/>
                <a:gd name="connsiteX13" fmla="*/ 1082706 w 1362031"/>
                <a:gd name="connsiteY13" fmla="*/ 816460 h 1465495"/>
                <a:gd name="connsiteX14" fmla="*/ 986052 w 1362031"/>
                <a:gd name="connsiteY14" fmla="*/ 875462 h 1465495"/>
                <a:gd name="connsiteX15" fmla="*/ 977237 w 1362031"/>
                <a:gd name="connsiteY15" fmla="*/ 879014 h 1465495"/>
                <a:gd name="connsiteX16" fmla="*/ 1021461 w 1362031"/>
                <a:gd name="connsiteY16" fmla="*/ 1465495 h 1465495"/>
                <a:gd name="connsiteX17" fmla="*/ 335802 w 1362031"/>
                <a:gd name="connsiteY17" fmla="*/ 1463114 h 1465495"/>
                <a:gd name="connsiteX18" fmla="*/ 384808 w 1362031"/>
                <a:gd name="connsiteY18" fmla="*/ 878832 h 1465495"/>
                <a:gd name="connsiteX19" fmla="*/ 385142 w 1362031"/>
                <a:gd name="connsiteY19" fmla="*/ 877754 h 1465495"/>
                <a:gd name="connsiteX20" fmla="*/ 351783 w 1362031"/>
                <a:gd name="connsiteY20" fmla="*/ 862731 h 1465495"/>
                <a:gd name="connsiteX21" fmla="*/ 257574 w 1362031"/>
                <a:gd name="connsiteY21" fmla="*/ 799897 h 1465495"/>
                <a:gd name="connsiteX22" fmla="*/ 54396 w 1362031"/>
                <a:gd name="connsiteY22" fmla="*/ 0 h 1465495"/>
                <a:gd name="connsiteX0" fmla="*/ 54396 w 1362031"/>
                <a:gd name="connsiteY0" fmla="*/ 0 h 1465495"/>
                <a:gd name="connsiteX1" fmla="*/ 234010 w 1362031"/>
                <a:gd name="connsiteY1" fmla="*/ 76416 h 1465495"/>
                <a:gd name="connsiteX2" fmla="*/ 378949 w 1362031"/>
                <a:gd name="connsiteY2" fmla="*/ 647031 h 1465495"/>
                <a:gd name="connsiteX3" fmla="*/ 446154 w 1362031"/>
                <a:gd name="connsiteY3" fmla="*/ 691854 h 1465495"/>
                <a:gd name="connsiteX4" fmla="*/ 486533 w 1362031"/>
                <a:gd name="connsiteY4" fmla="*/ 710039 h 1465495"/>
                <a:gd name="connsiteX5" fmla="*/ 511968 w 1362031"/>
                <a:gd name="connsiteY5" fmla="*/ 689054 h 1465495"/>
                <a:gd name="connsiteX6" fmla="*/ 850059 w 1362031"/>
                <a:gd name="connsiteY6" fmla="*/ 689054 h 1465495"/>
                <a:gd name="connsiteX7" fmla="*/ 875667 w 1362031"/>
                <a:gd name="connsiteY7" fmla="*/ 710182 h 1465495"/>
                <a:gd name="connsiteX8" fmla="*/ 898616 w 1362031"/>
                <a:gd name="connsiteY8" fmla="*/ 700936 h 1465495"/>
                <a:gd name="connsiteX9" fmla="*/ 967565 w 1362031"/>
                <a:gd name="connsiteY9" fmla="*/ 658846 h 1465495"/>
                <a:gd name="connsiteX10" fmla="*/ 1135286 w 1362031"/>
                <a:gd name="connsiteY10" fmla="*/ 94507 h 1465495"/>
                <a:gd name="connsiteX11" fmla="*/ 1317820 w 1362031"/>
                <a:gd name="connsiteY11" fmla="*/ 25361 h 1465495"/>
                <a:gd name="connsiteX12" fmla="*/ 1082706 w 1362031"/>
                <a:gd name="connsiteY12" fmla="*/ 816460 h 1465495"/>
                <a:gd name="connsiteX13" fmla="*/ 986052 w 1362031"/>
                <a:gd name="connsiteY13" fmla="*/ 875462 h 1465495"/>
                <a:gd name="connsiteX14" fmla="*/ 977237 w 1362031"/>
                <a:gd name="connsiteY14" fmla="*/ 879014 h 1465495"/>
                <a:gd name="connsiteX15" fmla="*/ 1021461 w 1362031"/>
                <a:gd name="connsiteY15" fmla="*/ 1465495 h 1465495"/>
                <a:gd name="connsiteX16" fmla="*/ 335802 w 1362031"/>
                <a:gd name="connsiteY16" fmla="*/ 1463114 h 1465495"/>
                <a:gd name="connsiteX17" fmla="*/ 384808 w 1362031"/>
                <a:gd name="connsiteY17" fmla="*/ 878832 h 1465495"/>
                <a:gd name="connsiteX18" fmla="*/ 385142 w 1362031"/>
                <a:gd name="connsiteY18" fmla="*/ 877754 h 1465495"/>
                <a:gd name="connsiteX19" fmla="*/ 351783 w 1362031"/>
                <a:gd name="connsiteY19" fmla="*/ 862731 h 1465495"/>
                <a:gd name="connsiteX20" fmla="*/ 257574 w 1362031"/>
                <a:gd name="connsiteY20" fmla="*/ 799897 h 1465495"/>
                <a:gd name="connsiteX21" fmla="*/ 54396 w 1362031"/>
                <a:gd name="connsiteY21" fmla="*/ 0 h 14654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362031" h="1465495">
                  <a:moveTo>
                    <a:pt x="54396" y="0"/>
                  </a:moveTo>
                  <a:lnTo>
                    <a:pt x="234010" y="76416"/>
                  </a:lnTo>
                  <a:cubicBezTo>
                    <a:pt x="148432" y="277567"/>
                    <a:pt x="207751" y="511103"/>
                    <a:pt x="378949" y="647031"/>
                  </a:cubicBezTo>
                  <a:cubicBezTo>
                    <a:pt x="400349" y="664022"/>
                    <a:pt x="422838" y="678965"/>
                    <a:pt x="446154" y="691854"/>
                  </a:cubicBezTo>
                  <a:lnTo>
                    <a:pt x="486533" y="710039"/>
                  </a:lnTo>
                  <a:lnTo>
                    <a:pt x="511968" y="689054"/>
                  </a:lnTo>
                  <a:cubicBezTo>
                    <a:pt x="572556" y="685557"/>
                    <a:pt x="789443" y="685533"/>
                    <a:pt x="850059" y="689054"/>
                  </a:cubicBezTo>
                  <a:lnTo>
                    <a:pt x="875667" y="710182"/>
                  </a:lnTo>
                  <a:lnTo>
                    <a:pt x="898616" y="700936"/>
                  </a:lnTo>
                  <a:cubicBezTo>
                    <a:pt x="922430" y="688993"/>
                    <a:pt x="945501" y="674965"/>
                    <a:pt x="967565" y="658846"/>
                  </a:cubicBezTo>
                  <a:cubicBezTo>
                    <a:pt x="1144080" y="529897"/>
                    <a:pt x="1212723" y="298930"/>
                    <a:pt x="1135286" y="94507"/>
                  </a:cubicBezTo>
                  <a:lnTo>
                    <a:pt x="1317820" y="25361"/>
                  </a:lnTo>
                  <a:cubicBezTo>
                    <a:pt x="1426373" y="311924"/>
                    <a:pt x="1330148" y="635698"/>
                    <a:pt x="1082706" y="816460"/>
                  </a:cubicBezTo>
                  <a:cubicBezTo>
                    <a:pt x="1051776" y="839056"/>
                    <a:pt x="1019436" y="858720"/>
                    <a:pt x="986052" y="875462"/>
                  </a:cubicBezTo>
                  <a:lnTo>
                    <a:pt x="977237" y="879014"/>
                  </a:lnTo>
                  <a:lnTo>
                    <a:pt x="1021461" y="1465495"/>
                  </a:lnTo>
                  <a:lnTo>
                    <a:pt x="335802" y="1463114"/>
                  </a:lnTo>
                  <a:lnTo>
                    <a:pt x="384808" y="878832"/>
                  </a:lnTo>
                  <a:lnTo>
                    <a:pt x="385142" y="877754"/>
                  </a:lnTo>
                  <a:lnTo>
                    <a:pt x="351783" y="862731"/>
                  </a:lnTo>
                  <a:cubicBezTo>
                    <a:pt x="319098" y="844663"/>
                    <a:pt x="287573" y="823716"/>
                    <a:pt x="257574" y="799897"/>
                  </a:cubicBezTo>
                  <a:cubicBezTo>
                    <a:pt x="17586" y="609351"/>
                    <a:pt x="-65569" y="281976"/>
                    <a:pt x="54396" y="0"/>
                  </a:cubicBezTo>
                  <a:close/>
                </a:path>
              </a:pathLst>
            </a:custGeom>
            <a:pattFill prst="dkVert">
              <a:fgClr>
                <a:schemeClr val="tx1">
                  <a:lumMod val="85000"/>
                  <a:lumOff val="15000"/>
                </a:schemeClr>
              </a:fgClr>
              <a:bgClr>
                <a:schemeClr val="tx1">
                  <a:lumMod val="65000"/>
                  <a:lumOff val="35000"/>
                </a:schemeClr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60" name="台形 159">
              <a:extLst>
                <a:ext uri="{FF2B5EF4-FFF2-40B4-BE49-F238E27FC236}">
                  <a16:creationId xmlns:a16="http://schemas.microsoft.com/office/drawing/2014/main" id="{4D7139BA-0603-4DB0-AD6B-3DCEDD3E419C}"/>
                </a:ext>
              </a:extLst>
            </p:cNvPr>
            <p:cNvSpPr/>
            <p:nvPr/>
          </p:nvSpPr>
          <p:spPr>
            <a:xfrm rot="10800000">
              <a:off x="3851502" y="3177257"/>
              <a:ext cx="314230" cy="420761"/>
            </a:xfrm>
            <a:prstGeom prst="trapezoid">
              <a:avLst>
                <a:gd name="adj" fmla="val 48379"/>
              </a:avLst>
            </a:prstGeom>
            <a:solidFill>
              <a:srgbClr val="FF99CC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" name="円/楕円 64">
              <a:extLst>
                <a:ext uri="{FF2B5EF4-FFF2-40B4-BE49-F238E27FC236}">
                  <a16:creationId xmlns:a16="http://schemas.microsoft.com/office/drawing/2014/main" id="{672EA999-484A-4AF7-B989-FED29BCA3A8F}"/>
                </a:ext>
              </a:extLst>
            </p:cNvPr>
            <p:cNvSpPr/>
            <p:nvPr/>
          </p:nvSpPr>
          <p:spPr>
            <a:xfrm>
              <a:off x="3985052" y="3682487"/>
              <a:ext cx="47128" cy="47128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" name="フリーフォーム 72">
              <a:extLst>
                <a:ext uri="{FF2B5EF4-FFF2-40B4-BE49-F238E27FC236}">
                  <a16:creationId xmlns:a16="http://schemas.microsoft.com/office/drawing/2014/main" id="{573F4F48-74BE-45C7-932C-18B18D646ABE}"/>
                </a:ext>
              </a:extLst>
            </p:cNvPr>
            <p:cNvSpPr/>
            <p:nvPr/>
          </p:nvSpPr>
          <p:spPr>
            <a:xfrm flipH="1">
              <a:off x="3770087" y="3177949"/>
              <a:ext cx="477058" cy="440134"/>
            </a:xfrm>
            <a:custGeom>
              <a:avLst/>
              <a:gdLst>
                <a:gd name="connsiteX0" fmla="*/ 390650 w 457325"/>
                <a:gd name="connsiteY0" fmla="*/ 0 h 428625"/>
                <a:gd name="connsiteX1" fmla="*/ 362075 w 457325"/>
                <a:gd name="connsiteY1" fmla="*/ 0 h 428625"/>
                <a:gd name="connsiteX2" fmla="*/ 228663 w 457325"/>
                <a:gd name="connsiteY2" fmla="*/ 407021 h 428625"/>
                <a:gd name="connsiteX3" fmla="*/ 95250 w 457325"/>
                <a:gd name="connsiteY3" fmla="*/ 0 h 428625"/>
                <a:gd name="connsiteX4" fmla="*/ 66675 w 457325"/>
                <a:gd name="connsiteY4" fmla="*/ 0 h 428625"/>
                <a:gd name="connsiteX5" fmla="*/ 0 w 457325"/>
                <a:gd name="connsiteY5" fmla="*/ 150019 h 428625"/>
                <a:gd name="connsiteX6" fmla="*/ 114300 w 457325"/>
                <a:gd name="connsiteY6" fmla="*/ 207169 h 428625"/>
                <a:gd name="connsiteX7" fmla="*/ 59531 w 457325"/>
                <a:gd name="connsiteY7" fmla="*/ 261938 h 428625"/>
                <a:gd name="connsiteX8" fmla="*/ 224933 w 457325"/>
                <a:gd name="connsiteY8" fmla="*/ 418399 h 428625"/>
                <a:gd name="connsiteX9" fmla="*/ 221581 w 457325"/>
                <a:gd name="connsiteY9" fmla="*/ 428625 h 428625"/>
                <a:gd name="connsiteX10" fmla="*/ 228663 w 457325"/>
                <a:gd name="connsiteY10" fmla="*/ 421926 h 428625"/>
                <a:gd name="connsiteX11" fmla="*/ 235744 w 457325"/>
                <a:gd name="connsiteY11" fmla="*/ 428625 h 428625"/>
                <a:gd name="connsiteX12" fmla="*/ 232392 w 457325"/>
                <a:gd name="connsiteY12" fmla="*/ 418399 h 428625"/>
                <a:gd name="connsiteX13" fmla="*/ 397794 w 457325"/>
                <a:gd name="connsiteY13" fmla="*/ 261938 h 428625"/>
                <a:gd name="connsiteX14" fmla="*/ 343025 w 457325"/>
                <a:gd name="connsiteY14" fmla="*/ 207169 h 428625"/>
                <a:gd name="connsiteX15" fmla="*/ 457325 w 457325"/>
                <a:gd name="connsiteY15" fmla="*/ 150019 h 428625"/>
                <a:gd name="connsiteX0" fmla="*/ 390650 w 457325"/>
                <a:gd name="connsiteY0" fmla="*/ 0 h 428625"/>
                <a:gd name="connsiteX1" fmla="*/ 362075 w 457325"/>
                <a:gd name="connsiteY1" fmla="*/ 0 h 428625"/>
                <a:gd name="connsiteX2" fmla="*/ 228663 w 457325"/>
                <a:gd name="connsiteY2" fmla="*/ 407021 h 428625"/>
                <a:gd name="connsiteX3" fmla="*/ 95250 w 457325"/>
                <a:gd name="connsiteY3" fmla="*/ 0 h 428625"/>
                <a:gd name="connsiteX4" fmla="*/ 66675 w 457325"/>
                <a:gd name="connsiteY4" fmla="*/ 0 h 428625"/>
                <a:gd name="connsiteX5" fmla="*/ 0 w 457325"/>
                <a:gd name="connsiteY5" fmla="*/ 150019 h 428625"/>
                <a:gd name="connsiteX6" fmla="*/ 114300 w 457325"/>
                <a:gd name="connsiteY6" fmla="*/ 207169 h 428625"/>
                <a:gd name="connsiteX7" fmla="*/ 59531 w 457325"/>
                <a:gd name="connsiteY7" fmla="*/ 261938 h 428625"/>
                <a:gd name="connsiteX8" fmla="*/ 224933 w 457325"/>
                <a:gd name="connsiteY8" fmla="*/ 418399 h 428625"/>
                <a:gd name="connsiteX9" fmla="*/ 221581 w 457325"/>
                <a:gd name="connsiteY9" fmla="*/ 428625 h 428625"/>
                <a:gd name="connsiteX10" fmla="*/ 228663 w 457325"/>
                <a:gd name="connsiteY10" fmla="*/ 421926 h 428625"/>
                <a:gd name="connsiteX11" fmla="*/ 232392 w 457325"/>
                <a:gd name="connsiteY11" fmla="*/ 418399 h 428625"/>
                <a:gd name="connsiteX12" fmla="*/ 397794 w 457325"/>
                <a:gd name="connsiteY12" fmla="*/ 261938 h 428625"/>
                <a:gd name="connsiteX13" fmla="*/ 343025 w 457325"/>
                <a:gd name="connsiteY13" fmla="*/ 207169 h 428625"/>
                <a:gd name="connsiteX14" fmla="*/ 457325 w 457325"/>
                <a:gd name="connsiteY14" fmla="*/ 150019 h 428625"/>
                <a:gd name="connsiteX15" fmla="*/ 390650 w 457325"/>
                <a:gd name="connsiteY15" fmla="*/ 0 h 428625"/>
                <a:gd name="connsiteX0" fmla="*/ 390650 w 457325"/>
                <a:gd name="connsiteY0" fmla="*/ 0 h 421926"/>
                <a:gd name="connsiteX1" fmla="*/ 362075 w 457325"/>
                <a:gd name="connsiteY1" fmla="*/ 0 h 421926"/>
                <a:gd name="connsiteX2" fmla="*/ 228663 w 457325"/>
                <a:gd name="connsiteY2" fmla="*/ 407021 h 421926"/>
                <a:gd name="connsiteX3" fmla="*/ 95250 w 457325"/>
                <a:gd name="connsiteY3" fmla="*/ 0 h 421926"/>
                <a:gd name="connsiteX4" fmla="*/ 66675 w 457325"/>
                <a:gd name="connsiteY4" fmla="*/ 0 h 421926"/>
                <a:gd name="connsiteX5" fmla="*/ 0 w 457325"/>
                <a:gd name="connsiteY5" fmla="*/ 150019 h 421926"/>
                <a:gd name="connsiteX6" fmla="*/ 114300 w 457325"/>
                <a:gd name="connsiteY6" fmla="*/ 207169 h 421926"/>
                <a:gd name="connsiteX7" fmla="*/ 59531 w 457325"/>
                <a:gd name="connsiteY7" fmla="*/ 261938 h 421926"/>
                <a:gd name="connsiteX8" fmla="*/ 224933 w 457325"/>
                <a:gd name="connsiteY8" fmla="*/ 418399 h 421926"/>
                <a:gd name="connsiteX9" fmla="*/ 228663 w 457325"/>
                <a:gd name="connsiteY9" fmla="*/ 421926 h 421926"/>
                <a:gd name="connsiteX10" fmla="*/ 232392 w 457325"/>
                <a:gd name="connsiteY10" fmla="*/ 418399 h 421926"/>
                <a:gd name="connsiteX11" fmla="*/ 397794 w 457325"/>
                <a:gd name="connsiteY11" fmla="*/ 261938 h 421926"/>
                <a:gd name="connsiteX12" fmla="*/ 343025 w 457325"/>
                <a:gd name="connsiteY12" fmla="*/ 207169 h 421926"/>
                <a:gd name="connsiteX13" fmla="*/ 457325 w 457325"/>
                <a:gd name="connsiteY13" fmla="*/ 150019 h 421926"/>
                <a:gd name="connsiteX14" fmla="*/ 390650 w 457325"/>
                <a:gd name="connsiteY14" fmla="*/ 0 h 421926"/>
                <a:gd name="connsiteX0" fmla="*/ 390650 w 457325"/>
                <a:gd name="connsiteY0" fmla="*/ 0 h 421926"/>
                <a:gd name="connsiteX1" fmla="*/ 362075 w 457325"/>
                <a:gd name="connsiteY1" fmla="*/ 0 h 421926"/>
                <a:gd name="connsiteX2" fmla="*/ 228663 w 457325"/>
                <a:gd name="connsiteY2" fmla="*/ 407021 h 421926"/>
                <a:gd name="connsiteX3" fmla="*/ 95250 w 457325"/>
                <a:gd name="connsiteY3" fmla="*/ 0 h 421926"/>
                <a:gd name="connsiteX4" fmla="*/ 66675 w 457325"/>
                <a:gd name="connsiteY4" fmla="*/ 0 h 421926"/>
                <a:gd name="connsiteX5" fmla="*/ 0 w 457325"/>
                <a:gd name="connsiteY5" fmla="*/ 150019 h 421926"/>
                <a:gd name="connsiteX6" fmla="*/ 114300 w 457325"/>
                <a:gd name="connsiteY6" fmla="*/ 207169 h 421926"/>
                <a:gd name="connsiteX7" fmla="*/ 59531 w 457325"/>
                <a:gd name="connsiteY7" fmla="*/ 261938 h 421926"/>
                <a:gd name="connsiteX8" fmla="*/ 224933 w 457325"/>
                <a:gd name="connsiteY8" fmla="*/ 418399 h 421926"/>
                <a:gd name="connsiteX9" fmla="*/ 228663 w 457325"/>
                <a:gd name="connsiteY9" fmla="*/ 421926 h 421926"/>
                <a:gd name="connsiteX10" fmla="*/ 397794 w 457325"/>
                <a:gd name="connsiteY10" fmla="*/ 261938 h 421926"/>
                <a:gd name="connsiteX11" fmla="*/ 343025 w 457325"/>
                <a:gd name="connsiteY11" fmla="*/ 207169 h 421926"/>
                <a:gd name="connsiteX12" fmla="*/ 457325 w 457325"/>
                <a:gd name="connsiteY12" fmla="*/ 150019 h 421926"/>
                <a:gd name="connsiteX13" fmla="*/ 390650 w 457325"/>
                <a:gd name="connsiteY13" fmla="*/ 0 h 421926"/>
                <a:gd name="connsiteX0" fmla="*/ 390650 w 457325"/>
                <a:gd name="connsiteY0" fmla="*/ 0 h 421926"/>
                <a:gd name="connsiteX1" fmla="*/ 362075 w 457325"/>
                <a:gd name="connsiteY1" fmla="*/ 0 h 421926"/>
                <a:gd name="connsiteX2" fmla="*/ 228663 w 457325"/>
                <a:gd name="connsiteY2" fmla="*/ 407021 h 421926"/>
                <a:gd name="connsiteX3" fmla="*/ 95250 w 457325"/>
                <a:gd name="connsiteY3" fmla="*/ 0 h 421926"/>
                <a:gd name="connsiteX4" fmla="*/ 66675 w 457325"/>
                <a:gd name="connsiteY4" fmla="*/ 0 h 421926"/>
                <a:gd name="connsiteX5" fmla="*/ 0 w 457325"/>
                <a:gd name="connsiteY5" fmla="*/ 150019 h 421926"/>
                <a:gd name="connsiteX6" fmla="*/ 114300 w 457325"/>
                <a:gd name="connsiteY6" fmla="*/ 207169 h 421926"/>
                <a:gd name="connsiteX7" fmla="*/ 59531 w 457325"/>
                <a:gd name="connsiteY7" fmla="*/ 261938 h 421926"/>
                <a:gd name="connsiteX8" fmla="*/ 228663 w 457325"/>
                <a:gd name="connsiteY8" fmla="*/ 421926 h 421926"/>
                <a:gd name="connsiteX9" fmla="*/ 397794 w 457325"/>
                <a:gd name="connsiteY9" fmla="*/ 261938 h 421926"/>
                <a:gd name="connsiteX10" fmla="*/ 343025 w 457325"/>
                <a:gd name="connsiteY10" fmla="*/ 207169 h 421926"/>
                <a:gd name="connsiteX11" fmla="*/ 457325 w 457325"/>
                <a:gd name="connsiteY11" fmla="*/ 150019 h 421926"/>
                <a:gd name="connsiteX12" fmla="*/ 390650 w 457325"/>
                <a:gd name="connsiteY12" fmla="*/ 0 h 421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57325" h="421926">
                  <a:moveTo>
                    <a:pt x="390650" y="0"/>
                  </a:moveTo>
                  <a:lnTo>
                    <a:pt x="362075" y="0"/>
                  </a:lnTo>
                  <a:lnTo>
                    <a:pt x="228663" y="407021"/>
                  </a:lnTo>
                  <a:lnTo>
                    <a:pt x="95250" y="0"/>
                  </a:lnTo>
                  <a:lnTo>
                    <a:pt x="66675" y="0"/>
                  </a:lnTo>
                  <a:lnTo>
                    <a:pt x="0" y="150019"/>
                  </a:lnTo>
                  <a:lnTo>
                    <a:pt x="114300" y="207169"/>
                  </a:lnTo>
                  <a:lnTo>
                    <a:pt x="59531" y="261938"/>
                  </a:lnTo>
                  <a:lnTo>
                    <a:pt x="228663" y="421926"/>
                  </a:lnTo>
                  <a:lnTo>
                    <a:pt x="397794" y="261938"/>
                  </a:lnTo>
                  <a:lnTo>
                    <a:pt x="343025" y="207169"/>
                  </a:lnTo>
                  <a:lnTo>
                    <a:pt x="457325" y="150019"/>
                  </a:lnTo>
                  <a:lnTo>
                    <a:pt x="39065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" name="フリーフォーム 61">
              <a:extLst>
                <a:ext uri="{FF2B5EF4-FFF2-40B4-BE49-F238E27FC236}">
                  <a16:creationId xmlns:a16="http://schemas.microsoft.com/office/drawing/2014/main" id="{7179F915-71F9-4A36-9A5A-A27D6CDCB3F1}"/>
                </a:ext>
              </a:extLst>
            </p:cNvPr>
            <p:cNvSpPr/>
            <p:nvPr/>
          </p:nvSpPr>
          <p:spPr>
            <a:xfrm rot="10800000">
              <a:off x="3834714" y="3177257"/>
              <a:ext cx="347806" cy="159399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  <a:gd name="connsiteX0" fmla="*/ 347074 w 347074"/>
                <a:gd name="connsiteY0" fmla="*/ 144774 h 144774"/>
                <a:gd name="connsiteX1" fmla="*/ 195306 w 347074"/>
                <a:gd name="connsiteY1" fmla="*/ 144774 h 144774"/>
                <a:gd name="connsiteX2" fmla="*/ 162723 w 347074"/>
                <a:gd name="connsiteY2" fmla="*/ 144774 h 144774"/>
                <a:gd name="connsiteX3" fmla="*/ 10955 w 347074"/>
                <a:gd name="connsiteY3" fmla="*/ 144774 h 144774"/>
                <a:gd name="connsiteX4" fmla="*/ 0 w 347074"/>
                <a:gd name="connsiteY4" fmla="*/ 0 h 144774"/>
                <a:gd name="connsiteX5" fmla="*/ 179015 w 347074"/>
                <a:gd name="connsiteY5" fmla="*/ 131574 h 144774"/>
                <a:gd name="connsiteX6" fmla="*/ 309667 w 347074"/>
                <a:gd name="connsiteY6" fmla="*/ 25711 h 144774"/>
                <a:gd name="connsiteX7" fmla="*/ 347074 w 347074"/>
                <a:gd name="connsiteY7" fmla="*/ 144774 h 144774"/>
                <a:gd name="connsiteX0" fmla="*/ 347074 w 353192"/>
                <a:gd name="connsiteY0" fmla="*/ 156461 h 156461"/>
                <a:gd name="connsiteX1" fmla="*/ 195306 w 353192"/>
                <a:gd name="connsiteY1" fmla="*/ 156461 h 156461"/>
                <a:gd name="connsiteX2" fmla="*/ 162723 w 353192"/>
                <a:gd name="connsiteY2" fmla="*/ 156461 h 156461"/>
                <a:gd name="connsiteX3" fmla="*/ 10955 w 353192"/>
                <a:gd name="connsiteY3" fmla="*/ 156461 h 156461"/>
                <a:gd name="connsiteX4" fmla="*/ 0 w 353192"/>
                <a:gd name="connsiteY4" fmla="*/ 11687 h 156461"/>
                <a:gd name="connsiteX5" fmla="*/ 179015 w 353192"/>
                <a:gd name="connsiteY5" fmla="*/ 143261 h 156461"/>
                <a:gd name="connsiteX6" fmla="*/ 353192 w 353192"/>
                <a:gd name="connsiteY6" fmla="*/ 0 h 156461"/>
                <a:gd name="connsiteX7" fmla="*/ 347074 w 353192"/>
                <a:gd name="connsiteY7" fmla="*/ 156461 h 156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3192" h="156461">
                  <a:moveTo>
                    <a:pt x="347074" y="156461"/>
                  </a:moveTo>
                  <a:lnTo>
                    <a:pt x="195306" y="156461"/>
                  </a:lnTo>
                  <a:lnTo>
                    <a:pt x="162723" y="156461"/>
                  </a:lnTo>
                  <a:lnTo>
                    <a:pt x="10955" y="156461"/>
                  </a:lnTo>
                  <a:lnTo>
                    <a:pt x="0" y="11687"/>
                  </a:lnTo>
                  <a:lnTo>
                    <a:pt x="179015" y="143261"/>
                  </a:lnTo>
                  <a:lnTo>
                    <a:pt x="353192" y="0"/>
                  </a:lnTo>
                  <a:lnTo>
                    <a:pt x="347074" y="156461"/>
                  </a:lnTo>
                  <a:close/>
                </a:path>
              </a:pathLst>
            </a:custGeom>
            <a:solidFill>
              <a:srgbClr val="FF99CC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" name="円/楕円 64">
              <a:extLst>
                <a:ext uri="{FF2B5EF4-FFF2-40B4-BE49-F238E27FC236}">
                  <a16:creationId xmlns:a16="http://schemas.microsoft.com/office/drawing/2014/main" id="{6A2D2E16-95C5-45B4-841D-A028FA201EEC}"/>
                </a:ext>
              </a:extLst>
            </p:cNvPr>
            <p:cNvSpPr/>
            <p:nvPr/>
          </p:nvSpPr>
          <p:spPr>
            <a:xfrm>
              <a:off x="3985052" y="3832624"/>
              <a:ext cx="47128" cy="47128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65" name="グループ化 164">
              <a:extLst>
                <a:ext uri="{FF2B5EF4-FFF2-40B4-BE49-F238E27FC236}">
                  <a16:creationId xmlns:a16="http://schemas.microsoft.com/office/drawing/2014/main" id="{BEF09E10-6FD5-4AB0-8D71-B814BCE1EC26}"/>
                </a:ext>
              </a:extLst>
            </p:cNvPr>
            <p:cNvGrpSpPr/>
            <p:nvPr/>
          </p:nvGrpSpPr>
          <p:grpSpPr>
            <a:xfrm>
              <a:off x="3527177" y="2339769"/>
              <a:ext cx="952863" cy="971197"/>
              <a:chOff x="1989353" y="3534128"/>
              <a:chExt cx="952863" cy="971197"/>
            </a:xfrm>
          </p:grpSpPr>
          <p:sp>
            <p:nvSpPr>
              <p:cNvPr id="175" name="月 174">
                <a:extLst>
                  <a:ext uri="{FF2B5EF4-FFF2-40B4-BE49-F238E27FC236}">
                    <a16:creationId xmlns:a16="http://schemas.microsoft.com/office/drawing/2014/main" id="{D92CD547-A737-4A1A-A989-9A9892A514F3}"/>
                  </a:ext>
                </a:extLst>
              </p:cNvPr>
              <p:cNvSpPr/>
              <p:nvPr/>
            </p:nvSpPr>
            <p:spPr>
              <a:xfrm rot="20700000" flipH="1">
                <a:off x="2707412" y="3663773"/>
                <a:ext cx="196965" cy="819150"/>
              </a:xfrm>
              <a:prstGeom prst="moon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6" name="月 175">
                <a:extLst>
                  <a:ext uri="{FF2B5EF4-FFF2-40B4-BE49-F238E27FC236}">
                    <a16:creationId xmlns:a16="http://schemas.microsoft.com/office/drawing/2014/main" id="{CF73E7A1-2856-4202-BEB6-BC2212551174}"/>
                  </a:ext>
                </a:extLst>
              </p:cNvPr>
              <p:cNvSpPr/>
              <p:nvPr/>
            </p:nvSpPr>
            <p:spPr>
              <a:xfrm rot="900000">
                <a:off x="2031606" y="3663773"/>
                <a:ext cx="196965" cy="819150"/>
              </a:xfrm>
              <a:prstGeom prst="moon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77" name="グループ化 176">
                <a:extLst>
                  <a:ext uri="{FF2B5EF4-FFF2-40B4-BE49-F238E27FC236}">
                    <a16:creationId xmlns:a16="http://schemas.microsoft.com/office/drawing/2014/main" id="{41780E9B-6BE2-4E62-BE1E-695E28A19172}"/>
                  </a:ext>
                </a:extLst>
              </p:cNvPr>
              <p:cNvGrpSpPr/>
              <p:nvPr/>
            </p:nvGrpSpPr>
            <p:grpSpPr>
              <a:xfrm>
                <a:off x="1989353" y="3534128"/>
                <a:ext cx="952863" cy="971197"/>
                <a:chOff x="1989353" y="3534128"/>
                <a:chExt cx="952863" cy="971197"/>
              </a:xfrm>
            </p:grpSpPr>
            <p:sp>
              <p:nvSpPr>
                <p:cNvPr id="178" name="楕円 177">
                  <a:extLst>
                    <a:ext uri="{FF2B5EF4-FFF2-40B4-BE49-F238E27FC236}">
                      <a16:creationId xmlns:a16="http://schemas.microsoft.com/office/drawing/2014/main" id="{49AFB611-05C7-4B6D-A222-4CFA21BCEF2B}"/>
                    </a:ext>
                  </a:extLst>
                </p:cNvPr>
                <p:cNvSpPr/>
                <p:nvPr/>
              </p:nvSpPr>
              <p:spPr>
                <a:xfrm>
                  <a:off x="2033187" y="3534128"/>
                  <a:ext cx="843957" cy="818434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79" name="グループ化 178">
                  <a:extLst>
                    <a:ext uri="{FF2B5EF4-FFF2-40B4-BE49-F238E27FC236}">
                      <a16:creationId xmlns:a16="http://schemas.microsoft.com/office/drawing/2014/main" id="{DB808407-8653-44B6-860A-FAE56EA7246D}"/>
                    </a:ext>
                  </a:extLst>
                </p:cNvPr>
                <p:cNvGrpSpPr/>
                <p:nvPr/>
              </p:nvGrpSpPr>
              <p:grpSpPr>
                <a:xfrm>
                  <a:off x="2025239" y="3994150"/>
                  <a:ext cx="883062" cy="252534"/>
                  <a:chOff x="1995601" y="3992544"/>
                  <a:chExt cx="942337" cy="255746"/>
                </a:xfrm>
              </p:grpSpPr>
              <p:sp>
                <p:nvSpPr>
                  <p:cNvPr id="193" name="楕円 192">
                    <a:extLst>
                      <a:ext uri="{FF2B5EF4-FFF2-40B4-BE49-F238E27FC236}">
                        <a16:creationId xmlns:a16="http://schemas.microsoft.com/office/drawing/2014/main" id="{955F4738-9145-4D11-887D-BB0692A5A150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1995601" y="3992544"/>
                    <a:ext cx="209108" cy="255746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4" name="楕円 193">
                    <a:extLst>
                      <a:ext uri="{FF2B5EF4-FFF2-40B4-BE49-F238E27FC236}">
                        <a16:creationId xmlns:a16="http://schemas.microsoft.com/office/drawing/2014/main" id="{283661F0-FD93-43B5-B64B-DB89F6E23C56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2033627" y="4039051"/>
                    <a:ext cx="133058" cy="16273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5" name="楕円 194">
                    <a:extLst>
                      <a:ext uri="{FF2B5EF4-FFF2-40B4-BE49-F238E27FC236}">
                        <a16:creationId xmlns:a16="http://schemas.microsoft.com/office/drawing/2014/main" id="{DAEF4358-9833-4E53-BC06-A12C46196BC0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2728830" y="3992544"/>
                    <a:ext cx="209108" cy="255746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6" name="楕円 195">
                    <a:extLst>
                      <a:ext uri="{FF2B5EF4-FFF2-40B4-BE49-F238E27FC236}">
                        <a16:creationId xmlns:a16="http://schemas.microsoft.com/office/drawing/2014/main" id="{5052F0F8-BFD1-46A7-8599-77541086F57A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2766854" y="4039051"/>
                    <a:ext cx="133058" cy="16273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80" name="楕円 179">
                  <a:extLst>
                    <a:ext uri="{FF2B5EF4-FFF2-40B4-BE49-F238E27FC236}">
                      <a16:creationId xmlns:a16="http://schemas.microsoft.com/office/drawing/2014/main" id="{6EB4CF4B-7324-4DAF-B0E7-46B5BA45DCA0}"/>
                    </a:ext>
                  </a:extLst>
                </p:cNvPr>
                <p:cNvSpPr/>
                <p:nvPr/>
              </p:nvSpPr>
              <p:spPr>
                <a:xfrm>
                  <a:off x="2102785" y="3657600"/>
                  <a:ext cx="718996" cy="795307"/>
                </a:xfrm>
                <a:prstGeom prst="ellipse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81" name="グループ化 180">
                  <a:extLst>
                    <a:ext uri="{FF2B5EF4-FFF2-40B4-BE49-F238E27FC236}">
                      <a16:creationId xmlns:a16="http://schemas.microsoft.com/office/drawing/2014/main" id="{5CB715CD-3A74-40D1-BBB1-93B3A53A5E78}"/>
                    </a:ext>
                  </a:extLst>
                </p:cNvPr>
                <p:cNvGrpSpPr/>
                <p:nvPr/>
              </p:nvGrpSpPr>
              <p:grpSpPr>
                <a:xfrm>
                  <a:off x="2287660" y="4167873"/>
                  <a:ext cx="329334" cy="142808"/>
                  <a:chOff x="2244322" y="4164772"/>
                  <a:chExt cx="416010" cy="138114"/>
                </a:xfrm>
              </p:grpSpPr>
              <p:sp>
                <p:nvSpPr>
                  <p:cNvPr id="191" name="楕円 190">
                    <a:extLst>
                      <a:ext uri="{FF2B5EF4-FFF2-40B4-BE49-F238E27FC236}">
                        <a16:creationId xmlns:a16="http://schemas.microsoft.com/office/drawing/2014/main" id="{F8EF20AC-D510-42A8-9B60-ED46F4F7C668}"/>
                      </a:ext>
                    </a:extLst>
                  </p:cNvPr>
                  <p:cNvSpPr/>
                  <p:nvPr/>
                </p:nvSpPr>
                <p:spPr>
                  <a:xfrm>
                    <a:off x="2244322" y="4164772"/>
                    <a:ext cx="416010" cy="138114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2" name="フリーフォーム: 図形 191">
                    <a:extLst>
                      <a:ext uri="{FF2B5EF4-FFF2-40B4-BE49-F238E27FC236}">
                        <a16:creationId xmlns:a16="http://schemas.microsoft.com/office/drawing/2014/main" id="{133DC8D8-CB40-4AB1-B207-560A0358A381}"/>
                      </a:ext>
                    </a:extLst>
                  </p:cNvPr>
                  <p:cNvSpPr/>
                  <p:nvPr/>
                </p:nvSpPr>
                <p:spPr>
                  <a:xfrm>
                    <a:off x="2246921" y="4165202"/>
                    <a:ext cx="410813" cy="137255"/>
                  </a:xfrm>
                  <a:custGeom>
                    <a:avLst/>
                    <a:gdLst>
                      <a:gd name="connsiteX0" fmla="*/ 395113 w 410813"/>
                      <a:gd name="connsiteY0" fmla="*/ 74273 h 137255"/>
                      <a:gd name="connsiteX1" fmla="*/ 409911 w 410813"/>
                      <a:gd name="connsiteY1" fmla="*/ 74273 h 137255"/>
                      <a:gd name="connsiteX2" fmla="*/ 397065 w 410813"/>
                      <a:gd name="connsiteY2" fmla="*/ 95396 h 137255"/>
                      <a:gd name="connsiteX3" fmla="*/ 388167 w 410813"/>
                      <a:gd name="connsiteY3" fmla="*/ 99778 h 137255"/>
                      <a:gd name="connsiteX4" fmla="*/ 388167 w 410813"/>
                      <a:gd name="connsiteY4" fmla="*/ 82933 h 137255"/>
                      <a:gd name="connsiteX5" fmla="*/ 395113 w 410813"/>
                      <a:gd name="connsiteY5" fmla="*/ 74273 h 137255"/>
                      <a:gd name="connsiteX6" fmla="*/ 343963 w 410813"/>
                      <a:gd name="connsiteY6" fmla="*/ 74273 h 137255"/>
                      <a:gd name="connsiteX7" fmla="*/ 371744 w 410813"/>
                      <a:gd name="connsiteY7" fmla="*/ 74273 h 137255"/>
                      <a:gd name="connsiteX8" fmla="*/ 378689 w 410813"/>
                      <a:gd name="connsiteY8" fmla="*/ 82933 h 137255"/>
                      <a:gd name="connsiteX9" fmla="*/ 378689 w 410813"/>
                      <a:gd name="connsiteY9" fmla="*/ 104445 h 137255"/>
                      <a:gd name="connsiteX10" fmla="*/ 352488 w 410813"/>
                      <a:gd name="connsiteY10" fmla="*/ 117347 h 137255"/>
                      <a:gd name="connsiteX11" fmla="*/ 337017 w 410813"/>
                      <a:gd name="connsiteY11" fmla="*/ 120810 h 137255"/>
                      <a:gd name="connsiteX12" fmla="*/ 337017 w 410813"/>
                      <a:gd name="connsiteY12" fmla="*/ 82933 h 137255"/>
                      <a:gd name="connsiteX13" fmla="*/ 343963 w 410813"/>
                      <a:gd name="connsiteY13" fmla="*/ 74273 h 137255"/>
                      <a:gd name="connsiteX14" fmla="*/ 287039 w 410813"/>
                      <a:gd name="connsiteY14" fmla="*/ 74273 h 137255"/>
                      <a:gd name="connsiteX15" fmla="*/ 319439 w 410813"/>
                      <a:gd name="connsiteY15" fmla="*/ 74273 h 137255"/>
                      <a:gd name="connsiteX16" fmla="*/ 327539 w 410813"/>
                      <a:gd name="connsiteY16" fmla="*/ 84372 h 137255"/>
                      <a:gd name="connsiteX17" fmla="*/ 327539 w 410813"/>
                      <a:gd name="connsiteY17" fmla="*/ 122931 h 137255"/>
                      <a:gd name="connsiteX18" fmla="*/ 286371 w 410813"/>
                      <a:gd name="connsiteY18" fmla="*/ 132146 h 137255"/>
                      <a:gd name="connsiteX19" fmla="*/ 278939 w 410813"/>
                      <a:gd name="connsiteY19" fmla="*/ 132644 h 137255"/>
                      <a:gd name="connsiteX20" fmla="*/ 278939 w 410813"/>
                      <a:gd name="connsiteY20" fmla="*/ 84372 h 137255"/>
                      <a:gd name="connsiteX21" fmla="*/ 287039 w 410813"/>
                      <a:gd name="connsiteY21" fmla="*/ 74273 h 137255"/>
                      <a:gd name="connsiteX22" fmla="*/ 219124 w 410813"/>
                      <a:gd name="connsiteY22" fmla="*/ 74273 h 137255"/>
                      <a:gd name="connsiteX23" fmla="*/ 260482 w 410813"/>
                      <a:gd name="connsiteY23" fmla="*/ 74273 h 137255"/>
                      <a:gd name="connsiteX24" fmla="*/ 269461 w 410813"/>
                      <a:gd name="connsiteY24" fmla="*/ 85467 h 137255"/>
                      <a:gd name="connsiteX25" fmla="*/ 269461 w 410813"/>
                      <a:gd name="connsiteY25" fmla="*/ 133280 h 137255"/>
                      <a:gd name="connsiteX26" fmla="*/ 210146 w 410813"/>
                      <a:gd name="connsiteY26" fmla="*/ 137255 h 137255"/>
                      <a:gd name="connsiteX27" fmla="*/ 210146 w 410813"/>
                      <a:gd name="connsiteY27" fmla="*/ 85467 h 137255"/>
                      <a:gd name="connsiteX28" fmla="*/ 219124 w 410813"/>
                      <a:gd name="connsiteY28" fmla="*/ 74273 h 137255"/>
                      <a:gd name="connsiteX29" fmla="*/ 150331 w 410813"/>
                      <a:gd name="connsiteY29" fmla="*/ 74273 h 137255"/>
                      <a:gd name="connsiteX30" fmla="*/ 191689 w 410813"/>
                      <a:gd name="connsiteY30" fmla="*/ 74273 h 137255"/>
                      <a:gd name="connsiteX31" fmla="*/ 200667 w 410813"/>
                      <a:gd name="connsiteY31" fmla="*/ 85467 h 137255"/>
                      <a:gd name="connsiteX32" fmla="*/ 200667 w 410813"/>
                      <a:gd name="connsiteY32" fmla="*/ 137255 h 137255"/>
                      <a:gd name="connsiteX33" fmla="*/ 141352 w 410813"/>
                      <a:gd name="connsiteY33" fmla="*/ 133280 h 137255"/>
                      <a:gd name="connsiteX34" fmla="*/ 141352 w 410813"/>
                      <a:gd name="connsiteY34" fmla="*/ 85467 h 137255"/>
                      <a:gd name="connsiteX35" fmla="*/ 150331 w 410813"/>
                      <a:gd name="connsiteY35" fmla="*/ 74273 h 137255"/>
                      <a:gd name="connsiteX36" fmla="*/ 91374 w 410813"/>
                      <a:gd name="connsiteY36" fmla="*/ 74273 h 137255"/>
                      <a:gd name="connsiteX37" fmla="*/ 123774 w 410813"/>
                      <a:gd name="connsiteY37" fmla="*/ 74273 h 137255"/>
                      <a:gd name="connsiteX38" fmla="*/ 131874 w 410813"/>
                      <a:gd name="connsiteY38" fmla="*/ 84372 h 137255"/>
                      <a:gd name="connsiteX39" fmla="*/ 131874 w 410813"/>
                      <a:gd name="connsiteY39" fmla="*/ 132644 h 137255"/>
                      <a:gd name="connsiteX40" fmla="*/ 124441 w 410813"/>
                      <a:gd name="connsiteY40" fmla="*/ 132146 h 137255"/>
                      <a:gd name="connsiteX41" fmla="*/ 83274 w 410813"/>
                      <a:gd name="connsiteY41" fmla="*/ 122931 h 137255"/>
                      <a:gd name="connsiteX42" fmla="*/ 83274 w 410813"/>
                      <a:gd name="connsiteY42" fmla="*/ 84372 h 137255"/>
                      <a:gd name="connsiteX43" fmla="*/ 91374 w 410813"/>
                      <a:gd name="connsiteY43" fmla="*/ 74273 h 137255"/>
                      <a:gd name="connsiteX44" fmla="*/ 39069 w 410813"/>
                      <a:gd name="connsiteY44" fmla="*/ 74273 h 137255"/>
                      <a:gd name="connsiteX45" fmla="*/ 66850 w 410813"/>
                      <a:gd name="connsiteY45" fmla="*/ 74273 h 137255"/>
                      <a:gd name="connsiteX46" fmla="*/ 73796 w 410813"/>
                      <a:gd name="connsiteY46" fmla="*/ 82933 h 137255"/>
                      <a:gd name="connsiteX47" fmla="*/ 73796 w 410813"/>
                      <a:gd name="connsiteY47" fmla="*/ 120810 h 137255"/>
                      <a:gd name="connsiteX48" fmla="*/ 58325 w 410813"/>
                      <a:gd name="connsiteY48" fmla="*/ 117347 h 137255"/>
                      <a:gd name="connsiteX49" fmla="*/ 32124 w 410813"/>
                      <a:gd name="connsiteY49" fmla="*/ 104445 h 137255"/>
                      <a:gd name="connsiteX50" fmla="*/ 32124 w 410813"/>
                      <a:gd name="connsiteY50" fmla="*/ 82933 h 137255"/>
                      <a:gd name="connsiteX51" fmla="*/ 39069 w 410813"/>
                      <a:gd name="connsiteY51" fmla="*/ 74273 h 137255"/>
                      <a:gd name="connsiteX52" fmla="*/ 902 w 410813"/>
                      <a:gd name="connsiteY52" fmla="*/ 74273 h 137255"/>
                      <a:gd name="connsiteX53" fmla="*/ 15700 w 410813"/>
                      <a:gd name="connsiteY53" fmla="*/ 74273 h 137255"/>
                      <a:gd name="connsiteX54" fmla="*/ 22645 w 410813"/>
                      <a:gd name="connsiteY54" fmla="*/ 82933 h 137255"/>
                      <a:gd name="connsiteX55" fmla="*/ 22645 w 410813"/>
                      <a:gd name="connsiteY55" fmla="*/ 99778 h 137255"/>
                      <a:gd name="connsiteX56" fmla="*/ 13747 w 410813"/>
                      <a:gd name="connsiteY56" fmla="*/ 95396 h 137255"/>
                      <a:gd name="connsiteX57" fmla="*/ 388167 w 410813"/>
                      <a:gd name="connsiteY57" fmla="*/ 37255 h 137255"/>
                      <a:gd name="connsiteX58" fmla="*/ 397065 w 410813"/>
                      <a:gd name="connsiteY58" fmla="*/ 41636 h 137255"/>
                      <a:gd name="connsiteX59" fmla="*/ 410813 w 410813"/>
                      <a:gd name="connsiteY59" fmla="*/ 64243 h 137255"/>
                      <a:gd name="connsiteX60" fmla="*/ 395536 w 410813"/>
                      <a:gd name="connsiteY60" fmla="*/ 64243 h 137255"/>
                      <a:gd name="connsiteX61" fmla="*/ 388167 w 410813"/>
                      <a:gd name="connsiteY61" fmla="*/ 55056 h 137255"/>
                      <a:gd name="connsiteX62" fmla="*/ 22645 w 410813"/>
                      <a:gd name="connsiteY62" fmla="*/ 37255 h 137255"/>
                      <a:gd name="connsiteX63" fmla="*/ 22645 w 410813"/>
                      <a:gd name="connsiteY63" fmla="*/ 55056 h 137255"/>
                      <a:gd name="connsiteX64" fmla="*/ 15277 w 410813"/>
                      <a:gd name="connsiteY64" fmla="*/ 64243 h 137255"/>
                      <a:gd name="connsiteX65" fmla="*/ 0 w 410813"/>
                      <a:gd name="connsiteY65" fmla="*/ 64243 h 137255"/>
                      <a:gd name="connsiteX66" fmla="*/ 13747 w 410813"/>
                      <a:gd name="connsiteY66" fmla="*/ 41636 h 137255"/>
                      <a:gd name="connsiteX67" fmla="*/ 337017 w 410813"/>
                      <a:gd name="connsiteY67" fmla="*/ 16222 h 137255"/>
                      <a:gd name="connsiteX68" fmla="*/ 352488 w 410813"/>
                      <a:gd name="connsiteY68" fmla="*/ 19685 h 137255"/>
                      <a:gd name="connsiteX69" fmla="*/ 378689 w 410813"/>
                      <a:gd name="connsiteY69" fmla="*/ 32587 h 137255"/>
                      <a:gd name="connsiteX70" fmla="*/ 378689 w 410813"/>
                      <a:gd name="connsiteY70" fmla="*/ 55056 h 137255"/>
                      <a:gd name="connsiteX71" fmla="*/ 371321 w 410813"/>
                      <a:gd name="connsiteY71" fmla="*/ 64243 h 137255"/>
                      <a:gd name="connsiteX72" fmla="*/ 344386 w 410813"/>
                      <a:gd name="connsiteY72" fmla="*/ 64243 h 137255"/>
                      <a:gd name="connsiteX73" fmla="*/ 337017 w 410813"/>
                      <a:gd name="connsiteY73" fmla="*/ 55056 h 137255"/>
                      <a:gd name="connsiteX74" fmla="*/ 73796 w 410813"/>
                      <a:gd name="connsiteY74" fmla="*/ 16222 h 137255"/>
                      <a:gd name="connsiteX75" fmla="*/ 73796 w 410813"/>
                      <a:gd name="connsiteY75" fmla="*/ 55056 h 137255"/>
                      <a:gd name="connsiteX76" fmla="*/ 66427 w 410813"/>
                      <a:gd name="connsiteY76" fmla="*/ 64243 h 137255"/>
                      <a:gd name="connsiteX77" fmla="*/ 39492 w 410813"/>
                      <a:gd name="connsiteY77" fmla="*/ 64243 h 137255"/>
                      <a:gd name="connsiteX78" fmla="*/ 32124 w 410813"/>
                      <a:gd name="connsiteY78" fmla="*/ 55056 h 137255"/>
                      <a:gd name="connsiteX79" fmla="*/ 32124 w 410813"/>
                      <a:gd name="connsiteY79" fmla="*/ 32587 h 137255"/>
                      <a:gd name="connsiteX80" fmla="*/ 58325 w 410813"/>
                      <a:gd name="connsiteY80" fmla="*/ 19685 h 137255"/>
                      <a:gd name="connsiteX81" fmla="*/ 281063 w 410813"/>
                      <a:gd name="connsiteY81" fmla="*/ 4530 h 137255"/>
                      <a:gd name="connsiteX82" fmla="*/ 286371 w 410813"/>
                      <a:gd name="connsiteY82" fmla="*/ 4886 h 137255"/>
                      <a:gd name="connsiteX83" fmla="*/ 327539 w 410813"/>
                      <a:gd name="connsiteY83" fmla="*/ 14101 h 137255"/>
                      <a:gd name="connsiteX84" fmla="*/ 327539 w 410813"/>
                      <a:gd name="connsiteY84" fmla="*/ 53529 h 137255"/>
                      <a:gd name="connsiteX85" fmla="*/ 318945 w 410813"/>
                      <a:gd name="connsiteY85" fmla="*/ 64243 h 137255"/>
                      <a:gd name="connsiteX86" fmla="*/ 287533 w 410813"/>
                      <a:gd name="connsiteY86" fmla="*/ 64243 h 137255"/>
                      <a:gd name="connsiteX87" fmla="*/ 278939 w 410813"/>
                      <a:gd name="connsiteY87" fmla="*/ 53529 h 137255"/>
                      <a:gd name="connsiteX88" fmla="*/ 278939 w 410813"/>
                      <a:gd name="connsiteY88" fmla="*/ 7178 h 137255"/>
                      <a:gd name="connsiteX89" fmla="*/ 129750 w 410813"/>
                      <a:gd name="connsiteY89" fmla="*/ 4530 h 137255"/>
                      <a:gd name="connsiteX90" fmla="*/ 131874 w 410813"/>
                      <a:gd name="connsiteY90" fmla="*/ 7178 h 137255"/>
                      <a:gd name="connsiteX91" fmla="*/ 131874 w 410813"/>
                      <a:gd name="connsiteY91" fmla="*/ 53529 h 137255"/>
                      <a:gd name="connsiteX92" fmla="*/ 123280 w 410813"/>
                      <a:gd name="connsiteY92" fmla="*/ 64243 h 137255"/>
                      <a:gd name="connsiteX93" fmla="*/ 91868 w 410813"/>
                      <a:gd name="connsiteY93" fmla="*/ 64243 h 137255"/>
                      <a:gd name="connsiteX94" fmla="*/ 83274 w 410813"/>
                      <a:gd name="connsiteY94" fmla="*/ 53529 h 137255"/>
                      <a:gd name="connsiteX95" fmla="*/ 83274 w 410813"/>
                      <a:gd name="connsiteY95" fmla="*/ 14101 h 137255"/>
                      <a:gd name="connsiteX96" fmla="*/ 124441 w 410813"/>
                      <a:gd name="connsiteY96" fmla="*/ 4886 h 137255"/>
                      <a:gd name="connsiteX97" fmla="*/ 213470 w 410813"/>
                      <a:gd name="connsiteY97" fmla="*/ 0 h 137255"/>
                      <a:gd name="connsiteX98" fmla="*/ 267924 w 410813"/>
                      <a:gd name="connsiteY98" fmla="*/ 3649 h 137255"/>
                      <a:gd name="connsiteX99" fmla="*/ 269461 w 410813"/>
                      <a:gd name="connsiteY99" fmla="*/ 8274 h 137255"/>
                      <a:gd name="connsiteX100" fmla="*/ 269461 w 410813"/>
                      <a:gd name="connsiteY100" fmla="*/ 52367 h 137255"/>
                      <a:gd name="connsiteX101" fmla="*/ 259936 w 410813"/>
                      <a:gd name="connsiteY101" fmla="*/ 64243 h 137255"/>
                      <a:gd name="connsiteX102" fmla="*/ 219671 w 410813"/>
                      <a:gd name="connsiteY102" fmla="*/ 64243 h 137255"/>
                      <a:gd name="connsiteX103" fmla="*/ 210146 w 410813"/>
                      <a:gd name="connsiteY103" fmla="*/ 52367 h 137255"/>
                      <a:gd name="connsiteX104" fmla="*/ 210146 w 410813"/>
                      <a:gd name="connsiteY104" fmla="*/ 8274 h 137255"/>
                      <a:gd name="connsiteX105" fmla="*/ 212776 w 410813"/>
                      <a:gd name="connsiteY105" fmla="*/ 358 h 137255"/>
                      <a:gd name="connsiteX106" fmla="*/ 197343 w 410813"/>
                      <a:gd name="connsiteY106" fmla="*/ 0 h 137255"/>
                      <a:gd name="connsiteX107" fmla="*/ 198037 w 410813"/>
                      <a:gd name="connsiteY107" fmla="*/ 358 h 137255"/>
                      <a:gd name="connsiteX108" fmla="*/ 200667 w 410813"/>
                      <a:gd name="connsiteY108" fmla="*/ 8274 h 137255"/>
                      <a:gd name="connsiteX109" fmla="*/ 200667 w 410813"/>
                      <a:gd name="connsiteY109" fmla="*/ 52367 h 137255"/>
                      <a:gd name="connsiteX110" fmla="*/ 191142 w 410813"/>
                      <a:gd name="connsiteY110" fmla="*/ 64243 h 137255"/>
                      <a:gd name="connsiteX111" fmla="*/ 150877 w 410813"/>
                      <a:gd name="connsiteY111" fmla="*/ 64243 h 137255"/>
                      <a:gd name="connsiteX112" fmla="*/ 141352 w 410813"/>
                      <a:gd name="connsiteY112" fmla="*/ 52367 h 137255"/>
                      <a:gd name="connsiteX113" fmla="*/ 141352 w 410813"/>
                      <a:gd name="connsiteY113" fmla="*/ 8274 h 137255"/>
                      <a:gd name="connsiteX114" fmla="*/ 142889 w 410813"/>
                      <a:gd name="connsiteY114" fmla="*/ 3649 h 137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</a:cxnLst>
                    <a:rect l="l" t="t" r="r" b="b"/>
                    <a:pathLst>
                      <a:path w="410813" h="137255">
                        <a:moveTo>
                          <a:pt x="395113" y="74273"/>
                        </a:moveTo>
                        <a:lnTo>
                          <a:pt x="409911" y="74273"/>
                        </a:lnTo>
                        <a:lnTo>
                          <a:pt x="397065" y="95396"/>
                        </a:lnTo>
                        <a:lnTo>
                          <a:pt x="388167" y="99778"/>
                        </a:lnTo>
                        <a:lnTo>
                          <a:pt x="388167" y="82933"/>
                        </a:lnTo>
                        <a:cubicBezTo>
                          <a:pt x="388167" y="78150"/>
                          <a:pt x="391277" y="74273"/>
                          <a:pt x="395113" y="74273"/>
                        </a:cubicBezTo>
                        <a:close/>
                        <a:moveTo>
                          <a:pt x="343963" y="74273"/>
                        </a:moveTo>
                        <a:lnTo>
                          <a:pt x="371744" y="74273"/>
                        </a:lnTo>
                        <a:cubicBezTo>
                          <a:pt x="375580" y="74273"/>
                          <a:pt x="378689" y="78150"/>
                          <a:pt x="378689" y="82933"/>
                        </a:cubicBezTo>
                        <a:lnTo>
                          <a:pt x="378689" y="104445"/>
                        </a:lnTo>
                        <a:lnTo>
                          <a:pt x="352488" y="117347"/>
                        </a:lnTo>
                        <a:lnTo>
                          <a:pt x="337017" y="120810"/>
                        </a:lnTo>
                        <a:lnTo>
                          <a:pt x="337017" y="82933"/>
                        </a:lnTo>
                        <a:cubicBezTo>
                          <a:pt x="337017" y="78150"/>
                          <a:pt x="340127" y="74273"/>
                          <a:pt x="343963" y="74273"/>
                        </a:cubicBezTo>
                        <a:close/>
                        <a:moveTo>
                          <a:pt x="287039" y="74273"/>
                        </a:moveTo>
                        <a:lnTo>
                          <a:pt x="319439" y="74273"/>
                        </a:lnTo>
                        <a:cubicBezTo>
                          <a:pt x="323912" y="74273"/>
                          <a:pt x="327539" y="78794"/>
                          <a:pt x="327539" y="84372"/>
                        </a:cubicBezTo>
                        <a:lnTo>
                          <a:pt x="327539" y="122931"/>
                        </a:lnTo>
                        <a:lnTo>
                          <a:pt x="286371" y="132146"/>
                        </a:lnTo>
                        <a:lnTo>
                          <a:pt x="278939" y="132644"/>
                        </a:lnTo>
                        <a:lnTo>
                          <a:pt x="278939" y="84372"/>
                        </a:lnTo>
                        <a:cubicBezTo>
                          <a:pt x="278939" y="78794"/>
                          <a:pt x="282566" y="74273"/>
                          <a:pt x="287039" y="74273"/>
                        </a:cubicBezTo>
                        <a:close/>
                        <a:moveTo>
                          <a:pt x="219124" y="74273"/>
                        </a:moveTo>
                        <a:lnTo>
                          <a:pt x="260482" y="74273"/>
                        </a:lnTo>
                        <a:cubicBezTo>
                          <a:pt x="265441" y="74273"/>
                          <a:pt x="269461" y="79285"/>
                          <a:pt x="269461" y="85467"/>
                        </a:cubicBezTo>
                        <a:lnTo>
                          <a:pt x="269461" y="133280"/>
                        </a:lnTo>
                        <a:lnTo>
                          <a:pt x="210146" y="137255"/>
                        </a:lnTo>
                        <a:lnTo>
                          <a:pt x="210146" y="85467"/>
                        </a:lnTo>
                        <a:cubicBezTo>
                          <a:pt x="210146" y="79285"/>
                          <a:pt x="214166" y="74273"/>
                          <a:pt x="219124" y="74273"/>
                        </a:cubicBezTo>
                        <a:close/>
                        <a:moveTo>
                          <a:pt x="150331" y="74273"/>
                        </a:moveTo>
                        <a:lnTo>
                          <a:pt x="191689" y="74273"/>
                        </a:lnTo>
                        <a:cubicBezTo>
                          <a:pt x="196647" y="74273"/>
                          <a:pt x="200667" y="79285"/>
                          <a:pt x="200667" y="85467"/>
                        </a:cubicBezTo>
                        <a:lnTo>
                          <a:pt x="200667" y="137255"/>
                        </a:lnTo>
                        <a:lnTo>
                          <a:pt x="141352" y="133280"/>
                        </a:lnTo>
                        <a:lnTo>
                          <a:pt x="141352" y="85467"/>
                        </a:lnTo>
                        <a:cubicBezTo>
                          <a:pt x="141352" y="79285"/>
                          <a:pt x="145372" y="74273"/>
                          <a:pt x="150331" y="74273"/>
                        </a:cubicBezTo>
                        <a:close/>
                        <a:moveTo>
                          <a:pt x="91374" y="74273"/>
                        </a:moveTo>
                        <a:lnTo>
                          <a:pt x="123774" y="74273"/>
                        </a:lnTo>
                        <a:cubicBezTo>
                          <a:pt x="128247" y="74273"/>
                          <a:pt x="131874" y="78794"/>
                          <a:pt x="131874" y="84372"/>
                        </a:cubicBezTo>
                        <a:lnTo>
                          <a:pt x="131874" y="132644"/>
                        </a:lnTo>
                        <a:lnTo>
                          <a:pt x="124441" y="132146"/>
                        </a:lnTo>
                        <a:lnTo>
                          <a:pt x="83274" y="122931"/>
                        </a:lnTo>
                        <a:lnTo>
                          <a:pt x="83274" y="84372"/>
                        </a:lnTo>
                        <a:cubicBezTo>
                          <a:pt x="83274" y="78794"/>
                          <a:pt x="86901" y="74273"/>
                          <a:pt x="91374" y="74273"/>
                        </a:cubicBezTo>
                        <a:close/>
                        <a:moveTo>
                          <a:pt x="39069" y="74273"/>
                        </a:moveTo>
                        <a:lnTo>
                          <a:pt x="66850" y="74273"/>
                        </a:lnTo>
                        <a:cubicBezTo>
                          <a:pt x="70686" y="74273"/>
                          <a:pt x="73796" y="78150"/>
                          <a:pt x="73796" y="82933"/>
                        </a:cubicBezTo>
                        <a:lnTo>
                          <a:pt x="73796" y="120810"/>
                        </a:lnTo>
                        <a:lnTo>
                          <a:pt x="58325" y="117347"/>
                        </a:lnTo>
                        <a:lnTo>
                          <a:pt x="32124" y="104445"/>
                        </a:lnTo>
                        <a:lnTo>
                          <a:pt x="32124" y="82933"/>
                        </a:lnTo>
                        <a:cubicBezTo>
                          <a:pt x="32124" y="78150"/>
                          <a:pt x="35233" y="74273"/>
                          <a:pt x="39069" y="74273"/>
                        </a:cubicBezTo>
                        <a:close/>
                        <a:moveTo>
                          <a:pt x="902" y="74273"/>
                        </a:moveTo>
                        <a:lnTo>
                          <a:pt x="15700" y="74273"/>
                        </a:lnTo>
                        <a:cubicBezTo>
                          <a:pt x="19536" y="74273"/>
                          <a:pt x="22645" y="78150"/>
                          <a:pt x="22645" y="82933"/>
                        </a:cubicBezTo>
                        <a:lnTo>
                          <a:pt x="22645" y="99778"/>
                        </a:lnTo>
                        <a:lnTo>
                          <a:pt x="13747" y="95396"/>
                        </a:lnTo>
                        <a:close/>
                        <a:moveTo>
                          <a:pt x="388167" y="37255"/>
                        </a:moveTo>
                        <a:lnTo>
                          <a:pt x="397065" y="41636"/>
                        </a:lnTo>
                        <a:lnTo>
                          <a:pt x="410813" y="64243"/>
                        </a:lnTo>
                        <a:lnTo>
                          <a:pt x="395536" y="64243"/>
                        </a:lnTo>
                        <a:cubicBezTo>
                          <a:pt x="391466" y="64243"/>
                          <a:pt x="388167" y="60130"/>
                          <a:pt x="388167" y="55056"/>
                        </a:cubicBezTo>
                        <a:close/>
                        <a:moveTo>
                          <a:pt x="22645" y="37255"/>
                        </a:moveTo>
                        <a:lnTo>
                          <a:pt x="22645" y="55056"/>
                        </a:lnTo>
                        <a:cubicBezTo>
                          <a:pt x="22645" y="60130"/>
                          <a:pt x="19346" y="64243"/>
                          <a:pt x="15277" y="64243"/>
                        </a:cubicBezTo>
                        <a:lnTo>
                          <a:pt x="0" y="64243"/>
                        </a:lnTo>
                        <a:lnTo>
                          <a:pt x="13747" y="41636"/>
                        </a:lnTo>
                        <a:close/>
                        <a:moveTo>
                          <a:pt x="337017" y="16222"/>
                        </a:moveTo>
                        <a:lnTo>
                          <a:pt x="352488" y="19685"/>
                        </a:lnTo>
                        <a:lnTo>
                          <a:pt x="378689" y="32587"/>
                        </a:lnTo>
                        <a:lnTo>
                          <a:pt x="378689" y="55056"/>
                        </a:lnTo>
                        <a:cubicBezTo>
                          <a:pt x="378689" y="60130"/>
                          <a:pt x="375390" y="64243"/>
                          <a:pt x="371321" y="64243"/>
                        </a:cubicBezTo>
                        <a:lnTo>
                          <a:pt x="344386" y="64243"/>
                        </a:lnTo>
                        <a:cubicBezTo>
                          <a:pt x="340316" y="64243"/>
                          <a:pt x="337017" y="60130"/>
                          <a:pt x="337017" y="55056"/>
                        </a:cubicBezTo>
                        <a:close/>
                        <a:moveTo>
                          <a:pt x="73796" y="16222"/>
                        </a:moveTo>
                        <a:lnTo>
                          <a:pt x="73796" y="55056"/>
                        </a:lnTo>
                        <a:cubicBezTo>
                          <a:pt x="73796" y="60130"/>
                          <a:pt x="70497" y="64243"/>
                          <a:pt x="66427" y="64243"/>
                        </a:cubicBezTo>
                        <a:lnTo>
                          <a:pt x="39492" y="64243"/>
                        </a:lnTo>
                        <a:cubicBezTo>
                          <a:pt x="35423" y="64243"/>
                          <a:pt x="32124" y="60130"/>
                          <a:pt x="32124" y="55056"/>
                        </a:cubicBezTo>
                        <a:lnTo>
                          <a:pt x="32124" y="32587"/>
                        </a:lnTo>
                        <a:lnTo>
                          <a:pt x="58325" y="19685"/>
                        </a:lnTo>
                        <a:close/>
                        <a:moveTo>
                          <a:pt x="281063" y="4530"/>
                        </a:moveTo>
                        <a:lnTo>
                          <a:pt x="286371" y="4886"/>
                        </a:lnTo>
                        <a:lnTo>
                          <a:pt x="327539" y="14101"/>
                        </a:lnTo>
                        <a:lnTo>
                          <a:pt x="327539" y="53529"/>
                        </a:lnTo>
                        <a:cubicBezTo>
                          <a:pt x="327539" y="59446"/>
                          <a:pt x="323691" y="64243"/>
                          <a:pt x="318945" y="64243"/>
                        </a:cubicBezTo>
                        <a:lnTo>
                          <a:pt x="287533" y="64243"/>
                        </a:lnTo>
                        <a:cubicBezTo>
                          <a:pt x="282787" y="64243"/>
                          <a:pt x="278939" y="59446"/>
                          <a:pt x="278939" y="53529"/>
                        </a:cubicBezTo>
                        <a:lnTo>
                          <a:pt x="278939" y="7178"/>
                        </a:lnTo>
                        <a:close/>
                        <a:moveTo>
                          <a:pt x="129750" y="4530"/>
                        </a:moveTo>
                        <a:lnTo>
                          <a:pt x="131874" y="7178"/>
                        </a:lnTo>
                        <a:lnTo>
                          <a:pt x="131874" y="53529"/>
                        </a:lnTo>
                        <a:cubicBezTo>
                          <a:pt x="131874" y="59446"/>
                          <a:pt x="128026" y="64243"/>
                          <a:pt x="123280" y="64243"/>
                        </a:cubicBezTo>
                        <a:lnTo>
                          <a:pt x="91868" y="64243"/>
                        </a:lnTo>
                        <a:cubicBezTo>
                          <a:pt x="87122" y="64243"/>
                          <a:pt x="83274" y="59446"/>
                          <a:pt x="83274" y="53529"/>
                        </a:cubicBezTo>
                        <a:lnTo>
                          <a:pt x="83274" y="14101"/>
                        </a:lnTo>
                        <a:lnTo>
                          <a:pt x="124441" y="4886"/>
                        </a:lnTo>
                        <a:close/>
                        <a:moveTo>
                          <a:pt x="213470" y="0"/>
                        </a:moveTo>
                        <a:lnTo>
                          <a:pt x="267924" y="3649"/>
                        </a:lnTo>
                        <a:lnTo>
                          <a:pt x="269461" y="8274"/>
                        </a:lnTo>
                        <a:lnTo>
                          <a:pt x="269461" y="52367"/>
                        </a:lnTo>
                        <a:cubicBezTo>
                          <a:pt x="269461" y="58926"/>
                          <a:pt x="265196" y="64243"/>
                          <a:pt x="259936" y="64243"/>
                        </a:cubicBezTo>
                        <a:lnTo>
                          <a:pt x="219671" y="64243"/>
                        </a:lnTo>
                        <a:cubicBezTo>
                          <a:pt x="214410" y="64243"/>
                          <a:pt x="210146" y="58926"/>
                          <a:pt x="210146" y="52367"/>
                        </a:cubicBezTo>
                        <a:lnTo>
                          <a:pt x="210146" y="8274"/>
                        </a:lnTo>
                        <a:cubicBezTo>
                          <a:pt x="210146" y="5183"/>
                          <a:pt x="211151" y="2384"/>
                          <a:pt x="212776" y="358"/>
                        </a:cubicBezTo>
                        <a:close/>
                        <a:moveTo>
                          <a:pt x="197343" y="0"/>
                        </a:moveTo>
                        <a:lnTo>
                          <a:pt x="198037" y="358"/>
                        </a:lnTo>
                        <a:cubicBezTo>
                          <a:pt x="199662" y="2384"/>
                          <a:pt x="200667" y="5183"/>
                          <a:pt x="200667" y="8274"/>
                        </a:cubicBezTo>
                        <a:lnTo>
                          <a:pt x="200667" y="52367"/>
                        </a:lnTo>
                        <a:cubicBezTo>
                          <a:pt x="200667" y="58926"/>
                          <a:pt x="196403" y="64243"/>
                          <a:pt x="191142" y="64243"/>
                        </a:cubicBezTo>
                        <a:lnTo>
                          <a:pt x="150877" y="64243"/>
                        </a:lnTo>
                        <a:cubicBezTo>
                          <a:pt x="145617" y="64243"/>
                          <a:pt x="141352" y="58926"/>
                          <a:pt x="141352" y="52367"/>
                        </a:cubicBezTo>
                        <a:lnTo>
                          <a:pt x="141352" y="8274"/>
                        </a:lnTo>
                        <a:lnTo>
                          <a:pt x="142889" y="3649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82" name="フリーフォーム: 図形 181">
                  <a:extLst>
                    <a:ext uri="{FF2B5EF4-FFF2-40B4-BE49-F238E27FC236}">
                      <a16:creationId xmlns:a16="http://schemas.microsoft.com/office/drawing/2014/main" id="{1F87970E-B410-4EA2-B242-C915E7499DB9}"/>
                    </a:ext>
                  </a:extLst>
                </p:cNvPr>
                <p:cNvSpPr/>
                <p:nvPr/>
              </p:nvSpPr>
              <p:spPr>
                <a:xfrm rot="4500000">
                  <a:off x="2236658" y="3840920"/>
                  <a:ext cx="96806" cy="174630"/>
                </a:xfrm>
                <a:custGeom>
                  <a:avLst/>
                  <a:gdLst>
                    <a:gd name="connsiteX0" fmla="*/ 0 w 190595"/>
                    <a:gd name="connsiteY0" fmla="*/ 125196 h 125196"/>
                    <a:gd name="connsiteX1" fmla="*/ 72614 w 190595"/>
                    <a:gd name="connsiteY1" fmla="*/ 0 h 125196"/>
                    <a:gd name="connsiteX2" fmla="*/ 117982 w 190595"/>
                    <a:gd name="connsiteY2" fmla="*/ 0 h 125196"/>
                    <a:gd name="connsiteX3" fmla="*/ 190595 w 190595"/>
                    <a:gd name="connsiteY3" fmla="*/ 125196 h 125196"/>
                    <a:gd name="connsiteX4" fmla="*/ 146401 w 190595"/>
                    <a:gd name="connsiteY4" fmla="*/ 125196 h 125196"/>
                    <a:gd name="connsiteX5" fmla="*/ 95300 w 190595"/>
                    <a:gd name="connsiteY5" fmla="*/ 37091 h 125196"/>
                    <a:gd name="connsiteX6" fmla="*/ 44199 w 190595"/>
                    <a:gd name="connsiteY6" fmla="*/ 125196 h 1251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0595" h="125196">
                      <a:moveTo>
                        <a:pt x="0" y="125196"/>
                      </a:moveTo>
                      <a:lnTo>
                        <a:pt x="72614" y="0"/>
                      </a:lnTo>
                      <a:lnTo>
                        <a:pt x="117982" y="0"/>
                      </a:lnTo>
                      <a:lnTo>
                        <a:pt x="190595" y="125196"/>
                      </a:lnTo>
                      <a:lnTo>
                        <a:pt x="146401" y="125196"/>
                      </a:lnTo>
                      <a:lnTo>
                        <a:pt x="95300" y="37091"/>
                      </a:lnTo>
                      <a:lnTo>
                        <a:pt x="44199" y="12519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3" name="フリーフォーム: 図形 182">
                  <a:extLst>
                    <a:ext uri="{FF2B5EF4-FFF2-40B4-BE49-F238E27FC236}">
                      <a16:creationId xmlns:a16="http://schemas.microsoft.com/office/drawing/2014/main" id="{7452F103-A4EE-4254-92B4-F09D8D2287B2}"/>
                    </a:ext>
                  </a:extLst>
                </p:cNvPr>
                <p:cNvSpPr/>
                <p:nvPr/>
              </p:nvSpPr>
              <p:spPr>
                <a:xfrm rot="17100000" flipH="1">
                  <a:off x="2575731" y="3840919"/>
                  <a:ext cx="96806" cy="174632"/>
                </a:xfrm>
                <a:custGeom>
                  <a:avLst/>
                  <a:gdLst>
                    <a:gd name="connsiteX0" fmla="*/ 0 w 190595"/>
                    <a:gd name="connsiteY0" fmla="*/ 125196 h 125196"/>
                    <a:gd name="connsiteX1" fmla="*/ 72614 w 190595"/>
                    <a:gd name="connsiteY1" fmla="*/ 0 h 125196"/>
                    <a:gd name="connsiteX2" fmla="*/ 117982 w 190595"/>
                    <a:gd name="connsiteY2" fmla="*/ 0 h 125196"/>
                    <a:gd name="connsiteX3" fmla="*/ 190595 w 190595"/>
                    <a:gd name="connsiteY3" fmla="*/ 125196 h 125196"/>
                    <a:gd name="connsiteX4" fmla="*/ 146401 w 190595"/>
                    <a:gd name="connsiteY4" fmla="*/ 125196 h 125196"/>
                    <a:gd name="connsiteX5" fmla="*/ 95300 w 190595"/>
                    <a:gd name="connsiteY5" fmla="*/ 37091 h 125196"/>
                    <a:gd name="connsiteX6" fmla="*/ 44199 w 190595"/>
                    <a:gd name="connsiteY6" fmla="*/ 125196 h 1251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0595" h="125196">
                      <a:moveTo>
                        <a:pt x="0" y="125196"/>
                      </a:moveTo>
                      <a:lnTo>
                        <a:pt x="72614" y="0"/>
                      </a:lnTo>
                      <a:lnTo>
                        <a:pt x="117982" y="0"/>
                      </a:lnTo>
                      <a:lnTo>
                        <a:pt x="190595" y="125196"/>
                      </a:lnTo>
                      <a:lnTo>
                        <a:pt x="146401" y="125196"/>
                      </a:lnTo>
                      <a:lnTo>
                        <a:pt x="95300" y="37091"/>
                      </a:lnTo>
                      <a:lnTo>
                        <a:pt x="44199" y="12519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4" name="フリーフォーム: 図形 183">
                  <a:extLst>
                    <a:ext uri="{FF2B5EF4-FFF2-40B4-BE49-F238E27FC236}">
                      <a16:creationId xmlns:a16="http://schemas.microsoft.com/office/drawing/2014/main" id="{6927B33C-9B53-456D-A57D-3F6C58057D9D}"/>
                    </a:ext>
                  </a:extLst>
                </p:cNvPr>
                <p:cNvSpPr/>
                <p:nvPr/>
              </p:nvSpPr>
              <p:spPr>
                <a:xfrm>
                  <a:off x="2380396" y="3990281"/>
                  <a:ext cx="141348" cy="115760"/>
                </a:xfrm>
                <a:custGeom>
                  <a:avLst/>
                  <a:gdLst>
                    <a:gd name="connsiteX0" fmla="*/ 85800 w 317560"/>
                    <a:gd name="connsiteY0" fmla="*/ 0 h 159844"/>
                    <a:gd name="connsiteX1" fmla="*/ 96976 w 317560"/>
                    <a:gd name="connsiteY1" fmla="*/ 2803 h 159844"/>
                    <a:gd name="connsiteX2" fmla="*/ 158780 w 317560"/>
                    <a:gd name="connsiteY2" fmla="*/ 7444 h 159844"/>
                    <a:gd name="connsiteX3" fmla="*/ 220584 w 317560"/>
                    <a:gd name="connsiteY3" fmla="*/ 2803 h 159844"/>
                    <a:gd name="connsiteX4" fmla="*/ 225793 w 317560"/>
                    <a:gd name="connsiteY4" fmla="*/ 1497 h 159844"/>
                    <a:gd name="connsiteX5" fmla="*/ 268445 w 317560"/>
                    <a:gd name="connsiteY5" fmla="*/ 28790 h 159844"/>
                    <a:gd name="connsiteX6" fmla="*/ 317560 w 317560"/>
                    <a:gd name="connsiteY6" fmla="*/ 100786 h 159844"/>
                    <a:gd name="connsiteX7" fmla="*/ 158780 w 317560"/>
                    <a:gd name="connsiteY7" fmla="*/ 159844 h 159844"/>
                    <a:gd name="connsiteX8" fmla="*/ 0 w 317560"/>
                    <a:gd name="connsiteY8" fmla="*/ 100786 h 159844"/>
                    <a:gd name="connsiteX9" fmla="*/ 43897 w 317560"/>
                    <a:gd name="connsiteY9" fmla="*/ 28790 h 159844"/>
                    <a:gd name="connsiteX0" fmla="*/ 158780 w 317560"/>
                    <a:gd name="connsiteY0" fmla="*/ 7444 h 159844"/>
                    <a:gd name="connsiteX1" fmla="*/ 220584 w 317560"/>
                    <a:gd name="connsiteY1" fmla="*/ 2803 h 159844"/>
                    <a:gd name="connsiteX2" fmla="*/ 225793 w 317560"/>
                    <a:gd name="connsiteY2" fmla="*/ 1497 h 159844"/>
                    <a:gd name="connsiteX3" fmla="*/ 268445 w 317560"/>
                    <a:gd name="connsiteY3" fmla="*/ 28790 h 159844"/>
                    <a:gd name="connsiteX4" fmla="*/ 317560 w 317560"/>
                    <a:gd name="connsiteY4" fmla="*/ 100786 h 159844"/>
                    <a:gd name="connsiteX5" fmla="*/ 158780 w 317560"/>
                    <a:gd name="connsiteY5" fmla="*/ 159844 h 159844"/>
                    <a:gd name="connsiteX6" fmla="*/ 0 w 317560"/>
                    <a:gd name="connsiteY6" fmla="*/ 100786 h 159844"/>
                    <a:gd name="connsiteX7" fmla="*/ 43897 w 317560"/>
                    <a:gd name="connsiteY7" fmla="*/ 28790 h 159844"/>
                    <a:gd name="connsiteX8" fmla="*/ 85800 w 317560"/>
                    <a:gd name="connsiteY8" fmla="*/ 0 h 159844"/>
                    <a:gd name="connsiteX9" fmla="*/ 96976 w 317560"/>
                    <a:gd name="connsiteY9" fmla="*/ 2803 h 159844"/>
                    <a:gd name="connsiteX10" fmla="*/ 250220 w 317560"/>
                    <a:gd name="connsiteY10" fmla="*/ 98884 h 159844"/>
                    <a:gd name="connsiteX0" fmla="*/ 158780 w 317560"/>
                    <a:gd name="connsiteY0" fmla="*/ 7444 h 159844"/>
                    <a:gd name="connsiteX1" fmla="*/ 220584 w 317560"/>
                    <a:gd name="connsiteY1" fmla="*/ 2803 h 159844"/>
                    <a:gd name="connsiteX2" fmla="*/ 225793 w 317560"/>
                    <a:gd name="connsiteY2" fmla="*/ 1497 h 159844"/>
                    <a:gd name="connsiteX3" fmla="*/ 268445 w 317560"/>
                    <a:gd name="connsiteY3" fmla="*/ 28790 h 159844"/>
                    <a:gd name="connsiteX4" fmla="*/ 317560 w 317560"/>
                    <a:gd name="connsiteY4" fmla="*/ 100786 h 159844"/>
                    <a:gd name="connsiteX5" fmla="*/ 158780 w 317560"/>
                    <a:gd name="connsiteY5" fmla="*/ 159844 h 159844"/>
                    <a:gd name="connsiteX6" fmla="*/ 0 w 317560"/>
                    <a:gd name="connsiteY6" fmla="*/ 100786 h 159844"/>
                    <a:gd name="connsiteX7" fmla="*/ 43897 w 317560"/>
                    <a:gd name="connsiteY7" fmla="*/ 28790 h 159844"/>
                    <a:gd name="connsiteX8" fmla="*/ 85800 w 317560"/>
                    <a:gd name="connsiteY8" fmla="*/ 0 h 159844"/>
                    <a:gd name="connsiteX9" fmla="*/ 96976 w 317560"/>
                    <a:gd name="connsiteY9" fmla="*/ 2803 h 159844"/>
                    <a:gd name="connsiteX0" fmla="*/ 220584 w 317560"/>
                    <a:gd name="connsiteY0" fmla="*/ 2803 h 159844"/>
                    <a:gd name="connsiteX1" fmla="*/ 225793 w 317560"/>
                    <a:gd name="connsiteY1" fmla="*/ 1497 h 159844"/>
                    <a:gd name="connsiteX2" fmla="*/ 268445 w 317560"/>
                    <a:gd name="connsiteY2" fmla="*/ 28790 h 159844"/>
                    <a:gd name="connsiteX3" fmla="*/ 317560 w 317560"/>
                    <a:gd name="connsiteY3" fmla="*/ 100786 h 159844"/>
                    <a:gd name="connsiteX4" fmla="*/ 158780 w 317560"/>
                    <a:gd name="connsiteY4" fmla="*/ 159844 h 159844"/>
                    <a:gd name="connsiteX5" fmla="*/ 0 w 317560"/>
                    <a:gd name="connsiteY5" fmla="*/ 100786 h 159844"/>
                    <a:gd name="connsiteX6" fmla="*/ 43897 w 317560"/>
                    <a:gd name="connsiteY6" fmla="*/ 28790 h 159844"/>
                    <a:gd name="connsiteX7" fmla="*/ 85800 w 317560"/>
                    <a:gd name="connsiteY7" fmla="*/ 0 h 159844"/>
                    <a:gd name="connsiteX8" fmla="*/ 96976 w 317560"/>
                    <a:gd name="connsiteY8" fmla="*/ 2803 h 1598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17560" h="159844">
                      <a:moveTo>
                        <a:pt x="220584" y="2803"/>
                      </a:moveTo>
                      <a:lnTo>
                        <a:pt x="225793" y="1497"/>
                      </a:lnTo>
                      <a:lnTo>
                        <a:pt x="268445" y="28790"/>
                      </a:lnTo>
                      <a:cubicBezTo>
                        <a:pt x="298483" y="54595"/>
                        <a:pt x="317560" y="84477"/>
                        <a:pt x="317560" y="100786"/>
                      </a:cubicBezTo>
                      <a:cubicBezTo>
                        <a:pt x="317560" y="133403"/>
                        <a:pt x="246471" y="159844"/>
                        <a:pt x="158780" y="159844"/>
                      </a:cubicBezTo>
                      <a:cubicBezTo>
                        <a:pt x="71089" y="159844"/>
                        <a:pt x="0" y="133403"/>
                        <a:pt x="0" y="100786"/>
                      </a:cubicBezTo>
                      <a:cubicBezTo>
                        <a:pt x="0" y="84477"/>
                        <a:pt x="16468" y="54595"/>
                        <a:pt x="43897" y="28790"/>
                      </a:cubicBezTo>
                      <a:lnTo>
                        <a:pt x="85800" y="0"/>
                      </a:lnTo>
                      <a:lnTo>
                        <a:pt x="96976" y="2803"/>
                      </a:lnTo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5" name="月 184">
                  <a:extLst>
                    <a:ext uri="{FF2B5EF4-FFF2-40B4-BE49-F238E27FC236}">
                      <a16:creationId xmlns:a16="http://schemas.microsoft.com/office/drawing/2014/main" id="{B1EFAA33-FAE5-4E75-97D9-D79FB2198189}"/>
                    </a:ext>
                  </a:extLst>
                </p:cNvPr>
                <p:cNvSpPr/>
                <p:nvPr/>
              </p:nvSpPr>
              <p:spPr>
                <a:xfrm>
                  <a:off x="2100155" y="3686175"/>
                  <a:ext cx="87022" cy="819150"/>
                </a:xfrm>
                <a:prstGeom prst="moon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6" name="月 185">
                  <a:extLst>
                    <a:ext uri="{FF2B5EF4-FFF2-40B4-BE49-F238E27FC236}">
                      <a16:creationId xmlns:a16="http://schemas.microsoft.com/office/drawing/2014/main" id="{7FE76593-8CA1-429D-9850-2635B8E47BF8}"/>
                    </a:ext>
                  </a:extLst>
                </p:cNvPr>
                <p:cNvSpPr/>
                <p:nvPr/>
              </p:nvSpPr>
              <p:spPr>
                <a:xfrm flipH="1">
                  <a:off x="2740843" y="3686175"/>
                  <a:ext cx="87022" cy="819150"/>
                </a:xfrm>
                <a:prstGeom prst="moon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7" name="月 186">
                  <a:extLst>
                    <a:ext uri="{FF2B5EF4-FFF2-40B4-BE49-F238E27FC236}">
                      <a16:creationId xmlns:a16="http://schemas.microsoft.com/office/drawing/2014/main" id="{1A6B2150-6022-4578-9E31-0EF2D1B0B786}"/>
                    </a:ext>
                  </a:extLst>
                </p:cNvPr>
                <p:cNvSpPr/>
                <p:nvPr/>
              </p:nvSpPr>
              <p:spPr>
                <a:xfrm rot="2953192">
                  <a:off x="2144382" y="3499497"/>
                  <a:ext cx="179723" cy="489781"/>
                </a:xfrm>
                <a:prstGeom prst="moon">
                  <a:avLst>
                    <a:gd name="adj" fmla="val 77630"/>
                  </a:avLst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8" name="月 187">
                  <a:extLst>
                    <a:ext uri="{FF2B5EF4-FFF2-40B4-BE49-F238E27FC236}">
                      <a16:creationId xmlns:a16="http://schemas.microsoft.com/office/drawing/2014/main" id="{463E737F-8DB1-4FE7-9D4E-CC85570B422C}"/>
                    </a:ext>
                  </a:extLst>
                </p:cNvPr>
                <p:cNvSpPr/>
                <p:nvPr/>
              </p:nvSpPr>
              <p:spPr>
                <a:xfrm rot="18646808" flipH="1">
                  <a:off x="2607464" y="3499496"/>
                  <a:ext cx="179723" cy="489781"/>
                </a:xfrm>
                <a:prstGeom prst="moon">
                  <a:avLst>
                    <a:gd name="adj" fmla="val 77630"/>
                  </a:avLst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9" name="月 188">
                  <a:extLst>
                    <a:ext uri="{FF2B5EF4-FFF2-40B4-BE49-F238E27FC236}">
                      <a16:creationId xmlns:a16="http://schemas.microsoft.com/office/drawing/2014/main" id="{213570B5-3EA6-4BE6-9B9D-3E269C1FA57F}"/>
                    </a:ext>
                  </a:extLst>
                </p:cNvPr>
                <p:cNvSpPr/>
                <p:nvPr/>
              </p:nvSpPr>
              <p:spPr>
                <a:xfrm rot="7200000" flipH="1">
                  <a:off x="2248978" y="3707941"/>
                  <a:ext cx="45719" cy="224316"/>
                </a:xfrm>
                <a:prstGeom prst="moon">
                  <a:avLst/>
                </a:prstGeom>
                <a:solidFill>
                  <a:schemeClr val="tx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0" name="月 189">
                  <a:extLst>
                    <a:ext uri="{FF2B5EF4-FFF2-40B4-BE49-F238E27FC236}">
                      <a16:creationId xmlns:a16="http://schemas.microsoft.com/office/drawing/2014/main" id="{BEF1E004-C9FA-477F-A96D-E1C825914009}"/>
                    </a:ext>
                  </a:extLst>
                </p:cNvPr>
                <p:cNvSpPr/>
                <p:nvPr/>
              </p:nvSpPr>
              <p:spPr>
                <a:xfrm rot="14400000">
                  <a:off x="2623785" y="3707943"/>
                  <a:ext cx="45719" cy="224316"/>
                </a:xfrm>
                <a:prstGeom prst="moon">
                  <a:avLst/>
                </a:prstGeom>
                <a:solidFill>
                  <a:schemeClr val="tx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166" name="グループ化 165">
              <a:extLst>
                <a:ext uri="{FF2B5EF4-FFF2-40B4-BE49-F238E27FC236}">
                  <a16:creationId xmlns:a16="http://schemas.microsoft.com/office/drawing/2014/main" id="{4070F320-B486-4158-AF55-4B1B1C925ABA}"/>
                </a:ext>
              </a:extLst>
            </p:cNvPr>
            <p:cNvGrpSpPr/>
            <p:nvPr/>
          </p:nvGrpSpPr>
          <p:grpSpPr>
            <a:xfrm>
              <a:off x="3006356" y="537352"/>
              <a:ext cx="1880560" cy="1891910"/>
              <a:chOff x="1103554" y="4346359"/>
              <a:chExt cx="1880560" cy="2376126"/>
            </a:xfrm>
          </p:grpSpPr>
          <p:sp>
            <p:nvSpPr>
              <p:cNvPr id="167" name="円柱 166">
                <a:extLst>
                  <a:ext uri="{FF2B5EF4-FFF2-40B4-BE49-F238E27FC236}">
                    <a16:creationId xmlns:a16="http://schemas.microsoft.com/office/drawing/2014/main" id="{D91A197E-35A0-4053-889D-1D32BEB7041F}"/>
                  </a:ext>
                </a:extLst>
              </p:cNvPr>
              <p:cNvSpPr/>
              <p:nvPr/>
            </p:nvSpPr>
            <p:spPr>
              <a:xfrm>
                <a:off x="1103554" y="5815109"/>
                <a:ext cx="1880560" cy="907376"/>
              </a:xfrm>
              <a:prstGeom prst="can">
                <a:avLst>
                  <a:gd name="adj" fmla="val 38402"/>
                </a:avLst>
              </a:prstGeom>
              <a:solidFill>
                <a:srgbClr val="C0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" name="円柱 167">
                <a:extLst>
                  <a:ext uri="{FF2B5EF4-FFF2-40B4-BE49-F238E27FC236}">
                    <a16:creationId xmlns:a16="http://schemas.microsoft.com/office/drawing/2014/main" id="{C77CA23E-4322-48AB-A438-78FDA98E2F96}"/>
                  </a:ext>
                </a:extLst>
              </p:cNvPr>
              <p:cNvSpPr/>
              <p:nvPr/>
            </p:nvSpPr>
            <p:spPr>
              <a:xfrm rot="900000">
                <a:off x="1297803" y="5346383"/>
                <a:ext cx="1313556" cy="648821"/>
              </a:xfrm>
              <a:prstGeom prst="can">
                <a:avLst>
                  <a:gd name="adj" fmla="val 38402"/>
                </a:avLst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円柱 168">
                <a:extLst>
                  <a:ext uri="{FF2B5EF4-FFF2-40B4-BE49-F238E27FC236}">
                    <a16:creationId xmlns:a16="http://schemas.microsoft.com/office/drawing/2014/main" id="{F9EE2344-6EDF-4C83-B2D8-3D6F77258669}"/>
                  </a:ext>
                </a:extLst>
              </p:cNvPr>
              <p:cNvSpPr/>
              <p:nvPr/>
            </p:nvSpPr>
            <p:spPr>
              <a:xfrm rot="20700000">
                <a:off x="1654212" y="4816626"/>
                <a:ext cx="1085163" cy="593060"/>
              </a:xfrm>
              <a:prstGeom prst="can">
                <a:avLst>
                  <a:gd name="adj" fmla="val 38402"/>
                </a:avLst>
              </a:prstGeom>
              <a:solidFill>
                <a:srgbClr val="FF66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円柱 169">
                <a:extLst>
                  <a:ext uri="{FF2B5EF4-FFF2-40B4-BE49-F238E27FC236}">
                    <a16:creationId xmlns:a16="http://schemas.microsoft.com/office/drawing/2014/main" id="{4805C8CA-6F89-4DB4-84C7-AA18BE52BEFD}"/>
                  </a:ext>
                </a:extLst>
              </p:cNvPr>
              <p:cNvSpPr/>
              <p:nvPr/>
            </p:nvSpPr>
            <p:spPr>
              <a:xfrm rot="900000">
                <a:off x="1627080" y="4346359"/>
                <a:ext cx="854713" cy="504112"/>
              </a:xfrm>
              <a:prstGeom prst="can">
                <a:avLst>
                  <a:gd name="adj" fmla="val 38402"/>
                </a:avLst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テキスト ボックス 170">
                <a:extLst>
                  <a:ext uri="{FF2B5EF4-FFF2-40B4-BE49-F238E27FC236}">
                    <a16:creationId xmlns:a16="http://schemas.microsoft.com/office/drawing/2014/main" id="{A7998C54-A371-42B7-84B3-B4B6BE5674EE}"/>
                  </a:ext>
                </a:extLst>
              </p:cNvPr>
              <p:cNvSpPr txBox="1"/>
              <p:nvPr/>
            </p:nvSpPr>
            <p:spPr>
              <a:xfrm>
                <a:off x="1560874" y="6233160"/>
                <a:ext cx="946106" cy="43808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b="1" dirty="0">
                    <a:ln>
                      <a:solidFill>
                        <a:schemeClr val="tx1"/>
                      </a:solidFill>
                    </a:ln>
                    <a:solidFill>
                      <a:schemeClr val="bg1"/>
                    </a:solidFill>
                    <a:latin typeface="Arial Black" panose="020B0A04020102020204" pitchFamily="34" charset="0"/>
                    <a:ea typeface="メイリオ" panose="020B0604030504040204" pitchFamily="50" charset="-128"/>
                  </a:rPr>
                  <a:t>10%</a:t>
                </a:r>
                <a:endParaRPr lang="ja-JP" altLang="en-US" b="1" dirty="0">
                  <a:ln>
                    <a:solidFill>
                      <a:schemeClr val="tx1"/>
                    </a:solidFill>
                  </a:ln>
                  <a:solidFill>
                    <a:schemeClr val="bg1"/>
                  </a:solidFill>
                  <a:latin typeface="Arial Black" panose="020B0A04020102020204" pitchFamily="34" charset="0"/>
                  <a:ea typeface="メイリオ" panose="020B0604030504040204" pitchFamily="50" charset="-128"/>
                </a:endParaRPr>
              </a:p>
            </p:txBody>
          </p:sp>
          <p:sp>
            <p:nvSpPr>
              <p:cNvPr id="172" name="テキスト ボックス 171">
                <a:extLst>
                  <a:ext uri="{FF2B5EF4-FFF2-40B4-BE49-F238E27FC236}">
                    <a16:creationId xmlns:a16="http://schemas.microsoft.com/office/drawing/2014/main" id="{DEFC4BA6-C2AD-42D5-A073-98D07583E7E8}"/>
                  </a:ext>
                </a:extLst>
              </p:cNvPr>
              <p:cNvSpPr txBox="1"/>
              <p:nvPr/>
            </p:nvSpPr>
            <p:spPr>
              <a:xfrm rot="900000">
                <a:off x="1649294" y="5635096"/>
                <a:ext cx="533949" cy="31332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b="1" dirty="0">
                    <a:ln>
                      <a:solidFill>
                        <a:schemeClr val="tx1"/>
                      </a:solidFill>
                    </a:ln>
                    <a:solidFill>
                      <a:schemeClr val="bg1"/>
                    </a:solidFill>
                    <a:latin typeface="Arial Black" panose="020B0A04020102020204" pitchFamily="34" charset="0"/>
                    <a:ea typeface="メイリオ" panose="020B0604030504040204" pitchFamily="50" charset="-128"/>
                  </a:rPr>
                  <a:t>8%</a:t>
                </a:r>
                <a:endParaRPr lang="ja-JP" altLang="en-US" b="1" dirty="0">
                  <a:ln>
                    <a:solidFill>
                      <a:schemeClr val="tx1"/>
                    </a:solidFill>
                  </a:ln>
                  <a:solidFill>
                    <a:schemeClr val="bg1"/>
                  </a:solidFill>
                  <a:latin typeface="Arial Black" panose="020B0A04020102020204" pitchFamily="34" charset="0"/>
                  <a:ea typeface="メイリオ" panose="020B0604030504040204" pitchFamily="50" charset="-128"/>
                </a:endParaRPr>
              </a:p>
            </p:txBody>
          </p:sp>
          <p:sp>
            <p:nvSpPr>
              <p:cNvPr id="173" name="テキスト ボックス 172">
                <a:extLst>
                  <a:ext uri="{FF2B5EF4-FFF2-40B4-BE49-F238E27FC236}">
                    <a16:creationId xmlns:a16="http://schemas.microsoft.com/office/drawing/2014/main" id="{DA18FF47-14F6-41FB-9134-D7D269D27C5D}"/>
                  </a:ext>
                </a:extLst>
              </p:cNvPr>
              <p:cNvSpPr txBox="1"/>
              <p:nvPr/>
            </p:nvSpPr>
            <p:spPr>
              <a:xfrm rot="900000">
                <a:off x="1798104" y="4572973"/>
                <a:ext cx="442069" cy="235389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b="1" dirty="0">
                    <a:ln>
                      <a:solidFill>
                        <a:schemeClr val="tx1"/>
                      </a:solidFill>
                    </a:ln>
                    <a:solidFill>
                      <a:schemeClr val="bg1"/>
                    </a:solidFill>
                    <a:latin typeface="Arial Black" panose="020B0A04020102020204" pitchFamily="34" charset="0"/>
                    <a:ea typeface="メイリオ" panose="020B0604030504040204" pitchFamily="50" charset="-128"/>
                  </a:rPr>
                  <a:t>3%</a:t>
                </a:r>
                <a:endParaRPr lang="ja-JP" altLang="en-US" b="1" dirty="0">
                  <a:ln>
                    <a:solidFill>
                      <a:schemeClr val="tx1"/>
                    </a:solidFill>
                  </a:ln>
                  <a:solidFill>
                    <a:schemeClr val="bg1"/>
                  </a:solidFill>
                  <a:latin typeface="Arial Black" panose="020B0A04020102020204" pitchFamily="34" charset="0"/>
                  <a:ea typeface="メイリオ" panose="020B0604030504040204" pitchFamily="50" charset="-128"/>
                </a:endParaRPr>
              </a:p>
            </p:txBody>
          </p:sp>
          <p:sp>
            <p:nvSpPr>
              <p:cNvPr id="174" name="テキスト ボックス 173">
                <a:extLst>
                  <a:ext uri="{FF2B5EF4-FFF2-40B4-BE49-F238E27FC236}">
                    <a16:creationId xmlns:a16="http://schemas.microsoft.com/office/drawing/2014/main" id="{63F768C2-750A-4332-BAA3-9039E1D68E1B}"/>
                  </a:ext>
                </a:extLst>
              </p:cNvPr>
              <p:cNvSpPr txBox="1"/>
              <p:nvPr/>
            </p:nvSpPr>
            <p:spPr>
              <a:xfrm rot="20700000">
                <a:off x="1954094" y="5071216"/>
                <a:ext cx="533949" cy="31332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b="1" dirty="0">
                    <a:ln>
                      <a:solidFill>
                        <a:schemeClr val="tx1"/>
                      </a:solidFill>
                    </a:ln>
                    <a:solidFill>
                      <a:schemeClr val="bg1"/>
                    </a:solidFill>
                    <a:latin typeface="Arial Black" panose="020B0A04020102020204" pitchFamily="34" charset="0"/>
                    <a:ea typeface="メイリオ" panose="020B0604030504040204" pitchFamily="50" charset="-128"/>
                  </a:rPr>
                  <a:t>5%</a:t>
                </a:r>
                <a:endParaRPr lang="ja-JP" altLang="en-US" b="1" dirty="0">
                  <a:ln>
                    <a:solidFill>
                      <a:schemeClr val="tx1"/>
                    </a:solidFill>
                  </a:ln>
                  <a:solidFill>
                    <a:schemeClr val="bg1"/>
                  </a:solidFill>
                  <a:latin typeface="Arial Black" panose="020B0A04020102020204" pitchFamily="34" charset="0"/>
                  <a:ea typeface="メイリオ" panose="020B0604030504040204" pitchFamily="50" charset="-128"/>
                </a:endParaRPr>
              </a:p>
            </p:txBody>
          </p:sp>
        </p:grpSp>
      </p:grpSp>
      <p:grpSp>
        <p:nvGrpSpPr>
          <p:cNvPr id="197" name="グループ化 196">
            <a:extLst>
              <a:ext uri="{FF2B5EF4-FFF2-40B4-BE49-F238E27FC236}">
                <a16:creationId xmlns:a16="http://schemas.microsoft.com/office/drawing/2014/main" id="{111269CB-4F6D-44B9-BD33-30C7E69D20DC}"/>
              </a:ext>
            </a:extLst>
          </p:cNvPr>
          <p:cNvGrpSpPr/>
          <p:nvPr/>
        </p:nvGrpSpPr>
        <p:grpSpPr>
          <a:xfrm>
            <a:off x="7240829" y="3677213"/>
            <a:ext cx="1256835" cy="2782957"/>
            <a:chOff x="5235118" y="514490"/>
            <a:chExt cx="1880560" cy="4164044"/>
          </a:xfrm>
        </p:grpSpPr>
        <p:sp>
          <p:nvSpPr>
            <p:cNvPr id="198" name="フリーフォーム: 図形 197">
              <a:extLst>
                <a:ext uri="{FF2B5EF4-FFF2-40B4-BE49-F238E27FC236}">
                  <a16:creationId xmlns:a16="http://schemas.microsoft.com/office/drawing/2014/main" id="{8282ED9E-518B-41E3-8C22-80735EEA3691}"/>
                </a:ext>
              </a:extLst>
            </p:cNvPr>
            <p:cNvSpPr/>
            <p:nvPr/>
          </p:nvSpPr>
          <p:spPr>
            <a:xfrm>
              <a:off x="5457207" y="2256924"/>
              <a:ext cx="1495853" cy="2293361"/>
            </a:xfrm>
            <a:custGeom>
              <a:avLst/>
              <a:gdLst>
                <a:gd name="connsiteX0" fmla="*/ 55111 w 1495853"/>
                <a:gd name="connsiteY0" fmla="*/ 0 h 2293361"/>
                <a:gd name="connsiteX1" fmla="*/ 70205 w 1495853"/>
                <a:gd name="connsiteY1" fmla="*/ 6253 h 2293361"/>
                <a:gd name="connsiteX2" fmla="*/ 147421 w 1495853"/>
                <a:gd name="connsiteY2" fmla="*/ 83467 h 2293361"/>
                <a:gd name="connsiteX3" fmla="*/ 159591 w 1495853"/>
                <a:gd name="connsiteY3" fmla="*/ 84230 h 2293361"/>
                <a:gd name="connsiteX4" fmla="*/ 361356 w 1495853"/>
                <a:gd name="connsiteY4" fmla="*/ 138293 h 2293361"/>
                <a:gd name="connsiteX5" fmla="*/ 397149 w 1495853"/>
                <a:gd name="connsiteY5" fmla="*/ 200288 h 2293361"/>
                <a:gd name="connsiteX6" fmla="*/ 393039 w 1495853"/>
                <a:gd name="connsiteY6" fmla="*/ 215626 h 2293361"/>
                <a:gd name="connsiteX7" fmla="*/ 311595 w 1495853"/>
                <a:gd name="connsiteY7" fmla="*/ 262648 h 2293361"/>
                <a:gd name="connsiteX8" fmla="*/ 295951 w 1495853"/>
                <a:gd name="connsiteY8" fmla="*/ 258456 h 2293361"/>
                <a:gd name="connsiteX9" fmla="*/ 266487 w 1495853"/>
                <a:gd name="connsiteY9" fmla="*/ 314019 h 2293361"/>
                <a:gd name="connsiteX10" fmla="*/ 400567 w 1495853"/>
                <a:gd name="connsiteY10" fmla="*/ 890069 h 2293361"/>
                <a:gd name="connsiteX11" fmla="*/ 475834 w 1495853"/>
                <a:gd name="connsiteY11" fmla="*/ 944629 h 2293361"/>
                <a:gd name="connsiteX12" fmla="*/ 543294 w 1495853"/>
                <a:gd name="connsiteY12" fmla="*/ 976820 h 2293361"/>
                <a:gd name="connsiteX13" fmla="*/ 623617 w 1495853"/>
                <a:gd name="connsiteY13" fmla="*/ 922665 h 2293361"/>
                <a:gd name="connsiteX14" fmla="*/ 733890 w 1495853"/>
                <a:gd name="connsiteY14" fmla="*/ 900402 h 2293361"/>
                <a:gd name="connsiteX15" fmla="*/ 844163 w 1495853"/>
                <a:gd name="connsiteY15" fmla="*/ 922665 h 2293361"/>
                <a:gd name="connsiteX16" fmla="*/ 924325 w 1495853"/>
                <a:gd name="connsiteY16" fmla="*/ 976712 h 2293361"/>
                <a:gd name="connsiteX17" fmla="*/ 989350 w 1495853"/>
                <a:gd name="connsiteY17" fmla="*/ 946156 h 2293361"/>
                <a:gd name="connsiteX18" fmla="*/ 1064940 w 1495853"/>
                <a:gd name="connsiteY18" fmla="*/ 892044 h 2293361"/>
                <a:gd name="connsiteX19" fmla="*/ 1202443 w 1495853"/>
                <a:gd name="connsiteY19" fmla="*/ 316802 h 2293361"/>
                <a:gd name="connsiteX20" fmla="*/ 1173390 w 1495853"/>
                <a:gd name="connsiteY20" fmla="*/ 261217 h 2293361"/>
                <a:gd name="connsiteX21" fmla="*/ 1133798 w 1495853"/>
                <a:gd name="connsiteY21" fmla="*/ 256005 h 2293361"/>
                <a:gd name="connsiteX22" fmla="*/ 1102814 w 1495853"/>
                <a:gd name="connsiteY22" fmla="*/ 215626 h 2293361"/>
                <a:gd name="connsiteX23" fmla="*/ 1098704 w 1495853"/>
                <a:gd name="connsiteY23" fmla="*/ 200288 h 2293361"/>
                <a:gd name="connsiteX24" fmla="*/ 1134497 w 1495853"/>
                <a:gd name="connsiteY24" fmla="*/ 138293 h 2293361"/>
                <a:gd name="connsiteX25" fmla="*/ 1336263 w 1495853"/>
                <a:gd name="connsiteY25" fmla="*/ 84230 h 2293361"/>
                <a:gd name="connsiteX26" fmla="*/ 1348432 w 1495853"/>
                <a:gd name="connsiteY26" fmla="*/ 83467 h 2293361"/>
                <a:gd name="connsiteX27" fmla="*/ 1425648 w 1495853"/>
                <a:gd name="connsiteY27" fmla="*/ 6253 h 2293361"/>
                <a:gd name="connsiteX28" fmla="*/ 1440742 w 1495853"/>
                <a:gd name="connsiteY28" fmla="*/ 0 h 2293361"/>
                <a:gd name="connsiteX29" fmla="*/ 1455836 w 1495853"/>
                <a:gd name="connsiteY29" fmla="*/ 6252 h 2293361"/>
                <a:gd name="connsiteX30" fmla="*/ 1460572 w 1495853"/>
                <a:gd name="connsiteY30" fmla="*/ 10988 h 2293361"/>
                <a:gd name="connsiteX31" fmla="*/ 1460572 w 1495853"/>
                <a:gd name="connsiteY31" fmla="*/ 50648 h 2293361"/>
                <a:gd name="connsiteX32" fmla="*/ 1399271 w 1495853"/>
                <a:gd name="connsiteY32" fmla="*/ 111947 h 2293361"/>
                <a:gd name="connsiteX33" fmla="*/ 1459582 w 1495853"/>
                <a:gd name="connsiteY33" fmla="*/ 77127 h 2293361"/>
                <a:gd name="connsiteX34" fmla="*/ 1475781 w 1495853"/>
                <a:gd name="connsiteY34" fmla="*/ 74993 h 2293361"/>
                <a:gd name="connsiteX35" fmla="*/ 1488743 w 1495853"/>
                <a:gd name="connsiteY35" fmla="*/ 84940 h 2293361"/>
                <a:gd name="connsiteX36" fmla="*/ 1492092 w 1495853"/>
                <a:gd name="connsiteY36" fmla="*/ 90739 h 2293361"/>
                <a:gd name="connsiteX37" fmla="*/ 1481828 w 1495853"/>
                <a:gd name="connsiteY37" fmla="*/ 129048 h 2293361"/>
                <a:gd name="connsiteX38" fmla="*/ 1473980 w 1495853"/>
                <a:gd name="connsiteY38" fmla="*/ 133579 h 2293361"/>
                <a:gd name="connsiteX39" fmla="*/ 1482584 w 1495853"/>
                <a:gd name="connsiteY39" fmla="*/ 144791 h 2293361"/>
                <a:gd name="connsiteX40" fmla="*/ 1484317 w 1495853"/>
                <a:gd name="connsiteY40" fmla="*/ 151260 h 2293361"/>
                <a:gd name="connsiteX41" fmla="*/ 1464486 w 1495853"/>
                <a:gd name="connsiteY41" fmla="*/ 185607 h 2293361"/>
                <a:gd name="connsiteX42" fmla="*/ 1367071 w 1495853"/>
                <a:gd name="connsiteY42" fmla="*/ 211708 h 2293361"/>
                <a:gd name="connsiteX43" fmla="*/ 1365916 w 1495853"/>
                <a:gd name="connsiteY43" fmla="*/ 211556 h 2293361"/>
                <a:gd name="connsiteX44" fmla="*/ 1355346 w 1495853"/>
                <a:gd name="connsiteY44" fmla="*/ 216806 h 2293361"/>
                <a:gd name="connsiteX45" fmla="*/ 1330347 w 1495853"/>
                <a:gd name="connsiteY45" fmla="*/ 223505 h 2293361"/>
                <a:gd name="connsiteX46" fmla="*/ 1347934 w 1495853"/>
                <a:gd name="connsiteY46" fmla="*/ 257151 h 2293361"/>
                <a:gd name="connsiteX47" fmla="*/ 1167734 w 1495853"/>
                <a:gd name="connsiteY47" fmla="*/ 1011012 h 2293361"/>
                <a:gd name="connsiteX48" fmla="*/ 1068673 w 1495853"/>
                <a:gd name="connsiteY48" fmla="*/ 1081926 h 2293361"/>
                <a:gd name="connsiteX49" fmla="*/ 1006616 w 1495853"/>
                <a:gd name="connsiteY49" fmla="*/ 1111087 h 2293361"/>
                <a:gd name="connsiteX50" fmla="*/ 1011434 w 1495853"/>
                <a:gd name="connsiteY50" fmla="*/ 1126606 h 2293361"/>
                <a:gd name="connsiteX51" fmla="*/ 1017189 w 1495853"/>
                <a:gd name="connsiteY51" fmla="*/ 1183701 h 2293361"/>
                <a:gd name="connsiteX52" fmla="*/ 1017189 w 1495853"/>
                <a:gd name="connsiteY52" fmla="*/ 1696090 h 2293361"/>
                <a:gd name="connsiteX53" fmla="*/ 1101812 w 1495853"/>
                <a:gd name="connsiteY53" fmla="*/ 1741439 h 2293361"/>
                <a:gd name="connsiteX54" fmla="*/ 1397440 w 1495853"/>
                <a:gd name="connsiteY54" fmla="*/ 2288127 h 2293361"/>
                <a:gd name="connsiteX55" fmla="*/ 1201427 w 1495853"/>
                <a:gd name="connsiteY55" fmla="*/ 2289789 h 2293361"/>
                <a:gd name="connsiteX56" fmla="*/ 732103 w 1495853"/>
                <a:gd name="connsiteY56" fmla="*/ 1826202 h 2293361"/>
                <a:gd name="connsiteX57" fmla="*/ 266334 w 1495853"/>
                <a:gd name="connsiteY57" fmla="*/ 2293361 h 2293361"/>
                <a:gd name="connsiteX58" fmla="*/ 70314 w 1495853"/>
                <a:gd name="connsiteY58" fmla="*/ 2293197 h 2293361"/>
                <a:gd name="connsiteX59" fmla="*/ 361758 w 1495853"/>
                <a:gd name="connsiteY59" fmla="*/ 1744266 h 2293361"/>
                <a:gd name="connsiteX60" fmla="*/ 450591 w 1495853"/>
                <a:gd name="connsiteY60" fmla="*/ 1695783 h 2293361"/>
                <a:gd name="connsiteX61" fmla="*/ 450591 w 1495853"/>
                <a:gd name="connsiteY61" fmla="*/ 1183701 h 2293361"/>
                <a:gd name="connsiteX62" fmla="*/ 456347 w 1495853"/>
                <a:gd name="connsiteY62" fmla="*/ 1126606 h 2293361"/>
                <a:gd name="connsiteX63" fmla="*/ 461144 w 1495853"/>
                <a:gd name="connsiteY63" fmla="*/ 1111152 h 2293361"/>
                <a:gd name="connsiteX64" fmla="*/ 395704 w 1495853"/>
                <a:gd name="connsiteY64" fmla="*/ 1079925 h 2293361"/>
                <a:gd name="connsiteX65" fmla="*/ 297066 w 1495853"/>
                <a:gd name="connsiteY65" fmla="*/ 1008423 h 2293361"/>
                <a:gd name="connsiteX66" fmla="*/ 121353 w 1495853"/>
                <a:gd name="connsiteY66" fmla="*/ 253503 h 2293361"/>
                <a:gd name="connsiteX67" fmla="*/ 140774 w 1495853"/>
                <a:gd name="connsiteY67" fmla="*/ 216878 h 2293361"/>
                <a:gd name="connsiteX68" fmla="*/ 140507 w 1495853"/>
                <a:gd name="connsiteY68" fmla="*/ 216806 h 2293361"/>
                <a:gd name="connsiteX69" fmla="*/ 129938 w 1495853"/>
                <a:gd name="connsiteY69" fmla="*/ 211556 h 2293361"/>
                <a:gd name="connsiteX70" fmla="*/ 128782 w 1495853"/>
                <a:gd name="connsiteY70" fmla="*/ 211708 h 2293361"/>
                <a:gd name="connsiteX71" fmla="*/ 31367 w 1495853"/>
                <a:gd name="connsiteY71" fmla="*/ 185607 h 2293361"/>
                <a:gd name="connsiteX72" fmla="*/ 11536 w 1495853"/>
                <a:gd name="connsiteY72" fmla="*/ 151260 h 2293361"/>
                <a:gd name="connsiteX73" fmla="*/ 13269 w 1495853"/>
                <a:gd name="connsiteY73" fmla="*/ 144791 h 2293361"/>
                <a:gd name="connsiteX74" fmla="*/ 21873 w 1495853"/>
                <a:gd name="connsiteY74" fmla="*/ 133579 h 2293361"/>
                <a:gd name="connsiteX75" fmla="*/ 14025 w 1495853"/>
                <a:gd name="connsiteY75" fmla="*/ 129048 h 2293361"/>
                <a:gd name="connsiteX76" fmla="*/ 3761 w 1495853"/>
                <a:gd name="connsiteY76" fmla="*/ 90739 h 2293361"/>
                <a:gd name="connsiteX77" fmla="*/ 7110 w 1495853"/>
                <a:gd name="connsiteY77" fmla="*/ 84940 h 2293361"/>
                <a:gd name="connsiteX78" fmla="*/ 20072 w 1495853"/>
                <a:gd name="connsiteY78" fmla="*/ 74993 h 2293361"/>
                <a:gd name="connsiteX79" fmla="*/ 36271 w 1495853"/>
                <a:gd name="connsiteY79" fmla="*/ 77127 h 2293361"/>
                <a:gd name="connsiteX80" fmla="*/ 96582 w 1495853"/>
                <a:gd name="connsiteY80" fmla="*/ 111947 h 2293361"/>
                <a:gd name="connsiteX81" fmla="*/ 35281 w 1495853"/>
                <a:gd name="connsiteY81" fmla="*/ 50648 h 2293361"/>
                <a:gd name="connsiteX82" fmla="*/ 35281 w 1495853"/>
                <a:gd name="connsiteY82" fmla="*/ 10988 h 2293361"/>
                <a:gd name="connsiteX83" fmla="*/ 40017 w 1495853"/>
                <a:gd name="connsiteY83" fmla="*/ 6252 h 2293361"/>
                <a:gd name="connsiteX84" fmla="*/ 55111 w 1495853"/>
                <a:gd name="connsiteY84" fmla="*/ 0 h 2293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1495853" h="2293361">
                  <a:moveTo>
                    <a:pt x="55111" y="0"/>
                  </a:moveTo>
                  <a:cubicBezTo>
                    <a:pt x="60575" y="0"/>
                    <a:pt x="66037" y="2084"/>
                    <a:pt x="70205" y="6253"/>
                  </a:cubicBezTo>
                  <a:lnTo>
                    <a:pt x="147421" y="83467"/>
                  </a:lnTo>
                  <a:lnTo>
                    <a:pt x="159591" y="84230"/>
                  </a:lnTo>
                  <a:lnTo>
                    <a:pt x="361356" y="138293"/>
                  </a:lnTo>
                  <a:cubicBezTo>
                    <a:pt x="388360" y="145529"/>
                    <a:pt x="404385" y="173285"/>
                    <a:pt x="397149" y="200288"/>
                  </a:cubicBezTo>
                  <a:lnTo>
                    <a:pt x="393039" y="215626"/>
                  </a:lnTo>
                  <a:cubicBezTo>
                    <a:pt x="383534" y="251101"/>
                    <a:pt x="347070" y="272154"/>
                    <a:pt x="311595" y="262648"/>
                  </a:cubicBezTo>
                  <a:lnTo>
                    <a:pt x="295951" y="258456"/>
                  </a:lnTo>
                  <a:lnTo>
                    <a:pt x="266487" y="314019"/>
                  </a:lnTo>
                  <a:cubicBezTo>
                    <a:pt x="183964" y="511572"/>
                    <a:pt x="234309" y="744678"/>
                    <a:pt x="400567" y="890069"/>
                  </a:cubicBezTo>
                  <a:cubicBezTo>
                    <a:pt x="424318" y="910839"/>
                    <a:pt x="449528" y="929026"/>
                    <a:pt x="475834" y="944629"/>
                  </a:cubicBezTo>
                  <a:lnTo>
                    <a:pt x="543294" y="976820"/>
                  </a:lnTo>
                  <a:lnTo>
                    <a:pt x="623617" y="922665"/>
                  </a:lnTo>
                  <a:cubicBezTo>
                    <a:pt x="657511" y="908329"/>
                    <a:pt x="694775" y="900402"/>
                    <a:pt x="733890" y="900402"/>
                  </a:cubicBezTo>
                  <a:cubicBezTo>
                    <a:pt x="773006" y="900402"/>
                    <a:pt x="810270" y="908329"/>
                    <a:pt x="844163" y="922665"/>
                  </a:cubicBezTo>
                  <a:lnTo>
                    <a:pt x="924325" y="976712"/>
                  </a:lnTo>
                  <a:lnTo>
                    <a:pt x="989350" y="946156"/>
                  </a:lnTo>
                  <a:cubicBezTo>
                    <a:pt x="1015748" y="930709"/>
                    <a:pt x="1041066" y="912673"/>
                    <a:pt x="1064940" y="892044"/>
                  </a:cubicBezTo>
                  <a:cubicBezTo>
                    <a:pt x="1232060" y="747644"/>
                    <a:pt x="1283790" y="514841"/>
                    <a:pt x="1202443" y="316802"/>
                  </a:cubicBezTo>
                  <a:lnTo>
                    <a:pt x="1173390" y="261217"/>
                  </a:lnTo>
                  <a:lnTo>
                    <a:pt x="1133798" y="256005"/>
                  </a:lnTo>
                  <a:cubicBezTo>
                    <a:pt x="1119059" y="247495"/>
                    <a:pt x="1107567" y="233364"/>
                    <a:pt x="1102814" y="215626"/>
                  </a:cubicBezTo>
                  <a:lnTo>
                    <a:pt x="1098704" y="200288"/>
                  </a:lnTo>
                  <a:cubicBezTo>
                    <a:pt x="1091469" y="173285"/>
                    <a:pt x="1107494" y="145529"/>
                    <a:pt x="1134497" y="138293"/>
                  </a:cubicBezTo>
                  <a:lnTo>
                    <a:pt x="1336263" y="84230"/>
                  </a:lnTo>
                  <a:lnTo>
                    <a:pt x="1348432" y="83467"/>
                  </a:lnTo>
                  <a:lnTo>
                    <a:pt x="1425648" y="6253"/>
                  </a:lnTo>
                  <a:cubicBezTo>
                    <a:pt x="1429816" y="2084"/>
                    <a:pt x="1435278" y="0"/>
                    <a:pt x="1440742" y="0"/>
                  </a:cubicBezTo>
                  <a:cubicBezTo>
                    <a:pt x="1446205" y="0"/>
                    <a:pt x="1451667" y="2084"/>
                    <a:pt x="1455836" y="6252"/>
                  </a:cubicBezTo>
                  <a:lnTo>
                    <a:pt x="1460572" y="10988"/>
                  </a:lnTo>
                  <a:cubicBezTo>
                    <a:pt x="1471523" y="21940"/>
                    <a:pt x="1471524" y="39697"/>
                    <a:pt x="1460572" y="50648"/>
                  </a:cubicBezTo>
                  <a:lnTo>
                    <a:pt x="1399271" y="111947"/>
                  </a:lnTo>
                  <a:lnTo>
                    <a:pt x="1459582" y="77127"/>
                  </a:lnTo>
                  <a:cubicBezTo>
                    <a:pt x="1464687" y="74179"/>
                    <a:pt x="1470504" y="73579"/>
                    <a:pt x="1475781" y="74993"/>
                  </a:cubicBezTo>
                  <a:cubicBezTo>
                    <a:pt x="1481059" y="76408"/>
                    <a:pt x="1485796" y="79834"/>
                    <a:pt x="1488743" y="84940"/>
                  </a:cubicBezTo>
                  <a:lnTo>
                    <a:pt x="1492092" y="90739"/>
                  </a:lnTo>
                  <a:cubicBezTo>
                    <a:pt x="1499836" y="104153"/>
                    <a:pt x="1495240" y="121304"/>
                    <a:pt x="1481828" y="129048"/>
                  </a:cubicBezTo>
                  <a:lnTo>
                    <a:pt x="1473980" y="133579"/>
                  </a:lnTo>
                  <a:lnTo>
                    <a:pt x="1482584" y="144791"/>
                  </a:lnTo>
                  <a:lnTo>
                    <a:pt x="1484317" y="151260"/>
                  </a:lnTo>
                  <a:cubicBezTo>
                    <a:pt x="1488326" y="166220"/>
                    <a:pt x="1479447" y="181598"/>
                    <a:pt x="1464486" y="185607"/>
                  </a:cubicBezTo>
                  <a:lnTo>
                    <a:pt x="1367071" y="211708"/>
                  </a:lnTo>
                  <a:lnTo>
                    <a:pt x="1365916" y="211556"/>
                  </a:lnTo>
                  <a:lnTo>
                    <a:pt x="1355346" y="216806"/>
                  </a:lnTo>
                  <a:lnTo>
                    <a:pt x="1330347" y="223505"/>
                  </a:lnTo>
                  <a:lnTo>
                    <a:pt x="1347934" y="257151"/>
                  </a:lnTo>
                  <a:cubicBezTo>
                    <a:pt x="1454540" y="516684"/>
                    <a:pt x="1386747" y="821775"/>
                    <a:pt x="1167734" y="1011012"/>
                  </a:cubicBezTo>
                  <a:cubicBezTo>
                    <a:pt x="1136447" y="1038046"/>
                    <a:pt x="1103268" y="1061683"/>
                    <a:pt x="1068673" y="1081926"/>
                  </a:cubicBezTo>
                  <a:lnTo>
                    <a:pt x="1006616" y="1111087"/>
                  </a:lnTo>
                  <a:lnTo>
                    <a:pt x="1011434" y="1126606"/>
                  </a:lnTo>
                  <a:cubicBezTo>
                    <a:pt x="1015207" y="1145048"/>
                    <a:pt x="1017189" y="1164143"/>
                    <a:pt x="1017189" y="1183701"/>
                  </a:cubicBezTo>
                  <a:lnTo>
                    <a:pt x="1017189" y="1696090"/>
                  </a:lnTo>
                  <a:lnTo>
                    <a:pt x="1101812" y="1741439"/>
                  </a:lnTo>
                  <a:cubicBezTo>
                    <a:pt x="1278483" y="1859356"/>
                    <a:pt x="1395505" y="2059838"/>
                    <a:pt x="1397440" y="2288127"/>
                  </a:cubicBezTo>
                  <a:lnTo>
                    <a:pt x="1201427" y="2289789"/>
                  </a:lnTo>
                  <a:cubicBezTo>
                    <a:pt x="1199244" y="2032425"/>
                    <a:pt x="989474" y="1825219"/>
                    <a:pt x="732103" y="1826202"/>
                  </a:cubicBezTo>
                  <a:cubicBezTo>
                    <a:pt x="474732" y="1827185"/>
                    <a:pt x="266551" y="2035988"/>
                    <a:pt x="266334" y="2293361"/>
                  </a:cubicBezTo>
                  <a:lnTo>
                    <a:pt x="70314" y="2293197"/>
                  </a:lnTo>
                  <a:cubicBezTo>
                    <a:pt x="70506" y="2064900"/>
                    <a:pt x="185992" y="1863530"/>
                    <a:pt x="361758" y="1744266"/>
                  </a:cubicBezTo>
                  <a:lnTo>
                    <a:pt x="450591" y="1695783"/>
                  </a:lnTo>
                  <a:lnTo>
                    <a:pt x="450591" y="1183701"/>
                  </a:lnTo>
                  <a:cubicBezTo>
                    <a:pt x="450591" y="1164143"/>
                    <a:pt x="452573" y="1145048"/>
                    <a:pt x="456347" y="1126606"/>
                  </a:cubicBezTo>
                  <a:lnTo>
                    <a:pt x="461144" y="1111152"/>
                  </a:lnTo>
                  <a:lnTo>
                    <a:pt x="395704" y="1079925"/>
                  </a:lnTo>
                  <a:cubicBezTo>
                    <a:pt x="361230" y="1059477"/>
                    <a:pt x="328192" y="1035643"/>
                    <a:pt x="297066" y="1008423"/>
                  </a:cubicBezTo>
                  <a:cubicBezTo>
                    <a:pt x="79183" y="817886"/>
                    <a:pt x="13205" y="512398"/>
                    <a:pt x="121353" y="253503"/>
                  </a:cubicBezTo>
                  <a:lnTo>
                    <a:pt x="140774" y="216878"/>
                  </a:lnTo>
                  <a:lnTo>
                    <a:pt x="140507" y="216806"/>
                  </a:lnTo>
                  <a:lnTo>
                    <a:pt x="129938" y="211556"/>
                  </a:lnTo>
                  <a:lnTo>
                    <a:pt x="128782" y="211708"/>
                  </a:lnTo>
                  <a:lnTo>
                    <a:pt x="31367" y="185607"/>
                  </a:lnTo>
                  <a:cubicBezTo>
                    <a:pt x="16406" y="181598"/>
                    <a:pt x="7527" y="166220"/>
                    <a:pt x="11536" y="151260"/>
                  </a:cubicBezTo>
                  <a:lnTo>
                    <a:pt x="13269" y="144791"/>
                  </a:lnTo>
                  <a:lnTo>
                    <a:pt x="21873" y="133579"/>
                  </a:lnTo>
                  <a:lnTo>
                    <a:pt x="14025" y="129048"/>
                  </a:lnTo>
                  <a:cubicBezTo>
                    <a:pt x="613" y="121304"/>
                    <a:pt x="-3983" y="104153"/>
                    <a:pt x="3761" y="90739"/>
                  </a:cubicBezTo>
                  <a:lnTo>
                    <a:pt x="7110" y="84940"/>
                  </a:lnTo>
                  <a:cubicBezTo>
                    <a:pt x="10057" y="79834"/>
                    <a:pt x="14794" y="76408"/>
                    <a:pt x="20072" y="74993"/>
                  </a:cubicBezTo>
                  <a:cubicBezTo>
                    <a:pt x="25349" y="73579"/>
                    <a:pt x="31166" y="74179"/>
                    <a:pt x="36271" y="77127"/>
                  </a:cubicBezTo>
                  <a:lnTo>
                    <a:pt x="96582" y="111947"/>
                  </a:lnTo>
                  <a:lnTo>
                    <a:pt x="35281" y="50648"/>
                  </a:lnTo>
                  <a:cubicBezTo>
                    <a:pt x="24329" y="39697"/>
                    <a:pt x="24330" y="21940"/>
                    <a:pt x="35281" y="10988"/>
                  </a:cubicBezTo>
                  <a:lnTo>
                    <a:pt x="40017" y="6252"/>
                  </a:lnTo>
                  <a:cubicBezTo>
                    <a:pt x="44186" y="2084"/>
                    <a:pt x="49648" y="0"/>
                    <a:pt x="55111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99" name="フリーフォーム: 図形 198">
              <a:extLst>
                <a:ext uri="{FF2B5EF4-FFF2-40B4-BE49-F238E27FC236}">
                  <a16:creationId xmlns:a16="http://schemas.microsoft.com/office/drawing/2014/main" id="{704FD7AD-CE71-4DF2-B4E2-9C11D8E86F66}"/>
                </a:ext>
              </a:extLst>
            </p:cNvPr>
            <p:cNvSpPr/>
            <p:nvPr/>
          </p:nvSpPr>
          <p:spPr>
            <a:xfrm>
              <a:off x="5397055" y="4521130"/>
              <a:ext cx="330380" cy="157404"/>
            </a:xfrm>
            <a:custGeom>
              <a:avLst/>
              <a:gdLst>
                <a:gd name="connsiteX0" fmla="*/ 100262 w 392689"/>
                <a:gd name="connsiteY0" fmla="*/ 0 h 200523"/>
                <a:gd name="connsiteX1" fmla="*/ 147419 w 392689"/>
                <a:gd name="connsiteY1" fmla="*/ 0 h 200523"/>
                <a:gd name="connsiteX2" fmla="*/ 268361 w 392689"/>
                <a:gd name="connsiteY2" fmla="*/ 0 h 200523"/>
                <a:gd name="connsiteX3" fmla="*/ 392689 w 392689"/>
                <a:gd name="connsiteY3" fmla="*/ 0 h 200523"/>
                <a:gd name="connsiteX4" fmla="*/ 392689 w 392689"/>
                <a:gd name="connsiteY4" fmla="*/ 168305 h 200523"/>
                <a:gd name="connsiteX5" fmla="*/ 360471 w 392689"/>
                <a:gd name="connsiteY5" fmla="*/ 200523 h 200523"/>
                <a:gd name="connsiteX6" fmla="*/ 336404 w 392689"/>
                <a:gd name="connsiteY6" fmla="*/ 200523 h 200523"/>
                <a:gd name="connsiteX7" fmla="*/ 179637 w 392689"/>
                <a:gd name="connsiteY7" fmla="*/ 200523 h 200523"/>
                <a:gd name="connsiteX8" fmla="*/ 32218 w 392689"/>
                <a:gd name="connsiteY8" fmla="*/ 200523 h 200523"/>
                <a:gd name="connsiteX9" fmla="*/ 0 w 392689"/>
                <a:gd name="connsiteY9" fmla="*/ 168305 h 200523"/>
                <a:gd name="connsiteX10" fmla="*/ 0 w 392689"/>
                <a:gd name="connsiteY10" fmla="*/ 100262 h 200523"/>
                <a:gd name="connsiteX11" fmla="*/ 100262 w 392689"/>
                <a:gd name="connsiteY11" fmla="*/ 0 h 200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92689" h="200523">
                  <a:moveTo>
                    <a:pt x="100262" y="0"/>
                  </a:moveTo>
                  <a:lnTo>
                    <a:pt x="147419" y="0"/>
                  </a:lnTo>
                  <a:lnTo>
                    <a:pt x="268361" y="0"/>
                  </a:lnTo>
                  <a:lnTo>
                    <a:pt x="392689" y="0"/>
                  </a:lnTo>
                  <a:lnTo>
                    <a:pt x="392689" y="168305"/>
                  </a:lnTo>
                  <a:cubicBezTo>
                    <a:pt x="392689" y="186099"/>
                    <a:pt x="378265" y="200523"/>
                    <a:pt x="360471" y="200523"/>
                  </a:cubicBezTo>
                  <a:lnTo>
                    <a:pt x="336404" y="200523"/>
                  </a:lnTo>
                  <a:lnTo>
                    <a:pt x="179637" y="200523"/>
                  </a:lnTo>
                  <a:lnTo>
                    <a:pt x="32218" y="200523"/>
                  </a:lnTo>
                  <a:cubicBezTo>
                    <a:pt x="14424" y="200523"/>
                    <a:pt x="0" y="186099"/>
                    <a:pt x="0" y="168305"/>
                  </a:cubicBezTo>
                  <a:lnTo>
                    <a:pt x="0" y="100262"/>
                  </a:lnTo>
                  <a:cubicBezTo>
                    <a:pt x="0" y="44889"/>
                    <a:pt x="44889" y="0"/>
                    <a:pt x="100262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00" name="フリーフォーム: 図形 199">
              <a:extLst>
                <a:ext uri="{FF2B5EF4-FFF2-40B4-BE49-F238E27FC236}">
                  <a16:creationId xmlns:a16="http://schemas.microsoft.com/office/drawing/2014/main" id="{806BD164-5BA4-4D9C-A2CD-7E0F9F721849}"/>
                </a:ext>
              </a:extLst>
            </p:cNvPr>
            <p:cNvSpPr/>
            <p:nvPr/>
          </p:nvSpPr>
          <p:spPr>
            <a:xfrm flipH="1">
              <a:off x="6636719" y="4521130"/>
              <a:ext cx="330380" cy="157404"/>
            </a:xfrm>
            <a:custGeom>
              <a:avLst/>
              <a:gdLst>
                <a:gd name="connsiteX0" fmla="*/ 100262 w 392689"/>
                <a:gd name="connsiteY0" fmla="*/ 0 h 200523"/>
                <a:gd name="connsiteX1" fmla="*/ 147419 w 392689"/>
                <a:gd name="connsiteY1" fmla="*/ 0 h 200523"/>
                <a:gd name="connsiteX2" fmla="*/ 268361 w 392689"/>
                <a:gd name="connsiteY2" fmla="*/ 0 h 200523"/>
                <a:gd name="connsiteX3" fmla="*/ 392689 w 392689"/>
                <a:gd name="connsiteY3" fmla="*/ 0 h 200523"/>
                <a:gd name="connsiteX4" fmla="*/ 392689 w 392689"/>
                <a:gd name="connsiteY4" fmla="*/ 168305 h 200523"/>
                <a:gd name="connsiteX5" fmla="*/ 360471 w 392689"/>
                <a:gd name="connsiteY5" fmla="*/ 200523 h 200523"/>
                <a:gd name="connsiteX6" fmla="*/ 336404 w 392689"/>
                <a:gd name="connsiteY6" fmla="*/ 200523 h 200523"/>
                <a:gd name="connsiteX7" fmla="*/ 179637 w 392689"/>
                <a:gd name="connsiteY7" fmla="*/ 200523 h 200523"/>
                <a:gd name="connsiteX8" fmla="*/ 32218 w 392689"/>
                <a:gd name="connsiteY8" fmla="*/ 200523 h 200523"/>
                <a:gd name="connsiteX9" fmla="*/ 0 w 392689"/>
                <a:gd name="connsiteY9" fmla="*/ 168305 h 200523"/>
                <a:gd name="connsiteX10" fmla="*/ 0 w 392689"/>
                <a:gd name="connsiteY10" fmla="*/ 100262 h 200523"/>
                <a:gd name="connsiteX11" fmla="*/ 100262 w 392689"/>
                <a:gd name="connsiteY11" fmla="*/ 0 h 200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92689" h="200523">
                  <a:moveTo>
                    <a:pt x="100262" y="0"/>
                  </a:moveTo>
                  <a:lnTo>
                    <a:pt x="147419" y="0"/>
                  </a:lnTo>
                  <a:lnTo>
                    <a:pt x="268361" y="0"/>
                  </a:lnTo>
                  <a:lnTo>
                    <a:pt x="392689" y="0"/>
                  </a:lnTo>
                  <a:lnTo>
                    <a:pt x="392689" y="168305"/>
                  </a:lnTo>
                  <a:cubicBezTo>
                    <a:pt x="392689" y="186099"/>
                    <a:pt x="378265" y="200523"/>
                    <a:pt x="360471" y="200523"/>
                  </a:cubicBezTo>
                  <a:lnTo>
                    <a:pt x="336404" y="200523"/>
                  </a:lnTo>
                  <a:lnTo>
                    <a:pt x="179637" y="200523"/>
                  </a:lnTo>
                  <a:lnTo>
                    <a:pt x="32218" y="200523"/>
                  </a:lnTo>
                  <a:cubicBezTo>
                    <a:pt x="14424" y="200523"/>
                    <a:pt x="0" y="186099"/>
                    <a:pt x="0" y="168305"/>
                  </a:cubicBezTo>
                  <a:lnTo>
                    <a:pt x="0" y="100262"/>
                  </a:lnTo>
                  <a:cubicBezTo>
                    <a:pt x="0" y="44889"/>
                    <a:pt x="44889" y="0"/>
                    <a:pt x="100262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01" name="フリーフォーム: 図形 200">
              <a:extLst>
                <a:ext uri="{FF2B5EF4-FFF2-40B4-BE49-F238E27FC236}">
                  <a16:creationId xmlns:a16="http://schemas.microsoft.com/office/drawing/2014/main" id="{AF4A63A5-65F5-42FA-95F4-26559F4ADE95}"/>
                </a:ext>
              </a:extLst>
            </p:cNvPr>
            <p:cNvSpPr/>
            <p:nvPr/>
          </p:nvSpPr>
          <p:spPr>
            <a:xfrm>
              <a:off x="5479164" y="3813126"/>
              <a:ext cx="1405915" cy="769101"/>
            </a:xfrm>
            <a:custGeom>
              <a:avLst/>
              <a:gdLst>
                <a:gd name="connsiteX0" fmla="*/ 696950 w 1405915"/>
                <a:gd name="connsiteY0" fmla="*/ 28 h 743870"/>
                <a:gd name="connsiteX1" fmla="*/ 1372213 w 1405915"/>
                <a:gd name="connsiteY1" fmla="*/ 522777 h 743870"/>
                <a:gd name="connsiteX2" fmla="*/ 1387599 w 1405915"/>
                <a:gd name="connsiteY2" fmla="*/ 628664 h 743870"/>
                <a:gd name="connsiteX3" fmla="*/ 1394746 w 1405915"/>
                <a:gd name="connsiteY3" fmla="*/ 634534 h 743870"/>
                <a:gd name="connsiteX4" fmla="*/ 1405915 w 1405915"/>
                <a:gd name="connsiteY4" fmla="*/ 665168 h 743870"/>
                <a:gd name="connsiteX5" fmla="*/ 1263781 w 1405915"/>
                <a:gd name="connsiteY5" fmla="*/ 743870 h 743870"/>
                <a:gd name="connsiteX6" fmla="*/ 1121647 w 1405915"/>
                <a:gd name="connsiteY6" fmla="*/ 665168 h 743870"/>
                <a:gd name="connsiteX7" fmla="*/ 1130683 w 1405915"/>
                <a:gd name="connsiteY7" fmla="*/ 640386 h 743870"/>
                <a:gd name="connsiteX8" fmla="*/ 1122625 w 1405915"/>
                <a:gd name="connsiteY8" fmla="*/ 584926 h 743870"/>
                <a:gd name="connsiteX9" fmla="*/ 699262 w 1405915"/>
                <a:gd name="connsiteY9" fmla="*/ 257184 h 743870"/>
                <a:gd name="connsiteX10" fmla="*/ 281858 w 1405915"/>
                <a:gd name="connsiteY10" fmla="*/ 592482 h 743870"/>
                <a:gd name="connsiteX11" fmla="*/ 275634 w 1405915"/>
                <a:gd name="connsiteY11" fmla="*/ 641488 h 743870"/>
                <a:gd name="connsiteX12" fmla="*/ 284268 w 1405915"/>
                <a:gd name="connsiteY12" fmla="*/ 665168 h 743870"/>
                <a:gd name="connsiteX13" fmla="*/ 142134 w 1405915"/>
                <a:gd name="connsiteY13" fmla="*/ 743870 h 743870"/>
                <a:gd name="connsiteX14" fmla="*/ 0 w 1405915"/>
                <a:gd name="connsiteY14" fmla="*/ 665168 h 743870"/>
                <a:gd name="connsiteX15" fmla="*/ 11169 w 1405915"/>
                <a:gd name="connsiteY15" fmla="*/ 634534 h 743870"/>
                <a:gd name="connsiteX16" fmla="*/ 19385 w 1405915"/>
                <a:gd name="connsiteY16" fmla="*/ 627787 h 743870"/>
                <a:gd name="connsiteX17" fmla="*/ 31191 w 1405915"/>
                <a:gd name="connsiteY17" fmla="*/ 534827 h 743870"/>
                <a:gd name="connsiteX18" fmla="*/ 696950 w 1405915"/>
                <a:gd name="connsiteY18" fmla="*/ 28 h 743870"/>
                <a:gd name="connsiteX0" fmla="*/ 696950 w 1405915"/>
                <a:gd name="connsiteY0" fmla="*/ 28 h 743870"/>
                <a:gd name="connsiteX1" fmla="*/ 1372213 w 1405915"/>
                <a:gd name="connsiteY1" fmla="*/ 522777 h 743870"/>
                <a:gd name="connsiteX2" fmla="*/ 1387599 w 1405915"/>
                <a:gd name="connsiteY2" fmla="*/ 628664 h 743870"/>
                <a:gd name="connsiteX3" fmla="*/ 1394746 w 1405915"/>
                <a:gd name="connsiteY3" fmla="*/ 634534 h 743870"/>
                <a:gd name="connsiteX4" fmla="*/ 1405915 w 1405915"/>
                <a:gd name="connsiteY4" fmla="*/ 665168 h 743870"/>
                <a:gd name="connsiteX5" fmla="*/ 1263781 w 1405915"/>
                <a:gd name="connsiteY5" fmla="*/ 743870 h 743870"/>
                <a:gd name="connsiteX6" fmla="*/ 1121647 w 1405915"/>
                <a:gd name="connsiteY6" fmla="*/ 665168 h 743870"/>
                <a:gd name="connsiteX7" fmla="*/ 1130683 w 1405915"/>
                <a:gd name="connsiteY7" fmla="*/ 640386 h 743870"/>
                <a:gd name="connsiteX8" fmla="*/ 1122625 w 1405915"/>
                <a:gd name="connsiteY8" fmla="*/ 584926 h 743870"/>
                <a:gd name="connsiteX9" fmla="*/ 694500 w 1405915"/>
                <a:gd name="connsiteY9" fmla="*/ 310841 h 743870"/>
                <a:gd name="connsiteX10" fmla="*/ 281858 w 1405915"/>
                <a:gd name="connsiteY10" fmla="*/ 592482 h 743870"/>
                <a:gd name="connsiteX11" fmla="*/ 275634 w 1405915"/>
                <a:gd name="connsiteY11" fmla="*/ 641488 h 743870"/>
                <a:gd name="connsiteX12" fmla="*/ 284268 w 1405915"/>
                <a:gd name="connsiteY12" fmla="*/ 665168 h 743870"/>
                <a:gd name="connsiteX13" fmla="*/ 142134 w 1405915"/>
                <a:gd name="connsiteY13" fmla="*/ 743870 h 743870"/>
                <a:gd name="connsiteX14" fmla="*/ 0 w 1405915"/>
                <a:gd name="connsiteY14" fmla="*/ 665168 h 743870"/>
                <a:gd name="connsiteX15" fmla="*/ 11169 w 1405915"/>
                <a:gd name="connsiteY15" fmla="*/ 634534 h 743870"/>
                <a:gd name="connsiteX16" fmla="*/ 19385 w 1405915"/>
                <a:gd name="connsiteY16" fmla="*/ 627787 h 743870"/>
                <a:gd name="connsiteX17" fmla="*/ 31191 w 1405915"/>
                <a:gd name="connsiteY17" fmla="*/ 534827 h 743870"/>
                <a:gd name="connsiteX18" fmla="*/ 696950 w 1405915"/>
                <a:gd name="connsiteY18" fmla="*/ 28 h 743870"/>
                <a:gd name="connsiteX0" fmla="*/ 696950 w 1405915"/>
                <a:gd name="connsiteY0" fmla="*/ 1 h 743843"/>
                <a:gd name="connsiteX1" fmla="*/ 1372213 w 1405915"/>
                <a:gd name="connsiteY1" fmla="*/ 522750 h 743843"/>
                <a:gd name="connsiteX2" fmla="*/ 1387599 w 1405915"/>
                <a:gd name="connsiteY2" fmla="*/ 628637 h 743843"/>
                <a:gd name="connsiteX3" fmla="*/ 1394746 w 1405915"/>
                <a:gd name="connsiteY3" fmla="*/ 634507 h 743843"/>
                <a:gd name="connsiteX4" fmla="*/ 1405915 w 1405915"/>
                <a:gd name="connsiteY4" fmla="*/ 665141 h 743843"/>
                <a:gd name="connsiteX5" fmla="*/ 1263781 w 1405915"/>
                <a:gd name="connsiteY5" fmla="*/ 743843 h 743843"/>
                <a:gd name="connsiteX6" fmla="*/ 1121647 w 1405915"/>
                <a:gd name="connsiteY6" fmla="*/ 665141 h 743843"/>
                <a:gd name="connsiteX7" fmla="*/ 1130683 w 1405915"/>
                <a:gd name="connsiteY7" fmla="*/ 640359 h 743843"/>
                <a:gd name="connsiteX8" fmla="*/ 1122625 w 1405915"/>
                <a:gd name="connsiteY8" fmla="*/ 584899 h 743843"/>
                <a:gd name="connsiteX9" fmla="*/ 694500 w 1405915"/>
                <a:gd name="connsiteY9" fmla="*/ 310814 h 743843"/>
                <a:gd name="connsiteX10" fmla="*/ 281858 w 1405915"/>
                <a:gd name="connsiteY10" fmla="*/ 592455 h 743843"/>
                <a:gd name="connsiteX11" fmla="*/ 275634 w 1405915"/>
                <a:gd name="connsiteY11" fmla="*/ 641461 h 743843"/>
                <a:gd name="connsiteX12" fmla="*/ 284268 w 1405915"/>
                <a:gd name="connsiteY12" fmla="*/ 665141 h 743843"/>
                <a:gd name="connsiteX13" fmla="*/ 142134 w 1405915"/>
                <a:gd name="connsiteY13" fmla="*/ 743843 h 743843"/>
                <a:gd name="connsiteX14" fmla="*/ 0 w 1405915"/>
                <a:gd name="connsiteY14" fmla="*/ 665141 h 743843"/>
                <a:gd name="connsiteX15" fmla="*/ 11169 w 1405915"/>
                <a:gd name="connsiteY15" fmla="*/ 634507 h 743843"/>
                <a:gd name="connsiteX16" fmla="*/ 19385 w 1405915"/>
                <a:gd name="connsiteY16" fmla="*/ 627760 h 743843"/>
                <a:gd name="connsiteX17" fmla="*/ 31191 w 1405915"/>
                <a:gd name="connsiteY17" fmla="*/ 534800 h 743843"/>
                <a:gd name="connsiteX18" fmla="*/ 696950 w 1405915"/>
                <a:gd name="connsiteY18" fmla="*/ 1 h 743843"/>
                <a:gd name="connsiteX0" fmla="*/ 694568 w 1405915"/>
                <a:gd name="connsiteY0" fmla="*/ 0 h 787743"/>
                <a:gd name="connsiteX1" fmla="*/ 1372213 w 1405915"/>
                <a:gd name="connsiteY1" fmla="*/ 566650 h 787743"/>
                <a:gd name="connsiteX2" fmla="*/ 1387599 w 1405915"/>
                <a:gd name="connsiteY2" fmla="*/ 672537 h 787743"/>
                <a:gd name="connsiteX3" fmla="*/ 1394746 w 1405915"/>
                <a:gd name="connsiteY3" fmla="*/ 678407 h 787743"/>
                <a:gd name="connsiteX4" fmla="*/ 1405915 w 1405915"/>
                <a:gd name="connsiteY4" fmla="*/ 709041 h 787743"/>
                <a:gd name="connsiteX5" fmla="*/ 1263781 w 1405915"/>
                <a:gd name="connsiteY5" fmla="*/ 787743 h 787743"/>
                <a:gd name="connsiteX6" fmla="*/ 1121647 w 1405915"/>
                <a:gd name="connsiteY6" fmla="*/ 709041 h 787743"/>
                <a:gd name="connsiteX7" fmla="*/ 1130683 w 1405915"/>
                <a:gd name="connsiteY7" fmla="*/ 684259 h 787743"/>
                <a:gd name="connsiteX8" fmla="*/ 1122625 w 1405915"/>
                <a:gd name="connsiteY8" fmla="*/ 628799 h 787743"/>
                <a:gd name="connsiteX9" fmla="*/ 694500 w 1405915"/>
                <a:gd name="connsiteY9" fmla="*/ 354714 h 787743"/>
                <a:gd name="connsiteX10" fmla="*/ 281858 w 1405915"/>
                <a:gd name="connsiteY10" fmla="*/ 636355 h 787743"/>
                <a:gd name="connsiteX11" fmla="*/ 275634 w 1405915"/>
                <a:gd name="connsiteY11" fmla="*/ 685361 h 787743"/>
                <a:gd name="connsiteX12" fmla="*/ 284268 w 1405915"/>
                <a:gd name="connsiteY12" fmla="*/ 709041 h 787743"/>
                <a:gd name="connsiteX13" fmla="*/ 142134 w 1405915"/>
                <a:gd name="connsiteY13" fmla="*/ 787743 h 787743"/>
                <a:gd name="connsiteX14" fmla="*/ 0 w 1405915"/>
                <a:gd name="connsiteY14" fmla="*/ 709041 h 787743"/>
                <a:gd name="connsiteX15" fmla="*/ 11169 w 1405915"/>
                <a:gd name="connsiteY15" fmla="*/ 678407 h 787743"/>
                <a:gd name="connsiteX16" fmla="*/ 19385 w 1405915"/>
                <a:gd name="connsiteY16" fmla="*/ 671660 h 787743"/>
                <a:gd name="connsiteX17" fmla="*/ 31191 w 1405915"/>
                <a:gd name="connsiteY17" fmla="*/ 578700 h 787743"/>
                <a:gd name="connsiteX18" fmla="*/ 694568 w 1405915"/>
                <a:gd name="connsiteY18" fmla="*/ 0 h 7877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405915" h="787743">
                  <a:moveTo>
                    <a:pt x="694568" y="0"/>
                  </a:moveTo>
                  <a:cubicBezTo>
                    <a:pt x="1130864" y="-476"/>
                    <a:pt x="1296900" y="263003"/>
                    <a:pt x="1372213" y="566650"/>
                  </a:cubicBezTo>
                  <a:lnTo>
                    <a:pt x="1387599" y="672537"/>
                  </a:lnTo>
                  <a:lnTo>
                    <a:pt x="1394746" y="678407"/>
                  </a:lnTo>
                  <a:cubicBezTo>
                    <a:pt x="1401938" y="687823"/>
                    <a:pt x="1405915" y="698175"/>
                    <a:pt x="1405915" y="709041"/>
                  </a:cubicBezTo>
                  <a:cubicBezTo>
                    <a:pt x="1405915" y="752507"/>
                    <a:pt x="1342279" y="787743"/>
                    <a:pt x="1263781" y="787743"/>
                  </a:cubicBezTo>
                  <a:cubicBezTo>
                    <a:pt x="1185283" y="787743"/>
                    <a:pt x="1121647" y="752507"/>
                    <a:pt x="1121647" y="709041"/>
                  </a:cubicBezTo>
                  <a:lnTo>
                    <a:pt x="1130683" y="684259"/>
                  </a:lnTo>
                  <a:lnTo>
                    <a:pt x="1122625" y="628799"/>
                  </a:lnTo>
                  <a:cubicBezTo>
                    <a:pt x="1075406" y="438426"/>
                    <a:pt x="897873" y="352887"/>
                    <a:pt x="694500" y="354714"/>
                  </a:cubicBezTo>
                  <a:cubicBezTo>
                    <a:pt x="491127" y="356542"/>
                    <a:pt x="325647" y="445163"/>
                    <a:pt x="281858" y="636355"/>
                  </a:cubicBezTo>
                  <a:lnTo>
                    <a:pt x="275634" y="685361"/>
                  </a:lnTo>
                  <a:lnTo>
                    <a:pt x="284268" y="709041"/>
                  </a:lnTo>
                  <a:cubicBezTo>
                    <a:pt x="284268" y="752507"/>
                    <a:pt x="220632" y="787743"/>
                    <a:pt x="142134" y="787743"/>
                  </a:cubicBezTo>
                  <a:cubicBezTo>
                    <a:pt x="63636" y="787743"/>
                    <a:pt x="0" y="752507"/>
                    <a:pt x="0" y="709041"/>
                  </a:cubicBezTo>
                  <a:cubicBezTo>
                    <a:pt x="0" y="698175"/>
                    <a:pt x="3977" y="687823"/>
                    <a:pt x="11169" y="678407"/>
                  </a:cubicBezTo>
                  <a:lnTo>
                    <a:pt x="19385" y="671660"/>
                  </a:lnTo>
                  <a:lnTo>
                    <a:pt x="31191" y="578700"/>
                  </a:lnTo>
                  <a:cubicBezTo>
                    <a:pt x="101035" y="273749"/>
                    <a:pt x="258272" y="476"/>
                    <a:pt x="694568" y="0"/>
                  </a:cubicBezTo>
                  <a:close/>
                </a:path>
              </a:pathLst>
            </a:custGeom>
            <a:pattFill prst="smGrid">
              <a:fgClr>
                <a:schemeClr val="tx2">
                  <a:lumMod val="50000"/>
                </a:schemeClr>
              </a:fgClr>
              <a:bgClr>
                <a:schemeClr val="tx2">
                  <a:lumMod val="75000"/>
                </a:schemeClr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02" name="グループ化 201">
              <a:extLst>
                <a:ext uri="{FF2B5EF4-FFF2-40B4-BE49-F238E27FC236}">
                  <a16:creationId xmlns:a16="http://schemas.microsoft.com/office/drawing/2014/main" id="{7735CC45-7D94-43FE-A223-CBE9B4699C5C}"/>
                </a:ext>
              </a:extLst>
            </p:cNvPr>
            <p:cNvGrpSpPr/>
            <p:nvPr/>
          </p:nvGrpSpPr>
          <p:grpSpPr>
            <a:xfrm>
              <a:off x="5641806" y="3970055"/>
              <a:ext cx="1039984" cy="195135"/>
              <a:chOff x="5644187" y="3986724"/>
              <a:chExt cx="1039984" cy="195135"/>
            </a:xfrm>
            <a:solidFill>
              <a:schemeClr val="accent1">
                <a:lumMod val="75000"/>
              </a:schemeClr>
            </a:solidFill>
          </p:grpSpPr>
          <p:sp>
            <p:nvSpPr>
              <p:cNvPr id="235" name="フローチャート: 論理積ゲート 234">
                <a:extLst>
                  <a:ext uri="{FF2B5EF4-FFF2-40B4-BE49-F238E27FC236}">
                    <a16:creationId xmlns:a16="http://schemas.microsoft.com/office/drawing/2014/main" id="{BE287D6B-3283-4D37-A419-216D766790CD}"/>
                  </a:ext>
                </a:extLst>
              </p:cNvPr>
              <p:cNvSpPr/>
              <p:nvPr/>
            </p:nvSpPr>
            <p:spPr>
              <a:xfrm rot="5400000">
                <a:off x="6137106" y="4089615"/>
                <a:ext cx="83216" cy="101272"/>
              </a:xfrm>
              <a:prstGeom prst="flowChartDelay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6" name="フローチャート: 論理積ゲート 235">
                <a:extLst>
                  <a:ext uri="{FF2B5EF4-FFF2-40B4-BE49-F238E27FC236}">
                    <a16:creationId xmlns:a16="http://schemas.microsoft.com/office/drawing/2014/main" id="{4733A106-C53F-451E-B563-EAA99828E162}"/>
                  </a:ext>
                </a:extLst>
              </p:cNvPr>
              <p:cNvSpPr/>
              <p:nvPr/>
            </p:nvSpPr>
            <p:spPr>
              <a:xfrm rot="8100000">
                <a:off x="5644187" y="4003890"/>
                <a:ext cx="83216" cy="48884"/>
              </a:xfrm>
              <a:prstGeom prst="flowChartDelay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7" name="フローチャート: 論理積ゲート 236">
                <a:extLst>
                  <a:ext uri="{FF2B5EF4-FFF2-40B4-BE49-F238E27FC236}">
                    <a16:creationId xmlns:a16="http://schemas.microsoft.com/office/drawing/2014/main" id="{D261DBF3-7F76-401F-A601-AF8E1E4CF7C5}"/>
                  </a:ext>
                </a:extLst>
              </p:cNvPr>
              <p:cNvSpPr/>
              <p:nvPr/>
            </p:nvSpPr>
            <p:spPr>
              <a:xfrm rot="13500000" flipH="1">
                <a:off x="6618121" y="4003890"/>
                <a:ext cx="83216" cy="48884"/>
              </a:xfrm>
              <a:prstGeom prst="flowChartDelay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8" name="フローチャート: 論理積ゲート 237">
                <a:extLst>
                  <a:ext uri="{FF2B5EF4-FFF2-40B4-BE49-F238E27FC236}">
                    <a16:creationId xmlns:a16="http://schemas.microsoft.com/office/drawing/2014/main" id="{9F08F568-6274-433B-8F7E-3949D88398D0}"/>
                  </a:ext>
                </a:extLst>
              </p:cNvPr>
              <p:cNvSpPr/>
              <p:nvPr/>
            </p:nvSpPr>
            <p:spPr>
              <a:xfrm rot="7200000">
                <a:off x="5697507" y="4037937"/>
                <a:ext cx="83216" cy="62514"/>
              </a:xfrm>
              <a:prstGeom prst="flowChartDelay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9" name="フローチャート: 論理積ゲート 238">
                <a:extLst>
                  <a:ext uri="{FF2B5EF4-FFF2-40B4-BE49-F238E27FC236}">
                    <a16:creationId xmlns:a16="http://schemas.microsoft.com/office/drawing/2014/main" id="{1A52C848-95EA-4F5C-9979-1B69F8353B38}"/>
                  </a:ext>
                </a:extLst>
              </p:cNvPr>
              <p:cNvSpPr/>
              <p:nvPr/>
            </p:nvSpPr>
            <p:spPr>
              <a:xfrm rot="14400000" flipH="1">
                <a:off x="6564230" y="4040126"/>
                <a:ext cx="83216" cy="53757"/>
              </a:xfrm>
              <a:prstGeom prst="flowChartDelay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0" name="フローチャート: 論理積ゲート 239">
                <a:extLst>
                  <a:ext uri="{FF2B5EF4-FFF2-40B4-BE49-F238E27FC236}">
                    <a16:creationId xmlns:a16="http://schemas.microsoft.com/office/drawing/2014/main" id="{FD58BD6C-ECAE-48AE-A5F0-5D411E4DC5FD}"/>
                  </a:ext>
                </a:extLst>
              </p:cNvPr>
              <p:cNvSpPr/>
              <p:nvPr/>
            </p:nvSpPr>
            <p:spPr>
              <a:xfrm rot="5400000">
                <a:off x="6034832" y="4092626"/>
                <a:ext cx="83216" cy="95250"/>
              </a:xfrm>
              <a:prstGeom prst="flowChartDelay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1" name="フローチャート: 論理積ゲート 240">
                <a:extLst>
                  <a:ext uri="{FF2B5EF4-FFF2-40B4-BE49-F238E27FC236}">
                    <a16:creationId xmlns:a16="http://schemas.microsoft.com/office/drawing/2014/main" id="{D31DB773-CB00-4BDC-9C2A-7B5BCE7B4A9E}"/>
                  </a:ext>
                </a:extLst>
              </p:cNvPr>
              <p:cNvSpPr/>
              <p:nvPr/>
            </p:nvSpPr>
            <p:spPr>
              <a:xfrm rot="5400000">
                <a:off x="6237472" y="4092626"/>
                <a:ext cx="83216" cy="95250"/>
              </a:xfrm>
              <a:prstGeom prst="flowChartDelay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2" name="フローチャート: 論理積ゲート 241">
                <a:extLst>
                  <a:ext uri="{FF2B5EF4-FFF2-40B4-BE49-F238E27FC236}">
                    <a16:creationId xmlns:a16="http://schemas.microsoft.com/office/drawing/2014/main" id="{865C59C7-B53D-4007-8232-051067AE2527}"/>
                  </a:ext>
                </a:extLst>
              </p:cNvPr>
              <p:cNvSpPr/>
              <p:nvPr/>
            </p:nvSpPr>
            <p:spPr>
              <a:xfrm rot="5772648">
                <a:off x="5936527" y="4092421"/>
                <a:ext cx="83216" cy="87023"/>
              </a:xfrm>
              <a:prstGeom prst="flowChartDelay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3" name="フローチャート: 論理積ゲート 242">
                <a:extLst>
                  <a:ext uri="{FF2B5EF4-FFF2-40B4-BE49-F238E27FC236}">
                    <a16:creationId xmlns:a16="http://schemas.microsoft.com/office/drawing/2014/main" id="{A30E44EA-F374-4796-9594-7C67CF89A9B2}"/>
                  </a:ext>
                </a:extLst>
              </p:cNvPr>
              <p:cNvSpPr/>
              <p:nvPr/>
            </p:nvSpPr>
            <p:spPr>
              <a:xfrm rot="15827352" flipH="1">
                <a:off x="6339269" y="4092421"/>
                <a:ext cx="83216" cy="87023"/>
              </a:xfrm>
              <a:prstGeom prst="flowChartDelay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4" name="フローチャート: 論理積ゲート 243">
                <a:extLst>
                  <a:ext uri="{FF2B5EF4-FFF2-40B4-BE49-F238E27FC236}">
                    <a16:creationId xmlns:a16="http://schemas.microsoft.com/office/drawing/2014/main" id="{A7005DD2-5B75-42D4-A9C0-34DE1CD2262E}"/>
                  </a:ext>
                </a:extLst>
              </p:cNvPr>
              <p:cNvSpPr/>
              <p:nvPr/>
            </p:nvSpPr>
            <p:spPr>
              <a:xfrm rot="14844105" flipH="1">
                <a:off x="6504223" y="4063118"/>
                <a:ext cx="83216" cy="62285"/>
              </a:xfrm>
              <a:prstGeom prst="flowChartDelay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5" name="フローチャート: 論理積ゲート 244">
                <a:extLst>
                  <a:ext uri="{FF2B5EF4-FFF2-40B4-BE49-F238E27FC236}">
                    <a16:creationId xmlns:a16="http://schemas.microsoft.com/office/drawing/2014/main" id="{D8277D43-0EF1-47CF-AF8C-9F18E1EC04B4}"/>
                  </a:ext>
                </a:extLst>
              </p:cNvPr>
              <p:cNvSpPr/>
              <p:nvPr/>
            </p:nvSpPr>
            <p:spPr>
              <a:xfrm rot="15351617" flipH="1">
                <a:off x="6431123" y="4086682"/>
                <a:ext cx="83216" cy="62285"/>
              </a:xfrm>
              <a:prstGeom prst="flowChartDelay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6" name="フローチャート: 論理積ゲート 245">
                <a:extLst>
                  <a:ext uri="{FF2B5EF4-FFF2-40B4-BE49-F238E27FC236}">
                    <a16:creationId xmlns:a16="http://schemas.microsoft.com/office/drawing/2014/main" id="{969B9FC0-8D11-4B76-9E89-C5973EC850C0}"/>
                  </a:ext>
                </a:extLst>
              </p:cNvPr>
              <p:cNvSpPr/>
              <p:nvPr/>
            </p:nvSpPr>
            <p:spPr>
              <a:xfrm rot="6755895">
                <a:off x="5768450" y="4070393"/>
                <a:ext cx="83216" cy="62285"/>
              </a:xfrm>
              <a:prstGeom prst="flowChartDelay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7" name="フローチャート: 論理積ゲート 246">
                <a:extLst>
                  <a:ext uri="{FF2B5EF4-FFF2-40B4-BE49-F238E27FC236}">
                    <a16:creationId xmlns:a16="http://schemas.microsoft.com/office/drawing/2014/main" id="{B95BD37D-6D45-41CF-847B-7E6802600FA4}"/>
                  </a:ext>
                </a:extLst>
              </p:cNvPr>
              <p:cNvSpPr/>
              <p:nvPr/>
            </p:nvSpPr>
            <p:spPr>
              <a:xfrm rot="6248383">
                <a:off x="5843103" y="4092538"/>
                <a:ext cx="83216" cy="62285"/>
              </a:xfrm>
              <a:prstGeom prst="flowChartDelay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03" name="フリーフォーム: 図形 202">
              <a:extLst>
                <a:ext uri="{FF2B5EF4-FFF2-40B4-BE49-F238E27FC236}">
                  <a16:creationId xmlns:a16="http://schemas.microsoft.com/office/drawing/2014/main" id="{E9EBE8A0-3874-4D16-BD63-5BDF0E6ECB90}"/>
                </a:ext>
              </a:extLst>
            </p:cNvPr>
            <p:cNvSpPr/>
            <p:nvPr/>
          </p:nvSpPr>
          <p:spPr>
            <a:xfrm>
              <a:off x="5510084" y="2462974"/>
              <a:ext cx="1362031" cy="1649474"/>
            </a:xfrm>
            <a:custGeom>
              <a:avLst/>
              <a:gdLst>
                <a:gd name="connsiteX0" fmla="*/ 94947 w 1362031"/>
                <a:gd name="connsiteY0" fmla="*/ 288 h 1477997"/>
                <a:gd name="connsiteX1" fmla="*/ 234010 w 1362031"/>
                <a:gd name="connsiteY1" fmla="*/ 92091 h 1477997"/>
                <a:gd name="connsiteX2" fmla="*/ 378949 w 1362031"/>
                <a:gd name="connsiteY2" fmla="*/ 662706 h 1477997"/>
                <a:gd name="connsiteX3" fmla="*/ 446154 w 1362031"/>
                <a:gd name="connsiteY3" fmla="*/ 707529 h 1477997"/>
                <a:gd name="connsiteX4" fmla="*/ 455034 w 1362031"/>
                <a:gd name="connsiteY4" fmla="*/ 711528 h 1477997"/>
                <a:gd name="connsiteX5" fmla="*/ 478529 w 1362031"/>
                <a:gd name="connsiteY5" fmla="*/ 687138 h 1477997"/>
                <a:gd name="connsiteX6" fmla="*/ 533466 w 1362031"/>
                <a:gd name="connsiteY6" fmla="*/ 654575 h 1477997"/>
                <a:gd name="connsiteX7" fmla="*/ 552767 w 1362031"/>
                <a:gd name="connsiteY7" fmla="*/ 664679 h 1477997"/>
                <a:gd name="connsiteX8" fmla="*/ 672037 w 1362031"/>
                <a:gd name="connsiteY8" fmla="*/ 682115 h 1477997"/>
                <a:gd name="connsiteX9" fmla="*/ 791307 w 1362031"/>
                <a:gd name="connsiteY9" fmla="*/ 664679 h 1477997"/>
                <a:gd name="connsiteX10" fmla="*/ 813775 w 1362031"/>
                <a:gd name="connsiteY10" fmla="*/ 652918 h 1477997"/>
                <a:gd name="connsiteX11" fmla="*/ 865622 w 1362031"/>
                <a:gd name="connsiteY11" fmla="*/ 683384 h 1477997"/>
                <a:gd name="connsiteX12" fmla="*/ 897351 w 1362031"/>
                <a:gd name="connsiteY12" fmla="*/ 717121 h 1477997"/>
                <a:gd name="connsiteX13" fmla="*/ 898616 w 1362031"/>
                <a:gd name="connsiteY13" fmla="*/ 716611 h 1477997"/>
                <a:gd name="connsiteX14" fmla="*/ 967565 w 1362031"/>
                <a:gd name="connsiteY14" fmla="*/ 674521 h 1477997"/>
                <a:gd name="connsiteX15" fmla="*/ 1135286 w 1362031"/>
                <a:gd name="connsiteY15" fmla="*/ 110182 h 1477997"/>
                <a:gd name="connsiteX16" fmla="*/ 1317820 w 1362031"/>
                <a:gd name="connsiteY16" fmla="*/ 41036 h 1477997"/>
                <a:gd name="connsiteX17" fmla="*/ 1082706 w 1362031"/>
                <a:gd name="connsiteY17" fmla="*/ 832135 h 1477997"/>
                <a:gd name="connsiteX18" fmla="*/ 986716 w 1362031"/>
                <a:gd name="connsiteY18" fmla="*/ 890732 h 1477997"/>
                <a:gd name="connsiteX19" fmla="*/ 1014512 w 1362031"/>
                <a:gd name="connsiteY19" fmla="*/ 990945 h 1477997"/>
                <a:gd name="connsiteX20" fmla="*/ 1034549 w 1362031"/>
                <a:gd name="connsiteY20" fmla="*/ 1401053 h 1477997"/>
                <a:gd name="connsiteX21" fmla="*/ 660881 w 1362031"/>
                <a:gd name="connsiteY21" fmla="*/ 1477997 h 1477997"/>
                <a:gd name="connsiteX22" fmla="*/ 287214 w 1362031"/>
                <a:gd name="connsiteY22" fmla="*/ 1401053 h 1477997"/>
                <a:gd name="connsiteX23" fmla="*/ 319583 w 1362031"/>
                <a:gd name="connsiteY23" fmla="*/ 994736 h 1477997"/>
                <a:gd name="connsiteX24" fmla="*/ 355298 w 1362031"/>
                <a:gd name="connsiteY24" fmla="*/ 879989 h 1477997"/>
                <a:gd name="connsiteX25" fmla="*/ 351783 w 1362031"/>
                <a:gd name="connsiteY25" fmla="*/ 878406 h 1477997"/>
                <a:gd name="connsiteX26" fmla="*/ 257574 w 1362031"/>
                <a:gd name="connsiteY26" fmla="*/ 815572 h 1477997"/>
                <a:gd name="connsiteX27" fmla="*/ 54396 w 1362031"/>
                <a:gd name="connsiteY27" fmla="*/ 15675 h 1477997"/>
                <a:gd name="connsiteX28" fmla="*/ 94947 w 1362031"/>
                <a:gd name="connsiteY28" fmla="*/ 288 h 1477997"/>
                <a:gd name="connsiteX0" fmla="*/ 94947 w 1362031"/>
                <a:gd name="connsiteY0" fmla="*/ 288 h 1534280"/>
                <a:gd name="connsiteX1" fmla="*/ 234010 w 1362031"/>
                <a:gd name="connsiteY1" fmla="*/ 92091 h 1534280"/>
                <a:gd name="connsiteX2" fmla="*/ 378949 w 1362031"/>
                <a:gd name="connsiteY2" fmla="*/ 662706 h 1534280"/>
                <a:gd name="connsiteX3" fmla="*/ 446154 w 1362031"/>
                <a:gd name="connsiteY3" fmla="*/ 707529 h 1534280"/>
                <a:gd name="connsiteX4" fmla="*/ 455034 w 1362031"/>
                <a:gd name="connsiteY4" fmla="*/ 711528 h 1534280"/>
                <a:gd name="connsiteX5" fmla="*/ 478529 w 1362031"/>
                <a:gd name="connsiteY5" fmla="*/ 687138 h 1534280"/>
                <a:gd name="connsiteX6" fmla="*/ 533466 w 1362031"/>
                <a:gd name="connsiteY6" fmla="*/ 654575 h 1534280"/>
                <a:gd name="connsiteX7" fmla="*/ 552767 w 1362031"/>
                <a:gd name="connsiteY7" fmla="*/ 664679 h 1534280"/>
                <a:gd name="connsiteX8" fmla="*/ 672037 w 1362031"/>
                <a:gd name="connsiteY8" fmla="*/ 682115 h 1534280"/>
                <a:gd name="connsiteX9" fmla="*/ 791307 w 1362031"/>
                <a:gd name="connsiteY9" fmla="*/ 664679 h 1534280"/>
                <a:gd name="connsiteX10" fmla="*/ 813775 w 1362031"/>
                <a:gd name="connsiteY10" fmla="*/ 652918 h 1534280"/>
                <a:gd name="connsiteX11" fmla="*/ 865622 w 1362031"/>
                <a:gd name="connsiteY11" fmla="*/ 683384 h 1534280"/>
                <a:gd name="connsiteX12" fmla="*/ 897351 w 1362031"/>
                <a:gd name="connsiteY12" fmla="*/ 717121 h 1534280"/>
                <a:gd name="connsiteX13" fmla="*/ 898616 w 1362031"/>
                <a:gd name="connsiteY13" fmla="*/ 716611 h 1534280"/>
                <a:gd name="connsiteX14" fmla="*/ 967565 w 1362031"/>
                <a:gd name="connsiteY14" fmla="*/ 674521 h 1534280"/>
                <a:gd name="connsiteX15" fmla="*/ 1135286 w 1362031"/>
                <a:gd name="connsiteY15" fmla="*/ 110182 h 1534280"/>
                <a:gd name="connsiteX16" fmla="*/ 1317820 w 1362031"/>
                <a:gd name="connsiteY16" fmla="*/ 41036 h 1534280"/>
                <a:gd name="connsiteX17" fmla="*/ 1082706 w 1362031"/>
                <a:gd name="connsiteY17" fmla="*/ 832135 h 1534280"/>
                <a:gd name="connsiteX18" fmla="*/ 986716 w 1362031"/>
                <a:gd name="connsiteY18" fmla="*/ 890732 h 1534280"/>
                <a:gd name="connsiteX19" fmla="*/ 1014512 w 1362031"/>
                <a:gd name="connsiteY19" fmla="*/ 990945 h 1534280"/>
                <a:gd name="connsiteX20" fmla="*/ 1034549 w 1362031"/>
                <a:gd name="connsiteY20" fmla="*/ 1401053 h 1534280"/>
                <a:gd name="connsiteX21" fmla="*/ 660881 w 1362031"/>
                <a:gd name="connsiteY21" fmla="*/ 1477997 h 1534280"/>
                <a:gd name="connsiteX22" fmla="*/ 180058 w 1362031"/>
                <a:gd name="connsiteY22" fmla="*/ 1520115 h 1534280"/>
                <a:gd name="connsiteX23" fmla="*/ 319583 w 1362031"/>
                <a:gd name="connsiteY23" fmla="*/ 994736 h 1534280"/>
                <a:gd name="connsiteX24" fmla="*/ 355298 w 1362031"/>
                <a:gd name="connsiteY24" fmla="*/ 879989 h 1534280"/>
                <a:gd name="connsiteX25" fmla="*/ 351783 w 1362031"/>
                <a:gd name="connsiteY25" fmla="*/ 878406 h 1534280"/>
                <a:gd name="connsiteX26" fmla="*/ 257574 w 1362031"/>
                <a:gd name="connsiteY26" fmla="*/ 815572 h 1534280"/>
                <a:gd name="connsiteX27" fmla="*/ 54396 w 1362031"/>
                <a:gd name="connsiteY27" fmla="*/ 15675 h 1534280"/>
                <a:gd name="connsiteX28" fmla="*/ 94947 w 1362031"/>
                <a:gd name="connsiteY28" fmla="*/ 288 h 1534280"/>
                <a:gd name="connsiteX0" fmla="*/ 94947 w 1362031"/>
                <a:gd name="connsiteY0" fmla="*/ 288 h 1536408"/>
                <a:gd name="connsiteX1" fmla="*/ 234010 w 1362031"/>
                <a:gd name="connsiteY1" fmla="*/ 92091 h 1536408"/>
                <a:gd name="connsiteX2" fmla="*/ 378949 w 1362031"/>
                <a:gd name="connsiteY2" fmla="*/ 662706 h 1536408"/>
                <a:gd name="connsiteX3" fmla="*/ 446154 w 1362031"/>
                <a:gd name="connsiteY3" fmla="*/ 707529 h 1536408"/>
                <a:gd name="connsiteX4" fmla="*/ 455034 w 1362031"/>
                <a:gd name="connsiteY4" fmla="*/ 711528 h 1536408"/>
                <a:gd name="connsiteX5" fmla="*/ 478529 w 1362031"/>
                <a:gd name="connsiteY5" fmla="*/ 687138 h 1536408"/>
                <a:gd name="connsiteX6" fmla="*/ 533466 w 1362031"/>
                <a:gd name="connsiteY6" fmla="*/ 654575 h 1536408"/>
                <a:gd name="connsiteX7" fmla="*/ 552767 w 1362031"/>
                <a:gd name="connsiteY7" fmla="*/ 664679 h 1536408"/>
                <a:gd name="connsiteX8" fmla="*/ 672037 w 1362031"/>
                <a:gd name="connsiteY8" fmla="*/ 682115 h 1536408"/>
                <a:gd name="connsiteX9" fmla="*/ 791307 w 1362031"/>
                <a:gd name="connsiteY9" fmla="*/ 664679 h 1536408"/>
                <a:gd name="connsiteX10" fmla="*/ 813775 w 1362031"/>
                <a:gd name="connsiteY10" fmla="*/ 652918 h 1536408"/>
                <a:gd name="connsiteX11" fmla="*/ 865622 w 1362031"/>
                <a:gd name="connsiteY11" fmla="*/ 683384 h 1536408"/>
                <a:gd name="connsiteX12" fmla="*/ 897351 w 1362031"/>
                <a:gd name="connsiteY12" fmla="*/ 717121 h 1536408"/>
                <a:gd name="connsiteX13" fmla="*/ 898616 w 1362031"/>
                <a:gd name="connsiteY13" fmla="*/ 716611 h 1536408"/>
                <a:gd name="connsiteX14" fmla="*/ 967565 w 1362031"/>
                <a:gd name="connsiteY14" fmla="*/ 674521 h 1536408"/>
                <a:gd name="connsiteX15" fmla="*/ 1135286 w 1362031"/>
                <a:gd name="connsiteY15" fmla="*/ 110182 h 1536408"/>
                <a:gd name="connsiteX16" fmla="*/ 1317820 w 1362031"/>
                <a:gd name="connsiteY16" fmla="*/ 41036 h 1536408"/>
                <a:gd name="connsiteX17" fmla="*/ 1082706 w 1362031"/>
                <a:gd name="connsiteY17" fmla="*/ 832135 h 1536408"/>
                <a:gd name="connsiteX18" fmla="*/ 986716 w 1362031"/>
                <a:gd name="connsiteY18" fmla="*/ 890732 h 1536408"/>
                <a:gd name="connsiteX19" fmla="*/ 1014512 w 1362031"/>
                <a:gd name="connsiteY19" fmla="*/ 990945 h 1536408"/>
                <a:gd name="connsiteX20" fmla="*/ 1144086 w 1362031"/>
                <a:gd name="connsiteY20" fmla="*/ 1524878 h 1536408"/>
                <a:gd name="connsiteX21" fmla="*/ 660881 w 1362031"/>
                <a:gd name="connsiteY21" fmla="*/ 1477997 h 1536408"/>
                <a:gd name="connsiteX22" fmla="*/ 180058 w 1362031"/>
                <a:gd name="connsiteY22" fmla="*/ 1520115 h 1536408"/>
                <a:gd name="connsiteX23" fmla="*/ 319583 w 1362031"/>
                <a:gd name="connsiteY23" fmla="*/ 994736 h 1536408"/>
                <a:gd name="connsiteX24" fmla="*/ 355298 w 1362031"/>
                <a:gd name="connsiteY24" fmla="*/ 879989 h 1536408"/>
                <a:gd name="connsiteX25" fmla="*/ 351783 w 1362031"/>
                <a:gd name="connsiteY25" fmla="*/ 878406 h 1536408"/>
                <a:gd name="connsiteX26" fmla="*/ 257574 w 1362031"/>
                <a:gd name="connsiteY26" fmla="*/ 815572 h 1536408"/>
                <a:gd name="connsiteX27" fmla="*/ 54396 w 1362031"/>
                <a:gd name="connsiteY27" fmla="*/ 15675 h 1536408"/>
                <a:gd name="connsiteX28" fmla="*/ 94947 w 1362031"/>
                <a:gd name="connsiteY28" fmla="*/ 288 h 1536408"/>
                <a:gd name="connsiteX0" fmla="*/ 94947 w 1362031"/>
                <a:gd name="connsiteY0" fmla="*/ 288 h 1649474"/>
                <a:gd name="connsiteX1" fmla="*/ 234010 w 1362031"/>
                <a:gd name="connsiteY1" fmla="*/ 92091 h 1649474"/>
                <a:gd name="connsiteX2" fmla="*/ 378949 w 1362031"/>
                <a:gd name="connsiteY2" fmla="*/ 662706 h 1649474"/>
                <a:gd name="connsiteX3" fmla="*/ 446154 w 1362031"/>
                <a:gd name="connsiteY3" fmla="*/ 707529 h 1649474"/>
                <a:gd name="connsiteX4" fmla="*/ 455034 w 1362031"/>
                <a:gd name="connsiteY4" fmla="*/ 711528 h 1649474"/>
                <a:gd name="connsiteX5" fmla="*/ 478529 w 1362031"/>
                <a:gd name="connsiteY5" fmla="*/ 687138 h 1649474"/>
                <a:gd name="connsiteX6" fmla="*/ 533466 w 1362031"/>
                <a:gd name="connsiteY6" fmla="*/ 654575 h 1649474"/>
                <a:gd name="connsiteX7" fmla="*/ 552767 w 1362031"/>
                <a:gd name="connsiteY7" fmla="*/ 664679 h 1649474"/>
                <a:gd name="connsiteX8" fmla="*/ 672037 w 1362031"/>
                <a:gd name="connsiteY8" fmla="*/ 682115 h 1649474"/>
                <a:gd name="connsiteX9" fmla="*/ 791307 w 1362031"/>
                <a:gd name="connsiteY9" fmla="*/ 664679 h 1649474"/>
                <a:gd name="connsiteX10" fmla="*/ 813775 w 1362031"/>
                <a:gd name="connsiteY10" fmla="*/ 652918 h 1649474"/>
                <a:gd name="connsiteX11" fmla="*/ 865622 w 1362031"/>
                <a:gd name="connsiteY11" fmla="*/ 683384 h 1649474"/>
                <a:gd name="connsiteX12" fmla="*/ 897351 w 1362031"/>
                <a:gd name="connsiteY12" fmla="*/ 717121 h 1649474"/>
                <a:gd name="connsiteX13" fmla="*/ 898616 w 1362031"/>
                <a:gd name="connsiteY13" fmla="*/ 716611 h 1649474"/>
                <a:gd name="connsiteX14" fmla="*/ 967565 w 1362031"/>
                <a:gd name="connsiteY14" fmla="*/ 674521 h 1649474"/>
                <a:gd name="connsiteX15" fmla="*/ 1135286 w 1362031"/>
                <a:gd name="connsiteY15" fmla="*/ 110182 h 1649474"/>
                <a:gd name="connsiteX16" fmla="*/ 1317820 w 1362031"/>
                <a:gd name="connsiteY16" fmla="*/ 41036 h 1649474"/>
                <a:gd name="connsiteX17" fmla="*/ 1082706 w 1362031"/>
                <a:gd name="connsiteY17" fmla="*/ 832135 h 1649474"/>
                <a:gd name="connsiteX18" fmla="*/ 986716 w 1362031"/>
                <a:gd name="connsiteY18" fmla="*/ 890732 h 1649474"/>
                <a:gd name="connsiteX19" fmla="*/ 1014512 w 1362031"/>
                <a:gd name="connsiteY19" fmla="*/ 990945 h 1649474"/>
                <a:gd name="connsiteX20" fmla="*/ 1144086 w 1362031"/>
                <a:gd name="connsiteY20" fmla="*/ 1524878 h 1649474"/>
                <a:gd name="connsiteX21" fmla="*/ 663262 w 1362031"/>
                <a:gd name="connsiteY21" fmla="*/ 1649447 h 1649474"/>
                <a:gd name="connsiteX22" fmla="*/ 180058 w 1362031"/>
                <a:gd name="connsiteY22" fmla="*/ 1520115 h 1649474"/>
                <a:gd name="connsiteX23" fmla="*/ 319583 w 1362031"/>
                <a:gd name="connsiteY23" fmla="*/ 994736 h 1649474"/>
                <a:gd name="connsiteX24" fmla="*/ 355298 w 1362031"/>
                <a:gd name="connsiteY24" fmla="*/ 879989 h 1649474"/>
                <a:gd name="connsiteX25" fmla="*/ 351783 w 1362031"/>
                <a:gd name="connsiteY25" fmla="*/ 878406 h 1649474"/>
                <a:gd name="connsiteX26" fmla="*/ 257574 w 1362031"/>
                <a:gd name="connsiteY26" fmla="*/ 815572 h 1649474"/>
                <a:gd name="connsiteX27" fmla="*/ 54396 w 1362031"/>
                <a:gd name="connsiteY27" fmla="*/ 15675 h 1649474"/>
                <a:gd name="connsiteX28" fmla="*/ 94947 w 1362031"/>
                <a:gd name="connsiteY28" fmla="*/ 288 h 1649474"/>
                <a:gd name="connsiteX0" fmla="*/ 94947 w 1362031"/>
                <a:gd name="connsiteY0" fmla="*/ 288 h 1649474"/>
                <a:gd name="connsiteX1" fmla="*/ 234010 w 1362031"/>
                <a:gd name="connsiteY1" fmla="*/ 92091 h 1649474"/>
                <a:gd name="connsiteX2" fmla="*/ 378949 w 1362031"/>
                <a:gd name="connsiteY2" fmla="*/ 662706 h 1649474"/>
                <a:gd name="connsiteX3" fmla="*/ 446154 w 1362031"/>
                <a:gd name="connsiteY3" fmla="*/ 707529 h 1649474"/>
                <a:gd name="connsiteX4" fmla="*/ 455034 w 1362031"/>
                <a:gd name="connsiteY4" fmla="*/ 711528 h 1649474"/>
                <a:gd name="connsiteX5" fmla="*/ 478529 w 1362031"/>
                <a:gd name="connsiteY5" fmla="*/ 687138 h 1649474"/>
                <a:gd name="connsiteX6" fmla="*/ 533466 w 1362031"/>
                <a:gd name="connsiteY6" fmla="*/ 654575 h 1649474"/>
                <a:gd name="connsiteX7" fmla="*/ 552767 w 1362031"/>
                <a:gd name="connsiteY7" fmla="*/ 664679 h 1649474"/>
                <a:gd name="connsiteX8" fmla="*/ 672037 w 1362031"/>
                <a:gd name="connsiteY8" fmla="*/ 682115 h 1649474"/>
                <a:gd name="connsiteX9" fmla="*/ 791307 w 1362031"/>
                <a:gd name="connsiteY9" fmla="*/ 664679 h 1649474"/>
                <a:gd name="connsiteX10" fmla="*/ 813775 w 1362031"/>
                <a:gd name="connsiteY10" fmla="*/ 652918 h 1649474"/>
                <a:gd name="connsiteX11" fmla="*/ 865622 w 1362031"/>
                <a:gd name="connsiteY11" fmla="*/ 683384 h 1649474"/>
                <a:gd name="connsiteX12" fmla="*/ 897351 w 1362031"/>
                <a:gd name="connsiteY12" fmla="*/ 717121 h 1649474"/>
                <a:gd name="connsiteX13" fmla="*/ 898616 w 1362031"/>
                <a:gd name="connsiteY13" fmla="*/ 716611 h 1649474"/>
                <a:gd name="connsiteX14" fmla="*/ 967565 w 1362031"/>
                <a:gd name="connsiteY14" fmla="*/ 674521 h 1649474"/>
                <a:gd name="connsiteX15" fmla="*/ 1135286 w 1362031"/>
                <a:gd name="connsiteY15" fmla="*/ 110182 h 1649474"/>
                <a:gd name="connsiteX16" fmla="*/ 1317820 w 1362031"/>
                <a:gd name="connsiteY16" fmla="*/ 41036 h 1649474"/>
                <a:gd name="connsiteX17" fmla="*/ 1082706 w 1362031"/>
                <a:gd name="connsiteY17" fmla="*/ 832135 h 1649474"/>
                <a:gd name="connsiteX18" fmla="*/ 986716 w 1362031"/>
                <a:gd name="connsiteY18" fmla="*/ 890732 h 1649474"/>
                <a:gd name="connsiteX19" fmla="*/ 1014512 w 1362031"/>
                <a:gd name="connsiteY19" fmla="*/ 990945 h 1649474"/>
                <a:gd name="connsiteX20" fmla="*/ 1144086 w 1362031"/>
                <a:gd name="connsiteY20" fmla="*/ 1524878 h 1649474"/>
                <a:gd name="connsiteX21" fmla="*/ 663262 w 1362031"/>
                <a:gd name="connsiteY21" fmla="*/ 1649447 h 1649474"/>
                <a:gd name="connsiteX22" fmla="*/ 180058 w 1362031"/>
                <a:gd name="connsiteY22" fmla="*/ 1520115 h 1649474"/>
                <a:gd name="connsiteX23" fmla="*/ 355298 w 1362031"/>
                <a:gd name="connsiteY23" fmla="*/ 879989 h 1649474"/>
                <a:gd name="connsiteX24" fmla="*/ 351783 w 1362031"/>
                <a:gd name="connsiteY24" fmla="*/ 878406 h 1649474"/>
                <a:gd name="connsiteX25" fmla="*/ 257574 w 1362031"/>
                <a:gd name="connsiteY25" fmla="*/ 815572 h 1649474"/>
                <a:gd name="connsiteX26" fmla="*/ 54396 w 1362031"/>
                <a:gd name="connsiteY26" fmla="*/ 15675 h 1649474"/>
                <a:gd name="connsiteX27" fmla="*/ 94947 w 1362031"/>
                <a:gd name="connsiteY27" fmla="*/ 288 h 1649474"/>
                <a:gd name="connsiteX0" fmla="*/ 94947 w 1362031"/>
                <a:gd name="connsiteY0" fmla="*/ 288 h 1649474"/>
                <a:gd name="connsiteX1" fmla="*/ 234010 w 1362031"/>
                <a:gd name="connsiteY1" fmla="*/ 92091 h 1649474"/>
                <a:gd name="connsiteX2" fmla="*/ 378949 w 1362031"/>
                <a:gd name="connsiteY2" fmla="*/ 662706 h 1649474"/>
                <a:gd name="connsiteX3" fmla="*/ 446154 w 1362031"/>
                <a:gd name="connsiteY3" fmla="*/ 707529 h 1649474"/>
                <a:gd name="connsiteX4" fmla="*/ 455034 w 1362031"/>
                <a:gd name="connsiteY4" fmla="*/ 711528 h 1649474"/>
                <a:gd name="connsiteX5" fmla="*/ 478529 w 1362031"/>
                <a:gd name="connsiteY5" fmla="*/ 687138 h 1649474"/>
                <a:gd name="connsiteX6" fmla="*/ 533466 w 1362031"/>
                <a:gd name="connsiteY6" fmla="*/ 654575 h 1649474"/>
                <a:gd name="connsiteX7" fmla="*/ 552767 w 1362031"/>
                <a:gd name="connsiteY7" fmla="*/ 664679 h 1649474"/>
                <a:gd name="connsiteX8" fmla="*/ 672037 w 1362031"/>
                <a:gd name="connsiteY8" fmla="*/ 682115 h 1649474"/>
                <a:gd name="connsiteX9" fmla="*/ 791307 w 1362031"/>
                <a:gd name="connsiteY9" fmla="*/ 664679 h 1649474"/>
                <a:gd name="connsiteX10" fmla="*/ 813775 w 1362031"/>
                <a:gd name="connsiteY10" fmla="*/ 652918 h 1649474"/>
                <a:gd name="connsiteX11" fmla="*/ 865622 w 1362031"/>
                <a:gd name="connsiteY11" fmla="*/ 683384 h 1649474"/>
                <a:gd name="connsiteX12" fmla="*/ 897351 w 1362031"/>
                <a:gd name="connsiteY12" fmla="*/ 717121 h 1649474"/>
                <a:gd name="connsiteX13" fmla="*/ 898616 w 1362031"/>
                <a:gd name="connsiteY13" fmla="*/ 716611 h 1649474"/>
                <a:gd name="connsiteX14" fmla="*/ 967565 w 1362031"/>
                <a:gd name="connsiteY14" fmla="*/ 674521 h 1649474"/>
                <a:gd name="connsiteX15" fmla="*/ 1135286 w 1362031"/>
                <a:gd name="connsiteY15" fmla="*/ 110182 h 1649474"/>
                <a:gd name="connsiteX16" fmla="*/ 1317820 w 1362031"/>
                <a:gd name="connsiteY16" fmla="*/ 41036 h 1649474"/>
                <a:gd name="connsiteX17" fmla="*/ 1082706 w 1362031"/>
                <a:gd name="connsiteY17" fmla="*/ 832135 h 1649474"/>
                <a:gd name="connsiteX18" fmla="*/ 986716 w 1362031"/>
                <a:gd name="connsiteY18" fmla="*/ 890732 h 1649474"/>
                <a:gd name="connsiteX19" fmla="*/ 1144086 w 1362031"/>
                <a:gd name="connsiteY19" fmla="*/ 1524878 h 1649474"/>
                <a:gd name="connsiteX20" fmla="*/ 663262 w 1362031"/>
                <a:gd name="connsiteY20" fmla="*/ 1649447 h 1649474"/>
                <a:gd name="connsiteX21" fmla="*/ 180058 w 1362031"/>
                <a:gd name="connsiteY21" fmla="*/ 1520115 h 1649474"/>
                <a:gd name="connsiteX22" fmla="*/ 355298 w 1362031"/>
                <a:gd name="connsiteY22" fmla="*/ 879989 h 1649474"/>
                <a:gd name="connsiteX23" fmla="*/ 351783 w 1362031"/>
                <a:gd name="connsiteY23" fmla="*/ 878406 h 1649474"/>
                <a:gd name="connsiteX24" fmla="*/ 257574 w 1362031"/>
                <a:gd name="connsiteY24" fmla="*/ 815572 h 1649474"/>
                <a:gd name="connsiteX25" fmla="*/ 54396 w 1362031"/>
                <a:gd name="connsiteY25" fmla="*/ 15675 h 1649474"/>
                <a:gd name="connsiteX26" fmla="*/ 94947 w 1362031"/>
                <a:gd name="connsiteY26" fmla="*/ 288 h 1649474"/>
                <a:gd name="connsiteX0" fmla="*/ 94947 w 1362031"/>
                <a:gd name="connsiteY0" fmla="*/ 288 h 1649474"/>
                <a:gd name="connsiteX1" fmla="*/ 234010 w 1362031"/>
                <a:gd name="connsiteY1" fmla="*/ 92091 h 1649474"/>
                <a:gd name="connsiteX2" fmla="*/ 378949 w 1362031"/>
                <a:gd name="connsiteY2" fmla="*/ 662706 h 1649474"/>
                <a:gd name="connsiteX3" fmla="*/ 446154 w 1362031"/>
                <a:gd name="connsiteY3" fmla="*/ 707529 h 1649474"/>
                <a:gd name="connsiteX4" fmla="*/ 455034 w 1362031"/>
                <a:gd name="connsiteY4" fmla="*/ 711528 h 1649474"/>
                <a:gd name="connsiteX5" fmla="*/ 478529 w 1362031"/>
                <a:gd name="connsiteY5" fmla="*/ 687138 h 1649474"/>
                <a:gd name="connsiteX6" fmla="*/ 533466 w 1362031"/>
                <a:gd name="connsiteY6" fmla="*/ 654575 h 1649474"/>
                <a:gd name="connsiteX7" fmla="*/ 552767 w 1362031"/>
                <a:gd name="connsiteY7" fmla="*/ 664679 h 1649474"/>
                <a:gd name="connsiteX8" fmla="*/ 672037 w 1362031"/>
                <a:gd name="connsiteY8" fmla="*/ 682115 h 1649474"/>
                <a:gd name="connsiteX9" fmla="*/ 791307 w 1362031"/>
                <a:gd name="connsiteY9" fmla="*/ 664679 h 1649474"/>
                <a:gd name="connsiteX10" fmla="*/ 813775 w 1362031"/>
                <a:gd name="connsiteY10" fmla="*/ 652918 h 1649474"/>
                <a:gd name="connsiteX11" fmla="*/ 865622 w 1362031"/>
                <a:gd name="connsiteY11" fmla="*/ 683384 h 1649474"/>
                <a:gd name="connsiteX12" fmla="*/ 897351 w 1362031"/>
                <a:gd name="connsiteY12" fmla="*/ 717121 h 1649474"/>
                <a:gd name="connsiteX13" fmla="*/ 898616 w 1362031"/>
                <a:gd name="connsiteY13" fmla="*/ 716611 h 1649474"/>
                <a:gd name="connsiteX14" fmla="*/ 967565 w 1362031"/>
                <a:gd name="connsiteY14" fmla="*/ 674521 h 1649474"/>
                <a:gd name="connsiteX15" fmla="*/ 1135286 w 1362031"/>
                <a:gd name="connsiteY15" fmla="*/ 110182 h 1649474"/>
                <a:gd name="connsiteX16" fmla="*/ 1317820 w 1362031"/>
                <a:gd name="connsiteY16" fmla="*/ 41036 h 1649474"/>
                <a:gd name="connsiteX17" fmla="*/ 1082706 w 1362031"/>
                <a:gd name="connsiteY17" fmla="*/ 832135 h 1649474"/>
                <a:gd name="connsiteX18" fmla="*/ 986716 w 1362031"/>
                <a:gd name="connsiteY18" fmla="*/ 890732 h 1649474"/>
                <a:gd name="connsiteX19" fmla="*/ 1144086 w 1362031"/>
                <a:gd name="connsiteY19" fmla="*/ 1524878 h 1649474"/>
                <a:gd name="connsiteX20" fmla="*/ 663262 w 1362031"/>
                <a:gd name="connsiteY20" fmla="*/ 1649447 h 1649474"/>
                <a:gd name="connsiteX21" fmla="*/ 180058 w 1362031"/>
                <a:gd name="connsiteY21" fmla="*/ 1520115 h 1649474"/>
                <a:gd name="connsiteX22" fmla="*/ 355298 w 1362031"/>
                <a:gd name="connsiteY22" fmla="*/ 879989 h 1649474"/>
                <a:gd name="connsiteX23" fmla="*/ 351783 w 1362031"/>
                <a:gd name="connsiteY23" fmla="*/ 878406 h 1649474"/>
                <a:gd name="connsiteX24" fmla="*/ 257574 w 1362031"/>
                <a:gd name="connsiteY24" fmla="*/ 815572 h 1649474"/>
                <a:gd name="connsiteX25" fmla="*/ 54396 w 1362031"/>
                <a:gd name="connsiteY25" fmla="*/ 15675 h 1649474"/>
                <a:gd name="connsiteX26" fmla="*/ 94947 w 1362031"/>
                <a:gd name="connsiteY26" fmla="*/ 288 h 1649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362031" h="1649474">
                  <a:moveTo>
                    <a:pt x="94947" y="288"/>
                  </a:moveTo>
                  <a:cubicBezTo>
                    <a:pt x="160724" y="4770"/>
                    <a:pt x="278404" y="60485"/>
                    <a:pt x="234010" y="92091"/>
                  </a:cubicBezTo>
                  <a:cubicBezTo>
                    <a:pt x="148432" y="293242"/>
                    <a:pt x="207751" y="526778"/>
                    <a:pt x="378949" y="662706"/>
                  </a:cubicBezTo>
                  <a:cubicBezTo>
                    <a:pt x="400349" y="679697"/>
                    <a:pt x="422838" y="694640"/>
                    <a:pt x="446154" y="707529"/>
                  </a:cubicBezTo>
                  <a:lnTo>
                    <a:pt x="455034" y="711528"/>
                  </a:lnTo>
                  <a:lnTo>
                    <a:pt x="478529" y="687138"/>
                  </a:lnTo>
                  <a:lnTo>
                    <a:pt x="533466" y="654575"/>
                  </a:lnTo>
                  <a:lnTo>
                    <a:pt x="552767" y="664679"/>
                  </a:lnTo>
                  <a:cubicBezTo>
                    <a:pt x="583291" y="675452"/>
                    <a:pt x="625459" y="682115"/>
                    <a:pt x="672037" y="682115"/>
                  </a:cubicBezTo>
                  <a:cubicBezTo>
                    <a:pt x="718615" y="682115"/>
                    <a:pt x="760784" y="675452"/>
                    <a:pt x="791307" y="664679"/>
                  </a:cubicBezTo>
                  <a:lnTo>
                    <a:pt x="813775" y="652918"/>
                  </a:lnTo>
                  <a:lnTo>
                    <a:pt x="865622" y="683384"/>
                  </a:lnTo>
                  <a:lnTo>
                    <a:pt x="897351" y="717121"/>
                  </a:lnTo>
                  <a:lnTo>
                    <a:pt x="898616" y="716611"/>
                  </a:lnTo>
                  <a:cubicBezTo>
                    <a:pt x="922430" y="704668"/>
                    <a:pt x="945501" y="690640"/>
                    <a:pt x="967565" y="674521"/>
                  </a:cubicBezTo>
                  <a:cubicBezTo>
                    <a:pt x="1144080" y="545572"/>
                    <a:pt x="1212723" y="314605"/>
                    <a:pt x="1135286" y="110182"/>
                  </a:cubicBezTo>
                  <a:cubicBezTo>
                    <a:pt x="1065162" y="63321"/>
                    <a:pt x="1290312" y="-33546"/>
                    <a:pt x="1317820" y="41036"/>
                  </a:cubicBezTo>
                  <a:cubicBezTo>
                    <a:pt x="1426373" y="327599"/>
                    <a:pt x="1330148" y="651373"/>
                    <a:pt x="1082706" y="832135"/>
                  </a:cubicBezTo>
                  <a:lnTo>
                    <a:pt x="986716" y="890732"/>
                  </a:lnTo>
                  <a:lnTo>
                    <a:pt x="1144086" y="1524878"/>
                  </a:lnTo>
                  <a:cubicBezTo>
                    <a:pt x="1085544" y="1634628"/>
                    <a:pt x="823933" y="1650241"/>
                    <a:pt x="663262" y="1649447"/>
                  </a:cubicBezTo>
                  <a:cubicBezTo>
                    <a:pt x="502591" y="1648653"/>
                    <a:pt x="231385" y="1648358"/>
                    <a:pt x="180058" y="1520115"/>
                  </a:cubicBezTo>
                  <a:lnTo>
                    <a:pt x="355298" y="879989"/>
                  </a:lnTo>
                  <a:lnTo>
                    <a:pt x="351783" y="878406"/>
                  </a:lnTo>
                  <a:cubicBezTo>
                    <a:pt x="319098" y="860338"/>
                    <a:pt x="287573" y="839391"/>
                    <a:pt x="257574" y="815572"/>
                  </a:cubicBezTo>
                  <a:cubicBezTo>
                    <a:pt x="17586" y="625026"/>
                    <a:pt x="-65569" y="297651"/>
                    <a:pt x="54396" y="15675"/>
                  </a:cubicBezTo>
                  <a:cubicBezTo>
                    <a:pt x="56863" y="2993"/>
                    <a:pt x="73021" y="-1206"/>
                    <a:pt x="94947" y="288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04" name="楕円 203">
              <a:extLst>
                <a:ext uri="{FF2B5EF4-FFF2-40B4-BE49-F238E27FC236}">
                  <a16:creationId xmlns:a16="http://schemas.microsoft.com/office/drawing/2014/main" id="{40271E56-AA7A-4D5C-A8BD-EFD6CECC486C}"/>
                </a:ext>
              </a:extLst>
            </p:cNvPr>
            <p:cNvSpPr/>
            <p:nvPr/>
          </p:nvSpPr>
          <p:spPr>
            <a:xfrm>
              <a:off x="6025457" y="3111173"/>
              <a:ext cx="310418" cy="310418"/>
            </a:xfrm>
            <a:prstGeom prst="ellipse">
              <a:avLst/>
            </a:prstGeom>
            <a:solidFill>
              <a:srgbClr val="00206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05" name="グループ化 204">
              <a:extLst>
                <a:ext uri="{FF2B5EF4-FFF2-40B4-BE49-F238E27FC236}">
                  <a16:creationId xmlns:a16="http://schemas.microsoft.com/office/drawing/2014/main" id="{F68496A0-5C7F-4EE4-8F52-7BDA6C2520CD}"/>
                </a:ext>
              </a:extLst>
            </p:cNvPr>
            <p:cNvGrpSpPr/>
            <p:nvPr/>
          </p:nvGrpSpPr>
          <p:grpSpPr>
            <a:xfrm>
              <a:off x="5721788" y="2362059"/>
              <a:ext cx="938622" cy="983485"/>
              <a:chOff x="3080928" y="3421828"/>
              <a:chExt cx="938622" cy="983485"/>
            </a:xfrm>
          </p:grpSpPr>
          <p:sp>
            <p:nvSpPr>
              <p:cNvPr id="216" name="楕円 215">
                <a:extLst>
                  <a:ext uri="{FF2B5EF4-FFF2-40B4-BE49-F238E27FC236}">
                    <a16:creationId xmlns:a16="http://schemas.microsoft.com/office/drawing/2014/main" id="{11090567-5FFB-42AF-886B-20FECF5035D2}"/>
                  </a:ext>
                </a:extLst>
              </p:cNvPr>
              <p:cNvSpPr/>
              <p:nvPr/>
            </p:nvSpPr>
            <p:spPr>
              <a:xfrm>
                <a:off x="3300003" y="3421828"/>
                <a:ext cx="487772" cy="410852"/>
              </a:xfrm>
              <a:prstGeom prst="ellipse">
                <a:avLst/>
              </a:prstGeom>
              <a:pattFill prst="dkVert">
                <a:fgClr>
                  <a:schemeClr val="bg2">
                    <a:lumMod val="50000"/>
                  </a:schemeClr>
                </a:fgClr>
                <a:bgClr>
                  <a:schemeClr val="bg2">
                    <a:lumMod val="75000"/>
                  </a:schemeClr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7" name="楕円 216">
                <a:extLst>
                  <a:ext uri="{FF2B5EF4-FFF2-40B4-BE49-F238E27FC236}">
                    <a16:creationId xmlns:a16="http://schemas.microsoft.com/office/drawing/2014/main" id="{888F2692-A7B2-4172-92FC-83FA49FA5EF0}"/>
                  </a:ext>
                </a:extLst>
              </p:cNvPr>
              <p:cNvSpPr/>
              <p:nvPr/>
            </p:nvSpPr>
            <p:spPr>
              <a:xfrm>
                <a:off x="3080928" y="3534128"/>
                <a:ext cx="938622" cy="638870"/>
              </a:xfrm>
              <a:prstGeom prst="ellipse">
                <a:avLst/>
              </a:prstGeom>
              <a:pattFill prst="dkVert">
                <a:fgClr>
                  <a:schemeClr val="bg2">
                    <a:lumMod val="50000"/>
                  </a:schemeClr>
                </a:fgClr>
                <a:bgClr>
                  <a:schemeClr val="bg2">
                    <a:lumMod val="75000"/>
                  </a:schemeClr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18" name="グループ化 217">
                <a:extLst>
                  <a:ext uri="{FF2B5EF4-FFF2-40B4-BE49-F238E27FC236}">
                    <a16:creationId xmlns:a16="http://schemas.microsoft.com/office/drawing/2014/main" id="{53ECE530-AFA7-4D90-A28F-5BCFA7FDEEA7}"/>
                  </a:ext>
                </a:extLst>
              </p:cNvPr>
              <p:cNvGrpSpPr/>
              <p:nvPr/>
            </p:nvGrpSpPr>
            <p:grpSpPr>
              <a:xfrm>
                <a:off x="3103150" y="3992544"/>
                <a:ext cx="894176" cy="255746"/>
                <a:chOff x="3079069" y="3992544"/>
                <a:chExt cx="942337" cy="255746"/>
              </a:xfrm>
            </p:grpSpPr>
            <p:sp>
              <p:nvSpPr>
                <p:cNvPr id="231" name="楕円 230">
                  <a:extLst>
                    <a:ext uri="{FF2B5EF4-FFF2-40B4-BE49-F238E27FC236}">
                      <a16:creationId xmlns:a16="http://schemas.microsoft.com/office/drawing/2014/main" id="{ACFEB27F-BA3C-48AE-B902-9985746427B5}"/>
                    </a:ext>
                  </a:extLst>
                </p:cNvPr>
                <p:cNvSpPr/>
                <p:nvPr/>
              </p:nvSpPr>
              <p:spPr>
                <a:xfrm rot="20700000">
                  <a:off x="3079069" y="3992544"/>
                  <a:ext cx="209108" cy="255746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2" name="楕円 231">
                  <a:extLst>
                    <a:ext uri="{FF2B5EF4-FFF2-40B4-BE49-F238E27FC236}">
                      <a16:creationId xmlns:a16="http://schemas.microsoft.com/office/drawing/2014/main" id="{288ABF1B-26FC-470E-AD53-1B88F7C9DE58}"/>
                    </a:ext>
                  </a:extLst>
                </p:cNvPr>
                <p:cNvSpPr/>
                <p:nvPr/>
              </p:nvSpPr>
              <p:spPr>
                <a:xfrm rot="20700000">
                  <a:off x="3117095" y="4039051"/>
                  <a:ext cx="133058" cy="162732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3" name="楕円 232">
                  <a:extLst>
                    <a:ext uri="{FF2B5EF4-FFF2-40B4-BE49-F238E27FC236}">
                      <a16:creationId xmlns:a16="http://schemas.microsoft.com/office/drawing/2014/main" id="{C4A43BD3-3B2C-4186-A7C2-2949E62DB420}"/>
                    </a:ext>
                  </a:extLst>
                </p:cNvPr>
                <p:cNvSpPr/>
                <p:nvPr/>
              </p:nvSpPr>
              <p:spPr>
                <a:xfrm rot="900000" flipH="1">
                  <a:off x="3812298" y="3992544"/>
                  <a:ext cx="209108" cy="255746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4" name="楕円 233">
                  <a:extLst>
                    <a:ext uri="{FF2B5EF4-FFF2-40B4-BE49-F238E27FC236}">
                      <a16:creationId xmlns:a16="http://schemas.microsoft.com/office/drawing/2014/main" id="{C2BABD14-B1D8-43CC-B31C-863374DF98E4}"/>
                    </a:ext>
                  </a:extLst>
                </p:cNvPr>
                <p:cNvSpPr/>
                <p:nvPr/>
              </p:nvSpPr>
              <p:spPr>
                <a:xfrm rot="900000" flipH="1">
                  <a:off x="3850322" y="4039051"/>
                  <a:ext cx="133058" cy="162732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19" name="楕円 190">
                <a:extLst>
                  <a:ext uri="{FF2B5EF4-FFF2-40B4-BE49-F238E27FC236}">
                    <a16:creationId xmlns:a16="http://schemas.microsoft.com/office/drawing/2014/main" id="{9BD21335-D72E-4307-8339-C5B78E942379}"/>
                  </a:ext>
                </a:extLst>
              </p:cNvPr>
              <p:cNvSpPr/>
              <p:nvPr/>
            </p:nvSpPr>
            <p:spPr>
              <a:xfrm>
                <a:off x="3186253" y="3705341"/>
                <a:ext cx="718996" cy="699972"/>
              </a:xfrm>
              <a:custGeom>
                <a:avLst/>
                <a:gdLst>
                  <a:gd name="connsiteX0" fmla="*/ 0 w 718996"/>
                  <a:gd name="connsiteY0" fmla="*/ 411884 h 823767"/>
                  <a:gd name="connsiteX1" fmla="*/ 359498 w 718996"/>
                  <a:gd name="connsiteY1" fmla="*/ 0 h 823767"/>
                  <a:gd name="connsiteX2" fmla="*/ 718996 w 718996"/>
                  <a:gd name="connsiteY2" fmla="*/ 411884 h 823767"/>
                  <a:gd name="connsiteX3" fmla="*/ 359498 w 718996"/>
                  <a:gd name="connsiteY3" fmla="*/ 823768 h 823767"/>
                  <a:gd name="connsiteX4" fmla="*/ 0 w 718996"/>
                  <a:gd name="connsiteY4" fmla="*/ 411884 h 823767"/>
                  <a:gd name="connsiteX0" fmla="*/ 0 w 718996"/>
                  <a:gd name="connsiteY0" fmla="*/ 411884 h 823768"/>
                  <a:gd name="connsiteX1" fmla="*/ 359498 w 718996"/>
                  <a:gd name="connsiteY1" fmla="*/ 0 h 823768"/>
                  <a:gd name="connsiteX2" fmla="*/ 718996 w 718996"/>
                  <a:gd name="connsiteY2" fmla="*/ 411884 h 823768"/>
                  <a:gd name="connsiteX3" fmla="*/ 359498 w 718996"/>
                  <a:gd name="connsiteY3" fmla="*/ 823768 h 823768"/>
                  <a:gd name="connsiteX4" fmla="*/ 0 w 718996"/>
                  <a:gd name="connsiteY4" fmla="*/ 411884 h 823768"/>
                  <a:gd name="connsiteX0" fmla="*/ 0 w 718996"/>
                  <a:gd name="connsiteY0" fmla="*/ 411884 h 823768"/>
                  <a:gd name="connsiteX1" fmla="*/ 359498 w 718996"/>
                  <a:gd name="connsiteY1" fmla="*/ 0 h 823768"/>
                  <a:gd name="connsiteX2" fmla="*/ 718996 w 718996"/>
                  <a:gd name="connsiteY2" fmla="*/ 411884 h 823768"/>
                  <a:gd name="connsiteX3" fmla="*/ 359498 w 718996"/>
                  <a:gd name="connsiteY3" fmla="*/ 823768 h 823768"/>
                  <a:gd name="connsiteX4" fmla="*/ 0 w 718996"/>
                  <a:gd name="connsiteY4" fmla="*/ 411884 h 823768"/>
                  <a:gd name="connsiteX0" fmla="*/ 0 w 718996"/>
                  <a:gd name="connsiteY0" fmla="*/ 411884 h 823768"/>
                  <a:gd name="connsiteX1" fmla="*/ 359498 w 718996"/>
                  <a:gd name="connsiteY1" fmla="*/ 0 h 823768"/>
                  <a:gd name="connsiteX2" fmla="*/ 718996 w 718996"/>
                  <a:gd name="connsiteY2" fmla="*/ 411884 h 823768"/>
                  <a:gd name="connsiteX3" fmla="*/ 359498 w 718996"/>
                  <a:gd name="connsiteY3" fmla="*/ 823768 h 823768"/>
                  <a:gd name="connsiteX4" fmla="*/ 0 w 718996"/>
                  <a:gd name="connsiteY4" fmla="*/ 411884 h 823768"/>
                  <a:gd name="connsiteX0" fmla="*/ 0 w 718996"/>
                  <a:gd name="connsiteY0" fmla="*/ 335684 h 747568"/>
                  <a:gd name="connsiteX1" fmla="*/ 353148 w 718996"/>
                  <a:gd name="connsiteY1" fmla="*/ 0 h 747568"/>
                  <a:gd name="connsiteX2" fmla="*/ 718996 w 718996"/>
                  <a:gd name="connsiteY2" fmla="*/ 335684 h 747568"/>
                  <a:gd name="connsiteX3" fmla="*/ 359498 w 718996"/>
                  <a:gd name="connsiteY3" fmla="*/ 747568 h 747568"/>
                  <a:gd name="connsiteX4" fmla="*/ 0 w 718996"/>
                  <a:gd name="connsiteY4" fmla="*/ 335684 h 7475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18996" h="747568">
                    <a:moveTo>
                      <a:pt x="0" y="335684"/>
                    </a:moveTo>
                    <a:cubicBezTo>
                      <a:pt x="0" y="108207"/>
                      <a:pt x="154603" y="0"/>
                      <a:pt x="353148" y="0"/>
                    </a:cubicBezTo>
                    <a:cubicBezTo>
                      <a:pt x="551693" y="0"/>
                      <a:pt x="718996" y="108207"/>
                      <a:pt x="718996" y="335684"/>
                    </a:cubicBezTo>
                    <a:cubicBezTo>
                      <a:pt x="718996" y="563161"/>
                      <a:pt x="558043" y="747568"/>
                      <a:pt x="359498" y="747568"/>
                    </a:cubicBezTo>
                    <a:cubicBezTo>
                      <a:pt x="160953" y="747568"/>
                      <a:pt x="0" y="563161"/>
                      <a:pt x="0" y="335684"/>
                    </a:cubicBezTo>
                    <a:close/>
                  </a:path>
                </a:pathLst>
              </a:custGeom>
              <a:solidFill>
                <a:srgbClr val="FF6699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0" name="フリーフォーム: 図形 219">
                <a:extLst>
                  <a:ext uri="{FF2B5EF4-FFF2-40B4-BE49-F238E27FC236}">
                    <a16:creationId xmlns:a16="http://schemas.microsoft.com/office/drawing/2014/main" id="{8C8193E3-C36D-4B98-964D-9AB7182D3B11}"/>
                  </a:ext>
                </a:extLst>
              </p:cNvPr>
              <p:cNvSpPr/>
              <p:nvPr/>
            </p:nvSpPr>
            <p:spPr>
              <a:xfrm rot="5400000">
                <a:off x="3320056" y="3902016"/>
                <a:ext cx="96946" cy="104784"/>
              </a:xfrm>
              <a:custGeom>
                <a:avLst/>
                <a:gdLst>
                  <a:gd name="connsiteX0" fmla="*/ 0 w 190595"/>
                  <a:gd name="connsiteY0" fmla="*/ 125196 h 125196"/>
                  <a:gd name="connsiteX1" fmla="*/ 72614 w 190595"/>
                  <a:gd name="connsiteY1" fmla="*/ 0 h 125196"/>
                  <a:gd name="connsiteX2" fmla="*/ 117982 w 190595"/>
                  <a:gd name="connsiteY2" fmla="*/ 0 h 125196"/>
                  <a:gd name="connsiteX3" fmla="*/ 190595 w 190595"/>
                  <a:gd name="connsiteY3" fmla="*/ 125196 h 125196"/>
                  <a:gd name="connsiteX4" fmla="*/ 146401 w 190595"/>
                  <a:gd name="connsiteY4" fmla="*/ 125196 h 125196"/>
                  <a:gd name="connsiteX5" fmla="*/ 95300 w 190595"/>
                  <a:gd name="connsiteY5" fmla="*/ 37091 h 125196"/>
                  <a:gd name="connsiteX6" fmla="*/ 44199 w 190595"/>
                  <a:gd name="connsiteY6" fmla="*/ 125196 h 1251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0595" h="125196">
                    <a:moveTo>
                      <a:pt x="0" y="125196"/>
                    </a:moveTo>
                    <a:lnTo>
                      <a:pt x="72614" y="0"/>
                    </a:lnTo>
                    <a:lnTo>
                      <a:pt x="117982" y="0"/>
                    </a:lnTo>
                    <a:lnTo>
                      <a:pt x="190595" y="125196"/>
                    </a:lnTo>
                    <a:lnTo>
                      <a:pt x="146401" y="125196"/>
                    </a:lnTo>
                    <a:lnTo>
                      <a:pt x="95300" y="37091"/>
                    </a:lnTo>
                    <a:lnTo>
                      <a:pt x="44199" y="125196"/>
                    </a:lnTo>
                    <a:close/>
                  </a:path>
                </a:pathLst>
              </a:cu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21" name="フリーフォーム: 図形 220">
                <a:extLst>
                  <a:ext uri="{FF2B5EF4-FFF2-40B4-BE49-F238E27FC236}">
                    <a16:creationId xmlns:a16="http://schemas.microsoft.com/office/drawing/2014/main" id="{5F065F9F-FF01-4478-9A95-0D0BA1BA4237}"/>
                  </a:ext>
                </a:extLst>
              </p:cNvPr>
              <p:cNvSpPr/>
              <p:nvPr/>
            </p:nvSpPr>
            <p:spPr>
              <a:xfrm rot="16200000" flipH="1">
                <a:off x="3659129" y="3902016"/>
                <a:ext cx="96946" cy="104784"/>
              </a:xfrm>
              <a:custGeom>
                <a:avLst/>
                <a:gdLst>
                  <a:gd name="connsiteX0" fmla="*/ 0 w 190595"/>
                  <a:gd name="connsiteY0" fmla="*/ 125196 h 125196"/>
                  <a:gd name="connsiteX1" fmla="*/ 72614 w 190595"/>
                  <a:gd name="connsiteY1" fmla="*/ 0 h 125196"/>
                  <a:gd name="connsiteX2" fmla="*/ 117982 w 190595"/>
                  <a:gd name="connsiteY2" fmla="*/ 0 h 125196"/>
                  <a:gd name="connsiteX3" fmla="*/ 190595 w 190595"/>
                  <a:gd name="connsiteY3" fmla="*/ 125196 h 125196"/>
                  <a:gd name="connsiteX4" fmla="*/ 146401 w 190595"/>
                  <a:gd name="connsiteY4" fmla="*/ 125196 h 125196"/>
                  <a:gd name="connsiteX5" fmla="*/ 95300 w 190595"/>
                  <a:gd name="connsiteY5" fmla="*/ 37091 h 125196"/>
                  <a:gd name="connsiteX6" fmla="*/ 44199 w 190595"/>
                  <a:gd name="connsiteY6" fmla="*/ 125196 h 1251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0595" h="125196">
                    <a:moveTo>
                      <a:pt x="0" y="125196"/>
                    </a:moveTo>
                    <a:lnTo>
                      <a:pt x="72614" y="0"/>
                    </a:lnTo>
                    <a:lnTo>
                      <a:pt x="117982" y="0"/>
                    </a:lnTo>
                    <a:lnTo>
                      <a:pt x="190595" y="125196"/>
                    </a:lnTo>
                    <a:lnTo>
                      <a:pt x="146401" y="125196"/>
                    </a:lnTo>
                    <a:lnTo>
                      <a:pt x="95300" y="37091"/>
                    </a:lnTo>
                    <a:lnTo>
                      <a:pt x="44199" y="125196"/>
                    </a:lnTo>
                    <a:close/>
                  </a:path>
                </a:pathLst>
              </a:cu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22" name="グループ化 221">
                <a:extLst>
                  <a:ext uri="{FF2B5EF4-FFF2-40B4-BE49-F238E27FC236}">
                    <a16:creationId xmlns:a16="http://schemas.microsoft.com/office/drawing/2014/main" id="{8F05E4CF-E6B6-401D-B301-26F6A9B4966C}"/>
                  </a:ext>
                </a:extLst>
              </p:cNvPr>
              <p:cNvGrpSpPr/>
              <p:nvPr/>
            </p:nvGrpSpPr>
            <p:grpSpPr>
              <a:xfrm>
                <a:off x="3449576" y="4021183"/>
                <a:ext cx="169924" cy="105038"/>
                <a:chOff x="3225740" y="1685615"/>
                <a:chExt cx="317560" cy="159844"/>
              </a:xfrm>
              <a:solidFill>
                <a:srgbClr val="FF5050"/>
              </a:solidFill>
            </p:grpSpPr>
            <p:sp>
              <p:nvSpPr>
                <p:cNvPr id="228" name="フリーフォーム: 図形 227">
                  <a:extLst>
                    <a:ext uri="{FF2B5EF4-FFF2-40B4-BE49-F238E27FC236}">
                      <a16:creationId xmlns:a16="http://schemas.microsoft.com/office/drawing/2014/main" id="{5B4F8B2F-73E7-4E0D-8FB4-A029DA3C2968}"/>
                    </a:ext>
                  </a:extLst>
                </p:cNvPr>
                <p:cNvSpPr/>
                <p:nvPr/>
              </p:nvSpPr>
              <p:spPr>
                <a:xfrm>
                  <a:off x="3225740" y="1685615"/>
                  <a:ext cx="317560" cy="159844"/>
                </a:xfrm>
                <a:custGeom>
                  <a:avLst/>
                  <a:gdLst>
                    <a:gd name="connsiteX0" fmla="*/ 85800 w 317560"/>
                    <a:gd name="connsiteY0" fmla="*/ 0 h 159844"/>
                    <a:gd name="connsiteX1" fmla="*/ 96976 w 317560"/>
                    <a:gd name="connsiteY1" fmla="*/ 2803 h 159844"/>
                    <a:gd name="connsiteX2" fmla="*/ 158780 w 317560"/>
                    <a:gd name="connsiteY2" fmla="*/ 7444 h 159844"/>
                    <a:gd name="connsiteX3" fmla="*/ 220584 w 317560"/>
                    <a:gd name="connsiteY3" fmla="*/ 2803 h 159844"/>
                    <a:gd name="connsiteX4" fmla="*/ 225793 w 317560"/>
                    <a:gd name="connsiteY4" fmla="*/ 1497 h 159844"/>
                    <a:gd name="connsiteX5" fmla="*/ 268445 w 317560"/>
                    <a:gd name="connsiteY5" fmla="*/ 28790 h 159844"/>
                    <a:gd name="connsiteX6" fmla="*/ 317560 w 317560"/>
                    <a:gd name="connsiteY6" fmla="*/ 100786 h 159844"/>
                    <a:gd name="connsiteX7" fmla="*/ 158780 w 317560"/>
                    <a:gd name="connsiteY7" fmla="*/ 159844 h 159844"/>
                    <a:gd name="connsiteX8" fmla="*/ 0 w 317560"/>
                    <a:gd name="connsiteY8" fmla="*/ 100786 h 159844"/>
                    <a:gd name="connsiteX9" fmla="*/ 43897 w 317560"/>
                    <a:gd name="connsiteY9" fmla="*/ 28790 h 159844"/>
                    <a:gd name="connsiteX0" fmla="*/ 158780 w 317560"/>
                    <a:gd name="connsiteY0" fmla="*/ 7444 h 159844"/>
                    <a:gd name="connsiteX1" fmla="*/ 220584 w 317560"/>
                    <a:gd name="connsiteY1" fmla="*/ 2803 h 159844"/>
                    <a:gd name="connsiteX2" fmla="*/ 225793 w 317560"/>
                    <a:gd name="connsiteY2" fmla="*/ 1497 h 159844"/>
                    <a:gd name="connsiteX3" fmla="*/ 268445 w 317560"/>
                    <a:gd name="connsiteY3" fmla="*/ 28790 h 159844"/>
                    <a:gd name="connsiteX4" fmla="*/ 317560 w 317560"/>
                    <a:gd name="connsiteY4" fmla="*/ 100786 h 159844"/>
                    <a:gd name="connsiteX5" fmla="*/ 158780 w 317560"/>
                    <a:gd name="connsiteY5" fmla="*/ 159844 h 159844"/>
                    <a:gd name="connsiteX6" fmla="*/ 0 w 317560"/>
                    <a:gd name="connsiteY6" fmla="*/ 100786 h 159844"/>
                    <a:gd name="connsiteX7" fmla="*/ 43897 w 317560"/>
                    <a:gd name="connsiteY7" fmla="*/ 28790 h 159844"/>
                    <a:gd name="connsiteX8" fmla="*/ 85800 w 317560"/>
                    <a:gd name="connsiteY8" fmla="*/ 0 h 159844"/>
                    <a:gd name="connsiteX9" fmla="*/ 96976 w 317560"/>
                    <a:gd name="connsiteY9" fmla="*/ 2803 h 159844"/>
                    <a:gd name="connsiteX10" fmla="*/ 250220 w 317560"/>
                    <a:gd name="connsiteY10" fmla="*/ 98884 h 159844"/>
                    <a:gd name="connsiteX0" fmla="*/ 158780 w 317560"/>
                    <a:gd name="connsiteY0" fmla="*/ 7444 h 159844"/>
                    <a:gd name="connsiteX1" fmla="*/ 220584 w 317560"/>
                    <a:gd name="connsiteY1" fmla="*/ 2803 h 159844"/>
                    <a:gd name="connsiteX2" fmla="*/ 225793 w 317560"/>
                    <a:gd name="connsiteY2" fmla="*/ 1497 h 159844"/>
                    <a:gd name="connsiteX3" fmla="*/ 268445 w 317560"/>
                    <a:gd name="connsiteY3" fmla="*/ 28790 h 159844"/>
                    <a:gd name="connsiteX4" fmla="*/ 317560 w 317560"/>
                    <a:gd name="connsiteY4" fmla="*/ 100786 h 159844"/>
                    <a:gd name="connsiteX5" fmla="*/ 158780 w 317560"/>
                    <a:gd name="connsiteY5" fmla="*/ 159844 h 159844"/>
                    <a:gd name="connsiteX6" fmla="*/ 0 w 317560"/>
                    <a:gd name="connsiteY6" fmla="*/ 100786 h 159844"/>
                    <a:gd name="connsiteX7" fmla="*/ 43897 w 317560"/>
                    <a:gd name="connsiteY7" fmla="*/ 28790 h 159844"/>
                    <a:gd name="connsiteX8" fmla="*/ 85800 w 317560"/>
                    <a:gd name="connsiteY8" fmla="*/ 0 h 159844"/>
                    <a:gd name="connsiteX9" fmla="*/ 96976 w 317560"/>
                    <a:gd name="connsiteY9" fmla="*/ 2803 h 159844"/>
                    <a:gd name="connsiteX0" fmla="*/ 220584 w 317560"/>
                    <a:gd name="connsiteY0" fmla="*/ 2803 h 159844"/>
                    <a:gd name="connsiteX1" fmla="*/ 225793 w 317560"/>
                    <a:gd name="connsiteY1" fmla="*/ 1497 h 159844"/>
                    <a:gd name="connsiteX2" fmla="*/ 268445 w 317560"/>
                    <a:gd name="connsiteY2" fmla="*/ 28790 h 159844"/>
                    <a:gd name="connsiteX3" fmla="*/ 317560 w 317560"/>
                    <a:gd name="connsiteY3" fmla="*/ 100786 h 159844"/>
                    <a:gd name="connsiteX4" fmla="*/ 158780 w 317560"/>
                    <a:gd name="connsiteY4" fmla="*/ 159844 h 159844"/>
                    <a:gd name="connsiteX5" fmla="*/ 0 w 317560"/>
                    <a:gd name="connsiteY5" fmla="*/ 100786 h 159844"/>
                    <a:gd name="connsiteX6" fmla="*/ 43897 w 317560"/>
                    <a:gd name="connsiteY6" fmla="*/ 28790 h 159844"/>
                    <a:gd name="connsiteX7" fmla="*/ 85800 w 317560"/>
                    <a:gd name="connsiteY7" fmla="*/ 0 h 159844"/>
                    <a:gd name="connsiteX8" fmla="*/ 96976 w 317560"/>
                    <a:gd name="connsiteY8" fmla="*/ 2803 h 1598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17560" h="159844">
                      <a:moveTo>
                        <a:pt x="220584" y="2803"/>
                      </a:moveTo>
                      <a:lnTo>
                        <a:pt x="225793" y="1497"/>
                      </a:lnTo>
                      <a:lnTo>
                        <a:pt x="268445" y="28790"/>
                      </a:lnTo>
                      <a:cubicBezTo>
                        <a:pt x="298483" y="54595"/>
                        <a:pt x="317560" y="84477"/>
                        <a:pt x="317560" y="100786"/>
                      </a:cubicBezTo>
                      <a:cubicBezTo>
                        <a:pt x="317560" y="133403"/>
                        <a:pt x="246471" y="159844"/>
                        <a:pt x="158780" y="159844"/>
                      </a:cubicBezTo>
                      <a:cubicBezTo>
                        <a:pt x="71089" y="159844"/>
                        <a:pt x="0" y="133403"/>
                        <a:pt x="0" y="100786"/>
                      </a:cubicBezTo>
                      <a:cubicBezTo>
                        <a:pt x="0" y="84477"/>
                        <a:pt x="16468" y="54595"/>
                        <a:pt x="43897" y="28790"/>
                      </a:cubicBezTo>
                      <a:lnTo>
                        <a:pt x="85800" y="0"/>
                      </a:lnTo>
                      <a:lnTo>
                        <a:pt x="96976" y="2803"/>
                      </a:lnTo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9" name="楕円 228">
                  <a:extLst>
                    <a:ext uri="{FF2B5EF4-FFF2-40B4-BE49-F238E27FC236}">
                      <a16:creationId xmlns:a16="http://schemas.microsoft.com/office/drawing/2014/main" id="{D8919F1C-E913-46C2-8804-93D82E4F70C9}"/>
                    </a:ext>
                  </a:extLst>
                </p:cNvPr>
                <p:cNvSpPr/>
                <p:nvPr/>
              </p:nvSpPr>
              <p:spPr>
                <a:xfrm rot="900000">
                  <a:off x="3257298" y="1767430"/>
                  <a:ext cx="108030" cy="45787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0" name="楕円 229">
                  <a:extLst>
                    <a:ext uri="{FF2B5EF4-FFF2-40B4-BE49-F238E27FC236}">
                      <a16:creationId xmlns:a16="http://schemas.microsoft.com/office/drawing/2014/main" id="{047B49F3-9068-4F7E-857C-697A7414C67E}"/>
                    </a:ext>
                  </a:extLst>
                </p:cNvPr>
                <p:cNvSpPr/>
                <p:nvPr/>
              </p:nvSpPr>
              <p:spPr>
                <a:xfrm rot="20700000" flipH="1">
                  <a:off x="3404938" y="1767430"/>
                  <a:ext cx="108030" cy="45787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23" name="フリーフォーム: 図形 222">
                <a:extLst>
                  <a:ext uri="{FF2B5EF4-FFF2-40B4-BE49-F238E27FC236}">
                    <a16:creationId xmlns:a16="http://schemas.microsoft.com/office/drawing/2014/main" id="{193414FD-DA1E-44F7-9275-1402467BB4E1}"/>
                  </a:ext>
                </a:extLst>
              </p:cNvPr>
              <p:cNvSpPr/>
              <p:nvPr/>
            </p:nvSpPr>
            <p:spPr>
              <a:xfrm>
                <a:off x="3364705" y="4194244"/>
                <a:ext cx="357190" cy="95320"/>
              </a:xfrm>
              <a:custGeom>
                <a:avLst/>
                <a:gdLst>
                  <a:gd name="connsiteX0" fmla="*/ 130218 w 382085"/>
                  <a:gd name="connsiteY0" fmla="*/ 39 h 131620"/>
                  <a:gd name="connsiteX1" fmla="*/ 166524 w 382085"/>
                  <a:gd name="connsiteY1" fmla="*/ 4017 h 131620"/>
                  <a:gd name="connsiteX2" fmla="*/ 191044 w 382085"/>
                  <a:gd name="connsiteY2" fmla="*/ 15739 h 131620"/>
                  <a:gd name="connsiteX3" fmla="*/ 215563 w 382085"/>
                  <a:gd name="connsiteY3" fmla="*/ 4018 h 131620"/>
                  <a:gd name="connsiteX4" fmla="*/ 293390 w 382085"/>
                  <a:gd name="connsiteY4" fmla="*/ 6139 h 131620"/>
                  <a:gd name="connsiteX5" fmla="*/ 380842 w 382085"/>
                  <a:gd name="connsiteY5" fmla="*/ 93527 h 131620"/>
                  <a:gd name="connsiteX6" fmla="*/ 261412 w 382085"/>
                  <a:gd name="connsiteY6" fmla="*/ 125481 h 131620"/>
                  <a:gd name="connsiteX7" fmla="*/ 192951 w 382085"/>
                  <a:gd name="connsiteY7" fmla="*/ 88405 h 131620"/>
                  <a:gd name="connsiteX8" fmla="*/ 191044 w 382085"/>
                  <a:gd name="connsiteY8" fmla="*/ 83351 h 131620"/>
                  <a:gd name="connsiteX9" fmla="*/ 189135 w 382085"/>
                  <a:gd name="connsiteY9" fmla="*/ 88405 h 131620"/>
                  <a:gd name="connsiteX10" fmla="*/ 120674 w 382085"/>
                  <a:gd name="connsiteY10" fmla="*/ 125481 h 131620"/>
                  <a:gd name="connsiteX11" fmla="*/ 1243 w 382085"/>
                  <a:gd name="connsiteY11" fmla="*/ 93528 h 131620"/>
                  <a:gd name="connsiteX12" fmla="*/ 88696 w 382085"/>
                  <a:gd name="connsiteY12" fmla="*/ 6139 h 131620"/>
                  <a:gd name="connsiteX13" fmla="*/ 130218 w 382085"/>
                  <a:gd name="connsiteY13" fmla="*/ 39 h 131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82085" h="131620">
                    <a:moveTo>
                      <a:pt x="130218" y="39"/>
                    </a:moveTo>
                    <a:cubicBezTo>
                      <a:pt x="143401" y="-257"/>
                      <a:pt x="155717" y="1126"/>
                      <a:pt x="166524" y="4017"/>
                    </a:cubicBezTo>
                    <a:lnTo>
                      <a:pt x="191044" y="15739"/>
                    </a:lnTo>
                    <a:lnTo>
                      <a:pt x="215563" y="4018"/>
                    </a:lnTo>
                    <a:cubicBezTo>
                      <a:pt x="237175" y="-1765"/>
                      <a:pt x="264826" y="-1515"/>
                      <a:pt x="293390" y="6139"/>
                    </a:cubicBezTo>
                    <a:cubicBezTo>
                      <a:pt x="350519" y="21447"/>
                      <a:pt x="389673" y="60572"/>
                      <a:pt x="380842" y="93527"/>
                    </a:cubicBezTo>
                    <a:cubicBezTo>
                      <a:pt x="372012" y="126482"/>
                      <a:pt x="318541" y="140789"/>
                      <a:pt x="261412" y="125481"/>
                    </a:cubicBezTo>
                    <a:cubicBezTo>
                      <a:pt x="232848" y="117827"/>
                      <a:pt x="208778" y="104219"/>
                      <a:pt x="192951" y="88405"/>
                    </a:cubicBezTo>
                    <a:lnTo>
                      <a:pt x="191044" y="83351"/>
                    </a:lnTo>
                    <a:lnTo>
                      <a:pt x="189135" y="88405"/>
                    </a:lnTo>
                    <a:cubicBezTo>
                      <a:pt x="173309" y="104219"/>
                      <a:pt x="149239" y="117827"/>
                      <a:pt x="120674" y="125481"/>
                    </a:cubicBezTo>
                    <a:cubicBezTo>
                      <a:pt x="63544" y="140789"/>
                      <a:pt x="10074" y="126483"/>
                      <a:pt x="1243" y="93528"/>
                    </a:cubicBezTo>
                    <a:cubicBezTo>
                      <a:pt x="-7587" y="60572"/>
                      <a:pt x="31566" y="21447"/>
                      <a:pt x="88696" y="6139"/>
                    </a:cubicBezTo>
                    <a:cubicBezTo>
                      <a:pt x="102979" y="2312"/>
                      <a:pt x="117033" y="336"/>
                      <a:pt x="130218" y="39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4" name="月 223">
                <a:extLst>
                  <a:ext uri="{FF2B5EF4-FFF2-40B4-BE49-F238E27FC236}">
                    <a16:creationId xmlns:a16="http://schemas.microsoft.com/office/drawing/2014/main" id="{F9D19B68-9266-4D08-9615-E28670690A03}"/>
                  </a:ext>
                </a:extLst>
              </p:cNvPr>
              <p:cNvSpPr/>
              <p:nvPr/>
            </p:nvSpPr>
            <p:spPr>
              <a:xfrm rot="1800000">
                <a:off x="3310759" y="4100085"/>
                <a:ext cx="45719" cy="192218"/>
              </a:xfrm>
              <a:prstGeom prst="moon">
                <a:avLst>
                  <a:gd name="adj" fmla="val 63481"/>
                </a:avLst>
              </a:prstGeom>
              <a:solidFill>
                <a:srgbClr val="FF00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5" name="月 224">
                <a:extLst>
                  <a:ext uri="{FF2B5EF4-FFF2-40B4-BE49-F238E27FC236}">
                    <a16:creationId xmlns:a16="http://schemas.microsoft.com/office/drawing/2014/main" id="{9ABA47D1-E0AA-4E7E-80F4-B7B28329D79C}"/>
                  </a:ext>
                </a:extLst>
              </p:cNvPr>
              <p:cNvSpPr/>
              <p:nvPr/>
            </p:nvSpPr>
            <p:spPr>
              <a:xfrm rot="19800000" flipH="1">
                <a:off x="3717953" y="4100085"/>
                <a:ext cx="45719" cy="192218"/>
              </a:xfrm>
              <a:prstGeom prst="moon">
                <a:avLst>
                  <a:gd name="adj" fmla="val 63481"/>
                </a:avLst>
              </a:prstGeom>
              <a:solidFill>
                <a:srgbClr val="FF00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6" name="月 225">
                <a:extLst>
                  <a:ext uri="{FF2B5EF4-FFF2-40B4-BE49-F238E27FC236}">
                    <a16:creationId xmlns:a16="http://schemas.microsoft.com/office/drawing/2014/main" id="{92326FC7-B095-45A7-9A56-6F2F35D00E49}"/>
                  </a:ext>
                </a:extLst>
              </p:cNvPr>
              <p:cNvSpPr/>
              <p:nvPr/>
            </p:nvSpPr>
            <p:spPr>
              <a:xfrm rot="6300000" flipH="1">
                <a:off x="3311996" y="3729965"/>
                <a:ext cx="60847" cy="224316"/>
              </a:xfrm>
              <a:prstGeom prst="moon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7" name="月 226">
                <a:extLst>
                  <a:ext uri="{FF2B5EF4-FFF2-40B4-BE49-F238E27FC236}">
                    <a16:creationId xmlns:a16="http://schemas.microsoft.com/office/drawing/2014/main" id="{3BB543FF-ACB0-4CA4-8682-16E9BF6F9C10}"/>
                  </a:ext>
                </a:extLst>
              </p:cNvPr>
              <p:cNvSpPr/>
              <p:nvPr/>
            </p:nvSpPr>
            <p:spPr>
              <a:xfrm rot="15300000">
                <a:off x="3705288" y="3732690"/>
                <a:ext cx="60847" cy="224316"/>
              </a:xfrm>
              <a:prstGeom prst="moon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206" name="四角形: 上の 2 つの角を丸める 205">
              <a:extLst>
                <a:ext uri="{FF2B5EF4-FFF2-40B4-BE49-F238E27FC236}">
                  <a16:creationId xmlns:a16="http://schemas.microsoft.com/office/drawing/2014/main" id="{91E03B76-C93E-40C1-BE70-3364F14709B9}"/>
                </a:ext>
              </a:extLst>
            </p:cNvPr>
            <p:cNvSpPr/>
            <p:nvPr/>
          </p:nvSpPr>
          <p:spPr>
            <a:xfrm>
              <a:off x="5952149" y="3723606"/>
              <a:ext cx="467702" cy="249154"/>
            </a:xfrm>
            <a:prstGeom prst="round2SameRect">
              <a:avLst>
                <a:gd name="adj1" fmla="val 3917"/>
                <a:gd name="adj2" fmla="val 50000"/>
              </a:avLst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07" name="グループ化 206">
              <a:extLst>
                <a:ext uri="{FF2B5EF4-FFF2-40B4-BE49-F238E27FC236}">
                  <a16:creationId xmlns:a16="http://schemas.microsoft.com/office/drawing/2014/main" id="{AFEAB60D-F530-4D8B-8AF0-043307AE3D63}"/>
                </a:ext>
              </a:extLst>
            </p:cNvPr>
            <p:cNvGrpSpPr/>
            <p:nvPr/>
          </p:nvGrpSpPr>
          <p:grpSpPr>
            <a:xfrm>
              <a:off x="5235118" y="514490"/>
              <a:ext cx="1880560" cy="1891910"/>
              <a:chOff x="1103554" y="4346359"/>
              <a:chExt cx="1880560" cy="2376126"/>
            </a:xfrm>
          </p:grpSpPr>
          <p:sp>
            <p:nvSpPr>
              <p:cNvPr id="208" name="円柱 207">
                <a:extLst>
                  <a:ext uri="{FF2B5EF4-FFF2-40B4-BE49-F238E27FC236}">
                    <a16:creationId xmlns:a16="http://schemas.microsoft.com/office/drawing/2014/main" id="{7819486C-958F-48EF-816F-DA9865A650FF}"/>
                  </a:ext>
                </a:extLst>
              </p:cNvPr>
              <p:cNvSpPr/>
              <p:nvPr/>
            </p:nvSpPr>
            <p:spPr>
              <a:xfrm>
                <a:off x="1103554" y="5815109"/>
                <a:ext cx="1880560" cy="907376"/>
              </a:xfrm>
              <a:prstGeom prst="can">
                <a:avLst>
                  <a:gd name="adj" fmla="val 38402"/>
                </a:avLst>
              </a:prstGeom>
              <a:solidFill>
                <a:srgbClr val="C0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" name="円柱 208">
                <a:extLst>
                  <a:ext uri="{FF2B5EF4-FFF2-40B4-BE49-F238E27FC236}">
                    <a16:creationId xmlns:a16="http://schemas.microsoft.com/office/drawing/2014/main" id="{ED603BE2-1646-4749-A9D3-CE41EF860B02}"/>
                  </a:ext>
                </a:extLst>
              </p:cNvPr>
              <p:cNvSpPr/>
              <p:nvPr/>
            </p:nvSpPr>
            <p:spPr>
              <a:xfrm rot="900000">
                <a:off x="1297803" y="5346383"/>
                <a:ext cx="1313556" cy="648821"/>
              </a:xfrm>
              <a:prstGeom prst="can">
                <a:avLst>
                  <a:gd name="adj" fmla="val 38402"/>
                </a:avLst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" name="円柱 209">
                <a:extLst>
                  <a:ext uri="{FF2B5EF4-FFF2-40B4-BE49-F238E27FC236}">
                    <a16:creationId xmlns:a16="http://schemas.microsoft.com/office/drawing/2014/main" id="{25DB2BDA-E894-4548-880D-7E89FF9B1946}"/>
                  </a:ext>
                </a:extLst>
              </p:cNvPr>
              <p:cNvSpPr/>
              <p:nvPr/>
            </p:nvSpPr>
            <p:spPr>
              <a:xfrm rot="20700000">
                <a:off x="1654212" y="4816626"/>
                <a:ext cx="1085163" cy="593060"/>
              </a:xfrm>
              <a:prstGeom prst="can">
                <a:avLst>
                  <a:gd name="adj" fmla="val 38402"/>
                </a:avLst>
              </a:prstGeom>
              <a:solidFill>
                <a:srgbClr val="FF66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" name="円柱 210">
                <a:extLst>
                  <a:ext uri="{FF2B5EF4-FFF2-40B4-BE49-F238E27FC236}">
                    <a16:creationId xmlns:a16="http://schemas.microsoft.com/office/drawing/2014/main" id="{065635E4-0822-40B9-8CE4-326B02FCACD5}"/>
                  </a:ext>
                </a:extLst>
              </p:cNvPr>
              <p:cNvSpPr/>
              <p:nvPr/>
            </p:nvSpPr>
            <p:spPr>
              <a:xfrm rot="900000">
                <a:off x="1627080" y="4346359"/>
                <a:ext cx="854713" cy="504112"/>
              </a:xfrm>
              <a:prstGeom prst="can">
                <a:avLst>
                  <a:gd name="adj" fmla="val 38402"/>
                </a:avLst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2" name="テキスト ボックス 211">
                <a:extLst>
                  <a:ext uri="{FF2B5EF4-FFF2-40B4-BE49-F238E27FC236}">
                    <a16:creationId xmlns:a16="http://schemas.microsoft.com/office/drawing/2014/main" id="{CC0D1A63-2427-40C4-BF39-CD6993EBDFE8}"/>
                  </a:ext>
                </a:extLst>
              </p:cNvPr>
              <p:cNvSpPr txBox="1"/>
              <p:nvPr/>
            </p:nvSpPr>
            <p:spPr>
              <a:xfrm>
                <a:off x="1560874" y="6233160"/>
                <a:ext cx="946106" cy="43808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b="1" dirty="0">
                    <a:ln>
                      <a:solidFill>
                        <a:schemeClr val="tx1"/>
                      </a:solidFill>
                    </a:ln>
                    <a:solidFill>
                      <a:schemeClr val="bg1"/>
                    </a:solidFill>
                    <a:latin typeface="Arial Black" panose="020B0A04020102020204" pitchFamily="34" charset="0"/>
                    <a:ea typeface="メイリオ" panose="020B0604030504040204" pitchFamily="50" charset="-128"/>
                  </a:rPr>
                  <a:t>10%</a:t>
                </a:r>
                <a:endParaRPr lang="ja-JP" altLang="en-US" b="1" dirty="0">
                  <a:ln>
                    <a:solidFill>
                      <a:schemeClr val="tx1"/>
                    </a:solidFill>
                  </a:ln>
                  <a:solidFill>
                    <a:schemeClr val="bg1"/>
                  </a:solidFill>
                  <a:latin typeface="Arial Black" panose="020B0A04020102020204" pitchFamily="34" charset="0"/>
                  <a:ea typeface="メイリオ" panose="020B0604030504040204" pitchFamily="50" charset="-128"/>
                </a:endParaRPr>
              </a:p>
            </p:txBody>
          </p:sp>
          <p:sp>
            <p:nvSpPr>
              <p:cNvPr id="213" name="テキスト ボックス 212">
                <a:extLst>
                  <a:ext uri="{FF2B5EF4-FFF2-40B4-BE49-F238E27FC236}">
                    <a16:creationId xmlns:a16="http://schemas.microsoft.com/office/drawing/2014/main" id="{4AC50052-57FC-48F8-82BF-C90A51E59B40}"/>
                  </a:ext>
                </a:extLst>
              </p:cNvPr>
              <p:cNvSpPr txBox="1"/>
              <p:nvPr/>
            </p:nvSpPr>
            <p:spPr>
              <a:xfrm rot="900000">
                <a:off x="1649294" y="5635096"/>
                <a:ext cx="533949" cy="31332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b="1" dirty="0">
                    <a:ln>
                      <a:solidFill>
                        <a:schemeClr val="tx1"/>
                      </a:solidFill>
                    </a:ln>
                    <a:solidFill>
                      <a:schemeClr val="bg1"/>
                    </a:solidFill>
                    <a:latin typeface="Arial Black" panose="020B0A04020102020204" pitchFamily="34" charset="0"/>
                    <a:ea typeface="メイリオ" panose="020B0604030504040204" pitchFamily="50" charset="-128"/>
                  </a:rPr>
                  <a:t>8%</a:t>
                </a:r>
                <a:endParaRPr lang="ja-JP" altLang="en-US" b="1" dirty="0">
                  <a:ln>
                    <a:solidFill>
                      <a:schemeClr val="tx1"/>
                    </a:solidFill>
                  </a:ln>
                  <a:solidFill>
                    <a:schemeClr val="bg1"/>
                  </a:solidFill>
                  <a:latin typeface="Arial Black" panose="020B0A04020102020204" pitchFamily="34" charset="0"/>
                  <a:ea typeface="メイリオ" panose="020B0604030504040204" pitchFamily="50" charset="-128"/>
                </a:endParaRPr>
              </a:p>
            </p:txBody>
          </p:sp>
          <p:sp>
            <p:nvSpPr>
              <p:cNvPr id="214" name="テキスト ボックス 213">
                <a:extLst>
                  <a:ext uri="{FF2B5EF4-FFF2-40B4-BE49-F238E27FC236}">
                    <a16:creationId xmlns:a16="http://schemas.microsoft.com/office/drawing/2014/main" id="{E96BE764-A9C1-453C-AF6C-76DE325F5ABF}"/>
                  </a:ext>
                </a:extLst>
              </p:cNvPr>
              <p:cNvSpPr txBox="1"/>
              <p:nvPr/>
            </p:nvSpPr>
            <p:spPr>
              <a:xfrm rot="900000">
                <a:off x="1798104" y="4572973"/>
                <a:ext cx="442069" cy="235389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b="1" dirty="0">
                    <a:ln>
                      <a:solidFill>
                        <a:schemeClr val="tx1"/>
                      </a:solidFill>
                    </a:ln>
                    <a:solidFill>
                      <a:schemeClr val="bg1"/>
                    </a:solidFill>
                    <a:latin typeface="Arial Black" panose="020B0A04020102020204" pitchFamily="34" charset="0"/>
                    <a:ea typeface="メイリオ" panose="020B0604030504040204" pitchFamily="50" charset="-128"/>
                  </a:rPr>
                  <a:t>3%</a:t>
                </a:r>
                <a:endParaRPr lang="ja-JP" altLang="en-US" b="1" dirty="0">
                  <a:ln>
                    <a:solidFill>
                      <a:schemeClr val="tx1"/>
                    </a:solidFill>
                  </a:ln>
                  <a:solidFill>
                    <a:schemeClr val="bg1"/>
                  </a:solidFill>
                  <a:latin typeface="Arial Black" panose="020B0A04020102020204" pitchFamily="34" charset="0"/>
                  <a:ea typeface="メイリオ" panose="020B0604030504040204" pitchFamily="50" charset="-128"/>
                </a:endParaRPr>
              </a:p>
            </p:txBody>
          </p:sp>
          <p:sp>
            <p:nvSpPr>
              <p:cNvPr id="215" name="テキスト ボックス 214">
                <a:extLst>
                  <a:ext uri="{FF2B5EF4-FFF2-40B4-BE49-F238E27FC236}">
                    <a16:creationId xmlns:a16="http://schemas.microsoft.com/office/drawing/2014/main" id="{A0843CF9-6CD4-4AAA-9095-46DF1BA03A95}"/>
                  </a:ext>
                </a:extLst>
              </p:cNvPr>
              <p:cNvSpPr txBox="1"/>
              <p:nvPr/>
            </p:nvSpPr>
            <p:spPr>
              <a:xfrm rot="20700000">
                <a:off x="1954094" y="5071216"/>
                <a:ext cx="533949" cy="31332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b="1" dirty="0">
                    <a:ln>
                      <a:solidFill>
                        <a:schemeClr val="tx1"/>
                      </a:solidFill>
                    </a:ln>
                    <a:solidFill>
                      <a:schemeClr val="bg1"/>
                    </a:solidFill>
                    <a:latin typeface="Arial Black" panose="020B0A04020102020204" pitchFamily="34" charset="0"/>
                    <a:ea typeface="メイリオ" panose="020B0604030504040204" pitchFamily="50" charset="-128"/>
                  </a:rPr>
                  <a:t>5%</a:t>
                </a:r>
                <a:endParaRPr lang="ja-JP" altLang="en-US" b="1" dirty="0">
                  <a:ln>
                    <a:solidFill>
                      <a:schemeClr val="tx1"/>
                    </a:solidFill>
                  </a:ln>
                  <a:solidFill>
                    <a:schemeClr val="bg1"/>
                  </a:solidFill>
                  <a:latin typeface="Arial Black" panose="020B0A04020102020204" pitchFamily="34" charset="0"/>
                  <a:ea typeface="メイリオ" panose="020B0604030504040204" pitchFamily="50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A3A89089-2DA2-4F50-98C3-B76BA23943E0}"/>
              </a:ext>
            </a:extLst>
          </p:cNvPr>
          <p:cNvGrpSpPr/>
          <p:nvPr/>
        </p:nvGrpSpPr>
        <p:grpSpPr>
          <a:xfrm>
            <a:off x="1379876" y="927495"/>
            <a:ext cx="1256835" cy="2588718"/>
            <a:chOff x="893150" y="805124"/>
            <a:chExt cx="1880559" cy="3873410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67C9F7F0-8350-481C-9BD2-7713CFB723DB}"/>
                </a:ext>
              </a:extLst>
            </p:cNvPr>
            <p:cNvSpPr/>
            <p:nvPr/>
          </p:nvSpPr>
          <p:spPr>
            <a:xfrm>
              <a:off x="1100867" y="2256924"/>
              <a:ext cx="1495853" cy="2293361"/>
            </a:xfrm>
            <a:custGeom>
              <a:avLst/>
              <a:gdLst>
                <a:gd name="connsiteX0" fmla="*/ 55111 w 1495853"/>
                <a:gd name="connsiteY0" fmla="*/ 0 h 2293361"/>
                <a:gd name="connsiteX1" fmla="*/ 70205 w 1495853"/>
                <a:gd name="connsiteY1" fmla="*/ 6253 h 2293361"/>
                <a:gd name="connsiteX2" fmla="*/ 147421 w 1495853"/>
                <a:gd name="connsiteY2" fmla="*/ 83467 h 2293361"/>
                <a:gd name="connsiteX3" fmla="*/ 159591 w 1495853"/>
                <a:gd name="connsiteY3" fmla="*/ 84230 h 2293361"/>
                <a:gd name="connsiteX4" fmla="*/ 361356 w 1495853"/>
                <a:gd name="connsiteY4" fmla="*/ 138293 h 2293361"/>
                <a:gd name="connsiteX5" fmla="*/ 397149 w 1495853"/>
                <a:gd name="connsiteY5" fmla="*/ 200288 h 2293361"/>
                <a:gd name="connsiteX6" fmla="*/ 393039 w 1495853"/>
                <a:gd name="connsiteY6" fmla="*/ 215626 h 2293361"/>
                <a:gd name="connsiteX7" fmla="*/ 311595 w 1495853"/>
                <a:gd name="connsiteY7" fmla="*/ 262648 h 2293361"/>
                <a:gd name="connsiteX8" fmla="*/ 295951 w 1495853"/>
                <a:gd name="connsiteY8" fmla="*/ 258456 h 2293361"/>
                <a:gd name="connsiteX9" fmla="*/ 266487 w 1495853"/>
                <a:gd name="connsiteY9" fmla="*/ 314019 h 2293361"/>
                <a:gd name="connsiteX10" fmla="*/ 400567 w 1495853"/>
                <a:gd name="connsiteY10" fmla="*/ 890069 h 2293361"/>
                <a:gd name="connsiteX11" fmla="*/ 475834 w 1495853"/>
                <a:gd name="connsiteY11" fmla="*/ 944629 h 2293361"/>
                <a:gd name="connsiteX12" fmla="*/ 543294 w 1495853"/>
                <a:gd name="connsiteY12" fmla="*/ 976820 h 2293361"/>
                <a:gd name="connsiteX13" fmla="*/ 623617 w 1495853"/>
                <a:gd name="connsiteY13" fmla="*/ 922665 h 2293361"/>
                <a:gd name="connsiteX14" fmla="*/ 733890 w 1495853"/>
                <a:gd name="connsiteY14" fmla="*/ 900402 h 2293361"/>
                <a:gd name="connsiteX15" fmla="*/ 844163 w 1495853"/>
                <a:gd name="connsiteY15" fmla="*/ 922665 h 2293361"/>
                <a:gd name="connsiteX16" fmla="*/ 924325 w 1495853"/>
                <a:gd name="connsiteY16" fmla="*/ 976712 h 2293361"/>
                <a:gd name="connsiteX17" fmla="*/ 989350 w 1495853"/>
                <a:gd name="connsiteY17" fmla="*/ 946156 h 2293361"/>
                <a:gd name="connsiteX18" fmla="*/ 1064940 w 1495853"/>
                <a:gd name="connsiteY18" fmla="*/ 892044 h 2293361"/>
                <a:gd name="connsiteX19" fmla="*/ 1202443 w 1495853"/>
                <a:gd name="connsiteY19" fmla="*/ 316802 h 2293361"/>
                <a:gd name="connsiteX20" fmla="*/ 1173390 w 1495853"/>
                <a:gd name="connsiteY20" fmla="*/ 261217 h 2293361"/>
                <a:gd name="connsiteX21" fmla="*/ 1133798 w 1495853"/>
                <a:gd name="connsiteY21" fmla="*/ 256005 h 2293361"/>
                <a:gd name="connsiteX22" fmla="*/ 1102814 w 1495853"/>
                <a:gd name="connsiteY22" fmla="*/ 215626 h 2293361"/>
                <a:gd name="connsiteX23" fmla="*/ 1098704 w 1495853"/>
                <a:gd name="connsiteY23" fmla="*/ 200288 h 2293361"/>
                <a:gd name="connsiteX24" fmla="*/ 1134497 w 1495853"/>
                <a:gd name="connsiteY24" fmla="*/ 138293 h 2293361"/>
                <a:gd name="connsiteX25" fmla="*/ 1336263 w 1495853"/>
                <a:gd name="connsiteY25" fmla="*/ 84230 h 2293361"/>
                <a:gd name="connsiteX26" fmla="*/ 1348432 w 1495853"/>
                <a:gd name="connsiteY26" fmla="*/ 83467 h 2293361"/>
                <a:gd name="connsiteX27" fmla="*/ 1425648 w 1495853"/>
                <a:gd name="connsiteY27" fmla="*/ 6253 h 2293361"/>
                <a:gd name="connsiteX28" fmla="*/ 1440742 w 1495853"/>
                <a:gd name="connsiteY28" fmla="*/ 0 h 2293361"/>
                <a:gd name="connsiteX29" fmla="*/ 1455836 w 1495853"/>
                <a:gd name="connsiteY29" fmla="*/ 6252 h 2293361"/>
                <a:gd name="connsiteX30" fmla="*/ 1460572 w 1495853"/>
                <a:gd name="connsiteY30" fmla="*/ 10988 h 2293361"/>
                <a:gd name="connsiteX31" fmla="*/ 1460572 w 1495853"/>
                <a:gd name="connsiteY31" fmla="*/ 50648 h 2293361"/>
                <a:gd name="connsiteX32" fmla="*/ 1399271 w 1495853"/>
                <a:gd name="connsiteY32" fmla="*/ 111947 h 2293361"/>
                <a:gd name="connsiteX33" fmla="*/ 1459582 w 1495853"/>
                <a:gd name="connsiteY33" fmla="*/ 77127 h 2293361"/>
                <a:gd name="connsiteX34" fmla="*/ 1475781 w 1495853"/>
                <a:gd name="connsiteY34" fmla="*/ 74993 h 2293361"/>
                <a:gd name="connsiteX35" fmla="*/ 1488743 w 1495853"/>
                <a:gd name="connsiteY35" fmla="*/ 84940 h 2293361"/>
                <a:gd name="connsiteX36" fmla="*/ 1492092 w 1495853"/>
                <a:gd name="connsiteY36" fmla="*/ 90739 h 2293361"/>
                <a:gd name="connsiteX37" fmla="*/ 1481828 w 1495853"/>
                <a:gd name="connsiteY37" fmla="*/ 129048 h 2293361"/>
                <a:gd name="connsiteX38" fmla="*/ 1473980 w 1495853"/>
                <a:gd name="connsiteY38" fmla="*/ 133579 h 2293361"/>
                <a:gd name="connsiteX39" fmla="*/ 1482584 w 1495853"/>
                <a:gd name="connsiteY39" fmla="*/ 144791 h 2293361"/>
                <a:gd name="connsiteX40" fmla="*/ 1484317 w 1495853"/>
                <a:gd name="connsiteY40" fmla="*/ 151260 h 2293361"/>
                <a:gd name="connsiteX41" fmla="*/ 1464486 w 1495853"/>
                <a:gd name="connsiteY41" fmla="*/ 185607 h 2293361"/>
                <a:gd name="connsiteX42" fmla="*/ 1367071 w 1495853"/>
                <a:gd name="connsiteY42" fmla="*/ 211708 h 2293361"/>
                <a:gd name="connsiteX43" fmla="*/ 1365916 w 1495853"/>
                <a:gd name="connsiteY43" fmla="*/ 211556 h 2293361"/>
                <a:gd name="connsiteX44" fmla="*/ 1355346 w 1495853"/>
                <a:gd name="connsiteY44" fmla="*/ 216806 h 2293361"/>
                <a:gd name="connsiteX45" fmla="*/ 1330347 w 1495853"/>
                <a:gd name="connsiteY45" fmla="*/ 223505 h 2293361"/>
                <a:gd name="connsiteX46" fmla="*/ 1347934 w 1495853"/>
                <a:gd name="connsiteY46" fmla="*/ 257151 h 2293361"/>
                <a:gd name="connsiteX47" fmla="*/ 1167734 w 1495853"/>
                <a:gd name="connsiteY47" fmla="*/ 1011012 h 2293361"/>
                <a:gd name="connsiteX48" fmla="*/ 1068673 w 1495853"/>
                <a:gd name="connsiteY48" fmla="*/ 1081926 h 2293361"/>
                <a:gd name="connsiteX49" fmla="*/ 1006616 w 1495853"/>
                <a:gd name="connsiteY49" fmla="*/ 1111087 h 2293361"/>
                <a:gd name="connsiteX50" fmla="*/ 1011434 w 1495853"/>
                <a:gd name="connsiteY50" fmla="*/ 1126606 h 2293361"/>
                <a:gd name="connsiteX51" fmla="*/ 1017189 w 1495853"/>
                <a:gd name="connsiteY51" fmla="*/ 1183701 h 2293361"/>
                <a:gd name="connsiteX52" fmla="*/ 1017189 w 1495853"/>
                <a:gd name="connsiteY52" fmla="*/ 1696090 h 2293361"/>
                <a:gd name="connsiteX53" fmla="*/ 1101812 w 1495853"/>
                <a:gd name="connsiteY53" fmla="*/ 1741439 h 2293361"/>
                <a:gd name="connsiteX54" fmla="*/ 1397440 w 1495853"/>
                <a:gd name="connsiteY54" fmla="*/ 2288127 h 2293361"/>
                <a:gd name="connsiteX55" fmla="*/ 1201427 w 1495853"/>
                <a:gd name="connsiteY55" fmla="*/ 2289789 h 2293361"/>
                <a:gd name="connsiteX56" fmla="*/ 732103 w 1495853"/>
                <a:gd name="connsiteY56" fmla="*/ 1826202 h 2293361"/>
                <a:gd name="connsiteX57" fmla="*/ 266334 w 1495853"/>
                <a:gd name="connsiteY57" fmla="*/ 2293361 h 2293361"/>
                <a:gd name="connsiteX58" fmla="*/ 70314 w 1495853"/>
                <a:gd name="connsiteY58" fmla="*/ 2293197 h 2293361"/>
                <a:gd name="connsiteX59" fmla="*/ 361758 w 1495853"/>
                <a:gd name="connsiteY59" fmla="*/ 1744266 h 2293361"/>
                <a:gd name="connsiteX60" fmla="*/ 450591 w 1495853"/>
                <a:gd name="connsiteY60" fmla="*/ 1695783 h 2293361"/>
                <a:gd name="connsiteX61" fmla="*/ 450591 w 1495853"/>
                <a:gd name="connsiteY61" fmla="*/ 1183701 h 2293361"/>
                <a:gd name="connsiteX62" fmla="*/ 456347 w 1495853"/>
                <a:gd name="connsiteY62" fmla="*/ 1126606 h 2293361"/>
                <a:gd name="connsiteX63" fmla="*/ 461144 w 1495853"/>
                <a:gd name="connsiteY63" fmla="*/ 1111152 h 2293361"/>
                <a:gd name="connsiteX64" fmla="*/ 395704 w 1495853"/>
                <a:gd name="connsiteY64" fmla="*/ 1079925 h 2293361"/>
                <a:gd name="connsiteX65" fmla="*/ 297066 w 1495853"/>
                <a:gd name="connsiteY65" fmla="*/ 1008423 h 2293361"/>
                <a:gd name="connsiteX66" fmla="*/ 121353 w 1495853"/>
                <a:gd name="connsiteY66" fmla="*/ 253503 h 2293361"/>
                <a:gd name="connsiteX67" fmla="*/ 140774 w 1495853"/>
                <a:gd name="connsiteY67" fmla="*/ 216878 h 2293361"/>
                <a:gd name="connsiteX68" fmla="*/ 140507 w 1495853"/>
                <a:gd name="connsiteY68" fmla="*/ 216806 h 2293361"/>
                <a:gd name="connsiteX69" fmla="*/ 129938 w 1495853"/>
                <a:gd name="connsiteY69" fmla="*/ 211556 h 2293361"/>
                <a:gd name="connsiteX70" fmla="*/ 128782 w 1495853"/>
                <a:gd name="connsiteY70" fmla="*/ 211708 h 2293361"/>
                <a:gd name="connsiteX71" fmla="*/ 31367 w 1495853"/>
                <a:gd name="connsiteY71" fmla="*/ 185607 h 2293361"/>
                <a:gd name="connsiteX72" fmla="*/ 11536 w 1495853"/>
                <a:gd name="connsiteY72" fmla="*/ 151260 h 2293361"/>
                <a:gd name="connsiteX73" fmla="*/ 13269 w 1495853"/>
                <a:gd name="connsiteY73" fmla="*/ 144791 h 2293361"/>
                <a:gd name="connsiteX74" fmla="*/ 21873 w 1495853"/>
                <a:gd name="connsiteY74" fmla="*/ 133579 h 2293361"/>
                <a:gd name="connsiteX75" fmla="*/ 14025 w 1495853"/>
                <a:gd name="connsiteY75" fmla="*/ 129048 h 2293361"/>
                <a:gd name="connsiteX76" fmla="*/ 3761 w 1495853"/>
                <a:gd name="connsiteY76" fmla="*/ 90739 h 2293361"/>
                <a:gd name="connsiteX77" fmla="*/ 7110 w 1495853"/>
                <a:gd name="connsiteY77" fmla="*/ 84940 h 2293361"/>
                <a:gd name="connsiteX78" fmla="*/ 20072 w 1495853"/>
                <a:gd name="connsiteY78" fmla="*/ 74993 h 2293361"/>
                <a:gd name="connsiteX79" fmla="*/ 36271 w 1495853"/>
                <a:gd name="connsiteY79" fmla="*/ 77127 h 2293361"/>
                <a:gd name="connsiteX80" fmla="*/ 96582 w 1495853"/>
                <a:gd name="connsiteY80" fmla="*/ 111947 h 2293361"/>
                <a:gd name="connsiteX81" fmla="*/ 35281 w 1495853"/>
                <a:gd name="connsiteY81" fmla="*/ 50648 h 2293361"/>
                <a:gd name="connsiteX82" fmla="*/ 35281 w 1495853"/>
                <a:gd name="connsiteY82" fmla="*/ 10988 h 2293361"/>
                <a:gd name="connsiteX83" fmla="*/ 40017 w 1495853"/>
                <a:gd name="connsiteY83" fmla="*/ 6252 h 2293361"/>
                <a:gd name="connsiteX84" fmla="*/ 55111 w 1495853"/>
                <a:gd name="connsiteY84" fmla="*/ 0 h 2293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1495853" h="2293361">
                  <a:moveTo>
                    <a:pt x="55111" y="0"/>
                  </a:moveTo>
                  <a:cubicBezTo>
                    <a:pt x="60575" y="0"/>
                    <a:pt x="66037" y="2084"/>
                    <a:pt x="70205" y="6253"/>
                  </a:cubicBezTo>
                  <a:lnTo>
                    <a:pt x="147421" y="83467"/>
                  </a:lnTo>
                  <a:lnTo>
                    <a:pt x="159591" y="84230"/>
                  </a:lnTo>
                  <a:lnTo>
                    <a:pt x="361356" y="138293"/>
                  </a:lnTo>
                  <a:cubicBezTo>
                    <a:pt x="388360" y="145529"/>
                    <a:pt x="404385" y="173285"/>
                    <a:pt x="397149" y="200288"/>
                  </a:cubicBezTo>
                  <a:lnTo>
                    <a:pt x="393039" y="215626"/>
                  </a:lnTo>
                  <a:cubicBezTo>
                    <a:pt x="383534" y="251101"/>
                    <a:pt x="347070" y="272154"/>
                    <a:pt x="311595" y="262648"/>
                  </a:cubicBezTo>
                  <a:lnTo>
                    <a:pt x="295951" y="258456"/>
                  </a:lnTo>
                  <a:lnTo>
                    <a:pt x="266487" y="314019"/>
                  </a:lnTo>
                  <a:cubicBezTo>
                    <a:pt x="183964" y="511572"/>
                    <a:pt x="234309" y="744678"/>
                    <a:pt x="400567" y="890069"/>
                  </a:cubicBezTo>
                  <a:cubicBezTo>
                    <a:pt x="424318" y="910839"/>
                    <a:pt x="449528" y="929026"/>
                    <a:pt x="475834" y="944629"/>
                  </a:cubicBezTo>
                  <a:lnTo>
                    <a:pt x="543294" y="976820"/>
                  </a:lnTo>
                  <a:lnTo>
                    <a:pt x="623617" y="922665"/>
                  </a:lnTo>
                  <a:cubicBezTo>
                    <a:pt x="657511" y="908329"/>
                    <a:pt x="694775" y="900402"/>
                    <a:pt x="733890" y="900402"/>
                  </a:cubicBezTo>
                  <a:cubicBezTo>
                    <a:pt x="773006" y="900402"/>
                    <a:pt x="810270" y="908329"/>
                    <a:pt x="844163" y="922665"/>
                  </a:cubicBezTo>
                  <a:lnTo>
                    <a:pt x="924325" y="976712"/>
                  </a:lnTo>
                  <a:lnTo>
                    <a:pt x="989350" y="946156"/>
                  </a:lnTo>
                  <a:cubicBezTo>
                    <a:pt x="1015748" y="930709"/>
                    <a:pt x="1041066" y="912673"/>
                    <a:pt x="1064940" y="892044"/>
                  </a:cubicBezTo>
                  <a:cubicBezTo>
                    <a:pt x="1232060" y="747644"/>
                    <a:pt x="1283790" y="514841"/>
                    <a:pt x="1202443" y="316802"/>
                  </a:cubicBezTo>
                  <a:lnTo>
                    <a:pt x="1173390" y="261217"/>
                  </a:lnTo>
                  <a:lnTo>
                    <a:pt x="1133798" y="256005"/>
                  </a:lnTo>
                  <a:cubicBezTo>
                    <a:pt x="1119059" y="247495"/>
                    <a:pt x="1107567" y="233364"/>
                    <a:pt x="1102814" y="215626"/>
                  </a:cubicBezTo>
                  <a:lnTo>
                    <a:pt x="1098704" y="200288"/>
                  </a:lnTo>
                  <a:cubicBezTo>
                    <a:pt x="1091469" y="173285"/>
                    <a:pt x="1107494" y="145529"/>
                    <a:pt x="1134497" y="138293"/>
                  </a:cubicBezTo>
                  <a:lnTo>
                    <a:pt x="1336263" y="84230"/>
                  </a:lnTo>
                  <a:lnTo>
                    <a:pt x="1348432" y="83467"/>
                  </a:lnTo>
                  <a:lnTo>
                    <a:pt x="1425648" y="6253"/>
                  </a:lnTo>
                  <a:cubicBezTo>
                    <a:pt x="1429816" y="2084"/>
                    <a:pt x="1435278" y="0"/>
                    <a:pt x="1440742" y="0"/>
                  </a:cubicBezTo>
                  <a:cubicBezTo>
                    <a:pt x="1446205" y="0"/>
                    <a:pt x="1451667" y="2084"/>
                    <a:pt x="1455836" y="6252"/>
                  </a:cubicBezTo>
                  <a:lnTo>
                    <a:pt x="1460572" y="10988"/>
                  </a:lnTo>
                  <a:cubicBezTo>
                    <a:pt x="1471523" y="21940"/>
                    <a:pt x="1471524" y="39697"/>
                    <a:pt x="1460572" y="50648"/>
                  </a:cubicBezTo>
                  <a:lnTo>
                    <a:pt x="1399271" y="111947"/>
                  </a:lnTo>
                  <a:lnTo>
                    <a:pt x="1459582" y="77127"/>
                  </a:lnTo>
                  <a:cubicBezTo>
                    <a:pt x="1464687" y="74179"/>
                    <a:pt x="1470504" y="73579"/>
                    <a:pt x="1475781" y="74993"/>
                  </a:cubicBezTo>
                  <a:cubicBezTo>
                    <a:pt x="1481059" y="76408"/>
                    <a:pt x="1485796" y="79834"/>
                    <a:pt x="1488743" y="84940"/>
                  </a:cubicBezTo>
                  <a:lnTo>
                    <a:pt x="1492092" y="90739"/>
                  </a:lnTo>
                  <a:cubicBezTo>
                    <a:pt x="1499836" y="104153"/>
                    <a:pt x="1495240" y="121304"/>
                    <a:pt x="1481828" y="129048"/>
                  </a:cubicBezTo>
                  <a:lnTo>
                    <a:pt x="1473980" y="133579"/>
                  </a:lnTo>
                  <a:lnTo>
                    <a:pt x="1482584" y="144791"/>
                  </a:lnTo>
                  <a:lnTo>
                    <a:pt x="1484317" y="151260"/>
                  </a:lnTo>
                  <a:cubicBezTo>
                    <a:pt x="1488326" y="166220"/>
                    <a:pt x="1479447" y="181598"/>
                    <a:pt x="1464486" y="185607"/>
                  </a:cubicBezTo>
                  <a:lnTo>
                    <a:pt x="1367071" y="211708"/>
                  </a:lnTo>
                  <a:lnTo>
                    <a:pt x="1365916" y="211556"/>
                  </a:lnTo>
                  <a:lnTo>
                    <a:pt x="1355346" y="216806"/>
                  </a:lnTo>
                  <a:lnTo>
                    <a:pt x="1330347" y="223505"/>
                  </a:lnTo>
                  <a:lnTo>
                    <a:pt x="1347934" y="257151"/>
                  </a:lnTo>
                  <a:cubicBezTo>
                    <a:pt x="1454540" y="516684"/>
                    <a:pt x="1386747" y="821775"/>
                    <a:pt x="1167734" y="1011012"/>
                  </a:cubicBezTo>
                  <a:cubicBezTo>
                    <a:pt x="1136447" y="1038046"/>
                    <a:pt x="1103268" y="1061683"/>
                    <a:pt x="1068673" y="1081926"/>
                  </a:cubicBezTo>
                  <a:lnTo>
                    <a:pt x="1006616" y="1111087"/>
                  </a:lnTo>
                  <a:lnTo>
                    <a:pt x="1011434" y="1126606"/>
                  </a:lnTo>
                  <a:cubicBezTo>
                    <a:pt x="1015207" y="1145048"/>
                    <a:pt x="1017189" y="1164143"/>
                    <a:pt x="1017189" y="1183701"/>
                  </a:cubicBezTo>
                  <a:lnTo>
                    <a:pt x="1017189" y="1696090"/>
                  </a:lnTo>
                  <a:lnTo>
                    <a:pt x="1101812" y="1741439"/>
                  </a:lnTo>
                  <a:cubicBezTo>
                    <a:pt x="1278483" y="1859356"/>
                    <a:pt x="1395505" y="2059838"/>
                    <a:pt x="1397440" y="2288127"/>
                  </a:cubicBezTo>
                  <a:lnTo>
                    <a:pt x="1201427" y="2289789"/>
                  </a:lnTo>
                  <a:cubicBezTo>
                    <a:pt x="1199244" y="2032425"/>
                    <a:pt x="989474" y="1825219"/>
                    <a:pt x="732103" y="1826202"/>
                  </a:cubicBezTo>
                  <a:cubicBezTo>
                    <a:pt x="474732" y="1827185"/>
                    <a:pt x="266551" y="2035988"/>
                    <a:pt x="266334" y="2293361"/>
                  </a:cubicBezTo>
                  <a:lnTo>
                    <a:pt x="70314" y="2293197"/>
                  </a:lnTo>
                  <a:cubicBezTo>
                    <a:pt x="70506" y="2064900"/>
                    <a:pt x="185992" y="1863530"/>
                    <a:pt x="361758" y="1744266"/>
                  </a:cubicBezTo>
                  <a:lnTo>
                    <a:pt x="450591" y="1695783"/>
                  </a:lnTo>
                  <a:lnTo>
                    <a:pt x="450591" y="1183701"/>
                  </a:lnTo>
                  <a:cubicBezTo>
                    <a:pt x="450591" y="1164143"/>
                    <a:pt x="452573" y="1145048"/>
                    <a:pt x="456347" y="1126606"/>
                  </a:cubicBezTo>
                  <a:lnTo>
                    <a:pt x="461144" y="1111152"/>
                  </a:lnTo>
                  <a:lnTo>
                    <a:pt x="395704" y="1079925"/>
                  </a:lnTo>
                  <a:cubicBezTo>
                    <a:pt x="361230" y="1059477"/>
                    <a:pt x="328192" y="1035643"/>
                    <a:pt x="297066" y="1008423"/>
                  </a:cubicBezTo>
                  <a:cubicBezTo>
                    <a:pt x="79183" y="817886"/>
                    <a:pt x="13205" y="512398"/>
                    <a:pt x="121353" y="253503"/>
                  </a:cubicBezTo>
                  <a:lnTo>
                    <a:pt x="140774" y="216878"/>
                  </a:lnTo>
                  <a:lnTo>
                    <a:pt x="140507" y="216806"/>
                  </a:lnTo>
                  <a:lnTo>
                    <a:pt x="129938" y="211556"/>
                  </a:lnTo>
                  <a:lnTo>
                    <a:pt x="128782" y="211708"/>
                  </a:lnTo>
                  <a:lnTo>
                    <a:pt x="31367" y="185607"/>
                  </a:lnTo>
                  <a:cubicBezTo>
                    <a:pt x="16406" y="181598"/>
                    <a:pt x="7527" y="166220"/>
                    <a:pt x="11536" y="151260"/>
                  </a:cubicBezTo>
                  <a:lnTo>
                    <a:pt x="13269" y="144791"/>
                  </a:lnTo>
                  <a:lnTo>
                    <a:pt x="21873" y="133579"/>
                  </a:lnTo>
                  <a:lnTo>
                    <a:pt x="14025" y="129048"/>
                  </a:lnTo>
                  <a:cubicBezTo>
                    <a:pt x="613" y="121304"/>
                    <a:pt x="-3983" y="104153"/>
                    <a:pt x="3761" y="90739"/>
                  </a:cubicBezTo>
                  <a:lnTo>
                    <a:pt x="7110" y="84940"/>
                  </a:lnTo>
                  <a:cubicBezTo>
                    <a:pt x="10057" y="79834"/>
                    <a:pt x="14794" y="76408"/>
                    <a:pt x="20072" y="74993"/>
                  </a:cubicBezTo>
                  <a:cubicBezTo>
                    <a:pt x="25349" y="73579"/>
                    <a:pt x="31166" y="74179"/>
                    <a:pt x="36271" y="77127"/>
                  </a:cubicBezTo>
                  <a:lnTo>
                    <a:pt x="96582" y="111947"/>
                  </a:lnTo>
                  <a:lnTo>
                    <a:pt x="35281" y="50648"/>
                  </a:lnTo>
                  <a:cubicBezTo>
                    <a:pt x="24329" y="39697"/>
                    <a:pt x="24330" y="21940"/>
                    <a:pt x="35281" y="10988"/>
                  </a:cubicBezTo>
                  <a:lnTo>
                    <a:pt x="40017" y="6252"/>
                  </a:lnTo>
                  <a:cubicBezTo>
                    <a:pt x="44186" y="2084"/>
                    <a:pt x="49648" y="0"/>
                    <a:pt x="55111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33ED3615-50AE-4FCC-A3AB-F31253848DD0}"/>
                </a:ext>
              </a:extLst>
            </p:cNvPr>
            <p:cNvSpPr/>
            <p:nvPr/>
          </p:nvSpPr>
          <p:spPr>
            <a:xfrm>
              <a:off x="1205905" y="3785447"/>
              <a:ext cx="1255050" cy="477568"/>
            </a:xfrm>
            <a:custGeom>
              <a:avLst/>
              <a:gdLst>
                <a:gd name="connsiteX0" fmla="*/ 677191 w 1354382"/>
                <a:gd name="connsiteY0" fmla="*/ 0 h 477568"/>
                <a:gd name="connsiteX1" fmla="*/ 1343167 w 1354382"/>
                <a:gd name="connsiteY1" fmla="*/ 441438 h 477568"/>
                <a:gd name="connsiteX2" fmla="*/ 1354382 w 1354382"/>
                <a:gd name="connsiteY2" fmla="*/ 477568 h 477568"/>
                <a:gd name="connsiteX3" fmla="*/ 1278765 w 1354382"/>
                <a:gd name="connsiteY3" fmla="*/ 471884 h 477568"/>
                <a:gd name="connsiteX4" fmla="*/ 677191 w 1354382"/>
                <a:gd name="connsiteY4" fmla="*/ 457200 h 477568"/>
                <a:gd name="connsiteX5" fmla="*/ 75617 w 1354382"/>
                <a:gd name="connsiteY5" fmla="*/ 471884 h 477568"/>
                <a:gd name="connsiteX6" fmla="*/ 0 w 1354382"/>
                <a:gd name="connsiteY6" fmla="*/ 477568 h 477568"/>
                <a:gd name="connsiteX7" fmla="*/ 11216 w 1354382"/>
                <a:gd name="connsiteY7" fmla="*/ 441438 h 477568"/>
                <a:gd name="connsiteX8" fmla="*/ 677191 w 1354382"/>
                <a:gd name="connsiteY8" fmla="*/ 0 h 4775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54382" h="477568">
                  <a:moveTo>
                    <a:pt x="677191" y="0"/>
                  </a:moveTo>
                  <a:cubicBezTo>
                    <a:pt x="976575" y="0"/>
                    <a:pt x="1233444" y="182024"/>
                    <a:pt x="1343167" y="441438"/>
                  </a:cubicBezTo>
                  <a:lnTo>
                    <a:pt x="1354382" y="477568"/>
                  </a:lnTo>
                  <a:lnTo>
                    <a:pt x="1278765" y="471884"/>
                  </a:lnTo>
                  <a:cubicBezTo>
                    <a:pt x="1084451" y="462256"/>
                    <a:pt x="883260" y="457200"/>
                    <a:pt x="677191" y="457200"/>
                  </a:cubicBezTo>
                  <a:cubicBezTo>
                    <a:pt x="471123" y="457200"/>
                    <a:pt x="269931" y="462256"/>
                    <a:pt x="75617" y="471884"/>
                  </a:cubicBezTo>
                  <a:lnTo>
                    <a:pt x="0" y="477568"/>
                  </a:lnTo>
                  <a:lnTo>
                    <a:pt x="11216" y="441438"/>
                  </a:lnTo>
                  <a:cubicBezTo>
                    <a:pt x="120939" y="182024"/>
                    <a:pt x="377808" y="0"/>
                    <a:pt x="677191" y="0"/>
                  </a:cubicBezTo>
                  <a:close/>
                </a:path>
              </a:pathLst>
            </a:custGeom>
            <a:solidFill>
              <a:srgbClr val="FF5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6A878ADB-C052-47BE-8A3D-57EC7A79B906}"/>
                </a:ext>
              </a:extLst>
            </p:cNvPr>
            <p:cNvSpPr/>
            <p:nvPr/>
          </p:nvSpPr>
          <p:spPr>
            <a:xfrm>
              <a:off x="1153744" y="2478648"/>
              <a:ext cx="1362031" cy="1389295"/>
            </a:xfrm>
            <a:custGeom>
              <a:avLst/>
              <a:gdLst>
                <a:gd name="connsiteX0" fmla="*/ 54396 w 1362031"/>
                <a:gd name="connsiteY0" fmla="*/ 0 h 1389295"/>
                <a:gd name="connsiteX1" fmla="*/ 234010 w 1362031"/>
                <a:gd name="connsiteY1" fmla="*/ 76416 h 1389295"/>
                <a:gd name="connsiteX2" fmla="*/ 378949 w 1362031"/>
                <a:gd name="connsiteY2" fmla="*/ 647031 h 1389295"/>
                <a:gd name="connsiteX3" fmla="*/ 446154 w 1362031"/>
                <a:gd name="connsiteY3" fmla="*/ 691854 h 1389295"/>
                <a:gd name="connsiteX4" fmla="*/ 486533 w 1362031"/>
                <a:gd name="connsiteY4" fmla="*/ 710039 h 1389295"/>
                <a:gd name="connsiteX5" fmla="*/ 508345 w 1362031"/>
                <a:gd name="connsiteY5" fmla="*/ 692043 h 1389295"/>
                <a:gd name="connsiteX6" fmla="*/ 527189 w 1362031"/>
                <a:gd name="connsiteY6" fmla="*/ 719992 h 1389295"/>
                <a:gd name="connsiteX7" fmla="*/ 679684 w 1362031"/>
                <a:gd name="connsiteY7" fmla="*/ 783158 h 1389295"/>
                <a:gd name="connsiteX8" fmla="*/ 832179 w 1362031"/>
                <a:gd name="connsiteY8" fmla="*/ 719992 h 1389295"/>
                <a:gd name="connsiteX9" fmla="*/ 851974 w 1362031"/>
                <a:gd name="connsiteY9" fmla="*/ 690634 h 1389295"/>
                <a:gd name="connsiteX10" fmla="*/ 875667 w 1362031"/>
                <a:gd name="connsiteY10" fmla="*/ 710182 h 1389295"/>
                <a:gd name="connsiteX11" fmla="*/ 898616 w 1362031"/>
                <a:gd name="connsiteY11" fmla="*/ 700936 h 1389295"/>
                <a:gd name="connsiteX12" fmla="*/ 967565 w 1362031"/>
                <a:gd name="connsiteY12" fmla="*/ 658846 h 1389295"/>
                <a:gd name="connsiteX13" fmla="*/ 1135286 w 1362031"/>
                <a:gd name="connsiteY13" fmla="*/ 94507 h 1389295"/>
                <a:gd name="connsiteX14" fmla="*/ 1317820 w 1362031"/>
                <a:gd name="connsiteY14" fmla="*/ 25361 h 1389295"/>
                <a:gd name="connsiteX15" fmla="*/ 1082706 w 1362031"/>
                <a:gd name="connsiteY15" fmla="*/ 816460 h 1389295"/>
                <a:gd name="connsiteX16" fmla="*/ 986052 w 1362031"/>
                <a:gd name="connsiteY16" fmla="*/ 875462 h 1389295"/>
                <a:gd name="connsiteX17" fmla="*/ 977237 w 1362031"/>
                <a:gd name="connsiteY17" fmla="*/ 879014 h 1389295"/>
                <a:gd name="connsiteX18" fmla="*/ 983361 w 1362031"/>
                <a:gd name="connsiteY18" fmla="*/ 939765 h 1389295"/>
                <a:gd name="connsiteX19" fmla="*/ 983361 w 1362031"/>
                <a:gd name="connsiteY19" fmla="*/ 1389295 h 1389295"/>
                <a:gd name="connsiteX20" fmla="*/ 378665 w 1362031"/>
                <a:gd name="connsiteY20" fmla="*/ 1389295 h 1389295"/>
                <a:gd name="connsiteX21" fmla="*/ 378665 w 1362031"/>
                <a:gd name="connsiteY21" fmla="*/ 939765 h 1389295"/>
                <a:gd name="connsiteX22" fmla="*/ 384808 w 1362031"/>
                <a:gd name="connsiteY22" fmla="*/ 878832 h 1389295"/>
                <a:gd name="connsiteX23" fmla="*/ 385142 w 1362031"/>
                <a:gd name="connsiteY23" fmla="*/ 877754 h 1389295"/>
                <a:gd name="connsiteX24" fmla="*/ 351783 w 1362031"/>
                <a:gd name="connsiteY24" fmla="*/ 862731 h 1389295"/>
                <a:gd name="connsiteX25" fmla="*/ 257574 w 1362031"/>
                <a:gd name="connsiteY25" fmla="*/ 799897 h 1389295"/>
                <a:gd name="connsiteX26" fmla="*/ 54396 w 1362031"/>
                <a:gd name="connsiteY26" fmla="*/ 0 h 13892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362031" h="1389295">
                  <a:moveTo>
                    <a:pt x="54396" y="0"/>
                  </a:moveTo>
                  <a:lnTo>
                    <a:pt x="234010" y="76416"/>
                  </a:lnTo>
                  <a:cubicBezTo>
                    <a:pt x="148432" y="277567"/>
                    <a:pt x="207751" y="511103"/>
                    <a:pt x="378949" y="647031"/>
                  </a:cubicBezTo>
                  <a:cubicBezTo>
                    <a:pt x="400349" y="664022"/>
                    <a:pt x="422838" y="678965"/>
                    <a:pt x="446154" y="691854"/>
                  </a:cubicBezTo>
                  <a:lnTo>
                    <a:pt x="486533" y="710039"/>
                  </a:lnTo>
                  <a:lnTo>
                    <a:pt x="508345" y="692043"/>
                  </a:lnTo>
                  <a:lnTo>
                    <a:pt x="527189" y="719992"/>
                  </a:lnTo>
                  <a:cubicBezTo>
                    <a:pt x="566216" y="759019"/>
                    <a:pt x="620131" y="783158"/>
                    <a:pt x="679684" y="783158"/>
                  </a:cubicBezTo>
                  <a:cubicBezTo>
                    <a:pt x="739237" y="783158"/>
                    <a:pt x="793152" y="759019"/>
                    <a:pt x="832179" y="719992"/>
                  </a:cubicBezTo>
                  <a:lnTo>
                    <a:pt x="851974" y="690634"/>
                  </a:lnTo>
                  <a:lnTo>
                    <a:pt x="875667" y="710182"/>
                  </a:lnTo>
                  <a:lnTo>
                    <a:pt x="898616" y="700936"/>
                  </a:lnTo>
                  <a:cubicBezTo>
                    <a:pt x="922430" y="688993"/>
                    <a:pt x="945501" y="674965"/>
                    <a:pt x="967565" y="658846"/>
                  </a:cubicBezTo>
                  <a:cubicBezTo>
                    <a:pt x="1144080" y="529897"/>
                    <a:pt x="1212723" y="298930"/>
                    <a:pt x="1135286" y="94507"/>
                  </a:cubicBezTo>
                  <a:lnTo>
                    <a:pt x="1317820" y="25361"/>
                  </a:lnTo>
                  <a:cubicBezTo>
                    <a:pt x="1426373" y="311924"/>
                    <a:pt x="1330148" y="635698"/>
                    <a:pt x="1082706" y="816460"/>
                  </a:cubicBezTo>
                  <a:cubicBezTo>
                    <a:pt x="1051776" y="839056"/>
                    <a:pt x="1019436" y="858720"/>
                    <a:pt x="986052" y="875462"/>
                  </a:cubicBezTo>
                  <a:lnTo>
                    <a:pt x="977237" y="879014"/>
                  </a:lnTo>
                  <a:lnTo>
                    <a:pt x="983361" y="939765"/>
                  </a:lnTo>
                  <a:lnTo>
                    <a:pt x="983361" y="1389295"/>
                  </a:lnTo>
                  <a:lnTo>
                    <a:pt x="378665" y="1389295"/>
                  </a:lnTo>
                  <a:lnTo>
                    <a:pt x="378665" y="939765"/>
                  </a:lnTo>
                  <a:cubicBezTo>
                    <a:pt x="378665" y="918892"/>
                    <a:pt x="380780" y="898514"/>
                    <a:pt x="384808" y="878832"/>
                  </a:cubicBezTo>
                  <a:lnTo>
                    <a:pt x="385142" y="877754"/>
                  </a:lnTo>
                  <a:lnTo>
                    <a:pt x="351783" y="862731"/>
                  </a:lnTo>
                  <a:cubicBezTo>
                    <a:pt x="319098" y="844663"/>
                    <a:pt x="287573" y="823716"/>
                    <a:pt x="257574" y="799897"/>
                  </a:cubicBezTo>
                  <a:cubicBezTo>
                    <a:pt x="17586" y="609351"/>
                    <a:pt x="-65569" y="281976"/>
                    <a:pt x="54396" y="0"/>
                  </a:cubicBezTo>
                  <a:close/>
                </a:path>
              </a:pathLst>
            </a:custGeom>
            <a:solidFill>
              <a:srgbClr val="FF66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F4EBA269-84AF-46FA-B757-153CFC586573}"/>
                </a:ext>
              </a:extLst>
            </p:cNvPr>
            <p:cNvGrpSpPr/>
            <p:nvPr/>
          </p:nvGrpSpPr>
          <p:grpSpPr>
            <a:xfrm>
              <a:off x="893150" y="805124"/>
              <a:ext cx="1880559" cy="1673524"/>
              <a:chOff x="3549574" y="286952"/>
              <a:chExt cx="1880559" cy="1673524"/>
            </a:xfrm>
          </p:grpSpPr>
          <p:sp>
            <p:nvSpPr>
              <p:cNvPr id="29" name="円柱 28">
                <a:extLst>
                  <a:ext uri="{FF2B5EF4-FFF2-40B4-BE49-F238E27FC236}">
                    <a16:creationId xmlns:a16="http://schemas.microsoft.com/office/drawing/2014/main" id="{9019C573-9D6D-4A3A-BBBE-BD03DBDF53D5}"/>
                  </a:ext>
                </a:extLst>
              </p:cNvPr>
              <p:cNvSpPr/>
              <p:nvPr/>
            </p:nvSpPr>
            <p:spPr>
              <a:xfrm>
                <a:off x="3549574" y="286952"/>
                <a:ext cx="1880559" cy="1673524"/>
              </a:xfrm>
              <a:prstGeom prst="can">
                <a:avLst>
                  <a:gd name="adj" fmla="val 38402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テキスト ボックス 29">
                <a:extLst>
                  <a:ext uri="{FF2B5EF4-FFF2-40B4-BE49-F238E27FC236}">
                    <a16:creationId xmlns:a16="http://schemas.microsoft.com/office/drawing/2014/main" id="{F65DAC63-8BA2-4F0D-90ED-64EE97EBCE60}"/>
                  </a:ext>
                </a:extLst>
              </p:cNvPr>
              <p:cNvSpPr txBox="1"/>
              <p:nvPr/>
            </p:nvSpPr>
            <p:spPr>
              <a:xfrm>
                <a:off x="3823126" y="1087997"/>
                <a:ext cx="1336426" cy="61881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b="1" dirty="0">
                    <a:ln>
                      <a:solidFill>
                        <a:schemeClr val="tx1"/>
                      </a:solidFill>
                    </a:ln>
                    <a:solidFill>
                      <a:schemeClr val="bg1"/>
                    </a:solidFill>
                    <a:latin typeface="Arial Black" panose="020B0A04020102020204" pitchFamily="34" charset="0"/>
                    <a:ea typeface="メイリオ" panose="020B0604030504040204" pitchFamily="50" charset="-128"/>
                  </a:rPr>
                  <a:t>10%</a:t>
                </a:r>
                <a:endParaRPr lang="ja-JP" altLang="en-US" b="1" dirty="0">
                  <a:ln>
                    <a:solidFill>
                      <a:schemeClr val="tx1"/>
                    </a:solidFill>
                  </a:ln>
                  <a:solidFill>
                    <a:schemeClr val="bg1"/>
                  </a:solidFill>
                  <a:latin typeface="Arial Black" panose="020B0A04020102020204" pitchFamily="34" charset="0"/>
                  <a:ea typeface="メイリオ" panose="020B0604030504040204" pitchFamily="50" charset="-128"/>
                </a:endParaRPr>
              </a:p>
            </p:txBody>
          </p:sp>
          <p:sp>
            <p:nvSpPr>
              <p:cNvPr id="31" name="テキスト ボックス 30">
                <a:extLst>
                  <a:ext uri="{FF2B5EF4-FFF2-40B4-BE49-F238E27FC236}">
                    <a16:creationId xmlns:a16="http://schemas.microsoft.com/office/drawing/2014/main" id="{0FF1F370-63C6-45E7-8984-3E7D236D1631}"/>
                  </a:ext>
                </a:extLst>
              </p:cNvPr>
              <p:cNvSpPr txBox="1"/>
              <p:nvPr/>
            </p:nvSpPr>
            <p:spPr>
              <a:xfrm>
                <a:off x="3849961" y="381683"/>
                <a:ext cx="1282756" cy="39696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FadeUp">
                  <a:avLst>
                    <a:gd name="adj" fmla="val 17282"/>
                  </a:avLst>
                </a:prstTxWarp>
                <a:spAutoFit/>
              </a:bodyPr>
              <a:lstStyle/>
              <a:p>
                <a:r>
                  <a:rPr lang="ja-JP" altLang="en-US" b="1" dirty="0">
                    <a:ln>
                      <a:solidFill>
                        <a:schemeClr val="tx1"/>
                      </a:solidFill>
                    </a:ln>
                    <a:solidFill>
                      <a:schemeClr val="bg1"/>
                    </a:solidFill>
                    <a:latin typeface="Arial Black" panose="020B0A04020102020204" pitchFamily="34" charset="0"/>
                    <a:ea typeface="メイリオ" panose="020B0604030504040204" pitchFamily="50" charset="-128"/>
                  </a:rPr>
                  <a:t>消費税</a:t>
                </a:r>
              </a:p>
            </p:txBody>
          </p:sp>
        </p:grp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36B0A7FE-568A-4176-BF79-941D71C09868}"/>
                </a:ext>
              </a:extLst>
            </p:cNvPr>
            <p:cNvSpPr/>
            <p:nvPr/>
          </p:nvSpPr>
          <p:spPr>
            <a:xfrm>
              <a:off x="1040715" y="4521130"/>
              <a:ext cx="330380" cy="157404"/>
            </a:xfrm>
            <a:custGeom>
              <a:avLst/>
              <a:gdLst>
                <a:gd name="connsiteX0" fmla="*/ 84353 w 330380"/>
                <a:gd name="connsiteY0" fmla="*/ 0 h 157404"/>
                <a:gd name="connsiteX1" fmla="*/ 124028 w 330380"/>
                <a:gd name="connsiteY1" fmla="*/ 0 h 157404"/>
                <a:gd name="connsiteX2" fmla="*/ 225780 w 330380"/>
                <a:gd name="connsiteY2" fmla="*/ 0 h 157404"/>
                <a:gd name="connsiteX3" fmla="*/ 330380 w 330380"/>
                <a:gd name="connsiteY3" fmla="*/ 0 h 157404"/>
                <a:gd name="connsiteX4" fmla="*/ 330380 w 330380"/>
                <a:gd name="connsiteY4" fmla="*/ 132114 h 157404"/>
                <a:gd name="connsiteX5" fmla="*/ 303274 w 330380"/>
                <a:gd name="connsiteY5" fmla="*/ 157404 h 157404"/>
                <a:gd name="connsiteX6" fmla="*/ 283026 w 330380"/>
                <a:gd name="connsiteY6" fmla="*/ 157404 h 157404"/>
                <a:gd name="connsiteX7" fmla="*/ 263233 w 330380"/>
                <a:gd name="connsiteY7" fmla="*/ 157404 h 157404"/>
                <a:gd name="connsiteX8" fmla="*/ 263233 w 330380"/>
                <a:gd name="connsiteY8" fmla="*/ 109662 h 157404"/>
                <a:gd name="connsiteX9" fmla="*/ 151541 w 330380"/>
                <a:gd name="connsiteY9" fmla="*/ 157404 h 157404"/>
                <a:gd name="connsiteX10" fmla="*/ 151134 w 330380"/>
                <a:gd name="connsiteY10" fmla="*/ 157404 h 157404"/>
                <a:gd name="connsiteX11" fmla="*/ 27106 w 330380"/>
                <a:gd name="connsiteY11" fmla="*/ 157404 h 157404"/>
                <a:gd name="connsiteX12" fmla="*/ 0 w 330380"/>
                <a:gd name="connsiteY12" fmla="*/ 132114 h 157404"/>
                <a:gd name="connsiteX13" fmla="*/ 0 w 330380"/>
                <a:gd name="connsiteY13" fmla="*/ 78703 h 157404"/>
                <a:gd name="connsiteX14" fmla="*/ 84353 w 330380"/>
                <a:gd name="connsiteY14" fmla="*/ 0 h 1574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30380" h="157404">
                  <a:moveTo>
                    <a:pt x="84353" y="0"/>
                  </a:moveTo>
                  <a:lnTo>
                    <a:pt x="124028" y="0"/>
                  </a:lnTo>
                  <a:lnTo>
                    <a:pt x="225780" y="0"/>
                  </a:lnTo>
                  <a:lnTo>
                    <a:pt x="330380" y="0"/>
                  </a:lnTo>
                  <a:lnTo>
                    <a:pt x="330380" y="132114"/>
                  </a:lnTo>
                  <a:cubicBezTo>
                    <a:pt x="330380" y="146082"/>
                    <a:pt x="318245" y="157404"/>
                    <a:pt x="303274" y="157404"/>
                  </a:cubicBezTo>
                  <a:lnTo>
                    <a:pt x="283026" y="157404"/>
                  </a:lnTo>
                  <a:lnTo>
                    <a:pt x="263233" y="157404"/>
                  </a:lnTo>
                  <a:lnTo>
                    <a:pt x="263233" y="109662"/>
                  </a:lnTo>
                  <a:lnTo>
                    <a:pt x="151541" y="157404"/>
                  </a:lnTo>
                  <a:lnTo>
                    <a:pt x="151134" y="157404"/>
                  </a:lnTo>
                  <a:lnTo>
                    <a:pt x="27106" y="157404"/>
                  </a:lnTo>
                  <a:cubicBezTo>
                    <a:pt x="12135" y="157404"/>
                    <a:pt x="0" y="146082"/>
                    <a:pt x="0" y="132114"/>
                  </a:cubicBezTo>
                  <a:lnTo>
                    <a:pt x="0" y="78703"/>
                  </a:lnTo>
                  <a:cubicBezTo>
                    <a:pt x="0" y="35237"/>
                    <a:pt x="37766" y="0"/>
                    <a:pt x="84353" y="0"/>
                  </a:cubicBezTo>
                  <a:close/>
                </a:path>
              </a:pathLst>
            </a:custGeom>
            <a:solidFill>
              <a:srgbClr val="FF99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D17CC087-AB15-4CA7-A70D-DCE03D42BAE5}"/>
                </a:ext>
              </a:extLst>
            </p:cNvPr>
            <p:cNvSpPr/>
            <p:nvPr/>
          </p:nvSpPr>
          <p:spPr>
            <a:xfrm flipH="1">
              <a:off x="2280379" y="4521130"/>
              <a:ext cx="330380" cy="157404"/>
            </a:xfrm>
            <a:custGeom>
              <a:avLst/>
              <a:gdLst>
                <a:gd name="connsiteX0" fmla="*/ 84353 w 330380"/>
                <a:gd name="connsiteY0" fmla="*/ 0 h 157404"/>
                <a:gd name="connsiteX1" fmla="*/ 124028 w 330380"/>
                <a:gd name="connsiteY1" fmla="*/ 0 h 157404"/>
                <a:gd name="connsiteX2" fmla="*/ 225780 w 330380"/>
                <a:gd name="connsiteY2" fmla="*/ 0 h 157404"/>
                <a:gd name="connsiteX3" fmla="*/ 330380 w 330380"/>
                <a:gd name="connsiteY3" fmla="*/ 0 h 157404"/>
                <a:gd name="connsiteX4" fmla="*/ 330380 w 330380"/>
                <a:gd name="connsiteY4" fmla="*/ 132114 h 157404"/>
                <a:gd name="connsiteX5" fmla="*/ 303274 w 330380"/>
                <a:gd name="connsiteY5" fmla="*/ 157404 h 157404"/>
                <a:gd name="connsiteX6" fmla="*/ 283026 w 330380"/>
                <a:gd name="connsiteY6" fmla="*/ 157404 h 157404"/>
                <a:gd name="connsiteX7" fmla="*/ 263233 w 330380"/>
                <a:gd name="connsiteY7" fmla="*/ 157404 h 157404"/>
                <a:gd name="connsiteX8" fmla="*/ 263233 w 330380"/>
                <a:gd name="connsiteY8" fmla="*/ 109662 h 157404"/>
                <a:gd name="connsiteX9" fmla="*/ 151541 w 330380"/>
                <a:gd name="connsiteY9" fmla="*/ 157404 h 157404"/>
                <a:gd name="connsiteX10" fmla="*/ 151134 w 330380"/>
                <a:gd name="connsiteY10" fmla="*/ 157404 h 157404"/>
                <a:gd name="connsiteX11" fmla="*/ 27106 w 330380"/>
                <a:gd name="connsiteY11" fmla="*/ 157404 h 157404"/>
                <a:gd name="connsiteX12" fmla="*/ 0 w 330380"/>
                <a:gd name="connsiteY12" fmla="*/ 132114 h 157404"/>
                <a:gd name="connsiteX13" fmla="*/ 0 w 330380"/>
                <a:gd name="connsiteY13" fmla="*/ 78703 h 157404"/>
                <a:gd name="connsiteX14" fmla="*/ 84353 w 330380"/>
                <a:gd name="connsiteY14" fmla="*/ 0 h 1574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30380" h="157404">
                  <a:moveTo>
                    <a:pt x="84353" y="0"/>
                  </a:moveTo>
                  <a:lnTo>
                    <a:pt x="124028" y="0"/>
                  </a:lnTo>
                  <a:lnTo>
                    <a:pt x="225780" y="0"/>
                  </a:lnTo>
                  <a:lnTo>
                    <a:pt x="330380" y="0"/>
                  </a:lnTo>
                  <a:lnTo>
                    <a:pt x="330380" y="132114"/>
                  </a:lnTo>
                  <a:cubicBezTo>
                    <a:pt x="330380" y="146082"/>
                    <a:pt x="318245" y="157404"/>
                    <a:pt x="303274" y="157404"/>
                  </a:cubicBezTo>
                  <a:lnTo>
                    <a:pt x="283026" y="157404"/>
                  </a:lnTo>
                  <a:lnTo>
                    <a:pt x="263233" y="157404"/>
                  </a:lnTo>
                  <a:lnTo>
                    <a:pt x="263233" y="109662"/>
                  </a:lnTo>
                  <a:lnTo>
                    <a:pt x="151541" y="157404"/>
                  </a:lnTo>
                  <a:lnTo>
                    <a:pt x="151134" y="157404"/>
                  </a:lnTo>
                  <a:lnTo>
                    <a:pt x="27106" y="157404"/>
                  </a:lnTo>
                  <a:cubicBezTo>
                    <a:pt x="12135" y="157404"/>
                    <a:pt x="0" y="146082"/>
                    <a:pt x="0" y="132114"/>
                  </a:cubicBezTo>
                  <a:lnTo>
                    <a:pt x="0" y="78703"/>
                  </a:lnTo>
                  <a:cubicBezTo>
                    <a:pt x="0" y="35237"/>
                    <a:pt x="37766" y="0"/>
                    <a:pt x="84353" y="0"/>
                  </a:cubicBezTo>
                  <a:close/>
                </a:path>
              </a:pathLst>
            </a:custGeom>
            <a:solidFill>
              <a:srgbClr val="FF99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2FC82793-2C30-4C13-B448-B35E53E9021E}"/>
                </a:ext>
              </a:extLst>
            </p:cNvPr>
            <p:cNvSpPr/>
            <p:nvPr/>
          </p:nvSpPr>
          <p:spPr>
            <a:xfrm>
              <a:off x="1387136" y="2427750"/>
              <a:ext cx="888267" cy="809332"/>
            </a:xfrm>
            <a:custGeom>
              <a:avLst/>
              <a:gdLst>
                <a:gd name="connsiteX0" fmla="*/ 379046 w 888267"/>
                <a:gd name="connsiteY0" fmla="*/ 0 h 758092"/>
                <a:gd name="connsiteX1" fmla="*/ 444134 w 888267"/>
                <a:gd name="connsiteY1" fmla="*/ 6562 h 758092"/>
                <a:gd name="connsiteX2" fmla="*/ 509221 w 888267"/>
                <a:gd name="connsiteY2" fmla="*/ 0 h 758092"/>
                <a:gd name="connsiteX3" fmla="*/ 888267 w 888267"/>
                <a:gd name="connsiteY3" fmla="*/ 379046 h 758092"/>
                <a:gd name="connsiteX4" fmla="*/ 880566 w 888267"/>
                <a:gd name="connsiteY4" fmla="*/ 455437 h 758092"/>
                <a:gd name="connsiteX5" fmla="*/ 869146 w 888267"/>
                <a:gd name="connsiteY5" fmla="*/ 492226 h 758092"/>
                <a:gd name="connsiteX6" fmla="*/ 869250 w 888267"/>
                <a:gd name="connsiteY6" fmla="*/ 492569 h 758092"/>
                <a:gd name="connsiteX7" fmla="*/ 876751 w 888267"/>
                <a:gd name="connsiteY7" fmla="*/ 568960 h 758092"/>
                <a:gd name="connsiteX8" fmla="*/ 847736 w 888267"/>
                <a:gd name="connsiteY8" fmla="*/ 716502 h 758092"/>
                <a:gd name="connsiteX9" fmla="*/ 840804 w 888267"/>
                <a:gd name="connsiteY9" fmla="*/ 729613 h 758092"/>
                <a:gd name="connsiteX10" fmla="*/ 804773 w 888267"/>
                <a:gd name="connsiteY10" fmla="*/ 718083 h 758092"/>
                <a:gd name="connsiteX11" fmla="*/ 708169 w 888267"/>
                <a:gd name="connsiteY11" fmla="*/ 700403 h 758092"/>
                <a:gd name="connsiteX12" fmla="*/ 656763 w 888267"/>
                <a:gd name="connsiteY12" fmla="*/ 728305 h 758092"/>
                <a:gd name="connsiteX13" fmla="*/ 509221 w 888267"/>
                <a:gd name="connsiteY13" fmla="*/ 758092 h 758092"/>
                <a:gd name="connsiteX14" fmla="*/ 444134 w 888267"/>
                <a:gd name="connsiteY14" fmla="*/ 751531 h 758092"/>
                <a:gd name="connsiteX15" fmla="*/ 379046 w 888267"/>
                <a:gd name="connsiteY15" fmla="*/ 758092 h 758092"/>
                <a:gd name="connsiteX16" fmla="*/ 231504 w 888267"/>
                <a:gd name="connsiteY16" fmla="*/ 728305 h 758092"/>
                <a:gd name="connsiteX17" fmla="*/ 180099 w 888267"/>
                <a:gd name="connsiteY17" fmla="*/ 700403 h 758092"/>
                <a:gd name="connsiteX18" fmla="*/ 83496 w 888267"/>
                <a:gd name="connsiteY18" fmla="*/ 718083 h 758092"/>
                <a:gd name="connsiteX19" fmla="*/ 47464 w 888267"/>
                <a:gd name="connsiteY19" fmla="*/ 729613 h 758092"/>
                <a:gd name="connsiteX20" fmla="*/ 40532 w 888267"/>
                <a:gd name="connsiteY20" fmla="*/ 716502 h 758092"/>
                <a:gd name="connsiteX21" fmla="*/ 11517 w 888267"/>
                <a:gd name="connsiteY21" fmla="*/ 568960 h 758092"/>
                <a:gd name="connsiteX22" fmla="*/ 19018 w 888267"/>
                <a:gd name="connsiteY22" fmla="*/ 492569 h 758092"/>
                <a:gd name="connsiteX23" fmla="*/ 19121 w 888267"/>
                <a:gd name="connsiteY23" fmla="*/ 492228 h 758092"/>
                <a:gd name="connsiteX24" fmla="*/ 7701 w 888267"/>
                <a:gd name="connsiteY24" fmla="*/ 455437 h 758092"/>
                <a:gd name="connsiteX25" fmla="*/ 0 w 888267"/>
                <a:gd name="connsiteY25" fmla="*/ 379046 h 758092"/>
                <a:gd name="connsiteX26" fmla="*/ 379046 w 888267"/>
                <a:gd name="connsiteY26" fmla="*/ 0 h 7580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888267" h="758092">
                  <a:moveTo>
                    <a:pt x="379046" y="0"/>
                  </a:moveTo>
                  <a:lnTo>
                    <a:pt x="444134" y="6562"/>
                  </a:lnTo>
                  <a:lnTo>
                    <a:pt x="509221" y="0"/>
                  </a:lnTo>
                  <a:cubicBezTo>
                    <a:pt x="718562" y="0"/>
                    <a:pt x="888267" y="169705"/>
                    <a:pt x="888267" y="379046"/>
                  </a:cubicBezTo>
                  <a:cubicBezTo>
                    <a:pt x="888267" y="405214"/>
                    <a:pt x="885615" y="430762"/>
                    <a:pt x="880566" y="455437"/>
                  </a:cubicBezTo>
                  <a:lnTo>
                    <a:pt x="869146" y="492226"/>
                  </a:lnTo>
                  <a:lnTo>
                    <a:pt x="869250" y="492569"/>
                  </a:lnTo>
                  <a:cubicBezTo>
                    <a:pt x="874168" y="517244"/>
                    <a:pt x="876751" y="542793"/>
                    <a:pt x="876751" y="568960"/>
                  </a:cubicBezTo>
                  <a:cubicBezTo>
                    <a:pt x="876751" y="621296"/>
                    <a:pt x="866420" y="671154"/>
                    <a:pt x="847736" y="716502"/>
                  </a:cubicBezTo>
                  <a:lnTo>
                    <a:pt x="840804" y="729613"/>
                  </a:lnTo>
                  <a:lnTo>
                    <a:pt x="804773" y="718083"/>
                  </a:lnTo>
                  <a:lnTo>
                    <a:pt x="708169" y="700403"/>
                  </a:lnTo>
                  <a:lnTo>
                    <a:pt x="656763" y="728305"/>
                  </a:lnTo>
                  <a:cubicBezTo>
                    <a:pt x="611414" y="747486"/>
                    <a:pt x="561556" y="758092"/>
                    <a:pt x="509221" y="758092"/>
                  </a:cubicBezTo>
                  <a:lnTo>
                    <a:pt x="444134" y="751531"/>
                  </a:lnTo>
                  <a:lnTo>
                    <a:pt x="379046" y="758092"/>
                  </a:lnTo>
                  <a:cubicBezTo>
                    <a:pt x="326711" y="758092"/>
                    <a:pt x="276853" y="747486"/>
                    <a:pt x="231504" y="728305"/>
                  </a:cubicBezTo>
                  <a:lnTo>
                    <a:pt x="180099" y="700403"/>
                  </a:lnTo>
                  <a:lnTo>
                    <a:pt x="83496" y="718083"/>
                  </a:lnTo>
                  <a:lnTo>
                    <a:pt x="47464" y="729613"/>
                  </a:lnTo>
                  <a:lnTo>
                    <a:pt x="40532" y="716502"/>
                  </a:lnTo>
                  <a:cubicBezTo>
                    <a:pt x="21849" y="671154"/>
                    <a:pt x="11517" y="621296"/>
                    <a:pt x="11517" y="568960"/>
                  </a:cubicBezTo>
                  <a:cubicBezTo>
                    <a:pt x="11517" y="542793"/>
                    <a:pt x="14100" y="517244"/>
                    <a:pt x="19018" y="492569"/>
                  </a:cubicBezTo>
                  <a:lnTo>
                    <a:pt x="19121" y="492228"/>
                  </a:lnTo>
                  <a:lnTo>
                    <a:pt x="7701" y="455437"/>
                  </a:lnTo>
                  <a:cubicBezTo>
                    <a:pt x="2652" y="430762"/>
                    <a:pt x="0" y="405214"/>
                    <a:pt x="0" y="379046"/>
                  </a:cubicBezTo>
                  <a:cubicBezTo>
                    <a:pt x="0" y="169705"/>
                    <a:pt x="169705" y="0"/>
                    <a:pt x="379046" y="0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D8EBBF05-2DB3-4EEF-AFEC-65B8D4E88D0C}"/>
                </a:ext>
              </a:extLst>
            </p:cNvPr>
            <p:cNvGrpSpPr/>
            <p:nvPr/>
          </p:nvGrpSpPr>
          <p:grpSpPr>
            <a:xfrm>
              <a:off x="1360712" y="2489097"/>
              <a:ext cx="942337" cy="813660"/>
              <a:chOff x="909751" y="3639247"/>
              <a:chExt cx="942337" cy="813660"/>
            </a:xfrm>
          </p:grpSpPr>
          <p:sp>
            <p:nvSpPr>
              <p:cNvPr id="14" name="楕円 13">
                <a:extLst>
                  <a:ext uri="{FF2B5EF4-FFF2-40B4-BE49-F238E27FC236}">
                    <a16:creationId xmlns:a16="http://schemas.microsoft.com/office/drawing/2014/main" id="{FA5836C3-A730-4EC6-A2B3-B8CF6A2241C3}"/>
                  </a:ext>
                </a:extLst>
              </p:cNvPr>
              <p:cNvSpPr/>
              <p:nvPr/>
            </p:nvSpPr>
            <p:spPr>
              <a:xfrm rot="20700000">
                <a:off x="909751" y="3992544"/>
                <a:ext cx="209108" cy="255746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楕円 14">
                <a:extLst>
                  <a:ext uri="{FF2B5EF4-FFF2-40B4-BE49-F238E27FC236}">
                    <a16:creationId xmlns:a16="http://schemas.microsoft.com/office/drawing/2014/main" id="{35A3CA0F-712A-4F5C-95E4-F882A4102D55}"/>
                  </a:ext>
                </a:extLst>
              </p:cNvPr>
              <p:cNvSpPr/>
              <p:nvPr/>
            </p:nvSpPr>
            <p:spPr>
              <a:xfrm rot="20700000">
                <a:off x="947777" y="4039051"/>
                <a:ext cx="133058" cy="162732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楕円 15">
                <a:extLst>
                  <a:ext uri="{FF2B5EF4-FFF2-40B4-BE49-F238E27FC236}">
                    <a16:creationId xmlns:a16="http://schemas.microsoft.com/office/drawing/2014/main" id="{B7DD6111-C2D1-4B4C-9041-380178625167}"/>
                  </a:ext>
                </a:extLst>
              </p:cNvPr>
              <p:cNvSpPr/>
              <p:nvPr/>
            </p:nvSpPr>
            <p:spPr>
              <a:xfrm rot="900000" flipH="1">
                <a:off x="1642980" y="3992544"/>
                <a:ext cx="209108" cy="255746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楕円 16">
                <a:extLst>
                  <a:ext uri="{FF2B5EF4-FFF2-40B4-BE49-F238E27FC236}">
                    <a16:creationId xmlns:a16="http://schemas.microsoft.com/office/drawing/2014/main" id="{DE332AA2-80EB-40EE-901A-E5ED7E07E572}"/>
                  </a:ext>
                </a:extLst>
              </p:cNvPr>
              <p:cNvSpPr/>
              <p:nvPr/>
            </p:nvSpPr>
            <p:spPr>
              <a:xfrm rot="900000" flipH="1">
                <a:off x="1681004" y="4039051"/>
                <a:ext cx="133058" cy="162732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楕円 17">
                <a:extLst>
                  <a:ext uri="{FF2B5EF4-FFF2-40B4-BE49-F238E27FC236}">
                    <a16:creationId xmlns:a16="http://schemas.microsoft.com/office/drawing/2014/main" id="{399FF040-2A38-4246-AD54-46A9BBC39625}"/>
                  </a:ext>
                </a:extLst>
              </p:cNvPr>
              <p:cNvSpPr/>
              <p:nvPr/>
            </p:nvSpPr>
            <p:spPr>
              <a:xfrm>
                <a:off x="1016935" y="3686175"/>
                <a:ext cx="718996" cy="766732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楕円 18">
                <a:extLst>
                  <a:ext uri="{FF2B5EF4-FFF2-40B4-BE49-F238E27FC236}">
                    <a16:creationId xmlns:a16="http://schemas.microsoft.com/office/drawing/2014/main" id="{FEC52D19-3571-414C-AF9D-067D4FC8689A}"/>
                  </a:ext>
                </a:extLst>
              </p:cNvPr>
              <p:cNvSpPr/>
              <p:nvPr/>
            </p:nvSpPr>
            <p:spPr>
              <a:xfrm>
                <a:off x="1158472" y="4142369"/>
                <a:ext cx="416010" cy="262944"/>
              </a:xfrm>
              <a:prstGeom prst="ellipse">
                <a:avLst/>
              </a:prstGeom>
              <a:solidFill>
                <a:srgbClr val="FF00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D56C9174-F4E4-4C2F-99E1-F7193AAD2E61}"/>
                  </a:ext>
                </a:extLst>
              </p:cNvPr>
              <p:cNvSpPr/>
              <p:nvPr/>
            </p:nvSpPr>
            <p:spPr>
              <a:xfrm>
                <a:off x="1311215" y="4037357"/>
                <a:ext cx="108010" cy="52146"/>
              </a:xfrm>
              <a:custGeom>
                <a:avLst/>
                <a:gdLst>
                  <a:gd name="connsiteX0" fmla="*/ 85800 w 317560"/>
                  <a:gd name="connsiteY0" fmla="*/ 0 h 159844"/>
                  <a:gd name="connsiteX1" fmla="*/ 96976 w 317560"/>
                  <a:gd name="connsiteY1" fmla="*/ 2803 h 159844"/>
                  <a:gd name="connsiteX2" fmla="*/ 158780 w 317560"/>
                  <a:gd name="connsiteY2" fmla="*/ 7444 h 159844"/>
                  <a:gd name="connsiteX3" fmla="*/ 220584 w 317560"/>
                  <a:gd name="connsiteY3" fmla="*/ 2803 h 159844"/>
                  <a:gd name="connsiteX4" fmla="*/ 225793 w 317560"/>
                  <a:gd name="connsiteY4" fmla="*/ 1497 h 159844"/>
                  <a:gd name="connsiteX5" fmla="*/ 268445 w 317560"/>
                  <a:gd name="connsiteY5" fmla="*/ 28790 h 159844"/>
                  <a:gd name="connsiteX6" fmla="*/ 317560 w 317560"/>
                  <a:gd name="connsiteY6" fmla="*/ 100786 h 159844"/>
                  <a:gd name="connsiteX7" fmla="*/ 158780 w 317560"/>
                  <a:gd name="connsiteY7" fmla="*/ 159844 h 159844"/>
                  <a:gd name="connsiteX8" fmla="*/ 0 w 317560"/>
                  <a:gd name="connsiteY8" fmla="*/ 100786 h 159844"/>
                  <a:gd name="connsiteX9" fmla="*/ 43897 w 317560"/>
                  <a:gd name="connsiteY9" fmla="*/ 28790 h 159844"/>
                  <a:gd name="connsiteX0" fmla="*/ 158780 w 317560"/>
                  <a:gd name="connsiteY0" fmla="*/ 7444 h 159844"/>
                  <a:gd name="connsiteX1" fmla="*/ 220584 w 317560"/>
                  <a:gd name="connsiteY1" fmla="*/ 2803 h 159844"/>
                  <a:gd name="connsiteX2" fmla="*/ 225793 w 317560"/>
                  <a:gd name="connsiteY2" fmla="*/ 1497 h 159844"/>
                  <a:gd name="connsiteX3" fmla="*/ 268445 w 317560"/>
                  <a:gd name="connsiteY3" fmla="*/ 28790 h 159844"/>
                  <a:gd name="connsiteX4" fmla="*/ 317560 w 317560"/>
                  <a:gd name="connsiteY4" fmla="*/ 100786 h 159844"/>
                  <a:gd name="connsiteX5" fmla="*/ 158780 w 317560"/>
                  <a:gd name="connsiteY5" fmla="*/ 159844 h 159844"/>
                  <a:gd name="connsiteX6" fmla="*/ 0 w 317560"/>
                  <a:gd name="connsiteY6" fmla="*/ 100786 h 159844"/>
                  <a:gd name="connsiteX7" fmla="*/ 43897 w 317560"/>
                  <a:gd name="connsiteY7" fmla="*/ 28790 h 159844"/>
                  <a:gd name="connsiteX8" fmla="*/ 85800 w 317560"/>
                  <a:gd name="connsiteY8" fmla="*/ 0 h 159844"/>
                  <a:gd name="connsiteX9" fmla="*/ 96976 w 317560"/>
                  <a:gd name="connsiteY9" fmla="*/ 2803 h 159844"/>
                  <a:gd name="connsiteX10" fmla="*/ 250220 w 317560"/>
                  <a:gd name="connsiteY10" fmla="*/ 98884 h 159844"/>
                  <a:gd name="connsiteX0" fmla="*/ 158780 w 317560"/>
                  <a:gd name="connsiteY0" fmla="*/ 7444 h 159844"/>
                  <a:gd name="connsiteX1" fmla="*/ 220584 w 317560"/>
                  <a:gd name="connsiteY1" fmla="*/ 2803 h 159844"/>
                  <a:gd name="connsiteX2" fmla="*/ 225793 w 317560"/>
                  <a:gd name="connsiteY2" fmla="*/ 1497 h 159844"/>
                  <a:gd name="connsiteX3" fmla="*/ 268445 w 317560"/>
                  <a:gd name="connsiteY3" fmla="*/ 28790 h 159844"/>
                  <a:gd name="connsiteX4" fmla="*/ 317560 w 317560"/>
                  <a:gd name="connsiteY4" fmla="*/ 100786 h 159844"/>
                  <a:gd name="connsiteX5" fmla="*/ 158780 w 317560"/>
                  <a:gd name="connsiteY5" fmla="*/ 159844 h 159844"/>
                  <a:gd name="connsiteX6" fmla="*/ 0 w 317560"/>
                  <a:gd name="connsiteY6" fmla="*/ 100786 h 159844"/>
                  <a:gd name="connsiteX7" fmla="*/ 43897 w 317560"/>
                  <a:gd name="connsiteY7" fmla="*/ 28790 h 159844"/>
                  <a:gd name="connsiteX8" fmla="*/ 85800 w 317560"/>
                  <a:gd name="connsiteY8" fmla="*/ 0 h 159844"/>
                  <a:gd name="connsiteX9" fmla="*/ 96976 w 317560"/>
                  <a:gd name="connsiteY9" fmla="*/ 2803 h 159844"/>
                  <a:gd name="connsiteX0" fmla="*/ 220584 w 317560"/>
                  <a:gd name="connsiteY0" fmla="*/ 2803 h 159844"/>
                  <a:gd name="connsiteX1" fmla="*/ 225793 w 317560"/>
                  <a:gd name="connsiteY1" fmla="*/ 1497 h 159844"/>
                  <a:gd name="connsiteX2" fmla="*/ 268445 w 317560"/>
                  <a:gd name="connsiteY2" fmla="*/ 28790 h 159844"/>
                  <a:gd name="connsiteX3" fmla="*/ 317560 w 317560"/>
                  <a:gd name="connsiteY3" fmla="*/ 100786 h 159844"/>
                  <a:gd name="connsiteX4" fmla="*/ 158780 w 317560"/>
                  <a:gd name="connsiteY4" fmla="*/ 159844 h 159844"/>
                  <a:gd name="connsiteX5" fmla="*/ 0 w 317560"/>
                  <a:gd name="connsiteY5" fmla="*/ 100786 h 159844"/>
                  <a:gd name="connsiteX6" fmla="*/ 43897 w 317560"/>
                  <a:gd name="connsiteY6" fmla="*/ 28790 h 159844"/>
                  <a:gd name="connsiteX7" fmla="*/ 85800 w 317560"/>
                  <a:gd name="connsiteY7" fmla="*/ 0 h 159844"/>
                  <a:gd name="connsiteX8" fmla="*/ 96976 w 317560"/>
                  <a:gd name="connsiteY8" fmla="*/ 2803 h 159844"/>
                  <a:gd name="connsiteX0" fmla="*/ 220584 w 317560"/>
                  <a:gd name="connsiteY0" fmla="*/ 2803 h 159844"/>
                  <a:gd name="connsiteX1" fmla="*/ 225793 w 317560"/>
                  <a:gd name="connsiteY1" fmla="*/ 1497 h 159844"/>
                  <a:gd name="connsiteX2" fmla="*/ 268445 w 317560"/>
                  <a:gd name="connsiteY2" fmla="*/ 28790 h 159844"/>
                  <a:gd name="connsiteX3" fmla="*/ 317560 w 317560"/>
                  <a:gd name="connsiteY3" fmla="*/ 100786 h 159844"/>
                  <a:gd name="connsiteX4" fmla="*/ 158780 w 317560"/>
                  <a:gd name="connsiteY4" fmla="*/ 159844 h 159844"/>
                  <a:gd name="connsiteX5" fmla="*/ 0 w 317560"/>
                  <a:gd name="connsiteY5" fmla="*/ 100786 h 159844"/>
                  <a:gd name="connsiteX6" fmla="*/ 43897 w 317560"/>
                  <a:gd name="connsiteY6" fmla="*/ 28790 h 159844"/>
                  <a:gd name="connsiteX7" fmla="*/ 85800 w 317560"/>
                  <a:gd name="connsiteY7" fmla="*/ 0 h 159844"/>
                  <a:gd name="connsiteX0" fmla="*/ 220584 w 317560"/>
                  <a:gd name="connsiteY0" fmla="*/ 2803 h 159844"/>
                  <a:gd name="connsiteX1" fmla="*/ 268445 w 317560"/>
                  <a:gd name="connsiteY1" fmla="*/ 28790 h 159844"/>
                  <a:gd name="connsiteX2" fmla="*/ 317560 w 317560"/>
                  <a:gd name="connsiteY2" fmla="*/ 100786 h 159844"/>
                  <a:gd name="connsiteX3" fmla="*/ 158780 w 317560"/>
                  <a:gd name="connsiteY3" fmla="*/ 159844 h 159844"/>
                  <a:gd name="connsiteX4" fmla="*/ 0 w 317560"/>
                  <a:gd name="connsiteY4" fmla="*/ 100786 h 159844"/>
                  <a:gd name="connsiteX5" fmla="*/ 43897 w 317560"/>
                  <a:gd name="connsiteY5" fmla="*/ 28790 h 159844"/>
                  <a:gd name="connsiteX6" fmla="*/ 85800 w 317560"/>
                  <a:gd name="connsiteY6" fmla="*/ 0 h 159844"/>
                  <a:gd name="connsiteX0" fmla="*/ 220584 w 317560"/>
                  <a:gd name="connsiteY0" fmla="*/ 1 h 157042"/>
                  <a:gd name="connsiteX1" fmla="*/ 268445 w 317560"/>
                  <a:gd name="connsiteY1" fmla="*/ 25988 h 157042"/>
                  <a:gd name="connsiteX2" fmla="*/ 317560 w 317560"/>
                  <a:gd name="connsiteY2" fmla="*/ 97984 h 157042"/>
                  <a:gd name="connsiteX3" fmla="*/ 158780 w 317560"/>
                  <a:gd name="connsiteY3" fmla="*/ 157042 h 157042"/>
                  <a:gd name="connsiteX4" fmla="*/ 0 w 317560"/>
                  <a:gd name="connsiteY4" fmla="*/ 97984 h 157042"/>
                  <a:gd name="connsiteX5" fmla="*/ 43897 w 317560"/>
                  <a:gd name="connsiteY5" fmla="*/ 25988 h 157042"/>
                  <a:gd name="connsiteX0" fmla="*/ 268445 w 317560"/>
                  <a:gd name="connsiteY0" fmla="*/ -1 h 131053"/>
                  <a:gd name="connsiteX1" fmla="*/ 317560 w 317560"/>
                  <a:gd name="connsiteY1" fmla="*/ 71995 h 131053"/>
                  <a:gd name="connsiteX2" fmla="*/ 158780 w 317560"/>
                  <a:gd name="connsiteY2" fmla="*/ 131053 h 131053"/>
                  <a:gd name="connsiteX3" fmla="*/ 0 w 317560"/>
                  <a:gd name="connsiteY3" fmla="*/ 71995 h 131053"/>
                  <a:gd name="connsiteX4" fmla="*/ 43897 w 317560"/>
                  <a:gd name="connsiteY4" fmla="*/ -1 h 131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7560" h="131053">
                    <a:moveTo>
                      <a:pt x="268445" y="-1"/>
                    </a:moveTo>
                    <a:cubicBezTo>
                      <a:pt x="298483" y="25804"/>
                      <a:pt x="317560" y="55686"/>
                      <a:pt x="317560" y="71995"/>
                    </a:cubicBezTo>
                    <a:cubicBezTo>
                      <a:pt x="317560" y="104612"/>
                      <a:pt x="246471" y="131053"/>
                      <a:pt x="158780" y="131053"/>
                    </a:cubicBezTo>
                    <a:cubicBezTo>
                      <a:pt x="71089" y="131053"/>
                      <a:pt x="0" y="104612"/>
                      <a:pt x="0" y="71995"/>
                    </a:cubicBezTo>
                    <a:cubicBezTo>
                      <a:pt x="0" y="55686"/>
                      <a:pt x="16468" y="25804"/>
                      <a:pt x="43897" y="-1"/>
                    </a:cubicBez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97FAF3C1-7745-408F-BC98-E61332F289DE}"/>
                  </a:ext>
                </a:extLst>
              </p:cNvPr>
              <p:cNvSpPr/>
              <p:nvPr/>
            </p:nvSpPr>
            <p:spPr>
              <a:xfrm>
                <a:off x="1186272" y="4266195"/>
                <a:ext cx="360410" cy="139119"/>
              </a:xfrm>
              <a:custGeom>
                <a:avLst/>
                <a:gdLst>
                  <a:gd name="connsiteX0" fmla="*/ 180205 w 360410"/>
                  <a:gd name="connsiteY0" fmla="*/ 0 h 139119"/>
                  <a:gd name="connsiteX1" fmla="*/ 327287 w 360410"/>
                  <a:gd name="connsiteY1" fmla="*/ 38507 h 139119"/>
                  <a:gd name="connsiteX2" fmla="*/ 360410 w 360410"/>
                  <a:gd name="connsiteY2" fmla="*/ 69560 h 139119"/>
                  <a:gd name="connsiteX3" fmla="*/ 327287 w 360410"/>
                  <a:gd name="connsiteY3" fmla="*/ 100612 h 139119"/>
                  <a:gd name="connsiteX4" fmla="*/ 180205 w 360410"/>
                  <a:gd name="connsiteY4" fmla="*/ 139119 h 139119"/>
                  <a:gd name="connsiteX5" fmla="*/ 33123 w 360410"/>
                  <a:gd name="connsiteY5" fmla="*/ 100612 h 139119"/>
                  <a:gd name="connsiteX6" fmla="*/ 0 w 360410"/>
                  <a:gd name="connsiteY6" fmla="*/ 69560 h 139119"/>
                  <a:gd name="connsiteX7" fmla="*/ 33123 w 360410"/>
                  <a:gd name="connsiteY7" fmla="*/ 38507 h 139119"/>
                  <a:gd name="connsiteX8" fmla="*/ 180205 w 360410"/>
                  <a:gd name="connsiteY8" fmla="*/ 0 h 139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60410" h="139119">
                    <a:moveTo>
                      <a:pt x="180205" y="0"/>
                    </a:moveTo>
                    <a:cubicBezTo>
                      <a:pt x="237644" y="0"/>
                      <a:pt x="289645" y="14716"/>
                      <a:pt x="327287" y="38507"/>
                    </a:cubicBezTo>
                    <a:lnTo>
                      <a:pt x="360410" y="69560"/>
                    </a:lnTo>
                    <a:lnTo>
                      <a:pt x="327287" y="100612"/>
                    </a:lnTo>
                    <a:cubicBezTo>
                      <a:pt x="289645" y="124404"/>
                      <a:pt x="237644" y="139119"/>
                      <a:pt x="180205" y="139119"/>
                    </a:cubicBezTo>
                    <a:cubicBezTo>
                      <a:pt x="122766" y="139119"/>
                      <a:pt x="70765" y="124404"/>
                      <a:pt x="33123" y="100612"/>
                    </a:cubicBezTo>
                    <a:lnTo>
                      <a:pt x="0" y="69560"/>
                    </a:lnTo>
                    <a:lnTo>
                      <a:pt x="33123" y="38507"/>
                    </a:lnTo>
                    <a:cubicBezTo>
                      <a:pt x="70765" y="14716"/>
                      <a:pt x="122766" y="0"/>
                      <a:pt x="180205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乗算記号 21">
                <a:extLst>
                  <a:ext uri="{FF2B5EF4-FFF2-40B4-BE49-F238E27FC236}">
                    <a16:creationId xmlns:a16="http://schemas.microsoft.com/office/drawing/2014/main" id="{FE72EAFC-2D71-4F99-9926-F12CC196A9A1}"/>
                  </a:ext>
                </a:extLst>
              </p:cNvPr>
              <p:cNvSpPr/>
              <p:nvPr/>
            </p:nvSpPr>
            <p:spPr>
              <a:xfrm>
                <a:off x="1095879" y="3884665"/>
                <a:ext cx="195264" cy="195264"/>
              </a:xfrm>
              <a:prstGeom prst="mathMultiply">
                <a:avLst>
                  <a:gd name="adj1" fmla="val 11325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乗算記号 22">
                <a:extLst>
                  <a:ext uri="{FF2B5EF4-FFF2-40B4-BE49-F238E27FC236}">
                    <a16:creationId xmlns:a16="http://schemas.microsoft.com/office/drawing/2014/main" id="{09FE73EF-4BE3-486F-BE50-D042597E6C22}"/>
                  </a:ext>
                </a:extLst>
              </p:cNvPr>
              <p:cNvSpPr/>
              <p:nvPr/>
            </p:nvSpPr>
            <p:spPr>
              <a:xfrm>
                <a:off x="1454034" y="3884665"/>
                <a:ext cx="195264" cy="195264"/>
              </a:xfrm>
              <a:prstGeom prst="mathMultiply">
                <a:avLst>
                  <a:gd name="adj1" fmla="val 11325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月 23">
                <a:extLst>
                  <a:ext uri="{FF2B5EF4-FFF2-40B4-BE49-F238E27FC236}">
                    <a16:creationId xmlns:a16="http://schemas.microsoft.com/office/drawing/2014/main" id="{5294710A-2807-4A06-9D39-3E0B05E160BB}"/>
                  </a:ext>
                </a:extLst>
              </p:cNvPr>
              <p:cNvSpPr/>
              <p:nvPr/>
            </p:nvSpPr>
            <p:spPr>
              <a:xfrm>
                <a:off x="1004021" y="3812477"/>
                <a:ext cx="112513" cy="601968"/>
              </a:xfrm>
              <a:prstGeom prst="moon">
                <a:avLst>
                  <a:gd name="adj" fmla="val 39585"/>
                </a:avLst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" name="月 24">
                <a:extLst>
                  <a:ext uri="{FF2B5EF4-FFF2-40B4-BE49-F238E27FC236}">
                    <a16:creationId xmlns:a16="http://schemas.microsoft.com/office/drawing/2014/main" id="{87331572-CA1B-4CBB-BCC7-118A0228FD57}"/>
                  </a:ext>
                </a:extLst>
              </p:cNvPr>
              <p:cNvSpPr/>
              <p:nvPr/>
            </p:nvSpPr>
            <p:spPr>
              <a:xfrm flipH="1">
                <a:off x="1642196" y="3812477"/>
                <a:ext cx="112513" cy="601968"/>
              </a:xfrm>
              <a:prstGeom prst="moon">
                <a:avLst>
                  <a:gd name="adj" fmla="val 39585"/>
                </a:avLst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33D89FDC-96AE-455B-AF99-49653ED25BE2}"/>
                  </a:ext>
                </a:extLst>
              </p:cNvPr>
              <p:cNvSpPr/>
              <p:nvPr/>
            </p:nvSpPr>
            <p:spPr>
              <a:xfrm>
                <a:off x="980561" y="3639247"/>
                <a:ext cx="791090" cy="383478"/>
              </a:xfrm>
              <a:custGeom>
                <a:avLst/>
                <a:gdLst>
                  <a:gd name="connsiteX0" fmla="*/ 492257 w 789413"/>
                  <a:gd name="connsiteY0" fmla="*/ 495 h 410396"/>
                  <a:gd name="connsiteX1" fmla="*/ 649357 w 789413"/>
                  <a:gd name="connsiteY1" fmla="*/ 37883 h 410396"/>
                  <a:gd name="connsiteX2" fmla="*/ 753877 w 789413"/>
                  <a:gd name="connsiteY2" fmla="*/ 410396 h 410396"/>
                  <a:gd name="connsiteX3" fmla="*/ 753876 w 789413"/>
                  <a:gd name="connsiteY3" fmla="*/ 410396 h 410396"/>
                  <a:gd name="connsiteX4" fmla="*/ 420459 w 789413"/>
                  <a:gd name="connsiteY4" fmla="*/ 148437 h 410396"/>
                  <a:gd name="connsiteX5" fmla="*/ 394706 w 789413"/>
                  <a:gd name="connsiteY5" fmla="*/ 143926 h 410396"/>
                  <a:gd name="connsiteX6" fmla="*/ 368954 w 789413"/>
                  <a:gd name="connsiteY6" fmla="*/ 148437 h 410396"/>
                  <a:gd name="connsiteX7" fmla="*/ 35537 w 789413"/>
                  <a:gd name="connsiteY7" fmla="*/ 410396 h 410396"/>
                  <a:gd name="connsiteX8" fmla="*/ 35536 w 789413"/>
                  <a:gd name="connsiteY8" fmla="*/ 410396 h 410396"/>
                  <a:gd name="connsiteX9" fmla="*/ 140056 w 789413"/>
                  <a:gd name="connsiteY9" fmla="*/ 37883 h 410396"/>
                  <a:gd name="connsiteX10" fmla="*/ 349135 w 789413"/>
                  <a:gd name="connsiteY10" fmla="*/ 8603 h 410396"/>
                  <a:gd name="connsiteX11" fmla="*/ 396907 w 789413"/>
                  <a:gd name="connsiteY11" fmla="*/ 25814 h 410396"/>
                  <a:gd name="connsiteX12" fmla="*/ 427646 w 789413"/>
                  <a:gd name="connsiteY12" fmla="*/ 12152 h 410396"/>
                  <a:gd name="connsiteX13" fmla="*/ 492257 w 789413"/>
                  <a:gd name="connsiteY13" fmla="*/ 495 h 4103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789413" h="410396">
                    <a:moveTo>
                      <a:pt x="492257" y="495"/>
                    </a:moveTo>
                    <a:cubicBezTo>
                      <a:pt x="545087" y="-2663"/>
                      <a:pt x="599715" y="9222"/>
                      <a:pt x="649357" y="37883"/>
                    </a:cubicBezTo>
                    <a:cubicBezTo>
                      <a:pt x="781736" y="114312"/>
                      <a:pt x="828531" y="281092"/>
                      <a:pt x="753877" y="410396"/>
                    </a:cubicBezTo>
                    <a:lnTo>
                      <a:pt x="753876" y="410396"/>
                    </a:lnTo>
                    <a:cubicBezTo>
                      <a:pt x="684682" y="277832"/>
                      <a:pt x="561676" y="183661"/>
                      <a:pt x="420459" y="148437"/>
                    </a:cubicBezTo>
                    <a:lnTo>
                      <a:pt x="394706" y="143926"/>
                    </a:lnTo>
                    <a:lnTo>
                      <a:pt x="368954" y="148437"/>
                    </a:lnTo>
                    <a:cubicBezTo>
                      <a:pt x="227737" y="183661"/>
                      <a:pt x="104731" y="277832"/>
                      <a:pt x="35537" y="410396"/>
                    </a:cubicBezTo>
                    <a:lnTo>
                      <a:pt x="35536" y="410396"/>
                    </a:lnTo>
                    <a:cubicBezTo>
                      <a:pt x="-39118" y="281092"/>
                      <a:pt x="7677" y="114312"/>
                      <a:pt x="140056" y="37883"/>
                    </a:cubicBezTo>
                    <a:cubicBezTo>
                      <a:pt x="206245" y="-332"/>
                      <a:pt x="281298" y="-8723"/>
                      <a:pt x="349135" y="8603"/>
                    </a:cubicBezTo>
                    <a:lnTo>
                      <a:pt x="396907" y="25814"/>
                    </a:lnTo>
                    <a:lnTo>
                      <a:pt x="427646" y="12152"/>
                    </a:lnTo>
                    <a:cubicBezTo>
                      <a:pt x="448544" y="5738"/>
                      <a:pt x="470245" y="1810"/>
                      <a:pt x="492257" y="495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7" name="月 26">
                <a:extLst>
                  <a:ext uri="{FF2B5EF4-FFF2-40B4-BE49-F238E27FC236}">
                    <a16:creationId xmlns:a16="http://schemas.microsoft.com/office/drawing/2014/main" id="{66851247-7DFF-436C-82BA-05C2F6FA8D3A}"/>
                  </a:ext>
                </a:extLst>
              </p:cNvPr>
              <p:cNvSpPr/>
              <p:nvPr/>
            </p:nvSpPr>
            <p:spPr>
              <a:xfrm rot="15300000">
                <a:off x="1159035" y="3755365"/>
                <a:ext cx="60847" cy="224316"/>
              </a:xfrm>
              <a:prstGeom prst="moon">
                <a:avLst/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28" name="月 27">
                <a:extLst>
                  <a:ext uri="{FF2B5EF4-FFF2-40B4-BE49-F238E27FC236}">
                    <a16:creationId xmlns:a16="http://schemas.microsoft.com/office/drawing/2014/main" id="{F616F56E-AA07-44DE-9756-D2DF1DF3F26A}"/>
                  </a:ext>
                </a:extLst>
              </p:cNvPr>
              <p:cNvSpPr/>
              <p:nvPr/>
            </p:nvSpPr>
            <p:spPr>
              <a:xfrm rot="6300000" flipH="1">
                <a:off x="1537171" y="3755365"/>
                <a:ext cx="60847" cy="224316"/>
              </a:xfrm>
              <a:prstGeom prst="moon">
                <a:avLst/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1" name="楕円 1">
              <a:extLst>
                <a:ext uri="{FF2B5EF4-FFF2-40B4-BE49-F238E27FC236}">
                  <a16:creationId xmlns:a16="http://schemas.microsoft.com/office/drawing/2014/main" id="{4546FAAA-8EF6-452C-ADFE-EC6970C20E56}"/>
                </a:ext>
              </a:extLst>
            </p:cNvPr>
            <p:cNvSpPr/>
            <p:nvPr/>
          </p:nvSpPr>
          <p:spPr>
            <a:xfrm flipH="1">
              <a:off x="2123894" y="2762971"/>
              <a:ext cx="126904" cy="207106"/>
            </a:xfrm>
            <a:custGeom>
              <a:avLst/>
              <a:gdLst>
                <a:gd name="connsiteX0" fmla="*/ 0 w 1326245"/>
                <a:gd name="connsiteY0" fmla="*/ 663123 h 1326245"/>
                <a:gd name="connsiteX1" fmla="*/ 663123 w 1326245"/>
                <a:gd name="connsiteY1" fmla="*/ 0 h 1326245"/>
                <a:gd name="connsiteX2" fmla="*/ 1326246 w 1326245"/>
                <a:gd name="connsiteY2" fmla="*/ 663123 h 1326245"/>
                <a:gd name="connsiteX3" fmla="*/ 663123 w 1326245"/>
                <a:gd name="connsiteY3" fmla="*/ 1326246 h 1326245"/>
                <a:gd name="connsiteX4" fmla="*/ 0 w 1326245"/>
                <a:gd name="connsiteY4" fmla="*/ 663123 h 1326245"/>
                <a:gd name="connsiteX0" fmla="*/ 0 w 1326246"/>
                <a:gd name="connsiteY0" fmla="*/ 663123 h 1326246"/>
                <a:gd name="connsiteX1" fmla="*/ 663123 w 1326246"/>
                <a:gd name="connsiteY1" fmla="*/ 0 h 1326246"/>
                <a:gd name="connsiteX2" fmla="*/ 1326246 w 1326246"/>
                <a:gd name="connsiteY2" fmla="*/ 663123 h 1326246"/>
                <a:gd name="connsiteX3" fmla="*/ 663123 w 1326246"/>
                <a:gd name="connsiteY3" fmla="*/ 1326246 h 1326246"/>
                <a:gd name="connsiteX4" fmla="*/ 0 w 1326246"/>
                <a:gd name="connsiteY4" fmla="*/ 663123 h 1326246"/>
                <a:gd name="connsiteX0" fmla="*/ 0 w 1326246"/>
                <a:gd name="connsiteY0" fmla="*/ 663123 h 1326246"/>
                <a:gd name="connsiteX1" fmla="*/ 663123 w 1326246"/>
                <a:gd name="connsiteY1" fmla="*/ 0 h 1326246"/>
                <a:gd name="connsiteX2" fmla="*/ 1326246 w 1326246"/>
                <a:gd name="connsiteY2" fmla="*/ 663123 h 1326246"/>
                <a:gd name="connsiteX3" fmla="*/ 663123 w 1326246"/>
                <a:gd name="connsiteY3" fmla="*/ 1326246 h 1326246"/>
                <a:gd name="connsiteX4" fmla="*/ 0 w 1326246"/>
                <a:gd name="connsiteY4" fmla="*/ 663123 h 1326246"/>
                <a:gd name="connsiteX0" fmla="*/ 0 w 1326246"/>
                <a:gd name="connsiteY0" fmla="*/ 663123 h 1326246"/>
                <a:gd name="connsiteX1" fmla="*/ 663123 w 1326246"/>
                <a:gd name="connsiteY1" fmla="*/ 0 h 1326246"/>
                <a:gd name="connsiteX2" fmla="*/ 1326246 w 1326246"/>
                <a:gd name="connsiteY2" fmla="*/ 663123 h 1326246"/>
                <a:gd name="connsiteX3" fmla="*/ 663123 w 1326246"/>
                <a:gd name="connsiteY3" fmla="*/ 1326246 h 1326246"/>
                <a:gd name="connsiteX4" fmla="*/ 0 w 1326246"/>
                <a:gd name="connsiteY4" fmla="*/ 663123 h 1326246"/>
                <a:gd name="connsiteX0" fmla="*/ 0 w 1326246"/>
                <a:gd name="connsiteY0" fmla="*/ 1501323 h 2164446"/>
                <a:gd name="connsiteX1" fmla="*/ 663123 w 1326246"/>
                <a:gd name="connsiteY1" fmla="*/ 0 h 2164446"/>
                <a:gd name="connsiteX2" fmla="*/ 1326246 w 1326246"/>
                <a:gd name="connsiteY2" fmla="*/ 1501323 h 2164446"/>
                <a:gd name="connsiteX3" fmla="*/ 663123 w 1326246"/>
                <a:gd name="connsiteY3" fmla="*/ 2164446 h 2164446"/>
                <a:gd name="connsiteX4" fmla="*/ 0 w 1326246"/>
                <a:gd name="connsiteY4" fmla="*/ 1501323 h 2164446"/>
                <a:gd name="connsiteX0" fmla="*/ 0 w 1326246"/>
                <a:gd name="connsiteY0" fmla="*/ 1501323 h 2164446"/>
                <a:gd name="connsiteX1" fmla="*/ 663123 w 1326246"/>
                <a:gd name="connsiteY1" fmla="*/ 0 h 2164446"/>
                <a:gd name="connsiteX2" fmla="*/ 1326246 w 1326246"/>
                <a:gd name="connsiteY2" fmla="*/ 1501323 h 2164446"/>
                <a:gd name="connsiteX3" fmla="*/ 663123 w 1326246"/>
                <a:gd name="connsiteY3" fmla="*/ 2164446 h 2164446"/>
                <a:gd name="connsiteX4" fmla="*/ 0 w 1326246"/>
                <a:gd name="connsiteY4" fmla="*/ 1501323 h 2164446"/>
                <a:gd name="connsiteX0" fmla="*/ 0 w 1326246"/>
                <a:gd name="connsiteY0" fmla="*/ 1501323 h 2164446"/>
                <a:gd name="connsiteX1" fmla="*/ 663123 w 1326246"/>
                <a:gd name="connsiteY1" fmla="*/ 0 h 2164446"/>
                <a:gd name="connsiteX2" fmla="*/ 1326246 w 1326246"/>
                <a:gd name="connsiteY2" fmla="*/ 1501323 h 2164446"/>
                <a:gd name="connsiteX3" fmla="*/ 663123 w 1326246"/>
                <a:gd name="connsiteY3" fmla="*/ 2164446 h 2164446"/>
                <a:gd name="connsiteX4" fmla="*/ 0 w 1326246"/>
                <a:gd name="connsiteY4" fmla="*/ 1501323 h 2164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6246" h="2164446">
                  <a:moveTo>
                    <a:pt x="0" y="1501323"/>
                  </a:moveTo>
                  <a:cubicBezTo>
                    <a:pt x="0" y="1135090"/>
                    <a:pt x="334990" y="400050"/>
                    <a:pt x="663123" y="0"/>
                  </a:cubicBezTo>
                  <a:cubicBezTo>
                    <a:pt x="972206" y="381000"/>
                    <a:pt x="1326246" y="1135090"/>
                    <a:pt x="1326246" y="1501323"/>
                  </a:cubicBezTo>
                  <a:cubicBezTo>
                    <a:pt x="1326246" y="1867556"/>
                    <a:pt x="1029356" y="2164446"/>
                    <a:pt x="663123" y="2164446"/>
                  </a:cubicBezTo>
                  <a:cubicBezTo>
                    <a:pt x="296890" y="2164446"/>
                    <a:pt x="0" y="1867556"/>
                    <a:pt x="0" y="1501323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12" name="楕円 1">
              <a:extLst>
                <a:ext uri="{FF2B5EF4-FFF2-40B4-BE49-F238E27FC236}">
                  <a16:creationId xmlns:a16="http://schemas.microsoft.com/office/drawing/2014/main" id="{5C0AC957-7345-4184-AC47-0C2A204BE2CF}"/>
                </a:ext>
              </a:extLst>
            </p:cNvPr>
            <p:cNvSpPr/>
            <p:nvPr/>
          </p:nvSpPr>
          <p:spPr>
            <a:xfrm flipH="1">
              <a:off x="1422854" y="2991571"/>
              <a:ext cx="126904" cy="207106"/>
            </a:xfrm>
            <a:custGeom>
              <a:avLst/>
              <a:gdLst>
                <a:gd name="connsiteX0" fmla="*/ 0 w 1326245"/>
                <a:gd name="connsiteY0" fmla="*/ 663123 h 1326245"/>
                <a:gd name="connsiteX1" fmla="*/ 663123 w 1326245"/>
                <a:gd name="connsiteY1" fmla="*/ 0 h 1326245"/>
                <a:gd name="connsiteX2" fmla="*/ 1326246 w 1326245"/>
                <a:gd name="connsiteY2" fmla="*/ 663123 h 1326245"/>
                <a:gd name="connsiteX3" fmla="*/ 663123 w 1326245"/>
                <a:gd name="connsiteY3" fmla="*/ 1326246 h 1326245"/>
                <a:gd name="connsiteX4" fmla="*/ 0 w 1326245"/>
                <a:gd name="connsiteY4" fmla="*/ 663123 h 1326245"/>
                <a:gd name="connsiteX0" fmla="*/ 0 w 1326246"/>
                <a:gd name="connsiteY0" fmla="*/ 663123 h 1326246"/>
                <a:gd name="connsiteX1" fmla="*/ 663123 w 1326246"/>
                <a:gd name="connsiteY1" fmla="*/ 0 h 1326246"/>
                <a:gd name="connsiteX2" fmla="*/ 1326246 w 1326246"/>
                <a:gd name="connsiteY2" fmla="*/ 663123 h 1326246"/>
                <a:gd name="connsiteX3" fmla="*/ 663123 w 1326246"/>
                <a:gd name="connsiteY3" fmla="*/ 1326246 h 1326246"/>
                <a:gd name="connsiteX4" fmla="*/ 0 w 1326246"/>
                <a:gd name="connsiteY4" fmla="*/ 663123 h 1326246"/>
                <a:gd name="connsiteX0" fmla="*/ 0 w 1326246"/>
                <a:gd name="connsiteY0" fmla="*/ 663123 h 1326246"/>
                <a:gd name="connsiteX1" fmla="*/ 663123 w 1326246"/>
                <a:gd name="connsiteY1" fmla="*/ 0 h 1326246"/>
                <a:gd name="connsiteX2" fmla="*/ 1326246 w 1326246"/>
                <a:gd name="connsiteY2" fmla="*/ 663123 h 1326246"/>
                <a:gd name="connsiteX3" fmla="*/ 663123 w 1326246"/>
                <a:gd name="connsiteY3" fmla="*/ 1326246 h 1326246"/>
                <a:gd name="connsiteX4" fmla="*/ 0 w 1326246"/>
                <a:gd name="connsiteY4" fmla="*/ 663123 h 1326246"/>
                <a:gd name="connsiteX0" fmla="*/ 0 w 1326246"/>
                <a:gd name="connsiteY0" fmla="*/ 663123 h 1326246"/>
                <a:gd name="connsiteX1" fmla="*/ 663123 w 1326246"/>
                <a:gd name="connsiteY1" fmla="*/ 0 h 1326246"/>
                <a:gd name="connsiteX2" fmla="*/ 1326246 w 1326246"/>
                <a:gd name="connsiteY2" fmla="*/ 663123 h 1326246"/>
                <a:gd name="connsiteX3" fmla="*/ 663123 w 1326246"/>
                <a:gd name="connsiteY3" fmla="*/ 1326246 h 1326246"/>
                <a:gd name="connsiteX4" fmla="*/ 0 w 1326246"/>
                <a:gd name="connsiteY4" fmla="*/ 663123 h 1326246"/>
                <a:gd name="connsiteX0" fmla="*/ 0 w 1326246"/>
                <a:gd name="connsiteY0" fmla="*/ 1501323 h 2164446"/>
                <a:gd name="connsiteX1" fmla="*/ 663123 w 1326246"/>
                <a:gd name="connsiteY1" fmla="*/ 0 h 2164446"/>
                <a:gd name="connsiteX2" fmla="*/ 1326246 w 1326246"/>
                <a:gd name="connsiteY2" fmla="*/ 1501323 h 2164446"/>
                <a:gd name="connsiteX3" fmla="*/ 663123 w 1326246"/>
                <a:gd name="connsiteY3" fmla="*/ 2164446 h 2164446"/>
                <a:gd name="connsiteX4" fmla="*/ 0 w 1326246"/>
                <a:gd name="connsiteY4" fmla="*/ 1501323 h 2164446"/>
                <a:gd name="connsiteX0" fmla="*/ 0 w 1326246"/>
                <a:gd name="connsiteY0" fmla="*/ 1501323 h 2164446"/>
                <a:gd name="connsiteX1" fmla="*/ 663123 w 1326246"/>
                <a:gd name="connsiteY1" fmla="*/ 0 h 2164446"/>
                <a:gd name="connsiteX2" fmla="*/ 1326246 w 1326246"/>
                <a:gd name="connsiteY2" fmla="*/ 1501323 h 2164446"/>
                <a:gd name="connsiteX3" fmla="*/ 663123 w 1326246"/>
                <a:gd name="connsiteY3" fmla="*/ 2164446 h 2164446"/>
                <a:gd name="connsiteX4" fmla="*/ 0 w 1326246"/>
                <a:gd name="connsiteY4" fmla="*/ 1501323 h 2164446"/>
                <a:gd name="connsiteX0" fmla="*/ 0 w 1326246"/>
                <a:gd name="connsiteY0" fmla="*/ 1501323 h 2164446"/>
                <a:gd name="connsiteX1" fmla="*/ 663123 w 1326246"/>
                <a:gd name="connsiteY1" fmla="*/ 0 h 2164446"/>
                <a:gd name="connsiteX2" fmla="*/ 1326246 w 1326246"/>
                <a:gd name="connsiteY2" fmla="*/ 1501323 h 2164446"/>
                <a:gd name="connsiteX3" fmla="*/ 663123 w 1326246"/>
                <a:gd name="connsiteY3" fmla="*/ 2164446 h 2164446"/>
                <a:gd name="connsiteX4" fmla="*/ 0 w 1326246"/>
                <a:gd name="connsiteY4" fmla="*/ 1501323 h 2164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6246" h="2164446">
                  <a:moveTo>
                    <a:pt x="0" y="1501323"/>
                  </a:moveTo>
                  <a:cubicBezTo>
                    <a:pt x="0" y="1135090"/>
                    <a:pt x="334990" y="400050"/>
                    <a:pt x="663123" y="0"/>
                  </a:cubicBezTo>
                  <a:cubicBezTo>
                    <a:pt x="972206" y="381000"/>
                    <a:pt x="1326246" y="1135090"/>
                    <a:pt x="1326246" y="1501323"/>
                  </a:cubicBezTo>
                  <a:cubicBezTo>
                    <a:pt x="1326246" y="1867556"/>
                    <a:pt x="1029356" y="2164446"/>
                    <a:pt x="663123" y="2164446"/>
                  </a:cubicBezTo>
                  <a:cubicBezTo>
                    <a:pt x="296890" y="2164446"/>
                    <a:pt x="0" y="1867556"/>
                    <a:pt x="0" y="1501323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13" name="楕円 1">
              <a:extLst>
                <a:ext uri="{FF2B5EF4-FFF2-40B4-BE49-F238E27FC236}">
                  <a16:creationId xmlns:a16="http://schemas.microsoft.com/office/drawing/2014/main" id="{E0CE92E2-0E77-4DE9-AA1E-93185841B212}"/>
                </a:ext>
              </a:extLst>
            </p:cNvPr>
            <p:cNvSpPr/>
            <p:nvPr/>
          </p:nvSpPr>
          <p:spPr>
            <a:xfrm flipH="1">
              <a:off x="1872434" y="2404831"/>
              <a:ext cx="126904" cy="207106"/>
            </a:xfrm>
            <a:custGeom>
              <a:avLst/>
              <a:gdLst>
                <a:gd name="connsiteX0" fmla="*/ 0 w 1326245"/>
                <a:gd name="connsiteY0" fmla="*/ 663123 h 1326245"/>
                <a:gd name="connsiteX1" fmla="*/ 663123 w 1326245"/>
                <a:gd name="connsiteY1" fmla="*/ 0 h 1326245"/>
                <a:gd name="connsiteX2" fmla="*/ 1326246 w 1326245"/>
                <a:gd name="connsiteY2" fmla="*/ 663123 h 1326245"/>
                <a:gd name="connsiteX3" fmla="*/ 663123 w 1326245"/>
                <a:gd name="connsiteY3" fmla="*/ 1326246 h 1326245"/>
                <a:gd name="connsiteX4" fmla="*/ 0 w 1326245"/>
                <a:gd name="connsiteY4" fmla="*/ 663123 h 1326245"/>
                <a:gd name="connsiteX0" fmla="*/ 0 w 1326246"/>
                <a:gd name="connsiteY0" fmla="*/ 663123 h 1326246"/>
                <a:gd name="connsiteX1" fmla="*/ 663123 w 1326246"/>
                <a:gd name="connsiteY1" fmla="*/ 0 h 1326246"/>
                <a:gd name="connsiteX2" fmla="*/ 1326246 w 1326246"/>
                <a:gd name="connsiteY2" fmla="*/ 663123 h 1326246"/>
                <a:gd name="connsiteX3" fmla="*/ 663123 w 1326246"/>
                <a:gd name="connsiteY3" fmla="*/ 1326246 h 1326246"/>
                <a:gd name="connsiteX4" fmla="*/ 0 w 1326246"/>
                <a:gd name="connsiteY4" fmla="*/ 663123 h 1326246"/>
                <a:gd name="connsiteX0" fmla="*/ 0 w 1326246"/>
                <a:gd name="connsiteY0" fmla="*/ 663123 h 1326246"/>
                <a:gd name="connsiteX1" fmla="*/ 663123 w 1326246"/>
                <a:gd name="connsiteY1" fmla="*/ 0 h 1326246"/>
                <a:gd name="connsiteX2" fmla="*/ 1326246 w 1326246"/>
                <a:gd name="connsiteY2" fmla="*/ 663123 h 1326246"/>
                <a:gd name="connsiteX3" fmla="*/ 663123 w 1326246"/>
                <a:gd name="connsiteY3" fmla="*/ 1326246 h 1326246"/>
                <a:gd name="connsiteX4" fmla="*/ 0 w 1326246"/>
                <a:gd name="connsiteY4" fmla="*/ 663123 h 1326246"/>
                <a:gd name="connsiteX0" fmla="*/ 0 w 1326246"/>
                <a:gd name="connsiteY0" fmla="*/ 663123 h 1326246"/>
                <a:gd name="connsiteX1" fmla="*/ 663123 w 1326246"/>
                <a:gd name="connsiteY1" fmla="*/ 0 h 1326246"/>
                <a:gd name="connsiteX2" fmla="*/ 1326246 w 1326246"/>
                <a:gd name="connsiteY2" fmla="*/ 663123 h 1326246"/>
                <a:gd name="connsiteX3" fmla="*/ 663123 w 1326246"/>
                <a:gd name="connsiteY3" fmla="*/ 1326246 h 1326246"/>
                <a:gd name="connsiteX4" fmla="*/ 0 w 1326246"/>
                <a:gd name="connsiteY4" fmla="*/ 663123 h 1326246"/>
                <a:gd name="connsiteX0" fmla="*/ 0 w 1326246"/>
                <a:gd name="connsiteY0" fmla="*/ 1501323 h 2164446"/>
                <a:gd name="connsiteX1" fmla="*/ 663123 w 1326246"/>
                <a:gd name="connsiteY1" fmla="*/ 0 h 2164446"/>
                <a:gd name="connsiteX2" fmla="*/ 1326246 w 1326246"/>
                <a:gd name="connsiteY2" fmla="*/ 1501323 h 2164446"/>
                <a:gd name="connsiteX3" fmla="*/ 663123 w 1326246"/>
                <a:gd name="connsiteY3" fmla="*/ 2164446 h 2164446"/>
                <a:gd name="connsiteX4" fmla="*/ 0 w 1326246"/>
                <a:gd name="connsiteY4" fmla="*/ 1501323 h 2164446"/>
                <a:gd name="connsiteX0" fmla="*/ 0 w 1326246"/>
                <a:gd name="connsiteY0" fmla="*/ 1501323 h 2164446"/>
                <a:gd name="connsiteX1" fmla="*/ 663123 w 1326246"/>
                <a:gd name="connsiteY1" fmla="*/ 0 h 2164446"/>
                <a:gd name="connsiteX2" fmla="*/ 1326246 w 1326246"/>
                <a:gd name="connsiteY2" fmla="*/ 1501323 h 2164446"/>
                <a:gd name="connsiteX3" fmla="*/ 663123 w 1326246"/>
                <a:gd name="connsiteY3" fmla="*/ 2164446 h 2164446"/>
                <a:gd name="connsiteX4" fmla="*/ 0 w 1326246"/>
                <a:gd name="connsiteY4" fmla="*/ 1501323 h 2164446"/>
                <a:gd name="connsiteX0" fmla="*/ 0 w 1326246"/>
                <a:gd name="connsiteY0" fmla="*/ 1501323 h 2164446"/>
                <a:gd name="connsiteX1" fmla="*/ 663123 w 1326246"/>
                <a:gd name="connsiteY1" fmla="*/ 0 h 2164446"/>
                <a:gd name="connsiteX2" fmla="*/ 1326246 w 1326246"/>
                <a:gd name="connsiteY2" fmla="*/ 1501323 h 2164446"/>
                <a:gd name="connsiteX3" fmla="*/ 663123 w 1326246"/>
                <a:gd name="connsiteY3" fmla="*/ 2164446 h 2164446"/>
                <a:gd name="connsiteX4" fmla="*/ 0 w 1326246"/>
                <a:gd name="connsiteY4" fmla="*/ 1501323 h 2164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6246" h="2164446">
                  <a:moveTo>
                    <a:pt x="0" y="1501323"/>
                  </a:moveTo>
                  <a:cubicBezTo>
                    <a:pt x="0" y="1135090"/>
                    <a:pt x="334990" y="400050"/>
                    <a:pt x="663123" y="0"/>
                  </a:cubicBezTo>
                  <a:cubicBezTo>
                    <a:pt x="972206" y="381000"/>
                    <a:pt x="1326246" y="1135090"/>
                    <a:pt x="1326246" y="1501323"/>
                  </a:cubicBezTo>
                  <a:cubicBezTo>
                    <a:pt x="1326246" y="1867556"/>
                    <a:pt x="1029356" y="2164446"/>
                    <a:pt x="663123" y="2164446"/>
                  </a:cubicBezTo>
                  <a:cubicBezTo>
                    <a:pt x="296890" y="2164446"/>
                    <a:pt x="0" y="1867556"/>
                    <a:pt x="0" y="1501323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00AAC2B7-FAEC-465C-8879-DB6F193898DD}"/>
              </a:ext>
            </a:extLst>
          </p:cNvPr>
          <p:cNvGrpSpPr/>
          <p:nvPr/>
        </p:nvGrpSpPr>
        <p:grpSpPr>
          <a:xfrm>
            <a:off x="4346280" y="927495"/>
            <a:ext cx="1256835" cy="2588718"/>
            <a:chOff x="3082370" y="805124"/>
            <a:chExt cx="1880559" cy="3873410"/>
          </a:xfrm>
        </p:grpSpPr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0BA5BDD7-1937-4C0C-84D1-E484C305D453}"/>
                </a:ext>
              </a:extLst>
            </p:cNvPr>
            <p:cNvSpPr/>
            <p:nvPr/>
          </p:nvSpPr>
          <p:spPr>
            <a:xfrm>
              <a:off x="3274724" y="2256924"/>
              <a:ext cx="1495853" cy="2293361"/>
            </a:xfrm>
            <a:custGeom>
              <a:avLst/>
              <a:gdLst>
                <a:gd name="connsiteX0" fmla="*/ 55111 w 1495853"/>
                <a:gd name="connsiteY0" fmla="*/ 0 h 2293361"/>
                <a:gd name="connsiteX1" fmla="*/ 70205 w 1495853"/>
                <a:gd name="connsiteY1" fmla="*/ 6253 h 2293361"/>
                <a:gd name="connsiteX2" fmla="*/ 147421 w 1495853"/>
                <a:gd name="connsiteY2" fmla="*/ 83467 h 2293361"/>
                <a:gd name="connsiteX3" fmla="*/ 159591 w 1495853"/>
                <a:gd name="connsiteY3" fmla="*/ 84230 h 2293361"/>
                <a:gd name="connsiteX4" fmla="*/ 361356 w 1495853"/>
                <a:gd name="connsiteY4" fmla="*/ 138293 h 2293361"/>
                <a:gd name="connsiteX5" fmla="*/ 397149 w 1495853"/>
                <a:gd name="connsiteY5" fmla="*/ 200288 h 2293361"/>
                <a:gd name="connsiteX6" fmla="*/ 393039 w 1495853"/>
                <a:gd name="connsiteY6" fmla="*/ 215626 h 2293361"/>
                <a:gd name="connsiteX7" fmla="*/ 311595 w 1495853"/>
                <a:gd name="connsiteY7" fmla="*/ 262648 h 2293361"/>
                <a:gd name="connsiteX8" fmla="*/ 295951 w 1495853"/>
                <a:gd name="connsiteY8" fmla="*/ 258456 h 2293361"/>
                <a:gd name="connsiteX9" fmla="*/ 266487 w 1495853"/>
                <a:gd name="connsiteY9" fmla="*/ 314019 h 2293361"/>
                <a:gd name="connsiteX10" fmla="*/ 400567 w 1495853"/>
                <a:gd name="connsiteY10" fmla="*/ 890069 h 2293361"/>
                <a:gd name="connsiteX11" fmla="*/ 475834 w 1495853"/>
                <a:gd name="connsiteY11" fmla="*/ 944629 h 2293361"/>
                <a:gd name="connsiteX12" fmla="*/ 543294 w 1495853"/>
                <a:gd name="connsiteY12" fmla="*/ 976820 h 2293361"/>
                <a:gd name="connsiteX13" fmla="*/ 623617 w 1495853"/>
                <a:gd name="connsiteY13" fmla="*/ 922665 h 2293361"/>
                <a:gd name="connsiteX14" fmla="*/ 733890 w 1495853"/>
                <a:gd name="connsiteY14" fmla="*/ 900402 h 2293361"/>
                <a:gd name="connsiteX15" fmla="*/ 844163 w 1495853"/>
                <a:gd name="connsiteY15" fmla="*/ 922665 h 2293361"/>
                <a:gd name="connsiteX16" fmla="*/ 924325 w 1495853"/>
                <a:gd name="connsiteY16" fmla="*/ 976712 h 2293361"/>
                <a:gd name="connsiteX17" fmla="*/ 989350 w 1495853"/>
                <a:gd name="connsiteY17" fmla="*/ 946156 h 2293361"/>
                <a:gd name="connsiteX18" fmla="*/ 1064940 w 1495853"/>
                <a:gd name="connsiteY18" fmla="*/ 892044 h 2293361"/>
                <a:gd name="connsiteX19" fmla="*/ 1202443 w 1495853"/>
                <a:gd name="connsiteY19" fmla="*/ 316802 h 2293361"/>
                <a:gd name="connsiteX20" fmla="*/ 1173390 w 1495853"/>
                <a:gd name="connsiteY20" fmla="*/ 261217 h 2293361"/>
                <a:gd name="connsiteX21" fmla="*/ 1133798 w 1495853"/>
                <a:gd name="connsiteY21" fmla="*/ 256005 h 2293361"/>
                <a:gd name="connsiteX22" fmla="*/ 1102814 w 1495853"/>
                <a:gd name="connsiteY22" fmla="*/ 215626 h 2293361"/>
                <a:gd name="connsiteX23" fmla="*/ 1098704 w 1495853"/>
                <a:gd name="connsiteY23" fmla="*/ 200288 h 2293361"/>
                <a:gd name="connsiteX24" fmla="*/ 1134497 w 1495853"/>
                <a:gd name="connsiteY24" fmla="*/ 138293 h 2293361"/>
                <a:gd name="connsiteX25" fmla="*/ 1336263 w 1495853"/>
                <a:gd name="connsiteY25" fmla="*/ 84230 h 2293361"/>
                <a:gd name="connsiteX26" fmla="*/ 1348432 w 1495853"/>
                <a:gd name="connsiteY26" fmla="*/ 83467 h 2293361"/>
                <a:gd name="connsiteX27" fmla="*/ 1425648 w 1495853"/>
                <a:gd name="connsiteY27" fmla="*/ 6253 h 2293361"/>
                <a:gd name="connsiteX28" fmla="*/ 1440742 w 1495853"/>
                <a:gd name="connsiteY28" fmla="*/ 0 h 2293361"/>
                <a:gd name="connsiteX29" fmla="*/ 1455836 w 1495853"/>
                <a:gd name="connsiteY29" fmla="*/ 6252 h 2293361"/>
                <a:gd name="connsiteX30" fmla="*/ 1460572 w 1495853"/>
                <a:gd name="connsiteY30" fmla="*/ 10988 h 2293361"/>
                <a:gd name="connsiteX31" fmla="*/ 1460572 w 1495853"/>
                <a:gd name="connsiteY31" fmla="*/ 50648 h 2293361"/>
                <a:gd name="connsiteX32" fmla="*/ 1399271 w 1495853"/>
                <a:gd name="connsiteY32" fmla="*/ 111947 h 2293361"/>
                <a:gd name="connsiteX33" fmla="*/ 1459582 w 1495853"/>
                <a:gd name="connsiteY33" fmla="*/ 77127 h 2293361"/>
                <a:gd name="connsiteX34" fmla="*/ 1475781 w 1495853"/>
                <a:gd name="connsiteY34" fmla="*/ 74993 h 2293361"/>
                <a:gd name="connsiteX35" fmla="*/ 1488743 w 1495853"/>
                <a:gd name="connsiteY35" fmla="*/ 84940 h 2293361"/>
                <a:gd name="connsiteX36" fmla="*/ 1492092 w 1495853"/>
                <a:gd name="connsiteY36" fmla="*/ 90739 h 2293361"/>
                <a:gd name="connsiteX37" fmla="*/ 1481828 w 1495853"/>
                <a:gd name="connsiteY37" fmla="*/ 129048 h 2293361"/>
                <a:gd name="connsiteX38" fmla="*/ 1473980 w 1495853"/>
                <a:gd name="connsiteY38" fmla="*/ 133579 h 2293361"/>
                <a:gd name="connsiteX39" fmla="*/ 1482584 w 1495853"/>
                <a:gd name="connsiteY39" fmla="*/ 144791 h 2293361"/>
                <a:gd name="connsiteX40" fmla="*/ 1484317 w 1495853"/>
                <a:gd name="connsiteY40" fmla="*/ 151260 h 2293361"/>
                <a:gd name="connsiteX41" fmla="*/ 1464486 w 1495853"/>
                <a:gd name="connsiteY41" fmla="*/ 185607 h 2293361"/>
                <a:gd name="connsiteX42" fmla="*/ 1367071 w 1495853"/>
                <a:gd name="connsiteY42" fmla="*/ 211708 h 2293361"/>
                <a:gd name="connsiteX43" fmla="*/ 1365916 w 1495853"/>
                <a:gd name="connsiteY43" fmla="*/ 211556 h 2293361"/>
                <a:gd name="connsiteX44" fmla="*/ 1355346 w 1495853"/>
                <a:gd name="connsiteY44" fmla="*/ 216806 h 2293361"/>
                <a:gd name="connsiteX45" fmla="*/ 1330347 w 1495853"/>
                <a:gd name="connsiteY45" fmla="*/ 223505 h 2293361"/>
                <a:gd name="connsiteX46" fmla="*/ 1347934 w 1495853"/>
                <a:gd name="connsiteY46" fmla="*/ 257151 h 2293361"/>
                <a:gd name="connsiteX47" fmla="*/ 1167734 w 1495853"/>
                <a:gd name="connsiteY47" fmla="*/ 1011012 h 2293361"/>
                <a:gd name="connsiteX48" fmla="*/ 1068673 w 1495853"/>
                <a:gd name="connsiteY48" fmla="*/ 1081926 h 2293361"/>
                <a:gd name="connsiteX49" fmla="*/ 1006616 w 1495853"/>
                <a:gd name="connsiteY49" fmla="*/ 1111087 h 2293361"/>
                <a:gd name="connsiteX50" fmla="*/ 1011434 w 1495853"/>
                <a:gd name="connsiteY50" fmla="*/ 1126606 h 2293361"/>
                <a:gd name="connsiteX51" fmla="*/ 1017189 w 1495853"/>
                <a:gd name="connsiteY51" fmla="*/ 1183701 h 2293361"/>
                <a:gd name="connsiteX52" fmla="*/ 1017189 w 1495853"/>
                <a:gd name="connsiteY52" fmla="*/ 1696090 h 2293361"/>
                <a:gd name="connsiteX53" fmla="*/ 1101812 w 1495853"/>
                <a:gd name="connsiteY53" fmla="*/ 1741439 h 2293361"/>
                <a:gd name="connsiteX54" fmla="*/ 1397440 w 1495853"/>
                <a:gd name="connsiteY54" fmla="*/ 2288127 h 2293361"/>
                <a:gd name="connsiteX55" fmla="*/ 1201427 w 1495853"/>
                <a:gd name="connsiteY55" fmla="*/ 2289789 h 2293361"/>
                <a:gd name="connsiteX56" fmla="*/ 732103 w 1495853"/>
                <a:gd name="connsiteY56" fmla="*/ 1826202 h 2293361"/>
                <a:gd name="connsiteX57" fmla="*/ 266334 w 1495853"/>
                <a:gd name="connsiteY57" fmla="*/ 2293361 h 2293361"/>
                <a:gd name="connsiteX58" fmla="*/ 70314 w 1495853"/>
                <a:gd name="connsiteY58" fmla="*/ 2293197 h 2293361"/>
                <a:gd name="connsiteX59" fmla="*/ 361758 w 1495853"/>
                <a:gd name="connsiteY59" fmla="*/ 1744266 h 2293361"/>
                <a:gd name="connsiteX60" fmla="*/ 450591 w 1495853"/>
                <a:gd name="connsiteY60" fmla="*/ 1695783 h 2293361"/>
                <a:gd name="connsiteX61" fmla="*/ 450591 w 1495853"/>
                <a:gd name="connsiteY61" fmla="*/ 1183701 h 2293361"/>
                <a:gd name="connsiteX62" fmla="*/ 456347 w 1495853"/>
                <a:gd name="connsiteY62" fmla="*/ 1126606 h 2293361"/>
                <a:gd name="connsiteX63" fmla="*/ 461144 w 1495853"/>
                <a:gd name="connsiteY63" fmla="*/ 1111152 h 2293361"/>
                <a:gd name="connsiteX64" fmla="*/ 395704 w 1495853"/>
                <a:gd name="connsiteY64" fmla="*/ 1079925 h 2293361"/>
                <a:gd name="connsiteX65" fmla="*/ 297066 w 1495853"/>
                <a:gd name="connsiteY65" fmla="*/ 1008423 h 2293361"/>
                <a:gd name="connsiteX66" fmla="*/ 121353 w 1495853"/>
                <a:gd name="connsiteY66" fmla="*/ 253503 h 2293361"/>
                <a:gd name="connsiteX67" fmla="*/ 140774 w 1495853"/>
                <a:gd name="connsiteY67" fmla="*/ 216878 h 2293361"/>
                <a:gd name="connsiteX68" fmla="*/ 140507 w 1495853"/>
                <a:gd name="connsiteY68" fmla="*/ 216806 h 2293361"/>
                <a:gd name="connsiteX69" fmla="*/ 129938 w 1495853"/>
                <a:gd name="connsiteY69" fmla="*/ 211556 h 2293361"/>
                <a:gd name="connsiteX70" fmla="*/ 128782 w 1495853"/>
                <a:gd name="connsiteY70" fmla="*/ 211708 h 2293361"/>
                <a:gd name="connsiteX71" fmla="*/ 31367 w 1495853"/>
                <a:gd name="connsiteY71" fmla="*/ 185607 h 2293361"/>
                <a:gd name="connsiteX72" fmla="*/ 11536 w 1495853"/>
                <a:gd name="connsiteY72" fmla="*/ 151260 h 2293361"/>
                <a:gd name="connsiteX73" fmla="*/ 13269 w 1495853"/>
                <a:gd name="connsiteY73" fmla="*/ 144791 h 2293361"/>
                <a:gd name="connsiteX74" fmla="*/ 21873 w 1495853"/>
                <a:gd name="connsiteY74" fmla="*/ 133579 h 2293361"/>
                <a:gd name="connsiteX75" fmla="*/ 14025 w 1495853"/>
                <a:gd name="connsiteY75" fmla="*/ 129048 h 2293361"/>
                <a:gd name="connsiteX76" fmla="*/ 3761 w 1495853"/>
                <a:gd name="connsiteY76" fmla="*/ 90739 h 2293361"/>
                <a:gd name="connsiteX77" fmla="*/ 7110 w 1495853"/>
                <a:gd name="connsiteY77" fmla="*/ 84940 h 2293361"/>
                <a:gd name="connsiteX78" fmla="*/ 20072 w 1495853"/>
                <a:gd name="connsiteY78" fmla="*/ 74993 h 2293361"/>
                <a:gd name="connsiteX79" fmla="*/ 36271 w 1495853"/>
                <a:gd name="connsiteY79" fmla="*/ 77127 h 2293361"/>
                <a:gd name="connsiteX80" fmla="*/ 96582 w 1495853"/>
                <a:gd name="connsiteY80" fmla="*/ 111947 h 2293361"/>
                <a:gd name="connsiteX81" fmla="*/ 35281 w 1495853"/>
                <a:gd name="connsiteY81" fmla="*/ 50648 h 2293361"/>
                <a:gd name="connsiteX82" fmla="*/ 35281 w 1495853"/>
                <a:gd name="connsiteY82" fmla="*/ 10988 h 2293361"/>
                <a:gd name="connsiteX83" fmla="*/ 40017 w 1495853"/>
                <a:gd name="connsiteY83" fmla="*/ 6252 h 2293361"/>
                <a:gd name="connsiteX84" fmla="*/ 55111 w 1495853"/>
                <a:gd name="connsiteY84" fmla="*/ 0 h 2293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1495853" h="2293361">
                  <a:moveTo>
                    <a:pt x="55111" y="0"/>
                  </a:moveTo>
                  <a:cubicBezTo>
                    <a:pt x="60575" y="0"/>
                    <a:pt x="66037" y="2084"/>
                    <a:pt x="70205" y="6253"/>
                  </a:cubicBezTo>
                  <a:lnTo>
                    <a:pt x="147421" y="83467"/>
                  </a:lnTo>
                  <a:lnTo>
                    <a:pt x="159591" y="84230"/>
                  </a:lnTo>
                  <a:lnTo>
                    <a:pt x="361356" y="138293"/>
                  </a:lnTo>
                  <a:cubicBezTo>
                    <a:pt x="388360" y="145529"/>
                    <a:pt x="404385" y="173285"/>
                    <a:pt x="397149" y="200288"/>
                  </a:cubicBezTo>
                  <a:lnTo>
                    <a:pt x="393039" y="215626"/>
                  </a:lnTo>
                  <a:cubicBezTo>
                    <a:pt x="383534" y="251101"/>
                    <a:pt x="347070" y="272154"/>
                    <a:pt x="311595" y="262648"/>
                  </a:cubicBezTo>
                  <a:lnTo>
                    <a:pt x="295951" y="258456"/>
                  </a:lnTo>
                  <a:lnTo>
                    <a:pt x="266487" y="314019"/>
                  </a:lnTo>
                  <a:cubicBezTo>
                    <a:pt x="183964" y="511572"/>
                    <a:pt x="234309" y="744678"/>
                    <a:pt x="400567" y="890069"/>
                  </a:cubicBezTo>
                  <a:cubicBezTo>
                    <a:pt x="424318" y="910839"/>
                    <a:pt x="449528" y="929026"/>
                    <a:pt x="475834" y="944629"/>
                  </a:cubicBezTo>
                  <a:lnTo>
                    <a:pt x="543294" y="976820"/>
                  </a:lnTo>
                  <a:lnTo>
                    <a:pt x="623617" y="922665"/>
                  </a:lnTo>
                  <a:cubicBezTo>
                    <a:pt x="657511" y="908329"/>
                    <a:pt x="694775" y="900402"/>
                    <a:pt x="733890" y="900402"/>
                  </a:cubicBezTo>
                  <a:cubicBezTo>
                    <a:pt x="773006" y="900402"/>
                    <a:pt x="810270" y="908329"/>
                    <a:pt x="844163" y="922665"/>
                  </a:cubicBezTo>
                  <a:lnTo>
                    <a:pt x="924325" y="976712"/>
                  </a:lnTo>
                  <a:lnTo>
                    <a:pt x="989350" y="946156"/>
                  </a:lnTo>
                  <a:cubicBezTo>
                    <a:pt x="1015748" y="930709"/>
                    <a:pt x="1041066" y="912673"/>
                    <a:pt x="1064940" y="892044"/>
                  </a:cubicBezTo>
                  <a:cubicBezTo>
                    <a:pt x="1232060" y="747644"/>
                    <a:pt x="1283790" y="514841"/>
                    <a:pt x="1202443" y="316802"/>
                  </a:cubicBezTo>
                  <a:lnTo>
                    <a:pt x="1173390" y="261217"/>
                  </a:lnTo>
                  <a:lnTo>
                    <a:pt x="1133798" y="256005"/>
                  </a:lnTo>
                  <a:cubicBezTo>
                    <a:pt x="1119059" y="247495"/>
                    <a:pt x="1107567" y="233364"/>
                    <a:pt x="1102814" y="215626"/>
                  </a:cubicBezTo>
                  <a:lnTo>
                    <a:pt x="1098704" y="200288"/>
                  </a:lnTo>
                  <a:cubicBezTo>
                    <a:pt x="1091469" y="173285"/>
                    <a:pt x="1107494" y="145529"/>
                    <a:pt x="1134497" y="138293"/>
                  </a:cubicBezTo>
                  <a:lnTo>
                    <a:pt x="1336263" y="84230"/>
                  </a:lnTo>
                  <a:lnTo>
                    <a:pt x="1348432" y="83467"/>
                  </a:lnTo>
                  <a:lnTo>
                    <a:pt x="1425648" y="6253"/>
                  </a:lnTo>
                  <a:cubicBezTo>
                    <a:pt x="1429816" y="2084"/>
                    <a:pt x="1435278" y="0"/>
                    <a:pt x="1440742" y="0"/>
                  </a:cubicBezTo>
                  <a:cubicBezTo>
                    <a:pt x="1446205" y="0"/>
                    <a:pt x="1451667" y="2084"/>
                    <a:pt x="1455836" y="6252"/>
                  </a:cubicBezTo>
                  <a:lnTo>
                    <a:pt x="1460572" y="10988"/>
                  </a:lnTo>
                  <a:cubicBezTo>
                    <a:pt x="1471523" y="21940"/>
                    <a:pt x="1471524" y="39697"/>
                    <a:pt x="1460572" y="50648"/>
                  </a:cubicBezTo>
                  <a:lnTo>
                    <a:pt x="1399271" y="111947"/>
                  </a:lnTo>
                  <a:lnTo>
                    <a:pt x="1459582" y="77127"/>
                  </a:lnTo>
                  <a:cubicBezTo>
                    <a:pt x="1464687" y="74179"/>
                    <a:pt x="1470504" y="73579"/>
                    <a:pt x="1475781" y="74993"/>
                  </a:cubicBezTo>
                  <a:cubicBezTo>
                    <a:pt x="1481059" y="76408"/>
                    <a:pt x="1485796" y="79834"/>
                    <a:pt x="1488743" y="84940"/>
                  </a:cubicBezTo>
                  <a:lnTo>
                    <a:pt x="1492092" y="90739"/>
                  </a:lnTo>
                  <a:cubicBezTo>
                    <a:pt x="1499836" y="104153"/>
                    <a:pt x="1495240" y="121304"/>
                    <a:pt x="1481828" y="129048"/>
                  </a:cubicBezTo>
                  <a:lnTo>
                    <a:pt x="1473980" y="133579"/>
                  </a:lnTo>
                  <a:lnTo>
                    <a:pt x="1482584" y="144791"/>
                  </a:lnTo>
                  <a:lnTo>
                    <a:pt x="1484317" y="151260"/>
                  </a:lnTo>
                  <a:cubicBezTo>
                    <a:pt x="1488326" y="166220"/>
                    <a:pt x="1479447" y="181598"/>
                    <a:pt x="1464486" y="185607"/>
                  </a:cubicBezTo>
                  <a:lnTo>
                    <a:pt x="1367071" y="211708"/>
                  </a:lnTo>
                  <a:lnTo>
                    <a:pt x="1365916" y="211556"/>
                  </a:lnTo>
                  <a:lnTo>
                    <a:pt x="1355346" y="216806"/>
                  </a:lnTo>
                  <a:lnTo>
                    <a:pt x="1330347" y="223505"/>
                  </a:lnTo>
                  <a:lnTo>
                    <a:pt x="1347934" y="257151"/>
                  </a:lnTo>
                  <a:cubicBezTo>
                    <a:pt x="1454540" y="516684"/>
                    <a:pt x="1386747" y="821775"/>
                    <a:pt x="1167734" y="1011012"/>
                  </a:cubicBezTo>
                  <a:cubicBezTo>
                    <a:pt x="1136447" y="1038046"/>
                    <a:pt x="1103268" y="1061683"/>
                    <a:pt x="1068673" y="1081926"/>
                  </a:cubicBezTo>
                  <a:lnTo>
                    <a:pt x="1006616" y="1111087"/>
                  </a:lnTo>
                  <a:lnTo>
                    <a:pt x="1011434" y="1126606"/>
                  </a:lnTo>
                  <a:cubicBezTo>
                    <a:pt x="1015207" y="1145048"/>
                    <a:pt x="1017189" y="1164143"/>
                    <a:pt x="1017189" y="1183701"/>
                  </a:cubicBezTo>
                  <a:lnTo>
                    <a:pt x="1017189" y="1696090"/>
                  </a:lnTo>
                  <a:lnTo>
                    <a:pt x="1101812" y="1741439"/>
                  </a:lnTo>
                  <a:cubicBezTo>
                    <a:pt x="1278483" y="1859356"/>
                    <a:pt x="1395505" y="2059838"/>
                    <a:pt x="1397440" y="2288127"/>
                  </a:cubicBezTo>
                  <a:lnTo>
                    <a:pt x="1201427" y="2289789"/>
                  </a:lnTo>
                  <a:cubicBezTo>
                    <a:pt x="1199244" y="2032425"/>
                    <a:pt x="989474" y="1825219"/>
                    <a:pt x="732103" y="1826202"/>
                  </a:cubicBezTo>
                  <a:cubicBezTo>
                    <a:pt x="474732" y="1827185"/>
                    <a:pt x="266551" y="2035988"/>
                    <a:pt x="266334" y="2293361"/>
                  </a:cubicBezTo>
                  <a:lnTo>
                    <a:pt x="70314" y="2293197"/>
                  </a:lnTo>
                  <a:cubicBezTo>
                    <a:pt x="70506" y="2064900"/>
                    <a:pt x="185992" y="1863530"/>
                    <a:pt x="361758" y="1744266"/>
                  </a:cubicBezTo>
                  <a:lnTo>
                    <a:pt x="450591" y="1695783"/>
                  </a:lnTo>
                  <a:lnTo>
                    <a:pt x="450591" y="1183701"/>
                  </a:lnTo>
                  <a:cubicBezTo>
                    <a:pt x="450591" y="1164143"/>
                    <a:pt x="452573" y="1145048"/>
                    <a:pt x="456347" y="1126606"/>
                  </a:cubicBezTo>
                  <a:lnTo>
                    <a:pt x="461144" y="1111152"/>
                  </a:lnTo>
                  <a:lnTo>
                    <a:pt x="395704" y="1079925"/>
                  </a:lnTo>
                  <a:cubicBezTo>
                    <a:pt x="361230" y="1059477"/>
                    <a:pt x="328192" y="1035643"/>
                    <a:pt x="297066" y="1008423"/>
                  </a:cubicBezTo>
                  <a:cubicBezTo>
                    <a:pt x="79183" y="817886"/>
                    <a:pt x="13205" y="512398"/>
                    <a:pt x="121353" y="253503"/>
                  </a:cubicBezTo>
                  <a:lnTo>
                    <a:pt x="140774" y="216878"/>
                  </a:lnTo>
                  <a:lnTo>
                    <a:pt x="140507" y="216806"/>
                  </a:lnTo>
                  <a:lnTo>
                    <a:pt x="129938" y="211556"/>
                  </a:lnTo>
                  <a:lnTo>
                    <a:pt x="128782" y="211708"/>
                  </a:lnTo>
                  <a:lnTo>
                    <a:pt x="31367" y="185607"/>
                  </a:lnTo>
                  <a:cubicBezTo>
                    <a:pt x="16406" y="181598"/>
                    <a:pt x="7527" y="166220"/>
                    <a:pt x="11536" y="151260"/>
                  </a:cubicBezTo>
                  <a:lnTo>
                    <a:pt x="13269" y="144791"/>
                  </a:lnTo>
                  <a:lnTo>
                    <a:pt x="21873" y="133579"/>
                  </a:lnTo>
                  <a:lnTo>
                    <a:pt x="14025" y="129048"/>
                  </a:lnTo>
                  <a:cubicBezTo>
                    <a:pt x="613" y="121304"/>
                    <a:pt x="-3983" y="104153"/>
                    <a:pt x="3761" y="90739"/>
                  </a:cubicBezTo>
                  <a:lnTo>
                    <a:pt x="7110" y="84940"/>
                  </a:lnTo>
                  <a:cubicBezTo>
                    <a:pt x="10057" y="79834"/>
                    <a:pt x="14794" y="76408"/>
                    <a:pt x="20072" y="74993"/>
                  </a:cubicBezTo>
                  <a:cubicBezTo>
                    <a:pt x="25349" y="73579"/>
                    <a:pt x="31166" y="74179"/>
                    <a:pt x="36271" y="77127"/>
                  </a:cubicBezTo>
                  <a:lnTo>
                    <a:pt x="96582" y="111947"/>
                  </a:lnTo>
                  <a:lnTo>
                    <a:pt x="35281" y="50648"/>
                  </a:lnTo>
                  <a:cubicBezTo>
                    <a:pt x="24329" y="39697"/>
                    <a:pt x="24330" y="21940"/>
                    <a:pt x="35281" y="10988"/>
                  </a:cubicBezTo>
                  <a:lnTo>
                    <a:pt x="40017" y="6252"/>
                  </a:lnTo>
                  <a:cubicBezTo>
                    <a:pt x="44186" y="2084"/>
                    <a:pt x="49648" y="0"/>
                    <a:pt x="55111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807CC452-B7E9-479A-9480-90CCD6C33F34}"/>
                </a:ext>
              </a:extLst>
            </p:cNvPr>
            <p:cNvGrpSpPr/>
            <p:nvPr/>
          </p:nvGrpSpPr>
          <p:grpSpPr>
            <a:xfrm>
              <a:off x="3082370" y="805124"/>
              <a:ext cx="1880559" cy="1673524"/>
              <a:chOff x="3549574" y="286952"/>
              <a:chExt cx="1880559" cy="1673524"/>
            </a:xfrm>
          </p:grpSpPr>
          <p:sp>
            <p:nvSpPr>
              <p:cNvPr id="70" name="円柱 69">
                <a:extLst>
                  <a:ext uri="{FF2B5EF4-FFF2-40B4-BE49-F238E27FC236}">
                    <a16:creationId xmlns:a16="http://schemas.microsoft.com/office/drawing/2014/main" id="{B9EB2A26-7D93-406D-AB07-626145DCA43A}"/>
                  </a:ext>
                </a:extLst>
              </p:cNvPr>
              <p:cNvSpPr/>
              <p:nvPr/>
            </p:nvSpPr>
            <p:spPr>
              <a:xfrm>
                <a:off x="3549574" y="286952"/>
                <a:ext cx="1880559" cy="1673524"/>
              </a:xfrm>
              <a:prstGeom prst="can">
                <a:avLst>
                  <a:gd name="adj" fmla="val 38402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テキスト ボックス 70">
                <a:extLst>
                  <a:ext uri="{FF2B5EF4-FFF2-40B4-BE49-F238E27FC236}">
                    <a16:creationId xmlns:a16="http://schemas.microsoft.com/office/drawing/2014/main" id="{C71A0EC5-9276-4A63-943B-931520E0B111}"/>
                  </a:ext>
                </a:extLst>
              </p:cNvPr>
              <p:cNvSpPr txBox="1"/>
              <p:nvPr/>
            </p:nvSpPr>
            <p:spPr>
              <a:xfrm>
                <a:off x="3823126" y="1087997"/>
                <a:ext cx="1336426" cy="61881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b="1" dirty="0">
                    <a:ln>
                      <a:solidFill>
                        <a:schemeClr val="tx1"/>
                      </a:solidFill>
                    </a:ln>
                    <a:solidFill>
                      <a:schemeClr val="bg1"/>
                    </a:solidFill>
                    <a:latin typeface="Arial Black" panose="020B0A04020102020204" pitchFamily="34" charset="0"/>
                    <a:ea typeface="メイリオ" panose="020B0604030504040204" pitchFamily="50" charset="-128"/>
                  </a:rPr>
                  <a:t>10%</a:t>
                </a:r>
                <a:endParaRPr lang="ja-JP" altLang="en-US" b="1" dirty="0">
                  <a:ln>
                    <a:solidFill>
                      <a:schemeClr val="tx1"/>
                    </a:solidFill>
                  </a:ln>
                  <a:solidFill>
                    <a:schemeClr val="bg1"/>
                  </a:solidFill>
                  <a:latin typeface="Arial Black" panose="020B0A04020102020204" pitchFamily="34" charset="0"/>
                  <a:ea typeface="メイリオ" panose="020B0604030504040204" pitchFamily="50" charset="-128"/>
                </a:endParaRPr>
              </a:p>
            </p:txBody>
          </p:sp>
          <p:sp>
            <p:nvSpPr>
              <p:cNvPr id="72" name="テキスト ボックス 71">
                <a:extLst>
                  <a:ext uri="{FF2B5EF4-FFF2-40B4-BE49-F238E27FC236}">
                    <a16:creationId xmlns:a16="http://schemas.microsoft.com/office/drawing/2014/main" id="{20E7669B-ADBE-4923-A029-9A5F2B99AD4D}"/>
                  </a:ext>
                </a:extLst>
              </p:cNvPr>
              <p:cNvSpPr txBox="1"/>
              <p:nvPr/>
            </p:nvSpPr>
            <p:spPr>
              <a:xfrm>
                <a:off x="3849961" y="381683"/>
                <a:ext cx="1282756" cy="39696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FadeUp">
                  <a:avLst>
                    <a:gd name="adj" fmla="val 17282"/>
                  </a:avLst>
                </a:prstTxWarp>
                <a:spAutoFit/>
              </a:bodyPr>
              <a:lstStyle/>
              <a:p>
                <a:r>
                  <a:rPr lang="ja-JP" altLang="en-US" b="1" dirty="0">
                    <a:ln>
                      <a:solidFill>
                        <a:schemeClr val="tx1"/>
                      </a:solidFill>
                    </a:ln>
                    <a:solidFill>
                      <a:schemeClr val="bg1"/>
                    </a:solidFill>
                    <a:latin typeface="Arial Black" panose="020B0A04020102020204" pitchFamily="34" charset="0"/>
                    <a:ea typeface="メイリオ" panose="020B0604030504040204" pitchFamily="50" charset="-128"/>
                  </a:rPr>
                  <a:t>消費税</a:t>
                </a:r>
              </a:p>
            </p:txBody>
          </p:sp>
        </p:grp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2EFD960B-58D9-4BB0-92EF-CBE4243C22BE}"/>
                </a:ext>
              </a:extLst>
            </p:cNvPr>
            <p:cNvSpPr/>
            <p:nvPr/>
          </p:nvSpPr>
          <p:spPr>
            <a:xfrm>
              <a:off x="3212415" y="4521130"/>
              <a:ext cx="330380" cy="157404"/>
            </a:xfrm>
            <a:custGeom>
              <a:avLst/>
              <a:gdLst>
                <a:gd name="connsiteX0" fmla="*/ 84353 w 330380"/>
                <a:gd name="connsiteY0" fmla="*/ 0 h 157404"/>
                <a:gd name="connsiteX1" fmla="*/ 124028 w 330380"/>
                <a:gd name="connsiteY1" fmla="*/ 0 h 157404"/>
                <a:gd name="connsiteX2" fmla="*/ 225780 w 330380"/>
                <a:gd name="connsiteY2" fmla="*/ 0 h 157404"/>
                <a:gd name="connsiteX3" fmla="*/ 330380 w 330380"/>
                <a:gd name="connsiteY3" fmla="*/ 0 h 157404"/>
                <a:gd name="connsiteX4" fmla="*/ 330380 w 330380"/>
                <a:gd name="connsiteY4" fmla="*/ 132114 h 157404"/>
                <a:gd name="connsiteX5" fmla="*/ 303274 w 330380"/>
                <a:gd name="connsiteY5" fmla="*/ 157404 h 157404"/>
                <a:gd name="connsiteX6" fmla="*/ 283026 w 330380"/>
                <a:gd name="connsiteY6" fmla="*/ 157404 h 157404"/>
                <a:gd name="connsiteX7" fmla="*/ 263233 w 330380"/>
                <a:gd name="connsiteY7" fmla="*/ 157404 h 157404"/>
                <a:gd name="connsiteX8" fmla="*/ 263233 w 330380"/>
                <a:gd name="connsiteY8" fmla="*/ 109662 h 157404"/>
                <a:gd name="connsiteX9" fmla="*/ 151541 w 330380"/>
                <a:gd name="connsiteY9" fmla="*/ 157404 h 157404"/>
                <a:gd name="connsiteX10" fmla="*/ 151134 w 330380"/>
                <a:gd name="connsiteY10" fmla="*/ 157404 h 157404"/>
                <a:gd name="connsiteX11" fmla="*/ 27106 w 330380"/>
                <a:gd name="connsiteY11" fmla="*/ 157404 h 157404"/>
                <a:gd name="connsiteX12" fmla="*/ 0 w 330380"/>
                <a:gd name="connsiteY12" fmla="*/ 132114 h 157404"/>
                <a:gd name="connsiteX13" fmla="*/ 0 w 330380"/>
                <a:gd name="connsiteY13" fmla="*/ 78703 h 157404"/>
                <a:gd name="connsiteX14" fmla="*/ 84353 w 330380"/>
                <a:gd name="connsiteY14" fmla="*/ 0 h 1574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30380" h="157404">
                  <a:moveTo>
                    <a:pt x="84353" y="0"/>
                  </a:moveTo>
                  <a:lnTo>
                    <a:pt x="124028" y="0"/>
                  </a:lnTo>
                  <a:lnTo>
                    <a:pt x="225780" y="0"/>
                  </a:lnTo>
                  <a:lnTo>
                    <a:pt x="330380" y="0"/>
                  </a:lnTo>
                  <a:lnTo>
                    <a:pt x="330380" y="132114"/>
                  </a:lnTo>
                  <a:cubicBezTo>
                    <a:pt x="330380" y="146082"/>
                    <a:pt x="318245" y="157404"/>
                    <a:pt x="303274" y="157404"/>
                  </a:cubicBezTo>
                  <a:lnTo>
                    <a:pt x="283026" y="157404"/>
                  </a:lnTo>
                  <a:lnTo>
                    <a:pt x="263233" y="157404"/>
                  </a:lnTo>
                  <a:lnTo>
                    <a:pt x="263233" y="109662"/>
                  </a:lnTo>
                  <a:lnTo>
                    <a:pt x="151541" y="157404"/>
                  </a:lnTo>
                  <a:lnTo>
                    <a:pt x="151134" y="157404"/>
                  </a:lnTo>
                  <a:lnTo>
                    <a:pt x="27106" y="157404"/>
                  </a:lnTo>
                  <a:cubicBezTo>
                    <a:pt x="12135" y="157404"/>
                    <a:pt x="0" y="146082"/>
                    <a:pt x="0" y="132114"/>
                  </a:cubicBezTo>
                  <a:lnTo>
                    <a:pt x="0" y="78703"/>
                  </a:lnTo>
                  <a:cubicBezTo>
                    <a:pt x="0" y="35237"/>
                    <a:pt x="37766" y="0"/>
                    <a:pt x="84353" y="0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62160F8F-9691-4872-B53D-8DFE82CDF194}"/>
                </a:ext>
              </a:extLst>
            </p:cNvPr>
            <p:cNvSpPr/>
            <p:nvPr/>
          </p:nvSpPr>
          <p:spPr>
            <a:xfrm flipH="1">
              <a:off x="4452079" y="4521130"/>
              <a:ext cx="330380" cy="157404"/>
            </a:xfrm>
            <a:custGeom>
              <a:avLst/>
              <a:gdLst>
                <a:gd name="connsiteX0" fmla="*/ 84353 w 330380"/>
                <a:gd name="connsiteY0" fmla="*/ 0 h 157404"/>
                <a:gd name="connsiteX1" fmla="*/ 124028 w 330380"/>
                <a:gd name="connsiteY1" fmla="*/ 0 h 157404"/>
                <a:gd name="connsiteX2" fmla="*/ 225780 w 330380"/>
                <a:gd name="connsiteY2" fmla="*/ 0 h 157404"/>
                <a:gd name="connsiteX3" fmla="*/ 330380 w 330380"/>
                <a:gd name="connsiteY3" fmla="*/ 0 h 157404"/>
                <a:gd name="connsiteX4" fmla="*/ 330380 w 330380"/>
                <a:gd name="connsiteY4" fmla="*/ 132114 h 157404"/>
                <a:gd name="connsiteX5" fmla="*/ 303274 w 330380"/>
                <a:gd name="connsiteY5" fmla="*/ 157404 h 157404"/>
                <a:gd name="connsiteX6" fmla="*/ 283026 w 330380"/>
                <a:gd name="connsiteY6" fmla="*/ 157404 h 157404"/>
                <a:gd name="connsiteX7" fmla="*/ 263233 w 330380"/>
                <a:gd name="connsiteY7" fmla="*/ 157404 h 157404"/>
                <a:gd name="connsiteX8" fmla="*/ 263233 w 330380"/>
                <a:gd name="connsiteY8" fmla="*/ 109662 h 157404"/>
                <a:gd name="connsiteX9" fmla="*/ 151541 w 330380"/>
                <a:gd name="connsiteY9" fmla="*/ 157404 h 157404"/>
                <a:gd name="connsiteX10" fmla="*/ 151134 w 330380"/>
                <a:gd name="connsiteY10" fmla="*/ 157404 h 157404"/>
                <a:gd name="connsiteX11" fmla="*/ 27106 w 330380"/>
                <a:gd name="connsiteY11" fmla="*/ 157404 h 157404"/>
                <a:gd name="connsiteX12" fmla="*/ 0 w 330380"/>
                <a:gd name="connsiteY12" fmla="*/ 132114 h 157404"/>
                <a:gd name="connsiteX13" fmla="*/ 0 w 330380"/>
                <a:gd name="connsiteY13" fmla="*/ 78703 h 157404"/>
                <a:gd name="connsiteX14" fmla="*/ 84353 w 330380"/>
                <a:gd name="connsiteY14" fmla="*/ 0 h 1574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30380" h="157404">
                  <a:moveTo>
                    <a:pt x="84353" y="0"/>
                  </a:moveTo>
                  <a:lnTo>
                    <a:pt x="124028" y="0"/>
                  </a:lnTo>
                  <a:lnTo>
                    <a:pt x="225780" y="0"/>
                  </a:lnTo>
                  <a:lnTo>
                    <a:pt x="330380" y="0"/>
                  </a:lnTo>
                  <a:lnTo>
                    <a:pt x="330380" y="132114"/>
                  </a:lnTo>
                  <a:cubicBezTo>
                    <a:pt x="330380" y="146082"/>
                    <a:pt x="318245" y="157404"/>
                    <a:pt x="303274" y="157404"/>
                  </a:cubicBezTo>
                  <a:lnTo>
                    <a:pt x="283026" y="157404"/>
                  </a:lnTo>
                  <a:lnTo>
                    <a:pt x="263233" y="157404"/>
                  </a:lnTo>
                  <a:lnTo>
                    <a:pt x="263233" y="109662"/>
                  </a:lnTo>
                  <a:lnTo>
                    <a:pt x="151541" y="157404"/>
                  </a:lnTo>
                  <a:lnTo>
                    <a:pt x="151134" y="157404"/>
                  </a:lnTo>
                  <a:lnTo>
                    <a:pt x="27106" y="157404"/>
                  </a:lnTo>
                  <a:cubicBezTo>
                    <a:pt x="12135" y="157404"/>
                    <a:pt x="0" y="146082"/>
                    <a:pt x="0" y="132114"/>
                  </a:cubicBezTo>
                  <a:lnTo>
                    <a:pt x="0" y="78703"/>
                  </a:lnTo>
                  <a:cubicBezTo>
                    <a:pt x="0" y="35237"/>
                    <a:pt x="37766" y="0"/>
                    <a:pt x="84353" y="0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5A2482D8-91D0-4CB6-AD4F-2592E4256E72}"/>
                </a:ext>
              </a:extLst>
            </p:cNvPr>
            <p:cNvSpPr/>
            <p:nvPr/>
          </p:nvSpPr>
          <p:spPr>
            <a:xfrm>
              <a:off x="3311885" y="3855131"/>
              <a:ext cx="1377747" cy="677149"/>
            </a:xfrm>
            <a:custGeom>
              <a:avLst/>
              <a:gdLst>
                <a:gd name="connsiteX0" fmla="*/ 682910 w 1377747"/>
                <a:gd name="connsiteY0" fmla="*/ 28 h 677149"/>
                <a:gd name="connsiteX1" fmla="*/ 1377747 w 1377747"/>
                <a:gd name="connsiteY1" fmla="*/ 657491 h 677149"/>
                <a:gd name="connsiteX2" fmla="*/ 1120857 w 1377747"/>
                <a:gd name="connsiteY2" fmla="*/ 669387 h 677149"/>
                <a:gd name="connsiteX3" fmla="*/ 685222 w 1377747"/>
                <a:gd name="connsiteY3" fmla="*/ 257184 h 677149"/>
                <a:gd name="connsiteX4" fmla="*/ 257065 w 1377747"/>
                <a:gd name="connsiteY4" fmla="*/ 677149 h 677149"/>
                <a:gd name="connsiteX5" fmla="*/ 0 w 1377747"/>
                <a:gd name="connsiteY5" fmla="*/ 669871 h 677149"/>
                <a:gd name="connsiteX6" fmla="*/ 682910 w 1377747"/>
                <a:gd name="connsiteY6" fmla="*/ 28 h 677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77747" h="677149">
                  <a:moveTo>
                    <a:pt x="682910" y="28"/>
                  </a:moveTo>
                  <a:cubicBezTo>
                    <a:pt x="1053629" y="-3303"/>
                    <a:pt x="1360598" y="287154"/>
                    <a:pt x="1377747" y="657491"/>
                  </a:cubicBezTo>
                  <a:lnTo>
                    <a:pt x="1120857" y="669387"/>
                  </a:lnTo>
                  <a:cubicBezTo>
                    <a:pt x="1110105" y="437201"/>
                    <a:pt x="917648" y="255096"/>
                    <a:pt x="685222" y="257184"/>
                  </a:cubicBezTo>
                  <a:cubicBezTo>
                    <a:pt x="452796" y="259273"/>
                    <a:pt x="263643" y="444807"/>
                    <a:pt x="257065" y="677149"/>
                  </a:cubicBezTo>
                  <a:lnTo>
                    <a:pt x="0" y="669871"/>
                  </a:lnTo>
                  <a:cubicBezTo>
                    <a:pt x="10492" y="299286"/>
                    <a:pt x="312192" y="3359"/>
                    <a:pt x="682910" y="28"/>
                  </a:cubicBezTo>
                  <a:close/>
                </a:path>
              </a:pathLst>
            </a:custGeom>
            <a:pattFill prst="dkVert">
              <a:fgClr>
                <a:schemeClr val="tx1">
                  <a:lumMod val="85000"/>
                  <a:lumOff val="15000"/>
                </a:schemeClr>
              </a:fgClr>
              <a:bgClr>
                <a:schemeClr val="tx1">
                  <a:lumMod val="65000"/>
                  <a:lumOff val="3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CE89F713-F816-4CBE-A338-9B3815C7726F}"/>
                </a:ext>
              </a:extLst>
            </p:cNvPr>
            <p:cNvSpPr/>
            <p:nvPr/>
          </p:nvSpPr>
          <p:spPr>
            <a:xfrm>
              <a:off x="3327601" y="2478648"/>
              <a:ext cx="1362031" cy="1465495"/>
            </a:xfrm>
            <a:custGeom>
              <a:avLst/>
              <a:gdLst>
                <a:gd name="connsiteX0" fmla="*/ 54396 w 1362031"/>
                <a:gd name="connsiteY0" fmla="*/ 0 h 1389295"/>
                <a:gd name="connsiteX1" fmla="*/ 234010 w 1362031"/>
                <a:gd name="connsiteY1" fmla="*/ 76416 h 1389295"/>
                <a:gd name="connsiteX2" fmla="*/ 378949 w 1362031"/>
                <a:gd name="connsiteY2" fmla="*/ 647031 h 1389295"/>
                <a:gd name="connsiteX3" fmla="*/ 446154 w 1362031"/>
                <a:gd name="connsiteY3" fmla="*/ 691854 h 1389295"/>
                <a:gd name="connsiteX4" fmla="*/ 486533 w 1362031"/>
                <a:gd name="connsiteY4" fmla="*/ 710039 h 1389295"/>
                <a:gd name="connsiteX5" fmla="*/ 511968 w 1362031"/>
                <a:gd name="connsiteY5" fmla="*/ 689054 h 1389295"/>
                <a:gd name="connsiteX6" fmla="*/ 681013 w 1362031"/>
                <a:gd name="connsiteY6" fmla="*/ 637417 h 1389295"/>
                <a:gd name="connsiteX7" fmla="*/ 850059 w 1362031"/>
                <a:gd name="connsiteY7" fmla="*/ 689054 h 1389295"/>
                <a:gd name="connsiteX8" fmla="*/ 875667 w 1362031"/>
                <a:gd name="connsiteY8" fmla="*/ 710182 h 1389295"/>
                <a:gd name="connsiteX9" fmla="*/ 898616 w 1362031"/>
                <a:gd name="connsiteY9" fmla="*/ 700936 h 1389295"/>
                <a:gd name="connsiteX10" fmla="*/ 967565 w 1362031"/>
                <a:gd name="connsiteY10" fmla="*/ 658846 h 1389295"/>
                <a:gd name="connsiteX11" fmla="*/ 1135286 w 1362031"/>
                <a:gd name="connsiteY11" fmla="*/ 94507 h 1389295"/>
                <a:gd name="connsiteX12" fmla="*/ 1317820 w 1362031"/>
                <a:gd name="connsiteY12" fmla="*/ 25361 h 1389295"/>
                <a:gd name="connsiteX13" fmla="*/ 1082706 w 1362031"/>
                <a:gd name="connsiteY13" fmla="*/ 816460 h 1389295"/>
                <a:gd name="connsiteX14" fmla="*/ 986052 w 1362031"/>
                <a:gd name="connsiteY14" fmla="*/ 875462 h 1389295"/>
                <a:gd name="connsiteX15" fmla="*/ 977237 w 1362031"/>
                <a:gd name="connsiteY15" fmla="*/ 879014 h 1389295"/>
                <a:gd name="connsiteX16" fmla="*/ 983361 w 1362031"/>
                <a:gd name="connsiteY16" fmla="*/ 939765 h 1389295"/>
                <a:gd name="connsiteX17" fmla="*/ 983361 w 1362031"/>
                <a:gd name="connsiteY17" fmla="*/ 1389295 h 1389295"/>
                <a:gd name="connsiteX18" fmla="*/ 378665 w 1362031"/>
                <a:gd name="connsiteY18" fmla="*/ 1389295 h 1389295"/>
                <a:gd name="connsiteX19" fmla="*/ 378665 w 1362031"/>
                <a:gd name="connsiteY19" fmla="*/ 939765 h 1389295"/>
                <a:gd name="connsiteX20" fmla="*/ 384808 w 1362031"/>
                <a:gd name="connsiteY20" fmla="*/ 878832 h 1389295"/>
                <a:gd name="connsiteX21" fmla="*/ 385142 w 1362031"/>
                <a:gd name="connsiteY21" fmla="*/ 877754 h 1389295"/>
                <a:gd name="connsiteX22" fmla="*/ 351783 w 1362031"/>
                <a:gd name="connsiteY22" fmla="*/ 862731 h 1389295"/>
                <a:gd name="connsiteX23" fmla="*/ 257574 w 1362031"/>
                <a:gd name="connsiteY23" fmla="*/ 799897 h 1389295"/>
                <a:gd name="connsiteX24" fmla="*/ 54396 w 1362031"/>
                <a:gd name="connsiteY24" fmla="*/ 0 h 1389295"/>
                <a:gd name="connsiteX0" fmla="*/ 54396 w 1362031"/>
                <a:gd name="connsiteY0" fmla="*/ 0 h 1463114"/>
                <a:gd name="connsiteX1" fmla="*/ 234010 w 1362031"/>
                <a:gd name="connsiteY1" fmla="*/ 76416 h 1463114"/>
                <a:gd name="connsiteX2" fmla="*/ 378949 w 1362031"/>
                <a:gd name="connsiteY2" fmla="*/ 647031 h 1463114"/>
                <a:gd name="connsiteX3" fmla="*/ 446154 w 1362031"/>
                <a:gd name="connsiteY3" fmla="*/ 691854 h 1463114"/>
                <a:gd name="connsiteX4" fmla="*/ 486533 w 1362031"/>
                <a:gd name="connsiteY4" fmla="*/ 710039 h 1463114"/>
                <a:gd name="connsiteX5" fmla="*/ 511968 w 1362031"/>
                <a:gd name="connsiteY5" fmla="*/ 689054 h 1463114"/>
                <a:gd name="connsiteX6" fmla="*/ 681013 w 1362031"/>
                <a:gd name="connsiteY6" fmla="*/ 637417 h 1463114"/>
                <a:gd name="connsiteX7" fmla="*/ 850059 w 1362031"/>
                <a:gd name="connsiteY7" fmla="*/ 689054 h 1463114"/>
                <a:gd name="connsiteX8" fmla="*/ 875667 w 1362031"/>
                <a:gd name="connsiteY8" fmla="*/ 710182 h 1463114"/>
                <a:gd name="connsiteX9" fmla="*/ 898616 w 1362031"/>
                <a:gd name="connsiteY9" fmla="*/ 700936 h 1463114"/>
                <a:gd name="connsiteX10" fmla="*/ 967565 w 1362031"/>
                <a:gd name="connsiteY10" fmla="*/ 658846 h 1463114"/>
                <a:gd name="connsiteX11" fmla="*/ 1135286 w 1362031"/>
                <a:gd name="connsiteY11" fmla="*/ 94507 h 1463114"/>
                <a:gd name="connsiteX12" fmla="*/ 1317820 w 1362031"/>
                <a:gd name="connsiteY12" fmla="*/ 25361 h 1463114"/>
                <a:gd name="connsiteX13" fmla="*/ 1082706 w 1362031"/>
                <a:gd name="connsiteY13" fmla="*/ 816460 h 1463114"/>
                <a:gd name="connsiteX14" fmla="*/ 986052 w 1362031"/>
                <a:gd name="connsiteY14" fmla="*/ 875462 h 1463114"/>
                <a:gd name="connsiteX15" fmla="*/ 977237 w 1362031"/>
                <a:gd name="connsiteY15" fmla="*/ 879014 h 1463114"/>
                <a:gd name="connsiteX16" fmla="*/ 983361 w 1362031"/>
                <a:gd name="connsiteY16" fmla="*/ 939765 h 1463114"/>
                <a:gd name="connsiteX17" fmla="*/ 983361 w 1362031"/>
                <a:gd name="connsiteY17" fmla="*/ 1389295 h 1463114"/>
                <a:gd name="connsiteX18" fmla="*/ 335802 w 1362031"/>
                <a:gd name="connsiteY18" fmla="*/ 1463114 h 1463114"/>
                <a:gd name="connsiteX19" fmla="*/ 378665 w 1362031"/>
                <a:gd name="connsiteY19" fmla="*/ 939765 h 1463114"/>
                <a:gd name="connsiteX20" fmla="*/ 384808 w 1362031"/>
                <a:gd name="connsiteY20" fmla="*/ 878832 h 1463114"/>
                <a:gd name="connsiteX21" fmla="*/ 385142 w 1362031"/>
                <a:gd name="connsiteY21" fmla="*/ 877754 h 1463114"/>
                <a:gd name="connsiteX22" fmla="*/ 351783 w 1362031"/>
                <a:gd name="connsiteY22" fmla="*/ 862731 h 1463114"/>
                <a:gd name="connsiteX23" fmla="*/ 257574 w 1362031"/>
                <a:gd name="connsiteY23" fmla="*/ 799897 h 1463114"/>
                <a:gd name="connsiteX24" fmla="*/ 54396 w 1362031"/>
                <a:gd name="connsiteY24" fmla="*/ 0 h 1463114"/>
                <a:gd name="connsiteX0" fmla="*/ 54396 w 1362031"/>
                <a:gd name="connsiteY0" fmla="*/ 0 h 1486926"/>
                <a:gd name="connsiteX1" fmla="*/ 234010 w 1362031"/>
                <a:gd name="connsiteY1" fmla="*/ 76416 h 1486926"/>
                <a:gd name="connsiteX2" fmla="*/ 378949 w 1362031"/>
                <a:gd name="connsiteY2" fmla="*/ 647031 h 1486926"/>
                <a:gd name="connsiteX3" fmla="*/ 446154 w 1362031"/>
                <a:gd name="connsiteY3" fmla="*/ 691854 h 1486926"/>
                <a:gd name="connsiteX4" fmla="*/ 486533 w 1362031"/>
                <a:gd name="connsiteY4" fmla="*/ 710039 h 1486926"/>
                <a:gd name="connsiteX5" fmla="*/ 511968 w 1362031"/>
                <a:gd name="connsiteY5" fmla="*/ 689054 h 1486926"/>
                <a:gd name="connsiteX6" fmla="*/ 681013 w 1362031"/>
                <a:gd name="connsiteY6" fmla="*/ 637417 h 1486926"/>
                <a:gd name="connsiteX7" fmla="*/ 850059 w 1362031"/>
                <a:gd name="connsiteY7" fmla="*/ 689054 h 1486926"/>
                <a:gd name="connsiteX8" fmla="*/ 875667 w 1362031"/>
                <a:gd name="connsiteY8" fmla="*/ 710182 h 1486926"/>
                <a:gd name="connsiteX9" fmla="*/ 898616 w 1362031"/>
                <a:gd name="connsiteY9" fmla="*/ 700936 h 1486926"/>
                <a:gd name="connsiteX10" fmla="*/ 967565 w 1362031"/>
                <a:gd name="connsiteY10" fmla="*/ 658846 h 1486926"/>
                <a:gd name="connsiteX11" fmla="*/ 1135286 w 1362031"/>
                <a:gd name="connsiteY11" fmla="*/ 94507 h 1486926"/>
                <a:gd name="connsiteX12" fmla="*/ 1317820 w 1362031"/>
                <a:gd name="connsiteY12" fmla="*/ 25361 h 1486926"/>
                <a:gd name="connsiteX13" fmla="*/ 1082706 w 1362031"/>
                <a:gd name="connsiteY13" fmla="*/ 816460 h 1486926"/>
                <a:gd name="connsiteX14" fmla="*/ 986052 w 1362031"/>
                <a:gd name="connsiteY14" fmla="*/ 875462 h 1486926"/>
                <a:gd name="connsiteX15" fmla="*/ 977237 w 1362031"/>
                <a:gd name="connsiteY15" fmla="*/ 879014 h 1486926"/>
                <a:gd name="connsiteX16" fmla="*/ 983361 w 1362031"/>
                <a:gd name="connsiteY16" fmla="*/ 939765 h 1486926"/>
                <a:gd name="connsiteX17" fmla="*/ 1042892 w 1362031"/>
                <a:gd name="connsiteY17" fmla="*/ 1486926 h 1486926"/>
                <a:gd name="connsiteX18" fmla="*/ 335802 w 1362031"/>
                <a:gd name="connsiteY18" fmla="*/ 1463114 h 1486926"/>
                <a:gd name="connsiteX19" fmla="*/ 378665 w 1362031"/>
                <a:gd name="connsiteY19" fmla="*/ 939765 h 1486926"/>
                <a:gd name="connsiteX20" fmla="*/ 384808 w 1362031"/>
                <a:gd name="connsiteY20" fmla="*/ 878832 h 1486926"/>
                <a:gd name="connsiteX21" fmla="*/ 385142 w 1362031"/>
                <a:gd name="connsiteY21" fmla="*/ 877754 h 1486926"/>
                <a:gd name="connsiteX22" fmla="*/ 351783 w 1362031"/>
                <a:gd name="connsiteY22" fmla="*/ 862731 h 1486926"/>
                <a:gd name="connsiteX23" fmla="*/ 257574 w 1362031"/>
                <a:gd name="connsiteY23" fmla="*/ 799897 h 1486926"/>
                <a:gd name="connsiteX24" fmla="*/ 54396 w 1362031"/>
                <a:gd name="connsiteY24" fmla="*/ 0 h 1486926"/>
                <a:gd name="connsiteX0" fmla="*/ 54396 w 1362031"/>
                <a:gd name="connsiteY0" fmla="*/ 0 h 1465495"/>
                <a:gd name="connsiteX1" fmla="*/ 234010 w 1362031"/>
                <a:gd name="connsiteY1" fmla="*/ 76416 h 1465495"/>
                <a:gd name="connsiteX2" fmla="*/ 378949 w 1362031"/>
                <a:gd name="connsiteY2" fmla="*/ 647031 h 1465495"/>
                <a:gd name="connsiteX3" fmla="*/ 446154 w 1362031"/>
                <a:gd name="connsiteY3" fmla="*/ 691854 h 1465495"/>
                <a:gd name="connsiteX4" fmla="*/ 486533 w 1362031"/>
                <a:gd name="connsiteY4" fmla="*/ 710039 h 1465495"/>
                <a:gd name="connsiteX5" fmla="*/ 511968 w 1362031"/>
                <a:gd name="connsiteY5" fmla="*/ 689054 h 1465495"/>
                <a:gd name="connsiteX6" fmla="*/ 681013 w 1362031"/>
                <a:gd name="connsiteY6" fmla="*/ 637417 h 1465495"/>
                <a:gd name="connsiteX7" fmla="*/ 850059 w 1362031"/>
                <a:gd name="connsiteY7" fmla="*/ 689054 h 1465495"/>
                <a:gd name="connsiteX8" fmla="*/ 875667 w 1362031"/>
                <a:gd name="connsiteY8" fmla="*/ 710182 h 1465495"/>
                <a:gd name="connsiteX9" fmla="*/ 898616 w 1362031"/>
                <a:gd name="connsiteY9" fmla="*/ 700936 h 1465495"/>
                <a:gd name="connsiteX10" fmla="*/ 967565 w 1362031"/>
                <a:gd name="connsiteY10" fmla="*/ 658846 h 1465495"/>
                <a:gd name="connsiteX11" fmla="*/ 1135286 w 1362031"/>
                <a:gd name="connsiteY11" fmla="*/ 94507 h 1465495"/>
                <a:gd name="connsiteX12" fmla="*/ 1317820 w 1362031"/>
                <a:gd name="connsiteY12" fmla="*/ 25361 h 1465495"/>
                <a:gd name="connsiteX13" fmla="*/ 1082706 w 1362031"/>
                <a:gd name="connsiteY13" fmla="*/ 816460 h 1465495"/>
                <a:gd name="connsiteX14" fmla="*/ 986052 w 1362031"/>
                <a:gd name="connsiteY14" fmla="*/ 875462 h 1465495"/>
                <a:gd name="connsiteX15" fmla="*/ 977237 w 1362031"/>
                <a:gd name="connsiteY15" fmla="*/ 879014 h 1465495"/>
                <a:gd name="connsiteX16" fmla="*/ 983361 w 1362031"/>
                <a:gd name="connsiteY16" fmla="*/ 939765 h 1465495"/>
                <a:gd name="connsiteX17" fmla="*/ 1021461 w 1362031"/>
                <a:gd name="connsiteY17" fmla="*/ 1465495 h 1465495"/>
                <a:gd name="connsiteX18" fmla="*/ 335802 w 1362031"/>
                <a:gd name="connsiteY18" fmla="*/ 1463114 h 1465495"/>
                <a:gd name="connsiteX19" fmla="*/ 378665 w 1362031"/>
                <a:gd name="connsiteY19" fmla="*/ 939765 h 1465495"/>
                <a:gd name="connsiteX20" fmla="*/ 384808 w 1362031"/>
                <a:gd name="connsiteY20" fmla="*/ 878832 h 1465495"/>
                <a:gd name="connsiteX21" fmla="*/ 385142 w 1362031"/>
                <a:gd name="connsiteY21" fmla="*/ 877754 h 1465495"/>
                <a:gd name="connsiteX22" fmla="*/ 351783 w 1362031"/>
                <a:gd name="connsiteY22" fmla="*/ 862731 h 1465495"/>
                <a:gd name="connsiteX23" fmla="*/ 257574 w 1362031"/>
                <a:gd name="connsiteY23" fmla="*/ 799897 h 1465495"/>
                <a:gd name="connsiteX24" fmla="*/ 54396 w 1362031"/>
                <a:gd name="connsiteY24" fmla="*/ 0 h 1465495"/>
                <a:gd name="connsiteX0" fmla="*/ 54396 w 1362031"/>
                <a:gd name="connsiteY0" fmla="*/ 0 h 1465495"/>
                <a:gd name="connsiteX1" fmla="*/ 234010 w 1362031"/>
                <a:gd name="connsiteY1" fmla="*/ 76416 h 1465495"/>
                <a:gd name="connsiteX2" fmla="*/ 378949 w 1362031"/>
                <a:gd name="connsiteY2" fmla="*/ 647031 h 1465495"/>
                <a:gd name="connsiteX3" fmla="*/ 446154 w 1362031"/>
                <a:gd name="connsiteY3" fmla="*/ 691854 h 1465495"/>
                <a:gd name="connsiteX4" fmla="*/ 486533 w 1362031"/>
                <a:gd name="connsiteY4" fmla="*/ 710039 h 1465495"/>
                <a:gd name="connsiteX5" fmla="*/ 511968 w 1362031"/>
                <a:gd name="connsiteY5" fmla="*/ 689054 h 1465495"/>
                <a:gd name="connsiteX6" fmla="*/ 681013 w 1362031"/>
                <a:gd name="connsiteY6" fmla="*/ 637417 h 1465495"/>
                <a:gd name="connsiteX7" fmla="*/ 850059 w 1362031"/>
                <a:gd name="connsiteY7" fmla="*/ 689054 h 1465495"/>
                <a:gd name="connsiteX8" fmla="*/ 875667 w 1362031"/>
                <a:gd name="connsiteY8" fmla="*/ 710182 h 1465495"/>
                <a:gd name="connsiteX9" fmla="*/ 898616 w 1362031"/>
                <a:gd name="connsiteY9" fmla="*/ 700936 h 1465495"/>
                <a:gd name="connsiteX10" fmla="*/ 967565 w 1362031"/>
                <a:gd name="connsiteY10" fmla="*/ 658846 h 1465495"/>
                <a:gd name="connsiteX11" fmla="*/ 1135286 w 1362031"/>
                <a:gd name="connsiteY11" fmla="*/ 94507 h 1465495"/>
                <a:gd name="connsiteX12" fmla="*/ 1317820 w 1362031"/>
                <a:gd name="connsiteY12" fmla="*/ 25361 h 1465495"/>
                <a:gd name="connsiteX13" fmla="*/ 1082706 w 1362031"/>
                <a:gd name="connsiteY13" fmla="*/ 816460 h 1465495"/>
                <a:gd name="connsiteX14" fmla="*/ 986052 w 1362031"/>
                <a:gd name="connsiteY14" fmla="*/ 875462 h 1465495"/>
                <a:gd name="connsiteX15" fmla="*/ 977237 w 1362031"/>
                <a:gd name="connsiteY15" fmla="*/ 879014 h 1465495"/>
                <a:gd name="connsiteX16" fmla="*/ 983361 w 1362031"/>
                <a:gd name="connsiteY16" fmla="*/ 939765 h 1465495"/>
                <a:gd name="connsiteX17" fmla="*/ 1021461 w 1362031"/>
                <a:gd name="connsiteY17" fmla="*/ 1465495 h 1465495"/>
                <a:gd name="connsiteX18" fmla="*/ 335802 w 1362031"/>
                <a:gd name="connsiteY18" fmla="*/ 1463114 h 1465495"/>
                <a:gd name="connsiteX19" fmla="*/ 378665 w 1362031"/>
                <a:gd name="connsiteY19" fmla="*/ 939765 h 1465495"/>
                <a:gd name="connsiteX20" fmla="*/ 384808 w 1362031"/>
                <a:gd name="connsiteY20" fmla="*/ 878832 h 1465495"/>
                <a:gd name="connsiteX21" fmla="*/ 385142 w 1362031"/>
                <a:gd name="connsiteY21" fmla="*/ 877754 h 1465495"/>
                <a:gd name="connsiteX22" fmla="*/ 351783 w 1362031"/>
                <a:gd name="connsiteY22" fmla="*/ 862731 h 1465495"/>
                <a:gd name="connsiteX23" fmla="*/ 257574 w 1362031"/>
                <a:gd name="connsiteY23" fmla="*/ 799897 h 1465495"/>
                <a:gd name="connsiteX24" fmla="*/ 54396 w 1362031"/>
                <a:gd name="connsiteY24" fmla="*/ 0 h 1465495"/>
                <a:gd name="connsiteX0" fmla="*/ 54396 w 1362031"/>
                <a:gd name="connsiteY0" fmla="*/ 0 h 1465495"/>
                <a:gd name="connsiteX1" fmla="*/ 234010 w 1362031"/>
                <a:gd name="connsiteY1" fmla="*/ 76416 h 1465495"/>
                <a:gd name="connsiteX2" fmla="*/ 378949 w 1362031"/>
                <a:gd name="connsiteY2" fmla="*/ 647031 h 1465495"/>
                <a:gd name="connsiteX3" fmla="*/ 446154 w 1362031"/>
                <a:gd name="connsiteY3" fmla="*/ 691854 h 1465495"/>
                <a:gd name="connsiteX4" fmla="*/ 486533 w 1362031"/>
                <a:gd name="connsiteY4" fmla="*/ 710039 h 1465495"/>
                <a:gd name="connsiteX5" fmla="*/ 511968 w 1362031"/>
                <a:gd name="connsiteY5" fmla="*/ 689054 h 1465495"/>
                <a:gd name="connsiteX6" fmla="*/ 681013 w 1362031"/>
                <a:gd name="connsiteY6" fmla="*/ 637417 h 1465495"/>
                <a:gd name="connsiteX7" fmla="*/ 850059 w 1362031"/>
                <a:gd name="connsiteY7" fmla="*/ 689054 h 1465495"/>
                <a:gd name="connsiteX8" fmla="*/ 875667 w 1362031"/>
                <a:gd name="connsiteY8" fmla="*/ 710182 h 1465495"/>
                <a:gd name="connsiteX9" fmla="*/ 898616 w 1362031"/>
                <a:gd name="connsiteY9" fmla="*/ 700936 h 1465495"/>
                <a:gd name="connsiteX10" fmla="*/ 967565 w 1362031"/>
                <a:gd name="connsiteY10" fmla="*/ 658846 h 1465495"/>
                <a:gd name="connsiteX11" fmla="*/ 1135286 w 1362031"/>
                <a:gd name="connsiteY11" fmla="*/ 94507 h 1465495"/>
                <a:gd name="connsiteX12" fmla="*/ 1317820 w 1362031"/>
                <a:gd name="connsiteY12" fmla="*/ 25361 h 1465495"/>
                <a:gd name="connsiteX13" fmla="*/ 1082706 w 1362031"/>
                <a:gd name="connsiteY13" fmla="*/ 816460 h 1465495"/>
                <a:gd name="connsiteX14" fmla="*/ 986052 w 1362031"/>
                <a:gd name="connsiteY14" fmla="*/ 875462 h 1465495"/>
                <a:gd name="connsiteX15" fmla="*/ 977237 w 1362031"/>
                <a:gd name="connsiteY15" fmla="*/ 879014 h 1465495"/>
                <a:gd name="connsiteX16" fmla="*/ 983361 w 1362031"/>
                <a:gd name="connsiteY16" fmla="*/ 939765 h 1465495"/>
                <a:gd name="connsiteX17" fmla="*/ 1021461 w 1362031"/>
                <a:gd name="connsiteY17" fmla="*/ 1465495 h 1465495"/>
                <a:gd name="connsiteX18" fmla="*/ 335802 w 1362031"/>
                <a:gd name="connsiteY18" fmla="*/ 1463114 h 1465495"/>
                <a:gd name="connsiteX19" fmla="*/ 384808 w 1362031"/>
                <a:gd name="connsiteY19" fmla="*/ 878832 h 1465495"/>
                <a:gd name="connsiteX20" fmla="*/ 385142 w 1362031"/>
                <a:gd name="connsiteY20" fmla="*/ 877754 h 1465495"/>
                <a:gd name="connsiteX21" fmla="*/ 351783 w 1362031"/>
                <a:gd name="connsiteY21" fmla="*/ 862731 h 1465495"/>
                <a:gd name="connsiteX22" fmla="*/ 257574 w 1362031"/>
                <a:gd name="connsiteY22" fmla="*/ 799897 h 1465495"/>
                <a:gd name="connsiteX23" fmla="*/ 54396 w 1362031"/>
                <a:gd name="connsiteY23" fmla="*/ 0 h 1465495"/>
                <a:gd name="connsiteX0" fmla="*/ 54396 w 1362031"/>
                <a:gd name="connsiteY0" fmla="*/ 0 h 1465495"/>
                <a:gd name="connsiteX1" fmla="*/ 234010 w 1362031"/>
                <a:gd name="connsiteY1" fmla="*/ 76416 h 1465495"/>
                <a:gd name="connsiteX2" fmla="*/ 378949 w 1362031"/>
                <a:gd name="connsiteY2" fmla="*/ 647031 h 1465495"/>
                <a:gd name="connsiteX3" fmla="*/ 446154 w 1362031"/>
                <a:gd name="connsiteY3" fmla="*/ 691854 h 1465495"/>
                <a:gd name="connsiteX4" fmla="*/ 486533 w 1362031"/>
                <a:gd name="connsiteY4" fmla="*/ 710039 h 1465495"/>
                <a:gd name="connsiteX5" fmla="*/ 511968 w 1362031"/>
                <a:gd name="connsiteY5" fmla="*/ 689054 h 1465495"/>
                <a:gd name="connsiteX6" fmla="*/ 681013 w 1362031"/>
                <a:gd name="connsiteY6" fmla="*/ 637417 h 1465495"/>
                <a:gd name="connsiteX7" fmla="*/ 850059 w 1362031"/>
                <a:gd name="connsiteY7" fmla="*/ 689054 h 1465495"/>
                <a:gd name="connsiteX8" fmla="*/ 875667 w 1362031"/>
                <a:gd name="connsiteY8" fmla="*/ 710182 h 1465495"/>
                <a:gd name="connsiteX9" fmla="*/ 898616 w 1362031"/>
                <a:gd name="connsiteY9" fmla="*/ 700936 h 1465495"/>
                <a:gd name="connsiteX10" fmla="*/ 967565 w 1362031"/>
                <a:gd name="connsiteY10" fmla="*/ 658846 h 1465495"/>
                <a:gd name="connsiteX11" fmla="*/ 1135286 w 1362031"/>
                <a:gd name="connsiteY11" fmla="*/ 94507 h 1465495"/>
                <a:gd name="connsiteX12" fmla="*/ 1317820 w 1362031"/>
                <a:gd name="connsiteY12" fmla="*/ 25361 h 1465495"/>
                <a:gd name="connsiteX13" fmla="*/ 1082706 w 1362031"/>
                <a:gd name="connsiteY13" fmla="*/ 816460 h 1465495"/>
                <a:gd name="connsiteX14" fmla="*/ 986052 w 1362031"/>
                <a:gd name="connsiteY14" fmla="*/ 875462 h 1465495"/>
                <a:gd name="connsiteX15" fmla="*/ 977237 w 1362031"/>
                <a:gd name="connsiteY15" fmla="*/ 879014 h 1465495"/>
                <a:gd name="connsiteX16" fmla="*/ 1021461 w 1362031"/>
                <a:gd name="connsiteY16" fmla="*/ 1465495 h 1465495"/>
                <a:gd name="connsiteX17" fmla="*/ 335802 w 1362031"/>
                <a:gd name="connsiteY17" fmla="*/ 1463114 h 1465495"/>
                <a:gd name="connsiteX18" fmla="*/ 384808 w 1362031"/>
                <a:gd name="connsiteY18" fmla="*/ 878832 h 1465495"/>
                <a:gd name="connsiteX19" fmla="*/ 385142 w 1362031"/>
                <a:gd name="connsiteY19" fmla="*/ 877754 h 1465495"/>
                <a:gd name="connsiteX20" fmla="*/ 351783 w 1362031"/>
                <a:gd name="connsiteY20" fmla="*/ 862731 h 1465495"/>
                <a:gd name="connsiteX21" fmla="*/ 257574 w 1362031"/>
                <a:gd name="connsiteY21" fmla="*/ 799897 h 1465495"/>
                <a:gd name="connsiteX22" fmla="*/ 54396 w 1362031"/>
                <a:gd name="connsiteY22" fmla="*/ 0 h 1465495"/>
                <a:gd name="connsiteX0" fmla="*/ 54396 w 1362031"/>
                <a:gd name="connsiteY0" fmla="*/ 0 h 1465495"/>
                <a:gd name="connsiteX1" fmla="*/ 234010 w 1362031"/>
                <a:gd name="connsiteY1" fmla="*/ 76416 h 1465495"/>
                <a:gd name="connsiteX2" fmla="*/ 378949 w 1362031"/>
                <a:gd name="connsiteY2" fmla="*/ 647031 h 1465495"/>
                <a:gd name="connsiteX3" fmla="*/ 446154 w 1362031"/>
                <a:gd name="connsiteY3" fmla="*/ 691854 h 1465495"/>
                <a:gd name="connsiteX4" fmla="*/ 486533 w 1362031"/>
                <a:gd name="connsiteY4" fmla="*/ 710039 h 1465495"/>
                <a:gd name="connsiteX5" fmla="*/ 511968 w 1362031"/>
                <a:gd name="connsiteY5" fmla="*/ 689054 h 1465495"/>
                <a:gd name="connsiteX6" fmla="*/ 850059 w 1362031"/>
                <a:gd name="connsiteY6" fmla="*/ 689054 h 1465495"/>
                <a:gd name="connsiteX7" fmla="*/ 875667 w 1362031"/>
                <a:gd name="connsiteY7" fmla="*/ 710182 h 1465495"/>
                <a:gd name="connsiteX8" fmla="*/ 898616 w 1362031"/>
                <a:gd name="connsiteY8" fmla="*/ 700936 h 1465495"/>
                <a:gd name="connsiteX9" fmla="*/ 967565 w 1362031"/>
                <a:gd name="connsiteY9" fmla="*/ 658846 h 1465495"/>
                <a:gd name="connsiteX10" fmla="*/ 1135286 w 1362031"/>
                <a:gd name="connsiteY10" fmla="*/ 94507 h 1465495"/>
                <a:gd name="connsiteX11" fmla="*/ 1317820 w 1362031"/>
                <a:gd name="connsiteY11" fmla="*/ 25361 h 1465495"/>
                <a:gd name="connsiteX12" fmla="*/ 1082706 w 1362031"/>
                <a:gd name="connsiteY12" fmla="*/ 816460 h 1465495"/>
                <a:gd name="connsiteX13" fmla="*/ 986052 w 1362031"/>
                <a:gd name="connsiteY13" fmla="*/ 875462 h 1465495"/>
                <a:gd name="connsiteX14" fmla="*/ 977237 w 1362031"/>
                <a:gd name="connsiteY14" fmla="*/ 879014 h 1465495"/>
                <a:gd name="connsiteX15" fmla="*/ 1021461 w 1362031"/>
                <a:gd name="connsiteY15" fmla="*/ 1465495 h 1465495"/>
                <a:gd name="connsiteX16" fmla="*/ 335802 w 1362031"/>
                <a:gd name="connsiteY16" fmla="*/ 1463114 h 1465495"/>
                <a:gd name="connsiteX17" fmla="*/ 384808 w 1362031"/>
                <a:gd name="connsiteY17" fmla="*/ 878832 h 1465495"/>
                <a:gd name="connsiteX18" fmla="*/ 385142 w 1362031"/>
                <a:gd name="connsiteY18" fmla="*/ 877754 h 1465495"/>
                <a:gd name="connsiteX19" fmla="*/ 351783 w 1362031"/>
                <a:gd name="connsiteY19" fmla="*/ 862731 h 1465495"/>
                <a:gd name="connsiteX20" fmla="*/ 257574 w 1362031"/>
                <a:gd name="connsiteY20" fmla="*/ 799897 h 1465495"/>
                <a:gd name="connsiteX21" fmla="*/ 54396 w 1362031"/>
                <a:gd name="connsiteY21" fmla="*/ 0 h 14654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362031" h="1465495">
                  <a:moveTo>
                    <a:pt x="54396" y="0"/>
                  </a:moveTo>
                  <a:lnTo>
                    <a:pt x="234010" y="76416"/>
                  </a:lnTo>
                  <a:cubicBezTo>
                    <a:pt x="148432" y="277567"/>
                    <a:pt x="207751" y="511103"/>
                    <a:pt x="378949" y="647031"/>
                  </a:cubicBezTo>
                  <a:cubicBezTo>
                    <a:pt x="400349" y="664022"/>
                    <a:pt x="422838" y="678965"/>
                    <a:pt x="446154" y="691854"/>
                  </a:cubicBezTo>
                  <a:lnTo>
                    <a:pt x="486533" y="710039"/>
                  </a:lnTo>
                  <a:lnTo>
                    <a:pt x="511968" y="689054"/>
                  </a:lnTo>
                  <a:cubicBezTo>
                    <a:pt x="572556" y="685557"/>
                    <a:pt x="789443" y="685533"/>
                    <a:pt x="850059" y="689054"/>
                  </a:cubicBezTo>
                  <a:lnTo>
                    <a:pt x="875667" y="710182"/>
                  </a:lnTo>
                  <a:lnTo>
                    <a:pt x="898616" y="700936"/>
                  </a:lnTo>
                  <a:cubicBezTo>
                    <a:pt x="922430" y="688993"/>
                    <a:pt x="945501" y="674965"/>
                    <a:pt x="967565" y="658846"/>
                  </a:cubicBezTo>
                  <a:cubicBezTo>
                    <a:pt x="1144080" y="529897"/>
                    <a:pt x="1212723" y="298930"/>
                    <a:pt x="1135286" y="94507"/>
                  </a:cubicBezTo>
                  <a:lnTo>
                    <a:pt x="1317820" y="25361"/>
                  </a:lnTo>
                  <a:cubicBezTo>
                    <a:pt x="1426373" y="311924"/>
                    <a:pt x="1330148" y="635698"/>
                    <a:pt x="1082706" y="816460"/>
                  </a:cubicBezTo>
                  <a:cubicBezTo>
                    <a:pt x="1051776" y="839056"/>
                    <a:pt x="1019436" y="858720"/>
                    <a:pt x="986052" y="875462"/>
                  </a:cubicBezTo>
                  <a:lnTo>
                    <a:pt x="977237" y="879014"/>
                  </a:lnTo>
                  <a:lnTo>
                    <a:pt x="1021461" y="1465495"/>
                  </a:lnTo>
                  <a:lnTo>
                    <a:pt x="335802" y="1463114"/>
                  </a:lnTo>
                  <a:lnTo>
                    <a:pt x="384808" y="878832"/>
                  </a:lnTo>
                  <a:lnTo>
                    <a:pt x="385142" y="877754"/>
                  </a:lnTo>
                  <a:lnTo>
                    <a:pt x="351783" y="862731"/>
                  </a:lnTo>
                  <a:cubicBezTo>
                    <a:pt x="319098" y="844663"/>
                    <a:pt x="287573" y="823716"/>
                    <a:pt x="257574" y="799897"/>
                  </a:cubicBezTo>
                  <a:cubicBezTo>
                    <a:pt x="17586" y="609351"/>
                    <a:pt x="-65569" y="281976"/>
                    <a:pt x="54396" y="0"/>
                  </a:cubicBezTo>
                  <a:close/>
                </a:path>
              </a:pathLst>
            </a:custGeom>
            <a:pattFill prst="dkVert">
              <a:fgClr>
                <a:schemeClr val="tx1">
                  <a:lumMod val="85000"/>
                  <a:lumOff val="15000"/>
                </a:schemeClr>
              </a:fgClr>
              <a:bgClr>
                <a:schemeClr val="tx1">
                  <a:lumMod val="65000"/>
                  <a:lumOff val="3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9" name="台形 38">
              <a:extLst>
                <a:ext uri="{FF2B5EF4-FFF2-40B4-BE49-F238E27FC236}">
                  <a16:creationId xmlns:a16="http://schemas.microsoft.com/office/drawing/2014/main" id="{DADA2BD1-ED42-459D-A3D3-AE3B9CBC39D7}"/>
                </a:ext>
              </a:extLst>
            </p:cNvPr>
            <p:cNvSpPr/>
            <p:nvPr/>
          </p:nvSpPr>
          <p:spPr>
            <a:xfrm rot="10800000">
              <a:off x="3851502" y="3177257"/>
              <a:ext cx="314230" cy="420761"/>
            </a:xfrm>
            <a:prstGeom prst="trapezoid">
              <a:avLst>
                <a:gd name="adj" fmla="val 48379"/>
              </a:avLst>
            </a:prstGeom>
            <a:solidFill>
              <a:srgbClr val="FF99CC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円/楕円 64">
              <a:extLst>
                <a:ext uri="{FF2B5EF4-FFF2-40B4-BE49-F238E27FC236}">
                  <a16:creationId xmlns:a16="http://schemas.microsoft.com/office/drawing/2014/main" id="{EA2C0745-B067-40DE-A6D6-BE2E06630966}"/>
                </a:ext>
              </a:extLst>
            </p:cNvPr>
            <p:cNvSpPr/>
            <p:nvPr/>
          </p:nvSpPr>
          <p:spPr>
            <a:xfrm>
              <a:off x="3985052" y="3682487"/>
              <a:ext cx="47128" cy="47128"/>
            </a:xfrm>
            <a:prstGeom prst="ellipse">
              <a:avLst/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フリーフォーム 72">
              <a:extLst>
                <a:ext uri="{FF2B5EF4-FFF2-40B4-BE49-F238E27FC236}">
                  <a16:creationId xmlns:a16="http://schemas.microsoft.com/office/drawing/2014/main" id="{FBD7C84C-B042-4E11-9774-8CEAA0E78819}"/>
                </a:ext>
              </a:extLst>
            </p:cNvPr>
            <p:cNvSpPr/>
            <p:nvPr/>
          </p:nvSpPr>
          <p:spPr>
            <a:xfrm flipH="1">
              <a:off x="3770087" y="3177949"/>
              <a:ext cx="477058" cy="440134"/>
            </a:xfrm>
            <a:custGeom>
              <a:avLst/>
              <a:gdLst>
                <a:gd name="connsiteX0" fmla="*/ 390650 w 457325"/>
                <a:gd name="connsiteY0" fmla="*/ 0 h 428625"/>
                <a:gd name="connsiteX1" fmla="*/ 362075 w 457325"/>
                <a:gd name="connsiteY1" fmla="*/ 0 h 428625"/>
                <a:gd name="connsiteX2" fmla="*/ 228663 w 457325"/>
                <a:gd name="connsiteY2" fmla="*/ 407021 h 428625"/>
                <a:gd name="connsiteX3" fmla="*/ 95250 w 457325"/>
                <a:gd name="connsiteY3" fmla="*/ 0 h 428625"/>
                <a:gd name="connsiteX4" fmla="*/ 66675 w 457325"/>
                <a:gd name="connsiteY4" fmla="*/ 0 h 428625"/>
                <a:gd name="connsiteX5" fmla="*/ 0 w 457325"/>
                <a:gd name="connsiteY5" fmla="*/ 150019 h 428625"/>
                <a:gd name="connsiteX6" fmla="*/ 114300 w 457325"/>
                <a:gd name="connsiteY6" fmla="*/ 207169 h 428625"/>
                <a:gd name="connsiteX7" fmla="*/ 59531 w 457325"/>
                <a:gd name="connsiteY7" fmla="*/ 261938 h 428625"/>
                <a:gd name="connsiteX8" fmla="*/ 224933 w 457325"/>
                <a:gd name="connsiteY8" fmla="*/ 418399 h 428625"/>
                <a:gd name="connsiteX9" fmla="*/ 221581 w 457325"/>
                <a:gd name="connsiteY9" fmla="*/ 428625 h 428625"/>
                <a:gd name="connsiteX10" fmla="*/ 228663 w 457325"/>
                <a:gd name="connsiteY10" fmla="*/ 421926 h 428625"/>
                <a:gd name="connsiteX11" fmla="*/ 235744 w 457325"/>
                <a:gd name="connsiteY11" fmla="*/ 428625 h 428625"/>
                <a:gd name="connsiteX12" fmla="*/ 232392 w 457325"/>
                <a:gd name="connsiteY12" fmla="*/ 418399 h 428625"/>
                <a:gd name="connsiteX13" fmla="*/ 397794 w 457325"/>
                <a:gd name="connsiteY13" fmla="*/ 261938 h 428625"/>
                <a:gd name="connsiteX14" fmla="*/ 343025 w 457325"/>
                <a:gd name="connsiteY14" fmla="*/ 207169 h 428625"/>
                <a:gd name="connsiteX15" fmla="*/ 457325 w 457325"/>
                <a:gd name="connsiteY15" fmla="*/ 150019 h 428625"/>
                <a:gd name="connsiteX0" fmla="*/ 390650 w 457325"/>
                <a:gd name="connsiteY0" fmla="*/ 0 h 428625"/>
                <a:gd name="connsiteX1" fmla="*/ 362075 w 457325"/>
                <a:gd name="connsiteY1" fmla="*/ 0 h 428625"/>
                <a:gd name="connsiteX2" fmla="*/ 228663 w 457325"/>
                <a:gd name="connsiteY2" fmla="*/ 407021 h 428625"/>
                <a:gd name="connsiteX3" fmla="*/ 95250 w 457325"/>
                <a:gd name="connsiteY3" fmla="*/ 0 h 428625"/>
                <a:gd name="connsiteX4" fmla="*/ 66675 w 457325"/>
                <a:gd name="connsiteY4" fmla="*/ 0 h 428625"/>
                <a:gd name="connsiteX5" fmla="*/ 0 w 457325"/>
                <a:gd name="connsiteY5" fmla="*/ 150019 h 428625"/>
                <a:gd name="connsiteX6" fmla="*/ 114300 w 457325"/>
                <a:gd name="connsiteY6" fmla="*/ 207169 h 428625"/>
                <a:gd name="connsiteX7" fmla="*/ 59531 w 457325"/>
                <a:gd name="connsiteY7" fmla="*/ 261938 h 428625"/>
                <a:gd name="connsiteX8" fmla="*/ 224933 w 457325"/>
                <a:gd name="connsiteY8" fmla="*/ 418399 h 428625"/>
                <a:gd name="connsiteX9" fmla="*/ 221581 w 457325"/>
                <a:gd name="connsiteY9" fmla="*/ 428625 h 428625"/>
                <a:gd name="connsiteX10" fmla="*/ 228663 w 457325"/>
                <a:gd name="connsiteY10" fmla="*/ 421926 h 428625"/>
                <a:gd name="connsiteX11" fmla="*/ 232392 w 457325"/>
                <a:gd name="connsiteY11" fmla="*/ 418399 h 428625"/>
                <a:gd name="connsiteX12" fmla="*/ 397794 w 457325"/>
                <a:gd name="connsiteY12" fmla="*/ 261938 h 428625"/>
                <a:gd name="connsiteX13" fmla="*/ 343025 w 457325"/>
                <a:gd name="connsiteY13" fmla="*/ 207169 h 428625"/>
                <a:gd name="connsiteX14" fmla="*/ 457325 w 457325"/>
                <a:gd name="connsiteY14" fmla="*/ 150019 h 428625"/>
                <a:gd name="connsiteX15" fmla="*/ 390650 w 457325"/>
                <a:gd name="connsiteY15" fmla="*/ 0 h 428625"/>
                <a:gd name="connsiteX0" fmla="*/ 390650 w 457325"/>
                <a:gd name="connsiteY0" fmla="*/ 0 h 421926"/>
                <a:gd name="connsiteX1" fmla="*/ 362075 w 457325"/>
                <a:gd name="connsiteY1" fmla="*/ 0 h 421926"/>
                <a:gd name="connsiteX2" fmla="*/ 228663 w 457325"/>
                <a:gd name="connsiteY2" fmla="*/ 407021 h 421926"/>
                <a:gd name="connsiteX3" fmla="*/ 95250 w 457325"/>
                <a:gd name="connsiteY3" fmla="*/ 0 h 421926"/>
                <a:gd name="connsiteX4" fmla="*/ 66675 w 457325"/>
                <a:gd name="connsiteY4" fmla="*/ 0 h 421926"/>
                <a:gd name="connsiteX5" fmla="*/ 0 w 457325"/>
                <a:gd name="connsiteY5" fmla="*/ 150019 h 421926"/>
                <a:gd name="connsiteX6" fmla="*/ 114300 w 457325"/>
                <a:gd name="connsiteY6" fmla="*/ 207169 h 421926"/>
                <a:gd name="connsiteX7" fmla="*/ 59531 w 457325"/>
                <a:gd name="connsiteY7" fmla="*/ 261938 h 421926"/>
                <a:gd name="connsiteX8" fmla="*/ 224933 w 457325"/>
                <a:gd name="connsiteY8" fmla="*/ 418399 h 421926"/>
                <a:gd name="connsiteX9" fmla="*/ 228663 w 457325"/>
                <a:gd name="connsiteY9" fmla="*/ 421926 h 421926"/>
                <a:gd name="connsiteX10" fmla="*/ 232392 w 457325"/>
                <a:gd name="connsiteY10" fmla="*/ 418399 h 421926"/>
                <a:gd name="connsiteX11" fmla="*/ 397794 w 457325"/>
                <a:gd name="connsiteY11" fmla="*/ 261938 h 421926"/>
                <a:gd name="connsiteX12" fmla="*/ 343025 w 457325"/>
                <a:gd name="connsiteY12" fmla="*/ 207169 h 421926"/>
                <a:gd name="connsiteX13" fmla="*/ 457325 w 457325"/>
                <a:gd name="connsiteY13" fmla="*/ 150019 h 421926"/>
                <a:gd name="connsiteX14" fmla="*/ 390650 w 457325"/>
                <a:gd name="connsiteY14" fmla="*/ 0 h 421926"/>
                <a:gd name="connsiteX0" fmla="*/ 390650 w 457325"/>
                <a:gd name="connsiteY0" fmla="*/ 0 h 421926"/>
                <a:gd name="connsiteX1" fmla="*/ 362075 w 457325"/>
                <a:gd name="connsiteY1" fmla="*/ 0 h 421926"/>
                <a:gd name="connsiteX2" fmla="*/ 228663 w 457325"/>
                <a:gd name="connsiteY2" fmla="*/ 407021 h 421926"/>
                <a:gd name="connsiteX3" fmla="*/ 95250 w 457325"/>
                <a:gd name="connsiteY3" fmla="*/ 0 h 421926"/>
                <a:gd name="connsiteX4" fmla="*/ 66675 w 457325"/>
                <a:gd name="connsiteY4" fmla="*/ 0 h 421926"/>
                <a:gd name="connsiteX5" fmla="*/ 0 w 457325"/>
                <a:gd name="connsiteY5" fmla="*/ 150019 h 421926"/>
                <a:gd name="connsiteX6" fmla="*/ 114300 w 457325"/>
                <a:gd name="connsiteY6" fmla="*/ 207169 h 421926"/>
                <a:gd name="connsiteX7" fmla="*/ 59531 w 457325"/>
                <a:gd name="connsiteY7" fmla="*/ 261938 h 421926"/>
                <a:gd name="connsiteX8" fmla="*/ 224933 w 457325"/>
                <a:gd name="connsiteY8" fmla="*/ 418399 h 421926"/>
                <a:gd name="connsiteX9" fmla="*/ 228663 w 457325"/>
                <a:gd name="connsiteY9" fmla="*/ 421926 h 421926"/>
                <a:gd name="connsiteX10" fmla="*/ 397794 w 457325"/>
                <a:gd name="connsiteY10" fmla="*/ 261938 h 421926"/>
                <a:gd name="connsiteX11" fmla="*/ 343025 w 457325"/>
                <a:gd name="connsiteY11" fmla="*/ 207169 h 421926"/>
                <a:gd name="connsiteX12" fmla="*/ 457325 w 457325"/>
                <a:gd name="connsiteY12" fmla="*/ 150019 h 421926"/>
                <a:gd name="connsiteX13" fmla="*/ 390650 w 457325"/>
                <a:gd name="connsiteY13" fmla="*/ 0 h 421926"/>
                <a:gd name="connsiteX0" fmla="*/ 390650 w 457325"/>
                <a:gd name="connsiteY0" fmla="*/ 0 h 421926"/>
                <a:gd name="connsiteX1" fmla="*/ 362075 w 457325"/>
                <a:gd name="connsiteY1" fmla="*/ 0 h 421926"/>
                <a:gd name="connsiteX2" fmla="*/ 228663 w 457325"/>
                <a:gd name="connsiteY2" fmla="*/ 407021 h 421926"/>
                <a:gd name="connsiteX3" fmla="*/ 95250 w 457325"/>
                <a:gd name="connsiteY3" fmla="*/ 0 h 421926"/>
                <a:gd name="connsiteX4" fmla="*/ 66675 w 457325"/>
                <a:gd name="connsiteY4" fmla="*/ 0 h 421926"/>
                <a:gd name="connsiteX5" fmla="*/ 0 w 457325"/>
                <a:gd name="connsiteY5" fmla="*/ 150019 h 421926"/>
                <a:gd name="connsiteX6" fmla="*/ 114300 w 457325"/>
                <a:gd name="connsiteY6" fmla="*/ 207169 h 421926"/>
                <a:gd name="connsiteX7" fmla="*/ 59531 w 457325"/>
                <a:gd name="connsiteY7" fmla="*/ 261938 h 421926"/>
                <a:gd name="connsiteX8" fmla="*/ 228663 w 457325"/>
                <a:gd name="connsiteY8" fmla="*/ 421926 h 421926"/>
                <a:gd name="connsiteX9" fmla="*/ 397794 w 457325"/>
                <a:gd name="connsiteY9" fmla="*/ 261938 h 421926"/>
                <a:gd name="connsiteX10" fmla="*/ 343025 w 457325"/>
                <a:gd name="connsiteY10" fmla="*/ 207169 h 421926"/>
                <a:gd name="connsiteX11" fmla="*/ 457325 w 457325"/>
                <a:gd name="connsiteY11" fmla="*/ 150019 h 421926"/>
                <a:gd name="connsiteX12" fmla="*/ 390650 w 457325"/>
                <a:gd name="connsiteY12" fmla="*/ 0 h 421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57325" h="421926">
                  <a:moveTo>
                    <a:pt x="390650" y="0"/>
                  </a:moveTo>
                  <a:lnTo>
                    <a:pt x="362075" y="0"/>
                  </a:lnTo>
                  <a:lnTo>
                    <a:pt x="228663" y="407021"/>
                  </a:lnTo>
                  <a:lnTo>
                    <a:pt x="95250" y="0"/>
                  </a:lnTo>
                  <a:lnTo>
                    <a:pt x="66675" y="0"/>
                  </a:lnTo>
                  <a:lnTo>
                    <a:pt x="0" y="150019"/>
                  </a:lnTo>
                  <a:lnTo>
                    <a:pt x="114300" y="207169"/>
                  </a:lnTo>
                  <a:lnTo>
                    <a:pt x="59531" y="261938"/>
                  </a:lnTo>
                  <a:lnTo>
                    <a:pt x="228663" y="421926"/>
                  </a:lnTo>
                  <a:lnTo>
                    <a:pt x="397794" y="261938"/>
                  </a:lnTo>
                  <a:lnTo>
                    <a:pt x="343025" y="207169"/>
                  </a:lnTo>
                  <a:lnTo>
                    <a:pt x="457325" y="150019"/>
                  </a:lnTo>
                  <a:lnTo>
                    <a:pt x="39065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フリーフォーム 61">
              <a:extLst>
                <a:ext uri="{FF2B5EF4-FFF2-40B4-BE49-F238E27FC236}">
                  <a16:creationId xmlns:a16="http://schemas.microsoft.com/office/drawing/2014/main" id="{44FA92D3-8365-4F61-AD37-CF9A46581FD2}"/>
                </a:ext>
              </a:extLst>
            </p:cNvPr>
            <p:cNvSpPr/>
            <p:nvPr/>
          </p:nvSpPr>
          <p:spPr>
            <a:xfrm rot="10800000">
              <a:off x="3834714" y="3177257"/>
              <a:ext cx="347806" cy="159399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  <a:gd name="connsiteX0" fmla="*/ 347074 w 347074"/>
                <a:gd name="connsiteY0" fmla="*/ 144774 h 144774"/>
                <a:gd name="connsiteX1" fmla="*/ 195306 w 347074"/>
                <a:gd name="connsiteY1" fmla="*/ 144774 h 144774"/>
                <a:gd name="connsiteX2" fmla="*/ 162723 w 347074"/>
                <a:gd name="connsiteY2" fmla="*/ 144774 h 144774"/>
                <a:gd name="connsiteX3" fmla="*/ 10955 w 347074"/>
                <a:gd name="connsiteY3" fmla="*/ 144774 h 144774"/>
                <a:gd name="connsiteX4" fmla="*/ 0 w 347074"/>
                <a:gd name="connsiteY4" fmla="*/ 0 h 144774"/>
                <a:gd name="connsiteX5" fmla="*/ 179015 w 347074"/>
                <a:gd name="connsiteY5" fmla="*/ 131574 h 144774"/>
                <a:gd name="connsiteX6" fmla="*/ 309667 w 347074"/>
                <a:gd name="connsiteY6" fmla="*/ 25711 h 144774"/>
                <a:gd name="connsiteX7" fmla="*/ 347074 w 347074"/>
                <a:gd name="connsiteY7" fmla="*/ 144774 h 144774"/>
                <a:gd name="connsiteX0" fmla="*/ 347074 w 353192"/>
                <a:gd name="connsiteY0" fmla="*/ 156461 h 156461"/>
                <a:gd name="connsiteX1" fmla="*/ 195306 w 353192"/>
                <a:gd name="connsiteY1" fmla="*/ 156461 h 156461"/>
                <a:gd name="connsiteX2" fmla="*/ 162723 w 353192"/>
                <a:gd name="connsiteY2" fmla="*/ 156461 h 156461"/>
                <a:gd name="connsiteX3" fmla="*/ 10955 w 353192"/>
                <a:gd name="connsiteY3" fmla="*/ 156461 h 156461"/>
                <a:gd name="connsiteX4" fmla="*/ 0 w 353192"/>
                <a:gd name="connsiteY4" fmla="*/ 11687 h 156461"/>
                <a:gd name="connsiteX5" fmla="*/ 179015 w 353192"/>
                <a:gd name="connsiteY5" fmla="*/ 143261 h 156461"/>
                <a:gd name="connsiteX6" fmla="*/ 353192 w 353192"/>
                <a:gd name="connsiteY6" fmla="*/ 0 h 156461"/>
                <a:gd name="connsiteX7" fmla="*/ 347074 w 353192"/>
                <a:gd name="connsiteY7" fmla="*/ 156461 h 156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3192" h="156461">
                  <a:moveTo>
                    <a:pt x="347074" y="156461"/>
                  </a:moveTo>
                  <a:lnTo>
                    <a:pt x="195306" y="156461"/>
                  </a:lnTo>
                  <a:lnTo>
                    <a:pt x="162723" y="156461"/>
                  </a:lnTo>
                  <a:lnTo>
                    <a:pt x="10955" y="156461"/>
                  </a:lnTo>
                  <a:lnTo>
                    <a:pt x="0" y="11687"/>
                  </a:lnTo>
                  <a:lnTo>
                    <a:pt x="179015" y="143261"/>
                  </a:lnTo>
                  <a:lnTo>
                    <a:pt x="353192" y="0"/>
                  </a:lnTo>
                  <a:lnTo>
                    <a:pt x="347074" y="156461"/>
                  </a:lnTo>
                  <a:close/>
                </a:path>
              </a:pathLst>
            </a:custGeom>
            <a:solidFill>
              <a:srgbClr val="FF99CC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円/楕円 64">
              <a:extLst>
                <a:ext uri="{FF2B5EF4-FFF2-40B4-BE49-F238E27FC236}">
                  <a16:creationId xmlns:a16="http://schemas.microsoft.com/office/drawing/2014/main" id="{8B9F7CE1-9594-4F65-9DBE-66CFBBDA7894}"/>
                </a:ext>
              </a:extLst>
            </p:cNvPr>
            <p:cNvSpPr/>
            <p:nvPr/>
          </p:nvSpPr>
          <p:spPr>
            <a:xfrm>
              <a:off x="3985052" y="3832624"/>
              <a:ext cx="47128" cy="47128"/>
            </a:xfrm>
            <a:prstGeom prst="ellipse">
              <a:avLst/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4" name="グループ化 43">
              <a:extLst>
                <a:ext uri="{FF2B5EF4-FFF2-40B4-BE49-F238E27FC236}">
                  <a16:creationId xmlns:a16="http://schemas.microsoft.com/office/drawing/2014/main" id="{703CD221-85B3-48B9-BCA1-9D92C0D16FC9}"/>
                </a:ext>
              </a:extLst>
            </p:cNvPr>
            <p:cNvGrpSpPr/>
            <p:nvPr/>
          </p:nvGrpSpPr>
          <p:grpSpPr>
            <a:xfrm>
              <a:off x="3527177" y="2339769"/>
              <a:ext cx="952863" cy="971197"/>
              <a:chOff x="1989353" y="3534128"/>
              <a:chExt cx="952863" cy="971197"/>
            </a:xfrm>
          </p:grpSpPr>
          <p:sp>
            <p:nvSpPr>
              <p:cNvPr id="48" name="月 47">
                <a:extLst>
                  <a:ext uri="{FF2B5EF4-FFF2-40B4-BE49-F238E27FC236}">
                    <a16:creationId xmlns:a16="http://schemas.microsoft.com/office/drawing/2014/main" id="{57BB7374-051C-4785-9D1C-E054D053281A}"/>
                  </a:ext>
                </a:extLst>
              </p:cNvPr>
              <p:cNvSpPr/>
              <p:nvPr/>
            </p:nvSpPr>
            <p:spPr>
              <a:xfrm rot="20700000" flipH="1">
                <a:off x="2707412" y="3663773"/>
                <a:ext cx="196965" cy="819150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9" name="月 48">
                <a:extLst>
                  <a:ext uri="{FF2B5EF4-FFF2-40B4-BE49-F238E27FC236}">
                    <a16:creationId xmlns:a16="http://schemas.microsoft.com/office/drawing/2014/main" id="{1E1F1679-6348-4650-A9D5-27DD0E5C210E}"/>
                  </a:ext>
                </a:extLst>
              </p:cNvPr>
              <p:cNvSpPr/>
              <p:nvPr/>
            </p:nvSpPr>
            <p:spPr>
              <a:xfrm rot="900000">
                <a:off x="2031606" y="3663773"/>
                <a:ext cx="196965" cy="819150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50" name="グループ化 49">
                <a:extLst>
                  <a:ext uri="{FF2B5EF4-FFF2-40B4-BE49-F238E27FC236}">
                    <a16:creationId xmlns:a16="http://schemas.microsoft.com/office/drawing/2014/main" id="{752222E1-FC68-4683-8E4F-65CA917F21E1}"/>
                  </a:ext>
                </a:extLst>
              </p:cNvPr>
              <p:cNvGrpSpPr/>
              <p:nvPr/>
            </p:nvGrpSpPr>
            <p:grpSpPr>
              <a:xfrm>
                <a:off x="1989353" y="3534128"/>
                <a:ext cx="952863" cy="971197"/>
                <a:chOff x="1989353" y="3534128"/>
                <a:chExt cx="952863" cy="971197"/>
              </a:xfrm>
            </p:grpSpPr>
            <p:sp>
              <p:nvSpPr>
                <p:cNvPr id="51" name="楕円 50">
                  <a:extLst>
                    <a:ext uri="{FF2B5EF4-FFF2-40B4-BE49-F238E27FC236}">
                      <a16:creationId xmlns:a16="http://schemas.microsoft.com/office/drawing/2014/main" id="{A8F7290A-6390-4452-8AF8-BDA86BE670C7}"/>
                    </a:ext>
                  </a:extLst>
                </p:cNvPr>
                <p:cNvSpPr/>
                <p:nvPr/>
              </p:nvSpPr>
              <p:spPr>
                <a:xfrm>
                  <a:off x="2033187" y="3534128"/>
                  <a:ext cx="843957" cy="818434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52" name="グループ化 51">
                  <a:extLst>
                    <a:ext uri="{FF2B5EF4-FFF2-40B4-BE49-F238E27FC236}">
                      <a16:creationId xmlns:a16="http://schemas.microsoft.com/office/drawing/2014/main" id="{594CE016-9724-4EC8-81A7-CCF3D28463D9}"/>
                    </a:ext>
                  </a:extLst>
                </p:cNvPr>
                <p:cNvGrpSpPr/>
                <p:nvPr/>
              </p:nvGrpSpPr>
              <p:grpSpPr>
                <a:xfrm>
                  <a:off x="2025239" y="3994150"/>
                  <a:ext cx="883062" cy="252534"/>
                  <a:chOff x="1995601" y="3992544"/>
                  <a:chExt cx="942337" cy="255746"/>
                </a:xfrm>
              </p:grpSpPr>
              <p:sp>
                <p:nvSpPr>
                  <p:cNvPr id="66" name="楕円 65">
                    <a:extLst>
                      <a:ext uri="{FF2B5EF4-FFF2-40B4-BE49-F238E27FC236}">
                        <a16:creationId xmlns:a16="http://schemas.microsoft.com/office/drawing/2014/main" id="{6538A678-C6AF-480E-A24B-AECB3C6D9F65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1995601" y="3992544"/>
                    <a:ext cx="209108" cy="255746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" name="楕円 66">
                    <a:extLst>
                      <a:ext uri="{FF2B5EF4-FFF2-40B4-BE49-F238E27FC236}">
                        <a16:creationId xmlns:a16="http://schemas.microsoft.com/office/drawing/2014/main" id="{DDFEB10E-824F-4B4D-90B0-3CD6DCB2307E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2033627" y="4039051"/>
                    <a:ext cx="133058" cy="16273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" name="楕円 67">
                    <a:extLst>
                      <a:ext uri="{FF2B5EF4-FFF2-40B4-BE49-F238E27FC236}">
                        <a16:creationId xmlns:a16="http://schemas.microsoft.com/office/drawing/2014/main" id="{4F672666-6D32-4871-ADC6-44F49165BF75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2728830" y="3992544"/>
                    <a:ext cx="209108" cy="255746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" name="楕円 68">
                    <a:extLst>
                      <a:ext uri="{FF2B5EF4-FFF2-40B4-BE49-F238E27FC236}">
                        <a16:creationId xmlns:a16="http://schemas.microsoft.com/office/drawing/2014/main" id="{5E2334BE-1CA9-4A23-B58C-AF241FD11C40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2766854" y="4039051"/>
                    <a:ext cx="133058" cy="16273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3" name="楕円 52">
                  <a:extLst>
                    <a:ext uri="{FF2B5EF4-FFF2-40B4-BE49-F238E27FC236}">
                      <a16:creationId xmlns:a16="http://schemas.microsoft.com/office/drawing/2014/main" id="{99E8A248-752B-46BB-A286-3AC2EADDA315}"/>
                    </a:ext>
                  </a:extLst>
                </p:cNvPr>
                <p:cNvSpPr/>
                <p:nvPr/>
              </p:nvSpPr>
              <p:spPr>
                <a:xfrm>
                  <a:off x="2102785" y="3657600"/>
                  <a:ext cx="718996" cy="795307"/>
                </a:xfrm>
                <a:prstGeom prst="ellipse">
                  <a:avLst/>
                </a:prstGeom>
                <a:solidFill>
                  <a:srgbClr val="FF000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4" name="グループ化 53">
                  <a:extLst>
                    <a:ext uri="{FF2B5EF4-FFF2-40B4-BE49-F238E27FC236}">
                      <a16:creationId xmlns:a16="http://schemas.microsoft.com/office/drawing/2014/main" id="{27D13D92-7ECA-4882-8F21-2B86BF11FA41}"/>
                    </a:ext>
                  </a:extLst>
                </p:cNvPr>
                <p:cNvGrpSpPr/>
                <p:nvPr/>
              </p:nvGrpSpPr>
              <p:grpSpPr>
                <a:xfrm>
                  <a:off x="2287660" y="4167873"/>
                  <a:ext cx="329334" cy="142808"/>
                  <a:chOff x="2244322" y="4164772"/>
                  <a:chExt cx="416010" cy="138114"/>
                </a:xfrm>
              </p:grpSpPr>
              <p:sp>
                <p:nvSpPr>
                  <p:cNvPr id="64" name="楕円 63">
                    <a:extLst>
                      <a:ext uri="{FF2B5EF4-FFF2-40B4-BE49-F238E27FC236}">
                        <a16:creationId xmlns:a16="http://schemas.microsoft.com/office/drawing/2014/main" id="{F9BED3D1-1459-4B83-B5B1-3AAAB471B7B2}"/>
                      </a:ext>
                    </a:extLst>
                  </p:cNvPr>
                  <p:cNvSpPr/>
                  <p:nvPr/>
                </p:nvSpPr>
                <p:spPr>
                  <a:xfrm>
                    <a:off x="2244322" y="4164772"/>
                    <a:ext cx="416010" cy="138114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" name="フリーフォーム: 図形 64">
                    <a:extLst>
                      <a:ext uri="{FF2B5EF4-FFF2-40B4-BE49-F238E27FC236}">
                        <a16:creationId xmlns:a16="http://schemas.microsoft.com/office/drawing/2014/main" id="{7F9B461F-AF2F-4FB7-80FA-88324CFDAD3F}"/>
                      </a:ext>
                    </a:extLst>
                  </p:cNvPr>
                  <p:cNvSpPr/>
                  <p:nvPr/>
                </p:nvSpPr>
                <p:spPr>
                  <a:xfrm>
                    <a:off x="2246921" y="4165202"/>
                    <a:ext cx="410813" cy="137255"/>
                  </a:xfrm>
                  <a:custGeom>
                    <a:avLst/>
                    <a:gdLst>
                      <a:gd name="connsiteX0" fmla="*/ 395113 w 410813"/>
                      <a:gd name="connsiteY0" fmla="*/ 74273 h 137255"/>
                      <a:gd name="connsiteX1" fmla="*/ 409911 w 410813"/>
                      <a:gd name="connsiteY1" fmla="*/ 74273 h 137255"/>
                      <a:gd name="connsiteX2" fmla="*/ 397065 w 410813"/>
                      <a:gd name="connsiteY2" fmla="*/ 95396 h 137255"/>
                      <a:gd name="connsiteX3" fmla="*/ 388167 w 410813"/>
                      <a:gd name="connsiteY3" fmla="*/ 99778 h 137255"/>
                      <a:gd name="connsiteX4" fmla="*/ 388167 w 410813"/>
                      <a:gd name="connsiteY4" fmla="*/ 82933 h 137255"/>
                      <a:gd name="connsiteX5" fmla="*/ 395113 w 410813"/>
                      <a:gd name="connsiteY5" fmla="*/ 74273 h 137255"/>
                      <a:gd name="connsiteX6" fmla="*/ 343963 w 410813"/>
                      <a:gd name="connsiteY6" fmla="*/ 74273 h 137255"/>
                      <a:gd name="connsiteX7" fmla="*/ 371744 w 410813"/>
                      <a:gd name="connsiteY7" fmla="*/ 74273 h 137255"/>
                      <a:gd name="connsiteX8" fmla="*/ 378689 w 410813"/>
                      <a:gd name="connsiteY8" fmla="*/ 82933 h 137255"/>
                      <a:gd name="connsiteX9" fmla="*/ 378689 w 410813"/>
                      <a:gd name="connsiteY9" fmla="*/ 104445 h 137255"/>
                      <a:gd name="connsiteX10" fmla="*/ 352488 w 410813"/>
                      <a:gd name="connsiteY10" fmla="*/ 117347 h 137255"/>
                      <a:gd name="connsiteX11" fmla="*/ 337017 w 410813"/>
                      <a:gd name="connsiteY11" fmla="*/ 120810 h 137255"/>
                      <a:gd name="connsiteX12" fmla="*/ 337017 w 410813"/>
                      <a:gd name="connsiteY12" fmla="*/ 82933 h 137255"/>
                      <a:gd name="connsiteX13" fmla="*/ 343963 w 410813"/>
                      <a:gd name="connsiteY13" fmla="*/ 74273 h 137255"/>
                      <a:gd name="connsiteX14" fmla="*/ 287039 w 410813"/>
                      <a:gd name="connsiteY14" fmla="*/ 74273 h 137255"/>
                      <a:gd name="connsiteX15" fmla="*/ 319439 w 410813"/>
                      <a:gd name="connsiteY15" fmla="*/ 74273 h 137255"/>
                      <a:gd name="connsiteX16" fmla="*/ 327539 w 410813"/>
                      <a:gd name="connsiteY16" fmla="*/ 84372 h 137255"/>
                      <a:gd name="connsiteX17" fmla="*/ 327539 w 410813"/>
                      <a:gd name="connsiteY17" fmla="*/ 122931 h 137255"/>
                      <a:gd name="connsiteX18" fmla="*/ 286371 w 410813"/>
                      <a:gd name="connsiteY18" fmla="*/ 132146 h 137255"/>
                      <a:gd name="connsiteX19" fmla="*/ 278939 w 410813"/>
                      <a:gd name="connsiteY19" fmla="*/ 132644 h 137255"/>
                      <a:gd name="connsiteX20" fmla="*/ 278939 w 410813"/>
                      <a:gd name="connsiteY20" fmla="*/ 84372 h 137255"/>
                      <a:gd name="connsiteX21" fmla="*/ 287039 w 410813"/>
                      <a:gd name="connsiteY21" fmla="*/ 74273 h 137255"/>
                      <a:gd name="connsiteX22" fmla="*/ 219124 w 410813"/>
                      <a:gd name="connsiteY22" fmla="*/ 74273 h 137255"/>
                      <a:gd name="connsiteX23" fmla="*/ 260482 w 410813"/>
                      <a:gd name="connsiteY23" fmla="*/ 74273 h 137255"/>
                      <a:gd name="connsiteX24" fmla="*/ 269461 w 410813"/>
                      <a:gd name="connsiteY24" fmla="*/ 85467 h 137255"/>
                      <a:gd name="connsiteX25" fmla="*/ 269461 w 410813"/>
                      <a:gd name="connsiteY25" fmla="*/ 133280 h 137255"/>
                      <a:gd name="connsiteX26" fmla="*/ 210146 w 410813"/>
                      <a:gd name="connsiteY26" fmla="*/ 137255 h 137255"/>
                      <a:gd name="connsiteX27" fmla="*/ 210146 w 410813"/>
                      <a:gd name="connsiteY27" fmla="*/ 85467 h 137255"/>
                      <a:gd name="connsiteX28" fmla="*/ 219124 w 410813"/>
                      <a:gd name="connsiteY28" fmla="*/ 74273 h 137255"/>
                      <a:gd name="connsiteX29" fmla="*/ 150331 w 410813"/>
                      <a:gd name="connsiteY29" fmla="*/ 74273 h 137255"/>
                      <a:gd name="connsiteX30" fmla="*/ 191689 w 410813"/>
                      <a:gd name="connsiteY30" fmla="*/ 74273 h 137255"/>
                      <a:gd name="connsiteX31" fmla="*/ 200667 w 410813"/>
                      <a:gd name="connsiteY31" fmla="*/ 85467 h 137255"/>
                      <a:gd name="connsiteX32" fmla="*/ 200667 w 410813"/>
                      <a:gd name="connsiteY32" fmla="*/ 137255 h 137255"/>
                      <a:gd name="connsiteX33" fmla="*/ 141352 w 410813"/>
                      <a:gd name="connsiteY33" fmla="*/ 133280 h 137255"/>
                      <a:gd name="connsiteX34" fmla="*/ 141352 w 410813"/>
                      <a:gd name="connsiteY34" fmla="*/ 85467 h 137255"/>
                      <a:gd name="connsiteX35" fmla="*/ 150331 w 410813"/>
                      <a:gd name="connsiteY35" fmla="*/ 74273 h 137255"/>
                      <a:gd name="connsiteX36" fmla="*/ 91374 w 410813"/>
                      <a:gd name="connsiteY36" fmla="*/ 74273 h 137255"/>
                      <a:gd name="connsiteX37" fmla="*/ 123774 w 410813"/>
                      <a:gd name="connsiteY37" fmla="*/ 74273 h 137255"/>
                      <a:gd name="connsiteX38" fmla="*/ 131874 w 410813"/>
                      <a:gd name="connsiteY38" fmla="*/ 84372 h 137255"/>
                      <a:gd name="connsiteX39" fmla="*/ 131874 w 410813"/>
                      <a:gd name="connsiteY39" fmla="*/ 132644 h 137255"/>
                      <a:gd name="connsiteX40" fmla="*/ 124441 w 410813"/>
                      <a:gd name="connsiteY40" fmla="*/ 132146 h 137255"/>
                      <a:gd name="connsiteX41" fmla="*/ 83274 w 410813"/>
                      <a:gd name="connsiteY41" fmla="*/ 122931 h 137255"/>
                      <a:gd name="connsiteX42" fmla="*/ 83274 w 410813"/>
                      <a:gd name="connsiteY42" fmla="*/ 84372 h 137255"/>
                      <a:gd name="connsiteX43" fmla="*/ 91374 w 410813"/>
                      <a:gd name="connsiteY43" fmla="*/ 74273 h 137255"/>
                      <a:gd name="connsiteX44" fmla="*/ 39069 w 410813"/>
                      <a:gd name="connsiteY44" fmla="*/ 74273 h 137255"/>
                      <a:gd name="connsiteX45" fmla="*/ 66850 w 410813"/>
                      <a:gd name="connsiteY45" fmla="*/ 74273 h 137255"/>
                      <a:gd name="connsiteX46" fmla="*/ 73796 w 410813"/>
                      <a:gd name="connsiteY46" fmla="*/ 82933 h 137255"/>
                      <a:gd name="connsiteX47" fmla="*/ 73796 w 410813"/>
                      <a:gd name="connsiteY47" fmla="*/ 120810 h 137255"/>
                      <a:gd name="connsiteX48" fmla="*/ 58325 w 410813"/>
                      <a:gd name="connsiteY48" fmla="*/ 117347 h 137255"/>
                      <a:gd name="connsiteX49" fmla="*/ 32124 w 410813"/>
                      <a:gd name="connsiteY49" fmla="*/ 104445 h 137255"/>
                      <a:gd name="connsiteX50" fmla="*/ 32124 w 410813"/>
                      <a:gd name="connsiteY50" fmla="*/ 82933 h 137255"/>
                      <a:gd name="connsiteX51" fmla="*/ 39069 w 410813"/>
                      <a:gd name="connsiteY51" fmla="*/ 74273 h 137255"/>
                      <a:gd name="connsiteX52" fmla="*/ 902 w 410813"/>
                      <a:gd name="connsiteY52" fmla="*/ 74273 h 137255"/>
                      <a:gd name="connsiteX53" fmla="*/ 15700 w 410813"/>
                      <a:gd name="connsiteY53" fmla="*/ 74273 h 137255"/>
                      <a:gd name="connsiteX54" fmla="*/ 22645 w 410813"/>
                      <a:gd name="connsiteY54" fmla="*/ 82933 h 137255"/>
                      <a:gd name="connsiteX55" fmla="*/ 22645 w 410813"/>
                      <a:gd name="connsiteY55" fmla="*/ 99778 h 137255"/>
                      <a:gd name="connsiteX56" fmla="*/ 13747 w 410813"/>
                      <a:gd name="connsiteY56" fmla="*/ 95396 h 137255"/>
                      <a:gd name="connsiteX57" fmla="*/ 388167 w 410813"/>
                      <a:gd name="connsiteY57" fmla="*/ 37255 h 137255"/>
                      <a:gd name="connsiteX58" fmla="*/ 397065 w 410813"/>
                      <a:gd name="connsiteY58" fmla="*/ 41636 h 137255"/>
                      <a:gd name="connsiteX59" fmla="*/ 410813 w 410813"/>
                      <a:gd name="connsiteY59" fmla="*/ 64243 h 137255"/>
                      <a:gd name="connsiteX60" fmla="*/ 395536 w 410813"/>
                      <a:gd name="connsiteY60" fmla="*/ 64243 h 137255"/>
                      <a:gd name="connsiteX61" fmla="*/ 388167 w 410813"/>
                      <a:gd name="connsiteY61" fmla="*/ 55056 h 137255"/>
                      <a:gd name="connsiteX62" fmla="*/ 22645 w 410813"/>
                      <a:gd name="connsiteY62" fmla="*/ 37255 h 137255"/>
                      <a:gd name="connsiteX63" fmla="*/ 22645 w 410813"/>
                      <a:gd name="connsiteY63" fmla="*/ 55056 h 137255"/>
                      <a:gd name="connsiteX64" fmla="*/ 15277 w 410813"/>
                      <a:gd name="connsiteY64" fmla="*/ 64243 h 137255"/>
                      <a:gd name="connsiteX65" fmla="*/ 0 w 410813"/>
                      <a:gd name="connsiteY65" fmla="*/ 64243 h 137255"/>
                      <a:gd name="connsiteX66" fmla="*/ 13747 w 410813"/>
                      <a:gd name="connsiteY66" fmla="*/ 41636 h 137255"/>
                      <a:gd name="connsiteX67" fmla="*/ 337017 w 410813"/>
                      <a:gd name="connsiteY67" fmla="*/ 16222 h 137255"/>
                      <a:gd name="connsiteX68" fmla="*/ 352488 w 410813"/>
                      <a:gd name="connsiteY68" fmla="*/ 19685 h 137255"/>
                      <a:gd name="connsiteX69" fmla="*/ 378689 w 410813"/>
                      <a:gd name="connsiteY69" fmla="*/ 32587 h 137255"/>
                      <a:gd name="connsiteX70" fmla="*/ 378689 w 410813"/>
                      <a:gd name="connsiteY70" fmla="*/ 55056 h 137255"/>
                      <a:gd name="connsiteX71" fmla="*/ 371321 w 410813"/>
                      <a:gd name="connsiteY71" fmla="*/ 64243 h 137255"/>
                      <a:gd name="connsiteX72" fmla="*/ 344386 w 410813"/>
                      <a:gd name="connsiteY72" fmla="*/ 64243 h 137255"/>
                      <a:gd name="connsiteX73" fmla="*/ 337017 w 410813"/>
                      <a:gd name="connsiteY73" fmla="*/ 55056 h 137255"/>
                      <a:gd name="connsiteX74" fmla="*/ 73796 w 410813"/>
                      <a:gd name="connsiteY74" fmla="*/ 16222 h 137255"/>
                      <a:gd name="connsiteX75" fmla="*/ 73796 w 410813"/>
                      <a:gd name="connsiteY75" fmla="*/ 55056 h 137255"/>
                      <a:gd name="connsiteX76" fmla="*/ 66427 w 410813"/>
                      <a:gd name="connsiteY76" fmla="*/ 64243 h 137255"/>
                      <a:gd name="connsiteX77" fmla="*/ 39492 w 410813"/>
                      <a:gd name="connsiteY77" fmla="*/ 64243 h 137255"/>
                      <a:gd name="connsiteX78" fmla="*/ 32124 w 410813"/>
                      <a:gd name="connsiteY78" fmla="*/ 55056 h 137255"/>
                      <a:gd name="connsiteX79" fmla="*/ 32124 w 410813"/>
                      <a:gd name="connsiteY79" fmla="*/ 32587 h 137255"/>
                      <a:gd name="connsiteX80" fmla="*/ 58325 w 410813"/>
                      <a:gd name="connsiteY80" fmla="*/ 19685 h 137255"/>
                      <a:gd name="connsiteX81" fmla="*/ 281063 w 410813"/>
                      <a:gd name="connsiteY81" fmla="*/ 4530 h 137255"/>
                      <a:gd name="connsiteX82" fmla="*/ 286371 w 410813"/>
                      <a:gd name="connsiteY82" fmla="*/ 4886 h 137255"/>
                      <a:gd name="connsiteX83" fmla="*/ 327539 w 410813"/>
                      <a:gd name="connsiteY83" fmla="*/ 14101 h 137255"/>
                      <a:gd name="connsiteX84" fmla="*/ 327539 w 410813"/>
                      <a:gd name="connsiteY84" fmla="*/ 53529 h 137255"/>
                      <a:gd name="connsiteX85" fmla="*/ 318945 w 410813"/>
                      <a:gd name="connsiteY85" fmla="*/ 64243 h 137255"/>
                      <a:gd name="connsiteX86" fmla="*/ 287533 w 410813"/>
                      <a:gd name="connsiteY86" fmla="*/ 64243 h 137255"/>
                      <a:gd name="connsiteX87" fmla="*/ 278939 w 410813"/>
                      <a:gd name="connsiteY87" fmla="*/ 53529 h 137255"/>
                      <a:gd name="connsiteX88" fmla="*/ 278939 w 410813"/>
                      <a:gd name="connsiteY88" fmla="*/ 7178 h 137255"/>
                      <a:gd name="connsiteX89" fmla="*/ 129750 w 410813"/>
                      <a:gd name="connsiteY89" fmla="*/ 4530 h 137255"/>
                      <a:gd name="connsiteX90" fmla="*/ 131874 w 410813"/>
                      <a:gd name="connsiteY90" fmla="*/ 7178 h 137255"/>
                      <a:gd name="connsiteX91" fmla="*/ 131874 w 410813"/>
                      <a:gd name="connsiteY91" fmla="*/ 53529 h 137255"/>
                      <a:gd name="connsiteX92" fmla="*/ 123280 w 410813"/>
                      <a:gd name="connsiteY92" fmla="*/ 64243 h 137255"/>
                      <a:gd name="connsiteX93" fmla="*/ 91868 w 410813"/>
                      <a:gd name="connsiteY93" fmla="*/ 64243 h 137255"/>
                      <a:gd name="connsiteX94" fmla="*/ 83274 w 410813"/>
                      <a:gd name="connsiteY94" fmla="*/ 53529 h 137255"/>
                      <a:gd name="connsiteX95" fmla="*/ 83274 w 410813"/>
                      <a:gd name="connsiteY95" fmla="*/ 14101 h 137255"/>
                      <a:gd name="connsiteX96" fmla="*/ 124441 w 410813"/>
                      <a:gd name="connsiteY96" fmla="*/ 4886 h 137255"/>
                      <a:gd name="connsiteX97" fmla="*/ 213470 w 410813"/>
                      <a:gd name="connsiteY97" fmla="*/ 0 h 137255"/>
                      <a:gd name="connsiteX98" fmla="*/ 267924 w 410813"/>
                      <a:gd name="connsiteY98" fmla="*/ 3649 h 137255"/>
                      <a:gd name="connsiteX99" fmla="*/ 269461 w 410813"/>
                      <a:gd name="connsiteY99" fmla="*/ 8274 h 137255"/>
                      <a:gd name="connsiteX100" fmla="*/ 269461 w 410813"/>
                      <a:gd name="connsiteY100" fmla="*/ 52367 h 137255"/>
                      <a:gd name="connsiteX101" fmla="*/ 259936 w 410813"/>
                      <a:gd name="connsiteY101" fmla="*/ 64243 h 137255"/>
                      <a:gd name="connsiteX102" fmla="*/ 219671 w 410813"/>
                      <a:gd name="connsiteY102" fmla="*/ 64243 h 137255"/>
                      <a:gd name="connsiteX103" fmla="*/ 210146 w 410813"/>
                      <a:gd name="connsiteY103" fmla="*/ 52367 h 137255"/>
                      <a:gd name="connsiteX104" fmla="*/ 210146 w 410813"/>
                      <a:gd name="connsiteY104" fmla="*/ 8274 h 137255"/>
                      <a:gd name="connsiteX105" fmla="*/ 212776 w 410813"/>
                      <a:gd name="connsiteY105" fmla="*/ 358 h 137255"/>
                      <a:gd name="connsiteX106" fmla="*/ 197343 w 410813"/>
                      <a:gd name="connsiteY106" fmla="*/ 0 h 137255"/>
                      <a:gd name="connsiteX107" fmla="*/ 198037 w 410813"/>
                      <a:gd name="connsiteY107" fmla="*/ 358 h 137255"/>
                      <a:gd name="connsiteX108" fmla="*/ 200667 w 410813"/>
                      <a:gd name="connsiteY108" fmla="*/ 8274 h 137255"/>
                      <a:gd name="connsiteX109" fmla="*/ 200667 w 410813"/>
                      <a:gd name="connsiteY109" fmla="*/ 52367 h 137255"/>
                      <a:gd name="connsiteX110" fmla="*/ 191142 w 410813"/>
                      <a:gd name="connsiteY110" fmla="*/ 64243 h 137255"/>
                      <a:gd name="connsiteX111" fmla="*/ 150877 w 410813"/>
                      <a:gd name="connsiteY111" fmla="*/ 64243 h 137255"/>
                      <a:gd name="connsiteX112" fmla="*/ 141352 w 410813"/>
                      <a:gd name="connsiteY112" fmla="*/ 52367 h 137255"/>
                      <a:gd name="connsiteX113" fmla="*/ 141352 w 410813"/>
                      <a:gd name="connsiteY113" fmla="*/ 8274 h 137255"/>
                      <a:gd name="connsiteX114" fmla="*/ 142889 w 410813"/>
                      <a:gd name="connsiteY114" fmla="*/ 3649 h 137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</a:cxnLst>
                    <a:rect l="l" t="t" r="r" b="b"/>
                    <a:pathLst>
                      <a:path w="410813" h="137255">
                        <a:moveTo>
                          <a:pt x="395113" y="74273"/>
                        </a:moveTo>
                        <a:lnTo>
                          <a:pt x="409911" y="74273"/>
                        </a:lnTo>
                        <a:lnTo>
                          <a:pt x="397065" y="95396"/>
                        </a:lnTo>
                        <a:lnTo>
                          <a:pt x="388167" y="99778"/>
                        </a:lnTo>
                        <a:lnTo>
                          <a:pt x="388167" y="82933"/>
                        </a:lnTo>
                        <a:cubicBezTo>
                          <a:pt x="388167" y="78150"/>
                          <a:pt x="391277" y="74273"/>
                          <a:pt x="395113" y="74273"/>
                        </a:cubicBezTo>
                        <a:close/>
                        <a:moveTo>
                          <a:pt x="343963" y="74273"/>
                        </a:moveTo>
                        <a:lnTo>
                          <a:pt x="371744" y="74273"/>
                        </a:lnTo>
                        <a:cubicBezTo>
                          <a:pt x="375580" y="74273"/>
                          <a:pt x="378689" y="78150"/>
                          <a:pt x="378689" y="82933"/>
                        </a:cubicBezTo>
                        <a:lnTo>
                          <a:pt x="378689" y="104445"/>
                        </a:lnTo>
                        <a:lnTo>
                          <a:pt x="352488" y="117347"/>
                        </a:lnTo>
                        <a:lnTo>
                          <a:pt x="337017" y="120810"/>
                        </a:lnTo>
                        <a:lnTo>
                          <a:pt x="337017" y="82933"/>
                        </a:lnTo>
                        <a:cubicBezTo>
                          <a:pt x="337017" y="78150"/>
                          <a:pt x="340127" y="74273"/>
                          <a:pt x="343963" y="74273"/>
                        </a:cubicBezTo>
                        <a:close/>
                        <a:moveTo>
                          <a:pt x="287039" y="74273"/>
                        </a:moveTo>
                        <a:lnTo>
                          <a:pt x="319439" y="74273"/>
                        </a:lnTo>
                        <a:cubicBezTo>
                          <a:pt x="323912" y="74273"/>
                          <a:pt x="327539" y="78794"/>
                          <a:pt x="327539" y="84372"/>
                        </a:cubicBezTo>
                        <a:lnTo>
                          <a:pt x="327539" y="122931"/>
                        </a:lnTo>
                        <a:lnTo>
                          <a:pt x="286371" y="132146"/>
                        </a:lnTo>
                        <a:lnTo>
                          <a:pt x="278939" y="132644"/>
                        </a:lnTo>
                        <a:lnTo>
                          <a:pt x="278939" y="84372"/>
                        </a:lnTo>
                        <a:cubicBezTo>
                          <a:pt x="278939" y="78794"/>
                          <a:pt x="282566" y="74273"/>
                          <a:pt x="287039" y="74273"/>
                        </a:cubicBezTo>
                        <a:close/>
                        <a:moveTo>
                          <a:pt x="219124" y="74273"/>
                        </a:moveTo>
                        <a:lnTo>
                          <a:pt x="260482" y="74273"/>
                        </a:lnTo>
                        <a:cubicBezTo>
                          <a:pt x="265441" y="74273"/>
                          <a:pt x="269461" y="79285"/>
                          <a:pt x="269461" y="85467"/>
                        </a:cubicBezTo>
                        <a:lnTo>
                          <a:pt x="269461" y="133280"/>
                        </a:lnTo>
                        <a:lnTo>
                          <a:pt x="210146" y="137255"/>
                        </a:lnTo>
                        <a:lnTo>
                          <a:pt x="210146" y="85467"/>
                        </a:lnTo>
                        <a:cubicBezTo>
                          <a:pt x="210146" y="79285"/>
                          <a:pt x="214166" y="74273"/>
                          <a:pt x="219124" y="74273"/>
                        </a:cubicBezTo>
                        <a:close/>
                        <a:moveTo>
                          <a:pt x="150331" y="74273"/>
                        </a:moveTo>
                        <a:lnTo>
                          <a:pt x="191689" y="74273"/>
                        </a:lnTo>
                        <a:cubicBezTo>
                          <a:pt x="196647" y="74273"/>
                          <a:pt x="200667" y="79285"/>
                          <a:pt x="200667" y="85467"/>
                        </a:cubicBezTo>
                        <a:lnTo>
                          <a:pt x="200667" y="137255"/>
                        </a:lnTo>
                        <a:lnTo>
                          <a:pt x="141352" y="133280"/>
                        </a:lnTo>
                        <a:lnTo>
                          <a:pt x="141352" y="85467"/>
                        </a:lnTo>
                        <a:cubicBezTo>
                          <a:pt x="141352" y="79285"/>
                          <a:pt x="145372" y="74273"/>
                          <a:pt x="150331" y="74273"/>
                        </a:cubicBezTo>
                        <a:close/>
                        <a:moveTo>
                          <a:pt x="91374" y="74273"/>
                        </a:moveTo>
                        <a:lnTo>
                          <a:pt x="123774" y="74273"/>
                        </a:lnTo>
                        <a:cubicBezTo>
                          <a:pt x="128247" y="74273"/>
                          <a:pt x="131874" y="78794"/>
                          <a:pt x="131874" y="84372"/>
                        </a:cubicBezTo>
                        <a:lnTo>
                          <a:pt x="131874" y="132644"/>
                        </a:lnTo>
                        <a:lnTo>
                          <a:pt x="124441" y="132146"/>
                        </a:lnTo>
                        <a:lnTo>
                          <a:pt x="83274" y="122931"/>
                        </a:lnTo>
                        <a:lnTo>
                          <a:pt x="83274" y="84372"/>
                        </a:lnTo>
                        <a:cubicBezTo>
                          <a:pt x="83274" y="78794"/>
                          <a:pt x="86901" y="74273"/>
                          <a:pt x="91374" y="74273"/>
                        </a:cubicBezTo>
                        <a:close/>
                        <a:moveTo>
                          <a:pt x="39069" y="74273"/>
                        </a:moveTo>
                        <a:lnTo>
                          <a:pt x="66850" y="74273"/>
                        </a:lnTo>
                        <a:cubicBezTo>
                          <a:pt x="70686" y="74273"/>
                          <a:pt x="73796" y="78150"/>
                          <a:pt x="73796" y="82933"/>
                        </a:cubicBezTo>
                        <a:lnTo>
                          <a:pt x="73796" y="120810"/>
                        </a:lnTo>
                        <a:lnTo>
                          <a:pt x="58325" y="117347"/>
                        </a:lnTo>
                        <a:lnTo>
                          <a:pt x="32124" y="104445"/>
                        </a:lnTo>
                        <a:lnTo>
                          <a:pt x="32124" y="82933"/>
                        </a:lnTo>
                        <a:cubicBezTo>
                          <a:pt x="32124" y="78150"/>
                          <a:pt x="35233" y="74273"/>
                          <a:pt x="39069" y="74273"/>
                        </a:cubicBezTo>
                        <a:close/>
                        <a:moveTo>
                          <a:pt x="902" y="74273"/>
                        </a:moveTo>
                        <a:lnTo>
                          <a:pt x="15700" y="74273"/>
                        </a:lnTo>
                        <a:cubicBezTo>
                          <a:pt x="19536" y="74273"/>
                          <a:pt x="22645" y="78150"/>
                          <a:pt x="22645" y="82933"/>
                        </a:cubicBezTo>
                        <a:lnTo>
                          <a:pt x="22645" y="99778"/>
                        </a:lnTo>
                        <a:lnTo>
                          <a:pt x="13747" y="95396"/>
                        </a:lnTo>
                        <a:close/>
                        <a:moveTo>
                          <a:pt x="388167" y="37255"/>
                        </a:moveTo>
                        <a:lnTo>
                          <a:pt x="397065" y="41636"/>
                        </a:lnTo>
                        <a:lnTo>
                          <a:pt x="410813" y="64243"/>
                        </a:lnTo>
                        <a:lnTo>
                          <a:pt x="395536" y="64243"/>
                        </a:lnTo>
                        <a:cubicBezTo>
                          <a:pt x="391466" y="64243"/>
                          <a:pt x="388167" y="60130"/>
                          <a:pt x="388167" y="55056"/>
                        </a:cubicBezTo>
                        <a:close/>
                        <a:moveTo>
                          <a:pt x="22645" y="37255"/>
                        </a:moveTo>
                        <a:lnTo>
                          <a:pt x="22645" y="55056"/>
                        </a:lnTo>
                        <a:cubicBezTo>
                          <a:pt x="22645" y="60130"/>
                          <a:pt x="19346" y="64243"/>
                          <a:pt x="15277" y="64243"/>
                        </a:cubicBezTo>
                        <a:lnTo>
                          <a:pt x="0" y="64243"/>
                        </a:lnTo>
                        <a:lnTo>
                          <a:pt x="13747" y="41636"/>
                        </a:lnTo>
                        <a:close/>
                        <a:moveTo>
                          <a:pt x="337017" y="16222"/>
                        </a:moveTo>
                        <a:lnTo>
                          <a:pt x="352488" y="19685"/>
                        </a:lnTo>
                        <a:lnTo>
                          <a:pt x="378689" y="32587"/>
                        </a:lnTo>
                        <a:lnTo>
                          <a:pt x="378689" y="55056"/>
                        </a:lnTo>
                        <a:cubicBezTo>
                          <a:pt x="378689" y="60130"/>
                          <a:pt x="375390" y="64243"/>
                          <a:pt x="371321" y="64243"/>
                        </a:cubicBezTo>
                        <a:lnTo>
                          <a:pt x="344386" y="64243"/>
                        </a:lnTo>
                        <a:cubicBezTo>
                          <a:pt x="340316" y="64243"/>
                          <a:pt x="337017" y="60130"/>
                          <a:pt x="337017" y="55056"/>
                        </a:cubicBezTo>
                        <a:close/>
                        <a:moveTo>
                          <a:pt x="73796" y="16222"/>
                        </a:moveTo>
                        <a:lnTo>
                          <a:pt x="73796" y="55056"/>
                        </a:lnTo>
                        <a:cubicBezTo>
                          <a:pt x="73796" y="60130"/>
                          <a:pt x="70497" y="64243"/>
                          <a:pt x="66427" y="64243"/>
                        </a:cubicBezTo>
                        <a:lnTo>
                          <a:pt x="39492" y="64243"/>
                        </a:lnTo>
                        <a:cubicBezTo>
                          <a:pt x="35423" y="64243"/>
                          <a:pt x="32124" y="60130"/>
                          <a:pt x="32124" y="55056"/>
                        </a:cubicBezTo>
                        <a:lnTo>
                          <a:pt x="32124" y="32587"/>
                        </a:lnTo>
                        <a:lnTo>
                          <a:pt x="58325" y="19685"/>
                        </a:lnTo>
                        <a:close/>
                        <a:moveTo>
                          <a:pt x="281063" y="4530"/>
                        </a:moveTo>
                        <a:lnTo>
                          <a:pt x="286371" y="4886"/>
                        </a:lnTo>
                        <a:lnTo>
                          <a:pt x="327539" y="14101"/>
                        </a:lnTo>
                        <a:lnTo>
                          <a:pt x="327539" y="53529"/>
                        </a:lnTo>
                        <a:cubicBezTo>
                          <a:pt x="327539" y="59446"/>
                          <a:pt x="323691" y="64243"/>
                          <a:pt x="318945" y="64243"/>
                        </a:cubicBezTo>
                        <a:lnTo>
                          <a:pt x="287533" y="64243"/>
                        </a:lnTo>
                        <a:cubicBezTo>
                          <a:pt x="282787" y="64243"/>
                          <a:pt x="278939" y="59446"/>
                          <a:pt x="278939" y="53529"/>
                        </a:cubicBezTo>
                        <a:lnTo>
                          <a:pt x="278939" y="7178"/>
                        </a:lnTo>
                        <a:close/>
                        <a:moveTo>
                          <a:pt x="129750" y="4530"/>
                        </a:moveTo>
                        <a:lnTo>
                          <a:pt x="131874" y="7178"/>
                        </a:lnTo>
                        <a:lnTo>
                          <a:pt x="131874" y="53529"/>
                        </a:lnTo>
                        <a:cubicBezTo>
                          <a:pt x="131874" y="59446"/>
                          <a:pt x="128026" y="64243"/>
                          <a:pt x="123280" y="64243"/>
                        </a:cubicBezTo>
                        <a:lnTo>
                          <a:pt x="91868" y="64243"/>
                        </a:lnTo>
                        <a:cubicBezTo>
                          <a:pt x="87122" y="64243"/>
                          <a:pt x="83274" y="59446"/>
                          <a:pt x="83274" y="53529"/>
                        </a:cubicBezTo>
                        <a:lnTo>
                          <a:pt x="83274" y="14101"/>
                        </a:lnTo>
                        <a:lnTo>
                          <a:pt x="124441" y="4886"/>
                        </a:lnTo>
                        <a:close/>
                        <a:moveTo>
                          <a:pt x="213470" y="0"/>
                        </a:moveTo>
                        <a:lnTo>
                          <a:pt x="267924" y="3649"/>
                        </a:lnTo>
                        <a:lnTo>
                          <a:pt x="269461" y="8274"/>
                        </a:lnTo>
                        <a:lnTo>
                          <a:pt x="269461" y="52367"/>
                        </a:lnTo>
                        <a:cubicBezTo>
                          <a:pt x="269461" y="58926"/>
                          <a:pt x="265196" y="64243"/>
                          <a:pt x="259936" y="64243"/>
                        </a:cubicBezTo>
                        <a:lnTo>
                          <a:pt x="219671" y="64243"/>
                        </a:lnTo>
                        <a:cubicBezTo>
                          <a:pt x="214410" y="64243"/>
                          <a:pt x="210146" y="58926"/>
                          <a:pt x="210146" y="52367"/>
                        </a:cubicBezTo>
                        <a:lnTo>
                          <a:pt x="210146" y="8274"/>
                        </a:lnTo>
                        <a:cubicBezTo>
                          <a:pt x="210146" y="5183"/>
                          <a:pt x="211151" y="2384"/>
                          <a:pt x="212776" y="358"/>
                        </a:cubicBezTo>
                        <a:close/>
                        <a:moveTo>
                          <a:pt x="197343" y="0"/>
                        </a:moveTo>
                        <a:lnTo>
                          <a:pt x="198037" y="358"/>
                        </a:lnTo>
                        <a:cubicBezTo>
                          <a:pt x="199662" y="2384"/>
                          <a:pt x="200667" y="5183"/>
                          <a:pt x="200667" y="8274"/>
                        </a:cubicBezTo>
                        <a:lnTo>
                          <a:pt x="200667" y="52367"/>
                        </a:lnTo>
                        <a:cubicBezTo>
                          <a:pt x="200667" y="58926"/>
                          <a:pt x="196403" y="64243"/>
                          <a:pt x="191142" y="64243"/>
                        </a:cubicBezTo>
                        <a:lnTo>
                          <a:pt x="150877" y="64243"/>
                        </a:lnTo>
                        <a:cubicBezTo>
                          <a:pt x="145617" y="64243"/>
                          <a:pt x="141352" y="58926"/>
                          <a:pt x="141352" y="52367"/>
                        </a:cubicBezTo>
                        <a:lnTo>
                          <a:pt x="141352" y="8274"/>
                        </a:lnTo>
                        <a:lnTo>
                          <a:pt x="142889" y="3649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5" name="フリーフォーム: 図形 54">
                  <a:extLst>
                    <a:ext uri="{FF2B5EF4-FFF2-40B4-BE49-F238E27FC236}">
                      <a16:creationId xmlns:a16="http://schemas.microsoft.com/office/drawing/2014/main" id="{C0369E7A-0711-4C36-A639-B8D40136C09D}"/>
                    </a:ext>
                  </a:extLst>
                </p:cNvPr>
                <p:cNvSpPr/>
                <p:nvPr/>
              </p:nvSpPr>
              <p:spPr>
                <a:xfrm rot="4500000">
                  <a:off x="2236658" y="3840920"/>
                  <a:ext cx="96806" cy="174630"/>
                </a:xfrm>
                <a:custGeom>
                  <a:avLst/>
                  <a:gdLst>
                    <a:gd name="connsiteX0" fmla="*/ 0 w 190595"/>
                    <a:gd name="connsiteY0" fmla="*/ 125196 h 125196"/>
                    <a:gd name="connsiteX1" fmla="*/ 72614 w 190595"/>
                    <a:gd name="connsiteY1" fmla="*/ 0 h 125196"/>
                    <a:gd name="connsiteX2" fmla="*/ 117982 w 190595"/>
                    <a:gd name="connsiteY2" fmla="*/ 0 h 125196"/>
                    <a:gd name="connsiteX3" fmla="*/ 190595 w 190595"/>
                    <a:gd name="connsiteY3" fmla="*/ 125196 h 125196"/>
                    <a:gd name="connsiteX4" fmla="*/ 146401 w 190595"/>
                    <a:gd name="connsiteY4" fmla="*/ 125196 h 125196"/>
                    <a:gd name="connsiteX5" fmla="*/ 95300 w 190595"/>
                    <a:gd name="connsiteY5" fmla="*/ 37091 h 125196"/>
                    <a:gd name="connsiteX6" fmla="*/ 44199 w 190595"/>
                    <a:gd name="connsiteY6" fmla="*/ 125196 h 1251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0595" h="125196">
                      <a:moveTo>
                        <a:pt x="0" y="125196"/>
                      </a:moveTo>
                      <a:lnTo>
                        <a:pt x="72614" y="0"/>
                      </a:lnTo>
                      <a:lnTo>
                        <a:pt x="117982" y="0"/>
                      </a:lnTo>
                      <a:lnTo>
                        <a:pt x="190595" y="125196"/>
                      </a:lnTo>
                      <a:lnTo>
                        <a:pt x="146401" y="125196"/>
                      </a:lnTo>
                      <a:lnTo>
                        <a:pt x="95300" y="37091"/>
                      </a:lnTo>
                      <a:lnTo>
                        <a:pt x="44199" y="12519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" name="フリーフォーム: 図形 55">
                  <a:extLst>
                    <a:ext uri="{FF2B5EF4-FFF2-40B4-BE49-F238E27FC236}">
                      <a16:creationId xmlns:a16="http://schemas.microsoft.com/office/drawing/2014/main" id="{11EDE552-E1AE-48DA-8DA9-138C148100DD}"/>
                    </a:ext>
                  </a:extLst>
                </p:cNvPr>
                <p:cNvSpPr/>
                <p:nvPr/>
              </p:nvSpPr>
              <p:spPr>
                <a:xfrm rot="17100000" flipH="1">
                  <a:off x="2575731" y="3840919"/>
                  <a:ext cx="96806" cy="174632"/>
                </a:xfrm>
                <a:custGeom>
                  <a:avLst/>
                  <a:gdLst>
                    <a:gd name="connsiteX0" fmla="*/ 0 w 190595"/>
                    <a:gd name="connsiteY0" fmla="*/ 125196 h 125196"/>
                    <a:gd name="connsiteX1" fmla="*/ 72614 w 190595"/>
                    <a:gd name="connsiteY1" fmla="*/ 0 h 125196"/>
                    <a:gd name="connsiteX2" fmla="*/ 117982 w 190595"/>
                    <a:gd name="connsiteY2" fmla="*/ 0 h 125196"/>
                    <a:gd name="connsiteX3" fmla="*/ 190595 w 190595"/>
                    <a:gd name="connsiteY3" fmla="*/ 125196 h 125196"/>
                    <a:gd name="connsiteX4" fmla="*/ 146401 w 190595"/>
                    <a:gd name="connsiteY4" fmla="*/ 125196 h 125196"/>
                    <a:gd name="connsiteX5" fmla="*/ 95300 w 190595"/>
                    <a:gd name="connsiteY5" fmla="*/ 37091 h 125196"/>
                    <a:gd name="connsiteX6" fmla="*/ 44199 w 190595"/>
                    <a:gd name="connsiteY6" fmla="*/ 125196 h 1251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0595" h="125196">
                      <a:moveTo>
                        <a:pt x="0" y="125196"/>
                      </a:moveTo>
                      <a:lnTo>
                        <a:pt x="72614" y="0"/>
                      </a:lnTo>
                      <a:lnTo>
                        <a:pt x="117982" y="0"/>
                      </a:lnTo>
                      <a:lnTo>
                        <a:pt x="190595" y="125196"/>
                      </a:lnTo>
                      <a:lnTo>
                        <a:pt x="146401" y="125196"/>
                      </a:lnTo>
                      <a:lnTo>
                        <a:pt x="95300" y="37091"/>
                      </a:lnTo>
                      <a:lnTo>
                        <a:pt x="44199" y="12519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フリーフォーム: 図形 56">
                  <a:extLst>
                    <a:ext uri="{FF2B5EF4-FFF2-40B4-BE49-F238E27FC236}">
                      <a16:creationId xmlns:a16="http://schemas.microsoft.com/office/drawing/2014/main" id="{BFB41612-1D97-4F5B-ACAD-C5339436AB1C}"/>
                    </a:ext>
                  </a:extLst>
                </p:cNvPr>
                <p:cNvSpPr/>
                <p:nvPr/>
              </p:nvSpPr>
              <p:spPr>
                <a:xfrm>
                  <a:off x="2380396" y="3990281"/>
                  <a:ext cx="141348" cy="115760"/>
                </a:xfrm>
                <a:custGeom>
                  <a:avLst/>
                  <a:gdLst>
                    <a:gd name="connsiteX0" fmla="*/ 85800 w 317560"/>
                    <a:gd name="connsiteY0" fmla="*/ 0 h 159844"/>
                    <a:gd name="connsiteX1" fmla="*/ 96976 w 317560"/>
                    <a:gd name="connsiteY1" fmla="*/ 2803 h 159844"/>
                    <a:gd name="connsiteX2" fmla="*/ 158780 w 317560"/>
                    <a:gd name="connsiteY2" fmla="*/ 7444 h 159844"/>
                    <a:gd name="connsiteX3" fmla="*/ 220584 w 317560"/>
                    <a:gd name="connsiteY3" fmla="*/ 2803 h 159844"/>
                    <a:gd name="connsiteX4" fmla="*/ 225793 w 317560"/>
                    <a:gd name="connsiteY4" fmla="*/ 1497 h 159844"/>
                    <a:gd name="connsiteX5" fmla="*/ 268445 w 317560"/>
                    <a:gd name="connsiteY5" fmla="*/ 28790 h 159844"/>
                    <a:gd name="connsiteX6" fmla="*/ 317560 w 317560"/>
                    <a:gd name="connsiteY6" fmla="*/ 100786 h 159844"/>
                    <a:gd name="connsiteX7" fmla="*/ 158780 w 317560"/>
                    <a:gd name="connsiteY7" fmla="*/ 159844 h 159844"/>
                    <a:gd name="connsiteX8" fmla="*/ 0 w 317560"/>
                    <a:gd name="connsiteY8" fmla="*/ 100786 h 159844"/>
                    <a:gd name="connsiteX9" fmla="*/ 43897 w 317560"/>
                    <a:gd name="connsiteY9" fmla="*/ 28790 h 159844"/>
                    <a:gd name="connsiteX0" fmla="*/ 158780 w 317560"/>
                    <a:gd name="connsiteY0" fmla="*/ 7444 h 159844"/>
                    <a:gd name="connsiteX1" fmla="*/ 220584 w 317560"/>
                    <a:gd name="connsiteY1" fmla="*/ 2803 h 159844"/>
                    <a:gd name="connsiteX2" fmla="*/ 225793 w 317560"/>
                    <a:gd name="connsiteY2" fmla="*/ 1497 h 159844"/>
                    <a:gd name="connsiteX3" fmla="*/ 268445 w 317560"/>
                    <a:gd name="connsiteY3" fmla="*/ 28790 h 159844"/>
                    <a:gd name="connsiteX4" fmla="*/ 317560 w 317560"/>
                    <a:gd name="connsiteY4" fmla="*/ 100786 h 159844"/>
                    <a:gd name="connsiteX5" fmla="*/ 158780 w 317560"/>
                    <a:gd name="connsiteY5" fmla="*/ 159844 h 159844"/>
                    <a:gd name="connsiteX6" fmla="*/ 0 w 317560"/>
                    <a:gd name="connsiteY6" fmla="*/ 100786 h 159844"/>
                    <a:gd name="connsiteX7" fmla="*/ 43897 w 317560"/>
                    <a:gd name="connsiteY7" fmla="*/ 28790 h 159844"/>
                    <a:gd name="connsiteX8" fmla="*/ 85800 w 317560"/>
                    <a:gd name="connsiteY8" fmla="*/ 0 h 159844"/>
                    <a:gd name="connsiteX9" fmla="*/ 96976 w 317560"/>
                    <a:gd name="connsiteY9" fmla="*/ 2803 h 159844"/>
                    <a:gd name="connsiteX10" fmla="*/ 250220 w 317560"/>
                    <a:gd name="connsiteY10" fmla="*/ 98884 h 159844"/>
                    <a:gd name="connsiteX0" fmla="*/ 158780 w 317560"/>
                    <a:gd name="connsiteY0" fmla="*/ 7444 h 159844"/>
                    <a:gd name="connsiteX1" fmla="*/ 220584 w 317560"/>
                    <a:gd name="connsiteY1" fmla="*/ 2803 h 159844"/>
                    <a:gd name="connsiteX2" fmla="*/ 225793 w 317560"/>
                    <a:gd name="connsiteY2" fmla="*/ 1497 h 159844"/>
                    <a:gd name="connsiteX3" fmla="*/ 268445 w 317560"/>
                    <a:gd name="connsiteY3" fmla="*/ 28790 h 159844"/>
                    <a:gd name="connsiteX4" fmla="*/ 317560 w 317560"/>
                    <a:gd name="connsiteY4" fmla="*/ 100786 h 159844"/>
                    <a:gd name="connsiteX5" fmla="*/ 158780 w 317560"/>
                    <a:gd name="connsiteY5" fmla="*/ 159844 h 159844"/>
                    <a:gd name="connsiteX6" fmla="*/ 0 w 317560"/>
                    <a:gd name="connsiteY6" fmla="*/ 100786 h 159844"/>
                    <a:gd name="connsiteX7" fmla="*/ 43897 w 317560"/>
                    <a:gd name="connsiteY7" fmla="*/ 28790 h 159844"/>
                    <a:gd name="connsiteX8" fmla="*/ 85800 w 317560"/>
                    <a:gd name="connsiteY8" fmla="*/ 0 h 159844"/>
                    <a:gd name="connsiteX9" fmla="*/ 96976 w 317560"/>
                    <a:gd name="connsiteY9" fmla="*/ 2803 h 159844"/>
                    <a:gd name="connsiteX0" fmla="*/ 220584 w 317560"/>
                    <a:gd name="connsiteY0" fmla="*/ 2803 h 159844"/>
                    <a:gd name="connsiteX1" fmla="*/ 225793 w 317560"/>
                    <a:gd name="connsiteY1" fmla="*/ 1497 h 159844"/>
                    <a:gd name="connsiteX2" fmla="*/ 268445 w 317560"/>
                    <a:gd name="connsiteY2" fmla="*/ 28790 h 159844"/>
                    <a:gd name="connsiteX3" fmla="*/ 317560 w 317560"/>
                    <a:gd name="connsiteY3" fmla="*/ 100786 h 159844"/>
                    <a:gd name="connsiteX4" fmla="*/ 158780 w 317560"/>
                    <a:gd name="connsiteY4" fmla="*/ 159844 h 159844"/>
                    <a:gd name="connsiteX5" fmla="*/ 0 w 317560"/>
                    <a:gd name="connsiteY5" fmla="*/ 100786 h 159844"/>
                    <a:gd name="connsiteX6" fmla="*/ 43897 w 317560"/>
                    <a:gd name="connsiteY6" fmla="*/ 28790 h 159844"/>
                    <a:gd name="connsiteX7" fmla="*/ 85800 w 317560"/>
                    <a:gd name="connsiteY7" fmla="*/ 0 h 159844"/>
                    <a:gd name="connsiteX8" fmla="*/ 96976 w 317560"/>
                    <a:gd name="connsiteY8" fmla="*/ 2803 h 1598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17560" h="159844">
                      <a:moveTo>
                        <a:pt x="220584" y="2803"/>
                      </a:moveTo>
                      <a:lnTo>
                        <a:pt x="225793" y="1497"/>
                      </a:lnTo>
                      <a:lnTo>
                        <a:pt x="268445" y="28790"/>
                      </a:lnTo>
                      <a:cubicBezTo>
                        <a:pt x="298483" y="54595"/>
                        <a:pt x="317560" y="84477"/>
                        <a:pt x="317560" y="100786"/>
                      </a:cubicBezTo>
                      <a:cubicBezTo>
                        <a:pt x="317560" y="133403"/>
                        <a:pt x="246471" y="159844"/>
                        <a:pt x="158780" y="159844"/>
                      </a:cubicBezTo>
                      <a:cubicBezTo>
                        <a:pt x="71089" y="159844"/>
                        <a:pt x="0" y="133403"/>
                        <a:pt x="0" y="100786"/>
                      </a:cubicBezTo>
                      <a:cubicBezTo>
                        <a:pt x="0" y="84477"/>
                        <a:pt x="16468" y="54595"/>
                        <a:pt x="43897" y="28790"/>
                      </a:cubicBezTo>
                      <a:lnTo>
                        <a:pt x="85800" y="0"/>
                      </a:lnTo>
                      <a:lnTo>
                        <a:pt x="96976" y="2803"/>
                      </a:lnTo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" name="月 57">
                  <a:extLst>
                    <a:ext uri="{FF2B5EF4-FFF2-40B4-BE49-F238E27FC236}">
                      <a16:creationId xmlns:a16="http://schemas.microsoft.com/office/drawing/2014/main" id="{FA26C2C5-1388-4A0E-88AC-02B9267183D4}"/>
                    </a:ext>
                  </a:extLst>
                </p:cNvPr>
                <p:cNvSpPr/>
                <p:nvPr/>
              </p:nvSpPr>
              <p:spPr>
                <a:xfrm>
                  <a:off x="2100155" y="3686175"/>
                  <a:ext cx="87022" cy="819150"/>
                </a:xfrm>
                <a:prstGeom prst="moon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9" name="月 58">
                  <a:extLst>
                    <a:ext uri="{FF2B5EF4-FFF2-40B4-BE49-F238E27FC236}">
                      <a16:creationId xmlns:a16="http://schemas.microsoft.com/office/drawing/2014/main" id="{17A275E0-29BC-42A2-9CA2-E154EA6B4C64}"/>
                    </a:ext>
                  </a:extLst>
                </p:cNvPr>
                <p:cNvSpPr/>
                <p:nvPr/>
              </p:nvSpPr>
              <p:spPr>
                <a:xfrm flipH="1">
                  <a:off x="2740843" y="3686175"/>
                  <a:ext cx="87022" cy="819150"/>
                </a:xfrm>
                <a:prstGeom prst="moon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0" name="月 59">
                  <a:extLst>
                    <a:ext uri="{FF2B5EF4-FFF2-40B4-BE49-F238E27FC236}">
                      <a16:creationId xmlns:a16="http://schemas.microsoft.com/office/drawing/2014/main" id="{06CF56D7-ECDF-404A-898A-662EB4ECBBE8}"/>
                    </a:ext>
                  </a:extLst>
                </p:cNvPr>
                <p:cNvSpPr/>
                <p:nvPr/>
              </p:nvSpPr>
              <p:spPr>
                <a:xfrm rot="2953192">
                  <a:off x="2144382" y="3499497"/>
                  <a:ext cx="179723" cy="489781"/>
                </a:xfrm>
                <a:prstGeom prst="moon">
                  <a:avLst>
                    <a:gd name="adj" fmla="val 77630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1" name="月 60">
                  <a:extLst>
                    <a:ext uri="{FF2B5EF4-FFF2-40B4-BE49-F238E27FC236}">
                      <a16:creationId xmlns:a16="http://schemas.microsoft.com/office/drawing/2014/main" id="{0F4F76CA-6413-4917-B187-BE65716196E3}"/>
                    </a:ext>
                  </a:extLst>
                </p:cNvPr>
                <p:cNvSpPr/>
                <p:nvPr/>
              </p:nvSpPr>
              <p:spPr>
                <a:xfrm rot="18646808" flipH="1">
                  <a:off x="2607464" y="3499496"/>
                  <a:ext cx="179723" cy="489781"/>
                </a:xfrm>
                <a:prstGeom prst="moon">
                  <a:avLst>
                    <a:gd name="adj" fmla="val 77630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2" name="月 61">
                  <a:extLst>
                    <a:ext uri="{FF2B5EF4-FFF2-40B4-BE49-F238E27FC236}">
                      <a16:creationId xmlns:a16="http://schemas.microsoft.com/office/drawing/2014/main" id="{5BE9D764-F5E0-45FB-872D-F40589DE2B70}"/>
                    </a:ext>
                  </a:extLst>
                </p:cNvPr>
                <p:cNvSpPr/>
                <p:nvPr/>
              </p:nvSpPr>
              <p:spPr>
                <a:xfrm rot="7200000" flipH="1">
                  <a:off x="2248978" y="3707941"/>
                  <a:ext cx="45719" cy="224316"/>
                </a:xfrm>
                <a:prstGeom prst="moon">
                  <a:avLst/>
                </a:prstGeom>
                <a:solidFill>
                  <a:schemeClr val="tx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3" name="月 62">
                  <a:extLst>
                    <a:ext uri="{FF2B5EF4-FFF2-40B4-BE49-F238E27FC236}">
                      <a16:creationId xmlns:a16="http://schemas.microsoft.com/office/drawing/2014/main" id="{9555BE35-B48F-42D8-B651-155FF0C4D92F}"/>
                    </a:ext>
                  </a:extLst>
                </p:cNvPr>
                <p:cNvSpPr/>
                <p:nvPr/>
              </p:nvSpPr>
              <p:spPr>
                <a:xfrm rot="14400000">
                  <a:off x="2623785" y="3707943"/>
                  <a:ext cx="45719" cy="224316"/>
                </a:xfrm>
                <a:prstGeom prst="moon">
                  <a:avLst/>
                </a:prstGeom>
                <a:solidFill>
                  <a:schemeClr val="tx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45" name="楕円 1">
              <a:extLst>
                <a:ext uri="{FF2B5EF4-FFF2-40B4-BE49-F238E27FC236}">
                  <a16:creationId xmlns:a16="http://schemas.microsoft.com/office/drawing/2014/main" id="{97666CF1-A1F3-41B5-83EA-D0B77D67AF45}"/>
                </a:ext>
              </a:extLst>
            </p:cNvPr>
            <p:cNvSpPr/>
            <p:nvPr/>
          </p:nvSpPr>
          <p:spPr>
            <a:xfrm flipH="1">
              <a:off x="4295594" y="2762971"/>
              <a:ext cx="126904" cy="207106"/>
            </a:xfrm>
            <a:custGeom>
              <a:avLst/>
              <a:gdLst>
                <a:gd name="connsiteX0" fmla="*/ 0 w 1326245"/>
                <a:gd name="connsiteY0" fmla="*/ 663123 h 1326245"/>
                <a:gd name="connsiteX1" fmla="*/ 663123 w 1326245"/>
                <a:gd name="connsiteY1" fmla="*/ 0 h 1326245"/>
                <a:gd name="connsiteX2" fmla="*/ 1326246 w 1326245"/>
                <a:gd name="connsiteY2" fmla="*/ 663123 h 1326245"/>
                <a:gd name="connsiteX3" fmla="*/ 663123 w 1326245"/>
                <a:gd name="connsiteY3" fmla="*/ 1326246 h 1326245"/>
                <a:gd name="connsiteX4" fmla="*/ 0 w 1326245"/>
                <a:gd name="connsiteY4" fmla="*/ 663123 h 1326245"/>
                <a:gd name="connsiteX0" fmla="*/ 0 w 1326246"/>
                <a:gd name="connsiteY0" fmla="*/ 663123 h 1326246"/>
                <a:gd name="connsiteX1" fmla="*/ 663123 w 1326246"/>
                <a:gd name="connsiteY1" fmla="*/ 0 h 1326246"/>
                <a:gd name="connsiteX2" fmla="*/ 1326246 w 1326246"/>
                <a:gd name="connsiteY2" fmla="*/ 663123 h 1326246"/>
                <a:gd name="connsiteX3" fmla="*/ 663123 w 1326246"/>
                <a:gd name="connsiteY3" fmla="*/ 1326246 h 1326246"/>
                <a:gd name="connsiteX4" fmla="*/ 0 w 1326246"/>
                <a:gd name="connsiteY4" fmla="*/ 663123 h 1326246"/>
                <a:gd name="connsiteX0" fmla="*/ 0 w 1326246"/>
                <a:gd name="connsiteY0" fmla="*/ 663123 h 1326246"/>
                <a:gd name="connsiteX1" fmla="*/ 663123 w 1326246"/>
                <a:gd name="connsiteY1" fmla="*/ 0 h 1326246"/>
                <a:gd name="connsiteX2" fmla="*/ 1326246 w 1326246"/>
                <a:gd name="connsiteY2" fmla="*/ 663123 h 1326246"/>
                <a:gd name="connsiteX3" fmla="*/ 663123 w 1326246"/>
                <a:gd name="connsiteY3" fmla="*/ 1326246 h 1326246"/>
                <a:gd name="connsiteX4" fmla="*/ 0 w 1326246"/>
                <a:gd name="connsiteY4" fmla="*/ 663123 h 1326246"/>
                <a:gd name="connsiteX0" fmla="*/ 0 w 1326246"/>
                <a:gd name="connsiteY0" fmla="*/ 663123 h 1326246"/>
                <a:gd name="connsiteX1" fmla="*/ 663123 w 1326246"/>
                <a:gd name="connsiteY1" fmla="*/ 0 h 1326246"/>
                <a:gd name="connsiteX2" fmla="*/ 1326246 w 1326246"/>
                <a:gd name="connsiteY2" fmla="*/ 663123 h 1326246"/>
                <a:gd name="connsiteX3" fmla="*/ 663123 w 1326246"/>
                <a:gd name="connsiteY3" fmla="*/ 1326246 h 1326246"/>
                <a:gd name="connsiteX4" fmla="*/ 0 w 1326246"/>
                <a:gd name="connsiteY4" fmla="*/ 663123 h 1326246"/>
                <a:gd name="connsiteX0" fmla="*/ 0 w 1326246"/>
                <a:gd name="connsiteY0" fmla="*/ 1501323 h 2164446"/>
                <a:gd name="connsiteX1" fmla="*/ 663123 w 1326246"/>
                <a:gd name="connsiteY1" fmla="*/ 0 h 2164446"/>
                <a:gd name="connsiteX2" fmla="*/ 1326246 w 1326246"/>
                <a:gd name="connsiteY2" fmla="*/ 1501323 h 2164446"/>
                <a:gd name="connsiteX3" fmla="*/ 663123 w 1326246"/>
                <a:gd name="connsiteY3" fmla="*/ 2164446 h 2164446"/>
                <a:gd name="connsiteX4" fmla="*/ 0 w 1326246"/>
                <a:gd name="connsiteY4" fmla="*/ 1501323 h 2164446"/>
                <a:gd name="connsiteX0" fmla="*/ 0 w 1326246"/>
                <a:gd name="connsiteY0" fmla="*/ 1501323 h 2164446"/>
                <a:gd name="connsiteX1" fmla="*/ 663123 w 1326246"/>
                <a:gd name="connsiteY1" fmla="*/ 0 h 2164446"/>
                <a:gd name="connsiteX2" fmla="*/ 1326246 w 1326246"/>
                <a:gd name="connsiteY2" fmla="*/ 1501323 h 2164446"/>
                <a:gd name="connsiteX3" fmla="*/ 663123 w 1326246"/>
                <a:gd name="connsiteY3" fmla="*/ 2164446 h 2164446"/>
                <a:gd name="connsiteX4" fmla="*/ 0 w 1326246"/>
                <a:gd name="connsiteY4" fmla="*/ 1501323 h 2164446"/>
                <a:gd name="connsiteX0" fmla="*/ 0 w 1326246"/>
                <a:gd name="connsiteY0" fmla="*/ 1501323 h 2164446"/>
                <a:gd name="connsiteX1" fmla="*/ 663123 w 1326246"/>
                <a:gd name="connsiteY1" fmla="*/ 0 h 2164446"/>
                <a:gd name="connsiteX2" fmla="*/ 1326246 w 1326246"/>
                <a:gd name="connsiteY2" fmla="*/ 1501323 h 2164446"/>
                <a:gd name="connsiteX3" fmla="*/ 663123 w 1326246"/>
                <a:gd name="connsiteY3" fmla="*/ 2164446 h 2164446"/>
                <a:gd name="connsiteX4" fmla="*/ 0 w 1326246"/>
                <a:gd name="connsiteY4" fmla="*/ 1501323 h 2164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6246" h="2164446">
                  <a:moveTo>
                    <a:pt x="0" y="1501323"/>
                  </a:moveTo>
                  <a:cubicBezTo>
                    <a:pt x="0" y="1135090"/>
                    <a:pt x="334990" y="400050"/>
                    <a:pt x="663123" y="0"/>
                  </a:cubicBezTo>
                  <a:cubicBezTo>
                    <a:pt x="972206" y="381000"/>
                    <a:pt x="1326246" y="1135090"/>
                    <a:pt x="1326246" y="1501323"/>
                  </a:cubicBezTo>
                  <a:cubicBezTo>
                    <a:pt x="1326246" y="1867556"/>
                    <a:pt x="1029356" y="2164446"/>
                    <a:pt x="663123" y="2164446"/>
                  </a:cubicBezTo>
                  <a:cubicBezTo>
                    <a:pt x="296890" y="2164446"/>
                    <a:pt x="0" y="1867556"/>
                    <a:pt x="0" y="1501323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46" name="楕円 1">
              <a:extLst>
                <a:ext uri="{FF2B5EF4-FFF2-40B4-BE49-F238E27FC236}">
                  <a16:creationId xmlns:a16="http://schemas.microsoft.com/office/drawing/2014/main" id="{5FAA388D-0621-412F-9745-6FEBDC7FD02A}"/>
                </a:ext>
              </a:extLst>
            </p:cNvPr>
            <p:cNvSpPr/>
            <p:nvPr/>
          </p:nvSpPr>
          <p:spPr>
            <a:xfrm flipH="1">
              <a:off x="3594554" y="2991571"/>
              <a:ext cx="126904" cy="207106"/>
            </a:xfrm>
            <a:custGeom>
              <a:avLst/>
              <a:gdLst>
                <a:gd name="connsiteX0" fmla="*/ 0 w 1326245"/>
                <a:gd name="connsiteY0" fmla="*/ 663123 h 1326245"/>
                <a:gd name="connsiteX1" fmla="*/ 663123 w 1326245"/>
                <a:gd name="connsiteY1" fmla="*/ 0 h 1326245"/>
                <a:gd name="connsiteX2" fmla="*/ 1326246 w 1326245"/>
                <a:gd name="connsiteY2" fmla="*/ 663123 h 1326245"/>
                <a:gd name="connsiteX3" fmla="*/ 663123 w 1326245"/>
                <a:gd name="connsiteY3" fmla="*/ 1326246 h 1326245"/>
                <a:gd name="connsiteX4" fmla="*/ 0 w 1326245"/>
                <a:gd name="connsiteY4" fmla="*/ 663123 h 1326245"/>
                <a:gd name="connsiteX0" fmla="*/ 0 w 1326246"/>
                <a:gd name="connsiteY0" fmla="*/ 663123 h 1326246"/>
                <a:gd name="connsiteX1" fmla="*/ 663123 w 1326246"/>
                <a:gd name="connsiteY1" fmla="*/ 0 h 1326246"/>
                <a:gd name="connsiteX2" fmla="*/ 1326246 w 1326246"/>
                <a:gd name="connsiteY2" fmla="*/ 663123 h 1326246"/>
                <a:gd name="connsiteX3" fmla="*/ 663123 w 1326246"/>
                <a:gd name="connsiteY3" fmla="*/ 1326246 h 1326246"/>
                <a:gd name="connsiteX4" fmla="*/ 0 w 1326246"/>
                <a:gd name="connsiteY4" fmla="*/ 663123 h 1326246"/>
                <a:gd name="connsiteX0" fmla="*/ 0 w 1326246"/>
                <a:gd name="connsiteY0" fmla="*/ 663123 h 1326246"/>
                <a:gd name="connsiteX1" fmla="*/ 663123 w 1326246"/>
                <a:gd name="connsiteY1" fmla="*/ 0 h 1326246"/>
                <a:gd name="connsiteX2" fmla="*/ 1326246 w 1326246"/>
                <a:gd name="connsiteY2" fmla="*/ 663123 h 1326246"/>
                <a:gd name="connsiteX3" fmla="*/ 663123 w 1326246"/>
                <a:gd name="connsiteY3" fmla="*/ 1326246 h 1326246"/>
                <a:gd name="connsiteX4" fmla="*/ 0 w 1326246"/>
                <a:gd name="connsiteY4" fmla="*/ 663123 h 1326246"/>
                <a:gd name="connsiteX0" fmla="*/ 0 w 1326246"/>
                <a:gd name="connsiteY0" fmla="*/ 663123 h 1326246"/>
                <a:gd name="connsiteX1" fmla="*/ 663123 w 1326246"/>
                <a:gd name="connsiteY1" fmla="*/ 0 h 1326246"/>
                <a:gd name="connsiteX2" fmla="*/ 1326246 w 1326246"/>
                <a:gd name="connsiteY2" fmla="*/ 663123 h 1326246"/>
                <a:gd name="connsiteX3" fmla="*/ 663123 w 1326246"/>
                <a:gd name="connsiteY3" fmla="*/ 1326246 h 1326246"/>
                <a:gd name="connsiteX4" fmla="*/ 0 w 1326246"/>
                <a:gd name="connsiteY4" fmla="*/ 663123 h 1326246"/>
                <a:gd name="connsiteX0" fmla="*/ 0 w 1326246"/>
                <a:gd name="connsiteY0" fmla="*/ 1501323 h 2164446"/>
                <a:gd name="connsiteX1" fmla="*/ 663123 w 1326246"/>
                <a:gd name="connsiteY1" fmla="*/ 0 h 2164446"/>
                <a:gd name="connsiteX2" fmla="*/ 1326246 w 1326246"/>
                <a:gd name="connsiteY2" fmla="*/ 1501323 h 2164446"/>
                <a:gd name="connsiteX3" fmla="*/ 663123 w 1326246"/>
                <a:gd name="connsiteY3" fmla="*/ 2164446 h 2164446"/>
                <a:gd name="connsiteX4" fmla="*/ 0 w 1326246"/>
                <a:gd name="connsiteY4" fmla="*/ 1501323 h 2164446"/>
                <a:gd name="connsiteX0" fmla="*/ 0 w 1326246"/>
                <a:gd name="connsiteY0" fmla="*/ 1501323 h 2164446"/>
                <a:gd name="connsiteX1" fmla="*/ 663123 w 1326246"/>
                <a:gd name="connsiteY1" fmla="*/ 0 h 2164446"/>
                <a:gd name="connsiteX2" fmla="*/ 1326246 w 1326246"/>
                <a:gd name="connsiteY2" fmla="*/ 1501323 h 2164446"/>
                <a:gd name="connsiteX3" fmla="*/ 663123 w 1326246"/>
                <a:gd name="connsiteY3" fmla="*/ 2164446 h 2164446"/>
                <a:gd name="connsiteX4" fmla="*/ 0 w 1326246"/>
                <a:gd name="connsiteY4" fmla="*/ 1501323 h 2164446"/>
                <a:gd name="connsiteX0" fmla="*/ 0 w 1326246"/>
                <a:gd name="connsiteY0" fmla="*/ 1501323 h 2164446"/>
                <a:gd name="connsiteX1" fmla="*/ 663123 w 1326246"/>
                <a:gd name="connsiteY1" fmla="*/ 0 h 2164446"/>
                <a:gd name="connsiteX2" fmla="*/ 1326246 w 1326246"/>
                <a:gd name="connsiteY2" fmla="*/ 1501323 h 2164446"/>
                <a:gd name="connsiteX3" fmla="*/ 663123 w 1326246"/>
                <a:gd name="connsiteY3" fmla="*/ 2164446 h 2164446"/>
                <a:gd name="connsiteX4" fmla="*/ 0 w 1326246"/>
                <a:gd name="connsiteY4" fmla="*/ 1501323 h 2164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6246" h="2164446">
                  <a:moveTo>
                    <a:pt x="0" y="1501323"/>
                  </a:moveTo>
                  <a:cubicBezTo>
                    <a:pt x="0" y="1135090"/>
                    <a:pt x="334990" y="400050"/>
                    <a:pt x="663123" y="0"/>
                  </a:cubicBezTo>
                  <a:cubicBezTo>
                    <a:pt x="972206" y="381000"/>
                    <a:pt x="1326246" y="1135090"/>
                    <a:pt x="1326246" y="1501323"/>
                  </a:cubicBezTo>
                  <a:cubicBezTo>
                    <a:pt x="1326246" y="1867556"/>
                    <a:pt x="1029356" y="2164446"/>
                    <a:pt x="663123" y="2164446"/>
                  </a:cubicBezTo>
                  <a:cubicBezTo>
                    <a:pt x="296890" y="2164446"/>
                    <a:pt x="0" y="1867556"/>
                    <a:pt x="0" y="1501323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47" name="楕円 1">
              <a:extLst>
                <a:ext uri="{FF2B5EF4-FFF2-40B4-BE49-F238E27FC236}">
                  <a16:creationId xmlns:a16="http://schemas.microsoft.com/office/drawing/2014/main" id="{22F82F22-8219-4E53-B17D-51611A963297}"/>
                </a:ext>
              </a:extLst>
            </p:cNvPr>
            <p:cNvSpPr/>
            <p:nvPr/>
          </p:nvSpPr>
          <p:spPr>
            <a:xfrm flipH="1">
              <a:off x="4044134" y="2404831"/>
              <a:ext cx="126904" cy="207106"/>
            </a:xfrm>
            <a:custGeom>
              <a:avLst/>
              <a:gdLst>
                <a:gd name="connsiteX0" fmla="*/ 0 w 1326245"/>
                <a:gd name="connsiteY0" fmla="*/ 663123 h 1326245"/>
                <a:gd name="connsiteX1" fmla="*/ 663123 w 1326245"/>
                <a:gd name="connsiteY1" fmla="*/ 0 h 1326245"/>
                <a:gd name="connsiteX2" fmla="*/ 1326246 w 1326245"/>
                <a:gd name="connsiteY2" fmla="*/ 663123 h 1326245"/>
                <a:gd name="connsiteX3" fmla="*/ 663123 w 1326245"/>
                <a:gd name="connsiteY3" fmla="*/ 1326246 h 1326245"/>
                <a:gd name="connsiteX4" fmla="*/ 0 w 1326245"/>
                <a:gd name="connsiteY4" fmla="*/ 663123 h 1326245"/>
                <a:gd name="connsiteX0" fmla="*/ 0 w 1326246"/>
                <a:gd name="connsiteY0" fmla="*/ 663123 h 1326246"/>
                <a:gd name="connsiteX1" fmla="*/ 663123 w 1326246"/>
                <a:gd name="connsiteY1" fmla="*/ 0 h 1326246"/>
                <a:gd name="connsiteX2" fmla="*/ 1326246 w 1326246"/>
                <a:gd name="connsiteY2" fmla="*/ 663123 h 1326246"/>
                <a:gd name="connsiteX3" fmla="*/ 663123 w 1326246"/>
                <a:gd name="connsiteY3" fmla="*/ 1326246 h 1326246"/>
                <a:gd name="connsiteX4" fmla="*/ 0 w 1326246"/>
                <a:gd name="connsiteY4" fmla="*/ 663123 h 1326246"/>
                <a:gd name="connsiteX0" fmla="*/ 0 w 1326246"/>
                <a:gd name="connsiteY0" fmla="*/ 663123 h 1326246"/>
                <a:gd name="connsiteX1" fmla="*/ 663123 w 1326246"/>
                <a:gd name="connsiteY1" fmla="*/ 0 h 1326246"/>
                <a:gd name="connsiteX2" fmla="*/ 1326246 w 1326246"/>
                <a:gd name="connsiteY2" fmla="*/ 663123 h 1326246"/>
                <a:gd name="connsiteX3" fmla="*/ 663123 w 1326246"/>
                <a:gd name="connsiteY3" fmla="*/ 1326246 h 1326246"/>
                <a:gd name="connsiteX4" fmla="*/ 0 w 1326246"/>
                <a:gd name="connsiteY4" fmla="*/ 663123 h 1326246"/>
                <a:gd name="connsiteX0" fmla="*/ 0 w 1326246"/>
                <a:gd name="connsiteY0" fmla="*/ 663123 h 1326246"/>
                <a:gd name="connsiteX1" fmla="*/ 663123 w 1326246"/>
                <a:gd name="connsiteY1" fmla="*/ 0 h 1326246"/>
                <a:gd name="connsiteX2" fmla="*/ 1326246 w 1326246"/>
                <a:gd name="connsiteY2" fmla="*/ 663123 h 1326246"/>
                <a:gd name="connsiteX3" fmla="*/ 663123 w 1326246"/>
                <a:gd name="connsiteY3" fmla="*/ 1326246 h 1326246"/>
                <a:gd name="connsiteX4" fmla="*/ 0 w 1326246"/>
                <a:gd name="connsiteY4" fmla="*/ 663123 h 1326246"/>
                <a:gd name="connsiteX0" fmla="*/ 0 w 1326246"/>
                <a:gd name="connsiteY0" fmla="*/ 1501323 h 2164446"/>
                <a:gd name="connsiteX1" fmla="*/ 663123 w 1326246"/>
                <a:gd name="connsiteY1" fmla="*/ 0 h 2164446"/>
                <a:gd name="connsiteX2" fmla="*/ 1326246 w 1326246"/>
                <a:gd name="connsiteY2" fmla="*/ 1501323 h 2164446"/>
                <a:gd name="connsiteX3" fmla="*/ 663123 w 1326246"/>
                <a:gd name="connsiteY3" fmla="*/ 2164446 h 2164446"/>
                <a:gd name="connsiteX4" fmla="*/ 0 w 1326246"/>
                <a:gd name="connsiteY4" fmla="*/ 1501323 h 2164446"/>
                <a:gd name="connsiteX0" fmla="*/ 0 w 1326246"/>
                <a:gd name="connsiteY0" fmla="*/ 1501323 h 2164446"/>
                <a:gd name="connsiteX1" fmla="*/ 663123 w 1326246"/>
                <a:gd name="connsiteY1" fmla="*/ 0 h 2164446"/>
                <a:gd name="connsiteX2" fmla="*/ 1326246 w 1326246"/>
                <a:gd name="connsiteY2" fmla="*/ 1501323 h 2164446"/>
                <a:gd name="connsiteX3" fmla="*/ 663123 w 1326246"/>
                <a:gd name="connsiteY3" fmla="*/ 2164446 h 2164446"/>
                <a:gd name="connsiteX4" fmla="*/ 0 w 1326246"/>
                <a:gd name="connsiteY4" fmla="*/ 1501323 h 2164446"/>
                <a:gd name="connsiteX0" fmla="*/ 0 w 1326246"/>
                <a:gd name="connsiteY0" fmla="*/ 1501323 h 2164446"/>
                <a:gd name="connsiteX1" fmla="*/ 663123 w 1326246"/>
                <a:gd name="connsiteY1" fmla="*/ 0 h 2164446"/>
                <a:gd name="connsiteX2" fmla="*/ 1326246 w 1326246"/>
                <a:gd name="connsiteY2" fmla="*/ 1501323 h 2164446"/>
                <a:gd name="connsiteX3" fmla="*/ 663123 w 1326246"/>
                <a:gd name="connsiteY3" fmla="*/ 2164446 h 2164446"/>
                <a:gd name="connsiteX4" fmla="*/ 0 w 1326246"/>
                <a:gd name="connsiteY4" fmla="*/ 1501323 h 2164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6246" h="2164446">
                  <a:moveTo>
                    <a:pt x="0" y="1501323"/>
                  </a:moveTo>
                  <a:cubicBezTo>
                    <a:pt x="0" y="1135090"/>
                    <a:pt x="334990" y="400050"/>
                    <a:pt x="663123" y="0"/>
                  </a:cubicBezTo>
                  <a:cubicBezTo>
                    <a:pt x="972206" y="381000"/>
                    <a:pt x="1326246" y="1135090"/>
                    <a:pt x="1326246" y="1501323"/>
                  </a:cubicBezTo>
                  <a:cubicBezTo>
                    <a:pt x="1326246" y="1867556"/>
                    <a:pt x="1029356" y="2164446"/>
                    <a:pt x="663123" y="2164446"/>
                  </a:cubicBezTo>
                  <a:cubicBezTo>
                    <a:pt x="296890" y="2164446"/>
                    <a:pt x="0" y="1867556"/>
                    <a:pt x="0" y="1501323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73" name="グループ化 72">
            <a:extLst>
              <a:ext uri="{FF2B5EF4-FFF2-40B4-BE49-F238E27FC236}">
                <a16:creationId xmlns:a16="http://schemas.microsoft.com/office/drawing/2014/main" id="{6E311608-43B2-4C20-AE43-DEEEF0DBCE6C}"/>
              </a:ext>
            </a:extLst>
          </p:cNvPr>
          <p:cNvGrpSpPr/>
          <p:nvPr/>
        </p:nvGrpSpPr>
        <p:grpSpPr>
          <a:xfrm>
            <a:off x="7277301" y="927495"/>
            <a:ext cx="1256835" cy="2588718"/>
            <a:chOff x="5271590" y="805124"/>
            <a:chExt cx="1880559" cy="3873410"/>
          </a:xfrm>
        </p:grpSpPr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C48C2BAD-0E31-4ECA-9ABF-E4D49B446E72}"/>
                </a:ext>
              </a:extLst>
            </p:cNvPr>
            <p:cNvSpPr/>
            <p:nvPr/>
          </p:nvSpPr>
          <p:spPr>
            <a:xfrm>
              <a:off x="5457207" y="2256924"/>
              <a:ext cx="1495853" cy="2293361"/>
            </a:xfrm>
            <a:custGeom>
              <a:avLst/>
              <a:gdLst>
                <a:gd name="connsiteX0" fmla="*/ 55111 w 1495853"/>
                <a:gd name="connsiteY0" fmla="*/ 0 h 2293361"/>
                <a:gd name="connsiteX1" fmla="*/ 70205 w 1495853"/>
                <a:gd name="connsiteY1" fmla="*/ 6253 h 2293361"/>
                <a:gd name="connsiteX2" fmla="*/ 147421 w 1495853"/>
                <a:gd name="connsiteY2" fmla="*/ 83467 h 2293361"/>
                <a:gd name="connsiteX3" fmla="*/ 159591 w 1495853"/>
                <a:gd name="connsiteY3" fmla="*/ 84230 h 2293361"/>
                <a:gd name="connsiteX4" fmla="*/ 361356 w 1495853"/>
                <a:gd name="connsiteY4" fmla="*/ 138293 h 2293361"/>
                <a:gd name="connsiteX5" fmla="*/ 397149 w 1495853"/>
                <a:gd name="connsiteY5" fmla="*/ 200288 h 2293361"/>
                <a:gd name="connsiteX6" fmla="*/ 393039 w 1495853"/>
                <a:gd name="connsiteY6" fmla="*/ 215626 h 2293361"/>
                <a:gd name="connsiteX7" fmla="*/ 311595 w 1495853"/>
                <a:gd name="connsiteY7" fmla="*/ 262648 h 2293361"/>
                <a:gd name="connsiteX8" fmla="*/ 295951 w 1495853"/>
                <a:gd name="connsiteY8" fmla="*/ 258456 h 2293361"/>
                <a:gd name="connsiteX9" fmla="*/ 266487 w 1495853"/>
                <a:gd name="connsiteY9" fmla="*/ 314019 h 2293361"/>
                <a:gd name="connsiteX10" fmla="*/ 400567 w 1495853"/>
                <a:gd name="connsiteY10" fmla="*/ 890069 h 2293361"/>
                <a:gd name="connsiteX11" fmla="*/ 475834 w 1495853"/>
                <a:gd name="connsiteY11" fmla="*/ 944629 h 2293361"/>
                <a:gd name="connsiteX12" fmla="*/ 543294 w 1495853"/>
                <a:gd name="connsiteY12" fmla="*/ 976820 h 2293361"/>
                <a:gd name="connsiteX13" fmla="*/ 623617 w 1495853"/>
                <a:gd name="connsiteY13" fmla="*/ 922665 h 2293361"/>
                <a:gd name="connsiteX14" fmla="*/ 733890 w 1495853"/>
                <a:gd name="connsiteY14" fmla="*/ 900402 h 2293361"/>
                <a:gd name="connsiteX15" fmla="*/ 844163 w 1495853"/>
                <a:gd name="connsiteY15" fmla="*/ 922665 h 2293361"/>
                <a:gd name="connsiteX16" fmla="*/ 924325 w 1495853"/>
                <a:gd name="connsiteY16" fmla="*/ 976712 h 2293361"/>
                <a:gd name="connsiteX17" fmla="*/ 989350 w 1495853"/>
                <a:gd name="connsiteY17" fmla="*/ 946156 h 2293361"/>
                <a:gd name="connsiteX18" fmla="*/ 1064940 w 1495853"/>
                <a:gd name="connsiteY18" fmla="*/ 892044 h 2293361"/>
                <a:gd name="connsiteX19" fmla="*/ 1202443 w 1495853"/>
                <a:gd name="connsiteY19" fmla="*/ 316802 h 2293361"/>
                <a:gd name="connsiteX20" fmla="*/ 1173390 w 1495853"/>
                <a:gd name="connsiteY20" fmla="*/ 261217 h 2293361"/>
                <a:gd name="connsiteX21" fmla="*/ 1133798 w 1495853"/>
                <a:gd name="connsiteY21" fmla="*/ 256005 h 2293361"/>
                <a:gd name="connsiteX22" fmla="*/ 1102814 w 1495853"/>
                <a:gd name="connsiteY22" fmla="*/ 215626 h 2293361"/>
                <a:gd name="connsiteX23" fmla="*/ 1098704 w 1495853"/>
                <a:gd name="connsiteY23" fmla="*/ 200288 h 2293361"/>
                <a:gd name="connsiteX24" fmla="*/ 1134497 w 1495853"/>
                <a:gd name="connsiteY24" fmla="*/ 138293 h 2293361"/>
                <a:gd name="connsiteX25" fmla="*/ 1336263 w 1495853"/>
                <a:gd name="connsiteY25" fmla="*/ 84230 h 2293361"/>
                <a:gd name="connsiteX26" fmla="*/ 1348432 w 1495853"/>
                <a:gd name="connsiteY26" fmla="*/ 83467 h 2293361"/>
                <a:gd name="connsiteX27" fmla="*/ 1425648 w 1495853"/>
                <a:gd name="connsiteY27" fmla="*/ 6253 h 2293361"/>
                <a:gd name="connsiteX28" fmla="*/ 1440742 w 1495853"/>
                <a:gd name="connsiteY28" fmla="*/ 0 h 2293361"/>
                <a:gd name="connsiteX29" fmla="*/ 1455836 w 1495853"/>
                <a:gd name="connsiteY29" fmla="*/ 6252 h 2293361"/>
                <a:gd name="connsiteX30" fmla="*/ 1460572 w 1495853"/>
                <a:gd name="connsiteY30" fmla="*/ 10988 h 2293361"/>
                <a:gd name="connsiteX31" fmla="*/ 1460572 w 1495853"/>
                <a:gd name="connsiteY31" fmla="*/ 50648 h 2293361"/>
                <a:gd name="connsiteX32" fmla="*/ 1399271 w 1495853"/>
                <a:gd name="connsiteY32" fmla="*/ 111947 h 2293361"/>
                <a:gd name="connsiteX33" fmla="*/ 1459582 w 1495853"/>
                <a:gd name="connsiteY33" fmla="*/ 77127 h 2293361"/>
                <a:gd name="connsiteX34" fmla="*/ 1475781 w 1495853"/>
                <a:gd name="connsiteY34" fmla="*/ 74993 h 2293361"/>
                <a:gd name="connsiteX35" fmla="*/ 1488743 w 1495853"/>
                <a:gd name="connsiteY35" fmla="*/ 84940 h 2293361"/>
                <a:gd name="connsiteX36" fmla="*/ 1492092 w 1495853"/>
                <a:gd name="connsiteY36" fmla="*/ 90739 h 2293361"/>
                <a:gd name="connsiteX37" fmla="*/ 1481828 w 1495853"/>
                <a:gd name="connsiteY37" fmla="*/ 129048 h 2293361"/>
                <a:gd name="connsiteX38" fmla="*/ 1473980 w 1495853"/>
                <a:gd name="connsiteY38" fmla="*/ 133579 h 2293361"/>
                <a:gd name="connsiteX39" fmla="*/ 1482584 w 1495853"/>
                <a:gd name="connsiteY39" fmla="*/ 144791 h 2293361"/>
                <a:gd name="connsiteX40" fmla="*/ 1484317 w 1495853"/>
                <a:gd name="connsiteY40" fmla="*/ 151260 h 2293361"/>
                <a:gd name="connsiteX41" fmla="*/ 1464486 w 1495853"/>
                <a:gd name="connsiteY41" fmla="*/ 185607 h 2293361"/>
                <a:gd name="connsiteX42" fmla="*/ 1367071 w 1495853"/>
                <a:gd name="connsiteY42" fmla="*/ 211708 h 2293361"/>
                <a:gd name="connsiteX43" fmla="*/ 1365916 w 1495853"/>
                <a:gd name="connsiteY43" fmla="*/ 211556 h 2293361"/>
                <a:gd name="connsiteX44" fmla="*/ 1355346 w 1495853"/>
                <a:gd name="connsiteY44" fmla="*/ 216806 h 2293361"/>
                <a:gd name="connsiteX45" fmla="*/ 1330347 w 1495853"/>
                <a:gd name="connsiteY45" fmla="*/ 223505 h 2293361"/>
                <a:gd name="connsiteX46" fmla="*/ 1347934 w 1495853"/>
                <a:gd name="connsiteY46" fmla="*/ 257151 h 2293361"/>
                <a:gd name="connsiteX47" fmla="*/ 1167734 w 1495853"/>
                <a:gd name="connsiteY47" fmla="*/ 1011012 h 2293361"/>
                <a:gd name="connsiteX48" fmla="*/ 1068673 w 1495853"/>
                <a:gd name="connsiteY48" fmla="*/ 1081926 h 2293361"/>
                <a:gd name="connsiteX49" fmla="*/ 1006616 w 1495853"/>
                <a:gd name="connsiteY49" fmla="*/ 1111087 h 2293361"/>
                <a:gd name="connsiteX50" fmla="*/ 1011434 w 1495853"/>
                <a:gd name="connsiteY50" fmla="*/ 1126606 h 2293361"/>
                <a:gd name="connsiteX51" fmla="*/ 1017189 w 1495853"/>
                <a:gd name="connsiteY51" fmla="*/ 1183701 h 2293361"/>
                <a:gd name="connsiteX52" fmla="*/ 1017189 w 1495853"/>
                <a:gd name="connsiteY52" fmla="*/ 1696090 h 2293361"/>
                <a:gd name="connsiteX53" fmla="*/ 1101812 w 1495853"/>
                <a:gd name="connsiteY53" fmla="*/ 1741439 h 2293361"/>
                <a:gd name="connsiteX54" fmla="*/ 1397440 w 1495853"/>
                <a:gd name="connsiteY54" fmla="*/ 2288127 h 2293361"/>
                <a:gd name="connsiteX55" fmla="*/ 1201427 w 1495853"/>
                <a:gd name="connsiteY55" fmla="*/ 2289789 h 2293361"/>
                <a:gd name="connsiteX56" fmla="*/ 732103 w 1495853"/>
                <a:gd name="connsiteY56" fmla="*/ 1826202 h 2293361"/>
                <a:gd name="connsiteX57" fmla="*/ 266334 w 1495853"/>
                <a:gd name="connsiteY57" fmla="*/ 2293361 h 2293361"/>
                <a:gd name="connsiteX58" fmla="*/ 70314 w 1495853"/>
                <a:gd name="connsiteY58" fmla="*/ 2293197 h 2293361"/>
                <a:gd name="connsiteX59" fmla="*/ 361758 w 1495853"/>
                <a:gd name="connsiteY59" fmla="*/ 1744266 h 2293361"/>
                <a:gd name="connsiteX60" fmla="*/ 450591 w 1495853"/>
                <a:gd name="connsiteY60" fmla="*/ 1695783 h 2293361"/>
                <a:gd name="connsiteX61" fmla="*/ 450591 w 1495853"/>
                <a:gd name="connsiteY61" fmla="*/ 1183701 h 2293361"/>
                <a:gd name="connsiteX62" fmla="*/ 456347 w 1495853"/>
                <a:gd name="connsiteY62" fmla="*/ 1126606 h 2293361"/>
                <a:gd name="connsiteX63" fmla="*/ 461144 w 1495853"/>
                <a:gd name="connsiteY63" fmla="*/ 1111152 h 2293361"/>
                <a:gd name="connsiteX64" fmla="*/ 395704 w 1495853"/>
                <a:gd name="connsiteY64" fmla="*/ 1079925 h 2293361"/>
                <a:gd name="connsiteX65" fmla="*/ 297066 w 1495853"/>
                <a:gd name="connsiteY65" fmla="*/ 1008423 h 2293361"/>
                <a:gd name="connsiteX66" fmla="*/ 121353 w 1495853"/>
                <a:gd name="connsiteY66" fmla="*/ 253503 h 2293361"/>
                <a:gd name="connsiteX67" fmla="*/ 140774 w 1495853"/>
                <a:gd name="connsiteY67" fmla="*/ 216878 h 2293361"/>
                <a:gd name="connsiteX68" fmla="*/ 140507 w 1495853"/>
                <a:gd name="connsiteY68" fmla="*/ 216806 h 2293361"/>
                <a:gd name="connsiteX69" fmla="*/ 129938 w 1495853"/>
                <a:gd name="connsiteY69" fmla="*/ 211556 h 2293361"/>
                <a:gd name="connsiteX70" fmla="*/ 128782 w 1495853"/>
                <a:gd name="connsiteY70" fmla="*/ 211708 h 2293361"/>
                <a:gd name="connsiteX71" fmla="*/ 31367 w 1495853"/>
                <a:gd name="connsiteY71" fmla="*/ 185607 h 2293361"/>
                <a:gd name="connsiteX72" fmla="*/ 11536 w 1495853"/>
                <a:gd name="connsiteY72" fmla="*/ 151260 h 2293361"/>
                <a:gd name="connsiteX73" fmla="*/ 13269 w 1495853"/>
                <a:gd name="connsiteY73" fmla="*/ 144791 h 2293361"/>
                <a:gd name="connsiteX74" fmla="*/ 21873 w 1495853"/>
                <a:gd name="connsiteY74" fmla="*/ 133579 h 2293361"/>
                <a:gd name="connsiteX75" fmla="*/ 14025 w 1495853"/>
                <a:gd name="connsiteY75" fmla="*/ 129048 h 2293361"/>
                <a:gd name="connsiteX76" fmla="*/ 3761 w 1495853"/>
                <a:gd name="connsiteY76" fmla="*/ 90739 h 2293361"/>
                <a:gd name="connsiteX77" fmla="*/ 7110 w 1495853"/>
                <a:gd name="connsiteY77" fmla="*/ 84940 h 2293361"/>
                <a:gd name="connsiteX78" fmla="*/ 20072 w 1495853"/>
                <a:gd name="connsiteY78" fmla="*/ 74993 h 2293361"/>
                <a:gd name="connsiteX79" fmla="*/ 36271 w 1495853"/>
                <a:gd name="connsiteY79" fmla="*/ 77127 h 2293361"/>
                <a:gd name="connsiteX80" fmla="*/ 96582 w 1495853"/>
                <a:gd name="connsiteY80" fmla="*/ 111947 h 2293361"/>
                <a:gd name="connsiteX81" fmla="*/ 35281 w 1495853"/>
                <a:gd name="connsiteY81" fmla="*/ 50648 h 2293361"/>
                <a:gd name="connsiteX82" fmla="*/ 35281 w 1495853"/>
                <a:gd name="connsiteY82" fmla="*/ 10988 h 2293361"/>
                <a:gd name="connsiteX83" fmla="*/ 40017 w 1495853"/>
                <a:gd name="connsiteY83" fmla="*/ 6252 h 2293361"/>
                <a:gd name="connsiteX84" fmla="*/ 55111 w 1495853"/>
                <a:gd name="connsiteY84" fmla="*/ 0 h 2293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1495853" h="2293361">
                  <a:moveTo>
                    <a:pt x="55111" y="0"/>
                  </a:moveTo>
                  <a:cubicBezTo>
                    <a:pt x="60575" y="0"/>
                    <a:pt x="66037" y="2084"/>
                    <a:pt x="70205" y="6253"/>
                  </a:cubicBezTo>
                  <a:lnTo>
                    <a:pt x="147421" y="83467"/>
                  </a:lnTo>
                  <a:lnTo>
                    <a:pt x="159591" y="84230"/>
                  </a:lnTo>
                  <a:lnTo>
                    <a:pt x="361356" y="138293"/>
                  </a:lnTo>
                  <a:cubicBezTo>
                    <a:pt x="388360" y="145529"/>
                    <a:pt x="404385" y="173285"/>
                    <a:pt x="397149" y="200288"/>
                  </a:cubicBezTo>
                  <a:lnTo>
                    <a:pt x="393039" y="215626"/>
                  </a:lnTo>
                  <a:cubicBezTo>
                    <a:pt x="383534" y="251101"/>
                    <a:pt x="347070" y="272154"/>
                    <a:pt x="311595" y="262648"/>
                  </a:cubicBezTo>
                  <a:lnTo>
                    <a:pt x="295951" y="258456"/>
                  </a:lnTo>
                  <a:lnTo>
                    <a:pt x="266487" y="314019"/>
                  </a:lnTo>
                  <a:cubicBezTo>
                    <a:pt x="183964" y="511572"/>
                    <a:pt x="234309" y="744678"/>
                    <a:pt x="400567" y="890069"/>
                  </a:cubicBezTo>
                  <a:cubicBezTo>
                    <a:pt x="424318" y="910839"/>
                    <a:pt x="449528" y="929026"/>
                    <a:pt x="475834" y="944629"/>
                  </a:cubicBezTo>
                  <a:lnTo>
                    <a:pt x="543294" y="976820"/>
                  </a:lnTo>
                  <a:lnTo>
                    <a:pt x="623617" y="922665"/>
                  </a:lnTo>
                  <a:cubicBezTo>
                    <a:pt x="657511" y="908329"/>
                    <a:pt x="694775" y="900402"/>
                    <a:pt x="733890" y="900402"/>
                  </a:cubicBezTo>
                  <a:cubicBezTo>
                    <a:pt x="773006" y="900402"/>
                    <a:pt x="810270" y="908329"/>
                    <a:pt x="844163" y="922665"/>
                  </a:cubicBezTo>
                  <a:lnTo>
                    <a:pt x="924325" y="976712"/>
                  </a:lnTo>
                  <a:lnTo>
                    <a:pt x="989350" y="946156"/>
                  </a:lnTo>
                  <a:cubicBezTo>
                    <a:pt x="1015748" y="930709"/>
                    <a:pt x="1041066" y="912673"/>
                    <a:pt x="1064940" y="892044"/>
                  </a:cubicBezTo>
                  <a:cubicBezTo>
                    <a:pt x="1232060" y="747644"/>
                    <a:pt x="1283790" y="514841"/>
                    <a:pt x="1202443" y="316802"/>
                  </a:cubicBezTo>
                  <a:lnTo>
                    <a:pt x="1173390" y="261217"/>
                  </a:lnTo>
                  <a:lnTo>
                    <a:pt x="1133798" y="256005"/>
                  </a:lnTo>
                  <a:cubicBezTo>
                    <a:pt x="1119059" y="247495"/>
                    <a:pt x="1107567" y="233364"/>
                    <a:pt x="1102814" y="215626"/>
                  </a:cubicBezTo>
                  <a:lnTo>
                    <a:pt x="1098704" y="200288"/>
                  </a:lnTo>
                  <a:cubicBezTo>
                    <a:pt x="1091469" y="173285"/>
                    <a:pt x="1107494" y="145529"/>
                    <a:pt x="1134497" y="138293"/>
                  </a:cubicBezTo>
                  <a:lnTo>
                    <a:pt x="1336263" y="84230"/>
                  </a:lnTo>
                  <a:lnTo>
                    <a:pt x="1348432" y="83467"/>
                  </a:lnTo>
                  <a:lnTo>
                    <a:pt x="1425648" y="6253"/>
                  </a:lnTo>
                  <a:cubicBezTo>
                    <a:pt x="1429816" y="2084"/>
                    <a:pt x="1435278" y="0"/>
                    <a:pt x="1440742" y="0"/>
                  </a:cubicBezTo>
                  <a:cubicBezTo>
                    <a:pt x="1446205" y="0"/>
                    <a:pt x="1451667" y="2084"/>
                    <a:pt x="1455836" y="6252"/>
                  </a:cubicBezTo>
                  <a:lnTo>
                    <a:pt x="1460572" y="10988"/>
                  </a:lnTo>
                  <a:cubicBezTo>
                    <a:pt x="1471523" y="21940"/>
                    <a:pt x="1471524" y="39697"/>
                    <a:pt x="1460572" y="50648"/>
                  </a:cubicBezTo>
                  <a:lnTo>
                    <a:pt x="1399271" y="111947"/>
                  </a:lnTo>
                  <a:lnTo>
                    <a:pt x="1459582" y="77127"/>
                  </a:lnTo>
                  <a:cubicBezTo>
                    <a:pt x="1464687" y="74179"/>
                    <a:pt x="1470504" y="73579"/>
                    <a:pt x="1475781" y="74993"/>
                  </a:cubicBezTo>
                  <a:cubicBezTo>
                    <a:pt x="1481059" y="76408"/>
                    <a:pt x="1485796" y="79834"/>
                    <a:pt x="1488743" y="84940"/>
                  </a:cubicBezTo>
                  <a:lnTo>
                    <a:pt x="1492092" y="90739"/>
                  </a:lnTo>
                  <a:cubicBezTo>
                    <a:pt x="1499836" y="104153"/>
                    <a:pt x="1495240" y="121304"/>
                    <a:pt x="1481828" y="129048"/>
                  </a:cubicBezTo>
                  <a:lnTo>
                    <a:pt x="1473980" y="133579"/>
                  </a:lnTo>
                  <a:lnTo>
                    <a:pt x="1482584" y="144791"/>
                  </a:lnTo>
                  <a:lnTo>
                    <a:pt x="1484317" y="151260"/>
                  </a:lnTo>
                  <a:cubicBezTo>
                    <a:pt x="1488326" y="166220"/>
                    <a:pt x="1479447" y="181598"/>
                    <a:pt x="1464486" y="185607"/>
                  </a:cubicBezTo>
                  <a:lnTo>
                    <a:pt x="1367071" y="211708"/>
                  </a:lnTo>
                  <a:lnTo>
                    <a:pt x="1365916" y="211556"/>
                  </a:lnTo>
                  <a:lnTo>
                    <a:pt x="1355346" y="216806"/>
                  </a:lnTo>
                  <a:lnTo>
                    <a:pt x="1330347" y="223505"/>
                  </a:lnTo>
                  <a:lnTo>
                    <a:pt x="1347934" y="257151"/>
                  </a:lnTo>
                  <a:cubicBezTo>
                    <a:pt x="1454540" y="516684"/>
                    <a:pt x="1386747" y="821775"/>
                    <a:pt x="1167734" y="1011012"/>
                  </a:cubicBezTo>
                  <a:cubicBezTo>
                    <a:pt x="1136447" y="1038046"/>
                    <a:pt x="1103268" y="1061683"/>
                    <a:pt x="1068673" y="1081926"/>
                  </a:cubicBezTo>
                  <a:lnTo>
                    <a:pt x="1006616" y="1111087"/>
                  </a:lnTo>
                  <a:lnTo>
                    <a:pt x="1011434" y="1126606"/>
                  </a:lnTo>
                  <a:cubicBezTo>
                    <a:pt x="1015207" y="1145048"/>
                    <a:pt x="1017189" y="1164143"/>
                    <a:pt x="1017189" y="1183701"/>
                  </a:cubicBezTo>
                  <a:lnTo>
                    <a:pt x="1017189" y="1696090"/>
                  </a:lnTo>
                  <a:lnTo>
                    <a:pt x="1101812" y="1741439"/>
                  </a:lnTo>
                  <a:cubicBezTo>
                    <a:pt x="1278483" y="1859356"/>
                    <a:pt x="1395505" y="2059838"/>
                    <a:pt x="1397440" y="2288127"/>
                  </a:cubicBezTo>
                  <a:lnTo>
                    <a:pt x="1201427" y="2289789"/>
                  </a:lnTo>
                  <a:cubicBezTo>
                    <a:pt x="1199244" y="2032425"/>
                    <a:pt x="989474" y="1825219"/>
                    <a:pt x="732103" y="1826202"/>
                  </a:cubicBezTo>
                  <a:cubicBezTo>
                    <a:pt x="474732" y="1827185"/>
                    <a:pt x="266551" y="2035988"/>
                    <a:pt x="266334" y="2293361"/>
                  </a:cubicBezTo>
                  <a:lnTo>
                    <a:pt x="70314" y="2293197"/>
                  </a:lnTo>
                  <a:cubicBezTo>
                    <a:pt x="70506" y="2064900"/>
                    <a:pt x="185992" y="1863530"/>
                    <a:pt x="361758" y="1744266"/>
                  </a:cubicBezTo>
                  <a:lnTo>
                    <a:pt x="450591" y="1695783"/>
                  </a:lnTo>
                  <a:lnTo>
                    <a:pt x="450591" y="1183701"/>
                  </a:lnTo>
                  <a:cubicBezTo>
                    <a:pt x="450591" y="1164143"/>
                    <a:pt x="452573" y="1145048"/>
                    <a:pt x="456347" y="1126606"/>
                  </a:cubicBezTo>
                  <a:lnTo>
                    <a:pt x="461144" y="1111152"/>
                  </a:lnTo>
                  <a:lnTo>
                    <a:pt x="395704" y="1079925"/>
                  </a:lnTo>
                  <a:cubicBezTo>
                    <a:pt x="361230" y="1059477"/>
                    <a:pt x="328192" y="1035643"/>
                    <a:pt x="297066" y="1008423"/>
                  </a:cubicBezTo>
                  <a:cubicBezTo>
                    <a:pt x="79183" y="817886"/>
                    <a:pt x="13205" y="512398"/>
                    <a:pt x="121353" y="253503"/>
                  </a:cubicBezTo>
                  <a:lnTo>
                    <a:pt x="140774" y="216878"/>
                  </a:lnTo>
                  <a:lnTo>
                    <a:pt x="140507" y="216806"/>
                  </a:lnTo>
                  <a:lnTo>
                    <a:pt x="129938" y="211556"/>
                  </a:lnTo>
                  <a:lnTo>
                    <a:pt x="128782" y="211708"/>
                  </a:lnTo>
                  <a:lnTo>
                    <a:pt x="31367" y="185607"/>
                  </a:lnTo>
                  <a:cubicBezTo>
                    <a:pt x="16406" y="181598"/>
                    <a:pt x="7527" y="166220"/>
                    <a:pt x="11536" y="151260"/>
                  </a:cubicBezTo>
                  <a:lnTo>
                    <a:pt x="13269" y="144791"/>
                  </a:lnTo>
                  <a:lnTo>
                    <a:pt x="21873" y="133579"/>
                  </a:lnTo>
                  <a:lnTo>
                    <a:pt x="14025" y="129048"/>
                  </a:lnTo>
                  <a:cubicBezTo>
                    <a:pt x="613" y="121304"/>
                    <a:pt x="-3983" y="104153"/>
                    <a:pt x="3761" y="90739"/>
                  </a:cubicBezTo>
                  <a:lnTo>
                    <a:pt x="7110" y="84940"/>
                  </a:lnTo>
                  <a:cubicBezTo>
                    <a:pt x="10057" y="79834"/>
                    <a:pt x="14794" y="76408"/>
                    <a:pt x="20072" y="74993"/>
                  </a:cubicBezTo>
                  <a:cubicBezTo>
                    <a:pt x="25349" y="73579"/>
                    <a:pt x="31166" y="74179"/>
                    <a:pt x="36271" y="77127"/>
                  </a:cubicBezTo>
                  <a:lnTo>
                    <a:pt x="96582" y="111947"/>
                  </a:lnTo>
                  <a:lnTo>
                    <a:pt x="35281" y="50648"/>
                  </a:lnTo>
                  <a:cubicBezTo>
                    <a:pt x="24329" y="39697"/>
                    <a:pt x="24330" y="21940"/>
                    <a:pt x="35281" y="10988"/>
                  </a:cubicBezTo>
                  <a:lnTo>
                    <a:pt x="40017" y="6252"/>
                  </a:lnTo>
                  <a:cubicBezTo>
                    <a:pt x="44186" y="2084"/>
                    <a:pt x="49648" y="0"/>
                    <a:pt x="55111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5" name="フリーフォーム: 図形 74">
              <a:extLst>
                <a:ext uri="{FF2B5EF4-FFF2-40B4-BE49-F238E27FC236}">
                  <a16:creationId xmlns:a16="http://schemas.microsoft.com/office/drawing/2014/main" id="{F0D04252-0EB7-4A70-B7D8-B8EC87F63ED7}"/>
                </a:ext>
              </a:extLst>
            </p:cNvPr>
            <p:cNvSpPr/>
            <p:nvPr/>
          </p:nvSpPr>
          <p:spPr>
            <a:xfrm>
              <a:off x="5397055" y="4521130"/>
              <a:ext cx="330380" cy="157404"/>
            </a:xfrm>
            <a:custGeom>
              <a:avLst/>
              <a:gdLst>
                <a:gd name="connsiteX0" fmla="*/ 100262 w 392689"/>
                <a:gd name="connsiteY0" fmla="*/ 0 h 200523"/>
                <a:gd name="connsiteX1" fmla="*/ 147419 w 392689"/>
                <a:gd name="connsiteY1" fmla="*/ 0 h 200523"/>
                <a:gd name="connsiteX2" fmla="*/ 268361 w 392689"/>
                <a:gd name="connsiteY2" fmla="*/ 0 h 200523"/>
                <a:gd name="connsiteX3" fmla="*/ 392689 w 392689"/>
                <a:gd name="connsiteY3" fmla="*/ 0 h 200523"/>
                <a:gd name="connsiteX4" fmla="*/ 392689 w 392689"/>
                <a:gd name="connsiteY4" fmla="*/ 168305 h 200523"/>
                <a:gd name="connsiteX5" fmla="*/ 360471 w 392689"/>
                <a:gd name="connsiteY5" fmla="*/ 200523 h 200523"/>
                <a:gd name="connsiteX6" fmla="*/ 336404 w 392689"/>
                <a:gd name="connsiteY6" fmla="*/ 200523 h 200523"/>
                <a:gd name="connsiteX7" fmla="*/ 179637 w 392689"/>
                <a:gd name="connsiteY7" fmla="*/ 200523 h 200523"/>
                <a:gd name="connsiteX8" fmla="*/ 32218 w 392689"/>
                <a:gd name="connsiteY8" fmla="*/ 200523 h 200523"/>
                <a:gd name="connsiteX9" fmla="*/ 0 w 392689"/>
                <a:gd name="connsiteY9" fmla="*/ 168305 h 200523"/>
                <a:gd name="connsiteX10" fmla="*/ 0 w 392689"/>
                <a:gd name="connsiteY10" fmla="*/ 100262 h 200523"/>
                <a:gd name="connsiteX11" fmla="*/ 100262 w 392689"/>
                <a:gd name="connsiteY11" fmla="*/ 0 h 200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92689" h="200523">
                  <a:moveTo>
                    <a:pt x="100262" y="0"/>
                  </a:moveTo>
                  <a:lnTo>
                    <a:pt x="147419" y="0"/>
                  </a:lnTo>
                  <a:lnTo>
                    <a:pt x="268361" y="0"/>
                  </a:lnTo>
                  <a:lnTo>
                    <a:pt x="392689" y="0"/>
                  </a:lnTo>
                  <a:lnTo>
                    <a:pt x="392689" y="168305"/>
                  </a:lnTo>
                  <a:cubicBezTo>
                    <a:pt x="392689" y="186099"/>
                    <a:pt x="378265" y="200523"/>
                    <a:pt x="360471" y="200523"/>
                  </a:cubicBezTo>
                  <a:lnTo>
                    <a:pt x="336404" y="200523"/>
                  </a:lnTo>
                  <a:lnTo>
                    <a:pt x="179637" y="200523"/>
                  </a:lnTo>
                  <a:lnTo>
                    <a:pt x="32218" y="200523"/>
                  </a:lnTo>
                  <a:cubicBezTo>
                    <a:pt x="14424" y="200523"/>
                    <a:pt x="0" y="186099"/>
                    <a:pt x="0" y="168305"/>
                  </a:cubicBezTo>
                  <a:lnTo>
                    <a:pt x="0" y="100262"/>
                  </a:lnTo>
                  <a:cubicBezTo>
                    <a:pt x="0" y="44889"/>
                    <a:pt x="44889" y="0"/>
                    <a:pt x="100262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10317043-DC88-49AB-8BA7-77D23CB4521E}"/>
                </a:ext>
              </a:extLst>
            </p:cNvPr>
            <p:cNvSpPr/>
            <p:nvPr/>
          </p:nvSpPr>
          <p:spPr>
            <a:xfrm flipH="1">
              <a:off x="6636719" y="4521130"/>
              <a:ext cx="330380" cy="157404"/>
            </a:xfrm>
            <a:custGeom>
              <a:avLst/>
              <a:gdLst>
                <a:gd name="connsiteX0" fmla="*/ 100262 w 392689"/>
                <a:gd name="connsiteY0" fmla="*/ 0 h 200523"/>
                <a:gd name="connsiteX1" fmla="*/ 147419 w 392689"/>
                <a:gd name="connsiteY1" fmla="*/ 0 h 200523"/>
                <a:gd name="connsiteX2" fmla="*/ 268361 w 392689"/>
                <a:gd name="connsiteY2" fmla="*/ 0 h 200523"/>
                <a:gd name="connsiteX3" fmla="*/ 392689 w 392689"/>
                <a:gd name="connsiteY3" fmla="*/ 0 h 200523"/>
                <a:gd name="connsiteX4" fmla="*/ 392689 w 392689"/>
                <a:gd name="connsiteY4" fmla="*/ 168305 h 200523"/>
                <a:gd name="connsiteX5" fmla="*/ 360471 w 392689"/>
                <a:gd name="connsiteY5" fmla="*/ 200523 h 200523"/>
                <a:gd name="connsiteX6" fmla="*/ 336404 w 392689"/>
                <a:gd name="connsiteY6" fmla="*/ 200523 h 200523"/>
                <a:gd name="connsiteX7" fmla="*/ 179637 w 392689"/>
                <a:gd name="connsiteY7" fmla="*/ 200523 h 200523"/>
                <a:gd name="connsiteX8" fmla="*/ 32218 w 392689"/>
                <a:gd name="connsiteY8" fmla="*/ 200523 h 200523"/>
                <a:gd name="connsiteX9" fmla="*/ 0 w 392689"/>
                <a:gd name="connsiteY9" fmla="*/ 168305 h 200523"/>
                <a:gd name="connsiteX10" fmla="*/ 0 w 392689"/>
                <a:gd name="connsiteY10" fmla="*/ 100262 h 200523"/>
                <a:gd name="connsiteX11" fmla="*/ 100262 w 392689"/>
                <a:gd name="connsiteY11" fmla="*/ 0 h 200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92689" h="200523">
                  <a:moveTo>
                    <a:pt x="100262" y="0"/>
                  </a:moveTo>
                  <a:lnTo>
                    <a:pt x="147419" y="0"/>
                  </a:lnTo>
                  <a:lnTo>
                    <a:pt x="268361" y="0"/>
                  </a:lnTo>
                  <a:lnTo>
                    <a:pt x="392689" y="0"/>
                  </a:lnTo>
                  <a:lnTo>
                    <a:pt x="392689" y="168305"/>
                  </a:lnTo>
                  <a:cubicBezTo>
                    <a:pt x="392689" y="186099"/>
                    <a:pt x="378265" y="200523"/>
                    <a:pt x="360471" y="200523"/>
                  </a:cubicBezTo>
                  <a:lnTo>
                    <a:pt x="336404" y="200523"/>
                  </a:lnTo>
                  <a:lnTo>
                    <a:pt x="179637" y="200523"/>
                  </a:lnTo>
                  <a:lnTo>
                    <a:pt x="32218" y="200523"/>
                  </a:lnTo>
                  <a:cubicBezTo>
                    <a:pt x="14424" y="200523"/>
                    <a:pt x="0" y="186099"/>
                    <a:pt x="0" y="168305"/>
                  </a:cubicBezTo>
                  <a:lnTo>
                    <a:pt x="0" y="100262"/>
                  </a:lnTo>
                  <a:cubicBezTo>
                    <a:pt x="0" y="44889"/>
                    <a:pt x="44889" y="0"/>
                    <a:pt x="100262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1C839A1E-3C7F-42F8-AB7D-9BF83EBA03F0}"/>
                </a:ext>
              </a:extLst>
            </p:cNvPr>
            <p:cNvSpPr/>
            <p:nvPr/>
          </p:nvSpPr>
          <p:spPr>
            <a:xfrm>
              <a:off x="5479164" y="3813126"/>
              <a:ext cx="1405915" cy="769101"/>
            </a:xfrm>
            <a:custGeom>
              <a:avLst/>
              <a:gdLst>
                <a:gd name="connsiteX0" fmla="*/ 696950 w 1405915"/>
                <a:gd name="connsiteY0" fmla="*/ 28 h 743870"/>
                <a:gd name="connsiteX1" fmla="*/ 1372213 w 1405915"/>
                <a:gd name="connsiteY1" fmla="*/ 522777 h 743870"/>
                <a:gd name="connsiteX2" fmla="*/ 1387599 w 1405915"/>
                <a:gd name="connsiteY2" fmla="*/ 628664 h 743870"/>
                <a:gd name="connsiteX3" fmla="*/ 1394746 w 1405915"/>
                <a:gd name="connsiteY3" fmla="*/ 634534 h 743870"/>
                <a:gd name="connsiteX4" fmla="*/ 1405915 w 1405915"/>
                <a:gd name="connsiteY4" fmla="*/ 665168 h 743870"/>
                <a:gd name="connsiteX5" fmla="*/ 1263781 w 1405915"/>
                <a:gd name="connsiteY5" fmla="*/ 743870 h 743870"/>
                <a:gd name="connsiteX6" fmla="*/ 1121647 w 1405915"/>
                <a:gd name="connsiteY6" fmla="*/ 665168 h 743870"/>
                <a:gd name="connsiteX7" fmla="*/ 1130683 w 1405915"/>
                <a:gd name="connsiteY7" fmla="*/ 640386 h 743870"/>
                <a:gd name="connsiteX8" fmla="*/ 1122625 w 1405915"/>
                <a:gd name="connsiteY8" fmla="*/ 584926 h 743870"/>
                <a:gd name="connsiteX9" fmla="*/ 699262 w 1405915"/>
                <a:gd name="connsiteY9" fmla="*/ 257184 h 743870"/>
                <a:gd name="connsiteX10" fmla="*/ 281858 w 1405915"/>
                <a:gd name="connsiteY10" fmla="*/ 592482 h 743870"/>
                <a:gd name="connsiteX11" fmla="*/ 275634 w 1405915"/>
                <a:gd name="connsiteY11" fmla="*/ 641488 h 743870"/>
                <a:gd name="connsiteX12" fmla="*/ 284268 w 1405915"/>
                <a:gd name="connsiteY12" fmla="*/ 665168 h 743870"/>
                <a:gd name="connsiteX13" fmla="*/ 142134 w 1405915"/>
                <a:gd name="connsiteY13" fmla="*/ 743870 h 743870"/>
                <a:gd name="connsiteX14" fmla="*/ 0 w 1405915"/>
                <a:gd name="connsiteY14" fmla="*/ 665168 h 743870"/>
                <a:gd name="connsiteX15" fmla="*/ 11169 w 1405915"/>
                <a:gd name="connsiteY15" fmla="*/ 634534 h 743870"/>
                <a:gd name="connsiteX16" fmla="*/ 19385 w 1405915"/>
                <a:gd name="connsiteY16" fmla="*/ 627787 h 743870"/>
                <a:gd name="connsiteX17" fmla="*/ 31191 w 1405915"/>
                <a:gd name="connsiteY17" fmla="*/ 534827 h 743870"/>
                <a:gd name="connsiteX18" fmla="*/ 696950 w 1405915"/>
                <a:gd name="connsiteY18" fmla="*/ 28 h 743870"/>
                <a:gd name="connsiteX0" fmla="*/ 696950 w 1405915"/>
                <a:gd name="connsiteY0" fmla="*/ 28 h 743870"/>
                <a:gd name="connsiteX1" fmla="*/ 1372213 w 1405915"/>
                <a:gd name="connsiteY1" fmla="*/ 522777 h 743870"/>
                <a:gd name="connsiteX2" fmla="*/ 1387599 w 1405915"/>
                <a:gd name="connsiteY2" fmla="*/ 628664 h 743870"/>
                <a:gd name="connsiteX3" fmla="*/ 1394746 w 1405915"/>
                <a:gd name="connsiteY3" fmla="*/ 634534 h 743870"/>
                <a:gd name="connsiteX4" fmla="*/ 1405915 w 1405915"/>
                <a:gd name="connsiteY4" fmla="*/ 665168 h 743870"/>
                <a:gd name="connsiteX5" fmla="*/ 1263781 w 1405915"/>
                <a:gd name="connsiteY5" fmla="*/ 743870 h 743870"/>
                <a:gd name="connsiteX6" fmla="*/ 1121647 w 1405915"/>
                <a:gd name="connsiteY6" fmla="*/ 665168 h 743870"/>
                <a:gd name="connsiteX7" fmla="*/ 1130683 w 1405915"/>
                <a:gd name="connsiteY7" fmla="*/ 640386 h 743870"/>
                <a:gd name="connsiteX8" fmla="*/ 1122625 w 1405915"/>
                <a:gd name="connsiteY8" fmla="*/ 584926 h 743870"/>
                <a:gd name="connsiteX9" fmla="*/ 694500 w 1405915"/>
                <a:gd name="connsiteY9" fmla="*/ 310841 h 743870"/>
                <a:gd name="connsiteX10" fmla="*/ 281858 w 1405915"/>
                <a:gd name="connsiteY10" fmla="*/ 592482 h 743870"/>
                <a:gd name="connsiteX11" fmla="*/ 275634 w 1405915"/>
                <a:gd name="connsiteY11" fmla="*/ 641488 h 743870"/>
                <a:gd name="connsiteX12" fmla="*/ 284268 w 1405915"/>
                <a:gd name="connsiteY12" fmla="*/ 665168 h 743870"/>
                <a:gd name="connsiteX13" fmla="*/ 142134 w 1405915"/>
                <a:gd name="connsiteY13" fmla="*/ 743870 h 743870"/>
                <a:gd name="connsiteX14" fmla="*/ 0 w 1405915"/>
                <a:gd name="connsiteY14" fmla="*/ 665168 h 743870"/>
                <a:gd name="connsiteX15" fmla="*/ 11169 w 1405915"/>
                <a:gd name="connsiteY15" fmla="*/ 634534 h 743870"/>
                <a:gd name="connsiteX16" fmla="*/ 19385 w 1405915"/>
                <a:gd name="connsiteY16" fmla="*/ 627787 h 743870"/>
                <a:gd name="connsiteX17" fmla="*/ 31191 w 1405915"/>
                <a:gd name="connsiteY17" fmla="*/ 534827 h 743870"/>
                <a:gd name="connsiteX18" fmla="*/ 696950 w 1405915"/>
                <a:gd name="connsiteY18" fmla="*/ 28 h 743870"/>
                <a:gd name="connsiteX0" fmla="*/ 696950 w 1405915"/>
                <a:gd name="connsiteY0" fmla="*/ 1 h 743843"/>
                <a:gd name="connsiteX1" fmla="*/ 1372213 w 1405915"/>
                <a:gd name="connsiteY1" fmla="*/ 522750 h 743843"/>
                <a:gd name="connsiteX2" fmla="*/ 1387599 w 1405915"/>
                <a:gd name="connsiteY2" fmla="*/ 628637 h 743843"/>
                <a:gd name="connsiteX3" fmla="*/ 1394746 w 1405915"/>
                <a:gd name="connsiteY3" fmla="*/ 634507 h 743843"/>
                <a:gd name="connsiteX4" fmla="*/ 1405915 w 1405915"/>
                <a:gd name="connsiteY4" fmla="*/ 665141 h 743843"/>
                <a:gd name="connsiteX5" fmla="*/ 1263781 w 1405915"/>
                <a:gd name="connsiteY5" fmla="*/ 743843 h 743843"/>
                <a:gd name="connsiteX6" fmla="*/ 1121647 w 1405915"/>
                <a:gd name="connsiteY6" fmla="*/ 665141 h 743843"/>
                <a:gd name="connsiteX7" fmla="*/ 1130683 w 1405915"/>
                <a:gd name="connsiteY7" fmla="*/ 640359 h 743843"/>
                <a:gd name="connsiteX8" fmla="*/ 1122625 w 1405915"/>
                <a:gd name="connsiteY8" fmla="*/ 584899 h 743843"/>
                <a:gd name="connsiteX9" fmla="*/ 694500 w 1405915"/>
                <a:gd name="connsiteY9" fmla="*/ 310814 h 743843"/>
                <a:gd name="connsiteX10" fmla="*/ 281858 w 1405915"/>
                <a:gd name="connsiteY10" fmla="*/ 592455 h 743843"/>
                <a:gd name="connsiteX11" fmla="*/ 275634 w 1405915"/>
                <a:gd name="connsiteY11" fmla="*/ 641461 h 743843"/>
                <a:gd name="connsiteX12" fmla="*/ 284268 w 1405915"/>
                <a:gd name="connsiteY12" fmla="*/ 665141 h 743843"/>
                <a:gd name="connsiteX13" fmla="*/ 142134 w 1405915"/>
                <a:gd name="connsiteY13" fmla="*/ 743843 h 743843"/>
                <a:gd name="connsiteX14" fmla="*/ 0 w 1405915"/>
                <a:gd name="connsiteY14" fmla="*/ 665141 h 743843"/>
                <a:gd name="connsiteX15" fmla="*/ 11169 w 1405915"/>
                <a:gd name="connsiteY15" fmla="*/ 634507 h 743843"/>
                <a:gd name="connsiteX16" fmla="*/ 19385 w 1405915"/>
                <a:gd name="connsiteY16" fmla="*/ 627760 h 743843"/>
                <a:gd name="connsiteX17" fmla="*/ 31191 w 1405915"/>
                <a:gd name="connsiteY17" fmla="*/ 534800 h 743843"/>
                <a:gd name="connsiteX18" fmla="*/ 696950 w 1405915"/>
                <a:gd name="connsiteY18" fmla="*/ 1 h 743843"/>
                <a:gd name="connsiteX0" fmla="*/ 694568 w 1405915"/>
                <a:gd name="connsiteY0" fmla="*/ 0 h 787743"/>
                <a:gd name="connsiteX1" fmla="*/ 1372213 w 1405915"/>
                <a:gd name="connsiteY1" fmla="*/ 566650 h 787743"/>
                <a:gd name="connsiteX2" fmla="*/ 1387599 w 1405915"/>
                <a:gd name="connsiteY2" fmla="*/ 672537 h 787743"/>
                <a:gd name="connsiteX3" fmla="*/ 1394746 w 1405915"/>
                <a:gd name="connsiteY3" fmla="*/ 678407 h 787743"/>
                <a:gd name="connsiteX4" fmla="*/ 1405915 w 1405915"/>
                <a:gd name="connsiteY4" fmla="*/ 709041 h 787743"/>
                <a:gd name="connsiteX5" fmla="*/ 1263781 w 1405915"/>
                <a:gd name="connsiteY5" fmla="*/ 787743 h 787743"/>
                <a:gd name="connsiteX6" fmla="*/ 1121647 w 1405915"/>
                <a:gd name="connsiteY6" fmla="*/ 709041 h 787743"/>
                <a:gd name="connsiteX7" fmla="*/ 1130683 w 1405915"/>
                <a:gd name="connsiteY7" fmla="*/ 684259 h 787743"/>
                <a:gd name="connsiteX8" fmla="*/ 1122625 w 1405915"/>
                <a:gd name="connsiteY8" fmla="*/ 628799 h 787743"/>
                <a:gd name="connsiteX9" fmla="*/ 694500 w 1405915"/>
                <a:gd name="connsiteY9" fmla="*/ 354714 h 787743"/>
                <a:gd name="connsiteX10" fmla="*/ 281858 w 1405915"/>
                <a:gd name="connsiteY10" fmla="*/ 636355 h 787743"/>
                <a:gd name="connsiteX11" fmla="*/ 275634 w 1405915"/>
                <a:gd name="connsiteY11" fmla="*/ 685361 h 787743"/>
                <a:gd name="connsiteX12" fmla="*/ 284268 w 1405915"/>
                <a:gd name="connsiteY12" fmla="*/ 709041 h 787743"/>
                <a:gd name="connsiteX13" fmla="*/ 142134 w 1405915"/>
                <a:gd name="connsiteY13" fmla="*/ 787743 h 787743"/>
                <a:gd name="connsiteX14" fmla="*/ 0 w 1405915"/>
                <a:gd name="connsiteY14" fmla="*/ 709041 h 787743"/>
                <a:gd name="connsiteX15" fmla="*/ 11169 w 1405915"/>
                <a:gd name="connsiteY15" fmla="*/ 678407 h 787743"/>
                <a:gd name="connsiteX16" fmla="*/ 19385 w 1405915"/>
                <a:gd name="connsiteY16" fmla="*/ 671660 h 787743"/>
                <a:gd name="connsiteX17" fmla="*/ 31191 w 1405915"/>
                <a:gd name="connsiteY17" fmla="*/ 578700 h 787743"/>
                <a:gd name="connsiteX18" fmla="*/ 694568 w 1405915"/>
                <a:gd name="connsiteY18" fmla="*/ 0 h 7877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405915" h="787743">
                  <a:moveTo>
                    <a:pt x="694568" y="0"/>
                  </a:moveTo>
                  <a:cubicBezTo>
                    <a:pt x="1130864" y="-476"/>
                    <a:pt x="1296900" y="263003"/>
                    <a:pt x="1372213" y="566650"/>
                  </a:cubicBezTo>
                  <a:lnTo>
                    <a:pt x="1387599" y="672537"/>
                  </a:lnTo>
                  <a:lnTo>
                    <a:pt x="1394746" y="678407"/>
                  </a:lnTo>
                  <a:cubicBezTo>
                    <a:pt x="1401938" y="687823"/>
                    <a:pt x="1405915" y="698175"/>
                    <a:pt x="1405915" y="709041"/>
                  </a:cubicBezTo>
                  <a:cubicBezTo>
                    <a:pt x="1405915" y="752507"/>
                    <a:pt x="1342279" y="787743"/>
                    <a:pt x="1263781" y="787743"/>
                  </a:cubicBezTo>
                  <a:cubicBezTo>
                    <a:pt x="1185283" y="787743"/>
                    <a:pt x="1121647" y="752507"/>
                    <a:pt x="1121647" y="709041"/>
                  </a:cubicBezTo>
                  <a:lnTo>
                    <a:pt x="1130683" y="684259"/>
                  </a:lnTo>
                  <a:lnTo>
                    <a:pt x="1122625" y="628799"/>
                  </a:lnTo>
                  <a:cubicBezTo>
                    <a:pt x="1075406" y="438426"/>
                    <a:pt x="897873" y="352887"/>
                    <a:pt x="694500" y="354714"/>
                  </a:cubicBezTo>
                  <a:cubicBezTo>
                    <a:pt x="491127" y="356542"/>
                    <a:pt x="325647" y="445163"/>
                    <a:pt x="281858" y="636355"/>
                  </a:cubicBezTo>
                  <a:lnTo>
                    <a:pt x="275634" y="685361"/>
                  </a:lnTo>
                  <a:lnTo>
                    <a:pt x="284268" y="709041"/>
                  </a:lnTo>
                  <a:cubicBezTo>
                    <a:pt x="284268" y="752507"/>
                    <a:pt x="220632" y="787743"/>
                    <a:pt x="142134" y="787743"/>
                  </a:cubicBezTo>
                  <a:cubicBezTo>
                    <a:pt x="63636" y="787743"/>
                    <a:pt x="0" y="752507"/>
                    <a:pt x="0" y="709041"/>
                  </a:cubicBezTo>
                  <a:cubicBezTo>
                    <a:pt x="0" y="698175"/>
                    <a:pt x="3977" y="687823"/>
                    <a:pt x="11169" y="678407"/>
                  </a:cubicBezTo>
                  <a:lnTo>
                    <a:pt x="19385" y="671660"/>
                  </a:lnTo>
                  <a:lnTo>
                    <a:pt x="31191" y="578700"/>
                  </a:lnTo>
                  <a:cubicBezTo>
                    <a:pt x="101035" y="273749"/>
                    <a:pt x="258272" y="476"/>
                    <a:pt x="694568" y="0"/>
                  </a:cubicBezTo>
                  <a:close/>
                </a:path>
              </a:pathLst>
            </a:custGeom>
            <a:pattFill prst="smGrid">
              <a:fgClr>
                <a:schemeClr val="tx2">
                  <a:lumMod val="50000"/>
                </a:schemeClr>
              </a:fgClr>
              <a:bgClr>
                <a:schemeClr val="tx2">
                  <a:lumMod val="7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78" name="グループ化 77">
              <a:extLst>
                <a:ext uri="{FF2B5EF4-FFF2-40B4-BE49-F238E27FC236}">
                  <a16:creationId xmlns:a16="http://schemas.microsoft.com/office/drawing/2014/main" id="{AEAD929C-8698-40EF-BC2C-DEDC3D68DCFE}"/>
                </a:ext>
              </a:extLst>
            </p:cNvPr>
            <p:cNvGrpSpPr/>
            <p:nvPr/>
          </p:nvGrpSpPr>
          <p:grpSpPr>
            <a:xfrm>
              <a:off x="5641806" y="3970055"/>
              <a:ext cx="1039984" cy="195135"/>
              <a:chOff x="5644187" y="3986724"/>
              <a:chExt cx="1039984" cy="195135"/>
            </a:xfrm>
            <a:solidFill>
              <a:schemeClr val="accent1">
                <a:lumMod val="75000"/>
              </a:schemeClr>
            </a:solidFill>
          </p:grpSpPr>
          <p:sp>
            <p:nvSpPr>
              <p:cNvPr id="109" name="フローチャート: 論理積ゲート 108">
                <a:extLst>
                  <a:ext uri="{FF2B5EF4-FFF2-40B4-BE49-F238E27FC236}">
                    <a16:creationId xmlns:a16="http://schemas.microsoft.com/office/drawing/2014/main" id="{4E412766-CE05-4903-B2CC-C4EA2CF7F98A}"/>
                  </a:ext>
                </a:extLst>
              </p:cNvPr>
              <p:cNvSpPr/>
              <p:nvPr/>
            </p:nvSpPr>
            <p:spPr>
              <a:xfrm rot="5400000">
                <a:off x="6137106" y="4089615"/>
                <a:ext cx="83216" cy="101272"/>
              </a:xfrm>
              <a:prstGeom prst="flowChartDelay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フローチャート: 論理積ゲート 109">
                <a:extLst>
                  <a:ext uri="{FF2B5EF4-FFF2-40B4-BE49-F238E27FC236}">
                    <a16:creationId xmlns:a16="http://schemas.microsoft.com/office/drawing/2014/main" id="{CDE20F83-498C-42C6-823F-5FAC1612152D}"/>
                  </a:ext>
                </a:extLst>
              </p:cNvPr>
              <p:cNvSpPr/>
              <p:nvPr/>
            </p:nvSpPr>
            <p:spPr>
              <a:xfrm rot="8100000">
                <a:off x="5644187" y="4003890"/>
                <a:ext cx="83216" cy="48884"/>
              </a:xfrm>
              <a:prstGeom prst="flowChartDelay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フローチャート: 論理積ゲート 110">
                <a:extLst>
                  <a:ext uri="{FF2B5EF4-FFF2-40B4-BE49-F238E27FC236}">
                    <a16:creationId xmlns:a16="http://schemas.microsoft.com/office/drawing/2014/main" id="{80EECF09-617D-4666-8A64-FD7E41A27742}"/>
                  </a:ext>
                </a:extLst>
              </p:cNvPr>
              <p:cNvSpPr/>
              <p:nvPr/>
            </p:nvSpPr>
            <p:spPr>
              <a:xfrm rot="13500000" flipH="1">
                <a:off x="6618121" y="4003890"/>
                <a:ext cx="83216" cy="48884"/>
              </a:xfrm>
              <a:prstGeom prst="flowChartDelay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フローチャート: 論理積ゲート 111">
                <a:extLst>
                  <a:ext uri="{FF2B5EF4-FFF2-40B4-BE49-F238E27FC236}">
                    <a16:creationId xmlns:a16="http://schemas.microsoft.com/office/drawing/2014/main" id="{CB20447B-7970-4EEE-8EC7-DC5131371FB8}"/>
                  </a:ext>
                </a:extLst>
              </p:cNvPr>
              <p:cNvSpPr/>
              <p:nvPr/>
            </p:nvSpPr>
            <p:spPr>
              <a:xfrm rot="7200000">
                <a:off x="5697507" y="4037937"/>
                <a:ext cx="83216" cy="62514"/>
              </a:xfrm>
              <a:prstGeom prst="flowChartDelay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フローチャート: 論理積ゲート 112">
                <a:extLst>
                  <a:ext uri="{FF2B5EF4-FFF2-40B4-BE49-F238E27FC236}">
                    <a16:creationId xmlns:a16="http://schemas.microsoft.com/office/drawing/2014/main" id="{CCE4E149-7309-4400-99D0-92B214D050A9}"/>
                  </a:ext>
                </a:extLst>
              </p:cNvPr>
              <p:cNvSpPr/>
              <p:nvPr/>
            </p:nvSpPr>
            <p:spPr>
              <a:xfrm rot="14400000" flipH="1">
                <a:off x="6564230" y="4040126"/>
                <a:ext cx="83216" cy="53757"/>
              </a:xfrm>
              <a:prstGeom prst="flowChartDelay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フローチャート: 論理積ゲート 113">
                <a:extLst>
                  <a:ext uri="{FF2B5EF4-FFF2-40B4-BE49-F238E27FC236}">
                    <a16:creationId xmlns:a16="http://schemas.microsoft.com/office/drawing/2014/main" id="{0A2603EA-C8F6-4558-8337-6D83297F2172}"/>
                  </a:ext>
                </a:extLst>
              </p:cNvPr>
              <p:cNvSpPr/>
              <p:nvPr/>
            </p:nvSpPr>
            <p:spPr>
              <a:xfrm rot="5400000">
                <a:off x="6034832" y="4092626"/>
                <a:ext cx="83216" cy="95250"/>
              </a:xfrm>
              <a:prstGeom prst="flowChartDelay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フローチャート: 論理積ゲート 114">
                <a:extLst>
                  <a:ext uri="{FF2B5EF4-FFF2-40B4-BE49-F238E27FC236}">
                    <a16:creationId xmlns:a16="http://schemas.microsoft.com/office/drawing/2014/main" id="{1F52F85A-6CF2-403A-B9B4-240CA101A526}"/>
                  </a:ext>
                </a:extLst>
              </p:cNvPr>
              <p:cNvSpPr/>
              <p:nvPr/>
            </p:nvSpPr>
            <p:spPr>
              <a:xfrm rot="5400000">
                <a:off x="6237472" y="4092626"/>
                <a:ext cx="83216" cy="95250"/>
              </a:xfrm>
              <a:prstGeom prst="flowChartDelay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フローチャート: 論理積ゲート 115">
                <a:extLst>
                  <a:ext uri="{FF2B5EF4-FFF2-40B4-BE49-F238E27FC236}">
                    <a16:creationId xmlns:a16="http://schemas.microsoft.com/office/drawing/2014/main" id="{2C2AAAD3-9730-4BB0-BA51-F7F194A1CF16}"/>
                  </a:ext>
                </a:extLst>
              </p:cNvPr>
              <p:cNvSpPr/>
              <p:nvPr/>
            </p:nvSpPr>
            <p:spPr>
              <a:xfrm rot="5772648">
                <a:off x="5936527" y="4092421"/>
                <a:ext cx="83216" cy="87023"/>
              </a:xfrm>
              <a:prstGeom prst="flowChartDelay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フローチャート: 論理積ゲート 116">
                <a:extLst>
                  <a:ext uri="{FF2B5EF4-FFF2-40B4-BE49-F238E27FC236}">
                    <a16:creationId xmlns:a16="http://schemas.microsoft.com/office/drawing/2014/main" id="{04B59456-0E87-4DDD-9146-D75DEE4B3861}"/>
                  </a:ext>
                </a:extLst>
              </p:cNvPr>
              <p:cNvSpPr/>
              <p:nvPr/>
            </p:nvSpPr>
            <p:spPr>
              <a:xfrm rot="15827352" flipH="1">
                <a:off x="6339269" y="4092421"/>
                <a:ext cx="83216" cy="87023"/>
              </a:xfrm>
              <a:prstGeom prst="flowChartDelay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フローチャート: 論理積ゲート 117">
                <a:extLst>
                  <a:ext uri="{FF2B5EF4-FFF2-40B4-BE49-F238E27FC236}">
                    <a16:creationId xmlns:a16="http://schemas.microsoft.com/office/drawing/2014/main" id="{F8351B10-9F2B-49AE-8E15-512917111E72}"/>
                  </a:ext>
                </a:extLst>
              </p:cNvPr>
              <p:cNvSpPr/>
              <p:nvPr/>
            </p:nvSpPr>
            <p:spPr>
              <a:xfrm rot="14844105" flipH="1">
                <a:off x="6504223" y="4063118"/>
                <a:ext cx="83216" cy="62285"/>
              </a:xfrm>
              <a:prstGeom prst="flowChartDelay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フローチャート: 論理積ゲート 118">
                <a:extLst>
                  <a:ext uri="{FF2B5EF4-FFF2-40B4-BE49-F238E27FC236}">
                    <a16:creationId xmlns:a16="http://schemas.microsoft.com/office/drawing/2014/main" id="{24A9E496-F583-4284-A91E-EB6F7DAB95F5}"/>
                  </a:ext>
                </a:extLst>
              </p:cNvPr>
              <p:cNvSpPr/>
              <p:nvPr/>
            </p:nvSpPr>
            <p:spPr>
              <a:xfrm rot="15351617" flipH="1">
                <a:off x="6431123" y="4086682"/>
                <a:ext cx="83216" cy="62285"/>
              </a:xfrm>
              <a:prstGeom prst="flowChartDelay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フローチャート: 論理積ゲート 119">
                <a:extLst>
                  <a:ext uri="{FF2B5EF4-FFF2-40B4-BE49-F238E27FC236}">
                    <a16:creationId xmlns:a16="http://schemas.microsoft.com/office/drawing/2014/main" id="{50814BFD-EDEC-45B5-9947-6A96F0944EA5}"/>
                  </a:ext>
                </a:extLst>
              </p:cNvPr>
              <p:cNvSpPr/>
              <p:nvPr/>
            </p:nvSpPr>
            <p:spPr>
              <a:xfrm rot="6755895">
                <a:off x="5768450" y="4070393"/>
                <a:ext cx="83216" cy="62285"/>
              </a:xfrm>
              <a:prstGeom prst="flowChartDelay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" name="フローチャート: 論理積ゲート 120">
                <a:extLst>
                  <a:ext uri="{FF2B5EF4-FFF2-40B4-BE49-F238E27FC236}">
                    <a16:creationId xmlns:a16="http://schemas.microsoft.com/office/drawing/2014/main" id="{A23814CA-B1FA-4C1A-A6B1-0C3CFA971DAC}"/>
                  </a:ext>
                </a:extLst>
              </p:cNvPr>
              <p:cNvSpPr/>
              <p:nvPr/>
            </p:nvSpPr>
            <p:spPr>
              <a:xfrm rot="6248383">
                <a:off x="5843103" y="4092538"/>
                <a:ext cx="83216" cy="62285"/>
              </a:xfrm>
              <a:prstGeom prst="flowChartDelay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9" name="グループ化 78">
              <a:extLst>
                <a:ext uri="{FF2B5EF4-FFF2-40B4-BE49-F238E27FC236}">
                  <a16:creationId xmlns:a16="http://schemas.microsoft.com/office/drawing/2014/main" id="{907A4361-21AB-4081-9016-F8DE056A71BB}"/>
                </a:ext>
              </a:extLst>
            </p:cNvPr>
            <p:cNvGrpSpPr/>
            <p:nvPr/>
          </p:nvGrpSpPr>
          <p:grpSpPr>
            <a:xfrm>
              <a:off x="5271590" y="805124"/>
              <a:ext cx="1880559" cy="1673524"/>
              <a:chOff x="3549574" y="286952"/>
              <a:chExt cx="1880559" cy="1673524"/>
            </a:xfrm>
          </p:grpSpPr>
          <p:sp>
            <p:nvSpPr>
              <p:cNvPr id="106" name="円柱 105">
                <a:extLst>
                  <a:ext uri="{FF2B5EF4-FFF2-40B4-BE49-F238E27FC236}">
                    <a16:creationId xmlns:a16="http://schemas.microsoft.com/office/drawing/2014/main" id="{7A66D755-8B4D-4D44-A5EB-7E1C16708430}"/>
                  </a:ext>
                </a:extLst>
              </p:cNvPr>
              <p:cNvSpPr/>
              <p:nvPr/>
            </p:nvSpPr>
            <p:spPr>
              <a:xfrm>
                <a:off x="3549574" y="286952"/>
                <a:ext cx="1880559" cy="1673524"/>
              </a:xfrm>
              <a:prstGeom prst="can">
                <a:avLst>
                  <a:gd name="adj" fmla="val 38402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テキスト ボックス 106">
                <a:extLst>
                  <a:ext uri="{FF2B5EF4-FFF2-40B4-BE49-F238E27FC236}">
                    <a16:creationId xmlns:a16="http://schemas.microsoft.com/office/drawing/2014/main" id="{51231464-8DF8-4D1C-8063-C20174799098}"/>
                  </a:ext>
                </a:extLst>
              </p:cNvPr>
              <p:cNvSpPr txBox="1"/>
              <p:nvPr/>
            </p:nvSpPr>
            <p:spPr>
              <a:xfrm>
                <a:off x="3823126" y="1087997"/>
                <a:ext cx="1336426" cy="61881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b="1" dirty="0">
                    <a:ln>
                      <a:solidFill>
                        <a:schemeClr val="tx1"/>
                      </a:solidFill>
                    </a:ln>
                    <a:solidFill>
                      <a:schemeClr val="bg1"/>
                    </a:solidFill>
                    <a:latin typeface="Arial Black" panose="020B0A04020102020204" pitchFamily="34" charset="0"/>
                    <a:ea typeface="メイリオ" panose="020B0604030504040204" pitchFamily="50" charset="-128"/>
                  </a:rPr>
                  <a:t>10%</a:t>
                </a:r>
                <a:endParaRPr lang="ja-JP" altLang="en-US" b="1" dirty="0">
                  <a:ln>
                    <a:solidFill>
                      <a:schemeClr val="tx1"/>
                    </a:solidFill>
                  </a:ln>
                  <a:solidFill>
                    <a:schemeClr val="bg1"/>
                  </a:solidFill>
                  <a:latin typeface="Arial Black" panose="020B0A04020102020204" pitchFamily="34" charset="0"/>
                  <a:ea typeface="メイリオ" panose="020B0604030504040204" pitchFamily="50" charset="-128"/>
                </a:endParaRPr>
              </a:p>
            </p:txBody>
          </p:sp>
          <p:sp>
            <p:nvSpPr>
              <p:cNvPr id="108" name="テキスト ボックス 107">
                <a:extLst>
                  <a:ext uri="{FF2B5EF4-FFF2-40B4-BE49-F238E27FC236}">
                    <a16:creationId xmlns:a16="http://schemas.microsoft.com/office/drawing/2014/main" id="{1978D265-C54E-4A21-8998-35E844BE74C9}"/>
                  </a:ext>
                </a:extLst>
              </p:cNvPr>
              <p:cNvSpPr txBox="1"/>
              <p:nvPr/>
            </p:nvSpPr>
            <p:spPr>
              <a:xfrm>
                <a:off x="3849961" y="381683"/>
                <a:ext cx="1282756" cy="39696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FadeUp">
                  <a:avLst>
                    <a:gd name="adj" fmla="val 17282"/>
                  </a:avLst>
                </a:prstTxWarp>
                <a:spAutoFit/>
              </a:bodyPr>
              <a:lstStyle/>
              <a:p>
                <a:r>
                  <a:rPr lang="ja-JP" altLang="en-US" b="1" dirty="0">
                    <a:ln>
                      <a:solidFill>
                        <a:schemeClr val="tx1"/>
                      </a:solidFill>
                    </a:ln>
                    <a:solidFill>
                      <a:schemeClr val="bg1"/>
                    </a:solidFill>
                    <a:latin typeface="Arial Black" panose="020B0A04020102020204" pitchFamily="34" charset="0"/>
                    <a:ea typeface="メイリオ" panose="020B0604030504040204" pitchFamily="50" charset="-128"/>
                  </a:rPr>
                  <a:t>消費税</a:t>
                </a:r>
              </a:p>
            </p:txBody>
          </p:sp>
        </p:grpSp>
        <p:sp>
          <p:nvSpPr>
            <p:cNvPr id="80" name="フリーフォーム: 図形 79">
              <a:extLst>
                <a:ext uri="{FF2B5EF4-FFF2-40B4-BE49-F238E27FC236}">
                  <a16:creationId xmlns:a16="http://schemas.microsoft.com/office/drawing/2014/main" id="{F4A27B5A-E96C-4172-B1BA-9DB4723CD5F6}"/>
                </a:ext>
              </a:extLst>
            </p:cNvPr>
            <p:cNvSpPr/>
            <p:nvPr/>
          </p:nvSpPr>
          <p:spPr>
            <a:xfrm>
              <a:off x="5510084" y="2462974"/>
              <a:ext cx="1362031" cy="1649474"/>
            </a:xfrm>
            <a:custGeom>
              <a:avLst/>
              <a:gdLst>
                <a:gd name="connsiteX0" fmla="*/ 94947 w 1362031"/>
                <a:gd name="connsiteY0" fmla="*/ 288 h 1477997"/>
                <a:gd name="connsiteX1" fmla="*/ 234010 w 1362031"/>
                <a:gd name="connsiteY1" fmla="*/ 92091 h 1477997"/>
                <a:gd name="connsiteX2" fmla="*/ 378949 w 1362031"/>
                <a:gd name="connsiteY2" fmla="*/ 662706 h 1477997"/>
                <a:gd name="connsiteX3" fmla="*/ 446154 w 1362031"/>
                <a:gd name="connsiteY3" fmla="*/ 707529 h 1477997"/>
                <a:gd name="connsiteX4" fmla="*/ 455034 w 1362031"/>
                <a:gd name="connsiteY4" fmla="*/ 711528 h 1477997"/>
                <a:gd name="connsiteX5" fmla="*/ 478529 w 1362031"/>
                <a:gd name="connsiteY5" fmla="*/ 687138 h 1477997"/>
                <a:gd name="connsiteX6" fmla="*/ 533466 w 1362031"/>
                <a:gd name="connsiteY6" fmla="*/ 654575 h 1477997"/>
                <a:gd name="connsiteX7" fmla="*/ 552767 w 1362031"/>
                <a:gd name="connsiteY7" fmla="*/ 664679 h 1477997"/>
                <a:gd name="connsiteX8" fmla="*/ 672037 w 1362031"/>
                <a:gd name="connsiteY8" fmla="*/ 682115 h 1477997"/>
                <a:gd name="connsiteX9" fmla="*/ 791307 w 1362031"/>
                <a:gd name="connsiteY9" fmla="*/ 664679 h 1477997"/>
                <a:gd name="connsiteX10" fmla="*/ 813775 w 1362031"/>
                <a:gd name="connsiteY10" fmla="*/ 652918 h 1477997"/>
                <a:gd name="connsiteX11" fmla="*/ 865622 w 1362031"/>
                <a:gd name="connsiteY11" fmla="*/ 683384 h 1477997"/>
                <a:gd name="connsiteX12" fmla="*/ 897351 w 1362031"/>
                <a:gd name="connsiteY12" fmla="*/ 717121 h 1477997"/>
                <a:gd name="connsiteX13" fmla="*/ 898616 w 1362031"/>
                <a:gd name="connsiteY13" fmla="*/ 716611 h 1477997"/>
                <a:gd name="connsiteX14" fmla="*/ 967565 w 1362031"/>
                <a:gd name="connsiteY14" fmla="*/ 674521 h 1477997"/>
                <a:gd name="connsiteX15" fmla="*/ 1135286 w 1362031"/>
                <a:gd name="connsiteY15" fmla="*/ 110182 h 1477997"/>
                <a:gd name="connsiteX16" fmla="*/ 1317820 w 1362031"/>
                <a:gd name="connsiteY16" fmla="*/ 41036 h 1477997"/>
                <a:gd name="connsiteX17" fmla="*/ 1082706 w 1362031"/>
                <a:gd name="connsiteY17" fmla="*/ 832135 h 1477997"/>
                <a:gd name="connsiteX18" fmla="*/ 986716 w 1362031"/>
                <a:gd name="connsiteY18" fmla="*/ 890732 h 1477997"/>
                <a:gd name="connsiteX19" fmla="*/ 1014512 w 1362031"/>
                <a:gd name="connsiteY19" fmla="*/ 990945 h 1477997"/>
                <a:gd name="connsiteX20" fmla="*/ 1034549 w 1362031"/>
                <a:gd name="connsiteY20" fmla="*/ 1401053 h 1477997"/>
                <a:gd name="connsiteX21" fmla="*/ 660881 w 1362031"/>
                <a:gd name="connsiteY21" fmla="*/ 1477997 h 1477997"/>
                <a:gd name="connsiteX22" fmla="*/ 287214 w 1362031"/>
                <a:gd name="connsiteY22" fmla="*/ 1401053 h 1477997"/>
                <a:gd name="connsiteX23" fmla="*/ 319583 w 1362031"/>
                <a:gd name="connsiteY23" fmla="*/ 994736 h 1477997"/>
                <a:gd name="connsiteX24" fmla="*/ 355298 w 1362031"/>
                <a:gd name="connsiteY24" fmla="*/ 879989 h 1477997"/>
                <a:gd name="connsiteX25" fmla="*/ 351783 w 1362031"/>
                <a:gd name="connsiteY25" fmla="*/ 878406 h 1477997"/>
                <a:gd name="connsiteX26" fmla="*/ 257574 w 1362031"/>
                <a:gd name="connsiteY26" fmla="*/ 815572 h 1477997"/>
                <a:gd name="connsiteX27" fmla="*/ 54396 w 1362031"/>
                <a:gd name="connsiteY27" fmla="*/ 15675 h 1477997"/>
                <a:gd name="connsiteX28" fmla="*/ 94947 w 1362031"/>
                <a:gd name="connsiteY28" fmla="*/ 288 h 1477997"/>
                <a:gd name="connsiteX0" fmla="*/ 94947 w 1362031"/>
                <a:gd name="connsiteY0" fmla="*/ 288 h 1534280"/>
                <a:gd name="connsiteX1" fmla="*/ 234010 w 1362031"/>
                <a:gd name="connsiteY1" fmla="*/ 92091 h 1534280"/>
                <a:gd name="connsiteX2" fmla="*/ 378949 w 1362031"/>
                <a:gd name="connsiteY2" fmla="*/ 662706 h 1534280"/>
                <a:gd name="connsiteX3" fmla="*/ 446154 w 1362031"/>
                <a:gd name="connsiteY3" fmla="*/ 707529 h 1534280"/>
                <a:gd name="connsiteX4" fmla="*/ 455034 w 1362031"/>
                <a:gd name="connsiteY4" fmla="*/ 711528 h 1534280"/>
                <a:gd name="connsiteX5" fmla="*/ 478529 w 1362031"/>
                <a:gd name="connsiteY5" fmla="*/ 687138 h 1534280"/>
                <a:gd name="connsiteX6" fmla="*/ 533466 w 1362031"/>
                <a:gd name="connsiteY6" fmla="*/ 654575 h 1534280"/>
                <a:gd name="connsiteX7" fmla="*/ 552767 w 1362031"/>
                <a:gd name="connsiteY7" fmla="*/ 664679 h 1534280"/>
                <a:gd name="connsiteX8" fmla="*/ 672037 w 1362031"/>
                <a:gd name="connsiteY8" fmla="*/ 682115 h 1534280"/>
                <a:gd name="connsiteX9" fmla="*/ 791307 w 1362031"/>
                <a:gd name="connsiteY9" fmla="*/ 664679 h 1534280"/>
                <a:gd name="connsiteX10" fmla="*/ 813775 w 1362031"/>
                <a:gd name="connsiteY10" fmla="*/ 652918 h 1534280"/>
                <a:gd name="connsiteX11" fmla="*/ 865622 w 1362031"/>
                <a:gd name="connsiteY11" fmla="*/ 683384 h 1534280"/>
                <a:gd name="connsiteX12" fmla="*/ 897351 w 1362031"/>
                <a:gd name="connsiteY12" fmla="*/ 717121 h 1534280"/>
                <a:gd name="connsiteX13" fmla="*/ 898616 w 1362031"/>
                <a:gd name="connsiteY13" fmla="*/ 716611 h 1534280"/>
                <a:gd name="connsiteX14" fmla="*/ 967565 w 1362031"/>
                <a:gd name="connsiteY14" fmla="*/ 674521 h 1534280"/>
                <a:gd name="connsiteX15" fmla="*/ 1135286 w 1362031"/>
                <a:gd name="connsiteY15" fmla="*/ 110182 h 1534280"/>
                <a:gd name="connsiteX16" fmla="*/ 1317820 w 1362031"/>
                <a:gd name="connsiteY16" fmla="*/ 41036 h 1534280"/>
                <a:gd name="connsiteX17" fmla="*/ 1082706 w 1362031"/>
                <a:gd name="connsiteY17" fmla="*/ 832135 h 1534280"/>
                <a:gd name="connsiteX18" fmla="*/ 986716 w 1362031"/>
                <a:gd name="connsiteY18" fmla="*/ 890732 h 1534280"/>
                <a:gd name="connsiteX19" fmla="*/ 1014512 w 1362031"/>
                <a:gd name="connsiteY19" fmla="*/ 990945 h 1534280"/>
                <a:gd name="connsiteX20" fmla="*/ 1034549 w 1362031"/>
                <a:gd name="connsiteY20" fmla="*/ 1401053 h 1534280"/>
                <a:gd name="connsiteX21" fmla="*/ 660881 w 1362031"/>
                <a:gd name="connsiteY21" fmla="*/ 1477997 h 1534280"/>
                <a:gd name="connsiteX22" fmla="*/ 180058 w 1362031"/>
                <a:gd name="connsiteY22" fmla="*/ 1520115 h 1534280"/>
                <a:gd name="connsiteX23" fmla="*/ 319583 w 1362031"/>
                <a:gd name="connsiteY23" fmla="*/ 994736 h 1534280"/>
                <a:gd name="connsiteX24" fmla="*/ 355298 w 1362031"/>
                <a:gd name="connsiteY24" fmla="*/ 879989 h 1534280"/>
                <a:gd name="connsiteX25" fmla="*/ 351783 w 1362031"/>
                <a:gd name="connsiteY25" fmla="*/ 878406 h 1534280"/>
                <a:gd name="connsiteX26" fmla="*/ 257574 w 1362031"/>
                <a:gd name="connsiteY26" fmla="*/ 815572 h 1534280"/>
                <a:gd name="connsiteX27" fmla="*/ 54396 w 1362031"/>
                <a:gd name="connsiteY27" fmla="*/ 15675 h 1534280"/>
                <a:gd name="connsiteX28" fmla="*/ 94947 w 1362031"/>
                <a:gd name="connsiteY28" fmla="*/ 288 h 1534280"/>
                <a:gd name="connsiteX0" fmla="*/ 94947 w 1362031"/>
                <a:gd name="connsiteY0" fmla="*/ 288 h 1536408"/>
                <a:gd name="connsiteX1" fmla="*/ 234010 w 1362031"/>
                <a:gd name="connsiteY1" fmla="*/ 92091 h 1536408"/>
                <a:gd name="connsiteX2" fmla="*/ 378949 w 1362031"/>
                <a:gd name="connsiteY2" fmla="*/ 662706 h 1536408"/>
                <a:gd name="connsiteX3" fmla="*/ 446154 w 1362031"/>
                <a:gd name="connsiteY3" fmla="*/ 707529 h 1536408"/>
                <a:gd name="connsiteX4" fmla="*/ 455034 w 1362031"/>
                <a:gd name="connsiteY4" fmla="*/ 711528 h 1536408"/>
                <a:gd name="connsiteX5" fmla="*/ 478529 w 1362031"/>
                <a:gd name="connsiteY5" fmla="*/ 687138 h 1536408"/>
                <a:gd name="connsiteX6" fmla="*/ 533466 w 1362031"/>
                <a:gd name="connsiteY6" fmla="*/ 654575 h 1536408"/>
                <a:gd name="connsiteX7" fmla="*/ 552767 w 1362031"/>
                <a:gd name="connsiteY7" fmla="*/ 664679 h 1536408"/>
                <a:gd name="connsiteX8" fmla="*/ 672037 w 1362031"/>
                <a:gd name="connsiteY8" fmla="*/ 682115 h 1536408"/>
                <a:gd name="connsiteX9" fmla="*/ 791307 w 1362031"/>
                <a:gd name="connsiteY9" fmla="*/ 664679 h 1536408"/>
                <a:gd name="connsiteX10" fmla="*/ 813775 w 1362031"/>
                <a:gd name="connsiteY10" fmla="*/ 652918 h 1536408"/>
                <a:gd name="connsiteX11" fmla="*/ 865622 w 1362031"/>
                <a:gd name="connsiteY11" fmla="*/ 683384 h 1536408"/>
                <a:gd name="connsiteX12" fmla="*/ 897351 w 1362031"/>
                <a:gd name="connsiteY12" fmla="*/ 717121 h 1536408"/>
                <a:gd name="connsiteX13" fmla="*/ 898616 w 1362031"/>
                <a:gd name="connsiteY13" fmla="*/ 716611 h 1536408"/>
                <a:gd name="connsiteX14" fmla="*/ 967565 w 1362031"/>
                <a:gd name="connsiteY14" fmla="*/ 674521 h 1536408"/>
                <a:gd name="connsiteX15" fmla="*/ 1135286 w 1362031"/>
                <a:gd name="connsiteY15" fmla="*/ 110182 h 1536408"/>
                <a:gd name="connsiteX16" fmla="*/ 1317820 w 1362031"/>
                <a:gd name="connsiteY16" fmla="*/ 41036 h 1536408"/>
                <a:gd name="connsiteX17" fmla="*/ 1082706 w 1362031"/>
                <a:gd name="connsiteY17" fmla="*/ 832135 h 1536408"/>
                <a:gd name="connsiteX18" fmla="*/ 986716 w 1362031"/>
                <a:gd name="connsiteY18" fmla="*/ 890732 h 1536408"/>
                <a:gd name="connsiteX19" fmla="*/ 1014512 w 1362031"/>
                <a:gd name="connsiteY19" fmla="*/ 990945 h 1536408"/>
                <a:gd name="connsiteX20" fmla="*/ 1144086 w 1362031"/>
                <a:gd name="connsiteY20" fmla="*/ 1524878 h 1536408"/>
                <a:gd name="connsiteX21" fmla="*/ 660881 w 1362031"/>
                <a:gd name="connsiteY21" fmla="*/ 1477997 h 1536408"/>
                <a:gd name="connsiteX22" fmla="*/ 180058 w 1362031"/>
                <a:gd name="connsiteY22" fmla="*/ 1520115 h 1536408"/>
                <a:gd name="connsiteX23" fmla="*/ 319583 w 1362031"/>
                <a:gd name="connsiteY23" fmla="*/ 994736 h 1536408"/>
                <a:gd name="connsiteX24" fmla="*/ 355298 w 1362031"/>
                <a:gd name="connsiteY24" fmla="*/ 879989 h 1536408"/>
                <a:gd name="connsiteX25" fmla="*/ 351783 w 1362031"/>
                <a:gd name="connsiteY25" fmla="*/ 878406 h 1536408"/>
                <a:gd name="connsiteX26" fmla="*/ 257574 w 1362031"/>
                <a:gd name="connsiteY26" fmla="*/ 815572 h 1536408"/>
                <a:gd name="connsiteX27" fmla="*/ 54396 w 1362031"/>
                <a:gd name="connsiteY27" fmla="*/ 15675 h 1536408"/>
                <a:gd name="connsiteX28" fmla="*/ 94947 w 1362031"/>
                <a:gd name="connsiteY28" fmla="*/ 288 h 1536408"/>
                <a:gd name="connsiteX0" fmla="*/ 94947 w 1362031"/>
                <a:gd name="connsiteY0" fmla="*/ 288 h 1649474"/>
                <a:gd name="connsiteX1" fmla="*/ 234010 w 1362031"/>
                <a:gd name="connsiteY1" fmla="*/ 92091 h 1649474"/>
                <a:gd name="connsiteX2" fmla="*/ 378949 w 1362031"/>
                <a:gd name="connsiteY2" fmla="*/ 662706 h 1649474"/>
                <a:gd name="connsiteX3" fmla="*/ 446154 w 1362031"/>
                <a:gd name="connsiteY3" fmla="*/ 707529 h 1649474"/>
                <a:gd name="connsiteX4" fmla="*/ 455034 w 1362031"/>
                <a:gd name="connsiteY4" fmla="*/ 711528 h 1649474"/>
                <a:gd name="connsiteX5" fmla="*/ 478529 w 1362031"/>
                <a:gd name="connsiteY5" fmla="*/ 687138 h 1649474"/>
                <a:gd name="connsiteX6" fmla="*/ 533466 w 1362031"/>
                <a:gd name="connsiteY6" fmla="*/ 654575 h 1649474"/>
                <a:gd name="connsiteX7" fmla="*/ 552767 w 1362031"/>
                <a:gd name="connsiteY7" fmla="*/ 664679 h 1649474"/>
                <a:gd name="connsiteX8" fmla="*/ 672037 w 1362031"/>
                <a:gd name="connsiteY8" fmla="*/ 682115 h 1649474"/>
                <a:gd name="connsiteX9" fmla="*/ 791307 w 1362031"/>
                <a:gd name="connsiteY9" fmla="*/ 664679 h 1649474"/>
                <a:gd name="connsiteX10" fmla="*/ 813775 w 1362031"/>
                <a:gd name="connsiteY10" fmla="*/ 652918 h 1649474"/>
                <a:gd name="connsiteX11" fmla="*/ 865622 w 1362031"/>
                <a:gd name="connsiteY11" fmla="*/ 683384 h 1649474"/>
                <a:gd name="connsiteX12" fmla="*/ 897351 w 1362031"/>
                <a:gd name="connsiteY12" fmla="*/ 717121 h 1649474"/>
                <a:gd name="connsiteX13" fmla="*/ 898616 w 1362031"/>
                <a:gd name="connsiteY13" fmla="*/ 716611 h 1649474"/>
                <a:gd name="connsiteX14" fmla="*/ 967565 w 1362031"/>
                <a:gd name="connsiteY14" fmla="*/ 674521 h 1649474"/>
                <a:gd name="connsiteX15" fmla="*/ 1135286 w 1362031"/>
                <a:gd name="connsiteY15" fmla="*/ 110182 h 1649474"/>
                <a:gd name="connsiteX16" fmla="*/ 1317820 w 1362031"/>
                <a:gd name="connsiteY16" fmla="*/ 41036 h 1649474"/>
                <a:gd name="connsiteX17" fmla="*/ 1082706 w 1362031"/>
                <a:gd name="connsiteY17" fmla="*/ 832135 h 1649474"/>
                <a:gd name="connsiteX18" fmla="*/ 986716 w 1362031"/>
                <a:gd name="connsiteY18" fmla="*/ 890732 h 1649474"/>
                <a:gd name="connsiteX19" fmla="*/ 1014512 w 1362031"/>
                <a:gd name="connsiteY19" fmla="*/ 990945 h 1649474"/>
                <a:gd name="connsiteX20" fmla="*/ 1144086 w 1362031"/>
                <a:gd name="connsiteY20" fmla="*/ 1524878 h 1649474"/>
                <a:gd name="connsiteX21" fmla="*/ 663262 w 1362031"/>
                <a:gd name="connsiteY21" fmla="*/ 1649447 h 1649474"/>
                <a:gd name="connsiteX22" fmla="*/ 180058 w 1362031"/>
                <a:gd name="connsiteY22" fmla="*/ 1520115 h 1649474"/>
                <a:gd name="connsiteX23" fmla="*/ 319583 w 1362031"/>
                <a:gd name="connsiteY23" fmla="*/ 994736 h 1649474"/>
                <a:gd name="connsiteX24" fmla="*/ 355298 w 1362031"/>
                <a:gd name="connsiteY24" fmla="*/ 879989 h 1649474"/>
                <a:gd name="connsiteX25" fmla="*/ 351783 w 1362031"/>
                <a:gd name="connsiteY25" fmla="*/ 878406 h 1649474"/>
                <a:gd name="connsiteX26" fmla="*/ 257574 w 1362031"/>
                <a:gd name="connsiteY26" fmla="*/ 815572 h 1649474"/>
                <a:gd name="connsiteX27" fmla="*/ 54396 w 1362031"/>
                <a:gd name="connsiteY27" fmla="*/ 15675 h 1649474"/>
                <a:gd name="connsiteX28" fmla="*/ 94947 w 1362031"/>
                <a:gd name="connsiteY28" fmla="*/ 288 h 1649474"/>
                <a:gd name="connsiteX0" fmla="*/ 94947 w 1362031"/>
                <a:gd name="connsiteY0" fmla="*/ 288 h 1649474"/>
                <a:gd name="connsiteX1" fmla="*/ 234010 w 1362031"/>
                <a:gd name="connsiteY1" fmla="*/ 92091 h 1649474"/>
                <a:gd name="connsiteX2" fmla="*/ 378949 w 1362031"/>
                <a:gd name="connsiteY2" fmla="*/ 662706 h 1649474"/>
                <a:gd name="connsiteX3" fmla="*/ 446154 w 1362031"/>
                <a:gd name="connsiteY3" fmla="*/ 707529 h 1649474"/>
                <a:gd name="connsiteX4" fmla="*/ 455034 w 1362031"/>
                <a:gd name="connsiteY4" fmla="*/ 711528 h 1649474"/>
                <a:gd name="connsiteX5" fmla="*/ 478529 w 1362031"/>
                <a:gd name="connsiteY5" fmla="*/ 687138 h 1649474"/>
                <a:gd name="connsiteX6" fmla="*/ 533466 w 1362031"/>
                <a:gd name="connsiteY6" fmla="*/ 654575 h 1649474"/>
                <a:gd name="connsiteX7" fmla="*/ 552767 w 1362031"/>
                <a:gd name="connsiteY7" fmla="*/ 664679 h 1649474"/>
                <a:gd name="connsiteX8" fmla="*/ 672037 w 1362031"/>
                <a:gd name="connsiteY8" fmla="*/ 682115 h 1649474"/>
                <a:gd name="connsiteX9" fmla="*/ 791307 w 1362031"/>
                <a:gd name="connsiteY9" fmla="*/ 664679 h 1649474"/>
                <a:gd name="connsiteX10" fmla="*/ 813775 w 1362031"/>
                <a:gd name="connsiteY10" fmla="*/ 652918 h 1649474"/>
                <a:gd name="connsiteX11" fmla="*/ 865622 w 1362031"/>
                <a:gd name="connsiteY11" fmla="*/ 683384 h 1649474"/>
                <a:gd name="connsiteX12" fmla="*/ 897351 w 1362031"/>
                <a:gd name="connsiteY12" fmla="*/ 717121 h 1649474"/>
                <a:gd name="connsiteX13" fmla="*/ 898616 w 1362031"/>
                <a:gd name="connsiteY13" fmla="*/ 716611 h 1649474"/>
                <a:gd name="connsiteX14" fmla="*/ 967565 w 1362031"/>
                <a:gd name="connsiteY14" fmla="*/ 674521 h 1649474"/>
                <a:gd name="connsiteX15" fmla="*/ 1135286 w 1362031"/>
                <a:gd name="connsiteY15" fmla="*/ 110182 h 1649474"/>
                <a:gd name="connsiteX16" fmla="*/ 1317820 w 1362031"/>
                <a:gd name="connsiteY16" fmla="*/ 41036 h 1649474"/>
                <a:gd name="connsiteX17" fmla="*/ 1082706 w 1362031"/>
                <a:gd name="connsiteY17" fmla="*/ 832135 h 1649474"/>
                <a:gd name="connsiteX18" fmla="*/ 986716 w 1362031"/>
                <a:gd name="connsiteY18" fmla="*/ 890732 h 1649474"/>
                <a:gd name="connsiteX19" fmla="*/ 1014512 w 1362031"/>
                <a:gd name="connsiteY19" fmla="*/ 990945 h 1649474"/>
                <a:gd name="connsiteX20" fmla="*/ 1144086 w 1362031"/>
                <a:gd name="connsiteY20" fmla="*/ 1524878 h 1649474"/>
                <a:gd name="connsiteX21" fmla="*/ 663262 w 1362031"/>
                <a:gd name="connsiteY21" fmla="*/ 1649447 h 1649474"/>
                <a:gd name="connsiteX22" fmla="*/ 180058 w 1362031"/>
                <a:gd name="connsiteY22" fmla="*/ 1520115 h 1649474"/>
                <a:gd name="connsiteX23" fmla="*/ 355298 w 1362031"/>
                <a:gd name="connsiteY23" fmla="*/ 879989 h 1649474"/>
                <a:gd name="connsiteX24" fmla="*/ 351783 w 1362031"/>
                <a:gd name="connsiteY24" fmla="*/ 878406 h 1649474"/>
                <a:gd name="connsiteX25" fmla="*/ 257574 w 1362031"/>
                <a:gd name="connsiteY25" fmla="*/ 815572 h 1649474"/>
                <a:gd name="connsiteX26" fmla="*/ 54396 w 1362031"/>
                <a:gd name="connsiteY26" fmla="*/ 15675 h 1649474"/>
                <a:gd name="connsiteX27" fmla="*/ 94947 w 1362031"/>
                <a:gd name="connsiteY27" fmla="*/ 288 h 1649474"/>
                <a:gd name="connsiteX0" fmla="*/ 94947 w 1362031"/>
                <a:gd name="connsiteY0" fmla="*/ 288 h 1649474"/>
                <a:gd name="connsiteX1" fmla="*/ 234010 w 1362031"/>
                <a:gd name="connsiteY1" fmla="*/ 92091 h 1649474"/>
                <a:gd name="connsiteX2" fmla="*/ 378949 w 1362031"/>
                <a:gd name="connsiteY2" fmla="*/ 662706 h 1649474"/>
                <a:gd name="connsiteX3" fmla="*/ 446154 w 1362031"/>
                <a:gd name="connsiteY3" fmla="*/ 707529 h 1649474"/>
                <a:gd name="connsiteX4" fmla="*/ 455034 w 1362031"/>
                <a:gd name="connsiteY4" fmla="*/ 711528 h 1649474"/>
                <a:gd name="connsiteX5" fmla="*/ 478529 w 1362031"/>
                <a:gd name="connsiteY5" fmla="*/ 687138 h 1649474"/>
                <a:gd name="connsiteX6" fmla="*/ 533466 w 1362031"/>
                <a:gd name="connsiteY6" fmla="*/ 654575 h 1649474"/>
                <a:gd name="connsiteX7" fmla="*/ 552767 w 1362031"/>
                <a:gd name="connsiteY7" fmla="*/ 664679 h 1649474"/>
                <a:gd name="connsiteX8" fmla="*/ 672037 w 1362031"/>
                <a:gd name="connsiteY8" fmla="*/ 682115 h 1649474"/>
                <a:gd name="connsiteX9" fmla="*/ 791307 w 1362031"/>
                <a:gd name="connsiteY9" fmla="*/ 664679 h 1649474"/>
                <a:gd name="connsiteX10" fmla="*/ 813775 w 1362031"/>
                <a:gd name="connsiteY10" fmla="*/ 652918 h 1649474"/>
                <a:gd name="connsiteX11" fmla="*/ 865622 w 1362031"/>
                <a:gd name="connsiteY11" fmla="*/ 683384 h 1649474"/>
                <a:gd name="connsiteX12" fmla="*/ 897351 w 1362031"/>
                <a:gd name="connsiteY12" fmla="*/ 717121 h 1649474"/>
                <a:gd name="connsiteX13" fmla="*/ 898616 w 1362031"/>
                <a:gd name="connsiteY13" fmla="*/ 716611 h 1649474"/>
                <a:gd name="connsiteX14" fmla="*/ 967565 w 1362031"/>
                <a:gd name="connsiteY14" fmla="*/ 674521 h 1649474"/>
                <a:gd name="connsiteX15" fmla="*/ 1135286 w 1362031"/>
                <a:gd name="connsiteY15" fmla="*/ 110182 h 1649474"/>
                <a:gd name="connsiteX16" fmla="*/ 1317820 w 1362031"/>
                <a:gd name="connsiteY16" fmla="*/ 41036 h 1649474"/>
                <a:gd name="connsiteX17" fmla="*/ 1082706 w 1362031"/>
                <a:gd name="connsiteY17" fmla="*/ 832135 h 1649474"/>
                <a:gd name="connsiteX18" fmla="*/ 986716 w 1362031"/>
                <a:gd name="connsiteY18" fmla="*/ 890732 h 1649474"/>
                <a:gd name="connsiteX19" fmla="*/ 1144086 w 1362031"/>
                <a:gd name="connsiteY19" fmla="*/ 1524878 h 1649474"/>
                <a:gd name="connsiteX20" fmla="*/ 663262 w 1362031"/>
                <a:gd name="connsiteY20" fmla="*/ 1649447 h 1649474"/>
                <a:gd name="connsiteX21" fmla="*/ 180058 w 1362031"/>
                <a:gd name="connsiteY21" fmla="*/ 1520115 h 1649474"/>
                <a:gd name="connsiteX22" fmla="*/ 355298 w 1362031"/>
                <a:gd name="connsiteY22" fmla="*/ 879989 h 1649474"/>
                <a:gd name="connsiteX23" fmla="*/ 351783 w 1362031"/>
                <a:gd name="connsiteY23" fmla="*/ 878406 h 1649474"/>
                <a:gd name="connsiteX24" fmla="*/ 257574 w 1362031"/>
                <a:gd name="connsiteY24" fmla="*/ 815572 h 1649474"/>
                <a:gd name="connsiteX25" fmla="*/ 54396 w 1362031"/>
                <a:gd name="connsiteY25" fmla="*/ 15675 h 1649474"/>
                <a:gd name="connsiteX26" fmla="*/ 94947 w 1362031"/>
                <a:gd name="connsiteY26" fmla="*/ 288 h 1649474"/>
                <a:gd name="connsiteX0" fmla="*/ 94947 w 1362031"/>
                <a:gd name="connsiteY0" fmla="*/ 288 h 1649474"/>
                <a:gd name="connsiteX1" fmla="*/ 234010 w 1362031"/>
                <a:gd name="connsiteY1" fmla="*/ 92091 h 1649474"/>
                <a:gd name="connsiteX2" fmla="*/ 378949 w 1362031"/>
                <a:gd name="connsiteY2" fmla="*/ 662706 h 1649474"/>
                <a:gd name="connsiteX3" fmla="*/ 446154 w 1362031"/>
                <a:gd name="connsiteY3" fmla="*/ 707529 h 1649474"/>
                <a:gd name="connsiteX4" fmla="*/ 455034 w 1362031"/>
                <a:gd name="connsiteY4" fmla="*/ 711528 h 1649474"/>
                <a:gd name="connsiteX5" fmla="*/ 478529 w 1362031"/>
                <a:gd name="connsiteY5" fmla="*/ 687138 h 1649474"/>
                <a:gd name="connsiteX6" fmla="*/ 533466 w 1362031"/>
                <a:gd name="connsiteY6" fmla="*/ 654575 h 1649474"/>
                <a:gd name="connsiteX7" fmla="*/ 552767 w 1362031"/>
                <a:gd name="connsiteY7" fmla="*/ 664679 h 1649474"/>
                <a:gd name="connsiteX8" fmla="*/ 672037 w 1362031"/>
                <a:gd name="connsiteY8" fmla="*/ 682115 h 1649474"/>
                <a:gd name="connsiteX9" fmla="*/ 791307 w 1362031"/>
                <a:gd name="connsiteY9" fmla="*/ 664679 h 1649474"/>
                <a:gd name="connsiteX10" fmla="*/ 813775 w 1362031"/>
                <a:gd name="connsiteY10" fmla="*/ 652918 h 1649474"/>
                <a:gd name="connsiteX11" fmla="*/ 865622 w 1362031"/>
                <a:gd name="connsiteY11" fmla="*/ 683384 h 1649474"/>
                <a:gd name="connsiteX12" fmla="*/ 897351 w 1362031"/>
                <a:gd name="connsiteY12" fmla="*/ 717121 h 1649474"/>
                <a:gd name="connsiteX13" fmla="*/ 898616 w 1362031"/>
                <a:gd name="connsiteY13" fmla="*/ 716611 h 1649474"/>
                <a:gd name="connsiteX14" fmla="*/ 967565 w 1362031"/>
                <a:gd name="connsiteY14" fmla="*/ 674521 h 1649474"/>
                <a:gd name="connsiteX15" fmla="*/ 1135286 w 1362031"/>
                <a:gd name="connsiteY15" fmla="*/ 110182 h 1649474"/>
                <a:gd name="connsiteX16" fmla="*/ 1317820 w 1362031"/>
                <a:gd name="connsiteY16" fmla="*/ 41036 h 1649474"/>
                <a:gd name="connsiteX17" fmla="*/ 1082706 w 1362031"/>
                <a:gd name="connsiteY17" fmla="*/ 832135 h 1649474"/>
                <a:gd name="connsiteX18" fmla="*/ 986716 w 1362031"/>
                <a:gd name="connsiteY18" fmla="*/ 890732 h 1649474"/>
                <a:gd name="connsiteX19" fmla="*/ 1144086 w 1362031"/>
                <a:gd name="connsiteY19" fmla="*/ 1524878 h 1649474"/>
                <a:gd name="connsiteX20" fmla="*/ 663262 w 1362031"/>
                <a:gd name="connsiteY20" fmla="*/ 1649447 h 1649474"/>
                <a:gd name="connsiteX21" fmla="*/ 180058 w 1362031"/>
                <a:gd name="connsiteY21" fmla="*/ 1520115 h 1649474"/>
                <a:gd name="connsiteX22" fmla="*/ 355298 w 1362031"/>
                <a:gd name="connsiteY22" fmla="*/ 879989 h 1649474"/>
                <a:gd name="connsiteX23" fmla="*/ 351783 w 1362031"/>
                <a:gd name="connsiteY23" fmla="*/ 878406 h 1649474"/>
                <a:gd name="connsiteX24" fmla="*/ 257574 w 1362031"/>
                <a:gd name="connsiteY24" fmla="*/ 815572 h 1649474"/>
                <a:gd name="connsiteX25" fmla="*/ 54396 w 1362031"/>
                <a:gd name="connsiteY25" fmla="*/ 15675 h 1649474"/>
                <a:gd name="connsiteX26" fmla="*/ 94947 w 1362031"/>
                <a:gd name="connsiteY26" fmla="*/ 288 h 1649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362031" h="1649474">
                  <a:moveTo>
                    <a:pt x="94947" y="288"/>
                  </a:moveTo>
                  <a:cubicBezTo>
                    <a:pt x="160724" y="4770"/>
                    <a:pt x="278404" y="60485"/>
                    <a:pt x="234010" y="92091"/>
                  </a:cubicBezTo>
                  <a:cubicBezTo>
                    <a:pt x="148432" y="293242"/>
                    <a:pt x="207751" y="526778"/>
                    <a:pt x="378949" y="662706"/>
                  </a:cubicBezTo>
                  <a:cubicBezTo>
                    <a:pt x="400349" y="679697"/>
                    <a:pt x="422838" y="694640"/>
                    <a:pt x="446154" y="707529"/>
                  </a:cubicBezTo>
                  <a:lnTo>
                    <a:pt x="455034" y="711528"/>
                  </a:lnTo>
                  <a:lnTo>
                    <a:pt x="478529" y="687138"/>
                  </a:lnTo>
                  <a:lnTo>
                    <a:pt x="533466" y="654575"/>
                  </a:lnTo>
                  <a:lnTo>
                    <a:pt x="552767" y="664679"/>
                  </a:lnTo>
                  <a:cubicBezTo>
                    <a:pt x="583291" y="675452"/>
                    <a:pt x="625459" y="682115"/>
                    <a:pt x="672037" y="682115"/>
                  </a:cubicBezTo>
                  <a:cubicBezTo>
                    <a:pt x="718615" y="682115"/>
                    <a:pt x="760784" y="675452"/>
                    <a:pt x="791307" y="664679"/>
                  </a:cubicBezTo>
                  <a:lnTo>
                    <a:pt x="813775" y="652918"/>
                  </a:lnTo>
                  <a:lnTo>
                    <a:pt x="865622" y="683384"/>
                  </a:lnTo>
                  <a:lnTo>
                    <a:pt x="897351" y="717121"/>
                  </a:lnTo>
                  <a:lnTo>
                    <a:pt x="898616" y="716611"/>
                  </a:lnTo>
                  <a:cubicBezTo>
                    <a:pt x="922430" y="704668"/>
                    <a:pt x="945501" y="690640"/>
                    <a:pt x="967565" y="674521"/>
                  </a:cubicBezTo>
                  <a:cubicBezTo>
                    <a:pt x="1144080" y="545572"/>
                    <a:pt x="1212723" y="314605"/>
                    <a:pt x="1135286" y="110182"/>
                  </a:cubicBezTo>
                  <a:cubicBezTo>
                    <a:pt x="1065162" y="63321"/>
                    <a:pt x="1290312" y="-33546"/>
                    <a:pt x="1317820" y="41036"/>
                  </a:cubicBezTo>
                  <a:cubicBezTo>
                    <a:pt x="1426373" y="327599"/>
                    <a:pt x="1330148" y="651373"/>
                    <a:pt x="1082706" y="832135"/>
                  </a:cubicBezTo>
                  <a:lnTo>
                    <a:pt x="986716" y="890732"/>
                  </a:lnTo>
                  <a:lnTo>
                    <a:pt x="1144086" y="1524878"/>
                  </a:lnTo>
                  <a:cubicBezTo>
                    <a:pt x="1085544" y="1634628"/>
                    <a:pt x="823933" y="1650241"/>
                    <a:pt x="663262" y="1649447"/>
                  </a:cubicBezTo>
                  <a:cubicBezTo>
                    <a:pt x="502591" y="1648653"/>
                    <a:pt x="231385" y="1648358"/>
                    <a:pt x="180058" y="1520115"/>
                  </a:cubicBezTo>
                  <a:lnTo>
                    <a:pt x="355298" y="879989"/>
                  </a:lnTo>
                  <a:lnTo>
                    <a:pt x="351783" y="878406"/>
                  </a:lnTo>
                  <a:cubicBezTo>
                    <a:pt x="319098" y="860338"/>
                    <a:pt x="287573" y="839391"/>
                    <a:pt x="257574" y="815572"/>
                  </a:cubicBezTo>
                  <a:cubicBezTo>
                    <a:pt x="17586" y="625026"/>
                    <a:pt x="-65569" y="297651"/>
                    <a:pt x="54396" y="15675"/>
                  </a:cubicBezTo>
                  <a:cubicBezTo>
                    <a:pt x="56863" y="2993"/>
                    <a:pt x="73021" y="-1206"/>
                    <a:pt x="94947" y="288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1" name="楕円 80">
              <a:extLst>
                <a:ext uri="{FF2B5EF4-FFF2-40B4-BE49-F238E27FC236}">
                  <a16:creationId xmlns:a16="http://schemas.microsoft.com/office/drawing/2014/main" id="{7ABDAB78-3B91-4BC7-BAAC-DFCEABEDBCCC}"/>
                </a:ext>
              </a:extLst>
            </p:cNvPr>
            <p:cNvSpPr/>
            <p:nvPr/>
          </p:nvSpPr>
          <p:spPr>
            <a:xfrm>
              <a:off x="6025457" y="3111173"/>
              <a:ext cx="310418" cy="310418"/>
            </a:xfrm>
            <a:prstGeom prst="ellipse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82" name="グループ化 81">
              <a:extLst>
                <a:ext uri="{FF2B5EF4-FFF2-40B4-BE49-F238E27FC236}">
                  <a16:creationId xmlns:a16="http://schemas.microsoft.com/office/drawing/2014/main" id="{00764F4F-7D77-43D6-9B7A-BD6B9A3967AD}"/>
                </a:ext>
              </a:extLst>
            </p:cNvPr>
            <p:cNvGrpSpPr/>
            <p:nvPr/>
          </p:nvGrpSpPr>
          <p:grpSpPr>
            <a:xfrm>
              <a:off x="5721788" y="2362059"/>
              <a:ext cx="938622" cy="983485"/>
              <a:chOff x="3080928" y="3421828"/>
              <a:chExt cx="938622" cy="983485"/>
            </a:xfrm>
          </p:grpSpPr>
          <p:sp>
            <p:nvSpPr>
              <p:cNvPr id="87" name="楕円 86">
                <a:extLst>
                  <a:ext uri="{FF2B5EF4-FFF2-40B4-BE49-F238E27FC236}">
                    <a16:creationId xmlns:a16="http://schemas.microsoft.com/office/drawing/2014/main" id="{F2AFE2BE-9205-4EEC-88E4-A0F59A366193}"/>
                  </a:ext>
                </a:extLst>
              </p:cNvPr>
              <p:cNvSpPr/>
              <p:nvPr/>
            </p:nvSpPr>
            <p:spPr>
              <a:xfrm>
                <a:off x="3300003" y="3421828"/>
                <a:ext cx="487772" cy="410852"/>
              </a:xfrm>
              <a:prstGeom prst="ellipse">
                <a:avLst/>
              </a:prstGeom>
              <a:pattFill prst="dkVert">
                <a:fgClr>
                  <a:schemeClr val="bg2">
                    <a:lumMod val="50000"/>
                  </a:schemeClr>
                </a:fgClr>
                <a:bgClr>
                  <a:schemeClr val="bg2">
                    <a:lumMod val="75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楕円 87">
                <a:extLst>
                  <a:ext uri="{FF2B5EF4-FFF2-40B4-BE49-F238E27FC236}">
                    <a16:creationId xmlns:a16="http://schemas.microsoft.com/office/drawing/2014/main" id="{33B468AA-055E-42E0-98A3-99C874F9702E}"/>
                  </a:ext>
                </a:extLst>
              </p:cNvPr>
              <p:cNvSpPr/>
              <p:nvPr/>
            </p:nvSpPr>
            <p:spPr>
              <a:xfrm>
                <a:off x="3080928" y="3534128"/>
                <a:ext cx="938622" cy="638870"/>
              </a:xfrm>
              <a:prstGeom prst="ellipse">
                <a:avLst/>
              </a:prstGeom>
              <a:pattFill prst="dkVert">
                <a:fgClr>
                  <a:schemeClr val="bg2">
                    <a:lumMod val="50000"/>
                  </a:schemeClr>
                </a:fgClr>
                <a:bgClr>
                  <a:schemeClr val="bg2">
                    <a:lumMod val="75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9" name="グループ化 88">
                <a:extLst>
                  <a:ext uri="{FF2B5EF4-FFF2-40B4-BE49-F238E27FC236}">
                    <a16:creationId xmlns:a16="http://schemas.microsoft.com/office/drawing/2014/main" id="{69F6D49B-556B-4C3E-993F-A901C0937FCA}"/>
                  </a:ext>
                </a:extLst>
              </p:cNvPr>
              <p:cNvGrpSpPr/>
              <p:nvPr/>
            </p:nvGrpSpPr>
            <p:grpSpPr>
              <a:xfrm>
                <a:off x="3103150" y="3992544"/>
                <a:ext cx="894176" cy="255746"/>
                <a:chOff x="3079069" y="3992544"/>
                <a:chExt cx="942337" cy="255746"/>
              </a:xfrm>
            </p:grpSpPr>
            <p:sp>
              <p:nvSpPr>
                <p:cNvPr id="102" name="楕円 101">
                  <a:extLst>
                    <a:ext uri="{FF2B5EF4-FFF2-40B4-BE49-F238E27FC236}">
                      <a16:creationId xmlns:a16="http://schemas.microsoft.com/office/drawing/2014/main" id="{907B1950-B114-42C8-AD48-E1AED67C87B4}"/>
                    </a:ext>
                  </a:extLst>
                </p:cNvPr>
                <p:cNvSpPr/>
                <p:nvPr/>
              </p:nvSpPr>
              <p:spPr>
                <a:xfrm rot="20700000">
                  <a:off x="3079069" y="3992544"/>
                  <a:ext cx="209108" cy="255746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" name="楕円 102">
                  <a:extLst>
                    <a:ext uri="{FF2B5EF4-FFF2-40B4-BE49-F238E27FC236}">
                      <a16:creationId xmlns:a16="http://schemas.microsoft.com/office/drawing/2014/main" id="{316DCC24-7485-4AB6-9271-E556FDAD9531}"/>
                    </a:ext>
                  </a:extLst>
                </p:cNvPr>
                <p:cNvSpPr/>
                <p:nvPr/>
              </p:nvSpPr>
              <p:spPr>
                <a:xfrm rot="20700000">
                  <a:off x="3117095" y="4039051"/>
                  <a:ext cx="133058" cy="162732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" name="楕円 103">
                  <a:extLst>
                    <a:ext uri="{FF2B5EF4-FFF2-40B4-BE49-F238E27FC236}">
                      <a16:creationId xmlns:a16="http://schemas.microsoft.com/office/drawing/2014/main" id="{566B3E1B-1FBF-428C-A8D8-70B5B21096B8}"/>
                    </a:ext>
                  </a:extLst>
                </p:cNvPr>
                <p:cNvSpPr/>
                <p:nvPr/>
              </p:nvSpPr>
              <p:spPr>
                <a:xfrm rot="900000" flipH="1">
                  <a:off x="3812298" y="3992544"/>
                  <a:ext cx="209108" cy="255746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" name="楕円 104">
                  <a:extLst>
                    <a:ext uri="{FF2B5EF4-FFF2-40B4-BE49-F238E27FC236}">
                      <a16:creationId xmlns:a16="http://schemas.microsoft.com/office/drawing/2014/main" id="{C67440EE-2A60-4CBF-8609-DE0E3E79B8DF}"/>
                    </a:ext>
                  </a:extLst>
                </p:cNvPr>
                <p:cNvSpPr/>
                <p:nvPr/>
              </p:nvSpPr>
              <p:spPr>
                <a:xfrm rot="900000" flipH="1">
                  <a:off x="3850322" y="4039051"/>
                  <a:ext cx="133058" cy="162732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0" name="楕円 190">
                <a:extLst>
                  <a:ext uri="{FF2B5EF4-FFF2-40B4-BE49-F238E27FC236}">
                    <a16:creationId xmlns:a16="http://schemas.microsoft.com/office/drawing/2014/main" id="{3710D171-78CB-43F5-9844-409D346C7456}"/>
                  </a:ext>
                </a:extLst>
              </p:cNvPr>
              <p:cNvSpPr/>
              <p:nvPr/>
            </p:nvSpPr>
            <p:spPr>
              <a:xfrm>
                <a:off x="3186253" y="3705341"/>
                <a:ext cx="718996" cy="699972"/>
              </a:xfrm>
              <a:custGeom>
                <a:avLst/>
                <a:gdLst>
                  <a:gd name="connsiteX0" fmla="*/ 0 w 718996"/>
                  <a:gd name="connsiteY0" fmla="*/ 411884 h 823767"/>
                  <a:gd name="connsiteX1" fmla="*/ 359498 w 718996"/>
                  <a:gd name="connsiteY1" fmla="*/ 0 h 823767"/>
                  <a:gd name="connsiteX2" fmla="*/ 718996 w 718996"/>
                  <a:gd name="connsiteY2" fmla="*/ 411884 h 823767"/>
                  <a:gd name="connsiteX3" fmla="*/ 359498 w 718996"/>
                  <a:gd name="connsiteY3" fmla="*/ 823768 h 823767"/>
                  <a:gd name="connsiteX4" fmla="*/ 0 w 718996"/>
                  <a:gd name="connsiteY4" fmla="*/ 411884 h 823767"/>
                  <a:gd name="connsiteX0" fmla="*/ 0 w 718996"/>
                  <a:gd name="connsiteY0" fmla="*/ 411884 h 823768"/>
                  <a:gd name="connsiteX1" fmla="*/ 359498 w 718996"/>
                  <a:gd name="connsiteY1" fmla="*/ 0 h 823768"/>
                  <a:gd name="connsiteX2" fmla="*/ 718996 w 718996"/>
                  <a:gd name="connsiteY2" fmla="*/ 411884 h 823768"/>
                  <a:gd name="connsiteX3" fmla="*/ 359498 w 718996"/>
                  <a:gd name="connsiteY3" fmla="*/ 823768 h 823768"/>
                  <a:gd name="connsiteX4" fmla="*/ 0 w 718996"/>
                  <a:gd name="connsiteY4" fmla="*/ 411884 h 823768"/>
                  <a:gd name="connsiteX0" fmla="*/ 0 w 718996"/>
                  <a:gd name="connsiteY0" fmla="*/ 411884 h 823768"/>
                  <a:gd name="connsiteX1" fmla="*/ 359498 w 718996"/>
                  <a:gd name="connsiteY1" fmla="*/ 0 h 823768"/>
                  <a:gd name="connsiteX2" fmla="*/ 718996 w 718996"/>
                  <a:gd name="connsiteY2" fmla="*/ 411884 h 823768"/>
                  <a:gd name="connsiteX3" fmla="*/ 359498 w 718996"/>
                  <a:gd name="connsiteY3" fmla="*/ 823768 h 823768"/>
                  <a:gd name="connsiteX4" fmla="*/ 0 w 718996"/>
                  <a:gd name="connsiteY4" fmla="*/ 411884 h 823768"/>
                  <a:gd name="connsiteX0" fmla="*/ 0 w 718996"/>
                  <a:gd name="connsiteY0" fmla="*/ 411884 h 823768"/>
                  <a:gd name="connsiteX1" fmla="*/ 359498 w 718996"/>
                  <a:gd name="connsiteY1" fmla="*/ 0 h 823768"/>
                  <a:gd name="connsiteX2" fmla="*/ 718996 w 718996"/>
                  <a:gd name="connsiteY2" fmla="*/ 411884 h 823768"/>
                  <a:gd name="connsiteX3" fmla="*/ 359498 w 718996"/>
                  <a:gd name="connsiteY3" fmla="*/ 823768 h 823768"/>
                  <a:gd name="connsiteX4" fmla="*/ 0 w 718996"/>
                  <a:gd name="connsiteY4" fmla="*/ 411884 h 823768"/>
                  <a:gd name="connsiteX0" fmla="*/ 0 w 718996"/>
                  <a:gd name="connsiteY0" fmla="*/ 335684 h 747568"/>
                  <a:gd name="connsiteX1" fmla="*/ 353148 w 718996"/>
                  <a:gd name="connsiteY1" fmla="*/ 0 h 747568"/>
                  <a:gd name="connsiteX2" fmla="*/ 718996 w 718996"/>
                  <a:gd name="connsiteY2" fmla="*/ 335684 h 747568"/>
                  <a:gd name="connsiteX3" fmla="*/ 359498 w 718996"/>
                  <a:gd name="connsiteY3" fmla="*/ 747568 h 747568"/>
                  <a:gd name="connsiteX4" fmla="*/ 0 w 718996"/>
                  <a:gd name="connsiteY4" fmla="*/ 335684 h 7475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18996" h="747568">
                    <a:moveTo>
                      <a:pt x="0" y="335684"/>
                    </a:moveTo>
                    <a:cubicBezTo>
                      <a:pt x="0" y="108207"/>
                      <a:pt x="154603" y="0"/>
                      <a:pt x="353148" y="0"/>
                    </a:cubicBezTo>
                    <a:cubicBezTo>
                      <a:pt x="551693" y="0"/>
                      <a:pt x="718996" y="108207"/>
                      <a:pt x="718996" y="335684"/>
                    </a:cubicBezTo>
                    <a:cubicBezTo>
                      <a:pt x="718996" y="563161"/>
                      <a:pt x="558043" y="747568"/>
                      <a:pt x="359498" y="747568"/>
                    </a:cubicBezTo>
                    <a:cubicBezTo>
                      <a:pt x="160953" y="747568"/>
                      <a:pt x="0" y="563161"/>
                      <a:pt x="0" y="335684"/>
                    </a:cubicBezTo>
                    <a:close/>
                  </a:path>
                </a:pathLst>
              </a:custGeom>
              <a:solidFill>
                <a:srgbClr val="FF6699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C02A3610-97EE-4A46-BEBC-36E4A7685127}"/>
                  </a:ext>
                </a:extLst>
              </p:cNvPr>
              <p:cNvSpPr/>
              <p:nvPr/>
            </p:nvSpPr>
            <p:spPr>
              <a:xfrm rot="5400000">
                <a:off x="3320056" y="3902016"/>
                <a:ext cx="96946" cy="104784"/>
              </a:xfrm>
              <a:custGeom>
                <a:avLst/>
                <a:gdLst>
                  <a:gd name="connsiteX0" fmla="*/ 0 w 190595"/>
                  <a:gd name="connsiteY0" fmla="*/ 125196 h 125196"/>
                  <a:gd name="connsiteX1" fmla="*/ 72614 w 190595"/>
                  <a:gd name="connsiteY1" fmla="*/ 0 h 125196"/>
                  <a:gd name="connsiteX2" fmla="*/ 117982 w 190595"/>
                  <a:gd name="connsiteY2" fmla="*/ 0 h 125196"/>
                  <a:gd name="connsiteX3" fmla="*/ 190595 w 190595"/>
                  <a:gd name="connsiteY3" fmla="*/ 125196 h 125196"/>
                  <a:gd name="connsiteX4" fmla="*/ 146401 w 190595"/>
                  <a:gd name="connsiteY4" fmla="*/ 125196 h 125196"/>
                  <a:gd name="connsiteX5" fmla="*/ 95300 w 190595"/>
                  <a:gd name="connsiteY5" fmla="*/ 37091 h 125196"/>
                  <a:gd name="connsiteX6" fmla="*/ 44199 w 190595"/>
                  <a:gd name="connsiteY6" fmla="*/ 125196 h 1251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0595" h="125196">
                    <a:moveTo>
                      <a:pt x="0" y="125196"/>
                    </a:moveTo>
                    <a:lnTo>
                      <a:pt x="72614" y="0"/>
                    </a:lnTo>
                    <a:lnTo>
                      <a:pt x="117982" y="0"/>
                    </a:lnTo>
                    <a:lnTo>
                      <a:pt x="190595" y="125196"/>
                    </a:lnTo>
                    <a:lnTo>
                      <a:pt x="146401" y="125196"/>
                    </a:lnTo>
                    <a:lnTo>
                      <a:pt x="95300" y="37091"/>
                    </a:lnTo>
                    <a:lnTo>
                      <a:pt x="44199" y="125196"/>
                    </a:lnTo>
                    <a:close/>
                  </a:path>
                </a:pathLst>
              </a:cu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2" name="フリーフォーム: 図形 91">
                <a:extLst>
                  <a:ext uri="{FF2B5EF4-FFF2-40B4-BE49-F238E27FC236}">
                    <a16:creationId xmlns:a16="http://schemas.microsoft.com/office/drawing/2014/main" id="{52A8705A-BDE2-4FEA-B388-A6B5FCE787EF}"/>
                  </a:ext>
                </a:extLst>
              </p:cNvPr>
              <p:cNvSpPr/>
              <p:nvPr/>
            </p:nvSpPr>
            <p:spPr>
              <a:xfrm rot="16200000" flipH="1">
                <a:off x="3659129" y="3902016"/>
                <a:ext cx="96946" cy="104784"/>
              </a:xfrm>
              <a:custGeom>
                <a:avLst/>
                <a:gdLst>
                  <a:gd name="connsiteX0" fmla="*/ 0 w 190595"/>
                  <a:gd name="connsiteY0" fmla="*/ 125196 h 125196"/>
                  <a:gd name="connsiteX1" fmla="*/ 72614 w 190595"/>
                  <a:gd name="connsiteY1" fmla="*/ 0 h 125196"/>
                  <a:gd name="connsiteX2" fmla="*/ 117982 w 190595"/>
                  <a:gd name="connsiteY2" fmla="*/ 0 h 125196"/>
                  <a:gd name="connsiteX3" fmla="*/ 190595 w 190595"/>
                  <a:gd name="connsiteY3" fmla="*/ 125196 h 125196"/>
                  <a:gd name="connsiteX4" fmla="*/ 146401 w 190595"/>
                  <a:gd name="connsiteY4" fmla="*/ 125196 h 125196"/>
                  <a:gd name="connsiteX5" fmla="*/ 95300 w 190595"/>
                  <a:gd name="connsiteY5" fmla="*/ 37091 h 125196"/>
                  <a:gd name="connsiteX6" fmla="*/ 44199 w 190595"/>
                  <a:gd name="connsiteY6" fmla="*/ 125196 h 1251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0595" h="125196">
                    <a:moveTo>
                      <a:pt x="0" y="125196"/>
                    </a:moveTo>
                    <a:lnTo>
                      <a:pt x="72614" y="0"/>
                    </a:lnTo>
                    <a:lnTo>
                      <a:pt x="117982" y="0"/>
                    </a:lnTo>
                    <a:lnTo>
                      <a:pt x="190595" y="125196"/>
                    </a:lnTo>
                    <a:lnTo>
                      <a:pt x="146401" y="125196"/>
                    </a:lnTo>
                    <a:lnTo>
                      <a:pt x="95300" y="37091"/>
                    </a:lnTo>
                    <a:lnTo>
                      <a:pt x="44199" y="125196"/>
                    </a:lnTo>
                    <a:close/>
                  </a:path>
                </a:pathLst>
              </a:cu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3" name="グループ化 92">
                <a:extLst>
                  <a:ext uri="{FF2B5EF4-FFF2-40B4-BE49-F238E27FC236}">
                    <a16:creationId xmlns:a16="http://schemas.microsoft.com/office/drawing/2014/main" id="{9565E34A-9EA7-4887-8190-622ACEA343F5}"/>
                  </a:ext>
                </a:extLst>
              </p:cNvPr>
              <p:cNvGrpSpPr/>
              <p:nvPr/>
            </p:nvGrpSpPr>
            <p:grpSpPr>
              <a:xfrm>
                <a:off x="3449576" y="4021183"/>
                <a:ext cx="169924" cy="105038"/>
                <a:chOff x="3225740" y="1685615"/>
                <a:chExt cx="317560" cy="159844"/>
              </a:xfrm>
              <a:solidFill>
                <a:srgbClr val="FF5050"/>
              </a:solidFill>
            </p:grpSpPr>
            <p:sp>
              <p:nvSpPr>
                <p:cNvPr id="99" name="フリーフォーム: 図形 98">
                  <a:extLst>
                    <a:ext uri="{FF2B5EF4-FFF2-40B4-BE49-F238E27FC236}">
                      <a16:creationId xmlns:a16="http://schemas.microsoft.com/office/drawing/2014/main" id="{5F874528-E119-4798-9B17-602FC15B1605}"/>
                    </a:ext>
                  </a:extLst>
                </p:cNvPr>
                <p:cNvSpPr/>
                <p:nvPr/>
              </p:nvSpPr>
              <p:spPr>
                <a:xfrm>
                  <a:off x="3225740" y="1685615"/>
                  <a:ext cx="317560" cy="159844"/>
                </a:xfrm>
                <a:custGeom>
                  <a:avLst/>
                  <a:gdLst>
                    <a:gd name="connsiteX0" fmla="*/ 85800 w 317560"/>
                    <a:gd name="connsiteY0" fmla="*/ 0 h 159844"/>
                    <a:gd name="connsiteX1" fmla="*/ 96976 w 317560"/>
                    <a:gd name="connsiteY1" fmla="*/ 2803 h 159844"/>
                    <a:gd name="connsiteX2" fmla="*/ 158780 w 317560"/>
                    <a:gd name="connsiteY2" fmla="*/ 7444 h 159844"/>
                    <a:gd name="connsiteX3" fmla="*/ 220584 w 317560"/>
                    <a:gd name="connsiteY3" fmla="*/ 2803 h 159844"/>
                    <a:gd name="connsiteX4" fmla="*/ 225793 w 317560"/>
                    <a:gd name="connsiteY4" fmla="*/ 1497 h 159844"/>
                    <a:gd name="connsiteX5" fmla="*/ 268445 w 317560"/>
                    <a:gd name="connsiteY5" fmla="*/ 28790 h 159844"/>
                    <a:gd name="connsiteX6" fmla="*/ 317560 w 317560"/>
                    <a:gd name="connsiteY6" fmla="*/ 100786 h 159844"/>
                    <a:gd name="connsiteX7" fmla="*/ 158780 w 317560"/>
                    <a:gd name="connsiteY7" fmla="*/ 159844 h 159844"/>
                    <a:gd name="connsiteX8" fmla="*/ 0 w 317560"/>
                    <a:gd name="connsiteY8" fmla="*/ 100786 h 159844"/>
                    <a:gd name="connsiteX9" fmla="*/ 43897 w 317560"/>
                    <a:gd name="connsiteY9" fmla="*/ 28790 h 159844"/>
                    <a:gd name="connsiteX0" fmla="*/ 158780 w 317560"/>
                    <a:gd name="connsiteY0" fmla="*/ 7444 h 159844"/>
                    <a:gd name="connsiteX1" fmla="*/ 220584 w 317560"/>
                    <a:gd name="connsiteY1" fmla="*/ 2803 h 159844"/>
                    <a:gd name="connsiteX2" fmla="*/ 225793 w 317560"/>
                    <a:gd name="connsiteY2" fmla="*/ 1497 h 159844"/>
                    <a:gd name="connsiteX3" fmla="*/ 268445 w 317560"/>
                    <a:gd name="connsiteY3" fmla="*/ 28790 h 159844"/>
                    <a:gd name="connsiteX4" fmla="*/ 317560 w 317560"/>
                    <a:gd name="connsiteY4" fmla="*/ 100786 h 159844"/>
                    <a:gd name="connsiteX5" fmla="*/ 158780 w 317560"/>
                    <a:gd name="connsiteY5" fmla="*/ 159844 h 159844"/>
                    <a:gd name="connsiteX6" fmla="*/ 0 w 317560"/>
                    <a:gd name="connsiteY6" fmla="*/ 100786 h 159844"/>
                    <a:gd name="connsiteX7" fmla="*/ 43897 w 317560"/>
                    <a:gd name="connsiteY7" fmla="*/ 28790 h 159844"/>
                    <a:gd name="connsiteX8" fmla="*/ 85800 w 317560"/>
                    <a:gd name="connsiteY8" fmla="*/ 0 h 159844"/>
                    <a:gd name="connsiteX9" fmla="*/ 96976 w 317560"/>
                    <a:gd name="connsiteY9" fmla="*/ 2803 h 159844"/>
                    <a:gd name="connsiteX10" fmla="*/ 250220 w 317560"/>
                    <a:gd name="connsiteY10" fmla="*/ 98884 h 159844"/>
                    <a:gd name="connsiteX0" fmla="*/ 158780 w 317560"/>
                    <a:gd name="connsiteY0" fmla="*/ 7444 h 159844"/>
                    <a:gd name="connsiteX1" fmla="*/ 220584 w 317560"/>
                    <a:gd name="connsiteY1" fmla="*/ 2803 h 159844"/>
                    <a:gd name="connsiteX2" fmla="*/ 225793 w 317560"/>
                    <a:gd name="connsiteY2" fmla="*/ 1497 h 159844"/>
                    <a:gd name="connsiteX3" fmla="*/ 268445 w 317560"/>
                    <a:gd name="connsiteY3" fmla="*/ 28790 h 159844"/>
                    <a:gd name="connsiteX4" fmla="*/ 317560 w 317560"/>
                    <a:gd name="connsiteY4" fmla="*/ 100786 h 159844"/>
                    <a:gd name="connsiteX5" fmla="*/ 158780 w 317560"/>
                    <a:gd name="connsiteY5" fmla="*/ 159844 h 159844"/>
                    <a:gd name="connsiteX6" fmla="*/ 0 w 317560"/>
                    <a:gd name="connsiteY6" fmla="*/ 100786 h 159844"/>
                    <a:gd name="connsiteX7" fmla="*/ 43897 w 317560"/>
                    <a:gd name="connsiteY7" fmla="*/ 28790 h 159844"/>
                    <a:gd name="connsiteX8" fmla="*/ 85800 w 317560"/>
                    <a:gd name="connsiteY8" fmla="*/ 0 h 159844"/>
                    <a:gd name="connsiteX9" fmla="*/ 96976 w 317560"/>
                    <a:gd name="connsiteY9" fmla="*/ 2803 h 159844"/>
                    <a:gd name="connsiteX0" fmla="*/ 220584 w 317560"/>
                    <a:gd name="connsiteY0" fmla="*/ 2803 h 159844"/>
                    <a:gd name="connsiteX1" fmla="*/ 225793 w 317560"/>
                    <a:gd name="connsiteY1" fmla="*/ 1497 h 159844"/>
                    <a:gd name="connsiteX2" fmla="*/ 268445 w 317560"/>
                    <a:gd name="connsiteY2" fmla="*/ 28790 h 159844"/>
                    <a:gd name="connsiteX3" fmla="*/ 317560 w 317560"/>
                    <a:gd name="connsiteY3" fmla="*/ 100786 h 159844"/>
                    <a:gd name="connsiteX4" fmla="*/ 158780 w 317560"/>
                    <a:gd name="connsiteY4" fmla="*/ 159844 h 159844"/>
                    <a:gd name="connsiteX5" fmla="*/ 0 w 317560"/>
                    <a:gd name="connsiteY5" fmla="*/ 100786 h 159844"/>
                    <a:gd name="connsiteX6" fmla="*/ 43897 w 317560"/>
                    <a:gd name="connsiteY6" fmla="*/ 28790 h 159844"/>
                    <a:gd name="connsiteX7" fmla="*/ 85800 w 317560"/>
                    <a:gd name="connsiteY7" fmla="*/ 0 h 159844"/>
                    <a:gd name="connsiteX8" fmla="*/ 96976 w 317560"/>
                    <a:gd name="connsiteY8" fmla="*/ 2803 h 1598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17560" h="159844">
                      <a:moveTo>
                        <a:pt x="220584" y="2803"/>
                      </a:moveTo>
                      <a:lnTo>
                        <a:pt x="225793" y="1497"/>
                      </a:lnTo>
                      <a:lnTo>
                        <a:pt x="268445" y="28790"/>
                      </a:lnTo>
                      <a:cubicBezTo>
                        <a:pt x="298483" y="54595"/>
                        <a:pt x="317560" y="84477"/>
                        <a:pt x="317560" y="100786"/>
                      </a:cubicBezTo>
                      <a:cubicBezTo>
                        <a:pt x="317560" y="133403"/>
                        <a:pt x="246471" y="159844"/>
                        <a:pt x="158780" y="159844"/>
                      </a:cubicBezTo>
                      <a:cubicBezTo>
                        <a:pt x="71089" y="159844"/>
                        <a:pt x="0" y="133403"/>
                        <a:pt x="0" y="100786"/>
                      </a:cubicBezTo>
                      <a:cubicBezTo>
                        <a:pt x="0" y="84477"/>
                        <a:pt x="16468" y="54595"/>
                        <a:pt x="43897" y="28790"/>
                      </a:cubicBezTo>
                      <a:lnTo>
                        <a:pt x="85800" y="0"/>
                      </a:lnTo>
                      <a:lnTo>
                        <a:pt x="96976" y="2803"/>
                      </a:lnTo>
                    </a:path>
                  </a:pathLst>
                </a:custGeom>
                <a:grpFill/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" name="楕円 99">
                  <a:extLst>
                    <a:ext uri="{FF2B5EF4-FFF2-40B4-BE49-F238E27FC236}">
                      <a16:creationId xmlns:a16="http://schemas.microsoft.com/office/drawing/2014/main" id="{1F01C760-03F3-493A-8FA4-849D93BEEF5A}"/>
                    </a:ext>
                  </a:extLst>
                </p:cNvPr>
                <p:cNvSpPr/>
                <p:nvPr/>
              </p:nvSpPr>
              <p:spPr>
                <a:xfrm rot="900000">
                  <a:off x="3257298" y="1767430"/>
                  <a:ext cx="108030" cy="45787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" name="楕円 100">
                  <a:extLst>
                    <a:ext uri="{FF2B5EF4-FFF2-40B4-BE49-F238E27FC236}">
                      <a16:creationId xmlns:a16="http://schemas.microsoft.com/office/drawing/2014/main" id="{6A22D0FB-B980-4615-930A-26ACACACD554}"/>
                    </a:ext>
                  </a:extLst>
                </p:cNvPr>
                <p:cNvSpPr/>
                <p:nvPr/>
              </p:nvSpPr>
              <p:spPr>
                <a:xfrm rot="20700000" flipH="1">
                  <a:off x="3404938" y="1767430"/>
                  <a:ext cx="108030" cy="45787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55875794-DDD2-460C-B36E-369F3911A2DE}"/>
                  </a:ext>
                </a:extLst>
              </p:cNvPr>
              <p:cNvSpPr/>
              <p:nvPr/>
            </p:nvSpPr>
            <p:spPr>
              <a:xfrm>
                <a:off x="3364705" y="4194244"/>
                <a:ext cx="357190" cy="95320"/>
              </a:xfrm>
              <a:custGeom>
                <a:avLst/>
                <a:gdLst>
                  <a:gd name="connsiteX0" fmla="*/ 130218 w 382085"/>
                  <a:gd name="connsiteY0" fmla="*/ 39 h 131620"/>
                  <a:gd name="connsiteX1" fmla="*/ 166524 w 382085"/>
                  <a:gd name="connsiteY1" fmla="*/ 4017 h 131620"/>
                  <a:gd name="connsiteX2" fmla="*/ 191044 w 382085"/>
                  <a:gd name="connsiteY2" fmla="*/ 15739 h 131620"/>
                  <a:gd name="connsiteX3" fmla="*/ 215563 w 382085"/>
                  <a:gd name="connsiteY3" fmla="*/ 4018 h 131620"/>
                  <a:gd name="connsiteX4" fmla="*/ 293390 w 382085"/>
                  <a:gd name="connsiteY4" fmla="*/ 6139 h 131620"/>
                  <a:gd name="connsiteX5" fmla="*/ 380842 w 382085"/>
                  <a:gd name="connsiteY5" fmla="*/ 93527 h 131620"/>
                  <a:gd name="connsiteX6" fmla="*/ 261412 w 382085"/>
                  <a:gd name="connsiteY6" fmla="*/ 125481 h 131620"/>
                  <a:gd name="connsiteX7" fmla="*/ 192951 w 382085"/>
                  <a:gd name="connsiteY7" fmla="*/ 88405 h 131620"/>
                  <a:gd name="connsiteX8" fmla="*/ 191044 w 382085"/>
                  <a:gd name="connsiteY8" fmla="*/ 83351 h 131620"/>
                  <a:gd name="connsiteX9" fmla="*/ 189135 w 382085"/>
                  <a:gd name="connsiteY9" fmla="*/ 88405 h 131620"/>
                  <a:gd name="connsiteX10" fmla="*/ 120674 w 382085"/>
                  <a:gd name="connsiteY10" fmla="*/ 125481 h 131620"/>
                  <a:gd name="connsiteX11" fmla="*/ 1243 w 382085"/>
                  <a:gd name="connsiteY11" fmla="*/ 93528 h 131620"/>
                  <a:gd name="connsiteX12" fmla="*/ 88696 w 382085"/>
                  <a:gd name="connsiteY12" fmla="*/ 6139 h 131620"/>
                  <a:gd name="connsiteX13" fmla="*/ 130218 w 382085"/>
                  <a:gd name="connsiteY13" fmla="*/ 39 h 131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82085" h="131620">
                    <a:moveTo>
                      <a:pt x="130218" y="39"/>
                    </a:moveTo>
                    <a:cubicBezTo>
                      <a:pt x="143401" y="-257"/>
                      <a:pt x="155717" y="1126"/>
                      <a:pt x="166524" y="4017"/>
                    </a:cubicBezTo>
                    <a:lnTo>
                      <a:pt x="191044" y="15739"/>
                    </a:lnTo>
                    <a:lnTo>
                      <a:pt x="215563" y="4018"/>
                    </a:lnTo>
                    <a:cubicBezTo>
                      <a:pt x="237175" y="-1765"/>
                      <a:pt x="264826" y="-1515"/>
                      <a:pt x="293390" y="6139"/>
                    </a:cubicBezTo>
                    <a:cubicBezTo>
                      <a:pt x="350519" y="21447"/>
                      <a:pt x="389673" y="60572"/>
                      <a:pt x="380842" y="93527"/>
                    </a:cubicBezTo>
                    <a:cubicBezTo>
                      <a:pt x="372012" y="126482"/>
                      <a:pt x="318541" y="140789"/>
                      <a:pt x="261412" y="125481"/>
                    </a:cubicBezTo>
                    <a:cubicBezTo>
                      <a:pt x="232848" y="117827"/>
                      <a:pt x="208778" y="104219"/>
                      <a:pt x="192951" y="88405"/>
                    </a:cubicBezTo>
                    <a:lnTo>
                      <a:pt x="191044" y="83351"/>
                    </a:lnTo>
                    <a:lnTo>
                      <a:pt x="189135" y="88405"/>
                    </a:lnTo>
                    <a:cubicBezTo>
                      <a:pt x="173309" y="104219"/>
                      <a:pt x="149239" y="117827"/>
                      <a:pt x="120674" y="125481"/>
                    </a:cubicBezTo>
                    <a:cubicBezTo>
                      <a:pt x="63544" y="140789"/>
                      <a:pt x="10074" y="126483"/>
                      <a:pt x="1243" y="93528"/>
                    </a:cubicBezTo>
                    <a:cubicBezTo>
                      <a:pt x="-7587" y="60572"/>
                      <a:pt x="31566" y="21447"/>
                      <a:pt x="88696" y="6139"/>
                    </a:cubicBezTo>
                    <a:cubicBezTo>
                      <a:pt x="102979" y="2312"/>
                      <a:pt x="117033" y="336"/>
                      <a:pt x="130218" y="39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5" name="月 94">
                <a:extLst>
                  <a:ext uri="{FF2B5EF4-FFF2-40B4-BE49-F238E27FC236}">
                    <a16:creationId xmlns:a16="http://schemas.microsoft.com/office/drawing/2014/main" id="{8CF11BF9-0DF9-46CC-BE15-3B865185FD62}"/>
                  </a:ext>
                </a:extLst>
              </p:cNvPr>
              <p:cNvSpPr/>
              <p:nvPr/>
            </p:nvSpPr>
            <p:spPr>
              <a:xfrm rot="1800000">
                <a:off x="3310759" y="4100085"/>
                <a:ext cx="45719" cy="192218"/>
              </a:xfrm>
              <a:prstGeom prst="moon">
                <a:avLst>
                  <a:gd name="adj" fmla="val 63481"/>
                </a:avLst>
              </a:prstGeom>
              <a:solidFill>
                <a:srgbClr val="FF00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月 95">
                <a:extLst>
                  <a:ext uri="{FF2B5EF4-FFF2-40B4-BE49-F238E27FC236}">
                    <a16:creationId xmlns:a16="http://schemas.microsoft.com/office/drawing/2014/main" id="{90014908-741B-430B-9215-7E49108B0E5E}"/>
                  </a:ext>
                </a:extLst>
              </p:cNvPr>
              <p:cNvSpPr/>
              <p:nvPr/>
            </p:nvSpPr>
            <p:spPr>
              <a:xfrm rot="19800000" flipH="1">
                <a:off x="3717953" y="4100085"/>
                <a:ext cx="45719" cy="192218"/>
              </a:xfrm>
              <a:prstGeom prst="moon">
                <a:avLst>
                  <a:gd name="adj" fmla="val 63481"/>
                </a:avLst>
              </a:prstGeom>
              <a:solidFill>
                <a:srgbClr val="FF00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月 96">
                <a:extLst>
                  <a:ext uri="{FF2B5EF4-FFF2-40B4-BE49-F238E27FC236}">
                    <a16:creationId xmlns:a16="http://schemas.microsoft.com/office/drawing/2014/main" id="{36243C34-7A44-489C-B4A0-5479E1787CA7}"/>
                  </a:ext>
                </a:extLst>
              </p:cNvPr>
              <p:cNvSpPr/>
              <p:nvPr/>
            </p:nvSpPr>
            <p:spPr>
              <a:xfrm rot="6300000" flipH="1">
                <a:off x="3311996" y="3729965"/>
                <a:ext cx="60847" cy="224316"/>
              </a:xfrm>
              <a:prstGeom prst="moon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8" name="月 97">
                <a:extLst>
                  <a:ext uri="{FF2B5EF4-FFF2-40B4-BE49-F238E27FC236}">
                    <a16:creationId xmlns:a16="http://schemas.microsoft.com/office/drawing/2014/main" id="{9E7741AC-242A-458B-855F-79CB85F50A44}"/>
                  </a:ext>
                </a:extLst>
              </p:cNvPr>
              <p:cNvSpPr/>
              <p:nvPr/>
            </p:nvSpPr>
            <p:spPr>
              <a:xfrm rot="15300000">
                <a:off x="3705288" y="3732690"/>
                <a:ext cx="60847" cy="224316"/>
              </a:xfrm>
              <a:prstGeom prst="moon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83" name="四角形: 上の 2 つの角を丸める 82">
              <a:extLst>
                <a:ext uri="{FF2B5EF4-FFF2-40B4-BE49-F238E27FC236}">
                  <a16:creationId xmlns:a16="http://schemas.microsoft.com/office/drawing/2014/main" id="{F307ADBC-94E6-498E-9820-3F35AD5CAC05}"/>
                </a:ext>
              </a:extLst>
            </p:cNvPr>
            <p:cNvSpPr/>
            <p:nvPr/>
          </p:nvSpPr>
          <p:spPr>
            <a:xfrm>
              <a:off x="5952149" y="3723606"/>
              <a:ext cx="467702" cy="249154"/>
            </a:xfrm>
            <a:prstGeom prst="round2SameRect">
              <a:avLst>
                <a:gd name="adj1" fmla="val 3917"/>
                <a:gd name="adj2" fmla="val 50000"/>
              </a:avLst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楕円 1">
              <a:extLst>
                <a:ext uri="{FF2B5EF4-FFF2-40B4-BE49-F238E27FC236}">
                  <a16:creationId xmlns:a16="http://schemas.microsoft.com/office/drawing/2014/main" id="{F229785D-D7FC-4FE5-803D-F21AE26D530B}"/>
                </a:ext>
              </a:extLst>
            </p:cNvPr>
            <p:cNvSpPr/>
            <p:nvPr/>
          </p:nvSpPr>
          <p:spPr>
            <a:xfrm flipH="1">
              <a:off x="6421574" y="2641051"/>
              <a:ext cx="126904" cy="207106"/>
            </a:xfrm>
            <a:custGeom>
              <a:avLst/>
              <a:gdLst>
                <a:gd name="connsiteX0" fmla="*/ 0 w 1326245"/>
                <a:gd name="connsiteY0" fmla="*/ 663123 h 1326245"/>
                <a:gd name="connsiteX1" fmla="*/ 663123 w 1326245"/>
                <a:gd name="connsiteY1" fmla="*/ 0 h 1326245"/>
                <a:gd name="connsiteX2" fmla="*/ 1326246 w 1326245"/>
                <a:gd name="connsiteY2" fmla="*/ 663123 h 1326245"/>
                <a:gd name="connsiteX3" fmla="*/ 663123 w 1326245"/>
                <a:gd name="connsiteY3" fmla="*/ 1326246 h 1326245"/>
                <a:gd name="connsiteX4" fmla="*/ 0 w 1326245"/>
                <a:gd name="connsiteY4" fmla="*/ 663123 h 1326245"/>
                <a:gd name="connsiteX0" fmla="*/ 0 w 1326246"/>
                <a:gd name="connsiteY0" fmla="*/ 663123 h 1326246"/>
                <a:gd name="connsiteX1" fmla="*/ 663123 w 1326246"/>
                <a:gd name="connsiteY1" fmla="*/ 0 h 1326246"/>
                <a:gd name="connsiteX2" fmla="*/ 1326246 w 1326246"/>
                <a:gd name="connsiteY2" fmla="*/ 663123 h 1326246"/>
                <a:gd name="connsiteX3" fmla="*/ 663123 w 1326246"/>
                <a:gd name="connsiteY3" fmla="*/ 1326246 h 1326246"/>
                <a:gd name="connsiteX4" fmla="*/ 0 w 1326246"/>
                <a:gd name="connsiteY4" fmla="*/ 663123 h 1326246"/>
                <a:gd name="connsiteX0" fmla="*/ 0 w 1326246"/>
                <a:gd name="connsiteY0" fmla="*/ 663123 h 1326246"/>
                <a:gd name="connsiteX1" fmla="*/ 663123 w 1326246"/>
                <a:gd name="connsiteY1" fmla="*/ 0 h 1326246"/>
                <a:gd name="connsiteX2" fmla="*/ 1326246 w 1326246"/>
                <a:gd name="connsiteY2" fmla="*/ 663123 h 1326246"/>
                <a:gd name="connsiteX3" fmla="*/ 663123 w 1326246"/>
                <a:gd name="connsiteY3" fmla="*/ 1326246 h 1326246"/>
                <a:gd name="connsiteX4" fmla="*/ 0 w 1326246"/>
                <a:gd name="connsiteY4" fmla="*/ 663123 h 1326246"/>
                <a:gd name="connsiteX0" fmla="*/ 0 w 1326246"/>
                <a:gd name="connsiteY0" fmla="*/ 663123 h 1326246"/>
                <a:gd name="connsiteX1" fmla="*/ 663123 w 1326246"/>
                <a:gd name="connsiteY1" fmla="*/ 0 h 1326246"/>
                <a:gd name="connsiteX2" fmla="*/ 1326246 w 1326246"/>
                <a:gd name="connsiteY2" fmla="*/ 663123 h 1326246"/>
                <a:gd name="connsiteX3" fmla="*/ 663123 w 1326246"/>
                <a:gd name="connsiteY3" fmla="*/ 1326246 h 1326246"/>
                <a:gd name="connsiteX4" fmla="*/ 0 w 1326246"/>
                <a:gd name="connsiteY4" fmla="*/ 663123 h 1326246"/>
                <a:gd name="connsiteX0" fmla="*/ 0 w 1326246"/>
                <a:gd name="connsiteY0" fmla="*/ 1501323 h 2164446"/>
                <a:gd name="connsiteX1" fmla="*/ 663123 w 1326246"/>
                <a:gd name="connsiteY1" fmla="*/ 0 h 2164446"/>
                <a:gd name="connsiteX2" fmla="*/ 1326246 w 1326246"/>
                <a:gd name="connsiteY2" fmla="*/ 1501323 h 2164446"/>
                <a:gd name="connsiteX3" fmla="*/ 663123 w 1326246"/>
                <a:gd name="connsiteY3" fmla="*/ 2164446 h 2164446"/>
                <a:gd name="connsiteX4" fmla="*/ 0 w 1326246"/>
                <a:gd name="connsiteY4" fmla="*/ 1501323 h 2164446"/>
                <a:gd name="connsiteX0" fmla="*/ 0 w 1326246"/>
                <a:gd name="connsiteY0" fmla="*/ 1501323 h 2164446"/>
                <a:gd name="connsiteX1" fmla="*/ 663123 w 1326246"/>
                <a:gd name="connsiteY1" fmla="*/ 0 h 2164446"/>
                <a:gd name="connsiteX2" fmla="*/ 1326246 w 1326246"/>
                <a:gd name="connsiteY2" fmla="*/ 1501323 h 2164446"/>
                <a:gd name="connsiteX3" fmla="*/ 663123 w 1326246"/>
                <a:gd name="connsiteY3" fmla="*/ 2164446 h 2164446"/>
                <a:gd name="connsiteX4" fmla="*/ 0 w 1326246"/>
                <a:gd name="connsiteY4" fmla="*/ 1501323 h 2164446"/>
                <a:gd name="connsiteX0" fmla="*/ 0 w 1326246"/>
                <a:gd name="connsiteY0" fmla="*/ 1501323 h 2164446"/>
                <a:gd name="connsiteX1" fmla="*/ 663123 w 1326246"/>
                <a:gd name="connsiteY1" fmla="*/ 0 h 2164446"/>
                <a:gd name="connsiteX2" fmla="*/ 1326246 w 1326246"/>
                <a:gd name="connsiteY2" fmla="*/ 1501323 h 2164446"/>
                <a:gd name="connsiteX3" fmla="*/ 663123 w 1326246"/>
                <a:gd name="connsiteY3" fmla="*/ 2164446 h 2164446"/>
                <a:gd name="connsiteX4" fmla="*/ 0 w 1326246"/>
                <a:gd name="connsiteY4" fmla="*/ 1501323 h 2164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6246" h="2164446">
                  <a:moveTo>
                    <a:pt x="0" y="1501323"/>
                  </a:moveTo>
                  <a:cubicBezTo>
                    <a:pt x="0" y="1135090"/>
                    <a:pt x="334990" y="400050"/>
                    <a:pt x="663123" y="0"/>
                  </a:cubicBezTo>
                  <a:cubicBezTo>
                    <a:pt x="972206" y="381000"/>
                    <a:pt x="1326246" y="1135090"/>
                    <a:pt x="1326246" y="1501323"/>
                  </a:cubicBezTo>
                  <a:cubicBezTo>
                    <a:pt x="1326246" y="1867556"/>
                    <a:pt x="1029356" y="2164446"/>
                    <a:pt x="663123" y="2164446"/>
                  </a:cubicBezTo>
                  <a:cubicBezTo>
                    <a:pt x="296890" y="2164446"/>
                    <a:pt x="0" y="1867556"/>
                    <a:pt x="0" y="1501323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85" name="楕円 1">
              <a:extLst>
                <a:ext uri="{FF2B5EF4-FFF2-40B4-BE49-F238E27FC236}">
                  <a16:creationId xmlns:a16="http://schemas.microsoft.com/office/drawing/2014/main" id="{C2B4D899-721B-44BC-A20D-FB18E0AA62C6}"/>
                </a:ext>
              </a:extLst>
            </p:cNvPr>
            <p:cNvSpPr/>
            <p:nvPr/>
          </p:nvSpPr>
          <p:spPr>
            <a:xfrm flipH="1">
              <a:off x="5720534" y="2869651"/>
              <a:ext cx="126904" cy="207106"/>
            </a:xfrm>
            <a:custGeom>
              <a:avLst/>
              <a:gdLst>
                <a:gd name="connsiteX0" fmla="*/ 0 w 1326245"/>
                <a:gd name="connsiteY0" fmla="*/ 663123 h 1326245"/>
                <a:gd name="connsiteX1" fmla="*/ 663123 w 1326245"/>
                <a:gd name="connsiteY1" fmla="*/ 0 h 1326245"/>
                <a:gd name="connsiteX2" fmla="*/ 1326246 w 1326245"/>
                <a:gd name="connsiteY2" fmla="*/ 663123 h 1326245"/>
                <a:gd name="connsiteX3" fmla="*/ 663123 w 1326245"/>
                <a:gd name="connsiteY3" fmla="*/ 1326246 h 1326245"/>
                <a:gd name="connsiteX4" fmla="*/ 0 w 1326245"/>
                <a:gd name="connsiteY4" fmla="*/ 663123 h 1326245"/>
                <a:gd name="connsiteX0" fmla="*/ 0 w 1326246"/>
                <a:gd name="connsiteY0" fmla="*/ 663123 h 1326246"/>
                <a:gd name="connsiteX1" fmla="*/ 663123 w 1326246"/>
                <a:gd name="connsiteY1" fmla="*/ 0 h 1326246"/>
                <a:gd name="connsiteX2" fmla="*/ 1326246 w 1326246"/>
                <a:gd name="connsiteY2" fmla="*/ 663123 h 1326246"/>
                <a:gd name="connsiteX3" fmla="*/ 663123 w 1326246"/>
                <a:gd name="connsiteY3" fmla="*/ 1326246 h 1326246"/>
                <a:gd name="connsiteX4" fmla="*/ 0 w 1326246"/>
                <a:gd name="connsiteY4" fmla="*/ 663123 h 1326246"/>
                <a:gd name="connsiteX0" fmla="*/ 0 w 1326246"/>
                <a:gd name="connsiteY0" fmla="*/ 663123 h 1326246"/>
                <a:gd name="connsiteX1" fmla="*/ 663123 w 1326246"/>
                <a:gd name="connsiteY1" fmla="*/ 0 h 1326246"/>
                <a:gd name="connsiteX2" fmla="*/ 1326246 w 1326246"/>
                <a:gd name="connsiteY2" fmla="*/ 663123 h 1326246"/>
                <a:gd name="connsiteX3" fmla="*/ 663123 w 1326246"/>
                <a:gd name="connsiteY3" fmla="*/ 1326246 h 1326246"/>
                <a:gd name="connsiteX4" fmla="*/ 0 w 1326246"/>
                <a:gd name="connsiteY4" fmla="*/ 663123 h 1326246"/>
                <a:gd name="connsiteX0" fmla="*/ 0 w 1326246"/>
                <a:gd name="connsiteY0" fmla="*/ 663123 h 1326246"/>
                <a:gd name="connsiteX1" fmla="*/ 663123 w 1326246"/>
                <a:gd name="connsiteY1" fmla="*/ 0 h 1326246"/>
                <a:gd name="connsiteX2" fmla="*/ 1326246 w 1326246"/>
                <a:gd name="connsiteY2" fmla="*/ 663123 h 1326246"/>
                <a:gd name="connsiteX3" fmla="*/ 663123 w 1326246"/>
                <a:gd name="connsiteY3" fmla="*/ 1326246 h 1326246"/>
                <a:gd name="connsiteX4" fmla="*/ 0 w 1326246"/>
                <a:gd name="connsiteY4" fmla="*/ 663123 h 1326246"/>
                <a:gd name="connsiteX0" fmla="*/ 0 w 1326246"/>
                <a:gd name="connsiteY0" fmla="*/ 1501323 h 2164446"/>
                <a:gd name="connsiteX1" fmla="*/ 663123 w 1326246"/>
                <a:gd name="connsiteY1" fmla="*/ 0 h 2164446"/>
                <a:gd name="connsiteX2" fmla="*/ 1326246 w 1326246"/>
                <a:gd name="connsiteY2" fmla="*/ 1501323 h 2164446"/>
                <a:gd name="connsiteX3" fmla="*/ 663123 w 1326246"/>
                <a:gd name="connsiteY3" fmla="*/ 2164446 h 2164446"/>
                <a:gd name="connsiteX4" fmla="*/ 0 w 1326246"/>
                <a:gd name="connsiteY4" fmla="*/ 1501323 h 2164446"/>
                <a:gd name="connsiteX0" fmla="*/ 0 w 1326246"/>
                <a:gd name="connsiteY0" fmla="*/ 1501323 h 2164446"/>
                <a:gd name="connsiteX1" fmla="*/ 663123 w 1326246"/>
                <a:gd name="connsiteY1" fmla="*/ 0 h 2164446"/>
                <a:gd name="connsiteX2" fmla="*/ 1326246 w 1326246"/>
                <a:gd name="connsiteY2" fmla="*/ 1501323 h 2164446"/>
                <a:gd name="connsiteX3" fmla="*/ 663123 w 1326246"/>
                <a:gd name="connsiteY3" fmla="*/ 2164446 h 2164446"/>
                <a:gd name="connsiteX4" fmla="*/ 0 w 1326246"/>
                <a:gd name="connsiteY4" fmla="*/ 1501323 h 2164446"/>
                <a:gd name="connsiteX0" fmla="*/ 0 w 1326246"/>
                <a:gd name="connsiteY0" fmla="*/ 1501323 h 2164446"/>
                <a:gd name="connsiteX1" fmla="*/ 663123 w 1326246"/>
                <a:gd name="connsiteY1" fmla="*/ 0 h 2164446"/>
                <a:gd name="connsiteX2" fmla="*/ 1326246 w 1326246"/>
                <a:gd name="connsiteY2" fmla="*/ 1501323 h 2164446"/>
                <a:gd name="connsiteX3" fmla="*/ 663123 w 1326246"/>
                <a:gd name="connsiteY3" fmla="*/ 2164446 h 2164446"/>
                <a:gd name="connsiteX4" fmla="*/ 0 w 1326246"/>
                <a:gd name="connsiteY4" fmla="*/ 1501323 h 2164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6246" h="2164446">
                  <a:moveTo>
                    <a:pt x="0" y="1501323"/>
                  </a:moveTo>
                  <a:cubicBezTo>
                    <a:pt x="0" y="1135090"/>
                    <a:pt x="334990" y="400050"/>
                    <a:pt x="663123" y="0"/>
                  </a:cubicBezTo>
                  <a:cubicBezTo>
                    <a:pt x="972206" y="381000"/>
                    <a:pt x="1326246" y="1135090"/>
                    <a:pt x="1326246" y="1501323"/>
                  </a:cubicBezTo>
                  <a:cubicBezTo>
                    <a:pt x="1326246" y="1867556"/>
                    <a:pt x="1029356" y="2164446"/>
                    <a:pt x="663123" y="2164446"/>
                  </a:cubicBezTo>
                  <a:cubicBezTo>
                    <a:pt x="296890" y="2164446"/>
                    <a:pt x="0" y="1867556"/>
                    <a:pt x="0" y="1501323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86" name="楕円 1">
              <a:extLst>
                <a:ext uri="{FF2B5EF4-FFF2-40B4-BE49-F238E27FC236}">
                  <a16:creationId xmlns:a16="http://schemas.microsoft.com/office/drawing/2014/main" id="{235E7E80-0AAC-428E-AC3F-E68A6738D22F}"/>
                </a:ext>
              </a:extLst>
            </p:cNvPr>
            <p:cNvSpPr/>
            <p:nvPr/>
          </p:nvSpPr>
          <p:spPr>
            <a:xfrm flipH="1">
              <a:off x="6170114" y="2282911"/>
              <a:ext cx="126904" cy="207106"/>
            </a:xfrm>
            <a:custGeom>
              <a:avLst/>
              <a:gdLst>
                <a:gd name="connsiteX0" fmla="*/ 0 w 1326245"/>
                <a:gd name="connsiteY0" fmla="*/ 663123 h 1326245"/>
                <a:gd name="connsiteX1" fmla="*/ 663123 w 1326245"/>
                <a:gd name="connsiteY1" fmla="*/ 0 h 1326245"/>
                <a:gd name="connsiteX2" fmla="*/ 1326246 w 1326245"/>
                <a:gd name="connsiteY2" fmla="*/ 663123 h 1326245"/>
                <a:gd name="connsiteX3" fmla="*/ 663123 w 1326245"/>
                <a:gd name="connsiteY3" fmla="*/ 1326246 h 1326245"/>
                <a:gd name="connsiteX4" fmla="*/ 0 w 1326245"/>
                <a:gd name="connsiteY4" fmla="*/ 663123 h 1326245"/>
                <a:gd name="connsiteX0" fmla="*/ 0 w 1326246"/>
                <a:gd name="connsiteY0" fmla="*/ 663123 h 1326246"/>
                <a:gd name="connsiteX1" fmla="*/ 663123 w 1326246"/>
                <a:gd name="connsiteY1" fmla="*/ 0 h 1326246"/>
                <a:gd name="connsiteX2" fmla="*/ 1326246 w 1326246"/>
                <a:gd name="connsiteY2" fmla="*/ 663123 h 1326246"/>
                <a:gd name="connsiteX3" fmla="*/ 663123 w 1326246"/>
                <a:gd name="connsiteY3" fmla="*/ 1326246 h 1326246"/>
                <a:gd name="connsiteX4" fmla="*/ 0 w 1326246"/>
                <a:gd name="connsiteY4" fmla="*/ 663123 h 1326246"/>
                <a:gd name="connsiteX0" fmla="*/ 0 w 1326246"/>
                <a:gd name="connsiteY0" fmla="*/ 663123 h 1326246"/>
                <a:gd name="connsiteX1" fmla="*/ 663123 w 1326246"/>
                <a:gd name="connsiteY1" fmla="*/ 0 h 1326246"/>
                <a:gd name="connsiteX2" fmla="*/ 1326246 w 1326246"/>
                <a:gd name="connsiteY2" fmla="*/ 663123 h 1326246"/>
                <a:gd name="connsiteX3" fmla="*/ 663123 w 1326246"/>
                <a:gd name="connsiteY3" fmla="*/ 1326246 h 1326246"/>
                <a:gd name="connsiteX4" fmla="*/ 0 w 1326246"/>
                <a:gd name="connsiteY4" fmla="*/ 663123 h 1326246"/>
                <a:gd name="connsiteX0" fmla="*/ 0 w 1326246"/>
                <a:gd name="connsiteY0" fmla="*/ 663123 h 1326246"/>
                <a:gd name="connsiteX1" fmla="*/ 663123 w 1326246"/>
                <a:gd name="connsiteY1" fmla="*/ 0 h 1326246"/>
                <a:gd name="connsiteX2" fmla="*/ 1326246 w 1326246"/>
                <a:gd name="connsiteY2" fmla="*/ 663123 h 1326246"/>
                <a:gd name="connsiteX3" fmla="*/ 663123 w 1326246"/>
                <a:gd name="connsiteY3" fmla="*/ 1326246 h 1326246"/>
                <a:gd name="connsiteX4" fmla="*/ 0 w 1326246"/>
                <a:gd name="connsiteY4" fmla="*/ 663123 h 1326246"/>
                <a:gd name="connsiteX0" fmla="*/ 0 w 1326246"/>
                <a:gd name="connsiteY0" fmla="*/ 1501323 h 2164446"/>
                <a:gd name="connsiteX1" fmla="*/ 663123 w 1326246"/>
                <a:gd name="connsiteY1" fmla="*/ 0 h 2164446"/>
                <a:gd name="connsiteX2" fmla="*/ 1326246 w 1326246"/>
                <a:gd name="connsiteY2" fmla="*/ 1501323 h 2164446"/>
                <a:gd name="connsiteX3" fmla="*/ 663123 w 1326246"/>
                <a:gd name="connsiteY3" fmla="*/ 2164446 h 2164446"/>
                <a:gd name="connsiteX4" fmla="*/ 0 w 1326246"/>
                <a:gd name="connsiteY4" fmla="*/ 1501323 h 2164446"/>
                <a:gd name="connsiteX0" fmla="*/ 0 w 1326246"/>
                <a:gd name="connsiteY0" fmla="*/ 1501323 h 2164446"/>
                <a:gd name="connsiteX1" fmla="*/ 663123 w 1326246"/>
                <a:gd name="connsiteY1" fmla="*/ 0 h 2164446"/>
                <a:gd name="connsiteX2" fmla="*/ 1326246 w 1326246"/>
                <a:gd name="connsiteY2" fmla="*/ 1501323 h 2164446"/>
                <a:gd name="connsiteX3" fmla="*/ 663123 w 1326246"/>
                <a:gd name="connsiteY3" fmla="*/ 2164446 h 2164446"/>
                <a:gd name="connsiteX4" fmla="*/ 0 w 1326246"/>
                <a:gd name="connsiteY4" fmla="*/ 1501323 h 2164446"/>
                <a:gd name="connsiteX0" fmla="*/ 0 w 1326246"/>
                <a:gd name="connsiteY0" fmla="*/ 1501323 h 2164446"/>
                <a:gd name="connsiteX1" fmla="*/ 663123 w 1326246"/>
                <a:gd name="connsiteY1" fmla="*/ 0 h 2164446"/>
                <a:gd name="connsiteX2" fmla="*/ 1326246 w 1326246"/>
                <a:gd name="connsiteY2" fmla="*/ 1501323 h 2164446"/>
                <a:gd name="connsiteX3" fmla="*/ 663123 w 1326246"/>
                <a:gd name="connsiteY3" fmla="*/ 2164446 h 2164446"/>
                <a:gd name="connsiteX4" fmla="*/ 0 w 1326246"/>
                <a:gd name="connsiteY4" fmla="*/ 1501323 h 2164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6246" h="2164446">
                  <a:moveTo>
                    <a:pt x="0" y="1501323"/>
                  </a:moveTo>
                  <a:cubicBezTo>
                    <a:pt x="0" y="1135090"/>
                    <a:pt x="334990" y="400050"/>
                    <a:pt x="663123" y="0"/>
                  </a:cubicBezTo>
                  <a:cubicBezTo>
                    <a:pt x="972206" y="381000"/>
                    <a:pt x="1326246" y="1135090"/>
                    <a:pt x="1326246" y="1501323"/>
                  </a:cubicBezTo>
                  <a:cubicBezTo>
                    <a:pt x="1326246" y="1867556"/>
                    <a:pt x="1029356" y="2164446"/>
                    <a:pt x="663123" y="2164446"/>
                  </a:cubicBezTo>
                  <a:cubicBezTo>
                    <a:pt x="296890" y="2164446"/>
                    <a:pt x="0" y="1867556"/>
                    <a:pt x="0" y="1501323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122" name="グループ化 121">
            <a:extLst>
              <a:ext uri="{FF2B5EF4-FFF2-40B4-BE49-F238E27FC236}">
                <a16:creationId xmlns:a16="http://schemas.microsoft.com/office/drawing/2014/main" id="{84CEB8D5-516B-4123-8036-44922E07B3C7}"/>
              </a:ext>
            </a:extLst>
          </p:cNvPr>
          <p:cNvGrpSpPr/>
          <p:nvPr/>
        </p:nvGrpSpPr>
        <p:grpSpPr>
          <a:xfrm>
            <a:off x="1416632" y="3699353"/>
            <a:ext cx="1256835" cy="2767677"/>
            <a:chOff x="929906" y="537352"/>
            <a:chExt cx="1880560" cy="4141182"/>
          </a:xfrm>
        </p:grpSpPr>
        <p:sp>
          <p:nvSpPr>
            <p:cNvPr id="123" name="フリーフォーム: 図形 122">
              <a:extLst>
                <a:ext uri="{FF2B5EF4-FFF2-40B4-BE49-F238E27FC236}">
                  <a16:creationId xmlns:a16="http://schemas.microsoft.com/office/drawing/2014/main" id="{924528E8-2D1F-45BF-8230-D735B2C82A6F}"/>
                </a:ext>
              </a:extLst>
            </p:cNvPr>
            <p:cNvSpPr/>
            <p:nvPr/>
          </p:nvSpPr>
          <p:spPr>
            <a:xfrm>
              <a:off x="1100867" y="2256924"/>
              <a:ext cx="1495853" cy="2293361"/>
            </a:xfrm>
            <a:custGeom>
              <a:avLst/>
              <a:gdLst>
                <a:gd name="connsiteX0" fmla="*/ 55111 w 1495853"/>
                <a:gd name="connsiteY0" fmla="*/ 0 h 2293361"/>
                <a:gd name="connsiteX1" fmla="*/ 70205 w 1495853"/>
                <a:gd name="connsiteY1" fmla="*/ 6253 h 2293361"/>
                <a:gd name="connsiteX2" fmla="*/ 147421 w 1495853"/>
                <a:gd name="connsiteY2" fmla="*/ 83467 h 2293361"/>
                <a:gd name="connsiteX3" fmla="*/ 159591 w 1495853"/>
                <a:gd name="connsiteY3" fmla="*/ 84230 h 2293361"/>
                <a:gd name="connsiteX4" fmla="*/ 361356 w 1495853"/>
                <a:gd name="connsiteY4" fmla="*/ 138293 h 2293361"/>
                <a:gd name="connsiteX5" fmla="*/ 397149 w 1495853"/>
                <a:gd name="connsiteY5" fmla="*/ 200288 h 2293361"/>
                <a:gd name="connsiteX6" fmla="*/ 393039 w 1495853"/>
                <a:gd name="connsiteY6" fmla="*/ 215626 h 2293361"/>
                <a:gd name="connsiteX7" fmla="*/ 311595 w 1495853"/>
                <a:gd name="connsiteY7" fmla="*/ 262648 h 2293361"/>
                <a:gd name="connsiteX8" fmla="*/ 295951 w 1495853"/>
                <a:gd name="connsiteY8" fmla="*/ 258456 h 2293361"/>
                <a:gd name="connsiteX9" fmla="*/ 266487 w 1495853"/>
                <a:gd name="connsiteY9" fmla="*/ 314019 h 2293361"/>
                <a:gd name="connsiteX10" fmla="*/ 400567 w 1495853"/>
                <a:gd name="connsiteY10" fmla="*/ 890069 h 2293361"/>
                <a:gd name="connsiteX11" fmla="*/ 475834 w 1495853"/>
                <a:gd name="connsiteY11" fmla="*/ 944629 h 2293361"/>
                <a:gd name="connsiteX12" fmla="*/ 543294 w 1495853"/>
                <a:gd name="connsiteY12" fmla="*/ 976820 h 2293361"/>
                <a:gd name="connsiteX13" fmla="*/ 623617 w 1495853"/>
                <a:gd name="connsiteY13" fmla="*/ 922665 h 2293361"/>
                <a:gd name="connsiteX14" fmla="*/ 733890 w 1495853"/>
                <a:gd name="connsiteY14" fmla="*/ 900402 h 2293361"/>
                <a:gd name="connsiteX15" fmla="*/ 844163 w 1495853"/>
                <a:gd name="connsiteY15" fmla="*/ 922665 h 2293361"/>
                <a:gd name="connsiteX16" fmla="*/ 924325 w 1495853"/>
                <a:gd name="connsiteY16" fmla="*/ 976712 h 2293361"/>
                <a:gd name="connsiteX17" fmla="*/ 989350 w 1495853"/>
                <a:gd name="connsiteY17" fmla="*/ 946156 h 2293361"/>
                <a:gd name="connsiteX18" fmla="*/ 1064940 w 1495853"/>
                <a:gd name="connsiteY18" fmla="*/ 892044 h 2293361"/>
                <a:gd name="connsiteX19" fmla="*/ 1202443 w 1495853"/>
                <a:gd name="connsiteY19" fmla="*/ 316802 h 2293361"/>
                <a:gd name="connsiteX20" fmla="*/ 1173390 w 1495853"/>
                <a:gd name="connsiteY20" fmla="*/ 261217 h 2293361"/>
                <a:gd name="connsiteX21" fmla="*/ 1133798 w 1495853"/>
                <a:gd name="connsiteY21" fmla="*/ 256005 h 2293361"/>
                <a:gd name="connsiteX22" fmla="*/ 1102814 w 1495853"/>
                <a:gd name="connsiteY22" fmla="*/ 215626 h 2293361"/>
                <a:gd name="connsiteX23" fmla="*/ 1098704 w 1495853"/>
                <a:gd name="connsiteY23" fmla="*/ 200288 h 2293361"/>
                <a:gd name="connsiteX24" fmla="*/ 1134497 w 1495853"/>
                <a:gd name="connsiteY24" fmla="*/ 138293 h 2293361"/>
                <a:gd name="connsiteX25" fmla="*/ 1336263 w 1495853"/>
                <a:gd name="connsiteY25" fmla="*/ 84230 h 2293361"/>
                <a:gd name="connsiteX26" fmla="*/ 1348432 w 1495853"/>
                <a:gd name="connsiteY26" fmla="*/ 83467 h 2293361"/>
                <a:gd name="connsiteX27" fmla="*/ 1425648 w 1495853"/>
                <a:gd name="connsiteY27" fmla="*/ 6253 h 2293361"/>
                <a:gd name="connsiteX28" fmla="*/ 1440742 w 1495853"/>
                <a:gd name="connsiteY28" fmla="*/ 0 h 2293361"/>
                <a:gd name="connsiteX29" fmla="*/ 1455836 w 1495853"/>
                <a:gd name="connsiteY29" fmla="*/ 6252 h 2293361"/>
                <a:gd name="connsiteX30" fmla="*/ 1460572 w 1495853"/>
                <a:gd name="connsiteY30" fmla="*/ 10988 h 2293361"/>
                <a:gd name="connsiteX31" fmla="*/ 1460572 w 1495853"/>
                <a:gd name="connsiteY31" fmla="*/ 50648 h 2293361"/>
                <a:gd name="connsiteX32" fmla="*/ 1399271 w 1495853"/>
                <a:gd name="connsiteY32" fmla="*/ 111947 h 2293361"/>
                <a:gd name="connsiteX33" fmla="*/ 1459582 w 1495853"/>
                <a:gd name="connsiteY33" fmla="*/ 77127 h 2293361"/>
                <a:gd name="connsiteX34" fmla="*/ 1475781 w 1495853"/>
                <a:gd name="connsiteY34" fmla="*/ 74993 h 2293361"/>
                <a:gd name="connsiteX35" fmla="*/ 1488743 w 1495853"/>
                <a:gd name="connsiteY35" fmla="*/ 84940 h 2293361"/>
                <a:gd name="connsiteX36" fmla="*/ 1492092 w 1495853"/>
                <a:gd name="connsiteY36" fmla="*/ 90739 h 2293361"/>
                <a:gd name="connsiteX37" fmla="*/ 1481828 w 1495853"/>
                <a:gd name="connsiteY37" fmla="*/ 129048 h 2293361"/>
                <a:gd name="connsiteX38" fmla="*/ 1473980 w 1495853"/>
                <a:gd name="connsiteY38" fmla="*/ 133579 h 2293361"/>
                <a:gd name="connsiteX39" fmla="*/ 1482584 w 1495853"/>
                <a:gd name="connsiteY39" fmla="*/ 144791 h 2293361"/>
                <a:gd name="connsiteX40" fmla="*/ 1484317 w 1495853"/>
                <a:gd name="connsiteY40" fmla="*/ 151260 h 2293361"/>
                <a:gd name="connsiteX41" fmla="*/ 1464486 w 1495853"/>
                <a:gd name="connsiteY41" fmla="*/ 185607 h 2293361"/>
                <a:gd name="connsiteX42" fmla="*/ 1367071 w 1495853"/>
                <a:gd name="connsiteY42" fmla="*/ 211708 h 2293361"/>
                <a:gd name="connsiteX43" fmla="*/ 1365916 w 1495853"/>
                <a:gd name="connsiteY43" fmla="*/ 211556 h 2293361"/>
                <a:gd name="connsiteX44" fmla="*/ 1355346 w 1495853"/>
                <a:gd name="connsiteY44" fmla="*/ 216806 h 2293361"/>
                <a:gd name="connsiteX45" fmla="*/ 1330347 w 1495853"/>
                <a:gd name="connsiteY45" fmla="*/ 223505 h 2293361"/>
                <a:gd name="connsiteX46" fmla="*/ 1347934 w 1495853"/>
                <a:gd name="connsiteY46" fmla="*/ 257151 h 2293361"/>
                <a:gd name="connsiteX47" fmla="*/ 1167734 w 1495853"/>
                <a:gd name="connsiteY47" fmla="*/ 1011012 h 2293361"/>
                <a:gd name="connsiteX48" fmla="*/ 1068673 w 1495853"/>
                <a:gd name="connsiteY48" fmla="*/ 1081926 h 2293361"/>
                <a:gd name="connsiteX49" fmla="*/ 1006616 w 1495853"/>
                <a:gd name="connsiteY49" fmla="*/ 1111087 h 2293361"/>
                <a:gd name="connsiteX50" fmla="*/ 1011434 w 1495853"/>
                <a:gd name="connsiteY50" fmla="*/ 1126606 h 2293361"/>
                <a:gd name="connsiteX51" fmla="*/ 1017189 w 1495853"/>
                <a:gd name="connsiteY51" fmla="*/ 1183701 h 2293361"/>
                <a:gd name="connsiteX52" fmla="*/ 1017189 w 1495853"/>
                <a:gd name="connsiteY52" fmla="*/ 1696090 h 2293361"/>
                <a:gd name="connsiteX53" fmla="*/ 1101812 w 1495853"/>
                <a:gd name="connsiteY53" fmla="*/ 1741439 h 2293361"/>
                <a:gd name="connsiteX54" fmla="*/ 1397440 w 1495853"/>
                <a:gd name="connsiteY54" fmla="*/ 2288127 h 2293361"/>
                <a:gd name="connsiteX55" fmla="*/ 1201427 w 1495853"/>
                <a:gd name="connsiteY55" fmla="*/ 2289789 h 2293361"/>
                <a:gd name="connsiteX56" fmla="*/ 732103 w 1495853"/>
                <a:gd name="connsiteY56" fmla="*/ 1826202 h 2293361"/>
                <a:gd name="connsiteX57" fmla="*/ 266334 w 1495853"/>
                <a:gd name="connsiteY57" fmla="*/ 2293361 h 2293361"/>
                <a:gd name="connsiteX58" fmla="*/ 70314 w 1495853"/>
                <a:gd name="connsiteY58" fmla="*/ 2293197 h 2293361"/>
                <a:gd name="connsiteX59" fmla="*/ 361758 w 1495853"/>
                <a:gd name="connsiteY59" fmla="*/ 1744266 h 2293361"/>
                <a:gd name="connsiteX60" fmla="*/ 450591 w 1495853"/>
                <a:gd name="connsiteY60" fmla="*/ 1695783 h 2293361"/>
                <a:gd name="connsiteX61" fmla="*/ 450591 w 1495853"/>
                <a:gd name="connsiteY61" fmla="*/ 1183701 h 2293361"/>
                <a:gd name="connsiteX62" fmla="*/ 456347 w 1495853"/>
                <a:gd name="connsiteY62" fmla="*/ 1126606 h 2293361"/>
                <a:gd name="connsiteX63" fmla="*/ 461144 w 1495853"/>
                <a:gd name="connsiteY63" fmla="*/ 1111152 h 2293361"/>
                <a:gd name="connsiteX64" fmla="*/ 395704 w 1495853"/>
                <a:gd name="connsiteY64" fmla="*/ 1079925 h 2293361"/>
                <a:gd name="connsiteX65" fmla="*/ 297066 w 1495853"/>
                <a:gd name="connsiteY65" fmla="*/ 1008423 h 2293361"/>
                <a:gd name="connsiteX66" fmla="*/ 121353 w 1495853"/>
                <a:gd name="connsiteY66" fmla="*/ 253503 h 2293361"/>
                <a:gd name="connsiteX67" fmla="*/ 140774 w 1495853"/>
                <a:gd name="connsiteY67" fmla="*/ 216878 h 2293361"/>
                <a:gd name="connsiteX68" fmla="*/ 140507 w 1495853"/>
                <a:gd name="connsiteY68" fmla="*/ 216806 h 2293361"/>
                <a:gd name="connsiteX69" fmla="*/ 129938 w 1495853"/>
                <a:gd name="connsiteY69" fmla="*/ 211556 h 2293361"/>
                <a:gd name="connsiteX70" fmla="*/ 128782 w 1495853"/>
                <a:gd name="connsiteY70" fmla="*/ 211708 h 2293361"/>
                <a:gd name="connsiteX71" fmla="*/ 31367 w 1495853"/>
                <a:gd name="connsiteY71" fmla="*/ 185607 h 2293361"/>
                <a:gd name="connsiteX72" fmla="*/ 11536 w 1495853"/>
                <a:gd name="connsiteY72" fmla="*/ 151260 h 2293361"/>
                <a:gd name="connsiteX73" fmla="*/ 13269 w 1495853"/>
                <a:gd name="connsiteY73" fmla="*/ 144791 h 2293361"/>
                <a:gd name="connsiteX74" fmla="*/ 21873 w 1495853"/>
                <a:gd name="connsiteY74" fmla="*/ 133579 h 2293361"/>
                <a:gd name="connsiteX75" fmla="*/ 14025 w 1495853"/>
                <a:gd name="connsiteY75" fmla="*/ 129048 h 2293361"/>
                <a:gd name="connsiteX76" fmla="*/ 3761 w 1495853"/>
                <a:gd name="connsiteY76" fmla="*/ 90739 h 2293361"/>
                <a:gd name="connsiteX77" fmla="*/ 7110 w 1495853"/>
                <a:gd name="connsiteY77" fmla="*/ 84940 h 2293361"/>
                <a:gd name="connsiteX78" fmla="*/ 20072 w 1495853"/>
                <a:gd name="connsiteY78" fmla="*/ 74993 h 2293361"/>
                <a:gd name="connsiteX79" fmla="*/ 36271 w 1495853"/>
                <a:gd name="connsiteY79" fmla="*/ 77127 h 2293361"/>
                <a:gd name="connsiteX80" fmla="*/ 96582 w 1495853"/>
                <a:gd name="connsiteY80" fmla="*/ 111947 h 2293361"/>
                <a:gd name="connsiteX81" fmla="*/ 35281 w 1495853"/>
                <a:gd name="connsiteY81" fmla="*/ 50648 h 2293361"/>
                <a:gd name="connsiteX82" fmla="*/ 35281 w 1495853"/>
                <a:gd name="connsiteY82" fmla="*/ 10988 h 2293361"/>
                <a:gd name="connsiteX83" fmla="*/ 40017 w 1495853"/>
                <a:gd name="connsiteY83" fmla="*/ 6252 h 2293361"/>
                <a:gd name="connsiteX84" fmla="*/ 55111 w 1495853"/>
                <a:gd name="connsiteY84" fmla="*/ 0 h 2293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1495853" h="2293361">
                  <a:moveTo>
                    <a:pt x="55111" y="0"/>
                  </a:moveTo>
                  <a:cubicBezTo>
                    <a:pt x="60575" y="0"/>
                    <a:pt x="66037" y="2084"/>
                    <a:pt x="70205" y="6253"/>
                  </a:cubicBezTo>
                  <a:lnTo>
                    <a:pt x="147421" y="83467"/>
                  </a:lnTo>
                  <a:lnTo>
                    <a:pt x="159591" y="84230"/>
                  </a:lnTo>
                  <a:lnTo>
                    <a:pt x="361356" y="138293"/>
                  </a:lnTo>
                  <a:cubicBezTo>
                    <a:pt x="388360" y="145529"/>
                    <a:pt x="404385" y="173285"/>
                    <a:pt x="397149" y="200288"/>
                  </a:cubicBezTo>
                  <a:lnTo>
                    <a:pt x="393039" y="215626"/>
                  </a:lnTo>
                  <a:cubicBezTo>
                    <a:pt x="383534" y="251101"/>
                    <a:pt x="347070" y="272154"/>
                    <a:pt x="311595" y="262648"/>
                  </a:cubicBezTo>
                  <a:lnTo>
                    <a:pt x="295951" y="258456"/>
                  </a:lnTo>
                  <a:lnTo>
                    <a:pt x="266487" y="314019"/>
                  </a:lnTo>
                  <a:cubicBezTo>
                    <a:pt x="183964" y="511572"/>
                    <a:pt x="234309" y="744678"/>
                    <a:pt x="400567" y="890069"/>
                  </a:cubicBezTo>
                  <a:cubicBezTo>
                    <a:pt x="424318" y="910839"/>
                    <a:pt x="449528" y="929026"/>
                    <a:pt x="475834" y="944629"/>
                  </a:cubicBezTo>
                  <a:lnTo>
                    <a:pt x="543294" y="976820"/>
                  </a:lnTo>
                  <a:lnTo>
                    <a:pt x="623617" y="922665"/>
                  </a:lnTo>
                  <a:cubicBezTo>
                    <a:pt x="657511" y="908329"/>
                    <a:pt x="694775" y="900402"/>
                    <a:pt x="733890" y="900402"/>
                  </a:cubicBezTo>
                  <a:cubicBezTo>
                    <a:pt x="773006" y="900402"/>
                    <a:pt x="810270" y="908329"/>
                    <a:pt x="844163" y="922665"/>
                  </a:cubicBezTo>
                  <a:lnTo>
                    <a:pt x="924325" y="976712"/>
                  </a:lnTo>
                  <a:lnTo>
                    <a:pt x="989350" y="946156"/>
                  </a:lnTo>
                  <a:cubicBezTo>
                    <a:pt x="1015748" y="930709"/>
                    <a:pt x="1041066" y="912673"/>
                    <a:pt x="1064940" y="892044"/>
                  </a:cubicBezTo>
                  <a:cubicBezTo>
                    <a:pt x="1232060" y="747644"/>
                    <a:pt x="1283790" y="514841"/>
                    <a:pt x="1202443" y="316802"/>
                  </a:cubicBezTo>
                  <a:lnTo>
                    <a:pt x="1173390" y="261217"/>
                  </a:lnTo>
                  <a:lnTo>
                    <a:pt x="1133798" y="256005"/>
                  </a:lnTo>
                  <a:cubicBezTo>
                    <a:pt x="1119059" y="247495"/>
                    <a:pt x="1107567" y="233364"/>
                    <a:pt x="1102814" y="215626"/>
                  </a:cubicBezTo>
                  <a:lnTo>
                    <a:pt x="1098704" y="200288"/>
                  </a:lnTo>
                  <a:cubicBezTo>
                    <a:pt x="1091469" y="173285"/>
                    <a:pt x="1107494" y="145529"/>
                    <a:pt x="1134497" y="138293"/>
                  </a:cubicBezTo>
                  <a:lnTo>
                    <a:pt x="1336263" y="84230"/>
                  </a:lnTo>
                  <a:lnTo>
                    <a:pt x="1348432" y="83467"/>
                  </a:lnTo>
                  <a:lnTo>
                    <a:pt x="1425648" y="6253"/>
                  </a:lnTo>
                  <a:cubicBezTo>
                    <a:pt x="1429816" y="2084"/>
                    <a:pt x="1435278" y="0"/>
                    <a:pt x="1440742" y="0"/>
                  </a:cubicBezTo>
                  <a:cubicBezTo>
                    <a:pt x="1446205" y="0"/>
                    <a:pt x="1451667" y="2084"/>
                    <a:pt x="1455836" y="6252"/>
                  </a:cubicBezTo>
                  <a:lnTo>
                    <a:pt x="1460572" y="10988"/>
                  </a:lnTo>
                  <a:cubicBezTo>
                    <a:pt x="1471523" y="21940"/>
                    <a:pt x="1471524" y="39697"/>
                    <a:pt x="1460572" y="50648"/>
                  </a:cubicBezTo>
                  <a:lnTo>
                    <a:pt x="1399271" y="111947"/>
                  </a:lnTo>
                  <a:lnTo>
                    <a:pt x="1459582" y="77127"/>
                  </a:lnTo>
                  <a:cubicBezTo>
                    <a:pt x="1464687" y="74179"/>
                    <a:pt x="1470504" y="73579"/>
                    <a:pt x="1475781" y="74993"/>
                  </a:cubicBezTo>
                  <a:cubicBezTo>
                    <a:pt x="1481059" y="76408"/>
                    <a:pt x="1485796" y="79834"/>
                    <a:pt x="1488743" y="84940"/>
                  </a:cubicBezTo>
                  <a:lnTo>
                    <a:pt x="1492092" y="90739"/>
                  </a:lnTo>
                  <a:cubicBezTo>
                    <a:pt x="1499836" y="104153"/>
                    <a:pt x="1495240" y="121304"/>
                    <a:pt x="1481828" y="129048"/>
                  </a:cubicBezTo>
                  <a:lnTo>
                    <a:pt x="1473980" y="133579"/>
                  </a:lnTo>
                  <a:lnTo>
                    <a:pt x="1482584" y="144791"/>
                  </a:lnTo>
                  <a:lnTo>
                    <a:pt x="1484317" y="151260"/>
                  </a:lnTo>
                  <a:cubicBezTo>
                    <a:pt x="1488326" y="166220"/>
                    <a:pt x="1479447" y="181598"/>
                    <a:pt x="1464486" y="185607"/>
                  </a:cubicBezTo>
                  <a:lnTo>
                    <a:pt x="1367071" y="211708"/>
                  </a:lnTo>
                  <a:lnTo>
                    <a:pt x="1365916" y="211556"/>
                  </a:lnTo>
                  <a:lnTo>
                    <a:pt x="1355346" y="216806"/>
                  </a:lnTo>
                  <a:lnTo>
                    <a:pt x="1330347" y="223505"/>
                  </a:lnTo>
                  <a:lnTo>
                    <a:pt x="1347934" y="257151"/>
                  </a:lnTo>
                  <a:cubicBezTo>
                    <a:pt x="1454540" y="516684"/>
                    <a:pt x="1386747" y="821775"/>
                    <a:pt x="1167734" y="1011012"/>
                  </a:cubicBezTo>
                  <a:cubicBezTo>
                    <a:pt x="1136447" y="1038046"/>
                    <a:pt x="1103268" y="1061683"/>
                    <a:pt x="1068673" y="1081926"/>
                  </a:cubicBezTo>
                  <a:lnTo>
                    <a:pt x="1006616" y="1111087"/>
                  </a:lnTo>
                  <a:lnTo>
                    <a:pt x="1011434" y="1126606"/>
                  </a:lnTo>
                  <a:cubicBezTo>
                    <a:pt x="1015207" y="1145048"/>
                    <a:pt x="1017189" y="1164143"/>
                    <a:pt x="1017189" y="1183701"/>
                  </a:cubicBezTo>
                  <a:lnTo>
                    <a:pt x="1017189" y="1696090"/>
                  </a:lnTo>
                  <a:lnTo>
                    <a:pt x="1101812" y="1741439"/>
                  </a:lnTo>
                  <a:cubicBezTo>
                    <a:pt x="1278483" y="1859356"/>
                    <a:pt x="1395505" y="2059838"/>
                    <a:pt x="1397440" y="2288127"/>
                  </a:cubicBezTo>
                  <a:lnTo>
                    <a:pt x="1201427" y="2289789"/>
                  </a:lnTo>
                  <a:cubicBezTo>
                    <a:pt x="1199244" y="2032425"/>
                    <a:pt x="989474" y="1825219"/>
                    <a:pt x="732103" y="1826202"/>
                  </a:cubicBezTo>
                  <a:cubicBezTo>
                    <a:pt x="474732" y="1827185"/>
                    <a:pt x="266551" y="2035988"/>
                    <a:pt x="266334" y="2293361"/>
                  </a:cubicBezTo>
                  <a:lnTo>
                    <a:pt x="70314" y="2293197"/>
                  </a:lnTo>
                  <a:cubicBezTo>
                    <a:pt x="70506" y="2064900"/>
                    <a:pt x="185992" y="1863530"/>
                    <a:pt x="361758" y="1744266"/>
                  </a:cubicBezTo>
                  <a:lnTo>
                    <a:pt x="450591" y="1695783"/>
                  </a:lnTo>
                  <a:lnTo>
                    <a:pt x="450591" y="1183701"/>
                  </a:lnTo>
                  <a:cubicBezTo>
                    <a:pt x="450591" y="1164143"/>
                    <a:pt x="452573" y="1145048"/>
                    <a:pt x="456347" y="1126606"/>
                  </a:cubicBezTo>
                  <a:lnTo>
                    <a:pt x="461144" y="1111152"/>
                  </a:lnTo>
                  <a:lnTo>
                    <a:pt x="395704" y="1079925"/>
                  </a:lnTo>
                  <a:cubicBezTo>
                    <a:pt x="361230" y="1059477"/>
                    <a:pt x="328192" y="1035643"/>
                    <a:pt x="297066" y="1008423"/>
                  </a:cubicBezTo>
                  <a:cubicBezTo>
                    <a:pt x="79183" y="817886"/>
                    <a:pt x="13205" y="512398"/>
                    <a:pt x="121353" y="253503"/>
                  </a:cubicBezTo>
                  <a:lnTo>
                    <a:pt x="140774" y="216878"/>
                  </a:lnTo>
                  <a:lnTo>
                    <a:pt x="140507" y="216806"/>
                  </a:lnTo>
                  <a:lnTo>
                    <a:pt x="129938" y="211556"/>
                  </a:lnTo>
                  <a:lnTo>
                    <a:pt x="128782" y="211708"/>
                  </a:lnTo>
                  <a:lnTo>
                    <a:pt x="31367" y="185607"/>
                  </a:lnTo>
                  <a:cubicBezTo>
                    <a:pt x="16406" y="181598"/>
                    <a:pt x="7527" y="166220"/>
                    <a:pt x="11536" y="151260"/>
                  </a:cubicBezTo>
                  <a:lnTo>
                    <a:pt x="13269" y="144791"/>
                  </a:lnTo>
                  <a:lnTo>
                    <a:pt x="21873" y="133579"/>
                  </a:lnTo>
                  <a:lnTo>
                    <a:pt x="14025" y="129048"/>
                  </a:lnTo>
                  <a:cubicBezTo>
                    <a:pt x="613" y="121304"/>
                    <a:pt x="-3983" y="104153"/>
                    <a:pt x="3761" y="90739"/>
                  </a:cubicBezTo>
                  <a:lnTo>
                    <a:pt x="7110" y="84940"/>
                  </a:lnTo>
                  <a:cubicBezTo>
                    <a:pt x="10057" y="79834"/>
                    <a:pt x="14794" y="76408"/>
                    <a:pt x="20072" y="74993"/>
                  </a:cubicBezTo>
                  <a:cubicBezTo>
                    <a:pt x="25349" y="73579"/>
                    <a:pt x="31166" y="74179"/>
                    <a:pt x="36271" y="77127"/>
                  </a:cubicBezTo>
                  <a:lnTo>
                    <a:pt x="96582" y="111947"/>
                  </a:lnTo>
                  <a:lnTo>
                    <a:pt x="35281" y="50648"/>
                  </a:lnTo>
                  <a:cubicBezTo>
                    <a:pt x="24329" y="39697"/>
                    <a:pt x="24330" y="21940"/>
                    <a:pt x="35281" y="10988"/>
                  </a:cubicBezTo>
                  <a:lnTo>
                    <a:pt x="40017" y="6252"/>
                  </a:lnTo>
                  <a:cubicBezTo>
                    <a:pt x="44186" y="2084"/>
                    <a:pt x="49648" y="0"/>
                    <a:pt x="55111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24" name="フリーフォーム: 図形 123">
              <a:extLst>
                <a:ext uri="{FF2B5EF4-FFF2-40B4-BE49-F238E27FC236}">
                  <a16:creationId xmlns:a16="http://schemas.microsoft.com/office/drawing/2014/main" id="{71B29ADE-C878-45F4-8B73-27EF3B8CB0D3}"/>
                </a:ext>
              </a:extLst>
            </p:cNvPr>
            <p:cNvSpPr/>
            <p:nvPr/>
          </p:nvSpPr>
          <p:spPr>
            <a:xfrm>
              <a:off x="1205905" y="3785447"/>
              <a:ext cx="1255050" cy="477568"/>
            </a:xfrm>
            <a:custGeom>
              <a:avLst/>
              <a:gdLst>
                <a:gd name="connsiteX0" fmla="*/ 677191 w 1354382"/>
                <a:gd name="connsiteY0" fmla="*/ 0 h 477568"/>
                <a:gd name="connsiteX1" fmla="*/ 1343167 w 1354382"/>
                <a:gd name="connsiteY1" fmla="*/ 441438 h 477568"/>
                <a:gd name="connsiteX2" fmla="*/ 1354382 w 1354382"/>
                <a:gd name="connsiteY2" fmla="*/ 477568 h 477568"/>
                <a:gd name="connsiteX3" fmla="*/ 1278765 w 1354382"/>
                <a:gd name="connsiteY3" fmla="*/ 471884 h 477568"/>
                <a:gd name="connsiteX4" fmla="*/ 677191 w 1354382"/>
                <a:gd name="connsiteY4" fmla="*/ 457200 h 477568"/>
                <a:gd name="connsiteX5" fmla="*/ 75617 w 1354382"/>
                <a:gd name="connsiteY5" fmla="*/ 471884 h 477568"/>
                <a:gd name="connsiteX6" fmla="*/ 0 w 1354382"/>
                <a:gd name="connsiteY6" fmla="*/ 477568 h 477568"/>
                <a:gd name="connsiteX7" fmla="*/ 11216 w 1354382"/>
                <a:gd name="connsiteY7" fmla="*/ 441438 h 477568"/>
                <a:gd name="connsiteX8" fmla="*/ 677191 w 1354382"/>
                <a:gd name="connsiteY8" fmla="*/ 0 h 4775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54382" h="477568">
                  <a:moveTo>
                    <a:pt x="677191" y="0"/>
                  </a:moveTo>
                  <a:cubicBezTo>
                    <a:pt x="976575" y="0"/>
                    <a:pt x="1233444" y="182024"/>
                    <a:pt x="1343167" y="441438"/>
                  </a:cubicBezTo>
                  <a:lnTo>
                    <a:pt x="1354382" y="477568"/>
                  </a:lnTo>
                  <a:lnTo>
                    <a:pt x="1278765" y="471884"/>
                  </a:lnTo>
                  <a:cubicBezTo>
                    <a:pt x="1084451" y="462256"/>
                    <a:pt x="883260" y="457200"/>
                    <a:pt x="677191" y="457200"/>
                  </a:cubicBezTo>
                  <a:cubicBezTo>
                    <a:pt x="471123" y="457200"/>
                    <a:pt x="269931" y="462256"/>
                    <a:pt x="75617" y="471884"/>
                  </a:cubicBezTo>
                  <a:lnTo>
                    <a:pt x="0" y="477568"/>
                  </a:lnTo>
                  <a:lnTo>
                    <a:pt x="11216" y="441438"/>
                  </a:lnTo>
                  <a:cubicBezTo>
                    <a:pt x="120939" y="182024"/>
                    <a:pt x="377808" y="0"/>
                    <a:pt x="677191" y="0"/>
                  </a:cubicBezTo>
                  <a:close/>
                </a:path>
              </a:pathLst>
            </a:custGeom>
            <a:solidFill>
              <a:srgbClr val="FF5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" name="フリーフォーム: 図形 124">
              <a:extLst>
                <a:ext uri="{FF2B5EF4-FFF2-40B4-BE49-F238E27FC236}">
                  <a16:creationId xmlns:a16="http://schemas.microsoft.com/office/drawing/2014/main" id="{20214C8A-4C63-4E1B-B884-CCD5411A01D7}"/>
                </a:ext>
              </a:extLst>
            </p:cNvPr>
            <p:cNvSpPr/>
            <p:nvPr/>
          </p:nvSpPr>
          <p:spPr>
            <a:xfrm>
              <a:off x="1153744" y="2478648"/>
              <a:ext cx="1362031" cy="1389295"/>
            </a:xfrm>
            <a:custGeom>
              <a:avLst/>
              <a:gdLst>
                <a:gd name="connsiteX0" fmla="*/ 54396 w 1362031"/>
                <a:gd name="connsiteY0" fmla="*/ 0 h 1389295"/>
                <a:gd name="connsiteX1" fmla="*/ 234010 w 1362031"/>
                <a:gd name="connsiteY1" fmla="*/ 76416 h 1389295"/>
                <a:gd name="connsiteX2" fmla="*/ 378949 w 1362031"/>
                <a:gd name="connsiteY2" fmla="*/ 647031 h 1389295"/>
                <a:gd name="connsiteX3" fmla="*/ 446154 w 1362031"/>
                <a:gd name="connsiteY3" fmla="*/ 691854 h 1389295"/>
                <a:gd name="connsiteX4" fmla="*/ 486533 w 1362031"/>
                <a:gd name="connsiteY4" fmla="*/ 710039 h 1389295"/>
                <a:gd name="connsiteX5" fmla="*/ 508345 w 1362031"/>
                <a:gd name="connsiteY5" fmla="*/ 692043 h 1389295"/>
                <a:gd name="connsiteX6" fmla="*/ 527189 w 1362031"/>
                <a:gd name="connsiteY6" fmla="*/ 719992 h 1389295"/>
                <a:gd name="connsiteX7" fmla="*/ 679684 w 1362031"/>
                <a:gd name="connsiteY7" fmla="*/ 783158 h 1389295"/>
                <a:gd name="connsiteX8" fmla="*/ 832179 w 1362031"/>
                <a:gd name="connsiteY8" fmla="*/ 719992 h 1389295"/>
                <a:gd name="connsiteX9" fmla="*/ 851974 w 1362031"/>
                <a:gd name="connsiteY9" fmla="*/ 690634 h 1389295"/>
                <a:gd name="connsiteX10" fmla="*/ 875667 w 1362031"/>
                <a:gd name="connsiteY10" fmla="*/ 710182 h 1389295"/>
                <a:gd name="connsiteX11" fmla="*/ 898616 w 1362031"/>
                <a:gd name="connsiteY11" fmla="*/ 700936 h 1389295"/>
                <a:gd name="connsiteX12" fmla="*/ 967565 w 1362031"/>
                <a:gd name="connsiteY12" fmla="*/ 658846 h 1389295"/>
                <a:gd name="connsiteX13" fmla="*/ 1135286 w 1362031"/>
                <a:gd name="connsiteY13" fmla="*/ 94507 h 1389295"/>
                <a:gd name="connsiteX14" fmla="*/ 1317820 w 1362031"/>
                <a:gd name="connsiteY14" fmla="*/ 25361 h 1389295"/>
                <a:gd name="connsiteX15" fmla="*/ 1082706 w 1362031"/>
                <a:gd name="connsiteY15" fmla="*/ 816460 h 1389295"/>
                <a:gd name="connsiteX16" fmla="*/ 986052 w 1362031"/>
                <a:gd name="connsiteY16" fmla="*/ 875462 h 1389295"/>
                <a:gd name="connsiteX17" fmla="*/ 977237 w 1362031"/>
                <a:gd name="connsiteY17" fmla="*/ 879014 h 1389295"/>
                <a:gd name="connsiteX18" fmla="*/ 983361 w 1362031"/>
                <a:gd name="connsiteY18" fmla="*/ 939765 h 1389295"/>
                <a:gd name="connsiteX19" fmla="*/ 983361 w 1362031"/>
                <a:gd name="connsiteY19" fmla="*/ 1389295 h 1389295"/>
                <a:gd name="connsiteX20" fmla="*/ 378665 w 1362031"/>
                <a:gd name="connsiteY20" fmla="*/ 1389295 h 1389295"/>
                <a:gd name="connsiteX21" fmla="*/ 378665 w 1362031"/>
                <a:gd name="connsiteY21" fmla="*/ 939765 h 1389295"/>
                <a:gd name="connsiteX22" fmla="*/ 384808 w 1362031"/>
                <a:gd name="connsiteY22" fmla="*/ 878832 h 1389295"/>
                <a:gd name="connsiteX23" fmla="*/ 385142 w 1362031"/>
                <a:gd name="connsiteY23" fmla="*/ 877754 h 1389295"/>
                <a:gd name="connsiteX24" fmla="*/ 351783 w 1362031"/>
                <a:gd name="connsiteY24" fmla="*/ 862731 h 1389295"/>
                <a:gd name="connsiteX25" fmla="*/ 257574 w 1362031"/>
                <a:gd name="connsiteY25" fmla="*/ 799897 h 1389295"/>
                <a:gd name="connsiteX26" fmla="*/ 54396 w 1362031"/>
                <a:gd name="connsiteY26" fmla="*/ 0 h 13892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362031" h="1389295">
                  <a:moveTo>
                    <a:pt x="54396" y="0"/>
                  </a:moveTo>
                  <a:lnTo>
                    <a:pt x="234010" y="76416"/>
                  </a:lnTo>
                  <a:cubicBezTo>
                    <a:pt x="148432" y="277567"/>
                    <a:pt x="207751" y="511103"/>
                    <a:pt x="378949" y="647031"/>
                  </a:cubicBezTo>
                  <a:cubicBezTo>
                    <a:pt x="400349" y="664022"/>
                    <a:pt x="422838" y="678965"/>
                    <a:pt x="446154" y="691854"/>
                  </a:cubicBezTo>
                  <a:lnTo>
                    <a:pt x="486533" y="710039"/>
                  </a:lnTo>
                  <a:lnTo>
                    <a:pt x="508345" y="692043"/>
                  </a:lnTo>
                  <a:lnTo>
                    <a:pt x="527189" y="719992"/>
                  </a:lnTo>
                  <a:cubicBezTo>
                    <a:pt x="566216" y="759019"/>
                    <a:pt x="620131" y="783158"/>
                    <a:pt x="679684" y="783158"/>
                  </a:cubicBezTo>
                  <a:cubicBezTo>
                    <a:pt x="739237" y="783158"/>
                    <a:pt x="793152" y="759019"/>
                    <a:pt x="832179" y="719992"/>
                  </a:cubicBezTo>
                  <a:lnTo>
                    <a:pt x="851974" y="690634"/>
                  </a:lnTo>
                  <a:lnTo>
                    <a:pt x="875667" y="710182"/>
                  </a:lnTo>
                  <a:lnTo>
                    <a:pt x="898616" y="700936"/>
                  </a:lnTo>
                  <a:cubicBezTo>
                    <a:pt x="922430" y="688993"/>
                    <a:pt x="945501" y="674965"/>
                    <a:pt x="967565" y="658846"/>
                  </a:cubicBezTo>
                  <a:cubicBezTo>
                    <a:pt x="1144080" y="529897"/>
                    <a:pt x="1212723" y="298930"/>
                    <a:pt x="1135286" y="94507"/>
                  </a:cubicBezTo>
                  <a:lnTo>
                    <a:pt x="1317820" y="25361"/>
                  </a:lnTo>
                  <a:cubicBezTo>
                    <a:pt x="1426373" y="311924"/>
                    <a:pt x="1330148" y="635698"/>
                    <a:pt x="1082706" y="816460"/>
                  </a:cubicBezTo>
                  <a:cubicBezTo>
                    <a:pt x="1051776" y="839056"/>
                    <a:pt x="1019436" y="858720"/>
                    <a:pt x="986052" y="875462"/>
                  </a:cubicBezTo>
                  <a:lnTo>
                    <a:pt x="977237" y="879014"/>
                  </a:lnTo>
                  <a:lnTo>
                    <a:pt x="983361" y="939765"/>
                  </a:lnTo>
                  <a:lnTo>
                    <a:pt x="983361" y="1389295"/>
                  </a:lnTo>
                  <a:lnTo>
                    <a:pt x="378665" y="1389295"/>
                  </a:lnTo>
                  <a:lnTo>
                    <a:pt x="378665" y="939765"/>
                  </a:lnTo>
                  <a:cubicBezTo>
                    <a:pt x="378665" y="918892"/>
                    <a:pt x="380780" y="898514"/>
                    <a:pt x="384808" y="878832"/>
                  </a:cubicBezTo>
                  <a:lnTo>
                    <a:pt x="385142" y="877754"/>
                  </a:lnTo>
                  <a:lnTo>
                    <a:pt x="351783" y="862731"/>
                  </a:lnTo>
                  <a:cubicBezTo>
                    <a:pt x="319098" y="844663"/>
                    <a:pt x="287573" y="823716"/>
                    <a:pt x="257574" y="799897"/>
                  </a:cubicBezTo>
                  <a:cubicBezTo>
                    <a:pt x="17586" y="609351"/>
                    <a:pt x="-65569" y="281976"/>
                    <a:pt x="54396" y="0"/>
                  </a:cubicBezTo>
                  <a:close/>
                </a:path>
              </a:pathLst>
            </a:custGeom>
            <a:solidFill>
              <a:srgbClr val="FF66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6" name="フリーフォーム: 図形 125">
              <a:extLst>
                <a:ext uri="{FF2B5EF4-FFF2-40B4-BE49-F238E27FC236}">
                  <a16:creationId xmlns:a16="http://schemas.microsoft.com/office/drawing/2014/main" id="{4074FFB6-9AFE-4FC5-8128-45F0AFC6F9D7}"/>
                </a:ext>
              </a:extLst>
            </p:cNvPr>
            <p:cNvSpPr/>
            <p:nvPr/>
          </p:nvSpPr>
          <p:spPr>
            <a:xfrm>
              <a:off x="1040715" y="4521130"/>
              <a:ext cx="330380" cy="157404"/>
            </a:xfrm>
            <a:custGeom>
              <a:avLst/>
              <a:gdLst>
                <a:gd name="connsiteX0" fmla="*/ 84353 w 330380"/>
                <a:gd name="connsiteY0" fmla="*/ 0 h 157404"/>
                <a:gd name="connsiteX1" fmla="*/ 124028 w 330380"/>
                <a:gd name="connsiteY1" fmla="*/ 0 h 157404"/>
                <a:gd name="connsiteX2" fmla="*/ 225780 w 330380"/>
                <a:gd name="connsiteY2" fmla="*/ 0 h 157404"/>
                <a:gd name="connsiteX3" fmla="*/ 330380 w 330380"/>
                <a:gd name="connsiteY3" fmla="*/ 0 h 157404"/>
                <a:gd name="connsiteX4" fmla="*/ 330380 w 330380"/>
                <a:gd name="connsiteY4" fmla="*/ 132114 h 157404"/>
                <a:gd name="connsiteX5" fmla="*/ 303274 w 330380"/>
                <a:gd name="connsiteY5" fmla="*/ 157404 h 157404"/>
                <a:gd name="connsiteX6" fmla="*/ 283026 w 330380"/>
                <a:gd name="connsiteY6" fmla="*/ 157404 h 157404"/>
                <a:gd name="connsiteX7" fmla="*/ 263233 w 330380"/>
                <a:gd name="connsiteY7" fmla="*/ 157404 h 157404"/>
                <a:gd name="connsiteX8" fmla="*/ 263233 w 330380"/>
                <a:gd name="connsiteY8" fmla="*/ 109662 h 157404"/>
                <a:gd name="connsiteX9" fmla="*/ 151541 w 330380"/>
                <a:gd name="connsiteY9" fmla="*/ 157404 h 157404"/>
                <a:gd name="connsiteX10" fmla="*/ 151134 w 330380"/>
                <a:gd name="connsiteY10" fmla="*/ 157404 h 157404"/>
                <a:gd name="connsiteX11" fmla="*/ 27106 w 330380"/>
                <a:gd name="connsiteY11" fmla="*/ 157404 h 157404"/>
                <a:gd name="connsiteX12" fmla="*/ 0 w 330380"/>
                <a:gd name="connsiteY12" fmla="*/ 132114 h 157404"/>
                <a:gd name="connsiteX13" fmla="*/ 0 w 330380"/>
                <a:gd name="connsiteY13" fmla="*/ 78703 h 157404"/>
                <a:gd name="connsiteX14" fmla="*/ 84353 w 330380"/>
                <a:gd name="connsiteY14" fmla="*/ 0 h 1574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30380" h="157404">
                  <a:moveTo>
                    <a:pt x="84353" y="0"/>
                  </a:moveTo>
                  <a:lnTo>
                    <a:pt x="124028" y="0"/>
                  </a:lnTo>
                  <a:lnTo>
                    <a:pt x="225780" y="0"/>
                  </a:lnTo>
                  <a:lnTo>
                    <a:pt x="330380" y="0"/>
                  </a:lnTo>
                  <a:lnTo>
                    <a:pt x="330380" y="132114"/>
                  </a:lnTo>
                  <a:cubicBezTo>
                    <a:pt x="330380" y="146082"/>
                    <a:pt x="318245" y="157404"/>
                    <a:pt x="303274" y="157404"/>
                  </a:cubicBezTo>
                  <a:lnTo>
                    <a:pt x="283026" y="157404"/>
                  </a:lnTo>
                  <a:lnTo>
                    <a:pt x="263233" y="157404"/>
                  </a:lnTo>
                  <a:lnTo>
                    <a:pt x="263233" y="109662"/>
                  </a:lnTo>
                  <a:lnTo>
                    <a:pt x="151541" y="157404"/>
                  </a:lnTo>
                  <a:lnTo>
                    <a:pt x="151134" y="157404"/>
                  </a:lnTo>
                  <a:lnTo>
                    <a:pt x="27106" y="157404"/>
                  </a:lnTo>
                  <a:cubicBezTo>
                    <a:pt x="12135" y="157404"/>
                    <a:pt x="0" y="146082"/>
                    <a:pt x="0" y="132114"/>
                  </a:cubicBezTo>
                  <a:lnTo>
                    <a:pt x="0" y="78703"/>
                  </a:lnTo>
                  <a:cubicBezTo>
                    <a:pt x="0" y="35237"/>
                    <a:pt x="37766" y="0"/>
                    <a:pt x="84353" y="0"/>
                  </a:cubicBezTo>
                  <a:close/>
                </a:path>
              </a:pathLst>
            </a:custGeom>
            <a:solidFill>
              <a:srgbClr val="FF99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7" name="フリーフォーム: 図形 126">
              <a:extLst>
                <a:ext uri="{FF2B5EF4-FFF2-40B4-BE49-F238E27FC236}">
                  <a16:creationId xmlns:a16="http://schemas.microsoft.com/office/drawing/2014/main" id="{0C9834E7-B6BD-40A2-9971-FDC1E84C84ED}"/>
                </a:ext>
              </a:extLst>
            </p:cNvPr>
            <p:cNvSpPr/>
            <p:nvPr/>
          </p:nvSpPr>
          <p:spPr>
            <a:xfrm flipH="1">
              <a:off x="2280379" y="4521130"/>
              <a:ext cx="330380" cy="157404"/>
            </a:xfrm>
            <a:custGeom>
              <a:avLst/>
              <a:gdLst>
                <a:gd name="connsiteX0" fmla="*/ 84353 w 330380"/>
                <a:gd name="connsiteY0" fmla="*/ 0 h 157404"/>
                <a:gd name="connsiteX1" fmla="*/ 124028 w 330380"/>
                <a:gd name="connsiteY1" fmla="*/ 0 h 157404"/>
                <a:gd name="connsiteX2" fmla="*/ 225780 w 330380"/>
                <a:gd name="connsiteY2" fmla="*/ 0 h 157404"/>
                <a:gd name="connsiteX3" fmla="*/ 330380 w 330380"/>
                <a:gd name="connsiteY3" fmla="*/ 0 h 157404"/>
                <a:gd name="connsiteX4" fmla="*/ 330380 w 330380"/>
                <a:gd name="connsiteY4" fmla="*/ 132114 h 157404"/>
                <a:gd name="connsiteX5" fmla="*/ 303274 w 330380"/>
                <a:gd name="connsiteY5" fmla="*/ 157404 h 157404"/>
                <a:gd name="connsiteX6" fmla="*/ 283026 w 330380"/>
                <a:gd name="connsiteY6" fmla="*/ 157404 h 157404"/>
                <a:gd name="connsiteX7" fmla="*/ 263233 w 330380"/>
                <a:gd name="connsiteY7" fmla="*/ 157404 h 157404"/>
                <a:gd name="connsiteX8" fmla="*/ 263233 w 330380"/>
                <a:gd name="connsiteY8" fmla="*/ 109662 h 157404"/>
                <a:gd name="connsiteX9" fmla="*/ 151541 w 330380"/>
                <a:gd name="connsiteY9" fmla="*/ 157404 h 157404"/>
                <a:gd name="connsiteX10" fmla="*/ 151134 w 330380"/>
                <a:gd name="connsiteY10" fmla="*/ 157404 h 157404"/>
                <a:gd name="connsiteX11" fmla="*/ 27106 w 330380"/>
                <a:gd name="connsiteY11" fmla="*/ 157404 h 157404"/>
                <a:gd name="connsiteX12" fmla="*/ 0 w 330380"/>
                <a:gd name="connsiteY12" fmla="*/ 132114 h 157404"/>
                <a:gd name="connsiteX13" fmla="*/ 0 w 330380"/>
                <a:gd name="connsiteY13" fmla="*/ 78703 h 157404"/>
                <a:gd name="connsiteX14" fmla="*/ 84353 w 330380"/>
                <a:gd name="connsiteY14" fmla="*/ 0 h 1574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30380" h="157404">
                  <a:moveTo>
                    <a:pt x="84353" y="0"/>
                  </a:moveTo>
                  <a:lnTo>
                    <a:pt x="124028" y="0"/>
                  </a:lnTo>
                  <a:lnTo>
                    <a:pt x="225780" y="0"/>
                  </a:lnTo>
                  <a:lnTo>
                    <a:pt x="330380" y="0"/>
                  </a:lnTo>
                  <a:lnTo>
                    <a:pt x="330380" y="132114"/>
                  </a:lnTo>
                  <a:cubicBezTo>
                    <a:pt x="330380" y="146082"/>
                    <a:pt x="318245" y="157404"/>
                    <a:pt x="303274" y="157404"/>
                  </a:cubicBezTo>
                  <a:lnTo>
                    <a:pt x="283026" y="157404"/>
                  </a:lnTo>
                  <a:lnTo>
                    <a:pt x="263233" y="157404"/>
                  </a:lnTo>
                  <a:lnTo>
                    <a:pt x="263233" y="109662"/>
                  </a:lnTo>
                  <a:lnTo>
                    <a:pt x="151541" y="157404"/>
                  </a:lnTo>
                  <a:lnTo>
                    <a:pt x="151134" y="157404"/>
                  </a:lnTo>
                  <a:lnTo>
                    <a:pt x="27106" y="157404"/>
                  </a:lnTo>
                  <a:cubicBezTo>
                    <a:pt x="12135" y="157404"/>
                    <a:pt x="0" y="146082"/>
                    <a:pt x="0" y="132114"/>
                  </a:cubicBezTo>
                  <a:lnTo>
                    <a:pt x="0" y="78703"/>
                  </a:lnTo>
                  <a:cubicBezTo>
                    <a:pt x="0" y="35237"/>
                    <a:pt x="37766" y="0"/>
                    <a:pt x="84353" y="0"/>
                  </a:cubicBezTo>
                  <a:close/>
                </a:path>
              </a:pathLst>
            </a:custGeom>
            <a:solidFill>
              <a:srgbClr val="FF99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8" name="フリーフォーム: 図形 127">
              <a:extLst>
                <a:ext uri="{FF2B5EF4-FFF2-40B4-BE49-F238E27FC236}">
                  <a16:creationId xmlns:a16="http://schemas.microsoft.com/office/drawing/2014/main" id="{E32DBF63-F2C8-40D2-9FEF-D81D3D0E5C96}"/>
                </a:ext>
              </a:extLst>
            </p:cNvPr>
            <p:cNvSpPr/>
            <p:nvPr/>
          </p:nvSpPr>
          <p:spPr>
            <a:xfrm>
              <a:off x="1387136" y="2427750"/>
              <a:ext cx="888267" cy="809332"/>
            </a:xfrm>
            <a:custGeom>
              <a:avLst/>
              <a:gdLst>
                <a:gd name="connsiteX0" fmla="*/ 379046 w 888267"/>
                <a:gd name="connsiteY0" fmla="*/ 0 h 758092"/>
                <a:gd name="connsiteX1" fmla="*/ 444134 w 888267"/>
                <a:gd name="connsiteY1" fmla="*/ 6562 h 758092"/>
                <a:gd name="connsiteX2" fmla="*/ 509221 w 888267"/>
                <a:gd name="connsiteY2" fmla="*/ 0 h 758092"/>
                <a:gd name="connsiteX3" fmla="*/ 888267 w 888267"/>
                <a:gd name="connsiteY3" fmla="*/ 379046 h 758092"/>
                <a:gd name="connsiteX4" fmla="*/ 880566 w 888267"/>
                <a:gd name="connsiteY4" fmla="*/ 455437 h 758092"/>
                <a:gd name="connsiteX5" fmla="*/ 869146 w 888267"/>
                <a:gd name="connsiteY5" fmla="*/ 492226 h 758092"/>
                <a:gd name="connsiteX6" fmla="*/ 869250 w 888267"/>
                <a:gd name="connsiteY6" fmla="*/ 492569 h 758092"/>
                <a:gd name="connsiteX7" fmla="*/ 876751 w 888267"/>
                <a:gd name="connsiteY7" fmla="*/ 568960 h 758092"/>
                <a:gd name="connsiteX8" fmla="*/ 847736 w 888267"/>
                <a:gd name="connsiteY8" fmla="*/ 716502 h 758092"/>
                <a:gd name="connsiteX9" fmla="*/ 840804 w 888267"/>
                <a:gd name="connsiteY9" fmla="*/ 729613 h 758092"/>
                <a:gd name="connsiteX10" fmla="*/ 804773 w 888267"/>
                <a:gd name="connsiteY10" fmla="*/ 718083 h 758092"/>
                <a:gd name="connsiteX11" fmla="*/ 708169 w 888267"/>
                <a:gd name="connsiteY11" fmla="*/ 700403 h 758092"/>
                <a:gd name="connsiteX12" fmla="*/ 656763 w 888267"/>
                <a:gd name="connsiteY12" fmla="*/ 728305 h 758092"/>
                <a:gd name="connsiteX13" fmla="*/ 509221 w 888267"/>
                <a:gd name="connsiteY13" fmla="*/ 758092 h 758092"/>
                <a:gd name="connsiteX14" fmla="*/ 444134 w 888267"/>
                <a:gd name="connsiteY14" fmla="*/ 751531 h 758092"/>
                <a:gd name="connsiteX15" fmla="*/ 379046 w 888267"/>
                <a:gd name="connsiteY15" fmla="*/ 758092 h 758092"/>
                <a:gd name="connsiteX16" fmla="*/ 231504 w 888267"/>
                <a:gd name="connsiteY16" fmla="*/ 728305 h 758092"/>
                <a:gd name="connsiteX17" fmla="*/ 180099 w 888267"/>
                <a:gd name="connsiteY17" fmla="*/ 700403 h 758092"/>
                <a:gd name="connsiteX18" fmla="*/ 83496 w 888267"/>
                <a:gd name="connsiteY18" fmla="*/ 718083 h 758092"/>
                <a:gd name="connsiteX19" fmla="*/ 47464 w 888267"/>
                <a:gd name="connsiteY19" fmla="*/ 729613 h 758092"/>
                <a:gd name="connsiteX20" fmla="*/ 40532 w 888267"/>
                <a:gd name="connsiteY20" fmla="*/ 716502 h 758092"/>
                <a:gd name="connsiteX21" fmla="*/ 11517 w 888267"/>
                <a:gd name="connsiteY21" fmla="*/ 568960 h 758092"/>
                <a:gd name="connsiteX22" fmla="*/ 19018 w 888267"/>
                <a:gd name="connsiteY22" fmla="*/ 492569 h 758092"/>
                <a:gd name="connsiteX23" fmla="*/ 19121 w 888267"/>
                <a:gd name="connsiteY23" fmla="*/ 492228 h 758092"/>
                <a:gd name="connsiteX24" fmla="*/ 7701 w 888267"/>
                <a:gd name="connsiteY24" fmla="*/ 455437 h 758092"/>
                <a:gd name="connsiteX25" fmla="*/ 0 w 888267"/>
                <a:gd name="connsiteY25" fmla="*/ 379046 h 758092"/>
                <a:gd name="connsiteX26" fmla="*/ 379046 w 888267"/>
                <a:gd name="connsiteY26" fmla="*/ 0 h 7580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888267" h="758092">
                  <a:moveTo>
                    <a:pt x="379046" y="0"/>
                  </a:moveTo>
                  <a:lnTo>
                    <a:pt x="444134" y="6562"/>
                  </a:lnTo>
                  <a:lnTo>
                    <a:pt x="509221" y="0"/>
                  </a:lnTo>
                  <a:cubicBezTo>
                    <a:pt x="718562" y="0"/>
                    <a:pt x="888267" y="169705"/>
                    <a:pt x="888267" y="379046"/>
                  </a:cubicBezTo>
                  <a:cubicBezTo>
                    <a:pt x="888267" y="405214"/>
                    <a:pt x="885615" y="430762"/>
                    <a:pt x="880566" y="455437"/>
                  </a:cubicBezTo>
                  <a:lnTo>
                    <a:pt x="869146" y="492226"/>
                  </a:lnTo>
                  <a:lnTo>
                    <a:pt x="869250" y="492569"/>
                  </a:lnTo>
                  <a:cubicBezTo>
                    <a:pt x="874168" y="517244"/>
                    <a:pt x="876751" y="542793"/>
                    <a:pt x="876751" y="568960"/>
                  </a:cubicBezTo>
                  <a:cubicBezTo>
                    <a:pt x="876751" y="621296"/>
                    <a:pt x="866420" y="671154"/>
                    <a:pt x="847736" y="716502"/>
                  </a:cubicBezTo>
                  <a:lnTo>
                    <a:pt x="840804" y="729613"/>
                  </a:lnTo>
                  <a:lnTo>
                    <a:pt x="804773" y="718083"/>
                  </a:lnTo>
                  <a:lnTo>
                    <a:pt x="708169" y="700403"/>
                  </a:lnTo>
                  <a:lnTo>
                    <a:pt x="656763" y="728305"/>
                  </a:lnTo>
                  <a:cubicBezTo>
                    <a:pt x="611414" y="747486"/>
                    <a:pt x="561556" y="758092"/>
                    <a:pt x="509221" y="758092"/>
                  </a:cubicBezTo>
                  <a:lnTo>
                    <a:pt x="444134" y="751531"/>
                  </a:lnTo>
                  <a:lnTo>
                    <a:pt x="379046" y="758092"/>
                  </a:lnTo>
                  <a:cubicBezTo>
                    <a:pt x="326711" y="758092"/>
                    <a:pt x="276853" y="747486"/>
                    <a:pt x="231504" y="728305"/>
                  </a:cubicBezTo>
                  <a:lnTo>
                    <a:pt x="180099" y="700403"/>
                  </a:lnTo>
                  <a:lnTo>
                    <a:pt x="83496" y="718083"/>
                  </a:lnTo>
                  <a:lnTo>
                    <a:pt x="47464" y="729613"/>
                  </a:lnTo>
                  <a:lnTo>
                    <a:pt x="40532" y="716502"/>
                  </a:lnTo>
                  <a:cubicBezTo>
                    <a:pt x="21849" y="671154"/>
                    <a:pt x="11517" y="621296"/>
                    <a:pt x="11517" y="568960"/>
                  </a:cubicBezTo>
                  <a:cubicBezTo>
                    <a:pt x="11517" y="542793"/>
                    <a:pt x="14100" y="517244"/>
                    <a:pt x="19018" y="492569"/>
                  </a:cubicBezTo>
                  <a:lnTo>
                    <a:pt x="19121" y="492228"/>
                  </a:lnTo>
                  <a:lnTo>
                    <a:pt x="7701" y="455437"/>
                  </a:lnTo>
                  <a:cubicBezTo>
                    <a:pt x="2652" y="430762"/>
                    <a:pt x="0" y="405214"/>
                    <a:pt x="0" y="379046"/>
                  </a:cubicBezTo>
                  <a:cubicBezTo>
                    <a:pt x="0" y="169705"/>
                    <a:pt x="169705" y="0"/>
                    <a:pt x="379046" y="0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29" name="グループ化 128">
              <a:extLst>
                <a:ext uri="{FF2B5EF4-FFF2-40B4-BE49-F238E27FC236}">
                  <a16:creationId xmlns:a16="http://schemas.microsoft.com/office/drawing/2014/main" id="{F2D04D70-98F5-495C-A5F2-9E32E4F70F34}"/>
                </a:ext>
              </a:extLst>
            </p:cNvPr>
            <p:cNvGrpSpPr/>
            <p:nvPr/>
          </p:nvGrpSpPr>
          <p:grpSpPr>
            <a:xfrm>
              <a:off x="1360712" y="2489097"/>
              <a:ext cx="942337" cy="813660"/>
              <a:chOff x="909751" y="3639247"/>
              <a:chExt cx="942337" cy="813660"/>
            </a:xfrm>
          </p:grpSpPr>
          <p:sp>
            <p:nvSpPr>
              <p:cNvPr id="139" name="楕円 138">
                <a:extLst>
                  <a:ext uri="{FF2B5EF4-FFF2-40B4-BE49-F238E27FC236}">
                    <a16:creationId xmlns:a16="http://schemas.microsoft.com/office/drawing/2014/main" id="{CE04DC5E-17C5-444F-ADE8-B844181CF141}"/>
                  </a:ext>
                </a:extLst>
              </p:cNvPr>
              <p:cNvSpPr/>
              <p:nvPr/>
            </p:nvSpPr>
            <p:spPr>
              <a:xfrm rot="20700000">
                <a:off x="909751" y="3992544"/>
                <a:ext cx="209108" cy="255746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" name="楕円 139">
                <a:extLst>
                  <a:ext uri="{FF2B5EF4-FFF2-40B4-BE49-F238E27FC236}">
                    <a16:creationId xmlns:a16="http://schemas.microsoft.com/office/drawing/2014/main" id="{6C0E2C4A-217C-4E0F-9297-4D09EAE86E9C}"/>
                  </a:ext>
                </a:extLst>
              </p:cNvPr>
              <p:cNvSpPr/>
              <p:nvPr/>
            </p:nvSpPr>
            <p:spPr>
              <a:xfrm rot="20700000">
                <a:off x="947777" y="4039051"/>
                <a:ext cx="133058" cy="162732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" name="楕円 140">
                <a:extLst>
                  <a:ext uri="{FF2B5EF4-FFF2-40B4-BE49-F238E27FC236}">
                    <a16:creationId xmlns:a16="http://schemas.microsoft.com/office/drawing/2014/main" id="{A3E078C9-8990-46F8-AB78-03C2EE284A8F}"/>
                  </a:ext>
                </a:extLst>
              </p:cNvPr>
              <p:cNvSpPr/>
              <p:nvPr/>
            </p:nvSpPr>
            <p:spPr>
              <a:xfrm rot="900000" flipH="1">
                <a:off x="1642980" y="3992544"/>
                <a:ext cx="209108" cy="255746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" name="楕円 141">
                <a:extLst>
                  <a:ext uri="{FF2B5EF4-FFF2-40B4-BE49-F238E27FC236}">
                    <a16:creationId xmlns:a16="http://schemas.microsoft.com/office/drawing/2014/main" id="{DEDB2D90-749D-423F-8BF8-DBCF0808F123}"/>
                  </a:ext>
                </a:extLst>
              </p:cNvPr>
              <p:cNvSpPr/>
              <p:nvPr/>
            </p:nvSpPr>
            <p:spPr>
              <a:xfrm rot="900000" flipH="1">
                <a:off x="1681004" y="4039051"/>
                <a:ext cx="133058" cy="162732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" name="楕円 142">
                <a:extLst>
                  <a:ext uri="{FF2B5EF4-FFF2-40B4-BE49-F238E27FC236}">
                    <a16:creationId xmlns:a16="http://schemas.microsoft.com/office/drawing/2014/main" id="{412A2F82-4059-4F2F-A35A-AEE76EF7FF6C}"/>
                  </a:ext>
                </a:extLst>
              </p:cNvPr>
              <p:cNvSpPr/>
              <p:nvPr/>
            </p:nvSpPr>
            <p:spPr>
              <a:xfrm>
                <a:off x="1016935" y="3686175"/>
                <a:ext cx="718996" cy="766732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" name="楕円 143">
                <a:extLst>
                  <a:ext uri="{FF2B5EF4-FFF2-40B4-BE49-F238E27FC236}">
                    <a16:creationId xmlns:a16="http://schemas.microsoft.com/office/drawing/2014/main" id="{D731740C-CCCC-42F9-9B6C-1BBE051D8CC2}"/>
                  </a:ext>
                </a:extLst>
              </p:cNvPr>
              <p:cNvSpPr/>
              <p:nvPr/>
            </p:nvSpPr>
            <p:spPr>
              <a:xfrm>
                <a:off x="1158472" y="4142369"/>
                <a:ext cx="416010" cy="262944"/>
              </a:xfrm>
              <a:prstGeom prst="ellipse">
                <a:avLst/>
              </a:prstGeom>
              <a:solidFill>
                <a:srgbClr val="FF00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" name="フリーフォーム: 図形 144">
                <a:extLst>
                  <a:ext uri="{FF2B5EF4-FFF2-40B4-BE49-F238E27FC236}">
                    <a16:creationId xmlns:a16="http://schemas.microsoft.com/office/drawing/2014/main" id="{8F5E1965-69E1-4BF4-87EC-997A29EDE663}"/>
                  </a:ext>
                </a:extLst>
              </p:cNvPr>
              <p:cNvSpPr/>
              <p:nvPr/>
            </p:nvSpPr>
            <p:spPr>
              <a:xfrm>
                <a:off x="1311215" y="4037357"/>
                <a:ext cx="108010" cy="52146"/>
              </a:xfrm>
              <a:custGeom>
                <a:avLst/>
                <a:gdLst>
                  <a:gd name="connsiteX0" fmla="*/ 85800 w 317560"/>
                  <a:gd name="connsiteY0" fmla="*/ 0 h 159844"/>
                  <a:gd name="connsiteX1" fmla="*/ 96976 w 317560"/>
                  <a:gd name="connsiteY1" fmla="*/ 2803 h 159844"/>
                  <a:gd name="connsiteX2" fmla="*/ 158780 w 317560"/>
                  <a:gd name="connsiteY2" fmla="*/ 7444 h 159844"/>
                  <a:gd name="connsiteX3" fmla="*/ 220584 w 317560"/>
                  <a:gd name="connsiteY3" fmla="*/ 2803 h 159844"/>
                  <a:gd name="connsiteX4" fmla="*/ 225793 w 317560"/>
                  <a:gd name="connsiteY4" fmla="*/ 1497 h 159844"/>
                  <a:gd name="connsiteX5" fmla="*/ 268445 w 317560"/>
                  <a:gd name="connsiteY5" fmla="*/ 28790 h 159844"/>
                  <a:gd name="connsiteX6" fmla="*/ 317560 w 317560"/>
                  <a:gd name="connsiteY6" fmla="*/ 100786 h 159844"/>
                  <a:gd name="connsiteX7" fmla="*/ 158780 w 317560"/>
                  <a:gd name="connsiteY7" fmla="*/ 159844 h 159844"/>
                  <a:gd name="connsiteX8" fmla="*/ 0 w 317560"/>
                  <a:gd name="connsiteY8" fmla="*/ 100786 h 159844"/>
                  <a:gd name="connsiteX9" fmla="*/ 43897 w 317560"/>
                  <a:gd name="connsiteY9" fmla="*/ 28790 h 159844"/>
                  <a:gd name="connsiteX0" fmla="*/ 158780 w 317560"/>
                  <a:gd name="connsiteY0" fmla="*/ 7444 h 159844"/>
                  <a:gd name="connsiteX1" fmla="*/ 220584 w 317560"/>
                  <a:gd name="connsiteY1" fmla="*/ 2803 h 159844"/>
                  <a:gd name="connsiteX2" fmla="*/ 225793 w 317560"/>
                  <a:gd name="connsiteY2" fmla="*/ 1497 h 159844"/>
                  <a:gd name="connsiteX3" fmla="*/ 268445 w 317560"/>
                  <a:gd name="connsiteY3" fmla="*/ 28790 h 159844"/>
                  <a:gd name="connsiteX4" fmla="*/ 317560 w 317560"/>
                  <a:gd name="connsiteY4" fmla="*/ 100786 h 159844"/>
                  <a:gd name="connsiteX5" fmla="*/ 158780 w 317560"/>
                  <a:gd name="connsiteY5" fmla="*/ 159844 h 159844"/>
                  <a:gd name="connsiteX6" fmla="*/ 0 w 317560"/>
                  <a:gd name="connsiteY6" fmla="*/ 100786 h 159844"/>
                  <a:gd name="connsiteX7" fmla="*/ 43897 w 317560"/>
                  <a:gd name="connsiteY7" fmla="*/ 28790 h 159844"/>
                  <a:gd name="connsiteX8" fmla="*/ 85800 w 317560"/>
                  <a:gd name="connsiteY8" fmla="*/ 0 h 159844"/>
                  <a:gd name="connsiteX9" fmla="*/ 96976 w 317560"/>
                  <a:gd name="connsiteY9" fmla="*/ 2803 h 159844"/>
                  <a:gd name="connsiteX10" fmla="*/ 250220 w 317560"/>
                  <a:gd name="connsiteY10" fmla="*/ 98884 h 159844"/>
                  <a:gd name="connsiteX0" fmla="*/ 158780 w 317560"/>
                  <a:gd name="connsiteY0" fmla="*/ 7444 h 159844"/>
                  <a:gd name="connsiteX1" fmla="*/ 220584 w 317560"/>
                  <a:gd name="connsiteY1" fmla="*/ 2803 h 159844"/>
                  <a:gd name="connsiteX2" fmla="*/ 225793 w 317560"/>
                  <a:gd name="connsiteY2" fmla="*/ 1497 h 159844"/>
                  <a:gd name="connsiteX3" fmla="*/ 268445 w 317560"/>
                  <a:gd name="connsiteY3" fmla="*/ 28790 h 159844"/>
                  <a:gd name="connsiteX4" fmla="*/ 317560 w 317560"/>
                  <a:gd name="connsiteY4" fmla="*/ 100786 h 159844"/>
                  <a:gd name="connsiteX5" fmla="*/ 158780 w 317560"/>
                  <a:gd name="connsiteY5" fmla="*/ 159844 h 159844"/>
                  <a:gd name="connsiteX6" fmla="*/ 0 w 317560"/>
                  <a:gd name="connsiteY6" fmla="*/ 100786 h 159844"/>
                  <a:gd name="connsiteX7" fmla="*/ 43897 w 317560"/>
                  <a:gd name="connsiteY7" fmla="*/ 28790 h 159844"/>
                  <a:gd name="connsiteX8" fmla="*/ 85800 w 317560"/>
                  <a:gd name="connsiteY8" fmla="*/ 0 h 159844"/>
                  <a:gd name="connsiteX9" fmla="*/ 96976 w 317560"/>
                  <a:gd name="connsiteY9" fmla="*/ 2803 h 159844"/>
                  <a:gd name="connsiteX0" fmla="*/ 220584 w 317560"/>
                  <a:gd name="connsiteY0" fmla="*/ 2803 h 159844"/>
                  <a:gd name="connsiteX1" fmla="*/ 225793 w 317560"/>
                  <a:gd name="connsiteY1" fmla="*/ 1497 h 159844"/>
                  <a:gd name="connsiteX2" fmla="*/ 268445 w 317560"/>
                  <a:gd name="connsiteY2" fmla="*/ 28790 h 159844"/>
                  <a:gd name="connsiteX3" fmla="*/ 317560 w 317560"/>
                  <a:gd name="connsiteY3" fmla="*/ 100786 h 159844"/>
                  <a:gd name="connsiteX4" fmla="*/ 158780 w 317560"/>
                  <a:gd name="connsiteY4" fmla="*/ 159844 h 159844"/>
                  <a:gd name="connsiteX5" fmla="*/ 0 w 317560"/>
                  <a:gd name="connsiteY5" fmla="*/ 100786 h 159844"/>
                  <a:gd name="connsiteX6" fmla="*/ 43897 w 317560"/>
                  <a:gd name="connsiteY6" fmla="*/ 28790 h 159844"/>
                  <a:gd name="connsiteX7" fmla="*/ 85800 w 317560"/>
                  <a:gd name="connsiteY7" fmla="*/ 0 h 159844"/>
                  <a:gd name="connsiteX8" fmla="*/ 96976 w 317560"/>
                  <a:gd name="connsiteY8" fmla="*/ 2803 h 159844"/>
                  <a:gd name="connsiteX0" fmla="*/ 220584 w 317560"/>
                  <a:gd name="connsiteY0" fmla="*/ 2803 h 159844"/>
                  <a:gd name="connsiteX1" fmla="*/ 225793 w 317560"/>
                  <a:gd name="connsiteY1" fmla="*/ 1497 h 159844"/>
                  <a:gd name="connsiteX2" fmla="*/ 268445 w 317560"/>
                  <a:gd name="connsiteY2" fmla="*/ 28790 h 159844"/>
                  <a:gd name="connsiteX3" fmla="*/ 317560 w 317560"/>
                  <a:gd name="connsiteY3" fmla="*/ 100786 h 159844"/>
                  <a:gd name="connsiteX4" fmla="*/ 158780 w 317560"/>
                  <a:gd name="connsiteY4" fmla="*/ 159844 h 159844"/>
                  <a:gd name="connsiteX5" fmla="*/ 0 w 317560"/>
                  <a:gd name="connsiteY5" fmla="*/ 100786 h 159844"/>
                  <a:gd name="connsiteX6" fmla="*/ 43897 w 317560"/>
                  <a:gd name="connsiteY6" fmla="*/ 28790 h 159844"/>
                  <a:gd name="connsiteX7" fmla="*/ 85800 w 317560"/>
                  <a:gd name="connsiteY7" fmla="*/ 0 h 159844"/>
                  <a:gd name="connsiteX0" fmla="*/ 220584 w 317560"/>
                  <a:gd name="connsiteY0" fmla="*/ 2803 h 159844"/>
                  <a:gd name="connsiteX1" fmla="*/ 268445 w 317560"/>
                  <a:gd name="connsiteY1" fmla="*/ 28790 h 159844"/>
                  <a:gd name="connsiteX2" fmla="*/ 317560 w 317560"/>
                  <a:gd name="connsiteY2" fmla="*/ 100786 h 159844"/>
                  <a:gd name="connsiteX3" fmla="*/ 158780 w 317560"/>
                  <a:gd name="connsiteY3" fmla="*/ 159844 h 159844"/>
                  <a:gd name="connsiteX4" fmla="*/ 0 w 317560"/>
                  <a:gd name="connsiteY4" fmla="*/ 100786 h 159844"/>
                  <a:gd name="connsiteX5" fmla="*/ 43897 w 317560"/>
                  <a:gd name="connsiteY5" fmla="*/ 28790 h 159844"/>
                  <a:gd name="connsiteX6" fmla="*/ 85800 w 317560"/>
                  <a:gd name="connsiteY6" fmla="*/ 0 h 159844"/>
                  <a:gd name="connsiteX0" fmla="*/ 220584 w 317560"/>
                  <a:gd name="connsiteY0" fmla="*/ 1 h 157042"/>
                  <a:gd name="connsiteX1" fmla="*/ 268445 w 317560"/>
                  <a:gd name="connsiteY1" fmla="*/ 25988 h 157042"/>
                  <a:gd name="connsiteX2" fmla="*/ 317560 w 317560"/>
                  <a:gd name="connsiteY2" fmla="*/ 97984 h 157042"/>
                  <a:gd name="connsiteX3" fmla="*/ 158780 w 317560"/>
                  <a:gd name="connsiteY3" fmla="*/ 157042 h 157042"/>
                  <a:gd name="connsiteX4" fmla="*/ 0 w 317560"/>
                  <a:gd name="connsiteY4" fmla="*/ 97984 h 157042"/>
                  <a:gd name="connsiteX5" fmla="*/ 43897 w 317560"/>
                  <a:gd name="connsiteY5" fmla="*/ 25988 h 157042"/>
                  <a:gd name="connsiteX0" fmla="*/ 268445 w 317560"/>
                  <a:gd name="connsiteY0" fmla="*/ -1 h 131053"/>
                  <a:gd name="connsiteX1" fmla="*/ 317560 w 317560"/>
                  <a:gd name="connsiteY1" fmla="*/ 71995 h 131053"/>
                  <a:gd name="connsiteX2" fmla="*/ 158780 w 317560"/>
                  <a:gd name="connsiteY2" fmla="*/ 131053 h 131053"/>
                  <a:gd name="connsiteX3" fmla="*/ 0 w 317560"/>
                  <a:gd name="connsiteY3" fmla="*/ 71995 h 131053"/>
                  <a:gd name="connsiteX4" fmla="*/ 43897 w 317560"/>
                  <a:gd name="connsiteY4" fmla="*/ -1 h 131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7560" h="131053">
                    <a:moveTo>
                      <a:pt x="268445" y="-1"/>
                    </a:moveTo>
                    <a:cubicBezTo>
                      <a:pt x="298483" y="25804"/>
                      <a:pt x="317560" y="55686"/>
                      <a:pt x="317560" y="71995"/>
                    </a:cubicBezTo>
                    <a:cubicBezTo>
                      <a:pt x="317560" y="104612"/>
                      <a:pt x="246471" y="131053"/>
                      <a:pt x="158780" y="131053"/>
                    </a:cubicBezTo>
                    <a:cubicBezTo>
                      <a:pt x="71089" y="131053"/>
                      <a:pt x="0" y="104612"/>
                      <a:pt x="0" y="71995"/>
                    </a:cubicBezTo>
                    <a:cubicBezTo>
                      <a:pt x="0" y="55686"/>
                      <a:pt x="16468" y="25804"/>
                      <a:pt x="43897" y="-1"/>
                    </a:cubicBez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フリーフォーム: 図形 145">
                <a:extLst>
                  <a:ext uri="{FF2B5EF4-FFF2-40B4-BE49-F238E27FC236}">
                    <a16:creationId xmlns:a16="http://schemas.microsoft.com/office/drawing/2014/main" id="{485FD65B-48B6-4176-A5EA-EB13930E6145}"/>
                  </a:ext>
                </a:extLst>
              </p:cNvPr>
              <p:cNvSpPr/>
              <p:nvPr/>
            </p:nvSpPr>
            <p:spPr>
              <a:xfrm>
                <a:off x="1186272" y="4266195"/>
                <a:ext cx="360410" cy="139119"/>
              </a:xfrm>
              <a:custGeom>
                <a:avLst/>
                <a:gdLst>
                  <a:gd name="connsiteX0" fmla="*/ 180205 w 360410"/>
                  <a:gd name="connsiteY0" fmla="*/ 0 h 139119"/>
                  <a:gd name="connsiteX1" fmla="*/ 327287 w 360410"/>
                  <a:gd name="connsiteY1" fmla="*/ 38507 h 139119"/>
                  <a:gd name="connsiteX2" fmla="*/ 360410 w 360410"/>
                  <a:gd name="connsiteY2" fmla="*/ 69560 h 139119"/>
                  <a:gd name="connsiteX3" fmla="*/ 327287 w 360410"/>
                  <a:gd name="connsiteY3" fmla="*/ 100612 h 139119"/>
                  <a:gd name="connsiteX4" fmla="*/ 180205 w 360410"/>
                  <a:gd name="connsiteY4" fmla="*/ 139119 h 139119"/>
                  <a:gd name="connsiteX5" fmla="*/ 33123 w 360410"/>
                  <a:gd name="connsiteY5" fmla="*/ 100612 h 139119"/>
                  <a:gd name="connsiteX6" fmla="*/ 0 w 360410"/>
                  <a:gd name="connsiteY6" fmla="*/ 69560 h 139119"/>
                  <a:gd name="connsiteX7" fmla="*/ 33123 w 360410"/>
                  <a:gd name="connsiteY7" fmla="*/ 38507 h 139119"/>
                  <a:gd name="connsiteX8" fmla="*/ 180205 w 360410"/>
                  <a:gd name="connsiteY8" fmla="*/ 0 h 139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60410" h="139119">
                    <a:moveTo>
                      <a:pt x="180205" y="0"/>
                    </a:moveTo>
                    <a:cubicBezTo>
                      <a:pt x="237644" y="0"/>
                      <a:pt x="289645" y="14716"/>
                      <a:pt x="327287" y="38507"/>
                    </a:cubicBezTo>
                    <a:lnTo>
                      <a:pt x="360410" y="69560"/>
                    </a:lnTo>
                    <a:lnTo>
                      <a:pt x="327287" y="100612"/>
                    </a:lnTo>
                    <a:cubicBezTo>
                      <a:pt x="289645" y="124404"/>
                      <a:pt x="237644" y="139119"/>
                      <a:pt x="180205" y="139119"/>
                    </a:cubicBezTo>
                    <a:cubicBezTo>
                      <a:pt x="122766" y="139119"/>
                      <a:pt x="70765" y="124404"/>
                      <a:pt x="33123" y="100612"/>
                    </a:cubicBezTo>
                    <a:lnTo>
                      <a:pt x="0" y="69560"/>
                    </a:lnTo>
                    <a:lnTo>
                      <a:pt x="33123" y="38507"/>
                    </a:lnTo>
                    <a:cubicBezTo>
                      <a:pt x="70765" y="14716"/>
                      <a:pt x="122766" y="0"/>
                      <a:pt x="180205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" name="乗算記号 146">
                <a:extLst>
                  <a:ext uri="{FF2B5EF4-FFF2-40B4-BE49-F238E27FC236}">
                    <a16:creationId xmlns:a16="http://schemas.microsoft.com/office/drawing/2014/main" id="{24471759-B2BA-47FB-8736-C2C6CDCA929C}"/>
                  </a:ext>
                </a:extLst>
              </p:cNvPr>
              <p:cNvSpPr/>
              <p:nvPr/>
            </p:nvSpPr>
            <p:spPr>
              <a:xfrm>
                <a:off x="1095879" y="3884665"/>
                <a:ext cx="195264" cy="195264"/>
              </a:xfrm>
              <a:prstGeom prst="mathMultiply">
                <a:avLst>
                  <a:gd name="adj1" fmla="val 11325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" name="乗算記号 147">
                <a:extLst>
                  <a:ext uri="{FF2B5EF4-FFF2-40B4-BE49-F238E27FC236}">
                    <a16:creationId xmlns:a16="http://schemas.microsoft.com/office/drawing/2014/main" id="{4FF9FCFC-CBA2-4292-9F1C-0804BAB2CB4A}"/>
                  </a:ext>
                </a:extLst>
              </p:cNvPr>
              <p:cNvSpPr/>
              <p:nvPr/>
            </p:nvSpPr>
            <p:spPr>
              <a:xfrm>
                <a:off x="1454034" y="3884665"/>
                <a:ext cx="195264" cy="195264"/>
              </a:xfrm>
              <a:prstGeom prst="mathMultiply">
                <a:avLst>
                  <a:gd name="adj1" fmla="val 11325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" name="月 148">
                <a:extLst>
                  <a:ext uri="{FF2B5EF4-FFF2-40B4-BE49-F238E27FC236}">
                    <a16:creationId xmlns:a16="http://schemas.microsoft.com/office/drawing/2014/main" id="{40892B8E-840D-4612-8B41-8F551BBDEA00}"/>
                  </a:ext>
                </a:extLst>
              </p:cNvPr>
              <p:cNvSpPr/>
              <p:nvPr/>
            </p:nvSpPr>
            <p:spPr>
              <a:xfrm>
                <a:off x="1004021" y="3812477"/>
                <a:ext cx="112513" cy="601968"/>
              </a:xfrm>
              <a:prstGeom prst="moon">
                <a:avLst>
                  <a:gd name="adj" fmla="val 39585"/>
                </a:avLst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0" name="月 149">
                <a:extLst>
                  <a:ext uri="{FF2B5EF4-FFF2-40B4-BE49-F238E27FC236}">
                    <a16:creationId xmlns:a16="http://schemas.microsoft.com/office/drawing/2014/main" id="{4DE77229-A166-4E4F-B905-CA08D85DB6FB}"/>
                  </a:ext>
                </a:extLst>
              </p:cNvPr>
              <p:cNvSpPr/>
              <p:nvPr/>
            </p:nvSpPr>
            <p:spPr>
              <a:xfrm flipH="1">
                <a:off x="1642196" y="3812477"/>
                <a:ext cx="112513" cy="601968"/>
              </a:xfrm>
              <a:prstGeom prst="moon">
                <a:avLst>
                  <a:gd name="adj" fmla="val 39585"/>
                </a:avLst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1" name="フリーフォーム: 図形 150">
                <a:extLst>
                  <a:ext uri="{FF2B5EF4-FFF2-40B4-BE49-F238E27FC236}">
                    <a16:creationId xmlns:a16="http://schemas.microsoft.com/office/drawing/2014/main" id="{64B2A5EC-F75C-46EF-AA72-8BA07B1D7CF7}"/>
                  </a:ext>
                </a:extLst>
              </p:cNvPr>
              <p:cNvSpPr/>
              <p:nvPr/>
            </p:nvSpPr>
            <p:spPr>
              <a:xfrm>
                <a:off x="980561" y="3639247"/>
                <a:ext cx="791090" cy="383478"/>
              </a:xfrm>
              <a:custGeom>
                <a:avLst/>
                <a:gdLst>
                  <a:gd name="connsiteX0" fmla="*/ 492257 w 789413"/>
                  <a:gd name="connsiteY0" fmla="*/ 495 h 410396"/>
                  <a:gd name="connsiteX1" fmla="*/ 649357 w 789413"/>
                  <a:gd name="connsiteY1" fmla="*/ 37883 h 410396"/>
                  <a:gd name="connsiteX2" fmla="*/ 753877 w 789413"/>
                  <a:gd name="connsiteY2" fmla="*/ 410396 h 410396"/>
                  <a:gd name="connsiteX3" fmla="*/ 753876 w 789413"/>
                  <a:gd name="connsiteY3" fmla="*/ 410396 h 410396"/>
                  <a:gd name="connsiteX4" fmla="*/ 420459 w 789413"/>
                  <a:gd name="connsiteY4" fmla="*/ 148437 h 410396"/>
                  <a:gd name="connsiteX5" fmla="*/ 394706 w 789413"/>
                  <a:gd name="connsiteY5" fmla="*/ 143926 h 410396"/>
                  <a:gd name="connsiteX6" fmla="*/ 368954 w 789413"/>
                  <a:gd name="connsiteY6" fmla="*/ 148437 h 410396"/>
                  <a:gd name="connsiteX7" fmla="*/ 35537 w 789413"/>
                  <a:gd name="connsiteY7" fmla="*/ 410396 h 410396"/>
                  <a:gd name="connsiteX8" fmla="*/ 35536 w 789413"/>
                  <a:gd name="connsiteY8" fmla="*/ 410396 h 410396"/>
                  <a:gd name="connsiteX9" fmla="*/ 140056 w 789413"/>
                  <a:gd name="connsiteY9" fmla="*/ 37883 h 410396"/>
                  <a:gd name="connsiteX10" fmla="*/ 349135 w 789413"/>
                  <a:gd name="connsiteY10" fmla="*/ 8603 h 410396"/>
                  <a:gd name="connsiteX11" fmla="*/ 396907 w 789413"/>
                  <a:gd name="connsiteY11" fmla="*/ 25814 h 410396"/>
                  <a:gd name="connsiteX12" fmla="*/ 427646 w 789413"/>
                  <a:gd name="connsiteY12" fmla="*/ 12152 h 410396"/>
                  <a:gd name="connsiteX13" fmla="*/ 492257 w 789413"/>
                  <a:gd name="connsiteY13" fmla="*/ 495 h 4103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789413" h="410396">
                    <a:moveTo>
                      <a:pt x="492257" y="495"/>
                    </a:moveTo>
                    <a:cubicBezTo>
                      <a:pt x="545087" y="-2663"/>
                      <a:pt x="599715" y="9222"/>
                      <a:pt x="649357" y="37883"/>
                    </a:cubicBezTo>
                    <a:cubicBezTo>
                      <a:pt x="781736" y="114312"/>
                      <a:pt x="828531" y="281092"/>
                      <a:pt x="753877" y="410396"/>
                    </a:cubicBezTo>
                    <a:lnTo>
                      <a:pt x="753876" y="410396"/>
                    </a:lnTo>
                    <a:cubicBezTo>
                      <a:pt x="684682" y="277832"/>
                      <a:pt x="561676" y="183661"/>
                      <a:pt x="420459" y="148437"/>
                    </a:cubicBezTo>
                    <a:lnTo>
                      <a:pt x="394706" y="143926"/>
                    </a:lnTo>
                    <a:lnTo>
                      <a:pt x="368954" y="148437"/>
                    </a:lnTo>
                    <a:cubicBezTo>
                      <a:pt x="227737" y="183661"/>
                      <a:pt x="104731" y="277832"/>
                      <a:pt x="35537" y="410396"/>
                    </a:cubicBezTo>
                    <a:lnTo>
                      <a:pt x="35536" y="410396"/>
                    </a:lnTo>
                    <a:cubicBezTo>
                      <a:pt x="-39118" y="281092"/>
                      <a:pt x="7677" y="114312"/>
                      <a:pt x="140056" y="37883"/>
                    </a:cubicBezTo>
                    <a:cubicBezTo>
                      <a:pt x="206245" y="-332"/>
                      <a:pt x="281298" y="-8723"/>
                      <a:pt x="349135" y="8603"/>
                    </a:cubicBezTo>
                    <a:lnTo>
                      <a:pt x="396907" y="25814"/>
                    </a:lnTo>
                    <a:lnTo>
                      <a:pt x="427646" y="12152"/>
                    </a:lnTo>
                    <a:cubicBezTo>
                      <a:pt x="448544" y="5738"/>
                      <a:pt x="470245" y="1810"/>
                      <a:pt x="492257" y="495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2" name="月 151">
                <a:extLst>
                  <a:ext uri="{FF2B5EF4-FFF2-40B4-BE49-F238E27FC236}">
                    <a16:creationId xmlns:a16="http://schemas.microsoft.com/office/drawing/2014/main" id="{7BCA2896-2EB7-432E-8087-1863DE968904}"/>
                  </a:ext>
                </a:extLst>
              </p:cNvPr>
              <p:cNvSpPr/>
              <p:nvPr/>
            </p:nvSpPr>
            <p:spPr>
              <a:xfrm rot="15300000">
                <a:off x="1159035" y="3755365"/>
                <a:ext cx="60847" cy="224316"/>
              </a:xfrm>
              <a:prstGeom prst="moon">
                <a:avLst/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53" name="月 152">
                <a:extLst>
                  <a:ext uri="{FF2B5EF4-FFF2-40B4-BE49-F238E27FC236}">
                    <a16:creationId xmlns:a16="http://schemas.microsoft.com/office/drawing/2014/main" id="{5EDF11D7-9E16-4758-A572-3E00CFEC5E3A}"/>
                  </a:ext>
                </a:extLst>
              </p:cNvPr>
              <p:cNvSpPr/>
              <p:nvPr/>
            </p:nvSpPr>
            <p:spPr>
              <a:xfrm rot="6300000" flipH="1">
                <a:off x="1537171" y="3755365"/>
                <a:ext cx="60847" cy="224316"/>
              </a:xfrm>
              <a:prstGeom prst="moon">
                <a:avLst/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30" name="グループ化 129">
              <a:extLst>
                <a:ext uri="{FF2B5EF4-FFF2-40B4-BE49-F238E27FC236}">
                  <a16:creationId xmlns:a16="http://schemas.microsoft.com/office/drawing/2014/main" id="{603381E7-B316-46EA-95FF-2D79A332EE7D}"/>
                </a:ext>
              </a:extLst>
            </p:cNvPr>
            <p:cNvGrpSpPr/>
            <p:nvPr/>
          </p:nvGrpSpPr>
          <p:grpSpPr>
            <a:xfrm>
              <a:off x="929906" y="537352"/>
              <a:ext cx="1880560" cy="1891910"/>
              <a:chOff x="1103554" y="4346359"/>
              <a:chExt cx="1880560" cy="2376126"/>
            </a:xfrm>
          </p:grpSpPr>
          <p:sp>
            <p:nvSpPr>
              <p:cNvPr id="131" name="円柱 130">
                <a:extLst>
                  <a:ext uri="{FF2B5EF4-FFF2-40B4-BE49-F238E27FC236}">
                    <a16:creationId xmlns:a16="http://schemas.microsoft.com/office/drawing/2014/main" id="{634714C1-AB30-47B9-A371-8554A5F745F4}"/>
                  </a:ext>
                </a:extLst>
              </p:cNvPr>
              <p:cNvSpPr/>
              <p:nvPr/>
            </p:nvSpPr>
            <p:spPr>
              <a:xfrm>
                <a:off x="1103554" y="5815109"/>
                <a:ext cx="1880560" cy="907376"/>
              </a:xfrm>
              <a:prstGeom prst="can">
                <a:avLst>
                  <a:gd name="adj" fmla="val 38402"/>
                </a:avLst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円柱 131">
                <a:extLst>
                  <a:ext uri="{FF2B5EF4-FFF2-40B4-BE49-F238E27FC236}">
                    <a16:creationId xmlns:a16="http://schemas.microsoft.com/office/drawing/2014/main" id="{ADCB1190-2DC6-4C6F-A538-52DC0C334AA9}"/>
                  </a:ext>
                </a:extLst>
              </p:cNvPr>
              <p:cNvSpPr/>
              <p:nvPr/>
            </p:nvSpPr>
            <p:spPr>
              <a:xfrm rot="900000">
                <a:off x="1297803" y="5346383"/>
                <a:ext cx="1313556" cy="648821"/>
              </a:xfrm>
              <a:prstGeom prst="can">
                <a:avLst>
                  <a:gd name="adj" fmla="val 38402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円柱 132">
                <a:extLst>
                  <a:ext uri="{FF2B5EF4-FFF2-40B4-BE49-F238E27FC236}">
                    <a16:creationId xmlns:a16="http://schemas.microsoft.com/office/drawing/2014/main" id="{B2AAC868-53D4-4ACC-B936-AAA863896A24}"/>
                  </a:ext>
                </a:extLst>
              </p:cNvPr>
              <p:cNvSpPr/>
              <p:nvPr/>
            </p:nvSpPr>
            <p:spPr>
              <a:xfrm rot="20700000">
                <a:off x="1654212" y="4816626"/>
                <a:ext cx="1085163" cy="593060"/>
              </a:xfrm>
              <a:prstGeom prst="can">
                <a:avLst>
                  <a:gd name="adj" fmla="val 38402"/>
                </a:avLst>
              </a:prstGeom>
              <a:solidFill>
                <a:srgbClr val="FF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円柱 133">
                <a:extLst>
                  <a:ext uri="{FF2B5EF4-FFF2-40B4-BE49-F238E27FC236}">
                    <a16:creationId xmlns:a16="http://schemas.microsoft.com/office/drawing/2014/main" id="{8CA14B82-E71F-4DAA-A1E7-354A37F41CE9}"/>
                  </a:ext>
                </a:extLst>
              </p:cNvPr>
              <p:cNvSpPr/>
              <p:nvPr/>
            </p:nvSpPr>
            <p:spPr>
              <a:xfrm rot="900000">
                <a:off x="1627080" y="4346359"/>
                <a:ext cx="854713" cy="504112"/>
              </a:xfrm>
              <a:prstGeom prst="can">
                <a:avLst>
                  <a:gd name="adj" fmla="val 38402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" name="テキスト ボックス 134">
                <a:extLst>
                  <a:ext uri="{FF2B5EF4-FFF2-40B4-BE49-F238E27FC236}">
                    <a16:creationId xmlns:a16="http://schemas.microsoft.com/office/drawing/2014/main" id="{F1B315EF-90BE-490F-9266-95B5B4C86E8F}"/>
                  </a:ext>
                </a:extLst>
              </p:cNvPr>
              <p:cNvSpPr txBox="1"/>
              <p:nvPr/>
            </p:nvSpPr>
            <p:spPr>
              <a:xfrm>
                <a:off x="1560874" y="6233160"/>
                <a:ext cx="946106" cy="43808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b="1" dirty="0">
                    <a:ln>
                      <a:solidFill>
                        <a:schemeClr val="tx1"/>
                      </a:solidFill>
                    </a:ln>
                    <a:solidFill>
                      <a:schemeClr val="bg1"/>
                    </a:solidFill>
                    <a:latin typeface="Arial Black" panose="020B0A04020102020204" pitchFamily="34" charset="0"/>
                    <a:ea typeface="メイリオ" panose="020B0604030504040204" pitchFamily="50" charset="-128"/>
                  </a:rPr>
                  <a:t>10%</a:t>
                </a:r>
                <a:endParaRPr lang="ja-JP" altLang="en-US" b="1" dirty="0">
                  <a:ln>
                    <a:solidFill>
                      <a:schemeClr val="tx1"/>
                    </a:solidFill>
                  </a:ln>
                  <a:solidFill>
                    <a:schemeClr val="bg1"/>
                  </a:solidFill>
                  <a:latin typeface="Arial Black" panose="020B0A04020102020204" pitchFamily="34" charset="0"/>
                  <a:ea typeface="メイリオ" panose="020B0604030504040204" pitchFamily="50" charset="-128"/>
                </a:endParaRPr>
              </a:p>
            </p:txBody>
          </p:sp>
          <p:sp>
            <p:nvSpPr>
              <p:cNvPr id="136" name="テキスト ボックス 135">
                <a:extLst>
                  <a:ext uri="{FF2B5EF4-FFF2-40B4-BE49-F238E27FC236}">
                    <a16:creationId xmlns:a16="http://schemas.microsoft.com/office/drawing/2014/main" id="{41362429-1ABC-4FA8-A7AF-6B8748B95BE6}"/>
                  </a:ext>
                </a:extLst>
              </p:cNvPr>
              <p:cNvSpPr txBox="1"/>
              <p:nvPr/>
            </p:nvSpPr>
            <p:spPr>
              <a:xfrm rot="900000">
                <a:off x="1649294" y="5635096"/>
                <a:ext cx="533949" cy="31332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b="1" dirty="0">
                    <a:ln>
                      <a:solidFill>
                        <a:schemeClr val="tx1"/>
                      </a:solidFill>
                    </a:ln>
                    <a:solidFill>
                      <a:schemeClr val="bg1"/>
                    </a:solidFill>
                    <a:latin typeface="Arial Black" panose="020B0A04020102020204" pitchFamily="34" charset="0"/>
                    <a:ea typeface="メイリオ" panose="020B0604030504040204" pitchFamily="50" charset="-128"/>
                  </a:rPr>
                  <a:t>8%</a:t>
                </a:r>
                <a:endParaRPr lang="ja-JP" altLang="en-US" b="1" dirty="0">
                  <a:ln>
                    <a:solidFill>
                      <a:schemeClr val="tx1"/>
                    </a:solidFill>
                  </a:ln>
                  <a:solidFill>
                    <a:schemeClr val="bg1"/>
                  </a:solidFill>
                  <a:latin typeface="Arial Black" panose="020B0A04020102020204" pitchFamily="34" charset="0"/>
                  <a:ea typeface="メイリオ" panose="020B0604030504040204" pitchFamily="50" charset="-128"/>
                </a:endParaRPr>
              </a:p>
            </p:txBody>
          </p:sp>
          <p:sp>
            <p:nvSpPr>
              <p:cNvPr id="137" name="テキスト ボックス 136">
                <a:extLst>
                  <a:ext uri="{FF2B5EF4-FFF2-40B4-BE49-F238E27FC236}">
                    <a16:creationId xmlns:a16="http://schemas.microsoft.com/office/drawing/2014/main" id="{4CBA19DA-DD77-4CA3-8404-C70969D8FC5A}"/>
                  </a:ext>
                </a:extLst>
              </p:cNvPr>
              <p:cNvSpPr txBox="1"/>
              <p:nvPr/>
            </p:nvSpPr>
            <p:spPr>
              <a:xfrm rot="900000">
                <a:off x="1798104" y="4572973"/>
                <a:ext cx="442069" cy="23538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b="1" dirty="0">
                    <a:ln>
                      <a:solidFill>
                        <a:schemeClr val="tx1"/>
                      </a:solidFill>
                    </a:ln>
                    <a:solidFill>
                      <a:schemeClr val="bg1"/>
                    </a:solidFill>
                    <a:latin typeface="Arial Black" panose="020B0A04020102020204" pitchFamily="34" charset="0"/>
                    <a:ea typeface="メイリオ" panose="020B0604030504040204" pitchFamily="50" charset="-128"/>
                  </a:rPr>
                  <a:t>3%</a:t>
                </a:r>
                <a:endParaRPr lang="ja-JP" altLang="en-US" b="1" dirty="0">
                  <a:ln>
                    <a:solidFill>
                      <a:schemeClr val="tx1"/>
                    </a:solidFill>
                  </a:ln>
                  <a:solidFill>
                    <a:schemeClr val="bg1"/>
                  </a:solidFill>
                  <a:latin typeface="Arial Black" panose="020B0A04020102020204" pitchFamily="34" charset="0"/>
                  <a:ea typeface="メイリオ" panose="020B0604030504040204" pitchFamily="50" charset="-128"/>
                </a:endParaRPr>
              </a:p>
            </p:txBody>
          </p:sp>
          <p:sp>
            <p:nvSpPr>
              <p:cNvPr id="138" name="テキスト ボックス 137">
                <a:extLst>
                  <a:ext uri="{FF2B5EF4-FFF2-40B4-BE49-F238E27FC236}">
                    <a16:creationId xmlns:a16="http://schemas.microsoft.com/office/drawing/2014/main" id="{31726507-AB5B-4F33-98B5-5A83287DC39F}"/>
                  </a:ext>
                </a:extLst>
              </p:cNvPr>
              <p:cNvSpPr txBox="1"/>
              <p:nvPr/>
            </p:nvSpPr>
            <p:spPr>
              <a:xfrm rot="20700000">
                <a:off x="1954094" y="5071216"/>
                <a:ext cx="533949" cy="31332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b="1" dirty="0">
                    <a:ln>
                      <a:solidFill>
                        <a:schemeClr val="tx1"/>
                      </a:solidFill>
                    </a:ln>
                    <a:solidFill>
                      <a:schemeClr val="bg1"/>
                    </a:solidFill>
                    <a:latin typeface="Arial Black" panose="020B0A04020102020204" pitchFamily="34" charset="0"/>
                    <a:ea typeface="メイリオ" panose="020B0604030504040204" pitchFamily="50" charset="-128"/>
                  </a:rPr>
                  <a:t>5%</a:t>
                </a:r>
                <a:endParaRPr lang="ja-JP" altLang="en-US" b="1" dirty="0">
                  <a:ln>
                    <a:solidFill>
                      <a:schemeClr val="tx1"/>
                    </a:solidFill>
                  </a:ln>
                  <a:solidFill>
                    <a:schemeClr val="bg1"/>
                  </a:solidFill>
                  <a:latin typeface="Arial Black" panose="020B0A04020102020204" pitchFamily="34" charset="0"/>
                  <a:ea typeface="メイリオ" panose="020B0604030504040204" pitchFamily="50" charset="-128"/>
                </a:endParaRPr>
              </a:p>
            </p:txBody>
          </p:sp>
        </p:grpSp>
      </p:grpSp>
      <p:grpSp>
        <p:nvGrpSpPr>
          <p:cNvPr id="154" name="グループ化 153">
            <a:extLst>
              <a:ext uri="{FF2B5EF4-FFF2-40B4-BE49-F238E27FC236}">
                <a16:creationId xmlns:a16="http://schemas.microsoft.com/office/drawing/2014/main" id="{7FC60316-80E5-4831-A96F-374A72295B59}"/>
              </a:ext>
            </a:extLst>
          </p:cNvPr>
          <p:cNvGrpSpPr/>
          <p:nvPr/>
        </p:nvGrpSpPr>
        <p:grpSpPr>
          <a:xfrm>
            <a:off x="4270266" y="3699353"/>
            <a:ext cx="1256835" cy="2767677"/>
            <a:chOff x="3006356" y="537352"/>
            <a:chExt cx="1880560" cy="4141182"/>
          </a:xfrm>
        </p:grpSpPr>
        <p:sp>
          <p:nvSpPr>
            <p:cNvPr id="155" name="フリーフォーム: 図形 154">
              <a:extLst>
                <a:ext uri="{FF2B5EF4-FFF2-40B4-BE49-F238E27FC236}">
                  <a16:creationId xmlns:a16="http://schemas.microsoft.com/office/drawing/2014/main" id="{E468973F-C0B7-40C9-80C2-151B6D05D66C}"/>
                </a:ext>
              </a:extLst>
            </p:cNvPr>
            <p:cNvSpPr/>
            <p:nvPr/>
          </p:nvSpPr>
          <p:spPr>
            <a:xfrm>
              <a:off x="3274724" y="2256924"/>
              <a:ext cx="1495853" cy="2293361"/>
            </a:xfrm>
            <a:custGeom>
              <a:avLst/>
              <a:gdLst>
                <a:gd name="connsiteX0" fmla="*/ 55111 w 1495853"/>
                <a:gd name="connsiteY0" fmla="*/ 0 h 2293361"/>
                <a:gd name="connsiteX1" fmla="*/ 70205 w 1495853"/>
                <a:gd name="connsiteY1" fmla="*/ 6253 h 2293361"/>
                <a:gd name="connsiteX2" fmla="*/ 147421 w 1495853"/>
                <a:gd name="connsiteY2" fmla="*/ 83467 h 2293361"/>
                <a:gd name="connsiteX3" fmla="*/ 159591 w 1495853"/>
                <a:gd name="connsiteY3" fmla="*/ 84230 h 2293361"/>
                <a:gd name="connsiteX4" fmla="*/ 361356 w 1495853"/>
                <a:gd name="connsiteY4" fmla="*/ 138293 h 2293361"/>
                <a:gd name="connsiteX5" fmla="*/ 397149 w 1495853"/>
                <a:gd name="connsiteY5" fmla="*/ 200288 h 2293361"/>
                <a:gd name="connsiteX6" fmla="*/ 393039 w 1495853"/>
                <a:gd name="connsiteY6" fmla="*/ 215626 h 2293361"/>
                <a:gd name="connsiteX7" fmla="*/ 311595 w 1495853"/>
                <a:gd name="connsiteY7" fmla="*/ 262648 h 2293361"/>
                <a:gd name="connsiteX8" fmla="*/ 295951 w 1495853"/>
                <a:gd name="connsiteY8" fmla="*/ 258456 h 2293361"/>
                <a:gd name="connsiteX9" fmla="*/ 266487 w 1495853"/>
                <a:gd name="connsiteY9" fmla="*/ 314019 h 2293361"/>
                <a:gd name="connsiteX10" fmla="*/ 400567 w 1495853"/>
                <a:gd name="connsiteY10" fmla="*/ 890069 h 2293361"/>
                <a:gd name="connsiteX11" fmla="*/ 475834 w 1495853"/>
                <a:gd name="connsiteY11" fmla="*/ 944629 h 2293361"/>
                <a:gd name="connsiteX12" fmla="*/ 543294 w 1495853"/>
                <a:gd name="connsiteY12" fmla="*/ 976820 h 2293361"/>
                <a:gd name="connsiteX13" fmla="*/ 623617 w 1495853"/>
                <a:gd name="connsiteY13" fmla="*/ 922665 h 2293361"/>
                <a:gd name="connsiteX14" fmla="*/ 733890 w 1495853"/>
                <a:gd name="connsiteY14" fmla="*/ 900402 h 2293361"/>
                <a:gd name="connsiteX15" fmla="*/ 844163 w 1495853"/>
                <a:gd name="connsiteY15" fmla="*/ 922665 h 2293361"/>
                <a:gd name="connsiteX16" fmla="*/ 924325 w 1495853"/>
                <a:gd name="connsiteY16" fmla="*/ 976712 h 2293361"/>
                <a:gd name="connsiteX17" fmla="*/ 989350 w 1495853"/>
                <a:gd name="connsiteY17" fmla="*/ 946156 h 2293361"/>
                <a:gd name="connsiteX18" fmla="*/ 1064940 w 1495853"/>
                <a:gd name="connsiteY18" fmla="*/ 892044 h 2293361"/>
                <a:gd name="connsiteX19" fmla="*/ 1202443 w 1495853"/>
                <a:gd name="connsiteY19" fmla="*/ 316802 h 2293361"/>
                <a:gd name="connsiteX20" fmla="*/ 1173390 w 1495853"/>
                <a:gd name="connsiteY20" fmla="*/ 261217 h 2293361"/>
                <a:gd name="connsiteX21" fmla="*/ 1133798 w 1495853"/>
                <a:gd name="connsiteY21" fmla="*/ 256005 h 2293361"/>
                <a:gd name="connsiteX22" fmla="*/ 1102814 w 1495853"/>
                <a:gd name="connsiteY22" fmla="*/ 215626 h 2293361"/>
                <a:gd name="connsiteX23" fmla="*/ 1098704 w 1495853"/>
                <a:gd name="connsiteY23" fmla="*/ 200288 h 2293361"/>
                <a:gd name="connsiteX24" fmla="*/ 1134497 w 1495853"/>
                <a:gd name="connsiteY24" fmla="*/ 138293 h 2293361"/>
                <a:gd name="connsiteX25" fmla="*/ 1336263 w 1495853"/>
                <a:gd name="connsiteY25" fmla="*/ 84230 h 2293361"/>
                <a:gd name="connsiteX26" fmla="*/ 1348432 w 1495853"/>
                <a:gd name="connsiteY26" fmla="*/ 83467 h 2293361"/>
                <a:gd name="connsiteX27" fmla="*/ 1425648 w 1495853"/>
                <a:gd name="connsiteY27" fmla="*/ 6253 h 2293361"/>
                <a:gd name="connsiteX28" fmla="*/ 1440742 w 1495853"/>
                <a:gd name="connsiteY28" fmla="*/ 0 h 2293361"/>
                <a:gd name="connsiteX29" fmla="*/ 1455836 w 1495853"/>
                <a:gd name="connsiteY29" fmla="*/ 6252 h 2293361"/>
                <a:gd name="connsiteX30" fmla="*/ 1460572 w 1495853"/>
                <a:gd name="connsiteY30" fmla="*/ 10988 h 2293361"/>
                <a:gd name="connsiteX31" fmla="*/ 1460572 w 1495853"/>
                <a:gd name="connsiteY31" fmla="*/ 50648 h 2293361"/>
                <a:gd name="connsiteX32" fmla="*/ 1399271 w 1495853"/>
                <a:gd name="connsiteY32" fmla="*/ 111947 h 2293361"/>
                <a:gd name="connsiteX33" fmla="*/ 1459582 w 1495853"/>
                <a:gd name="connsiteY33" fmla="*/ 77127 h 2293361"/>
                <a:gd name="connsiteX34" fmla="*/ 1475781 w 1495853"/>
                <a:gd name="connsiteY34" fmla="*/ 74993 h 2293361"/>
                <a:gd name="connsiteX35" fmla="*/ 1488743 w 1495853"/>
                <a:gd name="connsiteY35" fmla="*/ 84940 h 2293361"/>
                <a:gd name="connsiteX36" fmla="*/ 1492092 w 1495853"/>
                <a:gd name="connsiteY36" fmla="*/ 90739 h 2293361"/>
                <a:gd name="connsiteX37" fmla="*/ 1481828 w 1495853"/>
                <a:gd name="connsiteY37" fmla="*/ 129048 h 2293361"/>
                <a:gd name="connsiteX38" fmla="*/ 1473980 w 1495853"/>
                <a:gd name="connsiteY38" fmla="*/ 133579 h 2293361"/>
                <a:gd name="connsiteX39" fmla="*/ 1482584 w 1495853"/>
                <a:gd name="connsiteY39" fmla="*/ 144791 h 2293361"/>
                <a:gd name="connsiteX40" fmla="*/ 1484317 w 1495853"/>
                <a:gd name="connsiteY40" fmla="*/ 151260 h 2293361"/>
                <a:gd name="connsiteX41" fmla="*/ 1464486 w 1495853"/>
                <a:gd name="connsiteY41" fmla="*/ 185607 h 2293361"/>
                <a:gd name="connsiteX42" fmla="*/ 1367071 w 1495853"/>
                <a:gd name="connsiteY42" fmla="*/ 211708 h 2293361"/>
                <a:gd name="connsiteX43" fmla="*/ 1365916 w 1495853"/>
                <a:gd name="connsiteY43" fmla="*/ 211556 h 2293361"/>
                <a:gd name="connsiteX44" fmla="*/ 1355346 w 1495853"/>
                <a:gd name="connsiteY44" fmla="*/ 216806 h 2293361"/>
                <a:gd name="connsiteX45" fmla="*/ 1330347 w 1495853"/>
                <a:gd name="connsiteY45" fmla="*/ 223505 h 2293361"/>
                <a:gd name="connsiteX46" fmla="*/ 1347934 w 1495853"/>
                <a:gd name="connsiteY46" fmla="*/ 257151 h 2293361"/>
                <a:gd name="connsiteX47" fmla="*/ 1167734 w 1495853"/>
                <a:gd name="connsiteY47" fmla="*/ 1011012 h 2293361"/>
                <a:gd name="connsiteX48" fmla="*/ 1068673 w 1495853"/>
                <a:gd name="connsiteY48" fmla="*/ 1081926 h 2293361"/>
                <a:gd name="connsiteX49" fmla="*/ 1006616 w 1495853"/>
                <a:gd name="connsiteY49" fmla="*/ 1111087 h 2293361"/>
                <a:gd name="connsiteX50" fmla="*/ 1011434 w 1495853"/>
                <a:gd name="connsiteY50" fmla="*/ 1126606 h 2293361"/>
                <a:gd name="connsiteX51" fmla="*/ 1017189 w 1495853"/>
                <a:gd name="connsiteY51" fmla="*/ 1183701 h 2293361"/>
                <a:gd name="connsiteX52" fmla="*/ 1017189 w 1495853"/>
                <a:gd name="connsiteY52" fmla="*/ 1696090 h 2293361"/>
                <a:gd name="connsiteX53" fmla="*/ 1101812 w 1495853"/>
                <a:gd name="connsiteY53" fmla="*/ 1741439 h 2293361"/>
                <a:gd name="connsiteX54" fmla="*/ 1397440 w 1495853"/>
                <a:gd name="connsiteY54" fmla="*/ 2288127 h 2293361"/>
                <a:gd name="connsiteX55" fmla="*/ 1201427 w 1495853"/>
                <a:gd name="connsiteY55" fmla="*/ 2289789 h 2293361"/>
                <a:gd name="connsiteX56" fmla="*/ 732103 w 1495853"/>
                <a:gd name="connsiteY56" fmla="*/ 1826202 h 2293361"/>
                <a:gd name="connsiteX57" fmla="*/ 266334 w 1495853"/>
                <a:gd name="connsiteY57" fmla="*/ 2293361 h 2293361"/>
                <a:gd name="connsiteX58" fmla="*/ 70314 w 1495853"/>
                <a:gd name="connsiteY58" fmla="*/ 2293197 h 2293361"/>
                <a:gd name="connsiteX59" fmla="*/ 361758 w 1495853"/>
                <a:gd name="connsiteY59" fmla="*/ 1744266 h 2293361"/>
                <a:gd name="connsiteX60" fmla="*/ 450591 w 1495853"/>
                <a:gd name="connsiteY60" fmla="*/ 1695783 h 2293361"/>
                <a:gd name="connsiteX61" fmla="*/ 450591 w 1495853"/>
                <a:gd name="connsiteY61" fmla="*/ 1183701 h 2293361"/>
                <a:gd name="connsiteX62" fmla="*/ 456347 w 1495853"/>
                <a:gd name="connsiteY62" fmla="*/ 1126606 h 2293361"/>
                <a:gd name="connsiteX63" fmla="*/ 461144 w 1495853"/>
                <a:gd name="connsiteY63" fmla="*/ 1111152 h 2293361"/>
                <a:gd name="connsiteX64" fmla="*/ 395704 w 1495853"/>
                <a:gd name="connsiteY64" fmla="*/ 1079925 h 2293361"/>
                <a:gd name="connsiteX65" fmla="*/ 297066 w 1495853"/>
                <a:gd name="connsiteY65" fmla="*/ 1008423 h 2293361"/>
                <a:gd name="connsiteX66" fmla="*/ 121353 w 1495853"/>
                <a:gd name="connsiteY66" fmla="*/ 253503 h 2293361"/>
                <a:gd name="connsiteX67" fmla="*/ 140774 w 1495853"/>
                <a:gd name="connsiteY67" fmla="*/ 216878 h 2293361"/>
                <a:gd name="connsiteX68" fmla="*/ 140507 w 1495853"/>
                <a:gd name="connsiteY68" fmla="*/ 216806 h 2293361"/>
                <a:gd name="connsiteX69" fmla="*/ 129938 w 1495853"/>
                <a:gd name="connsiteY69" fmla="*/ 211556 h 2293361"/>
                <a:gd name="connsiteX70" fmla="*/ 128782 w 1495853"/>
                <a:gd name="connsiteY70" fmla="*/ 211708 h 2293361"/>
                <a:gd name="connsiteX71" fmla="*/ 31367 w 1495853"/>
                <a:gd name="connsiteY71" fmla="*/ 185607 h 2293361"/>
                <a:gd name="connsiteX72" fmla="*/ 11536 w 1495853"/>
                <a:gd name="connsiteY72" fmla="*/ 151260 h 2293361"/>
                <a:gd name="connsiteX73" fmla="*/ 13269 w 1495853"/>
                <a:gd name="connsiteY73" fmla="*/ 144791 h 2293361"/>
                <a:gd name="connsiteX74" fmla="*/ 21873 w 1495853"/>
                <a:gd name="connsiteY74" fmla="*/ 133579 h 2293361"/>
                <a:gd name="connsiteX75" fmla="*/ 14025 w 1495853"/>
                <a:gd name="connsiteY75" fmla="*/ 129048 h 2293361"/>
                <a:gd name="connsiteX76" fmla="*/ 3761 w 1495853"/>
                <a:gd name="connsiteY76" fmla="*/ 90739 h 2293361"/>
                <a:gd name="connsiteX77" fmla="*/ 7110 w 1495853"/>
                <a:gd name="connsiteY77" fmla="*/ 84940 h 2293361"/>
                <a:gd name="connsiteX78" fmla="*/ 20072 w 1495853"/>
                <a:gd name="connsiteY78" fmla="*/ 74993 h 2293361"/>
                <a:gd name="connsiteX79" fmla="*/ 36271 w 1495853"/>
                <a:gd name="connsiteY79" fmla="*/ 77127 h 2293361"/>
                <a:gd name="connsiteX80" fmla="*/ 96582 w 1495853"/>
                <a:gd name="connsiteY80" fmla="*/ 111947 h 2293361"/>
                <a:gd name="connsiteX81" fmla="*/ 35281 w 1495853"/>
                <a:gd name="connsiteY81" fmla="*/ 50648 h 2293361"/>
                <a:gd name="connsiteX82" fmla="*/ 35281 w 1495853"/>
                <a:gd name="connsiteY82" fmla="*/ 10988 h 2293361"/>
                <a:gd name="connsiteX83" fmla="*/ 40017 w 1495853"/>
                <a:gd name="connsiteY83" fmla="*/ 6252 h 2293361"/>
                <a:gd name="connsiteX84" fmla="*/ 55111 w 1495853"/>
                <a:gd name="connsiteY84" fmla="*/ 0 h 2293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1495853" h="2293361">
                  <a:moveTo>
                    <a:pt x="55111" y="0"/>
                  </a:moveTo>
                  <a:cubicBezTo>
                    <a:pt x="60575" y="0"/>
                    <a:pt x="66037" y="2084"/>
                    <a:pt x="70205" y="6253"/>
                  </a:cubicBezTo>
                  <a:lnTo>
                    <a:pt x="147421" y="83467"/>
                  </a:lnTo>
                  <a:lnTo>
                    <a:pt x="159591" y="84230"/>
                  </a:lnTo>
                  <a:lnTo>
                    <a:pt x="361356" y="138293"/>
                  </a:lnTo>
                  <a:cubicBezTo>
                    <a:pt x="388360" y="145529"/>
                    <a:pt x="404385" y="173285"/>
                    <a:pt x="397149" y="200288"/>
                  </a:cubicBezTo>
                  <a:lnTo>
                    <a:pt x="393039" y="215626"/>
                  </a:lnTo>
                  <a:cubicBezTo>
                    <a:pt x="383534" y="251101"/>
                    <a:pt x="347070" y="272154"/>
                    <a:pt x="311595" y="262648"/>
                  </a:cubicBezTo>
                  <a:lnTo>
                    <a:pt x="295951" y="258456"/>
                  </a:lnTo>
                  <a:lnTo>
                    <a:pt x="266487" y="314019"/>
                  </a:lnTo>
                  <a:cubicBezTo>
                    <a:pt x="183964" y="511572"/>
                    <a:pt x="234309" y="744678"/>
                    <a:pt x="400567" y="890069"/>
                  </a:cubicBezTo>
                  <a:cubicBezTo>
                    <a:pt x="424318" y="910839"/>
                    <a:pt x="449528" y="929026"/>
                    <a:pt x="475834" y="944629"/>
                  </a:cubicBezTo>
                  <a:lnTo>
                    <a:pt x="543294" y="976820"/>
                  </a:lnTo>
                  <a:lnTo>
                    <a:pt x="623617" y="922665"/>
                  </a:lnTo>
                  <a:cubicBezTo>
                    <a:pt x="657511" y="908329"/>
                    <a:pt x="694775" y="900402"/>
                    <a:pt x="733890" y="900402"/>
                  </a:cubicBezTo>
                  <a:cubicBezTo>
                    <a:pt x="773006" y="900402"/>
                    <a:pt x="810270" y="908329"/>
                    <a:pt x="844163" y="922665"/>
                  </a:cubicBezTo>
                  <a:lnTo>
                    <a:pt x="924325" y="976712"/>
                  </a:lnTo>
                  <a:lnTo>
                    <a:pt x="989350" y="946156"/>
                  </a:lnTo>
                  <a:cubicBezTo>
                    <a:pt x="1015748" y="930709"/>
                    <a:pt x="1041066" y="912673"/>
                    <a:pt x="1064940" y="892044"/>
                  </a:cubicBezTo>
                  <a:cubicBezTo>
                    <a:pt x="1232060" y="747644"/>
                    <a:pt x="1283790" y="514841"/>
                    <a:pt x="1202443" y="316802"/>
                  </a:cubicBezTo>
                  <a:lnTo>
                    <a:pt x="1173390" y="261217"/>
                  </a:lnTo>
                  <a:lnTo>
                    <a:pt x="1133798" y="256005"/>
                  </a:lnTo>
                  <a:cubicBezTo>
                    <a:pt x="1119059" y="247495"/>
                    <a:pt x="1107567" y="233364"/>
                    <a:pt x="1102814" y="215626"/>
                  </a:cubicBezTo>
                  <a:lnTo>
                    <a:pt x="1098704" y="200288"/>
                  </a:lnTo>
                  <a:cubicBezTo>
                    <a:pt x="1091469" y="173285"/>
                    <a:pt x="1107494" y="145529"/>
                    <a:pt x="1134497" y="138293"/>
                  </a:cubicBezTo>
                  <a:lnTo>
                    <a:pt x="1336263" y="84230"/>
                  </a:lnTo>
                  <a:lnTo>
                    <a:pt x="1348432" y="83467"/>
                  </a:lnTo>
                  <a:lnTo>
                    <a:pt x="1425648" y="6253"/>
                  </a:lnTo>
                  <a:cubicBezTo>
                    <a:pt x="1429816" y="2084"/>
                    <a:pt x="1435278" y="0"/>
                    <a:pt x="1440742" y="0"/>
                  </a:cubicBezTo>
                  <a:cubicBezTo>
                    <a:pt x="1446205" y="0"/>
                    <a:pt x="1451667" y="2084"/>
                    <a:pt x="1455836" y="6252"/>
                  </a:cubicBezTo>
                  <a:lnTo>
                    <a:pt x="1460572" y="10988"/>
                  </a:lnTo>
                  <a:cubicBezTo>
                    <a:pt x="1471523" y="21940"/>
                    <a:pt x="1471524" y="39697"/>
                    <a:pt x="1460572" y="50648"/>
                  </a:cubicBezTo>
                  <a:lnTo>
                    <a:pt x="1399271" y="111947"/>
                  </a:lnTo>
                  <a:lnTo>
                    <a:pt x="1459582" y="77127"/>
                  </a:lnTo>
                  <a:cubicBezTo>
                    <a:pt x="1464687" y="74179"/>
                    <a:pt x="1470504" y="73579"/>
                    <a:pt x="1475781" y="74993"/>
                  </a:cubicBezTo>
                  <a:cubicBezTo>
                    <a:pt x="1481059" y="76408"/>
                    <a:pt x="1485796" y="79834"/>
                    <a:pt x="1488743" y="84940"/>
                  </a:cubicBezTo>
                  <a:lnTo>
                    <a:pt x="1492092" y="90739"/>
                  </a:lnTo>
                  <a:cubicBezTo>
                    <a:pt x="1499836" y="104153"/>
                    <a:pt x="1495240" y="121304"/>
                    <a:pt x="1481828" y="129048"/>
                  </a:cubicBezTo>
                  <a:lnTo>
                    <a:pt x="1473980" y="133579"/>
                  </a:lnTo>
                  <a:lnTo>
                    <a:pt x="1482584" y="144791"/>
                  </a:lnTo>
                  <a:lnTo>
                    <a:pt x="1484317" y="151260"/>
                  </a:lnTo>
                  <a:cubicBezTo>
                    <a:pt x="1488326" y="166220"/>
                    <a:pt x="1479447" y="181598"/>
                    <a:pt x="1464486" y="185607"/>
                  </a:cubicBezTo>
                  <a:lnTo>
                    <a:pt x="1367071" y="211708"/>
                  </a:lnTo>
                  <a:lnTo>
                    <a:pt x="1365916" y="211556"/>
                  </a:lnTo>
                  <a:lnTo>
                    <a:pt x="1355346" y="216806"/>
                  </a:lnTo>
                  <a:lnTo>
                    <a:pt x="1330347" y="223505"/>
                  </a:lnTo>
                  <a:lnTo>
                    <a:pt x="1347934" y="257151"/>
                  </a:lnTo>
                  <a:cubicBezTo>
                    <a:pt x="1454540" y="516684"/>
                    <a:pt x="1386747" y="821775"/>
                    <a:pt x="1167734" y="1011012"/>
                  </a:cubicBezTo>
                  <a:cubicBezTo>
                    <a:pt x="1136447" y="1038046"/>
                    <a:pt x="1103268" y="1061683"/>
                    <a:pt x="1068673" y="1081926"/>
                  </a:cubicBezTo>
                  <a:lnTo>
                    <a:pt x="1006616" y="1111087"/>
                  </a:lnTo>
                  <a:lnTo>
                    <a:pt x="1011434" y="1126606"/>
                  </a:lnTo>
                  <a:cubicBezTo>
                    <a:pt x="1015207" y="1145048"/>
                    <a:pt x="1017189" y="1164143"/>
                    <a:pt x="1017189" y="1183701"/>
                  </a:cubicBezTo>
                  <a:lnTo>
                    <a:pt x="1017189" y="1696090"/>
                  </a:lnTo>
                  <a:lnTo>
                    <a:pt x="1101812" y="1741439"/>
                  </a:lnTo>
                  <a:cubicBezTo>
                    <a:pt x="1278483" y="1859356"/>
                    <a:pt x="1395505" y="2059838"/>
                    <a:pt x="1397440" y="2288127"/>
                  </a:cubicBezTo>
                  <a:lnTo>
                    <a:pt x="1201427" y="2289789"/>
                  </a:lnTo>
                  <a:cubicBezTo>
                    <a:pt x="1199244" y="2032425"/>
                    <a:pt x="989474" y="1825219"/>
                    <a:pt x="732103" y="1826202"/>
                  </a:cubicBezTo>
                  <a:cubicBezTo>
                    <a:pt x="474732" y="1827185"/>
                    <a:pt x="266551" y="2035988"/>
                    <a:pt x="266334" y="2293361"/>
                  </a:cubicBezTo>
                  <a:lnTo>
                    <a:pt x="70314" y="2293197"/>
                  </a:lnTo>
                  <a:cubicBezTo>
                    <a:pt x="70506" y="2064900"/>
                    <a:pt x="185992" y="1863530"/>
                    <a:pt x="361758" y="1744266"/>
                  </a:cubicBezTo>
                  <a:lnTo>
                    <a:pt x="450591" y="1695783"/>
                  </a:lnTo>
                  <a:lnTo>
                    <a:pt x="450591" y="1183701"/>
                  </a:lnTo>
                  <a:cubicBezTo>
                    <a:pt x="450591" y="1164143"/>
                    <a:pt x="452573" y="1145048"/>
                    <a:pt x="456347" y="1126606"/>
                  </a:cubicBezTo>
                  <a:lnTo>
                    <a:pt x="461144" y="1111152"/>
                  </a:lnTo>
                  <a:lnTo>
                    <a:pt x="395704" y="1079925"/>
                  </a:lnTo>
                  <a:cubicBezTo>
                    <a:pt x="361230" y="1059477"/>
                    <a:pt x="328192" y="1035643"/>
                    <a:pt x="297066" y="1008423"/>
                  </a:cubicBezTo>
                  <a:cubicBezTo>
                    <a:pt x="79183" y="817886"/>
                    <a:pt x="13205" y="512398"/>
                    <a:pt x="121353" y="253503"/>
                  </a:cubicBezTo>
                  <a:lnTo>
                    <a:pt x="140774" y="216878"/>
                  </a:lnTo>
                  <a:lnTo>
                    <a:pt x="140507" y="216806"/>
                  </a:lnTo>
                  <a:lnTo>
                    <a:pt x="129938" y="211556"/>
                  </a:lnTo>
                  <a:lnTo>
                    <a:pt x="128782" y="211708"/>
                  </a:lnTo>
                  <a:lnTo>
                    <a:pt x="31367" y="185607"/>
                  </a:lnTo>
                  <a:cubicBezTo>
                    <a:pt x="16406" y="181598"/>
                    <a:pt x="7527" y="166220"/>
                    <a:pt x="11536" y="151260"/>
                  </a:cubicBezTo>
                  <a:lnTo>
                    <a:pt x="13269" y="144791"/>
                  </a:lnTo>
                  <a:lnTo>
                    <a:pt x="21873" y="133579"/>
                  </a:lnTo>
                  <a:lnTo>
                    <a:pt x="14025" y="129048"/>
                  </a:lnTo>
                  <a:cubicBezTo>
                    <a:pt x="613" y="121304"/>
                    <a:pt x="-3983" y="104153"/>
                    <a:pt x="3761" y="90739"/>
                  </a:cubicBezTo>
                  <a:lnTo>
                    <a:pt x="7110" y="84940"/>
                  </a:lnTo>
                  <a:cubicBezTo>
                    <a:pt x="10057" y="79834"/>
                    <a:pt x="14794" y="76408"/>
                    <a:pt x="20072" y="74993"/>
                  </a:cubicBezTo>
                  <a:cubicBezTo>
                    <a:pt x="25349" y="73579"/>
                    <a:pt x="31166" y="74179"/>
                    <a:pt x="36271" y="77127"/>
                  </a:cubicBezTo>
                  <a:lnTo>
                    <a:pt x="96582" y="111947"/>
                  </a:lnTo>
                  <a:lnTo>
                    <a:pt x="35281" y="50648"/>
                  </a:lnTo>
                  <a:cubicBezTo>
                    <a:pt x="24329" y="39697"/>
                    <a:pt x="24330" y="21940"/>
                    <a:pt x="35281" y="10988"/>
                  </a:cubicBezTo>
                  <a:lnTo>
                    <a:pt x="40017" y="6252"/>
                  </a:lnTo>
                  <a:cubicBezTo>
                    <a:pt x="44186" y="2084"/>
                    <a:pt x="49648" y="0"/>
                    <a:pt x="55111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56" name="フリーフォーム: 図形 155">
              <a:extLst>
                <a:ext uri="{FF2B5EF4-FFF2-40B4-BE49-F238E27FC236}">
                  <a16:creationId xmlns:a16="http://schemas.microsoft.com/office/drawing/2014/main" id="{45EA3D58-BDC2-4FF8-87FF-24A9C953F581}"/>
                </a:ext>
              </a:extLst>
            </p:cNvPr>
            <p:cNvSpPr/>
            <p:nvPr/>
          </p:nvSpPr>
          <p:spPr>
            <a:xfrm>
              <a:off x="3212415" y="4521130"/>
              <a:ext cx="330380" cy="157404"/>
            </a:xfrm>
            <a:custGeom>
              <a:avLst/>
              <a:gdLst>
                <a:gd name="connsiteX0" fmla="*/ 84353 w 330380"/>
                <a:gd name="connsiteY0" fmla="*/ 0 h 157404"/>
                <a:gd name="connsiteX1" fmla="*/ 124028 w 330380"/>
                <a:gd name="connsiteY1" fmla="*/ 0 h 157404"/>
                <a:gd name="connsiteX2" fmla="*/ 225780 w 330380"/>
                <a:gd name="connsiteY2" fmla="*/ 0 h 157404"/>
                <a:gd name="connsiteX3" fmla="*/ 330380 w 330380"/>
                <a:gd name="connsiteY3" fmla="*/ 0 h 157404"/>
                <a:gd name="connsiteX4" fmla="*/ 330380 w 330380"/>
                <a:gd name="connsiteY4" fmla="*/ 132114 h 157404"/>
                <a:gd name="connsiteX5" fmla="*/ 303274 w 330380"/>
                <a:gd name="connsiteY5" fmla="*/ 157404 h 157404"/>
                <a:gd name="connsiteX6" fmla="*/ 283026 w 330380"/>
                <a:gd name="connsiteY6" fmla="*/ 157404 h 157404"/>
                <a:gd name="connsiteX7" fmla="*/ 263233 w 330380"/>
                <a:gd name="connsiteY7" fmla="*/ 157404 h 157404"/>
                <a:gd name="connsiteX8" fmla="*/ 263233 w 330380"/>
                <a:gd name="connsiteY8" fmla="*/ 109662 h 157404"/>
                <a:gd name="connsiteX9" fmla="*/ 151541 w 330380"/>
                <a:gd name="connsiteY9" fmla="*/ 157404 h 157404"/>
                <a:gd name="connsiteX10" fmla="*/ 151134 w 330380"/>
                <a:gd name="connsiteY10" fmla="*/ 157404 h 157404"/>
                <a:gd name="connsiteX11" fmla="*/ 27106 w 330380"/>
                <a:gd name="connsiteY11" fmla="*/ 157404 h 157404"/>
                <a:gd name="connsiteX12" fmla="*/ 0 w 330380"/>
                <a:gd name="connsiteY12" fmla="*/ 132114 h 157404"/>
                <a:gd name="connsiteX13" fmla="*/ 0 w 330380"/>
                <a:gd name="connsiteY13" fmla="*/ 78703 h 157404"/>
                <a:gd name="connsiteX14" fmla="*/ 84353 w 330380"/>
                <a:gd name="connsiteY14" fmla="*/ 0 h 1574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30380" h="157404">
                  <a:moveTo>
                    <a:pt x="84353" y="0"/>
                  </a:moveTo>
                  <a:lnTo>
                    <a:pt x="124028" y="0"/>
                  </a:lnTo>
                  <a:lnTo>
                    <a:pt x="225780" y="0"/>
                  </a:lnTo>
                  <a:lnTo>
                    <a:pt x="330380" y="0"/>
                  </a:lnTo>
                  <a:lnTo>
                    <a:pt x="330380" y="132114"/>
                  </a:lnTo>
                  <a:cubicBezTo>
                    <a:pt x="330380" y="146082"/>
                    <a:pt x="318245" y="157404"/>
                    <a:pt x="303274" y="157404"/>
                  </a:cubicBezTo>
                  <a:lnTo>
                    <a:pt x="283026" y="157404"/>
                  </a:lnTo>
                  <a:lnTo>
                    <a:pt x="263233" y="157404"/>
                  </a:lnTo>
                  <a:lnTo>
                    <a:pt x="263233" y="109662"/>
                  </a:lnTo>
                  <a:lnTo>
                    <a:pt x="151541" y="157404"/>
                  </a:lnTo>
                  <a:lnTo>
                    <a:pt x="151134" y="157404"/>
                  </a:lnTo>
                  <a:lnTo>
                    <a:pt x="27106" y="157404"/>
                  </a:lnTo>
                  <a:cubicBezTo>
                    <a:pt x="12135" y="157404"/>
                    <a:pt x="0" y="146082"/>
                    <a:pt x="0" y="132114"/>
                  </a:cubicBezTo>
                  <a:lnTo>
                    <a:pt x="0" y="78703"/>
                  </a:lnTo>
                  <a:cubicBezTo>
                    <a:pt x="0" y="35237"/>
                    <a:pt x="37766" y="0"/>
                    <a:pt x="84353" y="0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57" name="フリーフォーム: 図形 156">
              <a:extLst>
                <a:ext uri="{FF2B5EF4-FFF2-40B4-BE49-F238E27FC236}">
                  <a16:creationId xmlns:a16="http://schemas.microsoft.com/office/drawing/2014/main" id="{60FD498C-C045-416B-9458-32F08721C675}"/>
                </a:ext>
              </a:extLst>
            </p:cNvPr>
            <p:cNvSpPr/>
            <p:nvPr/>
          </p:nvSpPr>
          <p:spPr>
            <a:xfrm flipH="1">
              <a:off x="4452079" y="4521130"/>
              <a:ext cx="330380" cy="157404"/>
            </a:xfrm>
            <a:custGeom>
              <a:avLst/>
              <a:gdLst>
                <a:gd name="connsiteX0" fmla="*/ 84353 w 330380"/>
                <a:gd name="connsiteY0" fmla="*/ 0 h 157404"/>
                <a:gd name="connsiteX1" fmla="*/ 124028 w 330380"/>
                <a:gd name="connsiteY1" fmla="*/ 0 h 157404"/>
                <a:gd name="connsiteX2" fmla="*/ 225780 w 330380"/>
                <a:gd name="connsiteY2" fmla="*/ 0 h 157404"/>
                <a:gd name="connsiteX3" fmla="*/ 330380 w 330380"/>
                <a:gd name="connsiteY3" fmla="*/ 0 h 157404"/>
                <a:gd name="connsiteX4" fmla="*/ 330380 w 330380"/>
                <a:gd name="connsiteY4" fmla="*/ 132114 h 157404"/>
                <a:gd name="connsiteX5" fmla="*/ 303274 w 330380"/>
                <a:gd name="connsiteY5" fmla="*/ 157404 h 157404"/>
                <a:gd name="connsiteX6" fmla="*/ 283026 w 330380"/>
                <a:gd name="connsiteY6" fmla="*/ 157404 h 157404"/>
                <a:gd name="connsiteX7" fmla="*/ 263233 w 330380"/>
                <a:gd name="connsiteY7" fmla="*/ 157404 h 157404"/>
                <a:gd name="connsiteX8" fmla="*/ 263233 w 330380"/>
                <a:gd name="connsiteY8" fmla="*/ 109662 h 157404"/>
                <a:gd name="connsiteX9" fmla="*/ 151541 w 330380"/>
                <a:gd name="connsiteY9" fmla="*/ 157404 h 157404"/>
                <a:gd name="connsiteX10" fmla="*/ 151134 w 330380"/>
                <a:gd name="connsiteY10" fmla="*/ 157404 h 157404"/>
                <a:gd name="connsiteX11" fmla="*/ 27106 w 330380"/>
                <a:gd name="connsiteY11" fmla="*/ 157404 h 157404"/>
                <a:gd name="connsiteX12" fmla="*/ 0 w 330380"/>
                <a:gd name="connsiteY12" fmla="*/ 132114 h 157404"/>
                <a:gd name="connsiteX13" fmla="*/ 0 w 330380"/>
                <a:gd name="connsiteY13" fmla="*/ 78703 h 157404"/>
                <a:gd name="connsiteX14" fmla="*/ 84353 w 330380"/>
                <a:gd name="connsiteY14" fmla="*/ 0 h 1574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30380" h="157404">
                  <a:moveTo>
                    <a:pt x="84353" y="0"/>
                  </a:moveTo>
                  <a:lnTo>
                    <a:pt x="124028" y="0"/>
                  </a:lnTo>
                  <a:lnTo>
                    <a:pt x="225780" y="0"/>
                  </a:lnTo>
                  <a:lnTo>
                    <a:pt x="330380" y="0"/>
                  </a:lnTo>
                  <a:lnTo>
                    <a:pt x="330380" y="132114"/>
                  </a:lnTo>
                  <a:cubicBezTo>
                    <a:pt x="330380" y="146082"/>
                    <a:pt x="318245" y="157404"/>
                    <a:pt x="303274" y="157404"/>
                  </a:cubicBezTo>
                  <a:lnTo>
                    <a:pt x="283026" y="157404"/>
                  </a:lnTo>
                  <a:lnTo>
                    <a:pt x="263233" y="157404"/>
                  </a:lnTo>
                  <a:lnTo>
                    <a:pt x="263233" y="109662"/>
                  </a:lnTo>
                  <a:lnTo>
                    <a:pt x="151541" y="157404"/>
                  </a:lnTo>
                  <a:lnTo>
                    <a:pt x="151134" y="157404"/>
                  </a:lnTo>
                  <a:lnTo>
                    <a:pt x="27106" y="157404"/>
                  </a:lnTo>
                  <a:cubicBezTo>
                    <a:pt x="12135" y="157404"/>
                    <a:pt x="0" y="146082"/>
                    <a:pt x="0" y="132114"/>
                  </a:cubicBezTo>
                  <a:lnTo>
                    <a:pt x="0" y="78703"/>
                  </a:lnTo>
                  <a:cubicBezTo>
                    <a:pt x="0" y="35237"/>
                    <a:pt x="37766" y="0"/>
                    <a:pt x="84353" y="0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58" name="フリーフォーム: 図形 157">
              <a:extLst>
                <a:ext uri="{FF2B5EF4-FFF2-40B4-BE49-F238E27FC236}">
                  <a16:creationId xmlns:a16="http://schemas.microsoft.com/office/drawing/2014/main" id="{9820455A-D281-4314-BAC5-49A5EF1C6E3E}"/>
                </a:ext>
              </a:extLst>
            </p:cNvPr>
            <p:cNvSpPr/>
            <p:nvPr/>
          </p:nvSpPr>
          <p:spPr>
            <a:xfrm>
              <a:off x="3311885" y="3855131"/>
              <a:ext cx="1377747" cy="677149"/>
            </a:xfrm>
            <a:custGeom>
              <a:avLst/>
              <a:gdLst>
                <a:gd name="connsiteX0" fmla="*/ 682910 w 1377747"/>
                <a:gd name="connsiteY0" fmla="*/ 28 h 677149"/>
                <a:gd name="connsiteX1" fmla="*/ 1377747 w 1377747"/>
                <a:gd name="connsiteY1" fmla="*/ 657491 h 677149"/>
                <a:gd name="connsiteX2" fmla="*/ 1120857 w 1377747"/>
                <a:gd name="connsiteY2" fmla="*/ 669387 h 677149"/>
                <a:gd name="connsiteX3" fmla="*/ 685222 w 1377747"/>
                <a:gd name="connsiteY3" fmla="*/ 257184 h 677149"/>
                <a:gd name="connsiteX4" fmla="*/ 257065 w 1377747"/>
                <a:gd name="connsiteY4" fmla="*/ 677149 h 677149"/>
                <a:gd name="connsiteX5" fmla="*/ 0 w 1377747"/>
                <a:gd name="connsiteY5" fmla="*/ 669871 h 677149"/>
                <a:gd name="connsiteX6" fmla="*/ 682910 w 1377747"/>
                <a:gd name="connsiteY6" fmla="*/ 28 h 677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77747" h="677149">
                  <a:moveTo>
                    <a:pt x="682910" y="28"/>
                  </a:moveTo>
                  <a:cubicBezTo>
                    <a:pt x="1053629" y="-3303"/>
                    <a:pt x="1360598" y="287154"/>
                    <a:pt x="1377747" y="657491"/>
                  </a:cubicBezTo>
                  <a:lnTo>
                    <a:pt x="1120857" y="669387"/>
                  </a:lnTo>
                  <a:cubicBezTo>
                    <a:pt x="1110105" y="437201"/>
                    <a:pt x="917648" y="255096"/>
                    <a:pt x="685222" y="257184"/>
                  </a:cubicBezTo>
                  <a:cubicBezTo>
                    <a:pt x="452796" y="259273"/>
                    <a:pt x="263643" y="444807"/>
                    <a:pt x="257065" y="677149"/>
                  </a:cubicBezTo>
                  <a:lnTo>
                    <a:pt x="0" y="669871"/>
                  </a:lnTo>
                  <a:cubicBezTo>
                    <a:pt x="10492" y="299286"/>
                    <a:pt x="312192" y="3359"/>
                    <a:pt x="682910" y="28"/>
                  </a:cubicBezTo>
                  <a:close/>
                </a:path>
              </a:pathLst>
            </a:custGeom>
            <a:pattFill prst="dkVert">
              <a:fgClr>
                <a:schemeClr val="tx1">
                  <a:lumMod val="85000"/>
                  <a:lumOff val="15000"/>
                </a:schemeClr>
              </a:fgClr>
              <a:bgClr>
                <a:schemeClr val="tx1">
                  <a:lumMod val="65000"/>
                  <a:lumOff val="3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" name="フリーフォーム: 図形 158">
              <a:extLst>
                <a:ext uri="{FF2B5EF4-FFF2-40B4-BE49-F238E27FC236}">
                  <a16:creationId xmlns:a16="http://schemas.microsoft.com/office/drawing/2014/main" id="{52F66F45-9B19-45EE-BA29-D038B8F2527E}"/>
                </a:ext>
              </a:extLst>
            </p:cNvPr>
            <p:cNvSpPr/>
            <p:nvPr/>
          </p:nvSpPr>
          <p:spPr>
            <a:xfrm>
              <a:off x="3327601" y="2478648"/>
              <a:ext cx="1362031" cy="1465495"/>
            </a:xfrm>
            <a:custGeom>
              <a:avLst/>
              <a:gdLst>
                <a:gd name="connsiteX0" fmla="*/ 54396 w 1362031"/>
                <a:gd name="connsiteY0" fmla="*/ 0 h 1389295"/>
                <a:gd name="connsiteX1" fmla="*/ 234010 w 1362031"/>
                <a:gd name="connsiteY1" fmla="*/ 76416 h 1389295"/>
                <a:gd name="connsiteX2" fmla="*/ 378949 w 1362031"/>
                <a:gd name="connsiteY2" fmla="*/ 647031 h 1389295"/>
                <a:gd name="connsiteX3" fmla="*/ 446154 w 1362031"/>
                <a:gd name="connsiteY3" fmla="*/ 691854 h 1389295"/>
                <a:gd name="connsiteX4" fmla="*/ 486533 w 1362031"/>
                <a:gd name="connsiteY4" fmla="*/ 710039 h 1389295"/>
                <a:gd name="connsiteX5" fmla="*/ 511968 w 1362031"/>
                <a:gd name="connsiteY5" fmla="*/ 689054 h 1389295"/>
                <a:gd name="connsiteX6" fmla="*/ 681013 w 1362031"/>
                <a:gd name="connsiteY6" fmla="*/ 637417 h 1389295"/>
                <a:gd name="connsiteX7" fmla="*/ 850059 w 1362031"/>
                <a:gd name="connsiteY7" fmla="*/ 689054 h 1389295"/>
                <a:gd name="connsiteX8" fmla="*/ 875667 w 1362031"/>
                <a:gd name="connsiteY8" fmla="*/ 710182 h 1389295"/>
                <a:gd name="connsiteX9" fmla="*/ 898616 w 1362031"/>
                <a:gd name="connsiteY9" fmla="*/ 700936 h 1389295"/>
                <a:gd name="connsiteX10" fmla="*/ 967565 w 1362031"/>
                <a:gd name="connsiteY10" fmla="*/ 658846 h 1389295"/>
                <a:gd name="connsiteX11" fmla="*/ 1135286 w 1362031"/>
                <a:gd name="connsiteY11" fmla="*/ 94507 h 1389295"/>
                <a:gd name="connsiteX12" fmla="*/ 1317820 w 1362031"/>
                <a:gd name="connsiteY12" fmla="*/ 25361 h 1389295"/>
                <a:gd name="connsiteX13" fmla="*/ 1082706 w 1362031"/>
                <a:gd name="connsiteY13" fmla="*/ 816460 h 1389295"/>
                <a:gd name="connsiteX14" fmla="*/ 986052 w 1362031"/>
                <a:gd name="connsiteY14" fmla="*/ 875462 h 1389295"/>
                <a:gd name="connsiteX15" fmla="*/ 977237 w 1362031"/>
                <a:gd name="connsiteY15" fmla="*/ 879014 h 1389295"/>
                <a:gd name="connsiteX16" fmla="*/ 983361 w 1362031"/>
                <a:gd name="connsiteY16" fmla="*/ 939765 h 1389295"/>
                <a:gd name="connsiteX17" fmla="*/ 983361 w 1362031"/>
                <a:gd name="connsiteY17" fmla="*/ 1389295 h 1389295"/>
                <a:gd name="connsiteX18" fmla="*/ 378665 w 1362031"/>
                <a:gd name="connsiteY18" fmla="*/ 1389295 h 1389295"/>
                <a:gd name="connsiteX19" fmla="*/ 378665 w 1362031"/>
                <a:gd name="connsiteY19" fmla="*/ 939765 h 1389295"/>
                <a:gd name="connsiteX20" fmla="*/ 384808 w 1362031"/>
                <a:gd name="connsiteY20" fmla="*/ 878832 h 1389295"/>
                <a:gd name="connsiteX21" fmla="*/ 385142 w 1362031"/>
                <a:gd name="connsiteY21" fmla="*/ 877754 h 1389295"/>
                <a:gd name="connsiteX22" fmla="*/ 351783 w 1362031"/>
                <a:gd name="connsiteY22" fmla="*/ 862731 h 1389295"/>
                <a:gd name="connsiteX23" fmla="*/ 257574 w 1362031"/>
                <a:gd name="connsiteY23" fmla="*/ 799897 h 1389295"/>
                <a:gd name="connsiteX24" fmla="*/ 54396 w 1362031"/>
                <a:gd name="connsiteY24" fmla="*/ 0 h 1389295"/>
                <a:gd name="connsiteX0" fmla="*/ 54396 w 1362031"/>
                <a:gd name="connsiteY0" fmla="*/ 0 h 1463114"/>
                <a:gd name="connsiteX1" fmla="*/ 234010 w 1362031"/>
                <a:gd name="connsiteY1" fmla="*/ 76416 h 1463114"/>
                <a:gd name="connsiteX2" fmla="*/ 378949 w 1362031"/>
                <a:gd name="connsiteY2" fmla="*/ 647031 h 1463114"/>
                <a:gd name="connsiteX3" fmla="*/ 446154 w 1362031"/>
                <a:gd name="connsiteY3" fmla="*/ 691854 h 1463114"/>
                <a:gd name="connsiteX4" fmla="*/ 486533 w 1362031"/>
                <a:gd name="connsiteY4" fmla="*/ 710039 h 1463114"/>
                <a:gd name="connsiteX5" fmla="*/ 511968 w 1362031"/>
                <a:gd name="connsiteY5" fmla="*/ 689054 h 1463114"/>
                <a:gd name="connsiteX6" fmla="*/ 681013 w 1362031"/>
                <a:gd name="connsiteY6" fmla="*/ 637417 h 1463114"/>
                <a:gd name="connsiteX7" fmla="*/ 850059 w 1362031"/>
                <a:gd name="connsiteY7" fmla="*/ 689054 h 1463114"/>
                <a:gd name="connsiteX8" fmla="*/ 875667 w 1362031"/>
                <a:gd name="connsiteY8" fmla="*/ 710182 h 1463114"/>
                <a:gd name="connsiteX9" fmla="*/ 898616 w 1362031"/>
                <a:gd name="connsiteY9" fmla="*/ 700936 h 1463114"/>
                <a:gd name="connsiteX10" fmla="*/ 967565 w 1362031"/>
                <a:gd name="connsiteY10" fmla="*/ 658846 h 1463114"/>
                <a:gd name="connsiteX11" fmla="*/ 1135286 w 1362031"/>
                <a:gd name="connsiteY11" fmla="*/ 94507 h 1463114"/>
                <a:gd name="connsiteX12" fmla="*/ 1317820 w 1362031"/>
                <a:gd name="connsiteY12" fmla="*/ 25361 h 1463114"/>
                <a:gd name="connsiteX13" fmla="*/ 1082706 w 1362031"/>
                <a:gd name="connsiteY13" fmla="*/ 816460 h 1463114"/>
                <a:gd name="connsiteX14" fmla="*/ 986052 w 1362031"/>
                <a:gd name="connsiteY14" fmla="*/ 875462 h 1463114"/>
                <a:gd name="connsiteX15" fmla="*/ 977237 w 1362031"/>
                <a:gd name="connsiteY15" fmla="*/ 879014 h 1463114"/>
                <a:gd name="connsiteX16" fmla="*/ 983361 w 1362031"/>
                <a:gd name="connsiteY16" fmla="*/ 939765 h 1463114"/>
                <a:gd name="connsiteX17" fmla="*/ 983361 w 1362031"/>
                <a:gd name="connsiteY17" fmla="*/ 1389295 h 1463114"/>
                <a:gd name="connsiteX18" fmla="*/ 335802 w 1362031"/>
                <a:gd name="connsiteY18" fmla="*/ 1463114 h 1463114"/>
                <a:gd name="connsiteX19" fmla="*/ 378665 w 1362031"/>
                <a:gd name="connsiteY19" fmla="*/ 939765 h 1463114"/>
                <a:gd name="connsiteX20" fmla="*/ 384808 w 1362031"/>
                <a:gd name="connsiteY20" fmla="*/ 878832 h 1463114"/>
                <a:gd name="connsiteX21" fmla="*/ 385142 w 1362031"/>
                <a:gd name="connsiteY21" fmla="*/ 877754 h 1463114"/>
                <a:gd name="connsiteX22" fmla="*/ 351783 w 1362031"/>
                <a:gd name="connsiteY22" fmla="*/ 862731 h 1463114"/>
                <a:gd name="connsiteX23" fmla="*/ 257574 w 1362031"/>
                <a:gd name="connsiteY23" fmla="*/ 799897 h 1463114"/>
                <a:gd name="connsiteX24" fmla="*/ 54396 w 1362031"/>
                <a:gd name="connsiteY24" fmla="*/ 0 h 1463114"/>
                <a:gd name="connsiteX0" fmla="*/ 54396 w 1362031"/>
                <a:gd name="connsiteY0" fmla="*/ 0 h 1486926"/>
                <a:gd name="connsiteX1" fmla="*/ 234010 w 1362031"/>
                <a:gd name="connsiteY1" fmla="*/ 76416 h 1486926"/>
                <a:gd name="connsiteX2" fmla="*/ 378949 w 1362031"/>
                <a:gd name="connsiteY2" fmla="*/ 647031 h 1486926"/>
                <a:gd name="connsiteX3" fmla="*/ 446154 w 1362031"/>
                <a:gd name="connsiteY3" fmla="*/ 691854 h 1486926"/>
                <a:gd name="connsiteX4" fmla="*/ 486533 w 1362031"/>
                <a:gd name="connsiteY4" fmla="*/ 710039 h 1486926"/>
                <a:gd name="connsiteX5" fmla="*/ 511968 w 1362031"/>
                <a:gd name="connsiteY5" fmla="*/ 689054 h 1486926"/>
                <a:gd name="connsiteX6" fmla="*/ 681013 w 1362031"/>
                <a:gd name="connsiteY6" fmla="*/ 637417 h 1486926"/>
                <a:gd name="connsiteX7" fmla="*/ 850059 w 1362031"/>
                <a:gd name="connsiteY7" fmla="*/ 689054 h 1486926"/>
                <a:gd name="connsiteX8" fmla="*/ 875667 w 1362031"/>
                <a:gd name="connsiteY8" fmla="*/ 710182 h 1486926"/>
                <a:gd name="connsiteX9" fmla="*/ 898616 w 1362031"/>
                <a:gd name="connsiteY9" fmla="*/ 700936 h 1486926"/>
                <a:gd name="connsiteX10" fmla="*/ 967565 w 1362031"/>
                <a:gd name="connsiteY10" fmla="*/ 658846 h 1486926"/>
                <a:gd name="connsiteX11" fmla="*/ 1135286 w 1362031"/>
                <a:gd name="connsiteY11" fmla="*/ 94507 h 1486926"/>
                <a:gd name="connsiteX12" fmla="*/ 1317820 w 1362031"/>
                <a:gd name="connsiteY12" fmla="*/ 25361 h 1486926"/>
                <a:gd name="connsiteX13" fmla="*/ 1082706 w 1362031"/>
                <a:gd name="connsiteY13" fmla="*/ 816460 h 1486926"/>
                <a:gd name="connsiteX14" fmla="*/ 986052 w 1362031"/>
                <a:gd name="connsiteY14" fmla="*/ 875462 h 1486926"/>
                <a:gd name="connsiteX15" fmla="*/ 977237 w 1362031"/>
                <a:gd name="connsiteY15" fmla="*/ 879014 h 1486926"/>
                <a:gd name="connsiteX16" fmla="*/ 983361 w 1362031"/>
                <a:gd name="connsiteY16" fmla="*/ 939765 h 1486926"/>
                <a:gd name="connsiteX17" fmla="*/ 1042892 w 1362031"/>
                <a:gd name="connsiteY17" fmla="*/ 1486926 h 1486926"/>
                <a:gd name="connsiteX18" fmla="*/ 335802 w 1362031"/>
                <a:gd name="connsiteY18" fmla="*/ 1463114 h 1486926"/>
                <a:gd name="connsiteX19" fmla="*/ 378665 w 1362031"/>
                <a:gd name="connsiteY19" fmla="*/ 939765 h 1486926"/>
                <a:gd name="connsiteX20" fmla="*/ 384808 w 1362031"/>
                <a:gd name="connsiteY20" fmla="*/ 878832 h 1486926"/>
                <a:gd name="connsiteX21" fmla="*/ 385142 w 1362031"/>
                <a:gd name="connsiteY21" fmla="*/ 877754 h 1486926"/>
                <a:gd name="connsiteX22" fmla="*/ 351783 w 1362031"/>
                <a:gd name="connsiteY22" fmla="*/ 862731 h 1486926"/>
                <a:gd name="connsiteX23" fmla="*/ 257574 w 1362031"/>
                <a:gd name="connsiteY23" fmla="*/ 799897 h 1486926"/>
                <a:gd name="connsiteX24" fmla="*/ 54396 w 1362031"/>
                <a:gd name="connsiteY24" fmla="*/ 0 h 1486926"/>
                <a:gd name="connsiteX0" fmla="*/ 54396 w 1362031"/>
                <a:gd name="connsiteY0" fmla="*/ 0 h 1465495"/>
                <a:gd name="connsiteX1" fmla="*/ 234010 w 1362031"/>
                <a:gd name="connsiteY1" fmla="*/ 76416 h 1465495"/>
                <a:gd name="connsiteX2" fmla="*/ 378949 w 1362031"/>
                <a:gd name="connsiteY2" fmla="*/ 647031 h 1465495"/>
                <a:gd name="connsiteX3" fmla="*/ 446154 w 1362031"/>
                <a:gd name="connsiteY3" fmla="*/ 691854 h 1465495"/>
                <a:gd name="connsiteX4" fmla="*/ 486533 w 1362031"/>
                <a:gd name="connsiteY4" fmla="*/ 710039 h 1465495"/>
                <a:gd name="connsiteX5" fmla="*/ 511968 w 1362031"/>
                <a:gd name="connsiteY5" fmla="*/ 689054 h 1465495"/>
                <a:gd name="connsiteX6" fmla="*/ 681013 w 1362031"/>
                <a:gd name="connsiteY6" fmla="*/ 637417 h 1465495"/>
                <a:gd name="connsiteX7" fmla="*/ 850059 w 1362031"/>
                <a:gd name="connsiteY7" fmla="*/ 689054 h 1465495"/>
                <a:gd name="connsiteX8" fmla="*/ 875667 w 1362031"/>
                <a:gd name="connsiteY8" fmla="*/ 710182 h 1465495"/>
                <a:gd name="connsiteX9" fmla="*/ 898616 w 1362031"/>
                <a:gd name="connsiteY9" fmla="*/ 700936 h 1465495"/>
                <a:gd name="connsiteX10" fmla="*/ 967565 w 1362031"/>
                <a:gd name="connsiteY10" fmla="*/ 658846 h 1465495"/>
                <a:gd name="connsiteX11" fmla="*/ 1135286 w 1362031"/>
                <a:gd name="connsiteY11" fmla="*/ 94507 h 1465495"/>
                <a:gd name="connsiteX12" fmla="*/ 1317820 w 1362031"/>
                <a:gd name="connsiteY12" fmla="*/ 25361 h 1465495"/>
                <a:gd name="connsiteX13" fmla="*/ 1082706 w 1362031"/>
                <a:gd name="connsiteY13" fmla="*/ 816460 h 1465495"/>
                <a:gd name="connsiteX14" fmla="*/ 986052 w 1362031"/>
                <a:gd name="connsiteY14" fmla="*/ 875462 h 1465495"/>
                <a:gd name="connsiteX15" fmla="*/ 977237 w 1362031"/>
                <a:gd name="connsiteY15" fmla="*/ 879014 h 1465495"/>
                <a:gd name="connsiteX16" fmla="*/ 983361 w 1362031"/>
                <a:gd name="connsiteY16" fmla="*/ 939765 h 1465495"/>
                <a:gd name="connsiteX17" fmla="*/ 1021461 w 1362031"/>
                <a:gd name="connsiteY17" fmla="*/ 1465495 h 1465495"/>
                <a:gd name="connsiteX18" fmla="*/ 335802 w 1362031"/>
                <a:gd name="connsiteY18" fmla="*/ 1463114 h 1465495"/>
                <a:gd name="connsiteX19" fmla="*/ 378665 w 1362031"/>
                <a:gd name="connsiteY19" fmla="*/ 939765 h 1465495"/>
                <a:gd name="connsiteX20" fmla="*/ 384808 w 1362031"/>
                <a:gd name="connsiteY20" fmla="*/ 878832 h 1465495"/>
                <a:gd name="connsiteX21" fmla="*/ 385142 w 1362031"/>
                <a:gd name="connsiteY21" fmla="*/ 877754 h 1465495"/>
                <a:gd name="connsiteX22" fmla="*/ 351783 w 1362031"/>
                <a:gd name="connsiteY22" fmla="*/ 862731 h 1465495"/>
                <a:gd name="connsiteX23" fmla="*/ 257574 w 1362031"/>
                <a:gd name="connsiteY23" fmla="*/ 799897 h 1465495"/>
                <a:gd name="connsiteX24" fmla="*/ 54396 w 1362031"/>
                <a:gd name="connsiteY24" fmla="*/ 0 h 1465495"/>
                <a:gd name="connsiteX0" fmla="*/ 54396 w 1362031"/>
                <a:gd name="connsiteY0" fmla="*/ 0 h 1465495"/>
                <a:gd name="connsiteX1" fmla="*/ 234010 w 1362031"/>
                <a:gd name="connsiteY1" fmla="*/ 76416 h 1465495"/>
                <a:gd name="connsiteX2" fmla="*/ 378949 w 1362031"/>
                <a:gd name="connsiteY2" fmla="*/ 647031 h 1465495"/>
                <a:gd name="connsiteX3" fmla="*/ 446154 w 1362031"/>
                <a:gd name="connsiteY3" fmla="*/ 691854 h 1465495"/>
                <a:gd name="connsiteX4" fmla="*/ 486533 w 1362031"/>
                <a:gd name="connsiteY4" fmla="*/ 710039 h 1465495"/>
                <a:gd name="connsiteX5" fmla="*/ 511968 w 1362031"/>
                <a:gd name="connsiteY5" fmla="*/ 689054 h 1465495"/>
                <a:gd name="connsiteX6" fmla="*/ 681013 w 1362031"/>
                <a:gd name="connsiteY6" fmla="*/ 637417 h 1465495"/>
                <a:gd name="connsiteX7" fmla="*/ 850059 w 1362031"/>
                <a:gd name="connsiteY7" fmla="*/ 689054 h 1465495"/>
                <a:gd name="connsiteX8" fmla="*/ 875667 w 1362031"/>
                <a:gd name="connsiteY8" fmla="*/ 710182 h 1465495"/>
                <a:gd name="connsiteX9" fmla="*/ 898616 w 1362031"/>
                <a:gd name="connsiteY9" fmla="*/ 700936 h 1465495"/>
                <a:gd name="connsiteX10" fmla="*/ 967565 w 1362031"/>
                <a:gd name="connsiteY10" fmla="*/ 658846 h 1465495"/>
                <a:gd name="connsiteX11" fmla="*/ 1135286 w 1362031"/>
                <a:gd name="connsiteY11" fmla="*/ 94507 h 1465495"/>
                <a:gd name="connsiteX12" fmla="*/ 1317820 w 1362031"/>
                <a:gd name="connsiteY12" fmla="*/ 25361 h 1465495"/>
                <a:gd name="connsiteX13" fmla="*/ 1082706 w 1362031"/>
                <a:gd name="connsiteY13" fmla="*/ 816460 h 1465495"/>
                <a:gd name="connsiteX14" fmla="*/ 986052 w 1362031"/>
                <a:gd name="connsiteY14" fmla="*/ 875462 h 1465495"/>
                <a:gd name="connsiteX15" fmla="*/ 977237 w 1362031"/>
                <a:gd name="connsiteY15" fmla="*/ 879014 h 1465495"/>
                <a:gd name="connsiteX16" fmla="*/ 983361 w 1362031"/>
                <a:gd name="connsiteY16" fmla="*/ 939765 h 1465495"/>
                <a:gd name="connsiteX17" fmla="*/ 1021461 w 1362031"/>
                <a:gd name="connsiteY17" fmla="*/ 1465495 h 1465495"/>
                <a:gd name="connsiteX18" fmla="*/ 335802 w 1362031"/>
                <a:gd name="connsiteY18" fmla="*/ 1463114 h 1465495"/>
                <a:gd name="connsiteX19" fmla="*/ 378665 w 1362031"/>
                <a:gd name="connsiteY19" fmla="*/ 939765 h 1465495"/>
                <a:gd name="connsiteX20" fmla="*/ 384808 w 1362031"/>
                <a:gd name="connsiteY20" fmla="*/ 878832 h 1465495"/>
                <a:gd name="connsiteX21" fmla="*/ 385142 w 1362031"/>
                <a:gd name="connsiteY21" fmla="*/ 877754 h 1465495"/>
                <a:gd name="connsiteX22" fmla="*/ 351783 w 1362031"/>
                <a:gd name="connsiteY22" fmla="*/ 862731 h 1465495"/>
                <a:gd name="connsiteX23" fmla="*/ 257574 w 1362031"/>
                <a:gd name="connsiteY23" fmla="*/ 799897 h 1465495"/>
                <a:gd name="connsiteX24" fmla="*/ 54396 w 1362031"/>
                <a:gd name="connsiteY24" fmla="*/ 0 h 1465495"/>
                <a:gd name="connsiteX0" fmla="*/ 54396 w 1362031"/>
                <a:gd name="connsiteY0" fmla="*/ 0 h 1465495"/>
                <a:gd name="connsiteX1" fmla="*/ 234010 w 1362031"/>
                <a:gd name="connsiteY1" fmla="*/ 76416 h 1465495"/>
                <a:gd name="connsiteX2" fmla="*/ 378949 w 1362031"/>
                <a:gd name="connsiteY2" fmla="*/ 647031 h 1465495"/>
                <a:gd name="connsiteX3" fmla="*/ 446154 w 1362031"/>
                <a:gd name="connsiteY3" fmla="*/ 691854 h 1465495"/>
                <a:gd name="connsiteX4" fmla="*/ 486533 w 1362031"/>
                <a:gd name="connsiteY4" fmla="*/ 710039 h 1465495"/>
                <a:gd name="connsiteX5" fmla="*/ 511968 w 1362031"/>
                <a:gd name="connsiteY5" fmla="*/ 689054 h 1465495"/>
                <a:gd name="connsiteX6" fmla="*/ 681013 w 1362031"/>
                <a:gd name="connsiteY6" fmla="*/ 637417 h 1465495"/>
                <a:gd name="connsiteX7" fmla="*/ 850059 w 1362031"/>
                <a:gd name="connsiteY7" fmla="*/ 689054 h 1465495"/>
                <a:gd name="connsiteX8" fmla="*/ 875667 w 1362031"/>
                <a:gd name="connsiteY8" fmla="*/ 710182 h 1465495"/>
                <a:gd name="connsiteX9" fmla="*/ 898616 w 1362031"/>
                <a:gd name="connsiteY9" fmla="*/ 700936 h 1465495"/>
                <a:gd name="connsiteX10" fmla="*/ 967565 w 1362031"/>
                <a:gd name="connsiteY10" fmla="*/ 658846 h 1465495"/>
                <a:gd name="connsiteX11" fmla="*/ 1135286 w 1362031"/>
                <a:gd name="connsiteY11" fmla="*/ 94507 h 1465495"/>
                <a:gd name="connsiteX12" fmla="*/ 1317820 w 1362031"/>
                <a:gd name="connsiteY12" fmla="*/ 25361 h 1465495"/>
                <a:gd name="connsiteX13" fmla="*/ 1082706 w 1362031"/>
                <a:gd name="connsiteY13" fmla="*/ 816460 h 1465495"/>
                <a:gd name="connsiteX14" fmla="*/ 986052 w 1362031"/>
                <a:gd name="connsiteY14" fmla="*/ 875462 h 1465495"/>
                <a:gd name="connsiteX15" fmla="*/ 977237 w 1362031"/>
                <a:gd name="connsiteY15" fmla="*/ 879014 h 1465495"/>
                <a:gd name="connsiteX16" fmla="*/ 983361 w 1362031"/>
                <a:gd name="connsiteY16" fmla="*/ 939765 h 1465495"/>
                <a:gd name="connsiteX17" fmla="*/ 1021461 w 1362031"/>
                <a:gd name="connsiteY17" fmla="*/ 1465495 h 1465495"/>
                <a:gd name="connsiteX18" fmla="*/ 335802 w 1362031"/>
                <a:gd name="connsiteY18" fmla="*/ 1463114 h 1465495"/>
                <a:gd name="connsiteX19" fmla="*/ 384808 w 1362031"/>
                <a:gd name="connsiteY19" fmla="*/ 878832 h 1465495"/>
                <a:gd name="connsiteX20" fmla="*/ 385142 w 1362031"/>
                <a:gd name="connsiteY20" fmla="*/ 877754 h 1465495"/>
                <a:gd name="connsiteX21" fmla="*/ 351783 w 1362031"/>
                <a:gd name="connsiteY21" fmla="*/ 862731 h 1465495"/>
                <a:gd name="connsiteX22" fmla="*/ 257574 w 1362031"/>
                <a:gd name="connsiteY22" fmla="*/ 799897 h 1465495"/>
                <a:gd name="connsiteX23" fmla="*/ 54396 w 1362031"/>
                <a:gd name="connsiteY23" fmla="*/ 0 h 1465495"/>
                <a:gd name="connsiteX0" fmla="*/ 54396 w 1362031"/>
                <a:gd name="connsiteY0" fmla="*/ 0 h 1465495"/>
                <a:gd name="connsiteX1" fmla="*/ 234010 w 1362031"/>
                <a:gd name="connsiteY1" fmla="*/ 76416 h 1465495"/>
                <a:gd name="connsiteX2" fmla="*/ 378949 w 1362031"/>
                <a:gd name="connsiteY2" fmla="*/ 647031 h 1465495"/>
                <a:gd name="connsiteX3" fmla="*/ 446154 w 1362031"/>
                <a:gd name="connsiteY3" fmla="*/ 691854 h 1465495"/>
                <a:gd name="connsiteX4" fmla="*/ 486533 w 1362031"/>
                <a:gd name="connsiteY4" fmla="*/ 710039 h 1465495"/>
                <a:gd name="connsiteX5" fmla="*/ 511968 w 1362031"/>
                <a:gd name="connsiteY5" fmla="*/ 689054 h 1465495"/>
                <a:gd name="connsiteX6" fmla="*/ 681013 w 1362031"/>
                <a:gd name="connsiteY6" fmla="*/ 637417 h 1465495"/>
                <a:gd name="connsiteX7" fmla="*/ 850059 w 1362031"/>
                <a:gd name="connsiteY7" fmla="*/ 689054 h 1465495"/>
                <a:gd name="connsiteX8" fmla="*/ 875667 w 1362031"/>
                <a:gd name="connsiteY8" fmla="*/ 710182 h 1465495"/>
                <a:gd name="connsiteX9" fmla="*/ 898616 w 1362031"/>
                <a:gd name="connsiteY9" fmla="*/ 700936 h 1465495"/>
                <a:gd name="connsiteX10" fmla="*/ 967565 w 1362031"/>
                <a:gd name="connsiteY10" fmla="*/ 658846 h 1465495"/>
                <a:gd name="connsiteX11" fmla="*/ 1135286 w 1362031"/>
                <a:gd name="connsiteY11" fmla="*/ 94507 h 1465495"/>
                <a:gd name="connsiteX12" fmla="*/ 1317820 w 1362031"/>
                <a:gd name="connsiteY12" fmla="*/ 25361 h 1465495"/>
                <a:gd name="connsiteX13" fmla="*/ 1082706 w 1362031"/>
                <a:gd name="connsiteY13" fmla="*/ 816460 h 1465495"/>
                <a:gd name="connsiteX14" fmla="*/ 986052 w 1362031"/>
                <a:gd name="connsiteY14" fmla="*/ 875462 h 1465495"/>
                <a:gd name="connsiteX15" fmla="*/ 977237 w 1362031"/>
                <a:gd name="connsiteY15" fmla="*/ 879014 h 1465495"/>
                <a:gd name="connsiteX16" fmla="*/ 1021461 w 1362031"/>
                <a:gd name="connsiteY16" fmla="*/ 1465495 h 1465495"/>
                <a:gd name="connsiteX17" fmla="*/ 335802 w 1362031"/>
                <a:gd name="connsiteY17" fmla="*/ 1463114 h 1465495"/>
                <a:gd name="connsiteX18" fmla="*/ 384808 w 1362031"/>
                <a:gd name="connsiteY18" fmla="*/ 878832 h 1465495"/>
                <a:gd name="connsiteX19" fmla="*/ 385142 w 1362031"/>
                <a:gd name="connsiteY19" fmla="*/ 877754 h 1465495"/>
                <a:gd name="connsiteX20" fmla="*/ 351783 w 1362031"/>
                <a:gd name="connsiteY20" fmla="*/ 862731 h 1465495"/>
                <a:gd name="connsiteX21" fmla="*/ 257574 w 1362031"/>
                <a:gd name="connsiteY21" fmla="*/ 799897 h 1465495"/>
                <a:gd name="connsiteX22" fmla="*/ 54396 w 1362031"/>
                <a:gd name="connsiteY22" fmla="*/ 0 h 1465495"/>
                <a:gd name="connsiteX0" fmla="*/ 54396 w 1362031"/>
                <a:gd name="connsiteY0" fmla="*/ 0 h 1465495"/>
                <a:gd name="connsiteX1" fmla="*/ 234010 w 1362031"/>
                <a:gd name="connsiteY1" fmla="*/ 76416 h 1465495"/>
                <a:gd name="connsiteX2" fmla="*/ 378949 w 1362031"/>
                <a:gd name="connsiteY2" fmla="*/ 647031 h 1465495"/>
                <a:gd name="connsiteX3" fmla="*/ 446154 w 1362031"/>
                <a:gd name="connsiteY3" fmla="*/ 691854 h 1465495"/>
                <a:gd name="connsiteX4" fmla="*/ 486533 w 1362031"/>
                <a:gd name="connsiteY4" fmla="*/ 710039 h 1465495"/>
                <a:gd name="connsiteX5" fmla="*/ 511968 w 1362031"/>
                <a:gd name="connsiteY5" fmla="*/ 689054 h 1465495"/>
                <a:gd name="connsiteX6" fmla="*/ 850059 w 1362031"/>
                <a:gd name="connsiteY6" fmla="*/ 689054 h 1465495"/>
                <a:gd name="connsiteX7" fmla="*/ 875667 w 1362031"/>
                <a:gd name="connsiteY7" fmla="*/ 710182 h 1465495"/>
                <a:gd name="connsiteX8" fmla="*/ 898616 w 1362031"/>
                <a:gd name="connsiteY8" fmla="*/ 700936 h 1465495"/>
                <a:gd name="connsiteX9" fmla="*/ 967565 w 1362031"/>
                <a:gd name="connsiteY9" fmla="*/ 658846 h 1465495"/>
                <a:gd name="connsiteX10" fmla="*/ 1135286 w 1362031"/>
                <a:gd name="connsiteY10" fmla="*/ 94507 h 1465495"/>
                <a:gd name="connsiteX11" fmla="*/ 1317820 w 1362031"/>
                <a:gd name="connsiteY11" fmla="*/ 25361 h 1465495"/>
                <a:gd name="connsiteX12" fmla="*/ 1082706 w 1362031"/>
                <a:gd name="connsiteY12" fmla="*/ 816460 h 1465495"/>
                <a:gd name="connsiteX13" fmla="*/ 986052 w 1362031"/>
                <a:gd name="connsiteY13" fmla="*/ 875462 h 1465495"/>
                <a:gd name="connsiteX14" fmla="*/ 977237 w 1362031"/>
                <a:gd name="connsiteY14" fmla="*/ 879014 h 1465495"/>
                <a:gd name="connsiteX15" fmla="*/ 1021461 w 1362031"/>
                <a:gd name="connsiteY15" fmla="*/ 1465495 h 1465495"/>
                <a:gd name="connsiteX16" fmla="*/ 335802 w 1362031"/>
                <a:gd name="connsiteY16" fmla="*/ 1463114 h 1465495"/>
                <a:gd name="connsiteX17" fmla="*/ 384808 w 1362031"/>
                <a:gd name="connsiteY17" fmla="*/ 878832 h 1465495"/>
                <a:gd name="connsiteX18" fmla="*/ 385142 w 1362031"/>
                <a:gd name="connsiteY18" fmla="*/ 877754 h 1465495"/>
                <a:gd name="connsiteX19" fmla="*/ 351783 w 1362031"/>
                <a:gd name="connsiteY19" fmla="*/ 862731 h 1465495"/>
                <a:gd name="connsiteX20" fmla="*/ 257574 w 1362031"/>
                <a:gd name="connsiteY20" fmla="*/ 799897 h 1465495"/>
                <a:gd name="connsiteX21" fmla="*/ 54396 w 1362031"/>
                <a:gd name="connsiteY21" fmla="*/ 0 h 14654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362031" h="1465495">
                  <a:moveTo>
                    <a:pt x="54396" y="0"/>
                  </a:moveTo>
                  <a:lnTo>
                    <a:pt x="234010" y="76416"/>
                  </a:lnTo>
                  <a:cubicBezTo>
                    <a:pt x="148432" y="277567"/>
                    <a:pt x="207751" y="511103"/>
                    <a:pt x="378949" y="647031"/>
                  </a:cubicBezTo>
                  <a:cubicBezTo>
                    <a:pt x="400349" y="664022"/>
                    <a:pt x="422838" y="678965"/>
                    <a:pt x="446154" y="691854"/>
                  </a:cubicBezTo>
                  <a:lnTo>
                    <a:pt x="486533" y="710039"/>
                  </a:lnTo>
                  <a:lnTo>
                    <a:pt x="511968" y="689054"/>
                  </a:lnTo>
                  <a:cubicBezTo>
                    <a:pt x="572556" y="685557"/>
                    <a:pt x="789443" y="685533"/>
                    <a:pt x="850059" y="689054"/>
                  </a:cubicBezTo>
                  <a:lnTo>
                    <a:pt x="875667" y="710182"/>
                  </a:lnTo>
                  <a:lnTo>
                    <a:pt x="898616" y="700936"/>
                  </a:lnTo>
                  <a:cubicBezTo>
                    <a:pt x="922430" y="688993"/>
                    <a:pt x="945501" y="674965"/>
                    <a:pt x="967565" y="658846"/>
                  </a:cubicBezTo>
                  <a:cubicBezTo>
                    <a:pt x="1144080" y="529897"/>
                    <a:pt x="1212723" y="298930"/>
                    <a:pt x="1135286" y="94507"/>
                  </a:cubicBezTo>
                  <a:lnTo>
                    <a:pt x="1317820" y="25361"/>
                  </a:lnTo>
                  <a:cubicBezTo>
                    <a:pt x="1426373" y="311924"/>
                    <a:pt x="1330148" y="635698"/>
                    <a:pt x="1082706" y="816460"/>
                  </a:cubicBezTo>
                  <a:cubicBezTo>
                    <a:pt x="1051776" y="839056"/>
                    <a:pt x="1019436" y="858720"/>
                    <a:pt x="986052" y="875462"/>
                  </a:cubicBezTo>
                  <a:lnTo>
                    <a:pt x="977237" y="879014"/>
                  </a:lnTo>
                  <a:lnTo>
                    <a:pt x="1021461" y="1465495"/>
                  </a:lnTo>
                  <a:lnTo>
                    <a:pt x="335802" y="1463114"/>
                  </a:lnTo>
                  <a:lnTo>
                    <a:pt x="384808" y="878832"/>
                  </a:lnTo>
                  <a:lnTo>
                    <a:pt x="385142" y="877754"/>
                  </a:lnTo>
                  <a:lnTo>
                    <a:pt x="351783" y="862731"/>
                  </a:lnTo>
                  <a:cubicBezTo>
                    <a:pt x="319098" y="844663"/>
                    <a:pt x="287573" y="823716"/>
                    <a:pt x="257574" y="799897"/>
                  </a:cubicBezTo>
                  <a:cubicBezTo>
                    <a:pt x="17586" y="609351"/>
                    <a:pt x="-65569" y="281976"/>
                    <a:pt x="54396" y="0"/>
                  </a:cubicBezTo>
                  <a:close/>
                </a:path>
              </a:pathLst>
            </a:custGeom>
            <a:pattFill prst="dkVert">
              <a:fgClr>
                <a:schemeClr val="tx1">
                  <a:lumMod val="85000"/>
                  <a:lumOff val="15000"/>
                </a:schemeClr>
              </a:fgClr>
              <a:bgClr>
                <a:schemeClr val="tx1">
                  <a:lumMod val="65000"/>
                  <a:lumOff val="3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60" name="台形 159">
              <a:extLst>
                <a:ext uri="{FF2B5EF4-FFF2-40B4-BE49-F238E27FC236}">
                  <a16:creationId xmlns:a16="http://schemas.microsoft.com/office/drawing/2014/main" id="{159FE95D-6EF1-435A-8947-BF5CB7ECF7B7}"/>
                </a:ext>
              </a:extLst>
            </p:cNvPr>
            <p:cNvSpPr/>
            <p:nvPr/>
          </p:nvSpPr>
          <p:spPr>
            <a:xfrm rot="10800000">
              <a:off x="3851502" y="3177257"/>
              <a:ext cx="314230" cy="420761"/>
            </a:xfrm>
            <a:prstGeom prst="trapezoid">
              <a:avLst>
                <a:gd name="adj" fmla="val 48379"/>
              </a:avLst>
            </a:prstGeom>
            <a:solidFill>
              <a:srgbClr val="FF99CC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" name="円/楕円 64">
              <a:extLst>
                <a:ext uri="{FF2B5EF4-FFF2-40B4-BE49-F238E27FC236}">
                  <a16:creationId xmlns:a16="http://schemas.microsoft.com/office/drawing/2014/main" id="{1046B4A2-74D6-4F80-AE55-95A13A6E69E1}"/>
                </a:ext>
              </a:extLst>
            </p:cNvPr>
            <p:cNvSpPr/>
            <p:nvPr/>
          </p:nvSpPr>
          <p:spPr>
            <a:xfrm>
              <a:off x="3985052" y="3682487"/>
              <a:ext cx="47128" cy="47128"/>
            </a:xfrm>
            <a:prstGeom prst="ellipse">
              <a:avLst/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" name="フリーフォーム 72">
              <a:extLst>
                <a:ext uri="{FF2B5EF4-FFF2-40B4-BE49-F238E27FC236}">
                  <a16:creationId xmlns:a16="http://schemas.microsoft.com/office/drawing/2014/main" id="{EB1A662D-E705-46AB-96AF-848BB0F076B2}"/>
                </a:ext>
              </a:extLst>
            </p:cNvPr>
            <p:cNvSpPr/>
            <p:nvPr/>
          </p:nvSpPr>
          <p:spPr>
            <a:xfrm flipH="1">
              <a:off x="3770087" y="3177949"/>
              <a:ext cx="477058" cy="440134"/>
            </a:xfrm>
            <a:custGeom>
              <a:avLst/>
              <a:gdLst>
                <a:gd name="connsiteX0" fmla="*/ 390650 w 457325"/>
                <a:gd name="connsiteY0" fmla="*/ 0 h 428625"/>
                <a:gd name="connsiteX1" fmla="*/ 362075 w 457325"/>
                <a:gd name="connsiteY1" fmla="*/ 0 h 428625"/>
                <a:gd name="connsiteX2" fmla="*/ 228663 w 457325"/>
                <a:gd name="connsiteY2" fmla="*/ 407021 h 428625"/>
                <a:gd name="connsiteX3" fmla="*/ 95250 w 457325"/>
                <a:gd name="connsiteY3" fmla="*/ 0 h 428625"/>
                <a:gd name="connsiteX4" fmla="*/ 66675 w 457325"/>
                <a:gd name="connsiteY4" fmla="*/ 0 h 428625"/>
                <a:gd name="connsiteX5" fmla="*/ 0 w 457325"/>
                <a:gd name="connsiteY5" fmla="*/ 150019 h 428625"/>
                <a:gd name="connsiteX6" fmla="*/ 114300 w 457325"/>
                <a:gd name="connsiteY6" fmla="*/ 207169 h 428625"/>
                <a:gd name="connsiteX7" fmla="*/ 59531 w 457325"/>
                <a:gd name="connsiteY7" fmla="*/ 261938 h 428625"/>
                <a:gd name="connsiteX8" fmla="*/ 224933 w 457325"/>
                <a:gd name="connsiteY8" fmla="*/ 418399 h 428625"/>
                <a:gd name="connsiteX9" fmla="*/ 221581 w 457325"/>
                <a:gd name="connsiteY9" fmla="*/ 428625 h 428625"/>
                <a:gd name="connsiteX10" fmla="*/ 228663 w 457325"/>
                <a:gd name="connsiteY10" fmla="*/ 421926 h 428625"/>
                <a:gd name="connsiteX11" fmla="*/ 235744 w 457325"/>
                <a:gd name="connsiteY11" fmla="*/ 428625 h 428625"/>
                <a:gd name="connsiteX12" fmla="*/ 232392 w 457325"/>
                <a:gd name="connsiteY12" fmla="*/ 418399 h 428625"/>
                <a:gd name="connsiteX13" fmla="*/ 397794 w 457325"/>
                <a:gd name="connsiteY13" fmla="*/ 261938 h 428625"/>
                <a:gd name="connsiteX14" fmla="*/ 343025 w 457325"/>
                <a:gd name="connsiteY14" fmla="*/ 207169 h 428625"/>
                <a:gd name="connsiteX15" fmla="*/ 457325 w 457325"/>
                <a:gd name="connsiteY15" fmla="*/ 150019 h 428625"/>
                <a:gd name="connsiteX0" fmla="*/ 390650 w 457325"/>
                <a:gd name="connsiteY0" fmla="*/ 0 h 428625"/>
                <a:gd name="connsiteX1" fmla="*/ 362075 w 457325"/>
                <a:gd name="connsiteY1" fmla="*/ 0 h 428625"/>
                <a:gd name="connsiteX2" fmla="*/ 228663 w 457325"/>
                <a:gd name="connsiteY2" fmla="*/ 407021 h 428625"/>
                <a:gd name="connsiteX3" fmla="*/ 95250 w 457325"/>
                <a:gd name="connsiteY3" fmla="*/ 0 h 428625"/>
                <a:gd name="connsiteX4" fmla="*/ 66675 w 457325"/>
                <a:gd name="connsiteY4" fmla="*/ 0 h 428625"/>
                <a:gd name="connsiteX5" fmla="*/ 0 w 457325"/>
                <a:gd name="connsiteY5" fmla="*/ 150019 h 428625"/>
                <a:gd name="connsiteX6" fmla="*/ 114300 w 457325"/>
                <a:gd name="connsiteY6" fmla="*/ 207169 h 428625"/>
                <a:gd name="connsiteX7" fmla="*/ 59531 w 457325"/>
                <a:gd name="connsiteY7" fmla="*/ 261938 h 428625"/>
                <a:gd name="connsiteX8" fmla="*/ 224933 w 457325"/>
                <a:gd name="connsiteY8" fmla="*/ 418399 h 428625"/>
                <a:gd name="connsiteX9" fmla="*/ 221581 w 457325"/>
                <a:gd name="connsiteY9" fmla="*/ 428625 h 428625"/>
                <a:gd name="connsiteX10" fmla="*/ 228663 w 457325"/>
                <a:gd name="connsiteY10" fmla="*/ 421926 h 428625"/>
                <a:gd name="connsiteX11" fmla="*/ 232392 w 457325"/>
                <a:gd name="connsiteY11" fmla="*/ 418399 h 428625"/>
                <a:gd name="connsiteX12" fmla="*/ 397794 w 457325"/>
                <a:gd name="connsiteY12" fmla="*/ 261938 h 428625"/>
                <a:gd name="connsiteX13" fmla="*/ 343025 w 457325"/>
                <a:gd name="connsiteY13" fmla="*/ 207169 h 428625"/>
                <a:gd name="connsiteX14" fmla="*/ 457325 w 457325"/>
                <a:gd name="connsiteY14" fmla="*/ 150019 h 428625"/>
                <a:gd name="connsiteX15" fmla="*/ 390650 w 457325"/>
                <a:gd name="connsiteY15" fmla="*/ 0 h 428625"/>
                <a:gd name="connsiteX0" fmla="*/ 390650 w 457325"/>
                <a:gd name="connsiteY0" fmla="*/ 0 h 421926"/>
                <a:gd name="connsiteX1" fmla="*/ 362075 w 457325"/>
                <a:gd name="connsiteY1" fmla="*/ 0 h 421926"/>
                <a:gd name="connsiteX2" fmla="*/ 228663 w 457325"/>
                <a:gd name="connsiteY2" fmla="*/ 407021 h 421926"/>
                <a:gd name="connsiteX3" fmla="*/ 95250 w 457325"/>
                <a:gd name="connsiteY3" fmla="*/ 0 h 421926"/>
                <a:gd name="connsiteX4" fmla="*/ 66675 w 457325"/>
                <a:gd name="connsiteY4" fmla="*/ 0 h 421926"/>
                <a:gd name="connsiteX5" fmla="*/ 0 w 457325"/>
                <a:gd name="connsiteY5" fmla="*/ 150019 h 421926"/>
                <a:gd name="connsiteX6" fmla="*/ 114300 w 457325"/>
                <a:gd name="connsiteY6" fmla="*/ 207169 h 421926"/>
                <a:gd name="connsiteX7" fmla="*/ 59531 w 457325"/>
                <a:gd name="connsiteY7" fmla="*/ 261938 h 421926"/>
                <a:gd name="connsiteX8" fmla="*/ 224933 w 457325"/>
                <a:gd name="connsiteY8" fmla="*/ 418399 h 421926"/>
                <a:gd name="connsiteX9" fmla="*/ 228663 w 457325"/>
                <a:gd name="connsiteY9" fmla="*/ 421926 h 421926"/>
                <a:gd name="connsiteX10" fmla="*/ 232392 w 457325"/>
                <a:gd name="connsiteY10" fmla="*/ 418399 h 421926"/>
                <a:gd name="connsiteX11" fmla="*/ 397794 w 457325"/>
                <a:gd name="connsiteY11" fmla="*/ 261938 h 421926"/>
                <a:gd name="connsiteX12" fmla="*/ 343025 w 457325"/>
                <a:gd name="connsiteY12" fmla="*/ 207169 h 421926"/>
                <a:gd name="connsiteX13" fmla="*/ 457325 w 457325"/>
                <a:gd name="connsiteY13" fmla="*/ 150019 h 421926"/>
                <a:gd name="connsiteX14" fmla="*/ 390650 w 457325"/>
                <a:gd name="connsiteY14" fmla="*/ 0 h 421926"/>
                <a:gd name="connsiteX0" fmla="*/ 390650 w 457325"/>
                <a:gd name="connsiteY0" fmla="*/ 0 h 421926"/>
                <a:gd name="connsiteX1" fmla="*/ 362075 w 457325"/>
                <a:gd name="connsiteY1" fmla="*/ 0 h 421926"/>
                <a:gd name="connsiteX2" fmla="*/ 228663 w 457325"/>
                <a:gd name="connsiteY2" fmla="*/ 407021 h 421926"/>
                <a:gd name="connsiteX3" fmla="*/ 95250 w 457325"/>
                <a:gd name="connsiteY3" fmla="*/ 0 h 421926"/>
                <a:gd name="connsiteX4" fmla="*/ 66675 w 457325"/>
                <a:gd name="connsiteY4" fmla="*/ 0 h 421926"/>
                <a:gd name="connsiteX5" fmla="*/ 0 w 457325"/>
                <a:gd name="connsiteY5" fmla="*/ 150019 h 421926"/>
                <a:gd name="connsiteX6" fmla="*/ 114300 w 457325"/>
                <a:gd name="connsiteY6" fmla="*/ 207169 h 421926"/>
                <a:gd name="connsiteX7" fmla="*/ 59531 w 457325"/>
                <a:gd name="connsiteY7" fmla="*/ 261938 h 421926"/>
                <a:gd name="connsiteX8" fmla="*/ 224933 w 457325"/>
                <a:gd name="connsiteY8" fmla="*/ 418399 h 421926"/>
                <a:gd name="connsiteX9" fmla="*/ 228663 w 457325"/>
                <a:gd name="connsiteY9" fmla="*/ 421926 h 421926"/>
                <a:gd name="connsiteX10" fmla="*/ 397794 w 457325"/>
                <a:gd name="connsiteY10" fmla="*/ 261938 h 421926"/>
                <a:gd name="connsiteX11" fmla="*/ 343025 w 457325"/>
                <a:gd name="connsiteY11" fmla="*/ 207169 h 421926"/>
                <a:gd name="connsiteX12" fmla="*/ 457325 w 457325"/>
                <a:gd name="connsiteY12" fmla="*/ 150019 h 421926"/>
                <a:gd name="connsiteX13" fmla="*/ 390650 w 457325"/>
                <a:gd name="connsiteY13" fmla="*/ 0 h 421926"/>
                <a:gd name="connsiteX0" fmla="*/ 390650 w 457325"/>
                <a:gd name="connsiteY0" fmla="*/ 0 h 421926"/>
                <a:gd name="connsiteX1" fmla="*/ 362075 w 457325"/>
                <a:gd name="connsiteY1" fmla="*/ 0 h 421926"/>
                <a:gd name="connsiteX2" fmla="*/ 228663 w 457325"/>
                <a:gd name="connsiteY2" fmla="*/ 407021 h 421926"/>
                <a:gd name="connsiteX3" fmla="*/ 95250 w 457325"/>
                <a:gd name="connsiteY3" fmla="*/ 0 h 421926"/>
                <a:gd name="connsiteX4" fmla="*/ 66675 w 457325"/>
                <a:gd name="connsiteY4" fmla="*/ 0 h 421926"/>
                <a:gd name="connsiteX5" fmla="*/ 0 w 457325"/>
                <a:gd name="connsiteY5" fmla="*/ 150019 h 421926"/>
                <a:gd name="connsiteX6" fmla="*/ 114300 w 457325"/>
                <a:gd name="connsiteY6" fmla="*/ 207169 h 421926"/>
                <a:gd name="connsiteX7" fmla="*/ 59531 w 457325"/>
                <a:gd name="connsiteY7" fmla="*/ 261938 h 421926"/>
                <a:gd name="connsiteX8" fmla="*/ 228663 w 457325"/>
                <a:gd name="connsiteY8" fmla="*/ 421926 h 421926"/>
                <a:gd name="connsiteX9" fmla="*/ 397794 w 457325"/>
                <a:gd name="connsiteY9" fmla="*/ 261938 h 421926"/>
                <a:gd name="connsiteX10" fmla="*/ 343025 w 457325"/>
                <a:gd name="connsiteY10" fmla="*/ 207169 h 421926"/>
                <a:gd name="connsiteX11" fmla="*/ 457325 w 457325"/>
                <a:gd name="connsiteY11" fmla="*/ 150019 h 421926"/>
                <a:gd name="connsiteX12" fmla="*/ 390650 w 457325"/>
                <a:gd name="connsiteY12" fmla="*/ 0 h 421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57325" h="421926">
                  <a:moveTo>
                    <a:pt x="390650" y="0"/>
                  </a:moveTo>
                  <a:lnTo>
                    <a:pt x="362075" y="0"/>
                  </a:lnTo>
                  <a:lnTo>
                    <a:pt x="228663" y="407021"/>
                  </a:lnTo>
                  <a:lnTo>
                    <a:pt x="95250" y="0"/>
                  </a:lnTo>
                  <a:lnTo>
                    <a:pt x="66675" y="0"/>
                  </a:lnTo>
                  <a:lnTo>
                    <a:pt x="0" y="150019"/>
                  </a:lnTo>
                  <a:lnTo>
                    <a:pt x="114300" y="207169"/>
                  </a:lnTo>
                  <a:lnTo>
                    <a:pt x="59531" y="261938"/>
                  </a:lnTo>
                  <a:lnTo>
                    <a:pt x="228663" y="421926"/>
                  </a:lnTo>
                  <a:lnTo>
                    <a:pt x="397794" y="261938"/>
                  </a:lnTo>
                  <a:lnTo>
                    <a:pt x="343025" y="207169"/>
                  </a:lnTo>
                  <a:lnTo>
                    <a:pt x="457325" y="150019"/>
                  </a:lnTo>
                  <a:lnTo>
                    <a:pt x="39065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" name="フリーフォーム 61">
              <a:extLst>
                <a:ext uri="{FF2B5EF4-FFF2-40B4-BE49-F238E27FC236}">
                  <a16:creationId xmlns:a16="http://schemas.microsoft.com/office/drawing/2014/main" id="{BC278ACE-E713-48D0-AC66-DFAB8C810AAD}"/>
                </a:ext>
              </a:extLst>
            </p:cNvPr>
            <p:cNvSpPr/>
            <p:nvPr/>
          </p:nvSpPr>
          <p:spPr>
            <a:xfrm rot="10800000">
              <a:off x="3834714" y="3177257"/>
              <a:ext cx="347806" cy="159399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  <a:gd name="connsiteX0" fmla="*/ 347074 w 347074"/>
                <a:gd name="connsiteY0" fmla="*/ 144774 h 144774"/>
                <a:gd name="connsiteX1" fmla="*/ 195306 w 347074"/>
                <a:gd name="connsiteY1" fmla="*/ 144774 h 144774"/>
                <a:gd name="connsiteX2" fmla="*/ 162723 w 347074"/>
                <a:gd name="connsiteY2" fmla="*/ 144774 h 144774"/>
                <a:gd name="connsiteX3" fmla="*/ 10955 w 347074"/>
                <a:gd name="connsiteY3" fmla="*/ 144774 h 144774"/>
                <a:gd name="connsiteX4" fmla="*/ 0 w 347074"/>
                <a:gd name="connsiteY4" fmla="*/ 0 h 144774"/>
                <a:gd name="connsiteX5" fmla="*/ 179015 w 347074"/>
                <a:gd name="connsiteY5" fmla="*/ 131574 h 144774"/>
                <a:gd name="connsiteX6" fmla="*/ 309667 w 347074"/>
                <a:gd name="connsiteY6" fmla="*/ 25711 h 144774"/>
                <a:gd name="connsiteX7" fmla="*/ 347074 w 347074"/>
                <a:gd name="connsiteY7" fmla="*/ 144774 h 144774"/>
                <a:gd name="connsiteX0" fmla="*/ 347074 w 353192"/>
                <a:gd name="connsiteY0" fmla="*/ 156461 h 156461"/>
                <a:gd name="connsiteX1" fmla="*/ 195306 w 353192"/>
                <a:gd name="connsiteY1" fmla="*/ 156461 h 156461"/>
                <a:gd name="connsiteX2" fmla="*/ 162723 w 353192"/>
                <a:gd name="connsiteY2" fmla="*/ 156461 h 156461"/>
                <a:gd name="connsiteX3" fmla="*/ 10955 w 353192"/>
                <a:gd name="connsiteY3" fmla="*/ 156461 h 156461"/>
                <a:gd name="connsiteX4" fmla="*/ 0 w 353192"/>
                <a:gd name="connsiteY4" fmla="*/ 11687 h 156461"/>
                <a:gd name="connsiteX5" fmla="*/ 179015 w 353192"/>
                <a:gd name="connsiteY5" fmla="*/ 143261 h 156461"/>
                <a:gd name="connsiteX6" fmla="*/ 353192 w 353192"/>
                <a:gd name="connsiteY6" fmla="*/ 0 h 156461"/>
                <a:gd name="connsiteX7" fmla="*/ 347074 w 353192"/>
                <a:gd name="connsiteY7" fmla="*/ 156461 h 156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3192" h="156461">
                  <a:moveTo>
                    <a:pt x="347074" y="156461"/>
                  </a:moveTo>
                  <a:lnTo>
                    <a:pt x="195306" y="156461"/>
                  </a:lnTo>
                  <a:lnTo>
                    <a:pt x="162723" y="156461"/>
                  </a:lnTo>
                  <a:lnTo>
                    <a:pt x="10955" y="156461"/>
                  </a:lnTo>
                  <a:lnTo>
                    <a:pt x="0" y="11687"/>
                  </a:lnTo>
                  <a:lnTo>
                    <a:pt x="179015" y="143261"/>
                  </a:lnTo>
                  <a:lnTo>
                    <a:pt x="353192" y="0"/>
                  </a:lnTo>
                  <a:lnTo>
                    <a:pt x="347074" y="156461"/>
                  </a:lnTo>
                  <a:close/>
                </a:path>
              </a:pathLst>
            </a:custGeom>
            <a:solidFill>
              <a:srgbClr val="FF99CC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" name="円/楕円 64">
              <a:extLst>
                <a:ext uri="{FF2B5EF4-FFF2-40B4-BE49-F238E27FC236}">
                  <a16:creationId xmlns:a16="http://schemas.microsoft.com/office/drawing/2014/main" id="{42972F9D-C93B-421E-A4E9-5327240343E0}"/>
                </a:ext>
              </a:extLst>
            </p:cNvPr>
            <p:cNvSpPr/>
            <p:nvPr/>
          </p:nvSpPr>
          <p:spPr>
            <a:xfrm>
              <a:off x="3985052" y="3832624"/>
              <a:ext cx="47128" cy="47128"/>
            </a:xfrm>
            <a:prstGeom prst="ellipse">
              <a:avLst/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65" name="グループ化 164">
              <a:extLst>
                <a:ext uri="{FF2B5EF4-FFF2-40B4-BE49-F238E27FC236}">
                  <a16:creationId xmlns:a16="http://schemas.microsoft.com/office/drawing/2014/main" id="{EF5AE120-AC38-496B-9447-13E6CA7C350B}"/>
                </a:ext>
              </a:extLst>
            </p:cNvPr>
            <p:cNvGrpSpPr/>
            <p:nvPr/>
          </p:nvGrpSpPr>
          <p:grpSpPr>
            <a:xfrm>
              <a:off x="3527177" y="2339769"/>
              <a:ext cx="952863" cy="971197"/>
              <a:chOff x="1989353" y="3534128"/>
              <a:chExt cx="952863" cy="971197"/>
            </a:xfrm>
          </p:grpSpPr>
          <p:sp>
            <p:nvSpPr>
              <p:cNvPr id="175" name="月 174">
                <a:extLst>
                  <a:ext uri="{FF2B5EF4-FFF2-40B4-BE49-F238E27FC236}">
                    <a16:creationId xmlns:a16="http://schemas.microsoft.com/office/drawing/2014/main" id="{64E83B41-1860-40E0-BBA9-91F2F7D69478}"/>
                  </a:ext>
                </a:extLst>
              </p:cNvPr>
              <p:cNvSpPr/>
              <p:nvPr/>
            </p:nvSpPr>
            <p:spPr>
              <a:xfrm rot="20700000" flipH="1">
                <a:off x="2707412" y="3663773"/>
                <a:ext cx="196965" cy="819150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6" name="月 175">
                <a:extLst>
                  <a:ext uri="{FF2B5EF4-FFF2-40B4-BE49-F238E27FC236}">
                    <a16:creationId xmlns:a16="http://schemas.microsoft.com/office/drawing/2014/main" id="{C716D527-8F55-4E1E-95C1-D3A2CB1CE3C8}"/>
                  </a:ext>
                </a:extLst>
              </p:cNvPr>
              <p:cNvSpPr/>
              <p:nvPr/>
            </p:nvSpPr>
            <p:spPr>
              <a:xfrm rot="900000">
                <a:off x="2031606" y="3663773"/>
                <a:ext cx="196965" cy="819150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77" name="グループ化 176">
                <a:extLst>
                  <a:ext uri="{FF2B5EF4-FFF2-40B4-BE49-F238E27FC236}">
                    <a16:creationId xmlns:a16="http://schemas.microsoft.com/office/drawing/2014/main" id="{1D24553B-F730-40E9-A032-D416A3B18DC8}"/>
                  </a:ext>
                </a:extLst>
              </p:cNvPr>
              <p:cNvGrpSpPr/>
              <p:nvPr/>
            </p:nvGrpSpPr>
            <p:grpSpPr>
              <a:xfrm>
                <a:off x="1989353" y="3534128"/>
                <a:ext cx="952863" cy="971197"/>
                <a:chOff x="1989353" y="3534128"/>
                <a:chExt cx="952863" cy="971197"/>
              </a:xfrm>
            </p:grpSpPr>
            <p:sp>
              <p:nvSpPr>
                <p:cNvPr id="178" name="楕円 177">
                  <a:extLst>
                    <a:ext uri="{FF2B5EF4-FFF2-40B4-BE49-F238E27FC236}">
                      <a16:creationId xmlns:a16="http://schemas.microsoft.com/office/drawing/2014/main" id="{1BD93964-AAA3-4E96-8885-668BD0F2D8C9}"/>
                    </a:ext>
                  </a:extLst>
                </p:cNvPr>
                <p:cNvSpPr/>
                <p:nvPr/>
              </p:nvSpPr>
              <p:spPr>
                <a:xfrm>
                  <a:off x="2033187" y="3534128"/>
                  <a:ext cx="843957" cy="818434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79" name="グループ化 178">
                  <a:extLst>
                    <a:ext uri="{FF2B5EF4-FFF2-40B4-BE49-F238E27FC236}">
                      <a16:creationId xmlns:a16="http://schemas.microsoft.com/office/drawing/2014/main" id="{A14FD09F-92FB-4B91-AD5E-EF0C106C7DE9}"/>
                    </a:ext>
                  </a:extLst>
                </p:cNvPr>
                <p:cNvGrpSpPr/>
                <p:nvPr/>
              </p:nvGrpSpPr>
              <p:grpSpPr>
                <a:xfrm>
                  <a:off x="2025239" y="3994150"/>
                  <a:ext cx="883062" cy="252534"/>
                  <a:chOff x="1995601" y="3992544"/>
                  <a:chExt cx="942337" cy="255746"/>
                </a:xfrm>
              </p:grpSpPr>
              <p:sp>
                <p:nvSpPr>
                  <p:cNvPr id="193" name="楕円 192">
                    <a:extLst>
                      <a:ext uri="{FF2B5EF4-FFF2-40B4-BE49-F238E27FC236}">
                        <a16:creationId xmlns:a16="http://schemas.microsoft.com/office/drawing/2014/main" id="{043D06EA-F5DE-4B86-ACCF-0BD4113EB1A8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1995601" y="3992544"/>
                    <a:ext cx="209108" cy="255746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4" name="楕円 193">
                    <a:extLst>
                      <a:ext uri="{FF2B5EF4-FFF2-40B4-BE49-F238E27FC236}">
                        <a16:creationId xmlns:a16="http://schemas.microsoft.com/office/drawing/2014/main" id="{BDD120C2-C9A7-46FB-A130-25652BA63784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2033627" y="4039051"/>
                    <a:ext cx="133058" cy="16273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5" name="楕円 194">
                    <a:extLst>
                      <a:ext uri="{FF2B5EF4-FFF2-40B4-BE49-F238E27FC236}">
                        <a16:creationId xmlns:a16="http://schemas.microsoft.com/office/drawing/2014/main" id="{B3C9438C-DF39-45F9-AF38-E51EBFF1C544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2728830" y="3992544"/>
                    <a:ext cx="209108" cy="255746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6" name="楕円 195">
                    <a:extLst>
                      <a:ext uri="{FF2B5EF4-FFF2-40B4-BE49-F238E27FC236}">
                        <a16:creationId xmlns:a16="http://schemas.microsoft.com/office/drawing/2014/main" id="{827304FE-68C8-4D51-AC74-90B2AEB0BAB4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2766854" y="4039051"/>
                    <a:ext cx="133058" cy="16273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80" name="楕円 179">
                  <a:extLst>
                    <a:ext uri="{FF2B5EF4-FFF2-40B4-BE49-F238E27FC236}">
                      <a16:creationId xmlns:a16="http://schemas.microsoft.com/office/drawing/2014/main" id="{52217DFF-6CD4-4EDC-93D6-8775B12059D1}"/>
                    </a:ext>
                  </a:extLst>
                </p:cNvPr>
                <p:cNvSpPr/>
                <p:nvPr/>
              </p:nvSpPr>
              <p:spPr>
                <a:xfrm>
                  <a:off x="2102785" y="3657600"/>
                  <a:ext cx="718996" cy="795307"/>
                </a:xfrm>
                <a:prstGeom prst="ellipse">
                  <a:avLst/>
                </a:prstGeom>
                <a:solidFill>
                  <a:srgbClr val="FF000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81" name="グループ化 180">
                  <a:extLst>
                    <a:ext uri="{FF2B5EF4-FFF2-40B4-BE49-F238E27FC236}">
                      <a16:creationId xmlns:a16="http://schemas.microsoft.com/office/drawing/2014/main" id="{E9875842-A3D3-4A12-A276-250E628D8BBD}"/>
                    </a:ext>
                  </a:extLst>
                </p:cNvPr>
                <p:cNvGrpSpPr/>
                <p:nvPr/>
              </p:nvGrpSpPr>
              <p:grpSpPr>
                <a:xfrm>
                  <a:off x="2287660" y="4167873"/>
                  <a:ext cx="329334" cy="142808"/>
                  <a:chOff x="2244322" y="4164772"/>
                  <a:chExt cx="416010" cy="138114"/>
                </a:xfrm>
              </p:grpSpPr>
              <p:sp>
                <p:nvSpPr>
                  <p:cNvPr id="191" name="楕円 190">
                    <a:extLst>
                      <a:ext uri="{FF2B5EF4-FFF2-40B4-BE49-F238E27FC236}">
                        <a16:creationId xmlns:a16="http://schemas.microsoft.com/office/drawing/2014/main" id="{3EC09E31-2517-4519-8AA5-93C0950CA6F7}"/>
                      </a:ext>
                    </a:extLst>
                  </p:cNvPr>
                  <p:cNvSpPr/>
                  <p:nvPr/>
                </p:nvSpPr>
                <p:spPr>
                  <a:xfrm>
                    <a:off x="2244322" y="4164772"/>
                    <a:ext cx="416010" cy="138114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2" name="フリーフォーム: 図形 191">
                    <a:extLst>
                      <a:ext uri="{FF2B5EF4-FFF2-40B4-BE49-F238E27FC236}">
                        <a16:creationId xmlns:a16="http://schemas.microsoft.com/office/drawing/2014/main" id="{83BBE52C-6F2E-4305-B5F3-8DA579B75A11}"/>
                      </a:ext>
                    </a:extLst>
                  </p:cNvPr>
                  <p:cNvSpPr/>
                  <p:nvPr/>
                </p:nvSpPr>
                <p:spPr>
                  <a:xfrm>
                    <a:off x="2246921" y="4165202"/>
                    <a:ext cx="410813" cy="137255"/>
                  </a:xfrm>
                  <a:custGeom>
                    <a:avLst/>
                    <a:gdLst>
                      <a:gd name="connsiteX0" fmla="*/ 395113 w 410813"/>
                      <a:gd name="connsiteY0" fmla="*/ 74273 h 137255"/>
                      <a:gd name="connsiteX1" fmla="*/ 409911 w 410813"/>
                      <a:gd name="connsiteY1" fmla="*/ 74273 h 137255"/>
                      <a:gd name="connsiteX2" fmla="*/ 397065 w 410813"/>
                      <a:gd name="connsiteY2" fmla="*/ 95396 h 137255"/>
                      <a:gd name="connsiteX3" fmla="*/ 388167 w 410813"/>
                      <a:gd name="connsiteY3" fmla="*/ 99778 h 137255"/>
                      <a:gd name="connsiteX4" fmla="*/ 388167 w 410813"/>
                      <a:gd name="connsiteY4" fmla="*/ 82933 h 137255"/>
                      <a:gd name="connsiteX5" fmla="*/ 395113 w 410813"/>
                      <a:gd name="connsiteY5" fmla="*/ 74273 h 137255"/>
                      <a:gd name="connsiteX6" fmla="*/ 343963 w 410813"/>
                      <a:gd name="connsiteY6" fmla="*/ 74273 h 137255"/>
                      <a:gd name="connsiteX7" fmla="*/ 371744 w 410813"/>
                      <a:gd name="connsiteY7" fmla="*/ 74273 h 137255"/>
                      <a:gd name="connsiteX8" fmla="*/ 378689 w 410813"/>
                      <a:gd name="connsiteY8" fmla="*/ 82933 h 137255"/>
                      <a:gd name="connsiteX9" fmla="*/ 378689 w 410813"/>
                      <a:gd name="connsiteY9" fmla="*/ 104445 h 137255"/>
                      <a:gd name="connsiteX10" fmla="*/ 352488 w 410813"/>
                      <a:gd name="connsiteY10" fmla="*/ 117347 h 137255"/>
                      <a:gd name="connsiteX11" fmla="*/ 337017 w 410813"/>
                      <a:gd name="connsiteY11" fmla="*/ 120810 h 137255"/>
                      <a:gd name="connsiteX12" fmla="*/ 337017 w 410813"/>
                      <a:gd name="connsiteY12" fmla="*/ 82933 h 137255"/>
                      <a:gd name="connsiteX13" fmla="*/ 343963 w 410813"/>
                      <a:gd name="connsiteY13" fmla="*/ 74273 h 137255"/>
                      <a:gd name="connsiteX14" fmla="*/ 287039 w 410813"/>
                      <a:gd name="connsiteY14" fmla="*/ 74273 h 137255"/>
                      <a:gd name="connsiteX15" fmla="*/ 319439 w 410813"/>
                      <a:gd name="connsiteY15" fmla="*/ 74273 h 137255"/>
                      <a:gd name="connsiteX16" fmla="*/ 327539 w 410813"/>
                      <a:gd name="connsiteY16" fmla="*/ 84372 h 137255"/>
                      <a:gd name="connsiteX17" fmla="*/ 327539 w 410813"/>
                      <a:gd name="connsiteY17" fmla="*/ 122931 h 137255"/>
                      <a:gd name="connsiteX18" fmla="*/ 286371 w 410813"/>
                      <a:gd name="connsiteY18" fmla="*/ 132146 h 137255"/>
                      <a:gd name="connsiteX19" fmla="*/ 278939 w 410813"/>
                      <a:gd name="connsiteY19" fmla="*/ 132644 h 137255"/>
                      <a:gd name="connsiteX20" fmla="*/ 278939 w 410813"/>
                      <a:gd name="connsiteY20" fmla="*/ 84372 h 137255"/>
                      <a:gd name="connsiteX21" fmla="*/ 287039 w 410813"/>
                      <a:gd name="connsiteY21" fmla="*/ 74273 h 137255"/>
                      <a:gd name="connsiteX22" fmla="*/ 219124 w 410813"/>
                      <a:gd name="connsiteY22" fmla="*/ 74273 h 137255"/>
                      <a:gd name="connsiteX23" fmla="*/ 260482 w 410813"/>
                      <a:gd name="connsiteY23" fmla="*/ 74273 h 137255"/>
                      <a:gd name="connsiteX24" fmla="*/ 269461 w 410813"/>
                      <a:gd name="connsiteY24" fmla="*/ 85467 h 137255"/>
                      <a:gd name="connsiteX25" fmla="*/ 269461 w 410813"/>
                      <a:gd name="connsiteY25" fmla="*/ 133280 h 137255"/>
                      <a:gd name="connsiteX26" fmla="*/ 210146 w 410813"/>
                      <a:gd name="connsiteY26" fmla="*/ 137255 h 137255"/>
                      <a:gd name="connsiteX27" fmla="*/ 210146 w 410813"/>
                      <a:gd name="connsiteY27" fmla="*/ 85467 h 137255"/>
                      <a:gd name="connsiteX28" fmla="*/ 219124 w 410813"/>
                      <a:gd name="connsiteY28" fmla="*/ 74273 h 137255"/>
                      <a:gd name="connsiteX29" fmla="*/ 150331 w 410813"/>
                      <a:gd name="connsiteY29" fmla="*/ 74273 h 137255"/>
                      <a:gd name="connsiteX30" fmla="*/ 191689 w 410813"/>
                      <a:gd name="connsiteY30" fmla="*/ 74273 h 137255"/>
                      <a:gd name="connsiteX31" fmla="*/ 200667 w 410813"/>
                      <a:gd name="connsiteY31" fmla="*/ 85467 h 137255"/>
                      <a:gd name="connsiteX32" fmla="*/ 200667 w 410813"/>
                      <a:gd name="connsiteY32" fmla="*/ 137255 h 137255"/>
                      <a:gd name="connsiteX33" fmla="*/ 141352 w 410813"/>
                      <a:gd name="connsiteY33" fmla="*/ 133280 h 137255"/>
                      <a:gd name="connsiteX34" fmla="*/ 141352 w 410813"/>
                      <a:gd name="connsiteY34" fmla="*/ 85467 h 137255"/>
                      <a:gd name="connsiteX35" fmla="*/ 150331 w 410813"/>
                      <a:gd name="connsiteY35" fmla="*/ 74273 h 137255"/>
                      <a:gd name="connsiteX36" fmla="*/ 91374 w 410813"/>
                      <a:gd name="connsiteY36" fmla="*/ 74273 h 137255"/>
                      <a:gd name="connsiteX37" fmla="*/ 123774 w 410813"/>
                      <a:gd name="connsiteY37" fmla="*/ 74273 h 137255"/>
                      <a:gd name="connsiteX38" fmla="*/ 131874 w 410813"/>
                      <a:gd name="connsiteY38" fmla="*/ 84372 h 137255"/>
                      <a:gd name="connsiteX39" fmla="*/ 131874 w 410813"/>
                      <a:gd name="connsiteY39" fmla="*/ 132644 h 137255"/>
                      <a:gd name="connsiteX40" fmla="*/ 124441 w 410813"/>
                      <a:gd name="connsiteY40" fmla="*/ 132146 h 137255"/>
                      <a:gd name="connsiteX41" fmla="*/ 83274 w 410813"/>
                      <a:gd name="connsiteY41" fmla="*/ 122931 h 137255"/>
                      <a:gd name="connsiteX42" fmla="*/ 83274 w 410813"/>
                      <a:gd name="connsiteY42" fmla="*/ 84372 h 137255"/>
                      <a:gd name="connsiteX43" fmla="*/ 91374 w 410813"/>
                      <a:gd name="connsiteY43" fmla="*/ 74273 h 137255"/>
                      <a:gd name="connsiteX44" fmla="*/ 39069 w 410813"/>
                      <a:gd name="connsiteY44" fmla="*/ 74273 h 137255"/>
                      <a:gd name="connsiteX45" fmla="*/ 66850 w 410813"/>
                      <a:gd name="connsiteY45" fmla="*/ 74273 h 137255"/>
                      <a:gd name="connsiteX46" fmla="*/ 73796 w 410813"/>
                      <a:gd name="connsiteY46" fmla="*/ 82933 h 137255"/>
                      <a:gd name="connsiteX47" fmla="*/ 73796 w 410813"/>
                      <a:gd name="connsiteY47" fmla="*/ 120810 h 137255"/>
                      <a:gd name="connsiteX48" fmla="*/ 58325 w 410813"/>
                      <a:gd name="connsiteY48" fmla="*/ 117347 h 137255"/>
                      <a:gd name="connsiteX49" fmla="*/ 32124 w 410813"/>
                      <a:gd name="connsiteY49" fmla="*/ 104445 h 137255"/>
                      <a:gd name="connsiteX50" fmla="*/ 32124 w 410813"/>
                      <a:gd name="connsiteY50" fmla="*/ 82933 h 137255"/>
                      <a:gd name="connsiteX51" fmla="*/ 39069 w 410813"/>
                      <a:gd name="connsiteY51" fmla="*/ 74273 h 137255"/>
                      <a:gd name="connsiteX52" fmla="*/ 902 w 410813"/>
                      <a:gd name="connsiteY52" fmla="*/ 74273 h 137255"/>
                      <a:gd name="connsiteX53" fmla="*/ 15700 w 410813"/>
                      <a:gd name="connsiteY53" fmla="*/ 74273 h 137255"/>
                      <a:gd name="connsiteX54" fmla="*/ 22645 w 410813"/>
                      <a:gd name="connsiteY54" fmla="*/ 82933 h 137255"/>
                      <a:gd name="connsiteX55" fmla="*/ 22645 w 410813"/>
                      <a:gd name="connsiteY55" fmla="*/ 99778 h 137255"/>
                      <a:gd name="connsiteX56" fmla="*/ 13747 w 410813"/>
                      <a:gd name="connsiteY56" fmla="*/ 95396 h 137255"/>
                      <a:gd name="connsiteX57" fmla="*/ 388167 w 410813"/>
                      <a:gd name="connsiteY57" fmla="*/ 37255 h 137255"/>
                      <a:gd name="connsiteX58" fmla="*/ 397065 w 410813"/>
                      <a:gd name="connsiteY58" fmla="*/ 41636 h 137255"/>
                      <a:gd name="connsiteX59" fmla="*/ 410813 w 410813"/>
                      <a:gd name="connsiteY59" fmla="*/ 64243 h 137255"/>
                      <a:gd name="connsiteX60" fmla="*/ 395536 w 410813"/>
                      <a:gd name="connsiteY60" fmla="*/ 64243 h 137255"/>
                      <a:gd name="connsiteX61" fmla="*/ 388167 w 410813"/>
                      <a:gd name="connsiteY61" fmla="*/ 55056 h 137255"/>
                      <a:gd name="connsiteX62" fmla="*/ 22645 w 410813"/>
                      <a:gd name="connsiteY62" fmla="*/ 37255 h 137255"/>
                      <a:gd name="connsiteX63" fmla="*/ 22645 w 410813"/>
                      <a:gd name="connsiteY63" fmla="*/ 55056 h 137255"/>
                      <a:gd name="connsiteX64" fmla="*/ 15277 w 410813"/>
                      <a:gd name="connsiteY64" fmla="*/ 64243 h 137255"/>
                      <a:gd name="connsiteX65" fmla="*/ 0 w 410813"/>
                      <a:gd name="connsiteY65" fmla="*/ 64243 h 137255"/>
                      <a:gd name="connsiteX66" fmla="*/ 13747 w 410813"/>
                      <a:gd name="connsiteY66" fmla="*/ 41636 h 137255"/>
                      <a:gd name="connsiteX67" fmla="*/ 337017 w 410813"/>
                      <a:gd name="connsiteY67" fmla="*/ 16222 h 137255"/>
                      <a:gd name="connsiteX68" fmla="*/ 352488 w 410813"/>
                      <a:gd name="connsiteY68" fmla="*/ 19685 h 137255"/>
                      <a:gd name="connsiteX69" fmla="*/ 378689 w 410813"/>
                      <a:gd name="connsiteY69" fmla="*/ 32587 h 137255"/>
                      <a:gd name="connsiteX70" fmla="*/ 378689 w 410813"/>
                      <a:gd name="connsiteY70" fmla="*/ 55056 h 137255"/>
                      <a:gd name="connsiteX71" fmla="*/ 371321 w 410813"/>
                      <a:gd name="connsiteY71" fmla="*/ 64243 h 137255"/>
                      <a:gd name="connsiteX72" fmla="*/ 344386 w 410813"/>
                      <a:gd name="connsiteY72" fmla="*/ 64243 h 137255"/>
                      <a:gd name="connsiteX73" fmla="*/ 337017 w 410813"/>
                      <a:gd name="connsiteY73" fmla="*/ 55056 h 137255"/>
                      <a:gd name="connsiteX74" fmla="*/ 73796 w 410813"/>
                      <a:gd name="connsiteY74" fmla="*/ 16222 h 137255"/>
                      <a:gd name="connsiteX75" fmla="*/ 73796 w 410813"/>
                      <a:gd name="connsiteY75" fmla="*/ 55056 h 137255"/>
                      <a:gd name="connsiteX76" fmla="*/ 66427 w 410813"/>
                      <a:gd name="connsiteY76" fmla="*/ 64243 h 137255"/>
                      <a:gd name="connsiteX77" fmla="*/ 39492 w 410813"/>
                      <a:gd name="connsiteY77" fmla="*/ 64243 h 137255"/>
                      <a:gd name="connsiteX78" fmla="*/ 32124 w 410813"/>
                      <a:gd name="connsiteY78" fmla="*/ 55056 h 137255"/>
                      <a:gd name="connsiteX79" fmla="*/ 32124 w 410813"/>
                      <a:gd name="connsiteY79" fmla="*/ 32587 h 137255"/>
                      <a:gd name="connsiteX80" fmla="*/ 58325 w 410813"/>
                      <a:gd name="connsiteY80" fmla="*/ 19685 h 137255"/>
                      <a:gd name="connsiteX81" fmla="*/ 281063 w 410813"/>
                      <a:gd name="connsiteY81" fmla="*/ 4530 h 137255"/>
                      <a:gd name="connsiteX82" fmla="*/ 286371 w 410813"/>
                      <a:gd name="connsiteY82" fmla="*/ 4886 h 137255"/>
                      <a:gd name="connsiteX83" fmla="*/ 327539 w 410813"/>
                      <a:gd name="connsiteY83" fmla="*/ 14101 h 137255"/>
                      <a:gd name="connsiteX84" fmla="*/ 327539 w 410813"/>
                      <a:gd name="connsiteY84" fmla="*/ 53529 h 137255"/>
                      <a:gd name="connsiteX85" fmla="*/ 318945 w 410813"/>
                      <a:gd name="connsiteY85" fmla="*/ 64243 h 137255"/>
                      <a:gd name="connsiteX86" fmla="*/ 287533 w 410813"/>
                      <a:gd name="connsiteY86" fmla="*/ 64243 h 137255"/>
                      <a:gd name="connsiteX87" fmla="*/ 278939 w 410813"/>
                      <a:gd name="connsiteY87" fmla="*/ 53529 h 137255"/>
                      <a:gd name="connsiteX88" fmla="*/ 278939 w 410813"/>
                      <a:gd name="connsiteY88" fmla="*/ 7178 h 137255"/>
                      <a:gd name="connsiteX89" fmla="*/ 129750 w 410813"/>
                      <a:gd name="connsiteY89" fmla="*/ 4530 h 137255"/>
                      <a:gd name="connsiteX90" fmla="*/ 131874 w 410813"/>
                      <a:gd name="connsiteY90" fmla="*/ 7178 h 137255"/>
                      <a:gd name="connsiteX91" fmla="*/ 131874 w 410813"/>
                      <a:gd name="connsiteY91" fmla="*/ 53529 h 137255"/>
                      <a:gd name="connsiteX92" fmla="*/ 123280 w 410813"/>
                      <a:gd name="connsiteY92" fmla="*/ 64243 h 137255"/>
                      <a:gd name="connsiteX93" fmla="*/ 91868 w 410813"/>
                      <a:gd name="connsiteY93" fmla="*/ 64243 h 137255"/>
                      <a:gd name="connsiteX94" fmla="*/ 83274 w 410813"/>
                      <a:gd name="connsiteY94" fmla="*/ 53529 h 137255"/>
                      <a:gd name="connsiteX95" fmla="*/ 83274 w 410813"/>
                      <a:gd name="connsiteY95" fmla="*/ 14101 h 137255"/>
                      <a:gd name="connsiteX96" fmla="*/ 124441 w 410813"/>
                      <a:gd name="connsiteY96" fmla="*/ 4886 h 137255"/>
                      <a:gd name="connsiteX97" fmla="*/ 213470 w 410813"/>
                      <a:gd name="connsiteY97" fmla="*/ 0 h 137255"/>
                      <a:gd name="connsiteX98" fmla="*/ 267924 w 410813"/>
                      <a:gd name="connsiteY98" fmla="*/ 3649 h 137255"/>
                      <a:gd name="connsiteX99" fmla="*/ 269461 w 410813"/>
                      <a:gd name="connsiteY99" fmla="*/ 8274 h 137255"/>
                      <a:gd name="connsiteX100" fmla="*/ 269461 w 410813"/>
                      <a:gd name="connsiteY100" fmla="*/ 52367 h 137255"/>
                      <a:gd name="connsiteX101" fmla="*/ 259936 w 410813"/>
                      <a:gd name="connsiteY101" fmla="*/ 64243 h 137255"/>
                      <a:gd name="connsiteX102" fmla="*/ 219671 w 410813"/>
                      <a:gd name="connsiteY102" fmla="*/ 64243 h 137255"/>
                      <a:gd name="connsiteX103" fmla="*/ 210146 w 410813"/>
                      <a:gd name="connsiteY103" fmla="*/ 52367 h 137255"/>
                      <a:gd name="connsiteX104" fmla="*/ 210146 w 410813"/>
                      <a:gd name="connsiteY104" fmla="*/ 8274 h 137255"/>
                      <a:gd name="connsiteX105" fmla="*/ 212776 w 410813"/>
                      <a:gd name="connsiteY105" fmla="*/ 358 h 137255"/>
                      <a:gd name="connsiteX106" fmla="*/ 197343 w 410813"/>
                      <a:gd name="connsiteY106" fmla="*/ 0 h 137255"/>
                      <a:gd name="connsiteX107" fmla="*/ 198037 w 410813"/>
                      <a:gd name="connsiteY107" fmla="*/ 358 h 137255"/>
                      <a:gd name="connsiteX108" fmla="*/ 200667 w 410813"/>
                      <a:gd name="connsiteY108" fmla="*/ 8274 h 137255"/>
                      <a:gd name="connsiteX109" fmla="*/ 200667 w 410813"/>
                      <a:gd name="connsiteY109" fmla="*/ 52367 h 137255"/>
                      <a:gd name="connsiteX110" fmla="*/ 191142 w 410813"/>
                      <a:gd name="connsiteY110" fmla="*/ 64243 h 137255"/>
                      <a:gd name="connsiteX111" fmla="*/ 150877 w 410813"/>
                      <a:gd name="connsiteY111" fmla="*/ 64243 h 137255"/>
                      <a:gd name="connsiteX112" fmla="*/ 141352 w 410813"/>
                      <a:gd name="connsiteY112" fmla="*/ 52367 h 137255"/>
                      <a:gd name="connsiteX113" fmla="*/ 141352 w 410813"/>
                      <a:gd name="connsiteY113" fmla="*/ 8274 h 137255"/>
                      <a:gd name="connsiteX114" fmla="*/ 142889 w 410813"/>
                      <a:gd name="connsiteY114" fmla="*/ 3649 h 137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</a:cxnLst>
                    <a:rect l="l" t="t" r="r" b="b"/>
                    <a:pathLst>
                      <a:path w="410813" h="137255">
                        <a:moveTo>
                          <a:pt x="395113" y="74273"/>
                        </a:moveTo>
                        <a:lnTo>
                          <a:pt x="409911" y="74273"/>
                        </a:lnTo>
                        <a:lnTo>
                          <a:pt x="397065" y="95396"/>
                        </a:lnTo>
                        <a:lnTo>
                          <a:pt x="388167" y="99778"/>
                        </a:lnTo>
                        <a:lnTo>
                          <a:pt x="388167" y="82933"/>
                        </a:lnTo>
                        <a:cubicBezTo>
                          <a:pt x="388167" y="78150"/>
                          <a:pt x="391277" y="74273"/>
                          <a:pt x="395113" y="74273"/>
                        </a:cubicBezTo>
                        <a:close/>
                        <a:moveTo>
                          <a:pt x="343963" y="74273"/>
                        </a:moveTo>
                        <a:lnTo>
                          <a:pt x="371744" y="74273"/>
                        </a:lnTo>
                        <a:cubicBezTo>
                          <a:pt x="375580" y="74273"/>
                          <a:pt x="378689" y="78150"/>
                          <a:pt x="378689" y="82933"/>
                        </a:cubicBezTo>
                        <a:lnTo>
                          <a:pt x="378689" y="104445"/>
                        </a:lnTo>
                        <a:lnTo>
                          <a:pt x="352488" y="117347"/>
                        </a:lnTo>
                        <a:lnTo>
                          <a:pt x="337017" y="120810"/>
                        </a:lnTo>
                        <a:lnTo>
                          <a:pt x="337017" y="82933"/>
                        </a:lnTo>
                        <a:cubicBezTo>
                          <a:pt x="337017" y="78150"/>
                          <a:pt x="340127" y="74273"/>
                          <a:pt x="343963" y="74273"/>
                        </a:cubicBezTo>
                        <a:close/>
                        <a:moveTo>
                          <a:pt x="287039" y="74273"/>
                        </a:moveTo>
                        <a:lnTo>
                          <a:pt x="319439" y="74273"/>
                        </a:lnTo>
                        <a:cubicBezTo>
                          <a:pt x="323912" y="74273"/>
                          <a:pt x="327539" y="78794"/>
                          <a:pt x="327539" y="84372"/>
                        </a:cubicBezTo>
                        <a:lnTo>
                          <a:pt x="327539" y="122931"/>
                        </a:lnTo>
                        <a:lnTo>
                          <a:pt x="286371" y="132146"/>
                        </a:lnTo>
                        <a:lnTo>
                          <a:pt x="278939" y="132644"/>
                        </a:lnTo>
                        <a:lnTo>
                          <a:pt x="278939" y="84372"/>
                        </a:lnTo>
                        <a:cubicBezTo>
                          <a:pt x="278939" y="78794"/>
                          <a:pt x="282566" y="74273"/>
                          <a:pt x="287039" y="74273"/>
                        </a:cubicBezTo>
                        <a:close/>
                        <a:moveTo>
                          <a:pt x="219124" y="74273"/>
                        </a:moveTo>
                        <a:lnTo>
                          <a:pt x="260482" y="74273"/>
                        </a:lnTo>
                        <a:cubicBezTo>
                          <a:pt x="265441" y="74273"/>
                          <a:pt x="269461" y="79285"/>
                          <a:pt x="269461" y="85467"/>
                        </a:cubicBezTo>
                        <a:lnTo>
                          <a:pt x="269461" y="133280"/>
                        </a:lnTo>
                        <a:lnTo>
                          <a:pt x="210146" y="137255"/>
                        </a:lnTo>
                        <a:lnTo>
                          <a:pt x="210146" y="85467"/>
                        </a:lnTo>
                        <a:cubicBezTo>
                          <a:pt x="210146" y="79285"/>
                          <a:pt x="214166" y="74273"/>
                          <a:pt x="219124" y="74273"/>
                        </a:cubicBezTo>
                        <a:close/>
                        <a:moveTo>
                          <a:pt x="150331" y="74273"/>
                        </a:moveTo>
                        <a:lnTo>
                          <a:pt x="191689" y="74273"/>
                        </a:lnTo>
                        <a:cubicBezTo>
                          <a:pt x="196647" y="74273"/>
                          <a:pt x="200667" y="79285"/>
                          <a:pt x="200667" y="85467"/>
                        </a:cubicBezTo>
                        <a:lnTo>
                          <a:pt x="200667" y="137255"/>
                        </a:lnTo>
                        <a:lnTo>
                          <a:pt x="141352" y="133280"/>
                        </a:lnTo>
                        <a:lnTo>
                          <a:pt x="141352" y="85467"/>
                        </a:lnTo>
                        <a:cubicBezTo>
                          <a:pt x="141352" y="79285"/>
                          <a:pt x="145372" y="74273"/>
                          <a:pt x="150331" y="74273"/>
                        </a:cubicBezTo>
                        <a:close/>
                        <a:moveTo>
                          <a:pt x="91374" y="74273"/>
                        </a:moveTo>
                        <a:lnTo>
                          <a:pt x="123774" y="74273"/>
                        </a:lnTo>
                        <a:cubicBezTo>
                          <a:pt x="128247" y="74273"/>
                          <a:pt x="131874" y="78794"/>
                          <a:pt x="131874" y="84372"/>
                        </a:cubicBezTo>
                        <a:lnTo>
                          <a:pt x="131874" y="132644"/>
                        </a:lnTo>
                        <a:lnTo>
                          <a:pt x="124441" y="132146"/>
                        </a:lnTo>
                        <a:lnTo>
                          <a:pt x="83274" y="122931"/>
                        </a:lnTo>
                        <a:lnTo>
                          <a:pt x="83274" y="84372"/>
                        </a:lnTo>
                        <a:cubicBezTo>
                          <a:pt x="83274" y="78794"/>
                          <a:pt x="86901" y="74273"/>
                          <a:pt x="91374" y="74273"/>
                        </a:cubicBezTo>
                        <a:close/>
                        <a:moveTo>
                          <a:pt x="39069" y="74273"/>
                        </a:moveTo>
                        <a:lnTo>
                          <a:pt x="66850" y="74273"/>
                        </a:lnTo>
                        <a:cubicBezTo>
                          <a:pt x="70686" y="74273"/>
                          <a:pt x="73796" y="78150"/>
                          <a:pt x="73796" y="82933"/>
                        </a:cubicBezTo>
                        <a:lnTo>
                          <a:pt x="73796" y="120810"/>
                        </a:lnTo>
                        <a:lnTo>
                          <a:pt x="58325" y="117347"/>
                        </a:lnTo>
                        <a:lnTo>
                          <a:pt x="32124" y="104445"/>
                        </a:lnTo>
                        <a:lnTo>
                          <a:pt x="32124" y="82933"/>
                        </a:lnTo>
                        <a:cubicBezTo>
                          <a:pt x="32124" y="78150"/>
                          <a:pt x="35233" y="74273"/>
                          <a:pt x="39069" y="74273"/>
                        </a:cubicBezTo>
                        <a:close/>
                        <a:moveTo>
                          <a:pt x="902" y="74273"/>
                        </a:moveTo>
                        <a:lnTo>
                          <a:pt x="15700" y="74273"/>
                        </a:lnTo>
                        <a:cubicBezTo>
                          <a:pt x="19536" y="74273"/>
                          <a:pt x="22645" y="78150"/>
                          <a:pt x="22645" y="82933"/>
                        </a:cubicBezTo>
                        <a:lnTo>
                          <a:pt x="22645" y="99778"/>
                        </a:lnTo>
                        <a:lnTo>
                          <a:pt x="13747" y="95396"/>
                        </a:lnTo>
                        <a:close/>
                        <a:moveTo>
                          <a:pt x="388167" y="37255"/>
                        </a:moveTo>
                        <a:lnTo>
                          <a:pt x="397065" y="41636"/>
                        </a:lnTo>
                        <a:lnTo>
                          <a:pt x="410813" y="64243"/>
                        </a:lnTo>
                        <a:lnTo>
                          <a:pt x="395536" y="64243"/>
                        </a:lnTo>
                        <a:cubicBezTo>
                          <a:pt x="391466" y="64243"/>
                          <a:pt x="388167" y="60130"/>
                          <a:pt x="388167" y="55056"/>
                        </a:cubicBezTo>
                        <a:close/>
                        <a:moveTo>
                          <a:pt x="22645" y="37255"/>
                        </a:moveTo>
                        <a:lnTo>
                          <a:pt x="22645" y="55056"/>
                        </a:lnTo>
                        <a:cubicBezTo>
                          <a:pt x="22645" y="60130"/>
                          <a:pt x="19346" y="64243"/>
                          <a:pt x="15277" y="64243"/>
                        </a:cubicBezTo>
                        <a:lnTo>
                          <a:pt x="0" y="64243"/>
                        </a:lnTo>
                        <a:lnTo>
                          <a:pt x="13747" y="41636"/>
                        </a:lnTo>
                        <a:close/>
                        <a:moveTo>
                          <a:pt x="337017" y="16222"/>
                        </a:moveTo>
                        <a:lnTo>
                          <a:pt x="352488" y="19685"/>
                        </a:lnTo>
                        <a:lnTo>
                          <a:pt x="378689" y="32587"/>
                        </a:lnTo>
                        <a:lnTo>
                          <a:pt x="378689" y="55056"/>
                        </a:lnTo>
                        <a:cubicBezTo>
                          <a:pt x="378689" y="60130"/>
                          <a:pt x="375390" y="64243"/>
                          <a:pt x="371321" y="64243"/>
                        </a:cubicBezTo>
                        <a:lnTo>
                          <a:pt x="344386" y="64243"/>
                        </a:lnTo>
                        <a:cubicBezTo>
                          <a:pt x="340316" y="64243"/>
                          <a:pt x="337017" y="60130"/>
                          <a:pt x="337017" y="55056"/>
                        </a:cubicBezTo>
                        <a:close/>
                        <a:moveTo>
                          <a:pt x="73796" y="16222"/>
                        </a:moveTo>
                        <a:lnTo>
                          <a:pt x="73796" y="55056"/>
                        </a:lnTo>
                        <a:cubicBezTo>
                          <a:pt x="73796" y="60130"/>
                          <a:pt x="70497" y="64243"/>
                          <a:pt x="66427" y="64243"/>
                        </a:cubicBezTo>
                        <a:lnTo>
                          <a:pt x="39492" y="64243"/>
                        </a:lnTo>
                        <a:cubicBezTo>
                          <a:pt x="35423" y="64243"/>
                          <a:pt x="32124" y="60130"/>
                          <a:pt x="32124" y="55056"/>
                        </a:cubicBezTo>
                        <a:lnTo>
                          <a:pt x="32124" y="32587"/>
                        </a:lnTo>
                        <a:lnTo>
                          <a:pt x="58325" y="19685"/>
                        </a:lnTo>
                        <a:close/>
                        <a:moveTo>
                          <a:pt x="281063" y="4530"/>
                        </a:moveTo>
                        <a:lnTo>
                          <a:pt x="286371" y="4886"/>
                        </a:lnTo>
                        <a:lnTo>
                          <a:pt x="327539" y="14101"/>
                        </a:lnTo>
                        <a:lnTo>
                          <a:pt x="327539" y="53529"/>
                        </a:lnTo>
                        <a:cubicBezTo>
                          <a:pt x="327539" y="59446"/>
                          <a:pt x="323691" y="64243"/>
                          <a:pt x="318945" y="64243"/>
                        </a:cubicBezTo>
                        <a:lnTo>
                          <a:pt x="287533" y="64243"/>
                        </a:lnTo>
                        <a:cubicBezTo>
                          <a:pt x="282787" y="64243"/>
                          <a:pt x="278939" y="59446"/>
                          <a:pt x="278939" y="53529"/>
                        </a:cubicBezTo>
                        <a:lnTo>
                          <a:pt x="278939" y="7178"/>
                        </a:lnTo>
                        <a:close/>
                        <a:moveTo>
                          <a:pt x="129750" y="4530"/>
                        </a:moveTo>
                        <a:lnTo>
                          <a:pt x="131874" y="7178"/>
                        </a:lnTo>
                        <a:lnTo>
                          <a:pt x="131874" y="53529"/>
                        </a:lnTo>
                        <a:cubicBezTo>
                          <a:pt x="131874" y="59446"/>
                          <a:pt x="128026" y="64243"/>
                          <a:pt x="123280" y="64243"/>
                        </a:cubicBezTo>
                        <a:lnTo>
                          <a:pt x="91868" y="64243"/>
                        </a:lnTo>
                        <a:cubicBezTo>
                          <a:pt x="87122" y="64243"/>
                          <a:pt x="83274" y="59446"/>
                          <a:pt x="83274" y="53529"/>
                        </a:cubicBezTo>
                        <a:lnTo>
                          <a:pt x="83274" y="14101"/>
                        </a:lnTo>
                        <a:lnTo>
                          <a:pt x="124441" y="4886"/>
                        </a:lnTo>
                        <a:close/>
                        <a:moveTo>
                          <a:pt x="213470" y="0"/>
                        </a:moveTo>
                        <a:lnTo>
                          <a:pt x="267924" y="3649"/>
                        </a:lnTo>
                        <a:lnTo>
                          <a:pt x="269461" y="8274"/>
                        </a:lnTo>
                        <a:lnTo>
                          <a:pt x="269461" y="52367"/>
                        </a:lnTo>
                        <a:cubicBezTo>
                          <a:pt x="269461" y="58926"/>
                          <a:pt x="265196" y="64243"/>
                          <a:pt x="259936" y="64243"/>
                        </a:cubicBezTo>
                        <a:lnTo>
                          <a:pt x="219671" y="64243"/>
                        </a:lnTo>
                        <a:cubicBezTo>
                          <a:pt x="214410" y="64243"/>
                          <a:pt x="210146" y="58926"/>
                          <a:pt x="210146" y="52367"/>
                        </a:cubicBezTo>
                        <a:lnTo>
                          <a:pt x="210146" y="8274"/>
                        </a:lnTo>
                        <a:cubicBezTo>
                          <a:pt x="210146" y="5183"/>
                          <a:pt x="211151" y="2384"/>
                          <a:pt x="212776" y="358"/>
                        </a:cubicBezTo>
                        <a:close/>
                        <a:moveTo>
                          <a:pt x="197343" y="0"/>
                        </a:moveTo>
                        <a:lnTo>
                          <a:pt x="198037" y="358"/>
                        </a:lnTo>
                        <a:cubicBezTo>
                          <a:pt x="199662" y="2384"/>
                          <a:pt x="200667" y="5183"/>
                          <a:pt x="200667" y="8274"/>
                        </a:cubicBezTo>
                        <a:lnTo>
                          <a:pt x="200667" y="52367"/>
                        </a:lnTo>
                        <a:cubicBezTo>
                          <a:pt x="200667" y="58926"/>
                          <a:pt x="196403" y="64243"/>
                          <a:pt x="191142" y="64243"/>
                        </a:cubicBezTo>
                        <a:lnTo>
                          <a:pt x="150877" y="64243"/>
                        </a:lnTo>
                        <a:cubicBezTo>
                          <a:pt x="145617" y="64243"/>
                          <a:pt x="141352" y="58926"/>
                          <a:pt x="141352" y="52367"/>
                        </a:cubicBezTo>
                        <a:lnTo>
                          <a:pt x="141352" y="8274"/>
                        </a:lnTo>
                        <a:lnTo>
                          <a:pt x="142889" y="3649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82" name="フリーフォーム: 図形 181">
                  <a:extLst>
                    <a:ext uri="{FF2B5EF4-FFF2-40B4-BE49-F238E27FC236}">
                      <a16:creationId xmlns:a16="http://schemas.microsoft.com/office/drawing/2014/main" id="{B2831DF7-01F5-4FCF-B778-E910243762DD}"/>
                    </a:ext>
                  </a:extLst>
                </p:cNvPr>
                <p:cNvSpPr/>
                <p:nvPr/>
              </p:nvSpPr>
              <p:spPr>
                <a:xfrm rot="4500000">
                  <a:off x="2236658" y="3840920"/>
                  <a:ext cx="96806" cy="174630"/>
                </a:xfrm>
                <a:custGeom>
                  <a:avLst/>
                  <a:gdLst>
                    <a:gd name="connsiteX0" fmla="*/ 0 w 190595"/>
                    <a:gd name="connsiteY0" fmla="*/ 125196 h 125196"/>
                    <a:gd name="connsiteX1" fmla="*/ 72614 w 190595"/>
                    <a:gd name="connsiteY1" fmla="*/ 0 h 125196"/>
                    <a:gd name="connsiteX2" fmla="*/ 117982 w 190595"/>
                    <a:gd name="connsiteY2" fmla="*/ 0 h 125196"/>
                    <a:gd name="connsiteX3" fmla="*/ 190595 w 190595"/>
                    <a:gd name="connsiteY3" fmla="*/ 125196 h 125196"/>
                    <a:gd name="connsiteX4" fmla="*/ 146401 w 190595"/>
                    <a:gd name="connsiteY4" fmla="*/ 125196 h 125196"/>
                    <a:gd name="connsiteX5" fmla="*/ 95300 w 190595"/>
                    <a:gd name="connsiteY5" fmla="*/ 37091 h 125196"/>
                    <a:gd name="connsiteX6" fmla="*/ 44199 w 190595"/>
                    <a:gd name="connsiteY6" fmla="*/ 125196 h 1251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0595" h="125196">
                      <a:moveTo>
                        <a:pt x="0" y="125196"/>
                      </a:moveTo>
                      <a:lnTo>
                        <a:pt x="72614" y="0"/>
                      </a:lnTo>
                      <a:lnTo>
                        <a:pt x="117982" y="0"/>
                      </a:lnTo>
                      <a:lnTo>
                        <a:pt x="190595" y="125196"/>
                      </a:lnTo>
                      <a:lnTo>
                        <a:pt x="146401" y="125196"/>
                      </a:lnTo>
                      <a:lnTo>
                        <a:pt x="95300" y="37091"/>
                      </a:lnTo>
                      <a:lnTo>
                        <a:pt x="44199" y="12519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3" name="フリーフォーム: 図形 182">
                  <a:extLst>
                    <a:ext uri="{FF2B5EF4-FFF2-40B4-BE49-F238E27FC236}">
                      <a16:creationId xmlns:a16="http://schemas.microsoft.com/office/drawing/2014/main" id="{46878DF5-AFD7-4CB3-9724-E977052BACFC}"/>
                    </a:ext>
                  </a:extLst>
                </p:cNvPr>
                <p:cNvSpPr/>
                <p:nvPr/>
              </p:nvSpPr>
              <p:spPr>
                <a:xfrm rot="17100000" flipH="1">
                  <a:off x="2575731" y="3840919"/>
                  <a:ext cx="96806" cy="174632"/>
                </a:xfrm>
                <a:custGeom>
                  <a:avLst/>
                  <a:gdLst>
                    <a:gd name="connsiteX0" fmla="*/ 0 w 190595"/>
                    <a:gd name="connsiteY0" fmla="*/ 125196 h 125196"/>
                    <a:gd name="connsiteX1" fmla="*/ 72614 w 190595"/>
                    <a:gd name="connsiteY1" fmla="*/ 0 h 125196"/>
                    <a:gd name="connsiteX2" fmla="*/ 117982 w 190595"/>
                    <a:gd name="connsiteY2" fmla="*/ 0 h 125196"/>
                    <a:gd name="connsiteX3" fmla="*/ 190595 w 190595"/>
                    <a:gd name="connsiteY3" fmla="*/ 125196 h 125196"/>
                    <a:gd name="connsiteX4" fmla="*/ 146401 w 190595"/>
                    <a:gd name="connsiteY4" fmla="*/ 125196 h 125196"/>
                    <a:gd name="connsiteX5" fmla="*/ 95300 w 190595"/>
                    <a:gd name="connsiteY5" fmla="*/ 37091 h 125196"/>
                    <a:gd name="connsiteX6" fmla="*/ 44199 w 190595"/>
                    <a:gd name="connsiteY6" fmla="*/ 125196 h 1251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0595" h="125196">
                      <a:moveTo>
                        <a:pt x="0" y="125196"/>
                      </a:moveTo>
                      <a:lnTo>
                        <a:pt x="72614" y="0"/>
                      </a:lnTo>
                      <a:lnTo>
                        <a:pt x="117982" y="0"/>
                      </a:lnTo>
                      <a:lnTo>
                        <a:pt x="190595" y="125196"/>
                      </a:lnTo>
                      <a:lnTo>
                        <a:pt x="146401" y="125196"/>
                      </a:lnTo>
                      <a:lnTo>
                        <a:pt x="95300" y="37091"/>
                      </a:lnTo>
                      <a:lnTo>
                        <a:pt x="44199" y="12519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4" name="フリーフォーム: 図形 183">
                  <a:extLst>
                    <a:ext uri="{FF2B5EF4-FFF2-40B4-BE49-F238E27FC236}">
                      <a16:creationId xmlns:a16="http://schemas.microsoft.com/office/drawing/2014/main" id="{8036B29C-7F10-4BA5-88C4-650EEE00AD64}"/>
                    </a:ext>
                  </a:extLst>
                </p:cNvPr>
                <p:cNvSpPr/>
                <p:nvPr/>
              </p:nvSpPr>
              <p:spPr>
                <a:xfrm>
                  <a:off x="2380396" y="3990281"/>
                  <a:ext cx="141348" cy="115760"/>
                </a:xfrm>
                <a:custGeom>
                  <a:avLst/>
                  <a:gdLst>
                    <a:gd name="connsiteX0" fmla="*/ 85800 w 317560"/>
                    <a:gd name="connsiteY0" fmla="*/ 0 h 159844"/>
                    <a:gd name="connsiteX1" fmla="*/ 96976 w 317560"/>
                    <a:gd name="connsiteY1" fmla="*/ 2803 h 159844"/>
                    <a:gd name="connsiteX2" fmla="*/ 158780 w 317560"/>
                    <a:gd name="connsiteY2" fmla="*/ 7444 h 159844"/>
                    <a:gd name="connsiteX3" fmla="*/ 220584 w 317560"/>
                    <a:gd name="connsiteY3" fmla="*/ 2803 h 159844"/>
                    <a:gd name="connsiteX4" fmla="*/ 225793 w 317560"/>
                    <a:gd name="connsiteY4" fmla="*/ 1497 h 159844"/>
                    <a:gd name="connsiteX5" fmla="*/ 268445 w 317560"/>
                    <a:gd name="connsiteY5" fmla="*/ 28790 h 159844"/>
                    <a:gd name="connsiteX6" fmla="*/ 317560 w 317560"/>
                    <a:gd name="connsiteY6" fmla="*/ 100786 h 159844"/>
                    <a:gd name="connsiteX7" fmla="*/ 158780 w 317560"/>
                    <a:gd name="connsiteY7" fmla="*/ 159844 h 159844"/>
                    <a:gd name="connsiteX8" fmla="*/ 0 w 317560"/>
                    <a:gd name="connsiteY8" fmla="*/ 100786 h 159844"/>
                    <a:gd name="connsiteX9" fmla="*/ 43897 w 317560"/>
                    <a:gd name="connsiteY9" fmla="*/ 28790 h 159844"/>
                    <a:gd name="connsiteX0" fmla="*/ 158780 w 317560"/>
                    <a:gd name="connsiteY0" fmla="*/ 7444 h 159844"/>
                    <a:gd name="connsiteX1" fmla="*/ 220584 w 317560"/>
                    <a:gd name="connsiteY1" fmla="*/ 2803 h 159844"/>
                    <a:gd name="connsiteX2" fmla="*/ 225793 w 317560"/>
                    <a:gd name="connsiteY2" fmla="*/ 1497 h 159844"/>
                    <a:gd name="connsiteX3" fmla="*/ 268445 w 317560"/>
                    <a:gd name="connsiteY3" fmla="*/ 28790 h 159844"/>
                    <a:gd name="connsiteX4" fmla="*/ 317560 w 317560"/>
                    <a:gd name="connsiteY4" fmla="*/ 100786 h 159844"/>
                    <a:gd name="connsiteX5" fmla="*/ 158780 w 317560"/>
                    <a:gd name="connsiteY5" fmla="*/ 159844 h 159844"/>
                    <a:gd name="connsiteX6" fmla="*/ 0 w 317560"/>
                    <a:gd name="connsiteY6" fmla="*/ 100786 h 159844"/>
                    <a:gd name="connsiteX7" fmla="*/ 43897 w 317560"/>
                    <a:gd name="connsiteY7" fmla="*/ 28790 h 159844"/>
                    <a:gd name="connsiteX8" fmla="*/ 85800 w 317560"/>
                    <a:gd name="connsiteY8" fmla="*/ 0 h 159844"/>
                    <a:gd name="connsiteX9" fmla="*/ 96976 w 317560"/>
                    <a:gd name="connsiteY9" fmla="*/ 2803 h 159844"/>
                    <a:gd name="connsiteX10" fmla="*/ 250220 w 317560"/>
                    <a:gd name="connsiteY10" fmla="*/ 98884 h 159844"/>
                    <a:gd name="connsiteX0" fmla="*/ 158780 w 317560"/>
                    <a:gd name="connsiteY0" fmla="*/ 7444 h 159844"/>
                    <a:gd name="connsiteX1" fmla="*/ 220584 w 317560"/>
                    <a:gd name="connsiteY1" fmla="*/ 2803 h 159844"/>
                    <a:gd name="connsiteX2" fmla="*/ 225793 w 317560"/>
                    <a:gd name="connsiteY2" fmla="*/ 1497 h 159844"/>
                    <a:gd name="connsiteX3" fmla="*/ 268445 w 317560"/>
                    <a:gd name="connsiteY3" fmla="*/ 28790 h 159844"/>
                    <a:gd name="connsiteX4" fmla="*/ 317560 w 317560"/>
                    <a:gd name="connsiteY4" fmla="*/ 100786 h 159844"/>
                    <a:gd name="connsiteX5" fmla="*/ 158780 w 317560"/>
                    <a:gd name="connsiteY5" fmla="*/ 159844 h 159844"/>
                    <a:gd name="connsiteX6" fmla="*/ 0 w 317560"/>
                    <a:gd name="connsiteY6" fmla="*/ 100786 h 159844"/>
                    <a:gd name="connsiteX7" fmla="*/ 43897 w 317560"/>
                    <a:gd name="connsiteY7" fmla="*/ 28790 h 159844"/>
                    <a:gd name="connsiteX8" fmla="*/ 85800 w 317560"/>
                    <a:gd name="connsiteY8" fmla="*/ 0 h 159844"/>
                    <a:gd name="connsiteX9" fmla="*/ 96976 w 317560"/>
                    <a:gd name="connsiteY9" fmla="*/ 2803 h 159844"/>
                    <a:gd name="connsiteX0" fmla="*/ 220584 w 317560"/>
                    <a:gd name="connsiteY0" fmla="*/ 2803 h 159844"/>
                    <a:gd name="connsiteX1" fmla="*/ 225793 w 317560"/>
                    <a:gd name="connsiteY1" fmla="*/ 1497 h 159844"/>
                    <a:gd name="connsiteX2" fmla="*/ 268445 w 317560"/>
                    <a:gd name="connsiteY2" fmla="*/ 28790 h 159844"/>
                    <a:gd name="connsiteX3" fmla="*/ 317560 w 317560"/>
                    <a:gd name="connsiteY3" fmla="*/ 100786 h 159844"/>
                    <a:gd name="connsiteX4" fmla="*/ 158780 w 317560"/>
                    <a:gd name="connsiteY4" fmla="*/ 159844 h 159844"/>
                    <a:gd name="connsiteX5" fmla="*/ 0 w 317560"/>
                    <a:gd name="connsiteY5" fmla="*/ 100786 h 159844"/>
                    <a:gd name="connsiteX6" fmla="*/ 43897 w 317560"/>
                    <a:gd name="connsiteY6" fmla="*/ 28790 h 159844"/>
                    <a:gd name="connsiteX7" fmla="*/ 85800 w 317560"/>
                    <a:gd name="connsiteY7" fmla="*/ 0 h 159844"/>
                    <a:gd name="connsiteX8" fmla="*/ 96976 w 317560"/>
                    <a:gd name="connsiteY8" fmla="*/ 2803 h 1598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17560" h="159844">
                      <a:moveTo>
                        <a:pt x="220584" y="2803"/>
                      </a:moveTo>
                      <a:lnTo>
                        <a:pt x="225793" y="1497"/>
                      </a:lnTo>
                      <a:lnTo>
                        <a:pt x="268445" y="28790"/>
                      </a:lnTo>
                      <a:cubicBezTo>
                        <a:pt x="298483" y="54595"/>
                        <a:pt x="317560" y="84477"/>
                        <a:pt x="317560" y="100786"/>
                      </a:cubicBezTo>
                      <a:cubicBezTo>
                        <a:pt x="317560" y="133403"/>
                        <a:pt x="246471" y="159844"/>
                        <a:pt x="158780" y="159844"/>
                      </a:cubicBezTo>
                      <a:cubicBezTo>
                        <a:pt x="71089" y="159844"/>
                        <a:pt x="0" y="133403"/>
                        <a:pt x="0" y="100786"/>
                      </a:cubicBezTo>
                      <a:cubicBezTo>
                        <a:pt x="0" y="84477"/>
                        <a:pt x="16468" y="54595"/>
                        <a:pt x="43897" y="28790"/>
                      </a:cubicBezTo>
                      <a:lnTo>
                        <a:pt x="85800" y="0"/>
                      </a:lnTo>
                      <a:lnTo>
                        <a:pt x="96976" y="2803"/>
                      </a:lnTo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5" name="月 184">
                  <a:extLst>
                    <a:ext uri="{FF2B5EF4-FFF2-40B4-BE49-F238E27FC236}">
                      <a16:creationId xmlns:a16="http://schemas.microsoft.com/office/drawing/2014/main" id="{273F58C6-36A1-4C31-9AFC-CB87E200FAAB}"/>
                    </a:ext>
                  </a:extLst>
                </p:cNvPr>
                <p:cNvSpPr/>
                <p:nvPr/>
              </p:nvSpPr>
              <p:spPr>
                <a:xfrm>
                  <a:off x="2100155" y="3686175"/>
                  <a:ext cx="87022" cy="819150"/>
                </a:xfrm>
                <a:prstGeom prst="moon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6" name="月 185">
                  <a:extLst>
                    <a:ext uri="{FF2B5EF4-FFF2-40B4-BE49-F238E27FC236}">
                      <a16:creationId xmlns:a16="http://schemas.microsoft.com/office/drawing/2014/main" id="{962C7E76-524C-4557-9CDF-909D0FA15DA2}"/>
                    </a:ext>
                  </a:extLst>
                </p:cNvPr>
                <p:cNvSpPr/>
                <p:nvPr/>
              </p:nvSpPr>
              <p:spPr>
                <a:xfrm flipH="1">
                  <a:off x="2740843" y="3686175"/>
                  <a:ext cx="87022" cy="819150"/>
                </a:xfrm>
                <a:prstGeom prst="moon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7" name="月 186">
                  <a:extLst>
                    <a:ext uri="{FF2B5EF4-FFF2-40B4-BE49-F238E27FC236}">
                      <a16:creationId xmlns:a16="http://schemas.microsoft.com/office/drawing/2014/main" id="{6DD2FD58-49D2-4F39-BD24-3F4E3DC7B031}"/>
                    </a:ext>
                  </a:extLst>
                </p:cNvPr>
                <p:cNvSpPr/>
                <p:nvPr/>
              </p:nvSpPr>
              <p:spPr>
                <a:xfrm rot="2953192">
                  <a:off x="2144382" y="3499497"/>
                  <a:ext cx="179723" cy="489781"/>
                </a:xfrm>
                <a:prstGeom prst="moon">
                  <a:avLst>
                    <a:gd name="adj" fmla="val 77630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8" name="月 187">
                  <a:extLst>
                    <a:ext uri="{FF2B5EF4-FFF2-40B4-BE49-F238E27FC236}">
                      <a16:creationId xmlns:a16="http://schemas.microsoft.com/office/drawing/2014/main" id="{88B76D85-0230-4235-B410-36D923539B8F}"/>
                    </a:ext>
                  </a:extLst>
                </p:cNvPr>
                <p:cNvSpPr/>
                <p:nvPr/>
              </p:nvSpPr>
              <p:spPr>
                <a:xfrm rot="18646808" flipH="1">
                  <a:off x="2607464" y="3499496"/>
                  <a:ext cx="179723" cy="489781"/>
                </a:xfrm>
                <a:prstGeom prst="moon">
                  <a:avLst>
                    <a:gd name="adj" fmla="val 77630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9" name="月 188">
                  <a:extLst>
                    <a:ext uri="{FF2B5EF4-FFF2-40B4-BE49-F238E27FC236}">
                      <a16:creationId xmlns:a16="http://schemas.microsoft.com/office/drawing/2014/main" id="{E0CBED07-3CB0-4E81-B73A-D46009DCB008}"/>
                    </a:ext>
                  </a:extLst>
                </p:cNvPr>
                <p:cNvSpPr/>
                <p:nvPr/>
              </p:nvSpPr>
              <p:spPr>
                <a:xfrm rot="7200000" flipH="1">
                  <a:off x="2248978" y="3707941"/>
                  <a:ext cx="45719" cy="224316"/>
                </a:xfrm>
                <a:prstGeom prst="moon">
                  <a:avLst/>
                </a:prstGeom>
                <a:solidFill>
                  <a:schemeClr val="tx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0" name="月 189">
                  <a:extLst>
                    <a:ext uri="{FF2B5EF4-FFF2-40B4-BE49-F238E27FC236}">
                      <a16:creationId xmlns:a16="http://schemas.microsoft.com/office/drawing/2014/main" id="{9BCDCD21-FB18-4DA7-8171-BACB3A2B187B}"/>
                    </a:ext>
                  </a:extLst>
                </p:cNvPr>
                <p:cNvSpPr/>
                <p:nvPr/>
              </p:nvSpPr>
              <p:spPr>
                <a:xfrm rot="14400000">
                  <a:off x="2623785" y="3707943"/>
                  <a:ext cx="45719" cy="224316"/>
                </a:xfrm>
                <a:prstGeom prst="moon">
                  <a:avLst/>
                </a:prstGeom>
                <a:solidFill>
                  <a:schemeClr val="tx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166" name="グループ化 165">
              <a:extLst>
                <a:ext uri="{FF2B5EF4-FFF2-40B4-BE49-F238E27FC236}">
                  <a16:creationId xmlns:a16="http://schemas.microsoft.com/office/drawing/2014/main" id="{E8BE8CC0-F60D-4977-9E47-A78EBA9D8AC1}"/>
                </a:ext>
              </a:extLst>
            </p:cNvPr>
            <p:cNvGrpSpPr/>
            <p:nvPr/>
          </p:nvGrpSpPr>
          <p:grpSpPr>
            <a:xfrm>
              <a:off x="3006356" y="537352"/>
              <a:ext cx="1880560" cy="1891910"/>
              <a:chOff x="1103554" y="4346359"/>
              <a:chExt cx="1880560" cy="2376126"/>
            </a:xfrm>
          </p:grpSpPr>
          <p:sp>
            <p:nvSpPr>
              <p:cNvPr id="167" name="円柱 166">
                <a:extLst>
                  <a:ext uri="{FF2B5EF4-FFF2-40B4-BE49-F238E27FC236}">
                    <a16:creationId xmlns:a16="http://schemas.microsoft.com/office/drawing/2014/main" id="{AE1248D0-F61A-4E69-96E6-A02FD96719E0}"/>
                  </a:ext>
                </a:extLst>
              </p:cNvPr>
              <p:cNvSpPr/>
              <p:nvPr/>
            </p:nvSpPr>
            <p:spPr>
              <a:xfrm>
                <a:off x="1103554" y="5815109"/>
                <a:ext cx="1880560" cy="907376"/>
              </a:xfrm>
              <a:prstGeom prst="can">
                <a:avLst>
                  <a:gd name="adj" fmla="val 38402"/>
                </a:avLst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" name="円柱 167">
                <a:extLst>
                  <a:ext uri="{FF2B5EF4-FFF2-40B4-BE49-F238E27FC236}">
                    <a16:creationId xmlns:a16="http://schemas.microsoft.com/office/drawing/2014/main" id="{A8838ED3-3A06-4724-8144-0EAA83433D2E}"/>
                  </a:ext>
                </a:extLst>
              </p:cNvPr>
              <p:cNvSpPr/>
              <p:nvPr/>
            </p:nvSpPr>
            <p:spPr>
              <a:xfrm rot="900000">
                <a:off x="1297803" y="5346383"/>
                <a:ext cx="1313556" cy="648821"/>
              </a:xfrm>
              <a:prstGeom prst="can">
                <a:avLst>
                  <a:gd name="adj" fmla="val 38402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円柱 168">
                <a:extLst>
                  <a:ext uri="{FF2B5EF4-FFF2-40B4-BE49-F238E27FC236}">
                    <a16:creationId xmlns:a16="http://schemas.microsoft.com/office/drawing/2014/main" id="{860DEC8D-0CE3-48C0-903F-34E71A55F442}"/>
                  </a:ext>
                </a:extLst>
              </p:cNvPr>
              <p:cNvSpPr/>
              <p:nvPr/>
            </p:nvSpPr>
            <p:spPr>
              <a:xfrm rot="20700000">
                <a:off x="1654212" y="4816626"/>
                <a:ext cx="1085163" cy="593060"/>
              </a:xfrm>
              <a:prstGeom prst="can">
                <a:avLst>
                  <a:gd name="adj" fmla="val 38402"/>
                </a:avLst>
              </a:prstGeom>
              <a:solidFill>
                <a:srgbClr val="FF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円柱 169">
                <a:extLst>
                  <a:ext uri="{FF2B5EF4-FFF2-40B4-BE49-F238E27FC236}">
                    <a16:creationId xmlns:a16="http://schemas.microsoft.com/office/drawing/2014/main" id="{588EA765-B4FE-40A4-B65A-B161AD913B92}"/>
                  </a:ext>
                </a:extLst>
              </p:cNvPr>
              <p:cNvSpPr/>
              <p:nvPr/>
            </p:nvSpPr>
            <p:spPr>
              <a:xfrm rot="900000">
                <a:off x="1627080" y="4346359"/>
                <a:ext cx="854713" cy="504112"/>
              </a:xfrm>
              <a:prstGeom prst="can">
                <a:avLst>
                  <a:gd name="adj" fmla="val 38402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テキスト ボックス 170">
                <a:extLst>
                  <a:ext uri="{FF2B5EF4-FFF2-40B4-BE49-F238E27FC236}">
                    <a16:creationId xmlns:a16="http://schemas.microsoft.com/office/drawing/2014/main" id="{C690799C-224E-4CAA-BEDE-CB5969D40F70}"/>
                  </a:ext>
                </a:extLst>
              </p:cNvPr>
              <p:cNvSpPr txBox="1"/>
              <p:nvPr/>
            </p:nvSpPr>
            <p:spPr>
              <a:xfrm>
                <a:off x="1560874" y="6233160"/>
                <a:ext cx="946106" cy="43808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b="1" dirty="0">
                    <a:ln>
                      <a:solidFill>
                        <a:schemeClr val="tx1"/>
                      </a:solidFill>
                    </a:ln>
                    <a:solidFill>
                      <a:schemeClr val="bg1"/>
                    </a:solidFill>
                    <a:latin typeface="Arial Black" panose="020B0A04020102020204" pitchFamily="34" charset="0"/>
                    <a:ea typeface="メイリオ" panose="020B0604030504040204" pitchFamily="50" charset="-128"/>
                  </a:rPr>
                  <a:t>10%</a:t>
                </a:r>
                <a:endParaRPr lang="ja-JP" altLang="en-US" b="1" dirty="0">
                  <a:ln>
                    <a:solidFill>
                      <a:schemeClr val="tx1"/>
                    </a:solidFill>
                  </a:ln>
                  <a:solidFill>
                    <a:schemeClr val="bg1"/>
                  </a:solidFill>
                  <a:latin typeface="Arial Black" panose="020B0A04020102020204" pitchFamily="34" charset="0"/>
                  <a:ea typeface="メイリオ" panose="020B0604030504040204" pitchFamily="50" charset="-128"/>
                </a:endParaRPr>
              </a:p>
            </p:txBody>
          </p:sp>
          <p:sp>
            <p:nvSpPr>
              <p:cNvPr id="172" name="テキスト ボックス 171">
                <a:extLst>
                  <a:ext uri="{FF2B5EF4-FFF2-40B4-BE49-F238E27FC236}">
                    <a16:creationId xmlns:a16="http://schemas.microsoft.com/office/drawing/2014/main" id="{E038E0D1-1389-4841-B505-461DA7055A1A}"/>
                  </a:ext>
                </a:extLst>
              </p:cNvPr>
              <p:cNvSpPr txBox="1"/>
              <p:nvPr/>
            </p:nvSpPr>
            <p:spPr>
              <a:xfrm rot="900000">
                <a:off x="1649294" y="5635096"/>
                <a:ext cx="533949" cy="31332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b="1" dirty="0">
                    <a:ln>
                      <a:solidFill>
                        <a:schemeClr val="tx1"/>
                      </a:solidFill>
                    </a:ln>
                    <a:solidFill>
                      <a:schemeClr val="bg1"/>
                    </a:solidFill>
                    <a:latin typeface="Arial Black" panose="020B0A04020102020204" pitchFamily="34" charset="0"/>
                    <a:ea typeface="メイリオ" panose="020B0604030504040204" pitchFamily="50" charset="-128"/>
                  </a:rPr>
                  <a:t>8%</a:t>
                </a:r>
                <a:endParaRPr lang="ja-JP" altLang="en-US" b="1" dirty="0">
                  <a:ln>
                    <a:solidFill>
                      <a:schemeClr val="tx1"/>
                    </a:solidFill>
                  </a:ln>
                  <a:solidFill>
                    <a:schemeClr val="bg1"/>
                  </a:solidFill>
                  <a:latin typeface="Arial Black" panose="020B0A04020102020204" pitchFamily="34" charset="0"/>
                  <a:ea typeface="メイリオ" panose="020B0604030504040204" pitchFamily="50" charset="-128"/>
                </a:endParaRPr>
              </a:p>
            </p:txBody>
          </p:sp>
          <p:sp>
            <p:nvSpPr>
              <p:cNvPr id="173" name="テキスト ボックス 172">
                <a:extLst>
                  <a:ext uri="{FF2B5EF4-FFF2-40B4-BE49-F238E27FC236}">
                    <a16:creationId xmlns:a16="http://schemas.microsoft.com/office/drawing/2014/main" id="{EBCE67E7-D230-459C-986A-CF900828AAE7}"/>
                  </a:ext>
                </a:extLst>
              </p:cNvPr>
              <p:cNvSpPr txBox="1"/>
              <p:nvPr/>
            </p:nvSpPr>
            <p:spPr>
              <a:xfrm rot="900000">
                <a:off x="1798104" y="4572973"/>
                <a:ext cx="442069" cy="23538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b="1" dirty="0">
                    <a:ln>
                      <a:solidFill>
                        <a:schemeClr val="tx1"/>
                      </a:solidFill>
                    </a:ln>
                    <a:solidFill>
                      <a:schemeClr val="bg1"/>
                    </a:solidFill>
                    <a:latin typeface="Arial Black" panose="020B0A04020102020204" pitchFamily="34" charset="0"/>
                    <a:ea typeface="メイリオ" panose="020B0604030504040204" pitchFamily="50" charset="-128"/>
                  </a:rPr>
                  <a:t>3%</a:t>
                </a:r>
                <a:endParaRPr lang="ja-JP" altLang="en-US" b="1" dirty="0">
                  <a:ln>
                    <a:solidFill>
                      <a:schemeClr val="tx1"/>
                    </a:solidFill>
                  </a:ln>
                  <a:solidFill>
                    <a:schemeClr val="bg1"/>
                  </a:solidFill>
                  <a:latin typeface="Arial Black" panose="020B0A04020102020204" pitchFamily="34" charset="0"/>
                  <a:ea typeface="メイリオ" panose="020B0604030504040204" pitchFamily="50" charset="-128"/>
                </a:endParaRPr>
              </a:p>
            </p:txBody>
          </p:sp>
          <p:sp>
            <p:nvSpPr>
              <p:cNvPr id="174" name="テキスト ボックス 173">
                <a:extLst>
                  <a:ext uri="{FF2B5EF4-FFF2-40B4-BE49-F238E27FC236}">
                    <a16:creationId xmlns:a16="http://schemas.microsoft.com/office/drawing/2014/main" id="{9188E4D6-E2C4-4967-9BE8-9CC039B4B55C}"/>
                  </a:ext>
                </a:extLst>
              </p:cNvPr>
              <p:cNvSpPr txBox="1"/>
              <p:nvPr/>
            </p:nvSpPr>
            <p:spPr>
              <a:xfrm rot="20700000">
                <a:off x="1954094" y="5071216"/>
                <a:ext cx="533949" cy="31332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b="1" dirty="0">
                    <a:ln>
                      <a:solidFill>
                        <a:schemeClr val="tx1"/>
                      </a:solidFill>
                    </a:ln>
                    <a:solidFill>
                      <a:schemeClr val="bg1"/>
                    </a:solidFill>
                    <a:latin typeface="Arial Black" panose="020B0A04020102020204" pitchFamily="34" charset="0"/>
                    <a:ea typeface="メイリオ" panose="020B0604030504040204" pitchFamily="50" charset="-128"/>
                  </a:rPr>
                  <a:t>5%</a:t>
                </a:r>
                <a:endParaRPr lang="ja-JP" altLang="en-US" b="1" dirty="0">
                  <a:ln>
                    <a:solidFill>
                      <a:schemeClr val="tx1"/>
                    </a:solidFill>
                  </a:ln>
                  <a:solidFill>
                    <a:schemeClr val="bg1"/>
                  </a:solidFill>
                  <a:latin typeface="Arial Black" panose="020B0A04020102020204" pitchFamily="34" charset="0"/>
                  <a:ea typeface="メイリオ" panose="020B0604030504040204" pitchFamily="50" charset="-128"/>
                </a:endParaRPr>
              </a:p>
            </p:txBody>
          </p:sp>
        </p:grpSp>
      </p:grpSp>
      <p:grpSp>
        <p:nvGrpSpPr>
          <p:cNvPr id="197" name="グループ化 196">
            <a:extLst>
              <a:ext uri="{FF2B5EF4-FFF2-40B4-BE49-F238E27FC236}">
                <a16:creationId xmlns:a16="http://schemas.microsoft.com/office/drawing/2014/main" id="{D1EAEED9-1B83-4709-B6F5-1D4D4A491353}"/>
              </a:ext>
            </a:extLst>
          </p:cNvPr>
          <p:cNvGrpSpPr/>
          <p:nvPr/>
        </p:nvGrpSpPr>
        <p:grpSpPr>
          <a:xfrm>
            <a:off x="7240829" y="3677213"/>
            <a:ext cx="1256835" cy="2782957"/>
            <a:chOff x="5235118" y="514490"/>
            <a:chExt cx="1880560" cy="4164044"/>
          </a:xfrm>
        </p:grpSpPr>
        <p:sp>
          <p:nvSpPr>
            <p:cNvPr id="198" name="フリーフォーム: 図形 197">
              <a:extLst>
                <a:ext uri="{FF2B5EF4-FFF2-40B4-BE49-F238E27FC236}">
                  <a16:creationId xmlns:a16="http://schemas.microsoft.com/office/drawing/2014/main" id="{1B0674EB-B2B5-4C27-A119-066515C947FB}"/>
                </a:ext>
              </a:extLst>
            </p:cNvPr>
            <p:cNvSpPr/>
            <p:nvPr/>
          </p:nvSpPr>
          <p:spPr>
            <a:xfrm>
              <a:off x="5457207" y="2256924"/>
              <a:ext cx="1495853" cy="2293361"/>
            </a:xfrm>
            <a:custGeom>
              <a:avLst/>
              <a:gdLst>
                <a:gd name="connsiteX0" fmla="*/ 55111 w 1495853"/>
                <a:gd name="connsiteY0" fmla="*/ 0 h 2293361"/>
                <a:gd name="connsiteX1" fmla="*/ 70205 w 1495853"/>
                <a:gd name="connsiteY1" fmla="*/ 6253 h 2293361"/>
                <a:gd name="connsiteX2" fmla="*/ 147421 w 1495853"/>
                <a:gd name="connsiteY2" fmla="*/ 83467 h 2293361"/>
                <a:gd name="connsiteX3" fmla="*/ 159591 w 1495853"/>
                <a:gd name="connsiteY3" fmla="*/ 84230 h 2293361"/>
                <a:gd name="connsiteX4" fmla="*/ 361356 w 1495853"/>
                <a:gd name="connsiteY4" fmla="*/ 138293 h 2293361"/>
                <a:gd name="connsiteX5" fmla="*/ 397149 w 1495853"/>
                <a:gd name="connsiteY5" fmla="*/ 200288 h 2293361"/>
                <a:gd name="connsiteX6" fmla="*/ 393039 w 1495853"/>
                <a:gd name="connsiteY6" fmla="*/ 215626 h 2293361"/>
                <a:gd name="connsiteX7" fmla="*/ 311595 w 1495853"/>
                <a:gd name="connsiteY7" fmla="*/ 262648 h 2293361"/>
                <a:gd name="connsiteX8" fmla="*/ 295951 w 1495853"/>
                <a:gd name="connsiteY8" fmla="*/ 258456 h 2293361"/>
                <a:gd name="connsiteX9" fmla="*/ 266487 w 1495853"/>
                <a:gd name="connsiteY9" fmla="*/ 314019 h 2293361"/>
                <a:gd name="connsiteX10" fmla="*/ 400567 w 1495853"/>
                <a:gd name="connsiteY10" fmla="*/ 890069 h 2293361"/>
                <a:gd name="connsiteX11" fmla="*/ 475834 w 1495853"/>
                <a:gd name="connsiteY11" fmla="*/ 944629 h 2293361"/>
                <a:gd name="connsiteX12" fmla="*/ 543294 w 1495853"/>
                <a:gd name="connsiteY12" fmla="*/ 976820 h 2293361"/>
                <a:gd name="connsiteX13" fmla="*/ 623617 w 1495853"/>
                <a:gd name="connsiteY13" fmla="*/ 922665 h 2293361"/>
                <a:gd name="connsiteX14" fmla="*/ 733890 w 1495853"/>
                <a:gd name="connsiteY14" fmla="*/ 900402 h 2293361"/>
                <a:gd name="connsiteX15" fmla="*/ 844163 w 1495853"/>
                <a:gd name="connsiteY15" fmla="*/ 922665 h 2293361"/>
                <a:gd name="connsiteX16" fmla="*/ 924325 w 1495853"/>
                <a:gd name="connsiteY16" fmla="*/ 976712 h 2293361"/>
                <a:gd name="connsiteX17" fmla="*/ 989350 w 1495853"/>
                <a:gd name="connsiteY17" fmla="*/ 946156 h 2293361"/>
                <a:gd name="connsiteX18" fmla="*/ 1064940 w 1495853"/>
                <a:gd name="connsiteY18" fmla="*/ 892044 h 2293361"/>
                <a:gd name="connsiteX19" fmla="*/ 1202443 w 1495853"/>
                <a:gd name="connsiteY19" fmla="*/ 316802 h 2293361"/>
                <a:gd name="connsiteX20" fmla="*/ 1173390 w 1495853"/>
                <a:gd name="connsiteY20" fmla="*/ 261217 h 2293361"/>
                <a:gd name="connsiteX21" fmla="*/ 1133798 w 1495853"/>
                <a:gd name="connsiteY21" fmla="*/ 256005 h 2293361"/>
                <a:gd name="connsiteX22" fmla="*/ 1102814 w 1495853"/>
                <a:gd name="connsiteY22" fmla="*/ 215626 h 2293361"/>
                <a:gd name="connsiteX23" fmla="*/ 1098704 w 1495853"/>
                <a:gd name="connsiteY23" fmla="*/ 200288 h 2293361"/>
                <a:gd name="connsiteX24" fmla="*/ 1134497 w 1495853"/>
                <a:gd name="connsiteY24" fmla="*/ 138293 h 2293361"/>
                <a:gd name="connsiteX25" fmla="*/ 1336263 w 1495853"/>
                <a:gd name="connsiteY25" fmla="*/ 84230 h 2293361"/>
                <a:gd name="connsiteX26" fmla="*/ 1348432 w 1495853"/>
                <a:gd name="connsiteY26" fmla="*/ 83467 h 2293361"/>
                <a:gd name="connsiteX27" fmla="*/ 1425648 w 1495853"/>
                <a:gd name="connsiteY27" fmla="*/ 6253 h 2293361"/>
                <a:gd name="connsiteX28" fmla="*/ 1440742 w 1495853"/>
                <a:gd name="connsiteY28" fmla="*/ 0 h 2293361"/>
                <a:gd name="connsiteX29" fmla="*/ 1455836 w 1495853"/>
                <a:gd name="connsiteY29" fmla="*/ 6252 h 2293361"/>
                <a:gd name="connsiteX30" fmla="*/ 1460572 w 1495853"/>
                <a:gd name="connsiteY30" fmla="*/ 10988 h 2293361"/>
                <a:gd name="connsiteX31" fmla="*/ 1460572 w 1495853"/>
                <a:gd name="connsiteY31" fmla="*/ 50648 h 2293361"/>
                <a:gd name="connsiteX32" fmla="*/ 1399271 w 1495853"/>
                <a:gd name="connsiteY32" fmla="*/ 111947 h 2293361"/>
                <a:gd name="connsiteX33" fmla="*/ 1459582 w 1495853"/>
                <a:gd name="connsiteY33" fmla="*/ 77127 h 2293361"/>
                <a:gd name="connsiteX34" fmla="*/ 1475781 w 1495853"/>
                <a:gd name="connsiteY34" fmla="*/ 74993 h 2293361"/>
                <a:gd name="connsiteX35" fmla="*/ 1488743 w 1495853"/>
                <a:gd name="connsiteY35" fmla="*/ 84940 h 2293361"/>
                <a:gd name="connsiteX36" fmla="*/ 1492092 w 1495853"/>
                <a:gd name="connsiteY36" fmla="*/ 90739 h 2293361"/>
                <a:gd name="connsiteX37" fmla="*/ 1481828 w 1495853"/>
                <a:gd name="connsiteY37" fmla="*/ 129048 h 2293361"/>
                <a:gd name="connsiteX38" fmla="*/ 1473980 w 1495853"/>
                <a:gd name="connsiteY38" fmla="*/ 133579 h 2293361"/>
                <a:gd name="connsiteX39" fmla="*/ 1482584 w 1495853"/>
                <a:gd name="connsiteY39" fmla="*/ 144791 h 2293361"/>
                <a:gd name="connsiteX40" fmla="*/ 1484317 w 1495853"/>
                <a:gd name="connsiteY40" fmla="*/ 151260 h 2293361"/>
                <a:gd name="connsiteX41" fmla="*/ 1464486 w 1495853"/>
                <a:gd name="connsiteY41" fmla="*/ 185607 h 2293361"/>
                <a:gd name="connsiteX42" fmla="*/ 1367071 w 1495853"/>
                <a:gd name="connsiteY42" fmla="*/ 211708 h 2293361"/>
                <a:gd name="connsiteX43" fmla="*/ 1365916 w 1495853"/>
                <a:gd name="connsiteY43" fmla="*/ 211556 h 2293361"/>
                <a:gd name="connsiteX44" fmla="*/ 1355346 w 1495853"/>
                <a:gd name="connsiteY44" fmla="*/ 216806 h 2293361"/>
                <a:gd name="connsiteX45" fmla="*/ 1330347 w 1495853"/>
                <a:gd name="connsiteY45" fmla="*/ 223505 h 2293361"/>
                <a:gd name="connsiteX46" fmla="*/ 1347934 w 1495853"/>
                <a:gd name="connsiteY46" fmla="*/ 257151 h 2293361"/>
                <a:gd name="connsiteX47" fmla="*/ 1167734 w 1495853"/>
                <a:gd name="connsiteY47" fmla="*/ 1011012 h 2293361"/>
                <a:gd name="connsiteX48" fmla="*/ 1068673 w 1495853"/>
                <a:gd name="connsiteY48" fmla="*/ 1081926 h 2293361"/>
                <a:gd name="connsiteX49" fmla="*/ 1006616 w 1495853"/>
                <a:gd name="connsiteY49" fmla="*/ 1111087 h 2293361"/>
                <a:gd name="connsiteX50" fmla="*/ 1011434 w 1495853"/>
                <a:gd name="connsiteY50" fmla="*/ 1126606 h 2293361"/>
                <a:gd name="connsiteX51" fmla="*/ 1017189 w 1495853"/>
                <a:gd name="connsiteY51" fmla="*/ 1183701 h 2293361"/>
                <a:gd name="connsiteX52" fmla="*/ 1017189 w 1495853"/>
                <a:gd name="connsiteY52" fmla="*/ 1696090 h 2293361"/>
                <a:gd name="connsiteX53" fmla="*/ 1101812 w 1495853"/>
                <a:gd name="connsiteY53" fmla="*/ 1741439 h 2293361"/>
                <a:gd name="connsiteX54" fmla="*/ 1397440 w 1495853"/>
                <a:gd name="connsiteY54" fmla="*/ 2288127 h 2293361"/>
                <a:gd name="connsiteX55" fmla="*/ 1201427 w 1495853"/>
                <a:gd name="connsiteY55" fmla="*/ 2289789 h 2293361"/>
                <a:gd name="connsiteX56" fmla="*/ 732103 w 1495853"/>
                <a:gd name="connsiteY56" fmla="*/ 1826202 h 2293361"/>
                <a:gd name="connsiteX57" fmla="*/ 266334 w 1495853"/>
                <a:gd name="connsiteY57" fmla="*/ 2293361 h 2293361"/>
                <a:gd name="connsiteX58" fmla="*/ 70314 w 1495853"/>
                <a:gd name="connsiteY58" fmla="*/ 2293197 h 2293361"/>
                <a:gd name="connsiteX59" fmla="*/ 361758 w 1495853"/>
                <a:gd name="connsiteY59" fmla="*/ 1744266 h 2293361"/>
                <a:gd name="connsiteX60" fmla="*/ 450591 w 1495853"/>
                <a:gd name="connsiteY60" fmla="*/ 1695783 h 2293361"/>
                <a:gd name="connsiteX61" fmla="*/ 450591 w 1495853"/>
                <a:gd name="connsiteY61" fmla="*/ 1183701 h 2293361"/>
                <a:gd name="connsiteX62" fmla="*/ 456347 w 1495853"/>
                <a:gd name="connsiteY62" fmla="*/ 1126606 h 2293361"/>
                <a:gd name="connsiteX63" fmla="*/ 461144 w 1495853"/>
                <a:gd name="connsiteY63" fmla="*/ 1111152 h 2293361"/>
                <a:gd name="connsiteX64" fmla="*/ 395704 w 1495853"/>
                <a:gd name="connsiteY64" fmla="*/ 1079925 h 2293361"/>
                <a:gd name="connsiteX65" fmla="*/ 297066 w 1495853"/>
                <a:gd name="connsiteY65" fmla="*/ 1008423 h 2293361"/>
                <a:gd name="connsiteX66" fmla="*/ 121353 w 1495853"/>
                <a:gd name="connsiteY66" fmla="*/ 253503 h 2293361"/>
                <a:gd name="connsiteX67" fmla="*/ 140774 w 1495853"/>
                <a:gd name="connsiteY67" fmla="*/ 216878 h 2293361"/>
                <a:gd name="connsiteX68" fmla="*/ 140507 w 1495853"/>
                <a:gd name="connsiteY68" fmla="*/ 216806 h 2293361"/>
                <a:gd name="connsiteX69" fmla="*/ 129938 w 1495853"/>
                <a:gd name="connsiteY69" fmla="*/ 211556 h 2293361"/>
                <a:gd name="connsiteX70" fmla="*/ 128782 w 1495853"/>
                <a:gd name="connsiteY70" fmla="*/ 211708 h 2293361"/>
                <a:gd name="connsiteX71" fmla="*/ 31367 w 1495853"/>
                <a:gd name="connsiteY71" fmla="*/ 185607 h 2293361"/>
                <a:gd name="connsiteX72" fmla="*/ 11536 w 1495853"/>
                <a:gd name="connsiteY72" fmla="*/ 151260 h 2293361"/>
                <a:gd name="connsiteX73" fmla="*/ 13269 w 1495853"/>
                <a:gd name="connsiteY73" fmla="*/ 144791 h 2293361"/>
                <a:gd name="connsiteX74" fmla="*/ 21873 w 1495853"/>
                <a:gd name="connsiteY74" fmla="*/ 133579 h 2293361"/>
                <a:gd name="connsiteX75" fmla="*/ 14025 w 1495853"/>
                <a:gd name="connsiteY75" fmla="*/ 129048 h 2293361"/>
                <a:gd name="connsiteX76" fmla="*/ 3761 w 1495853"/>
                <a:gd name="connsiteY76" fmla="*/ 90739 h 2293361"/>
                <a:gd name="connsiteX77" fmla="*/ 7110 w 1495853"/>
                <a:gd name="connsiteY77" fmla="*/ 84940 h 2293361"/>
                <a:gd name="connsiteX78" fmla="*/ 20072 w 1495853"/>
                <a:gd name="connsiteY78" fmla="*/ 74993 h 2293361"/>
                <a:gd name="connsiteX79" fmla="*/ 36271 w 1495853"/>
                <a:gd name="connsiteY79" fmla="*/ 77127 h 2293361"/>
                <a:gd name="connsiteX80" fmla="*/ 96582 w 1495853"/>
                <a:gd name="connsiteY80" fmla="*/ 111947 h 2293361"/>
                <a:gd name="connsiteX81" fmla="*/ 35281 w 1495853"/>
                <a:gd name="connsiteY81" fmla="*/ 50648 h 2293361"/>
                <a:gd name="connsiteX82" fmla="*/ 35281 w 1495853"/>
                <a:gd name="connsiteY82" fmla="*/ 10988 h 2293361"/>
                <a:gd name="connsiteX83" fmla="*/ 40017 w 1495853"/>
                <a:gd name="connsiteY83" fmla="*/ 6252 h 2293361"/>
                <a:gd name="connsiteX84" fmla="*/ 55111 w 1495853"/>
                <a:gd name="connsiteY84" fmla="*/ 0 h 2293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1495853" h="2293361">
                  <a:moveTo>
                    <a:pt x="55111" y="0"/>
                  </a:moveTo>
                  <a:cubicBezTo>
                    <a:pt x="60575" y="0"/>
                    <a:pt x="66037" y="2084"/>
                    <a:pt x="70205" y="6253"/>
                  </a:cubicBezTo>
                  <a:lnTo>
                    <a:pt x="147421" y="83467"/>
                  </a:lnTo>
                  <a:lnTo>
                    <a:pt x="159591" y="84230"/>
                  </a:lnTo>
                  <a:lnTo>
                    <a:pt x="361356" y="138293"/>
                  </a:lnTo>
                  <a:cubicBezTo>
                    <a:pt x="388360" y="145529"/>
                    <a:pt x="404385" y="173285"/>
                    <a:pt x="397149" y="200288"/>
                  </a:cubicBezTo>
                  <a:lnTo>
                    <a:pt x="393039" y="215626"/>
                  </a:lnTo>
                  <a:cubicBezTo>
                    <a:pt x="383534" y="251101"/>
                    <a:pt x="347070" y="272154"/>
                    <a:pt x="311595" y="262648"/>
                  </a:cubicBezTo>
                  <a:lnTo>
                    <a:pt x="295951" y="258456"/>
                  </a:lnTo>
                  <a:lnTo>
                    <a:pt x="266487" y="314019"/>
                  </a:lnTo>
                  <a:cubicBezTo>
                    <a:pt x="183964" y="511572"/>
                    <a:pt x="234309" y="744678"/>
                    <a:pt x="400567" y="890069"/>
                  </a:cubicBezTo>
                  <a:cubicBezTo>
                    <a:pt x="424318" y="910839"/>
                    <a:pt x="449528" y="929026"/>
                    <a:pt x="475834" y="944629"/>
                  </a:cubicBezTo>
                  <a:lnTo>
                    <a:pt x="543294" y="976820"/>
                  </a:lnTo>
                  <a:lnTo>
                    <a:pt x="623617" y="922665"/>
                  </a:lnTo>
                  <a:cubicBezTo>
                    <a:pt x="657511" y="908329"/>
                    <a:pt x="694775" y="900402"/>
                    <a:pt x="733890" y="900402"/>
                  </a:cubicBezTo>
                  <a:cubicBezTo>
                    <a:pt x="773006" y="900402"/>
                    <a:pt x="810270" y="908329"/>
                    <a:pt x="844163" y="922665"/>
                  </a:cubicBezTo>
                  <a:lnTo>
                    <a:pt x="924325" y="976712"/>
                  </a:lnTo>
                  <a:lnTo>
                    <a:pt x="989350" y="946156"/>
                  </a:lnTo>
                  <a:cubicBezTo>
                    <a:pt x="1015748" y="930709"/>
                    <a:pt x="1041066" y="912673"/>
                    <a:pt x="1064940" y="892044"/>
                  </a:cubicBezTo>
                  <a:cubicBezTo>
                    <a:pt x="1232060" y="747644"/>
                    <a:pt x="1283790" y="514841"/>
                    <a:pt x="1202443" y="316802"/>
                  </a:cubicBezTo>
                  <a:lnTo>
                    <a:pt x="1173390" y="261217"/>
                  </a:lnTo>
                  <a:lnTo>
                    <a:pt x="1133798" y="256005"/>
                  </a:lnTo>
                  <a:cubicBezTo>
                    <a:pt x="1119059" y="247495"/>
                    <a:pt x="1107567" y="233364"/>
                    <a:pt x="1102814" y="215626"/>
                  </a:cubicBezTo>
                  <a:lnTo>
                    <a:pt x="1098704" y="200288"/>
                  </a:lnTo>
                  <a:cubicBezTo>
                    <a:pt x="1091469" y="173285"/>
                    <a:pt x="1107494" y="145529"/>
                    <a:pt x="1134497" y="138293"/>
                  </a:cubicBezTo>
                  <a:lnTo>
                    <a:pt x="1336263" y="84230"/>
                  </a:lnTo>
                  <a:lnTo>
                    <a:pt x="1348432" y="83467"/>
                  </a:lnTo>
                  <a:lnTo>
                    <a:pt x="1425648" y="6253"/>
                  </a:lnTo>
                  <a:cubicBezTo>
                    <a:pt x="1429816" y="2084"/>
                    <a:pt x="1435278" y="0"/>
                    <a:pt x="1440742" y="0"/>
                  </a:cubicBezTo>
                  <a:cubicBezTo>
                    <a:pt x="1446205" y="0"/>
                    <a:pt x="1451667" y="2084"/>
                    <a:pt x="1455836" y="6252"/>
                  </a:cubicBezTo>
                  <a:lnTo>
                    <a:pt x="1460572" y="10988"/>
                  </a:lnTo>
                  <a:cubicBezTo>
                    <a:pt x="1471523" y="21940"/>
                    <a:pt x="1471524" y="39697"/>
                    <a:pt x="1460572" y="50648"/>
                  </a:cubicBezTo>
                  <a:lnTo>
                    <a:pt x="1399271" y="111947"/>
                  </a:lnTo>
                  <a:lnTo>
                    <a:pt x="1459582" y="77127"/>
                  </a:lnTo>
                  <a:cubicBezTo>
                    <a:pt x="1464687" y="74179"/>
                    <a:pt x="1470504" y="73579"/>
                    <a:pt x="1475781" y="74993"/>
                  </a:cubicBezTo>
                  <a:cubicBezTo>
                    <a:pt x="1481059" y="76408"/>
                    <a:pt x="1485796" y="79834"/>
                    <a:pt x="1488743" y="84940"/>
                  </a:cubicBezTo>
                  <a:lnTo>
                    <a:pt x="1492092" y="90739"/>
                  </a:lnTo>
                  <a:cubicBezTo>
                    <a:pt x="1499836" y="104153"/>
                    <a:pt x="1495240" y="121304"/>
                    <a:pt x="1481828" y="129048"/>
                  </a:cubicBezTo>
                  <a:lnTo>
                    <a:pt x="1473980" y="133579"/>
                  </a:lnTo>
                  <a:lnTo>
                    <a:pt x="1482584" y="144791"/>
                  </a:lnTo>
                  <a:lnTo>
                    <a:pt x="1484317" y="151260"/>
                  </a:lnTo>
                  <a:cubicBezTo>
                    <a:pt x="1488326" y="166220"/>
                    <a:pt x="1479447" y="181598"/>
                    <a:pt x="1464486" y="185607"/>
                  </a:cubicBezTo>
                  <a:lnTo>
                    <a:pt x="1367071" y="211708"/>
                  </a:lnTo>
                  <a:lnTo>
                    <a:pt x="1365916" y="211556"/>
                  </a:lnTo>
                  <a:lnTo>
                    <a:pt x="1355346" y="216806"/>
                  </a:lnTo>
                  <a:lnTo>
                    <a:pt x="1330347" y="223505"/>
                  </a:lnTo>
                  <a:lnTo>
                    <a:pt x="1347934" y="257151"/>
                  </a:lnTo>
                  <a:cubicBezTo>
                    <a:pt x="1454540" y="516684"/>
                    <a:pt x="1386747" y="821775"/>
                    <a:pt x="1167734" y="1011012"/>
                  </a:cubicBezTo>
                  <a:cubicBezTo>
                    <a:pt x="1136447" y="1038046"/>
                    <a:pt x="1103268" y="1061683"/>
                    <a:pt x="1068673" y="1081926"/>
                  </a:cubicBezTo>
                  <a:lnTo>
                    <a:pt x="1006616" y="1111087"/>
                  </a:lnTo>
                  <a:lnTo>
                    <a:pt x="1011434" y="1126606"/>
                  </a:lnTo>
                  <a:cubicBezTo>
                    <a:pt x="1015207" y="1145048"/>
                    <a:pt x="1017189" y="1164143"/>
                    <a:pt x="1017189" y="1183701"/>
                  </a:cubicBezTo>
                  <a:lnTo>
                    <a:pt x="1017189" y="1696090"/>
                  </a:lnTo>
                  <a:lnTo>
                    <a:pt x="1101812" y="1741439"/>
                  </a:lnTo>
                  <a:cubicBezTo>
                    <a:pt x="1278483" y="1859356"/>
                    <a:pt x="1395505" y="2059838"/>
                    <a:pt x="1397440" y="2288127"/>
                  </a:cubicBezTo>
                  <a:lnTo>
                    <a:pt x="1201427" y="2289789"/>
                  </a:lnTo>
                  <a:cubicBezTo>
                    <a:pt x="1199244" y="2032425"/>
                    <a:pt x="989474" y="1825219"/>
                    <a:pt x="732103" y="1826202"/>
                  </a:cubicBezTo>
                  <a:cubicBezTo>
                    <a:pt x="474732" y="1827185"/>
                    <a:pt x="266551" y="2035988"/>
                    <a:pt x="266334" y="2293361"/>
                  </a:cubicBezTo>
                  <a:lnTo>
                    <a:pt x="70314" y="2293197"/>
                  </a:lnTo>
                  <a:cubicBezTo>
                    <a:pt x="70506" y="2064900"/>
                    <a:pt x="185992" y="1863530"/>
                    <a:pt x="361758" y="1744266"/>
                  </a:cubicBezTo>
                  <a:lnTo>
                    <a:pt x="450591" y="1695783"/>
                  </a:lnTo>
                  <a:lnTo>
                    <a:pt x="450591" y="1183701"/>
                  </a:lnTo>
                  <a:cubicBezTo>
                    <a:pt x="450591" y="1164143"/>
                    <a:pt x="452573" y="1145048"/>
                    <a:pt x="456347" y="1126606"/>
                  </a:cubicBezTo>
                  <a:lnTo>
                    <a:pt x="461144" y="1111152"/>
                  </a:lnTo>
                  <a:lnTo>
                    <a:pt x="395704" y="1079925"/>
                  </a:lnTo>
                  <a:cubicBezTo>
                    <a:pt x="361230" y="1059477"/>
                    <a:pt x="328192" y="1035643"/>
                    <a:pt x="297066" y="1008423"/>
                  </a:cubicBezTo>
                  <a:cubicBezTo>
                    <a:pt x="79183" y="817886"/>
                    <a:pt x="13205" y="512398"/>
                    <a:pt x="121353" y="253503"/>
                  </a:cubicBezTo>
                  <a:lnTo>
                    <a:pt x="140774" y="216878"/>
                  </a:lnTo>
                  <a:lnTo>
                    <a:pt x="140507" y="216806"/>
                  </a:lnTo>
                  <a:lnTo>
                    <a:pt x="129938" y="211556"/>
                  </a:lnTo>
                  <a:lnTo>
                    <a:pt x="128782" y="211708"/>
                  </a:lnTo>
                  <a:lnTo>
                    <a:pt x="31367" y="185607"/>
                  </a:lnTo>
                  <a:cubicBezTo>
                    <a:pt x="16406" y="181598"/>
                    <a:pt x="7527" y="166220"/>
                    <a:pt x="11536" y="151260"/>
                  </a:cubicBezTo>
                  <a:lnTo>
                    <a:pt x="13269" y="144791"/>
                  </a:lnTo>
                  <a:lnTo>
                    <a:pt x="21873" y="133579"/>
                  </a:lnTo>
                  <a:lnTo>
                    <a:pt x="14025" y="129048"/>
                  </a:lnTo>
                  <a:cubicBezTo>
                    <a:pt x="613" y="121304"/>
                    <a:pt x="-3983" y="104153"/>
                    <a:pt x="3761" y="90739"/>
                  </a:cubicBezTo>
                  <a:lnTo>
                    <a:pt x="7110" y="84940"/>
                  </a:lnTo>
                  <a:cubicBezTo>
                    <a:pt x="10057" y="79834"/>
                    <a:pt x="14794" y="76408"/>
                    <a:pt x="20072" y="74993"/>
                  </a:cubicBezTo>
                  <a:cubicBezTo>
                    <a:pt x="25349" y="73579"/>
                    <a:pt x="31166" y="74179"/>
                    <a:pt x="36271" y="77127"/>
                  </a:cubicBezTo>
                  <a:lnTo>
                    <a:pt x="96582" y="111947"/>
                  </a:lnTo>
                  <a:lnTo>
                    <a:pt x="35281" y="50648"/>
                  </a:lnTo>
                  <a:cubicBezTo>
                    <a:pt x="24329" y="39697"/>
                    <a:pt x="24330" y="21940"/>
                    <a:pt x="35281" y="10988"/>
                  </a:cubicBezTo>
                  <a:lnTo>
                    <a:pt x="40017" y="6252"/>
                  </a:lnTo>
                  <a:cubicBezTo>
                    <a:pt x="44186" y="2084"/>
                    <a:pt x="49648" y="0"/>
                    <a:pt x="55111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99" name="フリーフォーム: 図形 198">
              <a:extLst>
                <a:ext uri="{FF2B5EF4-FFF2-40B4-BE49-F238E27FC236}">
                  <a16:creationId xmlns:a16="http://schemas.microsoft.com/office/drawing/2014/main" id="{4EFB096F-C983-499F-B3FC-B290CC2DA652}"/>
                </a:ext>
              </a:extLst>
            </p:cNvPr>
            <p:cNvSpPr/>
            <p:nvPr/>
          </p:nvSpPr>
          <p:spPr>
            <a:xfrm>
              <a:off x="5397055" y="4521130"/>
              <a:ext cx="330380" cy="157404"/>
            </a:xfrm>
            <a:custGeom>
              <a:avLst/>
              <a:gdLst>
                <a:gd name="connsiteX0" fmla="*/ 100262 w 392689"/>
                <a:gd name="connsiteY0" fmla="*/ 0 h 200523"/>
                <a:gd name="connsiteX1" fmla="*/ 147419 w 392689"/>
                <a:gd name="connsiteY1" fmla="*/ 0 h 200523"/>
                <a:gd name="connsiteX2" fmla="*/ 268361 w 392689"/>
                <a:gd name="connsiteY2" fmla="*/ 0 h 200523"/>
                <a:gd name="connsiteX3" fmla="*/ 392689 w 392689"/>
                <a:gd name="connsiteY3" fmla="*/ 0 h 200523"/>
                <a:gd name="connsiteX4" fmla="*/ 392689 w 392689"/>
                <a:gd name="connsiteY4" fmla="*/ 168305 h 200523"/>
                <a:gd name="connsiteX5" fmla="*/ 360471 w 392689"/>
                <a:gd name="connsiteY5" fmla="*/ 200523 h 200523"/>
                <a:gd name="connsiteX6" fmla="*/ 336404 w 392689"/>
                <a:gd name="connsiteY6" fmla="*/ 200523 h 200523"/>
                <a:gd name="connsiteX7" fmla="*/ 179637 w 392689"/>
                <a:gd name="connsiteY7" fmla="*/ 200523 h 200523"/>
                <a:gd name="connsiteX8" fmla="*/ 32218 w 392689"/>
                <a:gd name="connsiteY8" fmla="*/ 200523 h 200523"/>
                <a:gd name="connsiteX9" fmla="*/ 0 w 392689"/>
                <a:gd name="connsiteY9" fmla="*/ 168305 h 200523"/>
                <a:gd name="connsiteX10" fmla="*/ 0 w 392689"/>
                <a:gd name="connsiteY10" fmla="*/ 100262 h 200523"/>
                <a:gd name="connsiteX11" fmla="*/ 100262 w 392689"/>
                <a:gd name="connsiteY11" fmla="*/ 0 h 200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92689" h="200523">
                  <a:moveTo>
                    <a:pt x="100262" y="0"/>
                  </a:moveTo>
                  <a:lnTo>
                    <a:pt x="147419" y="0"/>
                  </a:lnTo>
                  <a:lnTo>
                    <a:pt x="268361" y="0"/>
                  </a:lnTo>
                  <a:lnTo>
                    <a:pt x="392689" y="0"/>
                  </a:lnTo>
                  <a:lnTo>
                    <a:pt x="392689" y="168305"/>
                  </a:lnTo>
                  <a:cubicBezTo>
                    <a:pt x="392689" y="186099"/>
                    <a:pt x="378265" y="200523"/>
                    <a:pt x="360471" y="200523"/>
                  </a:cubicBezTo>
                  <a:lnTo>
                    <a:pt x="336404" y="200523"/>
                  </a:lnTo>
                  <a:lnTo>
                    <a:pt x="179637" y="200523"/>
                  </a:lnTo>
                  <a:lnTo>
                    <a:pt x="32218" y="200523"/>
                  </a:lnTo>
                  <a:cubicBezTo>
                    <a:pt x="14424" y="200523"/>
                    <a:pt x="0" y="186099"/>
                    <a:pt x="0" y="168305"/>
                  </a:cubicBezTo>
                  <a:lnTo>
                    <a:pt x="0" y="100262"/>
                  </a:lnTo>
                  <a:cubicBezTo>
                    <a:pt x="0" y="44889"/>
                    <a:pt x="44889" y="0"/>
                    <a:pt x="100262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00" name="フリーフォーム: 図形 199">
              <a:extLst>
                <a:ext uri="{FF2B5EF4-FFF2-40B4-BE49-F238E27FC236}">
                  <a16:creationId xmlns:a16="http://schemas.microsoft.com/office/drawing/2014/main" id="{4EE0F2D9-E52D-44C3-888D-30CA3906D3C4}"/>
                </a:ext>
              </a:extLst>
            </p:cNvPr>
            <p:cNvSpPr/>
            <p:nvPr/>
          </p:nvSpPr>
          <p:spPr>
            <a:xfrm flipH="1">
              <a:off x="6636719" y="4521130"/>
              <a:ext cx="330380" cy="157404"/>
            </a:xfrm>
            <a:custGeom>
              <a:avLst/>
              <a:gdLst>
                <a:gd name="connsiteX0" fmla="*/ 100262 w 392689"/>
                <a:gd name="connsiteY0" fmla="*/ 0 h 200523"/>
                <a:gd name="connsiteX1" fmla="*/ 147419 w 392689"/>
                <a:gd name="connsiteY1" fmla="*/ 0 h 200523"/>
                <a:gd name="connsiteX2" fmla="*/ 268361 w 392689"/>
                <a:gd name="connsiteY2" fmla="*/ 0 h 200523"/>
                <a:gd name="connsiteX3" fmla="*/ 392689 w 392689"/>
                <a:gd name="connsiteY3" fmla="*/ 0 h 200523"/>
                <a:gd name="connsiteX4" fmla="*/ 392689 w 392689"/>
                <a:gd name="connsiteY4" fmla="*/ 168305 h 200523"/>
                <a:gd name="connsiteX5" fmla="*/ 360471 w 392689"/>
                <a:gd name="connsiteY5" fmla="*/ 200523 h 200523"/>
                <a:gd name="connsiteX6" fmla="*/ 336404 w 392689"/>
                <a:gd name="connsiteY6" fmla="*/ 200523 h 200523"/>
                <a:gd name="connsiteX7" fmla="*/ 179637 w 392689"/>
                <a:gd name="connsiteY7" fmla="*/ 200523 h 200523"/>
                <a:gd name="connsiteX8" fmla="*/ 32218 w 392689"/>
                <a:gd name="connsiteY8" fmla="*/ 200523 h 200523"/>
                <a:gd name="connsiteX9" fmla="*/ 0 w 392689"/>
                <a:gd name="connsiteY9" fmla="*/ 168305 h 200523"/>
                <a:gd name="connsiteX10" fmla="*/ 0 w 392689"/>
                <a:gd name="connsiteY10" fmla="*/ 100262 h 200523"/>
                <a:gd name="connsiteX11" fmla="*/ 100262 w 392689"/>
                <a:gd name="connsiteY11" fmla="*/ 0 h 200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92689" h="200523">
                  <a:moveTo>
                    <a:pt x="100262" y="0"/>
                  </a:moveTo>
                  <a:lnTo>
                    <a:pt x="147419" y="0"/>
                  </a:lnTo>
                  <a:lnTo>
                    <a:pt x="268361" y="0"/>
                  </a:lnTo>
                  <a:lnTo>
                    <a:pt x="392689" y="0"/>
                  </a:lnTo>
                  <a:lnTo>
                    <a:pt x="392689" y="168305"/>
                  </a:lnTo>
                  <a:cubicBezTo>
                    <a:pt x="392689" y="186099"/>
                    <a:pt x="378265" y="200523"/>
                    <a:pt x="360471" y="200523"/>
                  </a:cubicBezTo>
                  <a:lnTo>
                    <a:pt x="336404" y="200523"/>
                  </a:lnTo>
                  <a:lnTo>
                    <a:pt x="179637" y="200523"/>
                  </a:lnTo>
                  <a:lnTo>
                    <a:pt x="32218" y="200523"/>
                  </a:lnTo>
                  <a:cubicBezTo>
                    <a:pt x="14424" y="200523"/>
                    <a:pt x="0" y="186099"/>
                    <a:pt x="0" y="168305"/>
                  </a:cubicBezTo>
                  <a:lnTo>
                    <a:pt x="0" y="100262"/>
                  </a:lnTo>
                  <a:cubicBezTo>
                    <a:pt x="0" y="44889"/>
                    <a:pt x="44889" y="0"/>
                    <a:pt x="100262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01" name="フリーフォーム: 図形 200">
              <a:extLst>
                <a:ext uri="{FF2B5EF4-FFF2-40B4-BE49-F238E27FC236}">
                  <a16:creationId xmlns:a16="http://schemas.microsoft.com/office/drawing/2014/main" id="{8186D518-F087-44FA-B38A-1E1EE6CD7D9B}"/>
                </a:ext>
              </a:extLst>
            </p:cNvPr>
            <p:cNvSpPr/>
            <p:nvPr/>
          </p:nvSpPr>
          <p:spPr>
            <a:xfrm>
              <a:off x="5479164" y="3813126"/>
              <a:ext cx="1405915" cy="769101"/>
            </a:xfrm>
            <a:custGeom>
              <a:avLst/>
              <a:gdLst>
                <a:gd name="connsiteX0" fmla="*/ 696950 w 1405915"/>
                <a:gd name="connsiteY0" fmla="*/ 28 h 743870"/>
                <a:gd name="connsiteX1" fmla="*/ 1372213 w 1405915"/>
                <a:gd name="connsiteY1" fmla="*/ 522777 h 743870"/>
                <a:gd name="connsiteX2" fmla="*/ 1387599 w 1405915"/>
                <a:gd name="connsiteY2" fmla="*/ 628664 h 743870"/>
                <a:gd name="connsiteX3" fmla="*/ 1394746 w 1405915"/>
                <a:gd name="connsiteY3" fmla="*/ 634534 h 743870"/>
                <a:gd name="connsiteX4" fmla="*/ 1405915 w 1405915"/>
                <a:gd name="connsiteY4" fmla="*/ 665168 h 743870"/>
                <a:gd name="connsiteX5" fmla="*/ 1263781 w 1405915"/>
                <a:gd name="connsiteY5" fmla="*/ 743870 h 743870"/>
                <a:gd name="connsiteX6" fmla="*/ 1121647 w 1405915"/>
                <a:gd name="connsiteY6" fmla="*/ 665168 h 743870"/>
                <a:gd name="connsiteX7" fmla="*/ 1130683 w 1405915"/>
                <a:gd name="connsiteY7" fmla="*/ 640386 h 743870"/>
                <a:gd name="connsiteX8" fmla="*/ 1122625 w 1405915"/>
                <a:gd name="connsiteY8" fmla="*/ 584926 h 743870"/>
                <a:gd name="connsiteX9" fmla="*/ 699262 w 1405915"/>
                <a:gd name="connsiteY9" fmla="*/ 257184 h 743870"/>
                <a:gd name="connsiteX10" fmla="*/ 281858 w 1405915"/>
                <a:gd name="connsiteY10" fmla="*/ 592482 h 743870"/>
                <a:gd name="connsiteX11" fmla="*/ 275634 w 1405915"/>
                <a:gd name="connsiteY11" fmla="*/ 641488 h 743870"/>
                <a:gd name="connsiteX12" fmla="*/ 284268 w 1405915"/>
                <a:gd name="connsiteY12" fmla="*/ 665168 h 743870"/>
                <a:gd name="connsiteX13" fmla="*/ 142134 w 1405915"/>
                <a:gd name="connsiteY13" fmla="*/ 743870 h 743870"/>
                <a:gd name="connsiteX14" fmla="*/ 0 w 1405915"/>
                <a:gd name="connsiteY14" fmla="*/ 665168 h 743870"/>
                <a:gd name="connsiteX15" fmla="*/ 11169 w 1405915"/>
                <a:gd name="connsiteY15" fmla="*/ 634534 h 743870"/>
                <a:gd name="connsiteX16" fmla="*/ 19385 w 1405915"/>
                <a:gd name="connsiteY16" fmla="*/ 627787 h 743870"/>
                <a:gd name="connsiteX17" fmla="*/ 31191 w 1405915"/>
                <a:gd name="connsiteY17" fmla="*/ 534827 h 743870"/>
                <a:gd name="connsiteX18" fmla="*/ 696950 w 1405915"/>
                <a:gd name="connsiteY18" fmla="*/ 28 h 743870"/>
                <a:gd name="connsiteX0" fmla="*/ 696950 w 1405915"/>
                <a:gd name="connsiteY0" fmla="*/ 28 h 743870"/>
                <a:gd name="connsiteX1" fmla="*/ 1372213 w 1405915"/>
                <a:gd name="connsiteY1" fmla="*/ 522777 h 743870"/>
                <a:gd name="connsiteX2" fmla="*/ 1387599 w 1405915"/>
                <a:gd name="connsiteY2" fmla="*/ 628664 h 743870"/>
                <a:gd name="connsiteX3" fmla="*/ 1394746 w 1405915"/>
                <a:gd name="connsiteY3" fmla="*/ 634534 h 743870"/>
                <a:gd name="connsiteX4" fmla="*/ 1405915 w 1405915"/>
                <a:gd name="connsiteY4" fmla="*/ 665168 h 743870"/>
                <a:gd name="connsiteX5" fmla="*/ 1263781 w 1405915"/>
                <a:gd name="connsiteY5" fmla="*/ 743870 h 743870"/>
                <a:gd name="connsiteX6" fmla="*/ 1121647 w 1405915"/>
                <a:gd name="connsiteY6" fmla="*/ 665168 h 743870"/>
                <a:gd name="connsiteX7" fmla="*/ 1130683 w 1405915"/>
                <a:gd name="connsiteY7" fmla="*/ 640386 h 743870"/>
                <a:gd name="connsiteX8" fmla="*/ 1122625 w 1405915"/>
                <a:gd name="connsiteY8" fmla="*/ 584926 h 743870"/>
                <a:gd name="connsiteX9" fmla="*/ 694500 w 1405915"/>
                <a:gd name="connsiteY9" fmla="*/ 310841 h 743870"/>
                <a:gd name="connsiteX10" fmla="*/ 281858 w 1405915"/>
                <a:gd name="connsiteY10" fmla="*/ 592482 h 743870"/>
                <a:gd name="connsiteX11" fmla="*/ 275634 w 1405915"/>
                <a:gd name="connsiteY11" fmla="*/ 641488 h 743870"/>
                <a:gd name="connsiteX12" fmla="*/ 284268 w 1405915"/>
                <a:gd name="connsiteY12" fmla="*/ 665168 h 743870"/>
                <a:gd name="connsiteX13" fmla="*/ 142134 w 1405915"/>
                <a:gd name="connsiteY13" fmla="*/ 743870 h 743870"/>
                <a:gd name="connsiteX14" fmla="*/ 0 w 1405915"/>
                <a:gd name="connsiteY14" fmla="*/ 665168 h 743870"/>
                <a:gd name="connsiteX15" fmla="*/ 11169 w 1405915"/>
                <a:gd name="connsiteY15" fmla="*/ 634534 h 743870"/>
                <a:gd name="connsiteX16" fmla="*/ 19385 w 1405915"/>
                <a:gd name="connsiteY16" fmla="*/ 627787 h 743870"/>
                <a:gd name="connsiteX17" fmla="*/ 31191 w 1405915"/>
                <a:gd name="connsiteY17" fmla="*/ 534827 h 743870"/>
                <a:gd name="connsiteX18" fmla="*/ 696950 w 1405915"/>
                <a:gd name="connsiteY18" fmla="*/ 28 h 743870"/>
                <a:gd name="connsiteX0" fmla="*/ 696950 w 1405915"/>
                <a:gd name="connsiteY0" fmla="*/ 1 h 743843"/>
                <a:gd name="connsiteX1" fmla="*/ 1372213 w 1405915"/>
                <a:gd name="connsiteY1" fmla="*/ 522750 h 743843"/>
                <a:gd name="connsiteX2" fmla="*/ 1387599 w 1405915"/>
                <a:gd name="connsiteY2" fmla="*/ 628637 h 743843"/>
                <a:gd name="connsiteX3" fmla="*/ 1394746 w 1405915"/>
                <a:gd name="connsiteY3" fmla="*/ 634507 h 743843"/>
                <a:gd name="connsiteX4" fmla="*/ 1405915 w 1405915"/>
                <a:gd name="connsiteY4" fmla="*/ 665141 h 743843"/>
                <a:gd name="connsiteX5" fmla="*/ 1263781 w 1405915"/>
                <a:gd name="connsiteY5" fmla="*/ 743843 h 743843"/>
                <a:gd name="connsiteX6" fmla="*/ 1121647 w 1405915"/>
                <a:gd name="connsiteY6" fmla="*/ 665141 h 743843"/>
                <a:gd name="connsiteX7" fmla="*/ 1130683 w 1405915"/>
                <a:gd name="connsiteY7" fmla="*/ 640359 h 743843"/>
                <a:gd name="connsiteX8" fmla="*/ 1122625 w 1405915"/>
                <a:gd name="connsiteY8" fmla="*/ 584899 h 743843"/>
                <a:gd name="connsiteX9" fmla="*/ 694500 w 1405915"/>
                <a:gd name="connsiteY9" fmla="*/ 310814 h 743843"/>
                <a:gd name="connsiteX10" fmla="*/ 281858 w 1405915"/>
                <a:gd name="connsiteY10" fmla="*/ 592455 h 743843"/>
                <a:gd name="connsiteX11" fmla="*/ 275634 w 1405915"/>
                <a:gd name="connsiteY11" fmla="*/ 641461 h 743843"/>
                <a:gd name="connsiteX12" fmla="*/ 284268 w 1405915"/>
                <a:gd name="connsiteY12" fmla="*/ 665141 h 743843"/>
                <a:gd name="connsiteX13" fmla="*/ 142134 w 1405915"/>
                <a:gd name="connsiteY13" fmla="*/ 743843 h 743843"/>
                <a:gd name="connsiteX14" fmla="*/ 0 w 1405915"/>
                <a:gd name="connsiteY14" fmla="*/ 665141 h 743843"/>
                <a:gd name="connsiteX15" fmla="*/ 11169 w 1405915"/>
                <a:gd name="connsiteY15" fmla="*/ 634507 h 743843"/>
                <a:gd name="connsiteX16" fmla="*/ 19385 w 1405915"/>
                <a:gd name="connsiteY16" fmla="*/ 627760 h 743843"/>
                <a:gd name="connsiteX17" fmla="*/ 31191 w 1405915"/>
                <a:gd name="connsiteY17" fmla="*/ 534800 h 743843"/>
                <a:gd name="connsiteX18" fmla="*/ 696950 w 1405915"/>
                <a:gd name="connsiteY18" fmla="*/ 1 h 743843"/>
                <a:gd name="connsiteX0" fmla="*/ 694568 w 1405915"/>
                <a:gd name="connsiteY0" fmla="*/ 0 h 787743"/>
                <a:gd name="connsiteX1" fmla="*/ 1372213 w 1405915"/>
                <a:gd name="connsiteY1" fmla="*/ 566650 h 787743"/>
                <a:gd name="connsiteX2" fmla="*/ 1387599 w 1405915"/>
                <a:gd name="connsiteY2" fmla="*/ 672537 h 787743"/>
                <a:gd name="connsiteX3" fmla="*/ 1394746 w 1405915"/>
                <a:gd name="connsiteY3" fmla="*/ 678407 h 787743"/>
                <a:gd name="connsiteX4" fmla="*/ 1405915 w 1405915"/>
                <a:gd name="connsiteY4" fmla="*/ 709041 h 787743"/>
                <a:gd name="connsiteX5" fmla="*/ 1263781 w 1405915"/>
                <a:gd name="connsiteY5" fmla="*/ 787743 h 787743"/>
                <a:gd name="connsiteX6" fmla="*/ 1121647 w 1405915"/>
                <a:gd name="connsiteY6" fmla="*/ 709041 h 787743"/>
                <a:gd name="connsiteX7" fmla="*/ 1130683 w 1405915"/>
                <a:gd name="connsiteY7" fmla="*/ 684259 h 787743"/>
                <a:gd name="connsiteX8" fmla="*/ 1122625 w 1405915"/>
                <a:gd name="connsiteY8" fmla="*/ 628799 h 787743"/>
                <a:gd name="connsiteX9" fmla="*/ 694500 w 1405915"/>
                <a:gd name="connsiteY9" fmla="*/ 354714 h 787743"/>
                <a:gd name="connsiteX10" fmla="*/ 281858 w 1405915"/>
                <a:gd name="connsiteY10" fmla="*/ 636355 h 787743"/>
                <a:gd name="connsiteX11" fmla="*/ 275634 w 1405915"/>
                <a:gd name="connsiteY11" fmla="*/ 685361 h 787743"/>
                <a:gd name="connsiteX12" fmla="*/ 284268 w 1405915"/>
                <a:gd name="connsiteY12" fmla="*/ 709041 h 787743"/>
                <a:gd name="connsiteX13" fmla="*/ 142134 w 1405915"/>
                <a:gd name="connsiteY13" fmla="*/ 787743 h 787743"/>
                <a:gd name="connsiteX14" fmla="*/ 0 w 1405915"/>
                <a:gd name="connsiteY14" fmla="*/ 709041 h 787743"/>
                <a:gd name="connsiteX15" fmla="*/ 11169 w 1405915"/>
                <a:gd name="connsiteY15" fmla="*/ 678407 h 787743"/>
                <a:gd name="connsiteX16" fmla="*/ 19385 w 1405915"/>
                <a:gd name="connsiteY16" fmla="*/ 671660 h 787743"/>
                <a:gd name="connsiteX17" fmla="*/ 31191 w 1405915"/>
                <a:gd name="connsiteY17" fmla="*/ 578700 h 787743"/>
                <a:gd name="connsiteX18" fmla="*/ 694568 w 1405915"/>
                <a:gd name="connsiteY18" fmla="*/ 0 h 7877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405915" h="787743">
                  <a:moveTo>
                    <a:pt x="694568" y="0"/>
                  </a:moveTo>
                  <a:cubicBezTo>
                    <a:pt x="1130864" y="-476"/>
                    <a:pt x="1296900" y="263003"/>
                    <a:pt x="1372213" y="566650"/>
                  </a:cubicBezTo>
                  <a:lnTo>
                    <a:pt x="1387599" y="672537"/>
                  </a:lnTo>
                  <a:lnTo>
                    <a:pt x="1394746" y="678407"/>
                  </a:lnTo>
                  <a:cubicBezTo>
                    <a:pt x="1401938" y="687823"/>
                    <a:pt x="1405915" y="698175"/>
                    <a:pt x="1405915" y="709041"/>
                  </a:cubicBezTo>
                  <a:cubicBezTo>
                    <a:pt x="1405915" y="752507"/>
                    <a:pt x="1342279" y="787743"/>
                    <a:pt x="1263781" y="787743"/>
                  </a:cubicBezTo>
                  <a:cubicBezTo>
                    <a:pt x="1185283" y="787743"/>
                    <a:pt x="1121647" y="752507"/>
                    <a:pt x="1121647" y="709041"/>
                  </a:cubicBezTo>
                  <a:lnTo>
                    <a:pt x="1130683" y="684259"/>
                  </a:lnTo>
                  <a:lnTo>
                    <a:pt x="1122625" y="628799"/>
                  </a:lnTo>
                  <a:cubicBezTo>
                    <a:pt x="1075406" y="438426"/>
                    <a:pt x="897873" y="352887"/>
                    <a:pt x="694500" y="354714"/>
                  </a:cubicBezTo>
                  <a:cubicBezTo>
                    <a:pt x="491127" y="356542"/>
                    <a:pt x="325647" y="445163"/>
                    <a:pt x="281858" y="636355"/>
                  </a:cubicBezTo>
                  <a:lnTo>
                    <a:pt x="275634" y="685361"/>
                  </a:lnTo>
                  <a:lnTo>
                    <a:pt x="284268" y="709041"/>
                  </a:lnTo>
                  <a:cubicBezTo>
                    <a:pt x="284268" y="752507"/>
                    <a:pt x="220632" y="787743"/>
                    <a:pt x="142134" y="787743"/>
                  </a:cubicBezTo>
                  <a:cubicBezTo>
                    <a:pt x="63636" y="787743"/>
                    <a:pt x="0" y="752507"/>
                    <a:pt x="0" y="709041"/>
                  </a:cubicBezTo>
                  <a:cubicBezTo>
                    <a:pt x="0" y="698175"/>
                    <a:pt x="3977" y="687823"/>
                    <a:pt x="11169" y="678407"/>
                  </a:cubicBezTo>
                  <a:lnTo>
                    <a:pt x="19385" y="671660"/>
                  </a:lnTo>
                  <a:lnTo>
                    <a:pt x="31191" y="578700"/>
                  </a:lnTo>
                  <a:cubicBezTo>
                    <a:pt x="101035" y="273749"/>
                    <a:pt x="258272" y="476"/>
                    <a:pt x="694568" y="0"/>
                  </a:cubicBezTo>
                  <a:close/>
                </a:path>
              </a:pathLst>
            </a:custGeom>
            <a:pattFill prst="smGrid">
              <a:fgClr>
                <a:schemeClr val="tx2">
                  <a:lumMod val="50000"/>
                </a:schemeClr>
              </a:fgClr>
              <a:bgClr>
                <a:schemeClr val="tx2">
                  <a:lumMod val="7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02" name="グループ化 201">
              <a:extLst>
                <a:ext uri="{FF2B5EF4-FFF2-40B4-BE49-F238E27FC236}">
                  <a16:creationId xmlns:a16="http://schemas.microsoft.com/office/drawing/2014/main" id="{CF9E44AF-AE6B-4941-9ED2-A0C8DA6ADCA3}"/>
                </a:ext>
              </a:extLst>
            </p:cNvPr>
            <p:cNvGrpSpPr/>
            <p:nvPr/>
          </p:nvGrpSpPr>
          <p:grpSpPr>
            <a:xfrm>
              <a:off x="5641806" y="3970055"/>
              <a:ext cx="1039984" cy="195135"/>
              <a:chOff x="5644187" y="3986724"/>
              <a:chExt cx="1039984" cy="195135"/>
            </a:xfrm>
            <a:solidFill>
              <a:schemeClr val="accent1">
                <a:lumMod val="75000"/>
              </a:schemeClr>
            </a:solidFill>
          </p:grpSpPr>
          <p:sp>
            <p:nvSpPr>
              <p:cNvPr id="235" name="フローチャート: 論理積ゲート 234">
                <a:extLst>
                  <a:ext uri="{FF2B5EF4-FFF2-40B4-BE49-F238E27FC236}">
                    <a16:creationId xmlns:a16="http://schemas.microsoft.com/office/drawing/2014/main" id="{5B175A18-FCB7-41AF-A378-D81C92034D64}"/>
                  </a:ext>
                </a:extLst>
              </p:cNvPr>
              <p:cNvSpPr/>
              <p:nvPr/>
            </p:nvSpPr>
            <p:spPr>
              <a:xfrm rot="5400000">
                <a:off x="6137106" y="4089615"/>
                <a:ext cx="83216" cy="101272"/>
              </a:xfrm>
              <a:prstGeom prst="flowChartDelay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6" name="フローチャート: 論理積ゲート 235">
                <a:extLst>
                  <a:ext uri="{FF2B5EF4-FFF2-40B4-BE49-F238E27FC236}">
                    <a16:creationId xmlns:a16="http://schemas.microsoft.com/office/drawing/2014/main" id="{C0D50954-F5F2-4BD6-9BC0-70CF87FD4812}"/>
                  </a:ext>
                </a:extLst>
              </p:cNvPr>
              <p:cNvSpPr/>
              <p:nvPr/>
            </p:nvSpPr>
            <p:spPr>
              <a:xfrm rot="8100000">
                <a:off x="5644187" y="4003890"/>
                <a:ext cx="83216" cy="48884"/>
              </a:xfrm>
              <a:prstGeom prst="flowChartDelay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7" name="フローチャート: 論理積ゲート 236">
                <a:extLst>
                  <a:ext uri="{FF2B5EF4-FFF2-40B4-BE49-F238E27FC236}">
                    <a16:creationId xmlns:a16="http://schemas.microsoft.com/office/drawing/2014/main" id="{FAC7B922-29DB-46BD-9036-C894BD8CE7D2}"/>
                  </a:ext>
                </a:extLst>
              </p:cNvPr>
              <p:cNvSpPr/>
              <p:nvPr/>
            </p:nvSpPr>
            <p:spPr>
              <a:xfrm rot="13500000" flipH="1">
                <a:off x="6618121" y="4003890"/>
                <a:ext cx="83216" cy="48884"/>
              </a:xfrm>
              <a:prstGeom prst="flowChartDelay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8" name="フローチャート: 論理積ゲート 237">
                <a:extLst>
                  <a:ext uri="{FF2B5EF4-FFF2-40B4-BE49-F238E27FC236}">
                    <a16:creationId xmlns:a16="http://schemas.microsoft.com/office/drawing/2014/main" id="{A841BCEC-43AE-4C7F-873D-20571F7AF7B4}"/>
                  </a:ext>
                </a:extLst>
              </p:cNvPr>
              <p:cNvSpPr/>
              <p:nvPr/>
            </p:nvSpPr>
            <p:spPr>
              <a:xfrm rot="7200000">
                <a:off x="5697507" y="4037937"/>
                <a:ext cx="83216" cy="62514"/>
              </a:xfrm>
              <a:prstGeom prst="flowChartDelay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9" name="フローチャート: 論理積ゲート 238">
                <a:extLst>
                  <a:ext uri="{FF2B5EF4-FFF2-40B4-BE49-F238E27FC236}">
                    <a16:creationId xmlns:a16="http://schemas.microsoft.com/office/drawing/2014/main" id="{FAC84CAD-410F-425A-B690-2EA9F3821CF9}"/>
                  </a:ext>
                </a:extLst>
              </p:cNvPr>
              <p:cNvSpPr/>
              <p:nvPr/>
            </p:nvSpPr>
            <p:spPr>
              <a:xfrm rot="14400000" flipH="1">
                <a:off x="6564230" y="4040126"/>
                <a:ext cx="83216" cy="53757"/>
              </a:xfrm>
              <a:prstGeom prst="flowChartDelay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0" name="フローチャート: 論理積ゲート 239">
                <a:extLst>
                  <a:ext uri="{FF2B5EF4-FFF2-40B4-BE49-F238E27FC236}">
                    <a16:creationId xmlns:a16="http://schemas.microsoft.com/office/drawing/2014/main" id="{6A9D30CE-520F-4A01-B3CB-3376B0DE670D}"/>
                  </a:ext>
                </a:extLst>
              </p:cNvPr>
              <p:cNvSpPr/>
              <p:nvPr/>
            </p:nvSpPr>
            <p:spPr>
              <a:xfrm rot="5400000">
                <a:off x="6034832" y="4092626"/>
                <a:ext cx="83216" cy="95250"/>
              </a:xfrm>
              <a:prstGeom prst="flowChartDelay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1" name="フローチャート: 論理積ゲート 240">
                <a:extLst>
                  <a:ext uri="{FF2B5EF4-FFF2-40B4-BE49-F238E27FC236}">
                    <a16:creationId xmlns:a16="http://schemas.microsoft.com/office/drawing/2014/main" id="{85EF6A56-7C8E-4A4C-B015-0D3F7E6B61B9}"/>
                  </a:ext>
                </a:extLst>
              </p:cNvPr>
              <p:cNvSpPr/>
              <p:nvPr/>
            </p:nvSpPr>
            <p:spPr>
              <a:xfrm rot="5400000">
                <a:off x="6237472" y="4092626"/>
                <a:ext cx="83216" cy="95250"/>
              </a:xfrm>
              <a:prstGeom prst="flowChartDelay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2" name="フローチャート: 論理積ゲート 241">
                <a:extLst>
                  <a:ext uri="{FF2B5EF4-FFF2-40B4-BE49-F238E27FC236}">
                    <a16:creationId xmlns:a16="http://schemas.microsoft.com/office/drawing/2014/main" id="{62966990-2D66-4C78-B684-1CBF72C8C3CD}"/>
                  </a:ext>
                </a:extLst>
              </p:cNvPr>
              <p:cNvSpPr/>
              <p:nvPr/>
            </p:nvSpPr>
            <p:spPr>
              <a:xfrm rot="5772648">
                <a:off x="5936527" y="4092421"/>
                <a:ext cx="83216" cy="87023"/>
              </a:xfrm>
              <a:prstGeom prst="flowChartDelay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3" name="フローチャート: 論理積ゲート 242">
                <a:extLst>
                  <a:ext uri="{FF2B5EF4-FFF2-40B4-BE49-F238E27FC236}">
                    <a16:creationId xmlns:a16="http://schemas.microsoft.com/office/drawing/2014/main" id="{D52D9457-1847-47E7-B206-4227F470AC16}"/>
                  </a:ext>
                </a:extLst>
              </p:cNvPr>
              <p:cNvSpPr/>
              <p:nvPr/>
            </p:nvSpPr>
            <p:spPr>
              <a:xfrm rot="15827352" flipH="1">
                <a:off x="6339269" y="4092421"/>
                <a:ext cx="83216" cy="87023"/>
              </a:xfrm>
              <a:prstGeom prst="flowChartDelay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4" name="フローチャート: 論理積ゲート 243">
                <a:extLst>
                  <a:ext uri="{FF2B5EF4-FFF2-40B4-BE49-F238E27FC236}">
                    <a16:creationId xmlns:a16="http://schemas.microsoft.com/office/drawing/2014/main" id="{1DE276EC-EAC8-42B6-BD28-ECA0AD91CF68}"/>
                  </a:ext>
                </a:extLst>
              </p:cNvPr>
              <p:cNvSpPr/>
              <p:nvPr/>
            </p:nvSpPr>
            <p:spPr>
              <a:xfrm rot="14844105" flipH="1">
                <a:off x="6504223" y="4063118"/>
                <a:ext cx="83216" cy="62285"/>
              </a:xfrm>
              <a:prstGeom prst="flowChartDelay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5" name="フローチャート: 論理積ゲート 244">
                <a:extLst>
                  <a:ext uri="{FF2B5EF4-FFF2-40B4-BE49-F238E27FC236}">
                    <a16:creationId xmlns:a16="http://schemas.microsoft.com/office/drawing/2014/main" id="{842406F7-7DE5-4D4B-BCF0-8E0BA593B029}"/>
                  </a:ext>
                </a:extLst>
              </p:cNvPr>
              <p:cNvSpPr/>
              <p:nvPr/>
            </p:nvSpPr>
            <p:spPr>
              <a:xfrm rot="15351617" flipH="1">
                <a:off x="6431123" y="4086682"/>
                <a:ext cx="83216" cy="62285"/>
              </a:xfrm>
              <a:prstGeom prst="flowChartDelay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6" name="フローチャート: 論理積ゲート 245">
                <a:extLst>
                  <a:ext uri="{FF2B5EF4-FFF2-40B4-BE49-F238E27FC236}">
                    <a16:creationId xmlns:a16="http://schemas.microsoft.com/office/drawing/2014/main" id="{B06005A2-A05D-4B90-9E72-3DAECD980C5A}"/>
                  </a:ext>
                </a:extLst>
              </p:cNvPr>
              <p:cNvSpPr/>
              <p:nvPr/>
            </p:nvSpPr>
            <p:spPr>
              <a:xfrm rot="6755895">
                <a:off x="5768450" y="4070393"/>
                <a:ext cx="83216" cy="62285"/>
              </a:xfrm>
              <a:prstGeom prst="flowChartDelay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7" name="フローチャート: 論理積ゲート 246">
                <a:extLst>
                  <a:ext uri="{FF2B5EF4-FFF2-40B4-BE49-F238E27FC236}">
                    <a16:creationId xmlns:a16="http://schemas.microsoft.com/office/drawing/2014/main" id="{7C2F4080-4141-47D6-8ED8-3EBA003890D2}"/>
                  </a:ext>
                </a:extLst>
              </p:cNvPr>
              <p:cNvSpPr/>
              <p:nvPr/>
            </p:nvSpPr>
            <p:spPr>
              <a:xfrm rot="6248383">
                <a:off x="5843103" y="4092538"/>
                <a:ext cx="83216" cy="62285"/>
              </a:xfrm>
              <a:prstGeom prst="flowChartDelay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03" name="フリーフォーム: 図形 202">
              <a:extLst>
                <a:ext uri="{FF2B5EF4-FFF2-40B4-BE49-F238E27FC236}">
                  <a16:creationId xmlns:a16="http://schemas.microsoft.com/office/drawing/2014/main" id="{F8163611-FF54-4CA2-9611-7E07C92330E4}"/>
                </a:ext>
              </a:extLst>
            </p:cNvPr>
            <p:cNvSpPr/>
            <p:nvPr/>
          </p:nvSpPr>
          <p:spPr>
            <a:xfrm>
              <a:off x="5510084" y="2462974"/>
              <a:ext cx="1362031" cy="1649474"/>
            </a:xfrm>
            <a:custGeom>
              <a:avLst/>
              <a:gdLst>
                <a:gd name="connsiteX0" fmla="*/ 94947 w 1362031"/>
                <a:gd name="connsiteY0" fmla="*/ 288 h 1477997"/>
                <a:gd name="connsiteX1" fmla="*/ 234010 w 1362031"/>
                <a:gd name="connsiteY1" fmla="*/ 92091 h 1477997"/>
                <a:gd name="connsiteX2" fmla="*/ 378949 w 1362031"/>
                <a:gd name="connsiteY2" fmla="*/ 662706 h 1477997"/>
                <a:gd name="connsiteX3" fmla="*/ 446154 w 1362031"/>
                <a:gd name="connsiteY3" fmla="*/ 707529 h 1477997"/>
                <a:gd name="connsiteX4" fmla="*/ 455034 w 1362031"/>
                <a:gd name="connsiteY4" fmla="*/ 711528 h 1477997"/>
                <a:gd name="connsiteX5" fmla="*/ 478529 w 1362031"/>
                <a:gd name="connsiteY5" fmla="*/ 687138 h 1477997"/>
                <a:gd name="connsiteX6" fmla="*/ 533466 w 1362031"/>
                <a:gd name="connsiteY6" fmla="*/ 654575 h 1477997"/>
                <a:gd name="connsiteX7" fmla="*/ 552767 w 1362031"/>
                <a:gd name="connsiteY7" fmla="*/ 664679 h 1477997"/>
                <a:gd name="connsiteX8" fmla="*/ 672037 w 1362031"/>
                <a:gd name="connsiteY8" fmla="*/ 682115 h 1477997"/>
                <a:gd name="connsiteX9" fmla="*/ 791307 w 1362031"/>
                <a:gd name="connsiteY9" fmla="*/ 664679 h 1477997"/>
                <a:gd name="connsiteX10" fmla="*/ 813775 w 1362031"/>
                <a:gd name="connsiteY10" fmla="*/ 652918 h 1477997"/>
                <a:gd name="connsiteX11" fmla="*/ 865622 w 1362031"/>
                <a:gd name="connsiteY11" fmla="*/ 683384 h 1477997"/>
                <a:gd name="connsiteX12" fmla="*/ 897351 w 1362031"/>
                <a:gd name="connsiteY12" fmla="*/ 717121 h 1477997"/>
                <a:gd name="connsiteX13" fmla="*/ 898616 w 1362031"/>
                <a:gd name="connsiteY13" fmla="*/ 716611 h 1477997"/>
                <a:gd name="connsiteX14" fmla="*/ 967565 w 1362031"/>
                <a:gd name="connsiteY14" fmla="*/ 674521 h 1477997"/>
                <a:gd name="connsiteX15" fmla="*/ 1135286 w 1362031"/>
                <a:gd name="connsiteY15" fmla="*/ 110182 h 1477997"/>
                <a:gd name="connsiteX16" fmla="*/ 1317820 w 1362031"/>
                <a:gd name="connsiteY16" fmla="*/ 41036 h 1477997"/>
                <a:gd name="connsiteX17" fmla="*/ 1082706 w 1362031"/>
                <a:gd name="connsiteY17" fmla="*/ 832135 h 1477997"/>
                <a:gd name="connsiteX18" fmla="*/ 986716 w 1362031"/>
                <a:gd name="connsiteY18" fmla="*/ 890732 h 1477997"/>
                <a:gd name="connsiteX19" fmla="*/ 1014512 w 1362031"/>
                <a:gd name="connsiteY19" fmla="*/ 990945 h 1477997"/>
                <a:gd name="connsiteX20" fmla="*/ 1034549 w 1362031"/>
                <a:gd name="connsiteY20" fmla="*/ 1401053 h 1477997"/>
                <a:gd name="connsiteX21" fmla="*/ 660881 w 1362031"/>
                <a:gd name="connsiteY21" fmla="*/ 1477997 h 1477997"/>
                <a:gd name="connsiteX22" fmla="*/ 287214 w 1362031"/>
                <a:gd name="connsiteY22" fmla="*/ 1401053 h 1477997"/>
                <a:gd name="connsiteX23" fmla="*/ 319583 w 1362031"/>
                <a:gd name="connsiteY23" fmla="*/ 994736 h 1477997"/>
                <a:gd name="connsiteX24" fmla="*/ 355298 w 1362031"/>
                <a:gd name="connsiteY24" fmla="*/ 879989 h 1477997"/>
                <a:gd name="connsiteX25" fmla="*/ 351783 w 1362031"/>
                <a:gd name="connsiteY25" fmla="*/ 878406 h 1477997"/>
                <a:gd name="connsiteX26" fmla="*/ 257574 w 1362031"/>
                <a:gd name="connsiteY26" fmla="*/ 815572 h 1477997"/>
                <a:gd name="connsiteX27" fmla="*/ 54396 w 1362031"/>
                <a:gd name="connsiteY27" fmla="*/ 15675 h 1477997"/>
                <a:gd name="connsiteX28" fmla="*/ 94947 w 1362031"/>
                <a:gd name="connsiteY28" fmla="*/ 288 h 1477997"/>
                <a:gd name="connsiteX0" fmla="*/ 94947 w 1362031"/>
                <a:gd name="connsiteY0" fmla="*/ 288 h 1534280"/>
                <a:gd name="connsiteX1" fmla="*/ 234010 w 1362031"/>
                <a:gd name="connsiteY1" fmla="*/ 92091 h 1534280"/>
                <a:gd name="connsiteX2" fmla="*/ 378949 w 1362031"/>
                <a:gd name="connsiteY2" fmla="*/ 662706 h 1534280"/>
                <a:gd name="connsiteX3" fmla="*/ 446154 w 1362031"/>
                <a:gd name="connsiteY3" fmla="*/ 707529 h 1534280"/>
                <a:gd name="connsiteX4" fmla="*/ 455034 w 1362031"/>
                <a:gd name="connsiteY4" fmla="*/ 711528 h 1534280"/>
                <a:gd name="connsiteX5" fmla="*/ 478529 w 1362031"/>
                <a:gd name="connsiteY5" fmla="*/ 687138 h 1534280"/>
                <a:gd name="connsiteX6" fmla="*/ 533466 w 1362031"/>
                <a:gd name="connsiteY6" fmla="*/ 654575 h 1534280"/>
                <a:gd name="connsiteX7" fmla="*/ 552767 w 1362031"/>
                <a:gd name="connsiteY7" fmla="*/ 664679 h 1534280"/>
                <a:gd name="connsiteX8" fmla="*/ 672037 w 1362031"/>
                <a:gd name="connsiteY8" fmla="*/ 682115 h 1534280"/>
                <a:gd name="connsiteX9" fmla="*/ 791307 w 1362031"/>
                <a:gd name="connsiteY9" fmla="*/ 664679 h 1534280"/>
                <a:gd name="connsiteX10" fmla="*/ 813775 w 1362031"/>
                <a:gd name="connsiteY10" fmla="*/ 652918 h 1534280"/>
                <a:gd name="connsiteX11" fmla="*/ 865622 w 1362031"/>
                <a:gd name="connsiteY11" fmla="*/ 683384 h 1534280"/>
                <a:gd name="connsiteX12" fmla="*/ 897351 w 1362031"/>
                <a:gd name="connsiteY12" fmla="*/ 717121 h 1534280"/>
                <a:gd name="connsiteX13" fmla="*/ 898616 w 1362031"/>
                <a:gd name="connsiteY13" fmla="*/ 716611 h 1534280"/>
                <a:gd name="connsiteX14" fmla="*/ 967565 w 1362031"/>
                <a:gd name="connsiteY14" fmla="*/ 674521 h 1534280"/>
                <a:gd name="connsiteX15" fmla="*/ 1135286 w 1362031"/>
                <a:gd name="connsiteY15" fmla="*/ 110182 h 1534280"/>
                <a:gd name="connsiteX16" fmla="*/ 1317820 w 1362031"/>
                <a:gd name="connsiteY16" fmla="*/ 41036 h 1534280"/>
                <a:gd name="connsiteX17" fmla="*/ 1082706 w 1362031"/>
                <a:gd name="connsiteY17" fmla="*/ 832135 h 1534280"/>
                <a:gd name="connsiteX18" fmla="*/ 986716 w 1362031"/>
                <a:gd name="connsiteY18" fmla="*/ 890732 h 1534280"/>
                <a:gd name="connsiteX19" fmla="*/ 1014512 w 1362031"/>
                <a:gd name="connsiteY19" fmla="*/ 990945 h 1534280"/>
                <a:gd name="connsiteX20" fmla="*/ 1034549 w 1362031"/>
                <a:gd name="connsiteY20" fmla="*/ 1401053 h 1534280"/>
                <a:gd name="connsiteX21" fmla="*/ 660881 w 1362031"/>
                <a:gd name="connsiteY21" fmla="*/ 1477997 h 1534280"/>
                <a:gd name="connsiteX22" fmla="*/ 180058 w 1362031"/>
                <a:gd name="connsiteY22" fmla="*/ 1520115 h 1534280"/>
                <a:gd name="connsiteX23" fmla="*/ 319583 w 1362031"/>
                <a:gd name="connsiteY23" fmla="*/ 994736 h 1534280"/>
                <a:gd name="connsiteX24" fmla="*/ 355298 w 1362031"/>
                <a:gd name="connsiteY24" fmla="*/ 879989 h 1534280"/>
                <a:gd name="connsiteX25" fmla="*/ 351783 w 1362031"/>
                <a:gd name="connsiteY25" fmla="*/ 878406 h 1534280"/>
                <a:gd name="connsiteX26" fmla="*/ 257574 w 1362031"/>
                <a:gd name="connsiteY26" fmla="*/ 815572 h 1534280"/>
                <a:gd name="connsiteX27" fmla="*/ 54396 w 1362031"/>
                <a:gd name="connsiteY27" fmla="*/ 15675 h 1534280"/>
                <a:gd name="connsiteX28" fmla="*/ 94947 w 1362031"/>
                <a:gd name="connsiteY28" fmla="*/ 288 h 1534280"/>
                <a:gd name="connsiteX0" fmla="*/ 94947 w 1362031"/>
                <a:gd name="connsiteY0" fmla="*/ 288 h 1536408"/>
                <a:gd name="connsiteX1" fmla="*/ 234010 w 1362031"/>
                <a:gd name="connsiteY1" fmla="*/ 92091 h 1536408"/>
                <a:gd name="connsiteX2" fmla="*/ 378949 w 1362031"/>
                <a:gd name="connsiteY2" fmla="*/ 662706 h 1536408"/>
                <a:gd name="connsiteX3" fmla="*/ 446154 w 1362031"/>
                <a:gd name="connsiteY3" fmla="*/ 707529 h 1536408"/>
                <a:gd name="connsiteX4" fmla="*/ 455034 w 1362031"/>
                <a:gd name="connsiteY4" fmla="*/ 711528 h 1536408"/>
                <a:gd name="connsiteX5" fmla="*/ 478529 w 1362031"/>
                <a:gd name="connsiteY5" fmla="*/ 687138 h 1536408"/>
                <a:gd name="connsiteX6" fmla="*/ 533466 w 1362031"/>
                <a:gd name="connsiteY6" fmla="*/ 654575 h 1536408"/>
                <a:gd name="connsiteX7" fmla="*/ 552767 w 1362031"/>
                <a:gd name="connsiteY7" fmla="*/ 664679 h 1536408"/>
                <a:gd name="connsiteX8" fmla="*/ 672037 w 1362031"/>
                <a:gd name="connsiteY8" fmla="*/ 682115 h 1536408"/>
                <a:gd name="connsiteX9" fmla="*/ 791307 w 1362031"/>
                <a:gd name="connsiteY9" fmla="*/ 664679 h 1536408"/>
                <a:gd name="connsiteX10" fmla="*/ 813775 w 1362031"/>
                <a:gd name="connsiteY10" fmla="*/ 652918 h 1536408"/>
                <a:gd name="connsiteX11" fmla="*/ 865622 w 1362031"/>
                <a:gd name="connsiteY11" fmla="*/ 683384 h 1536408"/>
                <a:gd name="connsiteX12" fmla="*/ 897351 w 1362031"/>
                <a:gd name="connsiteY12" fmla="*/ 717121 h 1536408"/>
                <a:gd name="connsiteX13" fmla="*/ 898616 w 1362031"/>
                <a:gd name="connsiteY13" fmla="*/ 716611 h 1536408"/>
                <a:gd name="connsiteX14" fmla="*/ 967565 w 1362031"/>
                <a:gd name="connsiteY14" fmla="*/ 674521 h 1536408"/>
                <a:gd name="connsiteX15" fmla="*/ 1135286 w 1362031"/>
                <a:gd name="connsiteY15" fmla="*/ 110182 h 1536408"/>
                <a:gd name="connsiteX16" fmla="*/ 1317820 w 1362031"/>
                <a:gd name="connsiteY16" fmla="*/ 41036 h 1536408"/>
                <a:gd name="connsiteX17" fmla="*/ 1082706 w 1362031"/>
                <a:gd name="connsiteY17" fmla="*/ 832135 h 1536408"/>
                <a:gd name="connsiteX18" fmla="*/ 986716 w 1362031"/>
                <a:gd name="connsiteY18" fmla="*/ 890732 h 1536408"/>
                <a:gd name="connsiteX19" fmla="*/ 1014512 w 1362031"/>
                <a:gd name="connsiteY19" fmla="*/ 990945 h 1536408"/>
                <a:gd name="connsiteX20" fmla="*/ 1144086 w 1362031"/>
                <a:gd name="connsiteY20" fmla="*/ 1524878 h 1536408"/>
                <a:gd name="connsiteX21" fmla="*/ 660881 w 1362031"/>
                <a:gd name="connsiteY21" fmla="*/ 1477997 h 1536408"/>
                <a:gd name="connsiteX22" fmla="*/ 180058 w 1362031"/>
                <a:gd name="connsiteY22" fmla="*/ 1520115 h 1536408"/>
                <a:gd name="connsiteX23" fmla="*/ 319583 w 1362031"/>
                <a:gd name="connsiteY23" fmla="*/ 994736 h 1536408"/>
                <a:gd name="connsiteX24" fmla="*/ 355298 w 1362031"/>
                <a:gd name="connsiteY24" fmla="*/ 879989 h 1536408"/>
                <a:gd name="connsiteX25" fmla="*/ 351783 w 1362031"/>
                <a:gd name="connsiteY25" fmla="*/ 878406 h 1536408"/>
                <a:gd name="connsiteX26" fmla="*/ 257574 w 1362031"/>
                <a:gd name="connsiteY26" fmla="*/ 815572 h 1536408"/>
                <a:gd name="connsiteX27" fmla="*/ 54396 w 1362031"/>
                <a:gd name="connsiteY27" fmla="*/ 15675 h 1536408"/>
                <a:gd name="connsiteX28" fmla="*/ 94947 w 1362031"/>
                <a:gd name="connsiteY28" fmla="*/ 288 h 1536408"/>
                <a:gd name="connsiteX0" fmla="*/ 94947 w 1362031"/>
                <a:gd name="connsiteY0" fmla="*/ 288 h 1649474"/>
                <a:gd name="connsiteX1" fmla="*/ 234010 w 1362031"/>
                <a:gd name="connsiteY1" fmla="*/ 92091 h 1649474"/>
                <a:gd name="connsiteX2" fmla="*/ 378949 w 1362031"/>
                <a:gd name="connsiteY2" fmla="*/ 662706 h 1649474"/>
                <a:gd name="connsiteX3" fmla="*/ 446154 w 1362031"/>
                <a:gd name="connsiteY3" fmla="*/ 707529 h 1649474"/>
                <a:gd name="connsiteX4" fmla="*/ 455034 w 1362031"/>
                <a:gd name="connsiteY4" fmla="*/ 711528 h 1649474"/>
                <a:gd name="connsiteX5" fmla="*/ 478529 w 1362031"/>
                <a:gd name="connsiteY5" fmla="*/ 687138 h 1649474"/>
                <a:gd name="connsiteX6" fmla="*/ 533466 w 1362031"/>
                <a:gd name="connsiteY6" fmla="*/ 654575 h 1649474"/>
                <a:gd name="connsiteX7" fmla="*/ 552767 w 1362031"/>
                <a:gd name="connsiteY7" fmla="*/ 664679 h 1649474"/>
                <a:gd name="connsiteX8" fmla="*/ 672037 w 1362031"/>
                <a:gd name="connsiteY8" fmla="*/ 682115 h 1649474"/>
                <a:gd name="connsiteX9" fmla="*/ 791307 w 1362031"/>
                <a:gd name="connsiteY9" fmla="*/ 664679 h 1649474"/>
                <a:gd name="connsiteX10" fmla="*/ 813775 w 1362031"/>
                <a:gd name="connsiteY10" fmla="*/ 652918 h 1649474"/>
                <a:gd name="connsiteX11" fmla="*/ 865622 w 1362031"/>
                <a:gd name="connsiteY11" fmla="*/ 683384 h 1649474"/>
                <a:gd name="connsiteX12" fmla="*/ 897351 w 1362031"/>
                <a:gd name="connsiteY12" fmla="*/ 717121 h 1649474"/>
                <a:gd name="connsiteX13" fmla="*/ 898616 w 1362031"/>
                <a:gd name="connsiteY13" fmla="*/ 716611 h 1649474"/>
                <a:gd name="connsiteX14" fmla="*/ 967565 w 1362031"/>
                <a:gd name="connsiteY14" fmla="*/ 674521 h 1649474"/>
                <a:gd name="connsiteX15" fmla="*/ 1135286 w 1362031"/>
                <a:gd name="connsiteY15" fmla="*/ 110182 h 1649474"/>
                <a:gd name="connsiteX16" fmla="*/ 1317820 w 1362031"/>
                <a:gd name="connsiteY16" fmla="*/ 41036 h 1649474"/>
                <a:gd name="connsiteX17" fmla="*/ 1082706 w 1362031"/>
                <a:gd name="connsiteY17" fmla="*/ 832135 h 1649474"/>
                <a:gd name="connsiteX18" fmla="*/ 986716 w 1362031"/>
                <a:gd name="connsiteY18" fmla="*/ 890732 h 1649474"/>
                <a:gd name="connsiteX19" fmla="*/ 1014512 w 1362031"/>
                <a:gd name="connsiteY19" fmla="*/ 990945 h 1649474"/>
                <a:gd name="connsiteX20" fmla="*/ 1144086 w 1362031"/>
                <a:gd name="connsiteY20" fmla="*/ 1524878 h 1649474"/>
                <a:gd name="connsiteX21" fmla="*/ 663262 w 1362031"/>
                <a:gd name="connsiteY21" fmla="*/ 1649447 h 1649474"/>
                <a:gd name="connsiteX22" fmla="*/ 180058 w 1362031"/>
                <a:gd name="connsiteY22" fmla="*/ 1520115 h 1649474"/>
                <a:gd name="connsiteX23" fmla="*/ 319583 w 1362031"/>
                <a:gd name="connsiteY23" fmla="*/ 994736 h 1649474"/>
                <a:gd name="connsiteX24" fmla="*/ 355298 w 1362031"/>
                <a:gd name="connsiteY24" fmla="*/ 879989 h 1649474"/>
                <a:gd name="connsiteX25" fmla="*/ 351783 w 1362031"/>
                <a:gd name="connsiteY25" fmla="*/ 878406 h 1649474"/>
                <a:gd name="connsiteX26" fmla="*/ 257574 w 1362031"/>
                <a:gd name="connsiteY26" fmla="*/ 815572 h 1649474"/>
                <a:gd name="connsiteX27" fmla="*/ 54396 w 1362031"/>
                <a:gd name="connsiteY27" fmla="*/ 15675 h 1649474"/>
                <a:gd name="connsiteX28" fmla="*/ 94947 w 1362031"/>
                <a:gd name="connsiteY28" fmla="*/ 288 h 1649474"/>
                <a:gd name="connsiteX0" fmla="*/ 94947 w 1362031"/>
                <a:gd name="connsiteY0" fmla="*/ 288 h 1649474"/>
                <a:gd name="connsiteX1" fmla="*/ 234010 w 1362031"/>
                <a:gd name="connsiteY1" fmla="*/ 92091 h 1649474"/>
                <a:gd name="connsiteX2" fmla="*/ 378949 w 1362031"/>
                <a:gd name="connsiteY2" fmla="*/ 662706 h 1649474"/>
                <a:gd name="connsiteX3" fmla="*/ 446154 w 1362031"/>
                <a:gd name="connsiteY3" fmla="*/ 707529 h 1649474"/>
                <a:gd name="connsiteX4" fmla="*/ 455034 w 1362031"/>
                <a:gd name="connsiteY4" fmla="*/ 711528 h 1649474"/>
                <a:gd name="connsiteX5" fmla="*/ 478529 w 1362031"/>
                <a:gd name="connsiteY5" fmla="*/ 687138 h 1649474"/>
                <a:gd name="connsiteX6" fmla="*/ 533466 w 1362031"/>
                <a:gd name="connsiteY6" fmla="*/ 654575 h 1649474"/>
                <a:gd name="connsiteX7" fmla="*/ 552767 w 1362031"/>
                <a:gd name="connsiteY7" fmla="*/ 664679 h 1649474"/>
                <a:gd name="connsiteX8" fmla="*/ 672037 w 1362031"/>
                <a:gd name="connsiteY8" fmla="*/ 682115 h 1649474"/>
                <a:gd name="connsiteX9" fmla="*/ 791307 w 1362031"/>
                <a:gd name="connsiteY9" fmla="*/ 664679 h 1649474"/>
                <a:gd name="connsiteX10" fmla="*/ 813775 w 1362031"/>
                <a:gd name="connsiteY10" fmla="*/ 652918 h 1649474"/>
                <a:gd name="connsiteX11" fmla="*/ 865622 w 1362031"/>
                <a:gd name="connsiteY11" fmla="*/ 683384 h 1649474"/>
                <a:gd name="connsiteX12" fmla="*/ 897351 w 1362031"/>
                <a:gd name="connsiteY12" fmla="*/ 717121 h 1649474"/>
                <a:gd name="connsiteX13" fmla="*/ 898616 w 1362031"/>
                <a:gd name="connsiteY13" fmla="*/ 716611 h 1649474"/>
                <a:gd name="connsiteX14" fmla="*/ 967565 w 1362031"/>
                <a:gd name="connsiteY14" fmla="*/ 674521 h 1649474"/>
                <a:gd name="connsiteX15" fmla="*/ 1135286 w 1362031"/>
                <a:gd name="connsiteY15" fmla="*/ 110182 h 1649474"/>
                <a:gd name="connsiteX16" fmla="*/ 1317820 w 1362031"/>
                <a:gd name="connsiteY16" fmla="*/ 41036 h 1649474"/>
                <a:gd name="connsiteX17" fmla="*/ 1082706 w 1362031"/>
                <a:gd name="connsiteY17" fmla="*/ 832135 h 1649474"/>
                <a:gd name="connsiteX18" fmla="*/ 986716 w 1362031"/>
                <a:gd name="connsiteY18" fmla="*/ 890732 h 1649474"/>
                <a:gd name="connsiteX19" fmla="*/ 1014512 w 1362031"/>
                <a:gd name="connsiteY19" fmla="*/ 990945 h 1649474"/>
                <a:gd name="connsiteX20" fmla="*/ 1144086 w 1362031"/>
                <a:gd name="connsiteY20" fmla="*/ 1524878 h 1649474"/>
                <a:gd name="connsiteX21" fmla="*/ 663262 w 1362031"/>
                <a:gd name="connsiteY21" fmla="*/ 1649447 h 1649474"/>
                <a:gd name="connsiteX22" fmla="*/ 180058 w 1362031"/>
                <a:gd name="connsiteY22" fmla="*/ 1520115 h 1649474"/>
                <a:gd name="connsiteX23" fmla="*/ 355298 w 1362031"/>
                <a:gd name="connsiteY23" fmla="*/ 879989 h 1649474"/>
                <a:gd name="connsiteX24" fmla="*/ 351783 w 1362031"/>
                <a:gd name="connsiteY24" fmla="*/ 878406 h 1649474"/>
                <a:gd name="connsiteX25" fmla="*/ 257574 w 1362031"/>
                <a:gd name="connsiteY25" fmla="*/ 815572 h 1649474"/>
                <a:gd name="connsiteX26" fmla="*/ 54396 w 1362031"/>
                <a:gd name="connsiteY26" fmla="*/ 15675 h 1649474"/>
                <a:gd name="connsiteX27" fmla="*/ 94947 w 1362031"/>
                <a:gd name="connsiteY27" fmla="*/ 288 h 1649474"/>
                <a:gd name="connsiteX0" fmla="*/ 94947 w 1362031"/>
                <a:gd name="connsiteY0" fmla="*/ 288 h 1649474"/>
                <a:gd name="connsiteX1" fmla="*/ 234010 w 1362031"/>
                <a:gd name="connsiteY1" fmla="*/ 92091 h 1649474"/>
                <a:gd name="connsiteX2" fmla="*/ 378949 w 1362031"/>
                <a:gd name="connsiteY2" fmla="*/ 662706 h 1649474"/>
                <a:gd name="connsiteX3" fmla="*/ 446154 w 1362031"/>
                <a:gd name="connsiteY3" fmla="*/ 707529 h 1649474"/>
                <a:gd name="connsiteX4" fmla="*/ 455034 w 1362031"/>
                <a:gd name="connsiteY4" fmla="*/ 711528 h 1649474"/>
                <a:gd name="connsiteX5" fmla="*/ 478529 w 1362031"/>
                <a:gd name="connsiteY5" fmla="*/ 687138 h 1649474"/>
                <a:gd name="connsiteX6" fmla="*/ 533466 w 1362031"/>
                <a:gd name="connsiteY6" fmla="*/ 654575 h 1649474"/>
                <a:gd name="connsiteX7" fmla="*/ 552767 w 1362031"/>
                <a:gd name="connsiteY7" fmla="*/ 664679 h 1649474"/>
                <a:gd name="connsiteX8" fmla="*/ 672037 w 1362031"/>
                <a:gd name="connsiteY8" fmla="*/ 682115 h 1649474"/>
                <a:gd name="connsiteX9" fmla="*/ 791307 w 1362031"/>
                <a:gd name="connsiteY9" fmla="*/ 664679 h 1649474"/>
                <a:gd name="connsiteX10" fmla="*/ 813775 w 1362031"/>
                <a:gd name="connsiteY10" fmla="*/ 652918 h 1649474"/>
                <a:gd name="connsiteX11" fmla="*/ 865622 w 1362031"/>
                <a:gd name="connsiteY11" fmla="*/ 683384 h 1649474"/>
                <a:gd name="connsiteX12" fmla="*/ 897351 w 1362031"/>
                <a:gd name="connsiteY12" fmla="*/ 717121 h 1649474"/>
                <a:gd name="connsiteX13" fmla="*/ 898616 w 1362031"/>
                <a:gd name="connsiteY13" fmla="*/ 716611 h 1649474"/>
                <a:gd name="connsiteX14" fmla="*/ 967565 w 1362031"/>
                <a:gd name="connsiteY14" fmla="*/ 674521 h 1649474"/>
                <a:gd name="connsiteX15" fmla="*/ 1135286 w 1362031"/>
                <a:gd name="connsiteY15" fmla="*/ 110182 h 1649474"/>
                <a:gd name="connsiteX16" fmla="*/ 1317820 w 1362031"/>
                <a:gd name="connsiteY16" fmla="*/ 41036 h 1649474"/>
                <a:gd name="connsiteX17" fmla="*/ 1082706 w 1362031"/>
                <a:gd name="connsiteY17" fmla="*/ 832135 h 1649474"/>
                <a:gd name="connsiteX18" fmla="*/ 986716 w 1362031"/>
                <a:gd name="connsiteY18" fmla="*/ 890732 h 1649474"/>
                <a:gd name="connsiteX19" fmla="*/ 1144086 w 1362031"/>
                <a:gd name="connsiteY19" fmla="*/ 1524878 h 1649474"/>
                <a:gd name="connsiteX20" fmla="*/ 663262 w 1362031"/>
                <a:gd name="connsiteY20" fmla="*/ 1649447 h 1649474"/>
                <a:gd name="connsiteX21" fmla="*/ 180058 w 1362031"/>
                <a:gd name="connsiteY21" fmla="*/ 1520115 h 1649474"/>
                <a:gd name="connsiteX22" fmla="*/ 355298 w 1362031"/>
                <a:gd name="connsiteY22" fmla="*/ 879989 h 1649474"/>
                <a:gd name="connsiteX23" fmla="*/ 351783 w 1362031"/>
                <a:gd name="connsiteY23" fmla="*/ 878406 h 1649474"/>
                <a:gd name="connsiteX24" fmla="*/ 257574 w 1362031"/>
                <a:gd name="connsiteY24" fmla="*/ 815572 h 1649474"/>
                <a:gd name="connsiteX25" fmla="*/ 54396 w 1362031"/>
                <a:gd name="connsiteY25" fmla="*/ 15675 h 1649474"/>
                <a:gd name="connsiteX26" fmla="*/ 94947 w 1362031"/>
                <a:gd name="connsiteY26" fmla="*/ 288 h 1649474"/>
                <a:gd name="connsiteX0" fmla="*/ 94947 w 1362031"/>
                <a:gd name="connsiteY0" fmla="*/ 288 h 1649474"/>
                <a:gd name="connsiteX1" fmla="*/ 234010 w 1362031"/>
                <a:gd name="connsiteY1" fmla="*/ 92091 h 1649474"/>
                <a:gd name="connsiteX2" fmla="*/ 378949 w 1362031"/>
                <a:gd name="connsiteY2" fmla="*/ 662706 h 1649474"/>
                <a:gd name="connsiteX3" fmla="*/ 446154 w 1362031"/>
                <a:gd name="connsiteY3" fmla="*/ 707529 h 1649474"/>
                <a:gd name="connsiteX4" fmla="*/ 455034 w 1362031"/>
                <a:gd name="connsiteY4" fmla="*/ 711528 h 1649474"/>
                <a:gd name="connsiteX5" fmla="*/ 478529 w 1362031"/>
                <a:gd name="connsiteY5" fmla="*/ 687138 h 1649474"/>
                <a:gd name="connsiteX6" fmla="*/ 533466 w 1362031"/>
                <a:gd name="connsiteY6" fmla="*/ 654575 h 1649474"/>
                <a:gd name="connsiteX7" fmla="*/ 552767 w 1362031"/>
                <a:gd name="connsiteY7" fmla="*/ 664679 h 1649474"/>
                <a:gd name="connsiteX8" fmla="*/ 672037 w 1362031"/>
                <a:gd name="connsiteY8" fmla="*/ 682115 h 1649474"/>
                <a:gd name="connsiteX9" fmla="*/ 791307 w 1362031"/>
                <a:gd name="connsiteY9" fmla="*/ 664679 h 1649474"/>
                <a:gd name="connsiteX10" fmla="*/ 813775 w 1362031"/>
                <a:gd name="connsiteY10" fmla="*/ 652918 h 1649474"/>
                <a:gd name="connsiteX11" fmla="*/ 865622 w 1362031"/>
                <a:gd name="connsiteY11" fmla="*/ 683384 h 1649474"/>
                <a:gd name="connsiteX12" fmla="*/ 897351 w 1362031"/>
                <a:gd name="connsiteY12" fmla="*/ 717121 h 1649474"/>
                <a:gd name="connsiteX13" fmla="*/ 898616 w 1362031"/>
                <a:gd name="connsiteY13" fmla="*/ 716611 h 1649474"/>
                <a:gd name="connsiteX14" fmla="*/ 967565 w 1362031"/>
                <a:gd name="connsiteY14" fmla="*/ 674521 h 1649474"/>
                <a:gd name="connsiteX15" fmla="*/ 1135286 w 1362031"/>
                <a:gd name="connsiteY15" fmla="*/ 110182 h 1649474"/>
                <a:gd name="connsiteX16" fmla="*/ 1317820 w 1362031"/>
                <a:gd name="connsiteY16" fmla="*/ 41036 h 1649474"/>
                <a:gd name="connsiteX17" fmla="*/ 1082706 w 1362031"/>
                <a:gd name="connsiteY17" fmla="*/ 832135 h 1649474"/>
                <a:gd name="connsiteX18" fmla="*/ 986716 w 1362031"/>
                <a:gd name="connsiteY18" fmla="*/ 890732 h 1649474"/>
                <a:gd name="connsiteX19" fmla="*/ 1144086 w 1362031"/>
                <a:gd name="connsiteY19" fmla="*/ 1524878 h 1649474"/>
                <a:gd name="connsiteX20" fmla="*/ 663262 w 1362031"/>
                <a:gd name="connsiteY20" fmla="*/ 1649447 h 1649474"/>
                <a:gd name="connsiteX21" fmla="*/ 180058 w 1362031"/>
                <a:gd name="connsiteY21" fmla="*/ 1520115 h 1649474"/>
                <a:gd name="connsiteX22" fmla="*/ 355298 w 1362031"/>
                <a:gd name="connsiteY22" fmla="*/ 879989 h 1649474"/>
                <a:gd name="connsiteX23" fmla="*/ 351783 w 1362031"/>
                <a:gd name="connsiteY23" fmla="*/ 878406 h 1649474"/>
                <a:gd name="connsiteX24" fmla="*/ 257574 w 1362031"/>
                <a:gd name="connsiteY24" fmla="*/ 815572 h 1649474"/>
                <a:gd name="connsiteX25" fmla="*/ 54396 w 1362031"/>
                <a:gd name="connsiteY25" fmla="*/ 15675 h 1649474"/>
                <a:gd name="connsiteX26" fmla="*/ 94947 w 1362031"/>
                <a:gd name="connsiteY26" fmla="*/ 288 h 1649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362031" h="1649474">
                  <a:moveTo>
                    <a:pt x="94947" y="288"/>
                  </a:moveTo>
                  <a:cubicBezTo>
                    <a:pt x="160724" y="4770"/>
                    <a:pt x="278404" y="60485"/>
                    <a:pt x="234010" y="92091"/>
                  </a:cubicBezTo>
                  <a:cubicBezTo>
                    <a:pt x="148432" y="293242"/>
                    <a:pt x="207751" y="526778"/>
                    <a:pt x="378949" y="662706"/>
                  </a:cubicBezTo>
                  <a:cubicBezTo>
                    <a:pt x="400349" y="679697"/>
                    <a:pt x="422838" y="694640"/>
                    <a:pt x="446154" y="707529"/>
                  </a:cubicBezTo>
                  <a:lnTo>
                    <a:pt x="455034" y="711528"/>
                  </a:lnTo>
                  <a:lnTo>
                    <a:pt x="478529" y="687138"/>
                  </a:lnTo>
                  <a:lnTo>
                    <a:pt x="533466" y="654575"/>
                  </a:lnTo>
                  <a:lnTo>
                    <a:pt x="552767" y="664679"/>
                  </a:lnTo>
                  <a:cubicBezTo>
                    <a:pt x="583291" y="675452"/>
                    <a:pt x="625459" y="682115"/>
                    <a:pt x="672037" y="682115"/>
                  </a:cubicBezTo>
                  <a:cubicBezTo>
                    <a:pt x="718615" y="682115"/>
                    <a:pt x="760784" y="675452"/>
                    <a:pt x="791307" y="664679"/>
                  </a:cubicBezTo>
                  <a:lnTo>
                    <a:pt x="813775" y="652918"/>
                  </a:lnTo>
                  <a:lnTo>
                    <a:pt x="865622" y="683384"/>
                  </a:lnTo>
                  <a:lnTo>
                    <a:pt x="897351" y="717121"/>
                  </a:lnTo>
                  <a:lnTo>
                    <a:pt x="898616" y="716611"/>
                  </a:lnTo>
                  <a:cubicBezTo>
                    <a:pt x="922430" y="704668"/>
                    <a:pt x="945501" y="690640"/>
                    <a:pt x="967565" y="674521"/>
                  </a:cubicBezTo>
                  <a:cubicBezTo>
                    <a:pt x="1144080" y="545572"/>
                    <a:pt x="1212723" y="314605"/>
                    <a:pt x="1135286" y="110182"/>
                  </a:cubicBezTo>
                  <a:cubicBezTo>
                    <a:pt x="1065162" y="63321"/>
                    <a:pt x="1290312" y="-33546"/>
                    <a:pt x="1317820" y="41036"/>
                  </a:cubicBezTo>
                  <a:cubicBezTo>
                    <a:pt x="1426373" y="327599"/>
                    <a:pt x="1330148" y="651373"/>
                    <a:pt x="1082706" y="832135"/>
                  </a:cubicBezTo>
                  <a:lnTo>
                    <a:pt x="986716" y="890732"/>
                  </a:lnTo>
                  <a:lnTo>
                    <a:pt x="1144086" y="1524878"/>
                  </a:lnTo>
                  <a:cubicBezTo>
                    <a:pt x="1085544" y="1634628"/>
                    <a:pt x="823933" y="1650241"/>
                    <a:pt x="663262" y="1649447"/>
                  </a:cubicBezTo>
                  <a:cubicBezTo>
                    <a:pt x="502591" y="1648653"/>
                    <a:pt x="231385" y="1648358"/>
                    <a:pt x="180058" y="1520115"/>
                  </a:cubicBezTo>
                  <a:lnTo>
                    <a:pt x="355298" y="879989"/>
                  </a:lnTo>
                  <a:lnTo>
                    <a:pt x="351783" y="878406"/>
                  </a:lnTo>
                  <a:cubicBezTo>
                    <a:pt x="319098" y="860338"/>
                    <a:pt x="287573" y="839391"/>
                    <a:pt x="257574" y="815572"/>
                  </a:cubicBezTo>
                  <a:cubicBezTo>
                    <a:pt x="17586" y="625026"/>
                    <a:pt x="-65569" y="297651"/>
                    <a:pt x="54396" y="15675"/>
                  </a:cubicBezTo>
                  <a:cubicBezTo>
                    <a:pt x="56863" y="2993"/>
                    <a:pt x="73021" y="-1206"/>
                    <a:pt x="94947" y="288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04" name="楕円 203">
              <a:extLst>
                <a:ext uri="{FF2B5EF4-FFF2-40B4-BE49-F238E27FC236}">
                  <a16:creationId xmlns:a16="http://schemas.microsoft.com/office/drawing/2014/main" id="{BDB84BC3-4007-47B2-81A4-AB1D82C77312}"/>
                </a:ext>
              </a:extLst>
            </p:cNvPr>
            <p:cNvSpPr/>
            <p:nvPr/>
          </p:nvSpPr>
          <p:spPr>
            <a:xfrm>
              <a:off x="6025457" y="3111173"/>
              <a:ext cx="310418" cy="310418"/>
            </a:xfrm>
            <a:prstGeom prst="ellipse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05" name="グループ化 204">
              <a:extLst>
                <a:ext uri="{FF2B5EF4-FFF2-40B4-BE49-F238E27FC236}">
                  <a16:creationId xmlns:a16="http://schemas.microsoft.com/office/drawing/2014/main" id="{4A4CDFF6-1455-407E-9E0C-234EFFF23B73}"/>
                </a:ext>
              </a:extLst>
            </p:cNvPr>
            <p:cNvGrpSpPr/>
            <p:nvPr/>
          </p:nvGrpSpPr>
          <p:grpSpPr>
            <a:xfrm>
              <a:off x="5721788" y="2362059"/>
              <a:ext cx="938622" cy="983485"/>
              <a:chOff x="3080928" y="3421828"/>
              <a:chExt cx="938622" cy="983485"/>
            </a:xfrm>
          </p:grpSpPr>
          <p:sp>
            <p:nvSpPr>
              <p:cNvPr id="216" name="楕円 215">
                <a:extLst>
                  <a:ext uri="{FF2B5EF4-FFF2-40B4-BE49-F238E27FC236}">
                    <a16:creationId xmlns:a16="http://schemas.microsoft.com/office/drawing/2014/main" id="{03620E16-3AD7-43F3-BC0F-DE7AEDD0F3E1}"/>
                  </a:ext>
                </a:extLst>
              </p:cNvPr>
              <p:cNvSpPr/>
              <p:nvPr/>
            </p:nvSpPr>
            <p:spPr>
              <a:xfrm>
                <a:off x="3300003" y="3421828"/>
                <a:ext cx="487772" cy="410852"/>
              </a:xfrm>
              <a:prstGeom prst="ellipse">
                <a:avLst/>
              </a:prstGeom>
              <a:pattFill prst="dkVert">
                <a:fgClr>
                  <a:schemeClr val="bg2">
                    <a:lumMod val="50000"/>
                  </a:schemeClr>
                </a:fgClr>
                <a:bgClr>
                  <a:schemeClr val="bg2">
                    <a:lumMod val="75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7" name="楕円 216">
                <a:extLst>
                  <a:ext uri="{FF2B5EF4-FFF2-40B4-BE49-F238E27FC236}">
                    <a16:creationId xmlns:a16="http://schemas.microsoft.com/office/drawing/2014/main" id="{DA829F4F-1A78-4ECD-901D-EB4EEC1C1CBC}"/>
                  </a:ext>
                </a:extLst>
              </p:cNvPr>
              <p:cNvSpPr/>
              <p:nvPr/>
            </p:nvSpPr>
            <p:spPr>
              <a:xfrm>
                <a:off x="3080928" y="3534128"/>
                <a:ext cx="938622" cy="638870"/>
              </a:xfrm>
              <a:prstGeom prst="ellipse">
                <a:avLst/>
              </a:prstGeom>
              <a:pattFill prst="dkVert">
                <a:fgClr>
                  <a:schemeClr val="bg2">
                    <a:lumMod val="50000"/>
                  </a:schemeClr>
                </a:fgClr>
                <a:bgClr>
                  <a:schemeClr val="bg2">
                    <a:lumMod val="75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18" name="グループ化 217">
                <a:extLst>
                  <a:ext uri="{FF2B5EF4-FFF2-40B4-BE49-F238E27FC236}">
                    <a16:creationId xmlns:a16="http://schemas.microsoft.com/office/drawing/2014/main" id="{23363406-776C-48A4-B3C5-9E5FB51FE740}"/>
                  </a:ext>
                </a:extLst>
              </p:cNvPr>
              <p:cNvGrpSpPr/>
              <p:nvPr/>
            </p:nvGrpSpPr>
            <p:grpSpPr>
              <a:xfrm>
                <a:off x="3103150" y="3992544"/>
                <a:ext cx="894176" cy="255746"/>
                <a:chOff x="3079069" y="3992544"/>
                <a:chExt cx="942337" cy="255746"/>
              </a:xfrm>
            </p:grpSpPr>
            <p:sp>
              <p:nvSpPr>
                <p:cNvPr id="231" name="楕円 230">
                  <a:extLst>
                    <a:ext uri="{FF2B5EF4-FFF2-40B4-BE49-F238E27FC236}">
                      <a16:creationId xmlns:a16="http://schemas.microsoft.com/office/drawing/2014/main" id="{A484E021-E67C-46DE-A27A-248DC596436B}"/>
                    </a:ext>
                  </a:extLst>
                </p:cNvPr>
                <p:cNvSpPr/>
                <p:nvPr/>
              </p:nvSpPr>
              <p:spPr>
                <a:xfrm rot="20700000">
                  <a:off x="3079069" y="3992544"/>
                  <a:ext cx="209108" cy="255746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2" name="楕円 231">
                  <a:extLst>
                    <a:ext uri="{FF2B5EF4-FFF2-40B4-BE49-F238E27FC236}">
                      <a16:creationId xmlns:a16="http://schemas.microsoft.com/office/drawing/2014/main" id="{36EE0282-CDE4-4FCC-B113-DEBBD5DA4AAE}"/>
                    </a:ext>
                  </a:extLst>
                </p:cNvPr>
                <p:cNvSpPr/>
                <p:nvPr/>
              </p:nvSpPr>
              <p:spPr>
                <a:xfrm rot="20700000">
                  <a:off x="3117095" y="4039051"/>
                  <a:ext cx="133058" cy="162732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3" name="楕円 232">
                  <a:extLst>
                    <a:ext uri="{FF2B5EF4-FFF2-40B4-BE49-F238E27FC236}">
                      <a16:creationId xmlns:a16="http://schemas.microsoft.com/office/drawing/2014/main" id="{18F19B24-CECA-42FF-B7DB-DC3C6B55E3E0}"/>
                    </a:ext>
                  </a:extLst>
                </p:cNvPr>
                <p:cNvSpPr/>
                <p:nvPr/>
              </p:nvSpPr>
              <p:spPr>
                <a:xfrm rot="900000" flipH="1">
                  <a:off x="3812298" y="3992544"/>
                  <a:ext cx="209108" cy="255746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4" name="楕円 233">
                  <a:extLst>
                    <a:ext uri="{FF2B5EF4-FFF2-40B4-BE49-F238E27FC236}">
                      <a16:creationId xmlns:a16="http://schemas.microsoft.com/office/drawing/2014/main" id="{21A0C127-2D3E-4641-86E0-3E4B2571FBB6}"/>
                    </a:ext>
                  </a:extLst>
                </p:cNvPr>
                <p:cNvSpPr/>
                <p:nvPr/>
              </p:nvSpPr>
              <p:spPr>
                <a:xfrm rot="900000" flipH="1">
                  <a:off x="3850322" y="4039051"/>
                  <a:ext cx="133058" cy="162732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19" name="楕円 190">
                <a:extLst>
                  <a:ext uri="{FF2B5EF4-FFF2-40B4-BE49-F238E27FC236}">
                    <a16:creationId xmlns:a16="http://schemas.microsoft.com/office/drawing/2014/main" id="{BF018727-0061-4B2F-8EF2-14A933FB4A85}"/>
                  </a:ext>
                </a:extLst>
              </p:cNvPr>
              <p:cNvSpPr/>
              <p:nvPr/>
            </p:nvSpPr>
            <p:spPr>
              <a:xfrm>
                <a:off x="3186253" y="3705341"/>
                <a:ext cx="718996" cy="699972"/>
              </a:xfrm>
              <a:custGeom>
                <a:avLst/>
                <a:gdLst>
                  <a:gd name="connsiteX0" fmla="*/ 0 w 718996"/>
                  <a:gd name="connsiteY0" fmla="*/ 411884 h 823767"/>
                  <a:gd name="connsiteX1" fmla="*/ 359498 w 718996"/>
                  <a:gd name="connsiteY1" fmla="*/ 0 h 823767"/>
                  <a:gd name="connsiteX2" fmla="*/ 718996 w 718996"/>
                  <a:gd name="connsiteY2" fmla="*/ 411884 h 823767"/>
                  <a:gd name="connsiteX3" fmla="*/ 359498 w 718996"/>
                  <a:gd name="connsiteY3" fmla="*/ 823768 h 823767"/>
                  <a:gd name="connsiteX4" fmla="*/ 0 w 718996"/>
                  <a:gd name="connsiteY4" fmla="*/ 411884 h 823767"/>
                  <a:gd name="connsiteX0" fmla="*/ 0 w 718996"/>
                  <a:gd name="connsiteY0" fmla="*/ 411884 h 823768"/>
                  <a:gd name="connsiteX1" fmla="*/ 359498 w 718996"/>
                  <a:gd name="connsiteY1" fmla="*/ 0 h 823768"/>
                  <a:gd name="connsiteX2" fmla="*/ 718996 w 718996"/>
                  <a:gd name="connsiteY2" fmla="*/ 411884 h 823768"/>
                  <a:gd name="connsiteX3" fmla="*/ 359498 w 718996"/>
                  <a:gd name="connsiteY3" fmla="*/ 823768 h 823768"/>
                  <a:gd name="connsiteX4" fmla="*/ 0 w 718996"/>
                  <a:gd name="connsiteY4" fmla="*/ 411884 h 823768"/>
                  <a:gd name="connsiteX0" fmla="*/ 0 w 718996"/>
                  <a:gd name="connsiteY0" fmla="*/ 411884 h 823768"/>
                  <a:gd name="connsiteX1" fmla="*/ 359498 w 718996"/>
                  <a:gd name="connsiteY1" fmla="*/ 0 h 823768"/>
                  <a:gd name="connsiteX2" fmla="*/ 718996 w 718996"/>
                  <a:gd name="connsiteY2" fmla="*/ 411884 h 823768"/>
                  <a:gd name="connsiteX3" fmla="*/ 359498 w 718996"/>
                  <a:gd name="connsiteY3" fmla="*/ 823768 h 823768"/>
                  <a:gd name="connsiteX4" fmla="*/ 0 w 718996"/>
                  <a:gd name="connsiteY4" fmla="*/ 411884 h 823768"/>
                  <a:gd name="connsiteX0" fmla="*/ 0 w 718996"/>
                  <a:gd name="connsiteY0" fmla="*/ 411884 h 823768"/>
                  <a:gd name="connsiteX1" fmla="*/ 359498 w 718996"/>
                  <a:gd name="connsiteY1" fmla="*/ 0 h 823768"/>
                  <a:gd name="connsiteX2" fmla="*/ 718996 w 718996"/>
                  <a:gd name="connsiteY2" fmla="*/ 411884 h 823768"/>
                  <a:gd name="connsiteX3" fmla="*/ 359498 w 718996"/>
                  <a:gd name="connsiteY3" fmla="*/ 823768 h 823768"/>
                  <a:gd name="connsiteX4" fmla="*/ 0 w 718996"/>
                  <a:gd name="connsiteY4" fmla="*/ 411884 h 823768"/>
                  <a:gd name="connsiteX0" fmla="*/ 0 w 718996"/>
                  <a:gd name="connsiteY0" fmla="*/ 335684 h 747568"/>
                  <a:gd name="connsiteX1" fmla="*/ 353148 w 718996"/>
                  <a:gd name="connsiteY1" fmla="*/ 0 h 747568"/>
                  <a:gd name="connsiteX2" fmla="*/ 718996 w 718996"/>
                  <a:gd name="connsiteY2" fmla="*/ 335684 h 747568"/>
                  <a:gd name="connsiteX3" fmla="*/ 359498 w 718996"/>
                  <a:gd name="connsiteY3" fmla="*/ 747568 h 747568"/>
                  <a:gd name="connsiteX4" fmla="*/ 0 w 718996"/>
                  <a:gd name="connsiteY4" fmla="*/ 335684 h 7475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18996" h="747568">
                    <a:moveTo>
                      <a:pt x="0" y="335684"/>
                    </a:moveTo>
                    <a:cubicBezTo>
                      <a:pt x="0" y="108207"/>
                      <a:pt x="154603" y="0"/>
                      <a:pt x="353148" y="0"/>
                    </a:cubicBezTo>
                    <a:cubicBezTo>
                      <a:pt x="551693" y="0"/>
                      <a:pt x="718996" y="108207"/>
                      <a:pt x="718996" y="335684"/>
                    </a:cubicBezTo>
                    <a:cubicBezTo>
                      <a:pt x="718996" y="563161"/>
                      <a:pt x="558043" y="747568"/>
                      <a:pt x="359498" y="747568"/>
                    </a:cubicBezTo>
                    <a:cubicBezTo>
                      <a:pt x="160953" y="747568"/>
                      <a:pt x="0" y="563161"/>
                      <a:pt x="0" y="335684"/>
                    </a:cubicBezTo>
                    <a:close/>
                  </a:path>
                </a:pathLst>
              </a:custGeom>
              <a:solidFill>
                <a:srgbClr val="FF6699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0" name="フリーフォーム: 図形 219">
                <a:extLst>
                  <a:ext uri="{FF2B5EF4-FFF2-40B4-BE49-F238E27FC236}">
                    <a16:creationId xmlns:a16="http://schemas.microsoft.com/office/drawing/2014/main" id="{A640FD1D-B33C-4DC2-BC07-E3BD4EEDB44A}"/>
                  </a:ext>
                </a:extLst>
              </p:cNvPr>
              <p:cNvSpPr/>
              <p:nvPr/>
            </p:nvSpPr>
            <p:spPr>
              <a:xfrm rot="5400000">
                <a:off x="3320056" y="3902016"/>
                <a:ext cx="96946" cy="104784"/>
              </a:xfrm>
              <a:custGeom>
                <a:avLst/>
                <a:gdLst>
                  <a:gd name="connsiteX0" fmla="*/ 0 w 190595"/>
                  <a:gd name="connsiteY0" fmla="*/ 125196 h 125196"/>
                  <a:gd name="connsiteX1" fmla="*/ 72614 w 190595"/>
                  <a:gd name="connsiteY1" fmla="*/ 0 h 125196"/>
                  <a:gd name="connsiteX2" fmla="*/ 117982 w 190595"/>
                  <a:gd name="connsiteY2" fmla="*/ 0 h 125196"/>
                  <a:gd name="connsiteX3" fmla="*/ 190595 w 190595"/>
                  <a:gd name="connsiteY3" fmla="*/ 125196 h 125196"/>
                  <a:gd name="connsiteX4" fmla="*/ 146401 w 190595"/>
                  <a:gd name="connsiteY4" fmla="*/ 125196 h 125196"/>
                  <a:gd name="connsiteX5" fmla="*/ 95300 w 190595"/>
                  <a:gd name="connsiteY5" fmla="*/ 37091 h 125196"/>
                  <a:gd name="connsiteX6" fmla="*/ 44199 w 190595"/>
                  <a:gd name="connsiteY6" fmla="*/ 125196 h 1251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0595" h="125196">
                    <a:moveTo>
                      <a:pt x="0" y="125196"/>
                    </a:moveTo>
                    <a:lnTo>
                      <a:pt x="72614" y="0"/>
                    </a:lnTo>
                    <a:lnTo>
                      <a:pt x="117982" y="0"/>
                    </a:lnTo>
                    <a:lnTo>
                      <a:pt x="190595" y="125196"/>
                    </a:lnTo>
                    <a:lnTo>
                      <a:pt x="146401" y="125196"/>
                    </a:lnTo>
                    <a:lnTo>
                      <a:pt x="95300" y="37091"/>
                    </a:lnTo>
                    <a:lnTo>
                      <a:pt x="44199" y="125196"/>
                    </a:lnTo>
                    <a:close/>
                  </a:path>
                </a:pathLst>
              </a:cu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21" name="フリーフォーム: 図形 220">
                <a:extLst>
                  <a:ext uri="{FF2B5EF4-FFF2-40B4-BE49-F238E27FC236}">
                    <a16:creationId xmlns:a16="http://schemas.microsoft.com/office/drawing/2014/main" id="{960960F7-4259-4261-BE85-642FED66682C}"/>
                  </a:ext>
                </a:extLst>
              </p:cNvPr>
              <p:cNvSpPr/>
              <p:nvPr/>
            </p:nvSpPr>
            <p:spPr>
              <a:xfrm rot="16200000" flipH="1">
                <a:off x="3659129" y="3902016"/>
                <a:ext cx="96946" cy="104784"/>
              </a:xfrm>
              <a:custGeom>
                <a:avLst/>
                <a:gdLst>
                  <a:gd name="connsiteX0" fmla="*/ 0 w 190595"/>
                  <a:gd name="connsiteY0" fmla="*/ 125196 h 125196"/>
                  <a:gd name="connsiteX1" fmla="*/ 72614 w 190595"/>
                  <a:gd name="connsiteY1" fmla="*/ 0 h 125196"/>
                  <a:gd name="connsiteX2" fmla="*/ 117982 w 190595"/>
                  <a:gd name="connsiteY2" fmla="*/ 0 h 125196"/>
                  <a:gd name="connsiteX3" fmla="*/ 190595 w 190595"/>
                  <a:gd name="connsiteY3" fmla="*/ 125196 h 125196"/>
                  <a:gd name="connsiteX4" fmla="*/ 146401 w 190595"/>
                  <a:gd name="connsiteY4" fmla="*/ 125196 h 125196"/>
                  <a:gd name="connsiteX5" fmla="*/ 95300 w 190595"/>
                  <a:gd name="connsiteY5" fmla="*/ 37091 h 125196"/>
                  <a:gd name="connsiteX6" fmla="*/ 44199 w 190595"/>
                  <a:gd name="connsiteY6" fmla="*/ 125196 h 1251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0595" h="125196">
                    <a:moveTo>
                      <a:pt x="0" y="125196"/>
                    </a:moveTo>
                    <a:lnTo>
                      <a:pt x="72614" y="0"/>
                    </a:lnTo>
                    <a:lnTo>
                      <a:pt x="117982" y="0"/>
                    </a:lnTo>
                    <a:lnTo>
                      <a:pt x="190595" y="125196"/>
                    </a:lnTo>
                    <a:lnTo>
                      <a:pt x="146401" y="125196"/>
                    </a:lnTo>
                    <a:lnTo>
                      <a:pt x="95300" y="37091"/>
                    </a:lnTo>
                    <a:lnTo>
                      <a:pt x="44199" y="125196"/>
                    </a:lnTo>
                    <a:close/>
                  </a:path>
                </a:pathLst>
              </a:cu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22" name="グループ化 221">
                <a:extLst>
                  <a:ext uri="{FF2B5EF4-FFF2-40B4-BE49-F238E27FC236}">
                    <a16:creationId xmlns:a16="http://schemas.microsoft.com/office/drawing/2014/main" id="{261008E6-9FFD-4C1B-8567-2739F8FE7A5A}"/>
                  </a:ext>
                </a:extLst>
              </p:cNvPr>
              <p:cNvGrpSpPr/>
              <p:nvPr/>
            </p:nvGrpSpPr>
            <p:grpSpPr>
              <a:xfrm>
                <a:off x="3449576" y="4021183"/>
                <a:ext cx="169924" cy="105038"/>
                <a:chOff x="3225740" y="1685615"/>
                <a:chExt cx="317560" cy="159844"/>
              </a:xfrm>
              <a:solidFill>
                <a:srgbClr val="FF5050"/>
              </a:solidFill>
            </p:grpSpPr>
            <p:sp>
              <p:nvSpPr>
                <p:cNvPr id="228" name="フリーフォーム: 図形 227">
                  <a:extLst>
                    <a:ext uri="{FF2B5EF4-FFF2-40B4-BE49-F238E27FC236}">
                      <a16:creationId xmlns:a16="http://schemas.microsoft.com/office/drawing/2014/main" id="{E6BB7D40-064B-461E-89C3-8E05B2DD91F4}"/>
                    </a:ext>
                  </a:extLst>
                </p:cNvPr>
                <p:cNvSpPr/>
                <p:nvPr/>
              </p:nvSpPr>
              <p:spPr>
                <a:xfrm>
                  <a:off x="3225740" y="1685615"/>
                  <a:ext cx="317560" cy="159844"/>
                </a:xfrm>
                <a:custGeom>
                  <a:avLst/>
                  <a:gdLst>
                    <a:gd name="connsiteX0" fmla="*/ 85800 w 317560"/>
                    <a:gd name="connsiteY0" fmla="*/ 0 h 159844"/>
                    <a:gd name="connsiteX1" fmla="*/ 96976 w 317560"/>
                    <a:gd name="connsiteY1" fmla="*/ 2803 h 159844"/>
                    <a:gd name="connsiteX2" fmla="*/ 158780 w 317560"/>
                    <a:gd name="connsiteY2" fmla="*/ 7444 h 159844"/>
                    <a:gd name="connsiteX3" fmla="*/ 220584 w 317560"/>
                    <a:gd name="connsiteY3" fmla="*/ 2803 h 159844"/>
                    <a:gd name="connsiteX4" fmla="*/ 225793 w 317560"/>
                    <a:gd name="connsiteY4" fmla="*/ 1497 h 159844"/>
                    <a:gd name="connsiteX5" fmla="*/ 268445 w 317560"/>
                    <a:gd name="connsiteY5" fmla="*/ 28790 h 159844"/>
                    <a:gd name="connsiteX6" fmla="*/ 317560 w 317560"/>
                    <a:gd name="connsiteY6" fmla="*/ 100786 h 159844"/>
                    <a:gd name="connsiteX7" fmla="*/ 158780 w 317560"/>
                    <a:gd name="connsiteY7" fmla="*/ 159844 h 159844"/>
                    <a:gd name="connsiteX8" fmla="*/ 0 w 317560"/>
                    <a:gd name="connsiteY8" fmla="*/ 100786 h 159844"/>
                    <a:gd name="connsiteX9" fmla="*/ 43897 w 317560"/>
                    <a:gd name="connsiteY9" fmla="*/ 28790 h 159844"/>
                    <a:gd name="connsiteX0" fmla="*/ 158780 w 317560"/>
                    <a:gd name="connsiteY0" fmla="*/ 7444 h 159844"/>
                    <a:gd name="connsiteX1" fmla="*/ 220584 w 317560"/>
                    <a:gd name="connsiteY1" fmla="*/ 2803 h 159844"/>
                    <a:gd name="connsiteX2" fmla="*/ 225793 w 317560"/>
                    <a:gd name="connsiteY2" fmla="*/ 1497 h 159844"/>
                    <a:gd name="connsiteX3" fmla="*/ 268445 w 317560"/>
                    <a:gd name="connsiteY3" fmla="*/ 28790 h 159844"/>
                    <a:gd name="connsiteX4" fmla="*/ 317560 w 317560"/>
                    <a:gd name="connsiteY4" fmla="*/ 100786 h 159844"/>
                    <a:gd name="connsiteX5" fmla="*/ 158780 w 317560"/>
                    <a:gd name="connsiteY5" fmla="*/ 159844 h 159844"/>
                    <a:gd name="connsiteX6" fmla="*/ 0 w 317560"/>
                    <a:gd name="connsiteY6" fmla="*/ 100786 h 159844"/>
                    <a:gd name="connsiteX7" fmla="*/ 43897 w 317560"/>
                    <a:gd name="connsiteY7" fmla="*/ 28790 h 159844"/>
                    <a:gd name="connsiteX8" fmla="*/ 85800 w 317560"/>
                    <a:gd name="connsiteY8" fmla="*/ 0 h 159844"/>
                    <a:gd name="connsiteX9" fmla="*/ 96976 w 317560"/>
                    <a:gd name="connsiteY9" fmla="*/ 2803 h 159844"/>
                    <a:gd name="connsiteX10" fmla="*/ 250220 w 317560"/>
                    <a:gd name="connsiteY10" fmla="*/ 98884 h 159844"/>
                    <a:gd name="connsiteX0" fmla="*/ 158780 w 317560"/>
                    <a:gd name="connsiteY0" fmla="*/ 7444 h 159844"/>
                    <a:gd name="connsiteX1" fmla="*/ 220584 w 317560"/>
                    <a:gd name="connsiteY1" fmla="*/ 2803 h 159844"/>
                    <a:gd name="connsiteX2" fmla="*/ 225793 w 317560"/>
                    <a:gd name="connsiteY2" fmla="*/ 1497 h 159844"/>
                    <a:gd name="connsiteX3" fmla="*/ 268445 w 317560"/>
                    <a:gd name="connsiteY3" fmla="*/ 28790 h 159844"/>
                    <a:gd name="connsiteX4" fmla="*/ 317560 w 317560"/>
                    <a:gd name="connsiteY4" fmla="*/ 100786 h 159844"/>
                    <a:gd name="connsiteX5" fmla="*/ 158780 w 317560"/>
                    <a:gd name="connsiteY5" fmla="*/ 159844 h 159844"/>
                    <a:gd name="connsiteX6" fmla="*/ 0 w 317560"/>
                    <a:gd name="connsiteY6" fmla="*/ 100786 h 159844"/>
                    <a:gd name="connsiteX7" fmla="*/ 43897 w 317560"/>
                    <a:gd name="connsiteY7" fmla="*/ 28790 h 159844"/>
                    <a:gd name="connsiteX8" fmla="*/ 85800 w 317560"/>
                    <a:gd name="connsiteY8" fmla="*/ 0 h 159844"/>
                    <a:gd name="connsiteX9" fmla="*/ 96976 w 317560"/>
                    <a:gd name="connsiteY9" fmla="*/ 2803 h 159844"/>
                    <a:gd name="connsiteX0" fmla="*/ 220584 w 317560"/>
                    <a:gd name="connsiteY0" fmla="*/ 2803 h 159844"/>
                    <a:gd name="connsiteX1" fmla="*/ 225793 w 317560"/>
                    <a:gd name="connsiteY1" fmla="*/ 1497 h 159844"/>
                    <a:gd name="connsiteX2" fmla="*/ 268445 w 317560"/>
                    <a:gd name="connsiteY2" fmla="*/ 28790 h 159844"/>
                    <a:gd name="connsiteX3" fmla="*/ 317560 w 317560"/>
                    <a:gd name="connsiteY3" fmla="*/ 100786 h 159844"/>
                    <a:gd name="connsiteX4" fmla="*/ 158780 w 317560"/>
                    <a:gd name="connsiteY4" fmla="*/ 159844 h 159844"/>
                    <a:gd name="connsiteX5" fmla="*/ 0 w 317560"/>
                    <a:gd name="connsiteY5" fmla="*/ 100786 h 159844"/>
                    <a:gd name="connsiteX6" fmla="*/ 43897 w 317560"/>
                    <a:gd name="connsiteY6" fmla="*/ 28790 h 159844"/>
                    <a:gd name="connsiteX7" fmla="*/ 85800 w 317560"/>
                    <a:gd name="connsiteY7" fmla="*/ 0 h 159844"/>
                    <a:gd name="connsiteX8" fmla="*/ 96976 w 317560"/>
                    <a:gd name="connsiteY8" fmla="*/ 2803 h 1598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17560" h="159844">
                      <a:moveTo>
                        <a:pt x="220584" y="2803"/>
                      </a:moveTo>
                      <a:lnTo>
                        <a:pt x="225793" y="1497"/>
                      </a:lnTo>
                      <a:lnTo>
                        <a:pt x="268445" y="28790"/>
                      </a:lnTo>
                      <a:cubicBezTo>
                        <a:pt x="298483" y="54595"/>
                        <a:pt x="317560" y="84477"/>
                        <a:pt x="317560" y="100786"/>
                      </a:cubicBezTo>
                      <a:cubicBezTo>
                        <a:pt x="317560" y="133403"/>
                        <a:pt x="246471" y="159844"/>
                        <a:pt x="158780" y="159844"/>
                      </a:cubicBezTo>
                      <a:cubicBezTo>
                        <a:pt x="71089" y="159844"/>
                        <a:pt x="0" y="133403"/>
                        <a:pt x="0" y="100786"/>
                      </a:cubicBezTo>
                      <a:cubicBezTo>
                        <a:pt x="0" y="84477"/>
                        <a:pt x="16468" y="54595"/>
                        <a:pt x="43897" y="28790"/>
                      </a:cubicBezTo>
                      <a:lnTo>
                        <a:pt x="85800" y="0"/>
                      </a:lnTo>
                      <a:lnTo>
                        <a:pt x="96976" y="2803"/>
                      </a:lnTo>
                    </a:path>
                  </a:pathLst>
                </a:custGeom>
                <a:grpFill/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9" name="楕円 228">
                  <a:extLst>
                    <a:ext uri="{FF2B5EF4-FFF2-40B4-BE49-F238E27FC236}">
                      <a16:creationId xmlns:a16="http://schemas.microsoft.com/office/drawing/2014/main" id="{F565CA0C-D59F-48C9-A4B3-2C66B48550BA}"/>
                    </a:ext>
                  </a:extLst>
                </p:cNvPr>
                <p:cNvSpPr/>
                <p:nvPr/>
              </p:nvSpPr>
              <p:spPr>
                <a:xfrm rot="900000">
                  <a:off x="3257298" y="1767430"/>
                  <a:ext cx="108030" cy="45787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0" name="楕円 229">
                  <a:extLst>
                    <a:ext uri="{FF2B5EF4-FFF2-40B4-BE49-F238E27FC236}">
                      <a16:creationId xmlns:a16="http://schemas.microsoft.com/office/drawing/2014/main" id="{02629582-0C83-42FE-A14A-4822D90C9E72}"/>
                    </a:ext>
                  </a:extLst>
                </p:cNvPr>
                <p:cNvSpPr/>
                <p:nvPr/>
              </p:nvSpPr>
              <p:spPr>
                <a:xfrm rot="20700000" flipH="1">
                  <a:off x="3404938" y="1767430"/>
                  <a:ext cx="108030" cy="45787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23" name="フリーフォーム: 図形 222">
                <a:extLst>
                  <a:ext uri="{FF2B5EF4-FFF2-40B4-BE49-F238E27FC236}">
                    <a16:creationId xmlns:a16="http://schemas.microsoft.com/office/drawing/2014/main" id="{41AFF987-FE0E-4C42-828D-9736509AD539}"/>
                  </a:ext>
                </a:extLst>
              </p:cNvPr>
              <p:cNvSpPr/>
              <p:nvPr/>
            </p:nvSpPr>
            <p:spPr>
              <a:xfrm>
                <a:off x="3364705" y="4194244"/>
                <a:ext cx="357190" cy="95320"/>
              </a:xfrm>
              <a:custGeom>
                <a:avLst/>
                <a:gdLst>
                  <a:gd name="connsiteX0" fmla="*/ 130218 w 382085"/>
                  <a:gd name="connsiteY0" fmla="*/ 39 h 131620"/>
                  <a:gd name="connsiteX1" fmla="*/ 166524 w 382085"/>
                  <a:gd name="connsiteY1" fmla="*/ 4017 h 131620"/>
                  <a:gd name="connsiteX2" fmla="*/ 191044 w 382085"/>
                  <a:gd name="connsiteY2" fmla="*/ 15739 h 131620"/>
                  <a:gd name="connsiteX3" fmla="*/ 215563 w 382085"/>
                  <a:gd name="connsiteY3" fmla="*/ 4018 h 131620"/>
                  <a:gd name="connsiteX4" fmla="*/ 293390 w 382085"/>
                  <a:gd name="connsiteY4" fmla="*/ 6139 h 131620"/>
                  <a:gd name="connsiteX5" fmla="*/ 380842 w 382085"/>
                  <a:gd name="connsiteY5" fmla="*/ 93527 h 131620"/>
                  <a:gd name="connsiteX6" fmla="*/ 261412 w 382085"/>
                  <a:gd name="connsiteY6" fmla="*/ 125481 h 131620"/>
                  <a:gd name="connsiteX7" fmla="*/ 192951 w 382085"/>
                  <a:gd name="connsiteY7" fmla="*/ 88405 h 131620"/>
                  <a:gd name="connsiteX8" fmla="*/ 191044 w 382085"/>
                  <a:gd name="connsiteY8" fmla="*/ 83351 h 131620"/>
                  <a:gd name="connsiteX9" fmla="*/ 189135 w 382085"/>
                  <a:gd name="connsiteY9" fmla="*/ 88405 h 131620"/>
                  <a:gd name="connsiteX10" fmla="*/ 120674 w 382085"/>
                  <a:gd name="connsiteY10" fmla="*/ 125481 h 131620"/>
                  <a:gd name="connsiteX11" fmla="*/ 1243 w 382085"/>
                  <a:gd name="connsiteY11" fmla="*/ 93528 h 131620"/>
                  <a:gd name="connsiteX12" fmla="*/ 88696 w 382085"/>
                  <a:gd name="connsiteY12" fmla="*/ 6139 h 131620"/>
                  <a:gd name="connsiteX13" fmla="*/ 130218 w 382085"/>
                  <a:gd name="connsiteY13" fmla="*/ 39 h 131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82085" h="131620">
                    <a:moveTo>
                      <a:pt x="130218" y="39"/>
                    </a:moveTo>
                    <a:cubicBezTo>
                      <a:pt x="143401" y="-257"/>
                      <a:pt x="155717" y="1126"/>
                      <a:pt x="166524" y="4017"/>
                    </a:cubicBezTo>
                    <a:lnTo>
                      <a:pt x="191044" y="15739"/>
                    </a:lnTo>
                    <a:lnTo>
                      <a:pt x="215563" y="4018"/>
                    </a:lnTo>
                    <a:cubicBezTo>
                      <a:pt x="237175" y="-1765"/>
                      <a:pt x="264826" y="-1515"/>
                      <a:pt x="293390" y="6139"/>
                    </a:cubicBezTo>
                    <a:cubicBezTo>
                      <a:pt x="350519" y="21447"/>
                      <a:pt x="389673" y="60572"/>
                      <a:pt x="380842" y="93527"/>
                    </a:cubicBezTo>
                    <a:cubicBezTo>
                      <a:pt x="372012" y="126482"/>
                      <a:pt x="318541" y="140789"/>
                      <a:pt x="261412" y="125481"/>
                    </a:cubicBezTo>
                    <a:cubicBezTo>
                      <a:pt x="232848" y="117827"/>
                      <a:pt x="208778" y="104219"/>
                      <a:pt x="192951" y="88405"/>
                    </a:cubicBezTo>
                    <a:lnTo>
                      <a:pt x="191044" y="83351"/>
                    </a:lnTo>
                    <a:lnTo>
                      <a:pt x="189135" y="88405"/>
                    </a:lnTo>
                    <a:cubicBezTo>
                      <a:pt x="173309" y="104219"/>
                      <a:pt x="149239" y="117827"/>
                      <a:pt x="120674" y="125481"/>
                    </a:cubicBezTo>
                    <a:cubicBezTo>
                      <a:pt x="63544" y="140789"/>
                      <a:pt x="10074" y="126483"/>
                      <a:pt x="1243" y="93528"/>
                    </a:cubicBezTo>
                    <a:cubicBezTo>
                      <a:pt x="-7587" y="60572"/>
                      <a:pt x="31566" y="21447"/>
                      <a:pt x="88696" y="6139"/>
                    </a:cubicBezTo>
                    <a:cubicBezTo>
                      <a:pt x="102979" y="2312"/>
                      <a:pt x="117033" y="336"/>
                      <a:pt x="130218" y="39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4" name="月 223">
                <a:extLst>
                  <a:ext uri="{FF2B5EF4-FFF2-40B4-BE49-F238E27FC236}">
                    <a16:creationId xmlns:a16="http://schemas.microsoft.com/office/drawing/2014/main" id="{DEED6DBF-E0E4-4DF4-A17F-20B3D6BCBBAC}"/>
                  </a:ext>
                </a:extLst>
              </p:cNvPr>
              <p:cNvSpPr/>
              <p:nvPr/>
            </p:nvSpPr>
            <p:spPr>
              <a:xfrm rot="1800000">
                <a:off x="3310759" y="4100085"/>
                <a:ext cx="45719" cy="192218"/>
              </a:xfrm>
              <a:prstGeom prst="moon">
                <a:avLst>
                  <a:gd name="adj" fmla="val 63481"/>
                </a:avLst>
              </a:prstGeom>
              <a:solidFill>
                <a:srgbClr val="FF00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5" name="月 224">
                <a:extLst>
                  <a:ext uri="{FF2B5EF4-FFF2-40B4-BE49-F238E27FC236}">
                    <a16:creationId xmlns:a16="http://schemas.microsoft.com/office/drawing/2014/main" id="{B013CA0D-498C-42E8-B1A2-218D4B0F6481}"/>
                  </a:ext>
                </a:extLst>
              </p:cNvPr>
              <p:cNvSpPr/>
              <p:nvPr/>
            </p:nvSpPr>
            <p:spPr>
              <a:xfrm rot="19800000" flipH="1">
                <a:off x="3717953" y="4100085"/>
                <a:ext cx="45719" cy="192218"/>
              </a:xfrm>
              <a:prstGeom prst="moon">
                <a:avLst>
                  <a:gd name="adj" fmla="val 63481"/>
                </a:avLst>
              </a:prstGeom>
              <a:solidFill>
                <a:srgbClr val="FF00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6" name="月 225">
                <a:extLst>
                  <a:ext uri="{FF2B5EF4-FFF2-40B4-BE49-F238E27FC236}">
                    <a16:creationId xmlns:a16="http://schemas.microsoft.com/office/drawing/2014/main" id="{842486C2-ADAF-4959-9DF1-F0A813CC2AA2}"/>
                  </a:ext>
                </a:extLst>
              </p:cNvPr>
              <p:cNvSpPr/>
              <p:nvPr/>
            </p:nvSpPr>
            <p:spPr>
              <a:xfrm rot="6300000" flipH="1">
                <a:off x="3311996" y="3729965"/>
                <a:ext cx="60847" cy="224316"/>
              </a:xfrm>
              <a:prstGeom prst="moon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7" name="月 226">
                <a:extLst>
                  <a:ext uri="{FF2B5EF4-FFF2-40B4-BE49-F238E27FC236}">
                    <a16:creationId xmlns:a16="http://schemas.microsoft.com/office/drawing/2014/main" id="{EF69F3DE-49DA-42A0-916F-16953ECBB2F4}"/>
                  </a:ext>
                </a:extLst>
              </p:cNvPr>
              <p:cNvSpPr/>
              <p:nvPr/>
            </p:nvSpPr>
            <p:spPr>
              <a:xfrm rot="15300000">
                <a:off x="3705288" y="3732690"/>
                <a:ext cx="60847" cy="224316"/>
              </a:xfrm>
              <a:prstGeom prst="moon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206" name="四角形: 上の 2 つの角を丸める 205">
              <a:extLst>
                <a:ext uri="{FF2B5EF4-FFF2-40B4-BE49-F238E27FC236}">
                  <a16:creationId xmlns:a16="http://schemas.microsoft.com/office/drawing/2014/main" id="{234E27D3-2B30-477F-A5C8-08BEC976773B}"/>
                </a:ext>
              </a:extLst>
            </p:cNvPr>
            <p:cNvSpPr/>
            <p:nvPr/>
          </p:nvSpPr>
          <p:spPr>
            <a:xfrm>
              <a:off x="5952149" y="3723606"/>
              <a:ext cx="467702" cy="249154"/>
            </a:xfrm>
            <a:prstGeom prst="round2SameRect">
              <a:avLst>
                <a:gd name="adj1" fmla="val 3917"/>
                <a:gd name="adj2" fmla="val 50000"/>
              </a:avLst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07" name="グループ化 206">
              <a:extLst>
                <a:ext uri="{FF2B5EF4-FFF2-40B4-BE49-F238E27FC236}">
                  <a16:creationId xmlns:a16="http://schemas.microsoft.com/office/drawing/2014/main" id="{D143B85B-0313-482C-9A0A-5A20509E5D66}"/>
                </a:ext>
              </a:extLst>
            </p:cNvPr>
            <p:cNvGrpSpPr/>
            <p:nvPr/>
          </p:nvGrpSpPr>
          <p:grpSpPr>
            <a:xfrm>
              <a:off x="5235118" y="514490"/>
              <a:ext cx="1880560" cy="1891910"/>
              <a:chOff x="1103554" y="4346359"/>
              <a:chExt cx="1880560" cy="2376126"/>
            </a:xfrm>
          </p:grpSpPr>
          <p:sp>
            <p:nvSpPr>
              <p:cNvPr id="208" name="円柱 207">
                <a:extLst>
                  <a:ext uri="{FF2B5EF4-FFF2-40B4-BE49-F238E27FC236}">
                    <a16:creationId xmlns:a16="http://schemas.microsoft.com/office/drawing/2014/main" id="{E454F769-A316-48F9-80DD-2849586121F7}"/>
                  </a:ext>
                </a:extLst>
              </p:cNvPr>
              <p:cNvSpPr/>
              <p:nvPr/>
            </p:nvSpPr>
            <p:spPr>
              <a:xfrm>
                <a:off x="1103554" y="5815109"/>
                <a:ext cx="1880560" cy="907376"/>
              </a:xfrm>
              <a:prstGeom prst="can">
                <a:avLst>
                  <a:gd name="adj" fmla="val 38402"/>
                </a:avLst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" name="円柱 208">
                <a:extLst>
                  <a:ext uri="{FF2B5EF4-FFF2-40B4-BE49-F238E27FC236}">
                    <a16:creationId xmlns:a16="http://schemas.microsoft.com/office/drawing/2014/main" id="{0E070267-C97E-47AE-819E-097B250A4CC5}"/>
                  </a:ext>
                </a:extLst>
              </p:cNvPr>
              <p:cNvSpPr/>
              <p:nvPr/>
            </p:nvSpPr>
            <p:spPr>
              <a:xfrm rot="900000">
                <a:off x="1297803" y="5346383"/>
                <a:ext cx="1313556" cy="648821"/>
              </a:xfrm>
              <a:prstGeom prst="can">
                <a:avLst>
                  <a:gd name="adj" fmla="val 38402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" name="円柱 209">
                <a:extLst>
                  <a:ext uri="{FF2B5EF4-FFF2-40B4-BE49-F238E27FC236}">
                    <a16:creationId xmlns:a16="http://schemas.microsoft.com/office/drawing/2014/main" id="{64BBBCB1-74B6-47F7-AA7F-C42D9F916B99}"/>
                  </a:ext>
                </a:extLst>
              </p:cNvPr>
              <p:cNvSpPr/>
              <p:nvPr/>
            </p:nvSpPr>
            <p:spPr>
              <a:xfrm rot="20700000">
                <a:off x="1654212" y="4816626"/>
                <a:ext cx="1085163" cy="593060"/>
              </a:xfrm>
              <a:prstGeom prst="can">
                <a:avLst>
                  <a:gd name="adj" fmla="val 38402"/>
                </a:avLst>
              </a:prstGeom>
              <a:solidFill>
                <a:srgbClr val="FF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" name="円柱 210">
                <a:extLst>
                  <a:ext uri="{FF2B5EF4-FFF2-40B4-BE49-F238E27FC236}">
                    <a16:creationId xmlns:a16="http://schemas.microsoft.com/office/drawing/2014/main" id="{C71EFF50-E485-4CD9-90AB-6464F15F902A}"/>
                  </a:ext>
                </a:extLst>
              </p:cNvPr>
              <p:cNvSpPr/>
              <p:nvPr/>
            </p:nvSpPr>
            <p:spPr>
              <a:xfrm rot="900000">
                <a:off x="1627080" y="4346359"/>
                <a:ext cx="854713" cy="504112"/>
              </a:xfrm>
              <a:prstGeom prst="can">
                <a:avLst>
                  <a:gd name="adj" fmla="val 38402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2" name="テキスト ボックス 211">
                <a:extLst>
                  <a:ext uri="{FF2B5EF4-FFF2-40B4-BE49-F238E27FC236}">
                    <a16:creationId xmlns:a16="http://schemas.microsoft.com/office/drawing/2014/main" id="{3F769725-E52E-4666-BB02-DD13A63E288C}"/>
                  </a:ext>
                </a:extLst>
              </p:cNvPr>
              <p:cNvSpPr txBox="1"/>
              <p:nvPr/>
            </p:nvSpPr>
            <p:spPr>
              <a:xfrm>
                <a:off x="1560874" y="6233160"/>
                <a:ext cx="946106" cy="43808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b="1" dirty="0">
                    <a:ln>
                      <a:solidFill>
                        <a:schemeClr val="tx1"/>
                      </a:solidFill>
                    </a:ln>
                    <a:solidFill>
                      <a:schemeClr val="bg1"/>
                    </a:solidFill>
                    <a:latin typeface="Arial Black" panose="020B0A04020102020204" pitchFamily="34" charset="0"/>
                    <a:ea typeface="メイリオ" panose="020B0604030504040204" pitchFamily="50" charset="-128"/>
                  </a:rPr>
                  <a:t>10%</a:t>
                </a:r>
                <a:endParaRPr lang="ja-JP" altLang="en-US" b="1" dirty="0">
                  <a:ln>
                    <a:solidFill>
                      <a:schemeClr val="tx1"/>
                    </a:solidFill>
                  </a:ln>
                  <a:solidFill>
                    <a:schemeClr val="bg1"/>
                  </a:solidFill>
                  <a:latin typeface="Arial Black" panose="020B0A04020102020204" pitchFamily="34" charset="0"/>
                  <a:ea typeface="メイリオ" panose="020B0604030504040204" pitchFamily="50" charset="-128"/>
                </a:endParaRPr>
              </a:p>
            </p:txBody>
          </p:sp>
          <p:sp>
            <p:nvSpPr>
              <p:cNvPr id="213" name="テキスト ボックス 212">
                <a:extLst>
                  <a:ext uri="{FF2B5EF4-FFF2-40B4-BE49-F238E27FC236}">
                    <a16:creationId xmlns:a16="http://schemas.microsoft.com/office/drawing/2014/main" id="{26D654FC-0FBF-4EB7-92AD-B65C09362F6B}"/>
                  </a:ext>
                </a:extLst>
              </p:cNvPr>
              <p:cNvSpPr txBox="1"/>
              <p:nvPr/>
            </p:nvSpPr>
            <p:spPr>
              <a:xfrm rot="900000">
                <a:off x="1649294" y="5635096"/>
                <a:ext cx="533949" cy="31332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b="1" dirty="0">
                    <a:ln>
                      <a:solidFill>
                        <a:schemeClr val="tx1"/>
                      </a:solidFill>
                    </a:ln>
                    <a:solidFill>
                      <a:schemeClr val="bg1"/>
                    </a:solidFill>
                    <a:latin typeface="Arial Black" panose="020B0A04020102020204" pitchFamily="34" charset="0"/>
                    <a:ea typeface="メイリオ" panose="020B0604030504040204" pitchFamily="50" charset="-128"/>
                  </a:rPr>
                  <a:t>8%</a:t>
                </a:r>
                <a:endParaRPr lang="ja-JP" altLang="en-US" b="1" dirty="0">
                  <a:ln>
                    <a:solidFill>
                      <a:schemeClr val="tx1"/>
                    </a:solidFill>
                  </a:ln>
                  <a:solidFill>
                    <a:schemeClr val="bg1"/>
                  </a:solidFill>
                  <a:latin typeface="Arial Black" panose="020B0A04020102020204" pitchFamily="34" charset="0"/>
                  <a:ea typeface="メイリオ" panose="020B0604030504040204" pitchFamily="50" charset="-128"/>
                </a:endParaRPr>
              </a:p>
            </p:txBody>
          </p:sp>
          <p:sp>
            <p:nvSpPr>
              <p:cNvPr id="214" name="テキスト ボックス 213">
                <a:extLst>
                  <a:ext uri="{FF2B5EF4-FFF2-40B4-BE49-F238E27FC236}">
                    <a16:creationId xmlns:a16="http://schemas.microsoft.com/office/drawing/2014/main" id="{56D5F75D-275C-4129-B5C0-1D84477EA87F}"/>
                  </a:ext>
                </a:extLst>
              </p:cNvPr>
              <p:cNvSpPr txBox="1"/>
              <p:nvPr/>
            </p:nvSpPr>
            <p:spPr>
              <a:xfrm rot="900000">
                <a:off x="1798104" y="4572973"/>
                <a:ext cx="442069" cy="23538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b="1" dirty="0">
                    <a:ln>
                      <a:solidFill>
                        <a:schemeClr val="tx1"/>
                      </a:solidFill>
                    </a:ln>
                    <a:solidFill>
                      <a:schemeClr val="bg1"/>
                    </a:solidFill>
                    <a:latin typeface="Arial Black" panose="020B0A04020102020204" pitchFamily="34" charset="0"/>
                    <a:ea typeface="メイリオ" panose="020B0604030504040204" pitchFamily="50" charset="-128"/>
                  </a:rPr>
                  <a:t>3%</a:t>
                </a:r>
                <a:endParaRPr lang="ja-JP" altLang="en-US" b="1" dirty="0">
                  <a:ln>
                    <a:solidFill>
                      <a:schemeClr val="tx1"/>
                    </a:solidFill>
                  </a:ln>
                  <a:solidFill>
                    <a:schemeClr val="bg1"/>
                  </a:solidFill>
                  <a:latin typeface="Arial Black" panose="020B0A04020102020204" pitchFamily="34" charset="0"/>
                  <a:ea typeface="メイリオ" panose="020B0604030504040204" pitchFamily="50" charset="-128"/>
                </a:endParaRPr>
              </a:p>
            </p:txBody>
          </p:sp>
          <p:sp>
            <p:nvSpPr>
              <p:cNvPr id="215" name="テキスト ボックス 214">
                <a:extLst>
                  <a:ext uri="{FF2B5EF4-FFF2-40B4-BE49-F238E27FC236}">
                    <a16:creationId xmlns:a16="http://schemas.microsoft.com/office/drawing/2014/main" id="{A7F31D2B-37C0-4707-B7CA-A7AC85624459}"/>
                  </a:ext>
                </a:extLst>
              </p:cNvPr>
              <p:cNvSpPr txBox="1"/>
              <p:nvPr/>
            </p:nvSpPr>
            <p:spPr>
              <a:xfrm rot="20700000">
                <a:off x="1954094" y="5071216"/>
                <a:ext cx="533949" cy="31332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b="1" dirty="0">
                    <a:ln>
                      <a:solidFill>
                        <a:schemeClr val="tx1"/>
                      </a:solidFill>
                    </a:ln>
                    <a:solidFill>
                      <a:schemeClr val="bg1"/>
                    </a:solidFill>
                    <a:latin typeface="Arial Black" panose="020B0A04020102020204" pitchFamily="34" charset="0"/>
                    <a:ea typeface="メイリオ" panose="020B0604030504040204" pitchFamily="50" charset="-128"/>
                  </a:rPr>
                  <a:t>5%</a:t>
                </a:r>
                <a:endParaRPr lang="ja-JP" altLang="en-US" b="1" dirty="0">
                  <a:ln>
                    <a:solidFill>
                      <a:schemeClr val="tx1"/>
                    </a:solidFill>
                  </a:ln>
                  <a:solidFill>
                    <a:schemeClr val="bg1"/>
                  </a:solidFill>
                  <a:latin typeface="Arial Black" panose="020B0A04020102020204" pitchFamily="34" charset="0"/>
                  <a:ea typeface="メイリオ" panose="020B0604030504040204" pitchFamily="50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66</Words>
  <Application>Microsoft Office PowerPoint</Application>
  <PresentationFormat>A4 210 x 297 mm</PresentationFormat>
  <Paragraphs>36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Arial</vt:lpstr>
      <vt:lpstr>Arial Black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pptxb41_消費税10％を持ち上げる女性のイラスト</dc:title>
  <dc:subject>pptxb41_消費税10％を持ち上げる女性のイラスト</dc:subject>
  <dc:creator>でじけろお</dc:creator>
  <cp:revision>1</cp:revision>
  <dcterms:created xsi:type="dcterms:W3CDTF">2018-05-20T00:31:01Z</dcterms:created>
  <dcterms:modified xsi:type="dcterms:W3CDTF">2019-09-18T14:53:09Z</dcterms:modified>
  <cp:version>1</cp:version>
</cp:coreProperties>
</file>