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0" d="100"/>
          <a:sy n="60" d="100"/>
        </p:scale>
        <p:origin x="1230" y="10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1453F79-8CEC-401D-840B-4FF7F7D71D36}"/>
              </a:ext>
            </a:extLst>
          </p:cNvPr>
          <p:cNvGrpSpPr/>
          <p:nvPr/>
        </p:nvGrpSpPr>
        <p:grpSpPr>
          <a:xfrm>
            <a:off x="1383999" y="926173"/>
            <a:ext cx="1286227" cy="2630944"/>
            <a:chOff x="3549574" y="286952"/>
            <a:chExt cx="1880559" cy="3846635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F222D3A8-756C-4D94-9DA5-8666B52C797C}"/>
                </a:ext>
              </a:extLst>
            </p:cNvPr>
            <p:cNvSpPr/>
            <p:nvPr/>
          </p:nvSpPr>
          <p:spPr>
            <a:xfrm>
              <a:off x="3721500" y="1730713"/>
              <a:ext cx="1495853" cy="2293361"/>
            </a:xfrm>
            <a:custGeom>
              <a:avLst/>
              <a:gdLst>
                <a:gd name="connsiteX0" fmla="*/ 55112 w 1495853"/>
                <a:gd name="connsiteY0" fmla="*/ 0 h 2293361"/>
                <a:gd name="connsiteX1" fmla="*/ 70206 w 1495853"/>
                <a:gd name="connsiteY1" fmla="*/ 6253 h 2293361"/>
                <a:gd name="connsiteX2" fmla="*/ 147421 w 1495853"/>
                <a:gd name="connsiteY2" fmla="*/ 83467 h 2293361"/>
                <a:gd name="connsiteX3" fmla="*/ 159591 w 1495853"/>
                <a:gd name="connsiteY3" fmla="*/ 84230 h 2293361"/>
                <a:gd name="connsiteX4" fmla="*/ 361356 w 1495853"/>
                <a:gd name="connsiteY4" fmla="*/ 138293 h 2293361"/>
                <a:gd name="connsiteX5" fmla="*/ 397149 w 1495853"/>
                <a:gd name="connsiteY5" fmla="*/ 200288 h 2293361"/>
                <a:gd name="connsiteX6" fmla="*/ 393039 w 1495853"/>
                <a:gd name="connsiteY6" fmla="*/ 215626 h 2293361"/>
                <a:gd name="connsiteX7" fmla="*/ 311595 w 1495853"/>
                <a:gd name="connsiteY7" fmla="*/ 262648 h 2293361"/>
                <a:gd name="connsiteX8" fmla="*/ 295951 w 1495853"/>
                <a:gd name="connsiteY8" fmla="*/ 258456 h 2293361"/>
                <a:gd name="connsiteX9" fmla="*/ 266487 w 1495853"/>
                <a:gd name="connsiteY9" fmla="*/ 314019 h 2293361"/>
                <a:gd name="connsiteX10" fmla="*/ 400567 w 1495853"/>
                <a:gd name="connsiteY10" fmla="*/ 890069 h 2293361"/>
                <a:gd name="connsiteX11" fmla="*/ 475834 w 1495853"/>
                <a:gd name="connsiteY11" fmla="*/ 944629 h 2293361"/>
                <a:gd name="connsiteX12" fmla="*/ 543294 w 1495853"/>
                <a:gd name="connsiteY12" fmla="*/ 976820 h 2293361"/>
                <a:gd name="connsiteX13" fmla="*/ 623617 w 1495853"/>
                <a:gd name="connsiteY13" fmla="*/ 922665 h 2293361"/>
                <a:gd name="connsiteX14" fmla="*/ 733890 w 1495853"/>
                <a:gd name="connsiteY14" fmla="*/ 900402 h 2293361"/>
                <a:gd name="connsiteX15" fmla="*/ 844163 w 1495853"/>
                <a:gd name="connsiteY15" fmla="*/ 922665 h 2293361"/>
                <a:gd name="connsiteX16" fmla="*/ 924325 w 1495853"/>
                <a:gd name="connsiteY16" fmla="*/ 976712 h 2293361"/>
                <a:gd name="connsiteX17" fmla="*/ 989350 w 1495853"/>
                <a:gd name="connsiteY17" fmla="*/ 946156 h 2293361"/>
                <a:gd name="connsiteX18" fmla="*/ 1064940 w 1495853"/>
                <a:gd name="connsiteY18" fmla="*/ 892044 h 2293361"/>
                <a:gd name="connsiteX19" fmla="*/ 1202443 w 1495853"/>
                <a:gd name="connsiteY19" fmla="*/ 316802 h 2293361"/>
                <a:gd name="connsiteX20" fmla="*/ 1173390 w 1495853"/>
                <a:gd name="connsiteY20" fmla="*/ 261217 h 2293361"/>
                <a:gd name="connsiteX21" fmla="*/ 1133798 w 1495853"/>
                <a:gd name="connsiteY21" fmla="*/ 256005 h 2293361"/>
                <a:gd name="connsiteX22" fmla="*/ 1102814 w 1495853"/>
                <a:gd name="connsiteY22" fmla="*/ 215626 h 2293361"/>
                <a:gd name="connsiteX23" fmla="*/ 1098704 w 1495853"/>
                <a:gd name="connsiteY23" fmla="*/ 200288 h 2293361"/>
                <a:gd name="connsiteX24" fmla="*/ 1134497 w 1495853"/>
                <a:gd name="connsiteY24" fmla="*/ 138293 h 2293361"/>
                <a:gd name="connsiteX25" fmla="*/ 1336263 w 1495853"/>
                <a:gd name="connsiteY25" fmla="*/ 84230 h 2293361"/>
                <a:gd name="connsiteX26" fmla="*/ 1348432 w 1495853"/>
                <a:gd name="connsiteY26" fmla="*/ 83467 h 2293361"/>
                <a:gd name="connsiteX27" fmla="*/ 1425648 w 1495853"/>
                <a:gd name="connsiteY27" fmla="*/ 6253 h 2293361"/>
                <a:gd name="connsiteX28" fmla="*/ 1440742 w 1495853"/>
                <a:gd name="connsiteY28" fmla="*/ 0 h 2293361"/>
                <a:gd name="connsiteX29" fmla="*/ 1455836 w 1495853"/>
                <a:gd name="connsiteY29" fmla="*/ 6252 h 2293361"/>
                <a:gd name="connsiteX30" fmla="*/ 1460572 w 1495853"/>
                <a:gd name="connsiteY30" fmla="*/ 10988 h 2293361"/>
                <a:gd name="connsiteX31" fmla="*/ 1460572 w 1495853"/>
                <a:gd name="connsiteY31" fmla="*/ 50648 h 2293361"/>
                <a:gd name="connsiteX32" fmla="*/ 1399271 w 1495853"/>
                <a:gd name="connsiteY32" fmla="*/ 111947 h 2293361"/>
                <a:gd name="connsiteX33" fmla="*/ 1459582 w 1495853"/>
                <a:gd name="connsiteY33" fmla="*/ 77127 h 2293361"/>
                <a:gd name="connsiteX34" fmla="*/ 1475781 w 1495853"/>
                <a:gd name="connsiteY34" fmla="*/ 74993 h 2293361"/>
                <a:gd name="connsiteX35" fmla="*/ 1488743 w 1495853"/>
                <a:gd name="connsiteY35" fmla="*/ 84940 h 2293361"/>
                <a:gd name="connsiteX36" fmla="*/ 1492092 w 1495853"/>
                <a:gd name="connsiteY36" fmla="*/ 90739 h 2293361"/>
                <a:gd name="connsiteX37" fmla="*/ 1481828 w 1495853"/>
                <a:gd name="connsiteY37" fmla="*/ 129048 h 2293361"/>
                <a:gd name="connsiteX38" fmla="*/ 1473980 w 1495853"/>
                <a:gd name="connsiteY38" fmla="*/ 133579 h 2293361"/>
                <a:gd name="connsiteX39" fmla="*/ 1482584 w 1495853"/>
                <a:gd name="connsiteY39" fmla="*/ 144791 h 2293361"/>
                <a:gd name="connsiteX40" fmla="*/ 1484317 w 1495853"/>
                <a:gd name="connsiteY40" fmla="*/ 151260 h 2293361"/>
                <a:gd name="connsiteX41" fmla="*/ 1464486 w 1495853"/>
                <a:gd name="connsiteY41" fmla="*/ 185607 h 2293361"/>
                <a:gd name="connsiteX42" fmla="*/ 1367071 w 1495853"/>
                <a:gd name="connsiteY42" fmla="*/ 211708 h 2293361"/>
                <a:gd name="connsiteX43" fmla="*/ 1365916 w 1495853"/>
                <a:gd name="connsiteY43" fmla="*/ 211556 h 2293361"/>
                <a:gd name="connsiteX44" fmla="*/ 1355346 w 1495853"/>
                <a:gd name="connsiteY44" fmla="*/ 216806 h 2293361"/>
                <a:gd name="connsiteX45" fmla="*/ 1330347 w 1495853"/>
                <a:gd name="connsiteY45" fmla="*/ 223505 h 2293361"/>
                <a:gd name="connsiteX46" fmla="*/ 1347934 w 1495853"/>
                <a:gd name="connsiteY46" fmla="*/ 257151 h 2293361"/>
                <a:gd name="connsiteX47" fmla="*/ 1167734 w 1495853"/>
                <a:gd name="connsiteY47" fmla="*/ 1011012 h 2293361"/>
                <a:gd name="connsiteX48" fmla="*/ 1068673 w 1495853"/>
                <a:gd name="connsiteY48" fmla="*/ 1081926 h 2293361"/>
                <a:gd name="connsiteX49" fmla="*/ 1006616 w 1495853"/>
                <a:gd name="connsiteY49" fmla="*/ 1111087 h 2293361"/>
                <a:gd name="connsiteX50" fmla="*/ 1011434 w 1495853"/>
                <a:gd name="connsiteY50" fmla="*/ 1126606 h 2293361"/>
                <a:gd name="connsiteX51" fmla="*/ 1017189 w 1495853"/>
                <a:gd name="connsiteY51" fmla="*/ 1183701 h 2293361"/>
                <a:gd name="connsiteX52" fmla="*/ 1017189 w 1495853"/>
                <a:gd name="connsiteY52" fmla="*/ 1696090 h 2293361"/>
                <a:gd name="connsiteX53" fmla="*/ 1101812 w 1495853"/>
                <a:gd name="connsiteY53" fmla="*/ 1741439 h 2293361"/>
                <a:gd name="connsiteX54" fmla="*/ 1397440 w 1495853"/>
                <a:gd name="connsiteY54" fmla="*/ 2288127 h 2293361"/>
                <a:gd name="connsiteX55" fmla="*/ 1201427 w 1495853"/>
                <a:gd name="connsiteY55" fmla="*/ 2289789 h 2293361"/>
                <a:gd name="connsiteX56" fmla="*/ 732103 w 1495853"/>
                <a:gd name="connsiteY56" fmla="*/ 1826202 h 2293361"/>
                <a:gd name="connsiteX57" fmla="*/ 266334 w 1495853"/>
                <a:gd name="connsiteY57" fmla="*/ 2293361 h 2293361"/>
                <a:gd name="connsiteX58" fmla="*/ 70314 w 1495853"/>
                <a:gd name="connsiteY58" fmla="*/ 2293197 h 2293361"/>
                <a:gd name="connsiteX59" fmla="*/ 361758 w 1495853"/>
                <a:gd name="connsiteY59" fmla="*/ 1744266 h 2293361"/>
                <a:gd name="connsiteX60" fmla="*/ 450591 w 1495853"/>
                <a:gd name="connsiteY60" fmla="*/ 1695783 h 2293361"/>
                <a:gd name="connsiteX61" fmla="*/ 450591 w 1495853"/>
                <a:gd name="connsiteY61" fmla="*/ 1183701 h 2293361"/>
                <a:gd name="connsiteX62" fmla="*/ 456347 w 1495853"/>
                <a:gd name="connsiteY62" fmla="*/ 1126606 h 2293361"/>
                <a:gd name="connsiteX63" fmla="*/ 461144 w 1495853"/>
                <a:gd name="connsiteY63" fmla="*/ 1111152 h 2293361"/>
                <a:gd name="connsiteX64" fmla="*/ 395704 w 1495853"/>
                <a:gd name="connsiteY64" fmla="*/ 1079925 h 2293361"/>
                <a:gd name="connsiteX65" fmla="*/ 297066 w 1495853"/>
                <a:gd name="connsiteY65" fmla="*/ 1008423 h 2293361"/>
                <a:gd name="connsiteX66" fmla="*/ 121353 w 1495853"/>
                <a:gd name="connsiteY66" fmla="*/ 253503 h 2293361"/>
                <a:gd name="connsiteX67" fmla="*/ 140774 w 1495853"/>
                <a:gd name="connsiteY67" fmla="*/ 216878 h 2293361"/>
                <a:gd name="connsiteX68" fmla="*/ 140507 w 1495853"/>
                <a:gd name="connsiteY68" fmla="*/ 216806 h 2293361"/>
                <a:gd name="connsiteX69" fmla="*/ 129938 w 1495853"/>
                <a:gd name="connsiteY69" fmla="*/ 211556 h 2293361"/>
                <a:gd name="connsiteX70" fmla="*/ 128782 w 1495853"/>
                <a:gd name="connsiteY70" fmla="*/ 211708 h 2293361"/>
                <a:gd name="connsiteX71" fmla="*/ 31367 w 1495853"/>
                <a:gd name="connsiteY71" fmla="*/ 185607 h 2293361"/>
                <a:gd name="connsiteX72" fmla="*/ 11536 w 1495853"/>
                <a:gd name="connsiteY72" fmla="*/ 151260 h 2293361"/>
                <a:gd name="connsiteX73" fmla="*/ 13269 w 1495853"/>
                <a:gd name="connsiteY73" fmla="*/ 144791 h 2293361"/>
                <a:gd name="connsiteX74" fmla="*/ 21873 w 1495853"/>
                <a:gd name="connsiteY74" fmla="*/ 133579 h 2293361"/>
                <a:gd name="connsiteX75" fmla="*/ 14025 w 1495853"/>
                <a:gd name="connsiteY75" fmla="*/ 129048 h 2293361"/>
                <a:gd name="connsiteX76" fmla="*/ 3761 w 1495853"/>
                <a:gd name="connsiteY76" fmla="*/ 90739 h 2293361"/>
                <a:gd name="connsiteX77" fmla="*/ 7110 w 1495853"/>
                <a:gd name="connsiteY77" fmla="*/ 84940 h 2293361"/>
                <a:gd name="connsiteX78" fmla="*/ 20072 w 1495853"/>
                <a:gd name="connsiteY78" fmla="*/ 74993 h 2293361"/>
                <a:gd name="connsiteX79" fmla="*/ 36271 w 1495853"/>
                <a:gd name="connsiteY79" fmla="*/ 77127 h 2293361"/>
                <a:gd name="connsiteX80" fmla="*/ 96582 w 1495853"/>
                <a:gd name="connsiteY80" fmla="*/ 111947 h 2293361"/>
                <a:gd name="connsiteX81" fmla="*/ 35281 w 1495853"/>
                <a:gd name="connsiteY81" fmla="*/ 50648 h 2293361"/>
                <a:gd name="connsiteX82" fmla="*/ 35281 w 1495853"/>
                <a:gd name="connsiteY82" fmla="*/ 10988 h 2293361"/>
                <a:gd name="connsiteX83" fmla="*/ 40017 w 1495853"/>
                <a:gd name="connsiteY83" fmla="*/ 6252 h 2293361"/>
                <a:gd name="connsiteX84" fmla="*/ 55112 w 1495853"/>
                <a:gd name="connsiteY84" fmla="*/ 0 h 2293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1495853" h="2293361">
                  <a:moveTo>
                    <a:pt x="55112" y="0"/>
                  </a:moveTo>
                  <a:cubicBezTo>
                    <a:pt x="60575" y="0"/>
                    <a:pt x="66038" y="2084"/>
                    <a:pt x="70206" y="6253"/>
                  </a:cubicBezTo>
                  <a:lnTo>
                    <a:pt x="147421" y="83467"/>
                  </a:lnTo>
                  <a:lnTo>
                    <a:pt x="159591" y="84230"/>
                  </a:lnTo>
                  <a:lnTo>
                    <a:pt x="361356" y="138293"/>
                  </a:lnTo>
                  <a:cubicBezTo>
                    <a:pt x="388359" y="145529"/>
                    <a:pt x="404385" y="173285"/>
                    <a:pt x="397149" y="200288"/>
                  </a:cubicBezTo>
                  <a:lnTo>
                    <a:pt x="393039" y="215626"/>
                  </a:lnTo>
                  <a:cubicBezTo>
                    <a:pt x="383534" y="251101"/>
                    <a:pt x="347070" y="272154"/>
                    <a:pt x="311595" y="262648"/>
                  </a:cubicBezTo>
                  <a:lnTo>
                    <a:pt x="295951" y="258456"/>
                  </a:lnTo>
                  <a:lnTo>
                    <a:pt x="266487" y="314019"/>
                  </a:lnTo>
                  <a:cubicBezTo>
                    <a:pt x="183964" y="511572"/>
                    <a:pt x="234309" y="744678"/>
                    <a:pt x="400567" y="890069"/>
                  </a:cubicBezTo>
                  <a:cubicBezTo>
                    <a:pt x="424318" y="910839"/>
                    <a:pt x="449528" y="929026"/>
                    <a:pt x="475834" y="944629"/>
                  </a:cubicBezTo>
                  <a:lnTo>
                    <a:pt x="543294" y="976820"/>
                  </a:lnTo>
                  <a:lnTo>
                    <a:pt x="623617" y="922665"/>
                  </a:lnTo>
                  <a:cubicBezTo>
                    <a:pt x="657511" y="908329"/>
                    <a:pt x="694775" y="900402"/>
                    <a:pt x="733890" y="900402"/>
                  </a:cubicBezTo>
                  <a:cubicBezTo>
                    <a:pt x="773006" y="900402"/>
                    <a:pt x="810270" y="908329"/>
                    <a:pt x="844163" y="922665"/>
                  </a:cubicBezTo>
                  <a:lnTo>
                    <a:pt x="924325" y="976712"/>
                  </a:lnTo>
                  <a:lnTo>
                    <a:pt x="989350" y="946156"/>
                  </a:lnTo>
                  <a:cubicBezTo>
                    <a:pt x="1015748" y="930709"/>
                    <a:pt x="1041066" y="912673"/>
                    <a:pt x="1064940" y="892044"/>
                  </a:cubicBezTo>
                  <a:cubicBezTo>
                    <a:pt x="1232060" y="747644"/>
                    <a:pt x="1283790" y="514841"/>
                    <a:pt x="1202443" y="316802"/>
                  </a:cubicBezTo>
                  <a:lnTo>
                    <a:pt x="1173390" y="261217"/>
                  </a:lnTo>
                  <a:lnTo>
                    <a:pt x="1133798" y="256005"/>
                  </a:lnTo>
                  <a:cubicBezTo>
                    <a:pt x="1119059" y="247495"/>
                    <a:pt x="1107567" y="233364"/>
                    <a:pt x="1102814" y="215626"/>
                  </a:cubicBezTo>
                  <a:lnTo>
                    <a:pt x="1098704" y="200288"/>
                  </a:lnTo>
                  <a:cubicBezTo>
                    <a:pt x="1091469" y="173285"/>
                    <a:pt x="1107494" y="145529"/>
                    <a:pt x="1134497" y="138293"/>
                  </a:cubicBezTo>
                  <a:lnTo>
                    <a:pt x="1336263" y="84230"/>
                  </a:lnTo>
                  <a:lnTo>
                    <a:pt x="1348432" y="83467"/>
                  </a:lnTo>
                  <a:lnTo>
                    <a:pt x="1425648" y="6253"/>
                  </a:lnTo>
                  <a:cubicBezTo>
                    <a:pt x="1429816" y="2084"/>
                    <a:pt x="1435278" y="0"/>
                    <a:pt x="1440742" y="0"/>
                  </a:cubicBezTo>
                  <a:cubicBezTo>
                    <a:pt x="1446205" y="0"/>
                    <a:pt x="1451667" y="2084"/>
                    <a:pt x="1455836" y="6252"/>
                  </a:cubicBezTo>
                  <a:lnTo>
                    <a:pt x="1460572" y="10988"/>
                  </a:lnTo>
                  <a:cubicBezTo>
                    <a:pt x="1471523" y="21940"/>
                    <a:pt x="1471524" y="39697"/>
                    <a:pt x="1460572" y="50648"/>
                  </a:cubicBezTo>
                  <a:lnTo>
                    <a:pt x="1399271" y="111947"/>
                  </a:lnTo>
                  <a:lnTo>
                    <a:pt x="1459582" y="77127"/>
                  </a:lnTo>
                  <a:cubicBezTo>
                    <a:pt x="1464687" y="74179"/>
                    <a:pt x="1470504" y="73579"/>
                    <a:pt x="1475781" y="74993"/>
                  </a:cubicBezTo>
                  <a:cubicBezTo>
                    <a:pt x="1481059" y="76408"/>
                    <a:pt x="1485796" y="79834"/>
                    <a:pt x="1488743" y="84940"/>
                  </a:cubicBezTo>
                  <a:lnTo>
                    <a:pt x="1492092" y="90739"/>
                  </a:lnTo>
                  <a:cubicBezTo>
                    <a:pt x="1499836" y="104153"/>
                    <a:pt x="1495240" y="121304"/>
                    <a:pt x="1481828" y="129048"/>
                  </a:cubicBezTo>
                  <a:lnTo>
                    <a:pt x="1473980" y="133579"/>
                  </a:lnTo>
                  <a:lnTo>
                    <a:pt x="1482584" y="144791"/>
                  </a:lnTo>
                  <a:lnTo>
                    <a:pt x="1484317" y="151260"/>
                  </a:lnTo>
                  <a:cubicBezTo>
                    <a:pt x="1488326" y="166220"/>
                    <a:pt x="1479447" y="181598"/>
                    <a:pt x="1464486" y="185607"/>
                  </a:cubicBezTo>
                  <a:lnTo>
                    <a:pt x="1367071" y="211708"/>
                  </a:lnTo>
                  <a:lnTo>
                    <a:pt x="1365916" y="211556"/>
                  </a:lnTo>
                  <a:lnTo>
                    <a:pt x="1355346" y="216806"/>
                  </a:lnTo>
                  <a:lnTo>
                    <a:pt x="1330347" y="223505"/>
                  </a:lnTo>
                  <a:lnTo>
                    <a:pt x="1347934" y="257151"/>
                  </a:lnTo>
                  <a:cubicBezTo>
                    <a:pt x="1454540" y="516684"/>
                    <a:pt x="1386747" y="821775"/>
                    <a:pt x="1167734" y="1011012"/>
                  </a:cubicBezTo>
                  <a:cubicBezTo>
                    <a:pt x="1136447" y="1038046"/>
                    <a:pt x="1103268" y="1061683"/>
                    <a:pt x="1068673" y="1081926"/>
                  </a:cubicBezTo>
                  <a:lnTo>
                    <a:pt x="1006616" y="1111087"/>
                  </a:lnTo>
                  <a:lnTo>
                    <a:pt x="1011434" y="1126606"/>
                  </a:lnTo>
                  <a:cubicBezTo>
                    <a:pt x="1015207" y="1145048"/>
                    <a:pt x="1017189" y="1164143"/>
                    <a:pt x="1017189" y="1183701"/>
                  </a:cubicBezTo>
                  <a:lnTo>
                    <a:pt x="1017189" y="1696090"/>
                  </a:lnTo>
                  <a:lnTo>
                    <a:pt x="1101812" y="1741439"/>
                  </a:lnTo>
                  <a:cubicBezTo>
                    <a:pt x="1278483" y="1859356"/>
                    <a:pt x="1395505" y="2059838"/>
                    <a:pt x="1397440" y="2288127"/>
                  </a:cubicBezTo>
                  <a:lnTo>
                    <a:pt x="1201427" y="2289789"/>
                  </a:lnTo>
                  <a:cubicBezTo>
                    <a:pt x="1199244" y="2032425"/>
                    <a:pt x="989474" y="1825219"/>
                    <a:pt x="732103" y="1826202"/>
                  </a:cubicBezTo>
                  <a:cubicBezTo>
                    <a:pt x="474732" y="1827185"/>
                    <a:pt x="266551" y="2035988"/>
                    <a:pt x="266334" y="2293361"/>
                  </a:cubicBezTo>
                  <a:lnTo>
                    <a:pt x="70314" y="2293197"/>
                  </a:lnTo>
                  <a:cubicBezTo>
                    <a:pt x="70506" y="2064900"/>
                    <a:pt x="185992" y="1863530"/>
                    <a:pt x="361758" y="1744266"/>
                  </a:cubicBezTo>
                  <a:lnTo>
                    <a:pt x="450591" y="1695783"/>
                  </a:lnTo>
                  <a:lnTo>
                    <a:pt x="450591" y="1183701"/>
                  </a:lnTo>
                  <a:cubicBezTo>
                    <a:pt x="450591" y="1164143"/>
                    <a:pt x="452573" y="1145048"/>
                    <a:pt x="456347" y="1126606"/>
                  </a:cubicBezTo>
                  <a:lnTo>
                    <a:pt x="461144" y="1111152"/>
                  </a:lnTo>
                  <a:lnTo>
                    <a:pt x="395704" y="1079925"/>
                  </a:lnTo>
                  <a:cubicBezTo>
                    <a:pt x="361230" y="1059477"/>
                    <a:pt x="328192" y="1035643"/>
                    <a:pt x="297066" y="1008423"/>
                  </a:cubicBezTo>
                  <a:cubicBezTo>
                    <a:pt x="79183" y="817886"/>
                    <a:pt x="13205" y="512398"/>
                    <a:pt x="121353" y="253503"/>
                  </a:cubicBezTo>
                  <a:lnTo>
                    <a:pt x="140774" y="216878"/>
                  </a:lnTo>
                  <a:lnTo>
                    <a:pt x="140507" y="216806"/>
                  </a:lnTo>
                  <a:lnTo>
                    <a:pt x="129938" y="211556"/>
                  </a:lnTo>
                  <a:lnTo>
                    <a:pt x="128782" y="211708"/>
                  </a:lnTo>
                  <a:lnTo>
                    <a:pt x="31367" y="185607"/>
                  </a:lnTo>
                  <a:cubicBezTo>
                    <a:pt x="16406" y="181598"/>
                    <a:pt x="7527" y="166220"/>
                    <a:pt x="11536" y="151260"/>
                  </a:cubicBezTo>
                  <a:lnTo>
                    <a:pt x="13269" y="144791"/>
                  </a:lnTo>
                  <a:lnTo>
                    <a:pt x="21873" y="133579"/>
                  </a:lnTo>
                  <a:lnTo>
                    <a:pt x="14025" y="129048"/>
                  </a:lnTo>
                  <a:cubicBezTo>
                    <a:pt x="613" y="121304"/>
                    <a:pt x="-3983" y="104153"/>
                    <a:pt x="3761" y="90739"/>
                  </a:cubicBezTo>
                  <a:lnTo>
                    <a:pt x="7110" y="84940"/>
                  </a:lnTo>
                  <a:cubicBezTo>
                    <a:pt x="10057" y="79834"/>
                    <a:pt x="14794" y="76408"/>
                    <a:pt x="20072" y="74993"/>
                  </a:cubicBezTo>
                  <a:cubicBezTo>
                    <a:pt x="25349" y="73579"/>
                    <a:pt x="31166" y="74179"/>
                    <a:pt x="36271" y="77127"/>
                  </a:cubicBezTo>
                  <a:lnTo>
                    <a:pt x="96582" y="111947"/>
                  </a:lnTo>
                  <a:lnTo>
                    <a:pt x="35281" y="50648"/>
                  </a:lnTo>
                  <a:cubicBezTo>
                    <a:pt x="24329" y="39697"/>
                    <a:pt x="24330" y="21940"/>
                    <a:pt x="35281" y="10988"/>
                  </a:cubicBezTo>
                  <a:lnTo>
                    <a:pt x="40017" y="6252"/>
                  </a:lnTo>
                  <a:cubicBezTo>
                    <a:pt x="44186" y="2084"/>
                    <a:pt x="49648" y="0"/>
                    <a:pt x="55112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" name="円柱 3">
              <a:extLst>
                <a:ext uri="{FF2B5EF4-FFF2-40B4-BE49-F238E27FC236}">
                  <a16:creationId xmlns:a16="http://schemas.microsoft.com/office/drawing/2014/main" id="{7CD9DD45-5D65-49B4-A7F1-401A142B6D7B}"/>
                </a:ext>
              </a:extLst>
            </p:cNvPr>
            <p:cNvSpPr/>
            <p:nvPr/>
          </p:nvSpPr>
          <p:spPr>
            <a:xfrm>
              <a:off x="3549574" y="286952"/>
              <a:ext cx="1880559" cy="1673524"/>
            </a:xfrm>
            <a:prstGeom prst="can">
              <a:avLst>
                <a:gd name="adj" fmla="val 38402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105673D3-FA18-4FE9-B19E-A1D4D294E871}"/>
                </a:ext>
              </a:extLst>
            </p:cNvPr>
            <p:cNvSpPr/>
            <p:nvPr/>
          </p:nvSpPr>
          <p:spPr>
            <a:xfrm>
              <a:off x="3661348" y="3976183"/>
              <a:ext cx="330380" cy="157404"/>
            </a:xfrm>
            <a:custGeom>
              <a:avLst/>
              <a:gdLst>
                <a:gd name="connsiteX0" fmla="*/ 100262 w 392689"/>
                <a:gd name="connsiteY0" fmla="*/ 0 h 200523"/>
                <a:gd name="connsiteX1" fmla="*/ 147419 w 392689"/>
                <a:gd name="connsiteY1" fmla="*/ 0 h 200523"/>
                <a:gd name="connsiteX2" fmla="*/ 268361 w 392689"/>
                <a:gd name="connsiteY2" fmla="*/ 0 h 200523"/>
                <a:gd name="connsiteX3" fmla="*/ 392689 w 392689"/>
                <a:gd name="connsiteY3" fmla="*/ 0 h 200523"/>
                <a:gd name="connsiteX4" fmla="*/ 392689 w 392689"/>
                <a:gd name="connsiteY4" fmla="*/ 168305 h 200523"/>
                <a:gd name="connsiteX5" fmla="*/ 360471 w 392689"/>
                <a:gd name="connsiteY5" fmla="*/ 200523 h 200523"/>
                <a:gd name="connsiteX6" fmla="*/ 336404 w 392689"/>
                <a:gd name="connsiteY6" fmla="*/ 200523 h 200523"/>
                <a:gd name="connsiteX7" fmla="*/ 179637 w 392689"/>
                <a:gd name="connsiteY7" fmla="*/ 200523 h 200523"/>
                <a:gd name="connsiteX8" fmla="*/ 32218 w 392689"/>
                <a:gd name="connsiteY8" fmla="*/ 200523 h 200523"/>
                <a:gd name="connsiteX9" fmla="*/ 0 w 392689"/>
                <a:gd name="connsiteY9" fmla="*/ 168305 h 200523"/>
                <a:gd name="connsiteX10" fmla="*/ 0 w 392689"/>
                <a:gd name="connsiteY10" fmla="*/ 100262 h 200523"/>
                <a:gd name="connsiteX11" fmla="*/ 100262 w 392689"/>
                <a:gd name="connsiteY11" fmla="*/ 0 h 200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92689" h="200523">
                  <a:moveTo>
                    <a:pt x="100262" y="0"/>
                  </a:moveTo>
                  <a:lnTo>
                    <a:pt x="147419" y="0"/>
                  </a:lnTo>
                  <a:lnTo>
                    <a:pt x="268361" y="0"/>
                  </a:lnTo>
                  <a:lnTo>
                    <a:pt x="392689" y="0"/>
                  </a:lnTo>
                  <a:lnTo>
                    <a:pt x="392689" y="168305"/>
                  </a:lnTo>
                  <a:cubicBezTo>
                    <a:pt x="392689" y="186099"/>
                    <a:pt x="378265" y="200523"/>
                    <a:pt x="360471" y="200523"/>
                  </a:cubicBezTo>
                  <a:lnTo>
                    <a:pt x="336404" y="200523"/>
                  </a:lnTo>
                  <a:lnTo>
                    <a:pt x="179637" y="200523"/>
                  </a:lnTo>
                  <a:lnTo>
                    <a:pt x="32218" y="200523"/>
                  </a:lnTo>
                  <a:cubicBezTo>
                    <a:pt x="14424" y="200523"/>
                    <a:pt x="0" y="186099"/>
                    <a:pt x="0" y="168305"/>
                  </a:cubicBezTo>
                  <a:lnTo>
                    <a:pt x="0" y="100262"/>
                  </a:lnTo>
                  <a:cubicBezTo>
                    <a:pt x="0" y="44889"/>
                    <a:pt x="44889" y="0"/>
                    <a:pt x="100262" y="0"/>
                  </a:cubicBezTo>
                  <a:close/>
                </a:path>
              </a:pathLst>
            </a:custGeom>
            <a:solidFill>
              <a:srgbClr val="6633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3B16A5F7-B995-4B73-8F0B-1FA3B86D6371}"/>
                </a:ext>
              </a:extLst>
            </p:cNvPr>
            <p:cNvSpPr/>
            <p:nvPr/>
          </p:nvSpPr>
          <p:spPr>
            <a:xfrm flipH="1">
              <a:off x="4901012" y="3976183"/>
              <a:ext cx="330380" cy="157404"/>
            </a:xfrm>
            <a:custGeom>
              <a:avLst/>
              <a:gdLst>
                <a:gd name="connsiteX0" fmla="*/ 100262 w 392689"/>
                <a:gd name="connsiteY0" fmla="*/ 0 h 200523"/>
                <a:gd name="connsiteX1" fmla="*/ 147419 w 392689"/>
                <a:gd name="connsiteY1" fmla="*/ 0 h 200523"/>
                <a:gd name="connsiteX2" fmla="*/ 268361 w 392689"/>
                <a:gd name="connsiteY2" fmla="*/ 0 h 200523"/>
                <a:gd name="connsiteX3" fmla="*/ 392689 w 392689"/>
                <a:gd name="connsiteY3" fmla="*/ 0 h 200523"/>
                <a:gd name="connsiteX4" fmla="*/ 392689 w 392689"/>
                <a:gd name="connsiteY4" fmla="*/ 168305 h 200523"/>
                <a:gd name="connsiteX5" fmla="*/ 360471 w 392689"/>
                <a:gd name="connsiteY5" fmla="*/ 200523 h 200523"/>
                <a:gd name="connsiteX6" fmla="*/ 336404 w 392689"/>
                <a:gd name="connsiteY6" fmla="*/ 200523 h 200523"/>
                <a:gd name="connsiteX7" fmla="*/ 179637 w 392689"/>
                <a:gd name="connsiteY7" fmla="*/ 200523 h 200523"/>
                <a:gd name="connsiteX8" fmla="*/ 32218 w 392689"/>
                <a:gd name="connsiteY8" fmla="*/ 200523 h 200523"/>
                <a:gd name="connsiteX9" fmla="*/ 0 w 392689"/>
                <a:gd name="connsiteY9" fmla="*/ 168305 h 200523"/>
                <a:gd name="connsiteX10" fmla="*/ 0 w 392689"/>
                <a:gd name="connsiteY10" fmla="*/ 100262 h 200523"/>
                <a:gd name="connsiteX11" fmla="*/ 100262 w 392689"/>
                <a:gd name="connsiteY11" fmla="*/ 0 h 200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92689" h="200523">
                  <a:moveTo>
                    <a:pt x="100262" y="0"/>
                  </a:moveTo>
                  <a:lnTo>
                    <a:pt x="147419" y="0"/>
                  </a:lnTo>
                  <a:lnTo>
                    <a:pt x="268361" y="0"/>
                  </a:lnTo>
                  <a:lnTo>
                    <a:pt x="392689" y="0"/>
                  </a:lnTo>
                  <a:lnTo>
                    <a:pt x="392689" y="168305"/>
                  </a:lnTo>
                  <a:cubicBezTo>
                    <a:pt x="392689" y="186099"/>
                    <a:pt x="378265" y="200523"/>
                    <a:pt x="360471" y="200523"/>
                  </a:cubicBezTo>
                  <a:lnTo>
                    <a:pt x="336404" y="200523"/>
                  </a:lnTo>
                  <a:lnTo>
                    <a:pt x="179637" y="200523"/>
                  </a:lnTo>
                  <a:lnTo>
                    <a:pt x="32218" y="200523"/>
                  </a:lnTo>
                  <a:cubicBezTo>
                    <a:pt x="14424" y="200523"/>
                    <a:pt x="0" y="186099"/>
                    <a:pt x="0" y="168305"/>
                  </a:cubicBezTo>
                  <a:lnTo>
                    <a:pt x="0" y="100262"/>
                  </a:lnTo>
                  <a:cubicBezTo>
                    <a:pt x="0" y="44889"/>
                    <a:pt x="44889" y="0"/>
                    <a:pt x="100262" y="0"/>
                  </a:cubicBezTo>
                  <a:close/>
                </a:path>
              </a:pathLst>
            </a:custGeom>
            <a:solidFill>
              <a:srgbClr val="6633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9EAC00D1-910C-4F2A-8DC4-01987784D536}"/>
                </a:ext>
              </a:extLst>
            </p:cNvPr>
            <p:cNvSpPr/>
            <p:nvPr/>
          </p:nvSpPr>
          <p:spPr>
            <a:xfrm>
              <a:off x="3766284" y="3314493"/>
              <a:ext cx="1377747" cy="677149"/>
            </a:xfrm>
            <a:custGeom>
              <a:avLst/>
              <a:gdLst>
                <a:gd name="connsiteX0" fmla="*/ 682910 w 1377747"/>
                <a:gd name="connsiteY0" fmla="*/ 28 h 677149"/>
                <a:gd name="connsiteX1" fmla="*/ 1377747 w 1377747"/>
                <a:gd name="connsiteY1" fmla="*/ 657491 h 677149"/>
                <a:gd name="connsiteX2" fmla="*/ 1120857 w 1377747"/>
                <a:gd name="connsiteY2" fmla="*/ 669387 h 677149"/>
                <a:gd name="connsiteX3" fmla="*/ 685222 w 1377747"/>
                <a:gd name="connsiteY3" fmla="*/ 257184 h 677149"/>
                <a:gd name="connsiteX4" fmla="*/ 257065 w 1377747"/>
                <a:gd name="connsiteY4" fmla="*/ 677149 h 677149"/>
                <a:gd name="connsiteX5" fmla="*/ 0 w 1377747"/>
                <a:gd name="connsiteY5" fmla="*/ 669871 h 677149"/>
                <a:gd name="connsiteX6" fmla="*/ 682910 w 1377747"/>
                <a:gd name="connsiteY6" fmla="*/ 28 h 67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7747" h="677149">
                  <a:moveTo>
                    <a:pt x="682910" y="28"/>
                  </a:moveTo>
                  <a:cubicBezTo>
                    <a:pt x="1053629" y="-3303"/>
                    <a:pt x="1360598" y="287154"/>
                    <a:pt x="1377747" y="657491"/>
                  </a:cubicBezTo>
                  <a:lnTo>
                    <a:pt x="1120857" y="669387"/>
                  </a:lnTo>
                  <a:cubicBezTo>
                    <a:pt x="1110105" y="437201"/>
                    <a:pt x="917648" y="255096"/>
                    <a:pt x="685222" y="257184"/>
                  </a:cubicBezTo>
                  <a:cubicBezTo>
                    <a:pt x="452796" y="259273"/>
                    <a:pt x="263643" y="444807"/>
                    <a:pt x="257065" y="677149"/>
                  </a:cubicBezTo>
                  <a:lnTo>
                    <a:pt x="0" y="669871"/>
                  </a:lnTo>
                  <a:cubicBezTo>
                    <a:pt x="10492" y="299286"/>
                    <a:pt x="312192" y="3359"/>
                    <a:pt x="682910" y="28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C76E9B6F-861B-47ED-8E14-A5A75FD525BD}"/>
                </a:ext>
              </a:extLst>
            </p:cNvPr>
            <p:cNvSpPr/>
            <p:nvPr/>
          </p:nvSpPr>
          <p:spPr>
            <a:xfrm>
              <a:off x="3774377" y="1952437"/>
              <a:ext cx="1362031" cy="1436393"/>
            </a:xfrm>
            <a:custGeom>
              <a:avLst/>
              <a:gdLst>
                <a:gd name="connsiteX0" fmla="*/ 54396 w 1362031"/>
                <a:gd name="connsiteY0" fmla="*/ 0 h 1436393"/>
                <a:gd name="connsiteX1" fmla="*/ 234010 w 1362031"/>
                <a:gd name="connsiteY1" fmla="*/ 76416 h 1436393"/>
                <a:gd name="connsiteX2" fmla="*/ 378949 w 1362031"/>
                <a:gd name="connsiteY2" fmla="*/ 647031 h 1436393"/>
                <a:gd name="connsiteX3" fmla="*/ 446154 w 1362031"/>
                <a:gd name="connsiteY3" fmla="*/ 691854 h 1436393"/>
                <a:gd name="connsiteX4" fmla="*/ 485428 w 1362031"/>
                <a:gd name="connsiteY4" fmla="*/ 709542 h 1436393"/>
                <a:gd name="connsiteX5" fmla="*/ 490838 w 1362031"/>
                <a:gd name="connsiteY5" fmla="*/ 726970 h 1436393"/>
                <a:gd name="connsiteX6" fmla="*/ 681015 w 1362031"/>
                <a:gd name="connsiteY6" fmla="*/ 853028 h 1436393"/>
                <a:gd name="connsiteX7" fmla="*/ 871193 w 1362031"/>
                <a:gd name="connsiteY7" fmla="*/ 726970 h 1436393"/>
                <a:gd name="connsiteX8" fmla="*/ 876509 w 1362031"/>
                <a:gd name="connsiteY8" fmla="*/ 709843 h 1436393"/>
                <a:gd name="connsiteX9" fmla="*/ 898616 w 1362031"/>
                <a:gd name="connsiteY9" fmla="*/ 700936 h 1436393"/>
                <a:gd name="connsiteX10" fmla="*/ 967565 w 1362031"/>
                <a:gd name="connsiteY10" fmla="*/ 658846 h 1436393"/>
                <a:gd name="connsiteX11" fmla="*/ 1135286 w 1362031"/>
                <a:gd name="connsiteY11" fmla="*/ 94507 h 1436393"/>
                <a:gd name="connsiteX12" fmla="*/ 1317820 w 1362031"/>
                <a:gd name="connsiteY12" fmla="*/ 25361 h 1436393"/>
                <a:gd name="connsiteX13" fmla="*/ 1082706 w 1362031"/>
                <a:gd name="connsiteY13" fmla="*/ 816460 h 1436393"/>
                <a:gd name="connsiteX14" fmla="*/ 986052 w 1362031"/>
                <a:gd name="connsiteY14" fmla="*/ 875462 h 1436393"/>
                <a:gd name="connsiteX15" fmla="*/ 977237 w 1362031"/>
                <a:gd name="connsiteY15" fmla="*/ 879014 h 1436393"/>
                <a:gd name="connsiteX16" fmla="*/ 983361 w 1362031"/>
                <a:gd name="connsiteY16" fmla="*/ 939764 h 1436393"/>
                <a:gd name="connsiteX17" fmla="*/ 983361 w 1362031"/>
                <a:gd name="connsiteY17" fmla="*/ 1436393 h 1436393"/>
                <a:gd name="connsiteX18" fmla="*/ 378665 w 1362031"/>
                <a:gd name="connsiteY18" fmla="*/ 1436393 h 1436393"/>
                <a:gd name="connsiteX19" fmla="*/ 378665 w 1362031"/>
                <a:gd name="connsiteY19" fmla="*/ 939764 h 1436393"/>
                <a:gd name="connsiteX20" fmla="*/ 384808 w 1362031"/>
                <a:gd name="connsiteY20" fmla="*/ 878831 h 1436393"/>
                <a:gd name="connsiteX21" fmla="*/ 385142 w 1362031"/>
                <a:gd name="connsiteY21" fmla="*/ 877754 h 1436393"/>
                <a:gd name="connsiteX22" fmla="*/ 351783 w 1362031"/>
                <a:gd name="connsiteY22" fmla="*/ 862731 h 1436393"/>
                <a:gd name="connsiteX23" fmla="*/ 257574 w 1362031"/>
                <a:gd name="connsiteY23" fmla="*/ 799897 h 1436393"/>
                <a:gd name="connsiteX24" fmla="*/ 54396 w 1362031"/>
                <a:gd name="connsiteY24" fmla="*/ 0 h 1436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362031" h="1436393">
                  <a:moveTo>
                    <a:pt x="54396" y="0"/>
                  </a:moveTo>
                  <a:lnTo>
                    <a:pt x="234010" y="76416"/>
                  </a:lnTo>
                  <a:cubicBezTo>
                    <a:pt x="148432" y="277567"/>
                    <a:pt x="207751" y="511103"/>
                    <a:pt x="378949" y="647031"/>
                  </a:cubicBezTo>
                  <a:cubicBezTo>
                    <a:pt x="400349" y="664022"/>
                    <a:pt x="422838" y="678965"/>
                    <a:pt x="446154" y="691854"/>
                  </a:cubicBezTo>
                  <a:lnTo>
                    <a:pt x="485428" y="709542"/>
                  </a:lnTo>
                  <a:lnTo>
                    <a:pt x="490838" y="726970"/>
                  </a:lnTo>
                  <a:cubicBezTo>
                    <a:pt x="522171" y="801049"/>
                    <a:pt x="595523" y="853028"/>
                    <a:pt x="681015" y="853028"/>
                  </a:cubicBezTo>
                  <a:cubicBezTo>
                    <a:pt x="766508" y="853028"/>
                    <a:pt x="839860" y="801049"/>
                    <a:pt x="871193" y="726970"/>
                  </a:cubicBezTo>
                  <a:lnTo>
                    <a:pt x="876509" y="709843"/>
                  </a:lnTo>
                  <a:lnTo>
                    <a:pt x="898616" y="700936"/>
                  </a:lnTo>
                  <a:cubicBezTo>
                    <a:pt x="922430" y="688993"/>
                    <a:pt x="945501" y="674965"/>
                    <a:pt x="967565" y="658846"/>
                  </a:cubicBezTo>
                  <a:cubicBezTo>
                    <a:pt x="1144080" y="529897"/>
                    <a:pt x="1212723" y="298930"/>
                    <a:pt x="1135286" y="94507"/>
                  </a:cubicBezTo>
                  <a:lnTo>
                    <a:pt x="1317820" y="25361"/>
                  </a:lnTo>
                  <a:cubicBezTo>
                    <a:pt x="1426373" y="311924"/>
                    <a:pt x="1330148" y="635698"/>
                    <a:pt x="1082706" y="816460"/>
                  </a:cubicBezTo>
                  <a:cubicBezTo>
                    <a:pt x="1051776" y="839055"/>
                    <a:pt x="1019436" y="858720"/>
                    <a:pt x="986052" y="875462"/>
                  </a:cubicBezTo>
                  <a:lnTo>
                    <a:pt x="977237" y="879014"/>
                  </a:lnTo>
                  <a:lnTo>
                    <a:pt x="983361" y="939764"/>
                  </a:lnTo>
                  <a:lnTo>
                    <a:pt x="983361" y="1436393"/>
                  </a:lnTo>
                  <a:lnTo>
                    <a:pt x="378665" y="1436393"/>
                  </a:lnTo>
                  <a:lnTo>
                    <a:pt x="378665" y="939764"/>
                  </a:lnTo>
                  <a:cubicBezTo>
                    <a:pt x="378665" y="918892"/>
                    <a:pt x="380780" y="898513"/>
                    <a:pt x="384808" y="878831"/>
                  </a:cubicBezTo>
                  <a:lnTo>
                    <a:pt x="385142" y="877754"/>
                  </a:lnTo>
                  <a:lnTo>
                    <a:pt x="351783" y="862731"/>
                  </a:lnTo>
                  <a:cubicBezTo>
                    <a:pt x="319098" y="844663"/>
                    <a:pt x="287573" y="823716"/>
                    <a:pt x="257574" y="799897"/>
                  </a:cubicBezTo>
                  <a:cubicBezTo>
                    <a:pt x="17586" y="609351"/>
                    <a:pt x="-65569" y="281976"/>
                    <a:pt x="54396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14E350D5-73D9-44B3-90B3-B64F67D93206}"/>
                </a:ext>
              </a:extLst>
            </p:cNvPr>
            <p:cNvGrpSpPr/>
            <p:nvPr/>
          </p:nvGrpSpPr>
          <p:grpSpPr>
            <a:xfrm>
              <a:off x="3945519" y="1763998"/>
              <a:ext cx="1033788" cy="981044"/>
              <a:chOff x="909751" y="1758422"/>
              <a:chExt cx="942337" cy="894260"/>
            </a:xfrm>
          </p:grpSpPr>
          <p:sp>
            <p:nvSpPr>
              <p:cNvPr id="15" name="星: 24 pt 14">
                <a:extLst>
                  <a:ext uri="{FF2B5EF4-FFF2-40B4-BE49-F238E27FC236}">
                    <a16:creationId xmlns:a16="http://schemas.microsoft.com/office/drawing/2014/main" id="{FFA3E37B-7CB4-46C9-BDAA-DD92D28A2388}"/>
                  </a:ext>
                </a:extLst>
              </p:cNvPr>
              <p:cNvSpPr/>
              <p:nvPr/>
            </p:nvSpPr>
            <p:spPr>
              <a:xfrm>
                <a:off x="959271" y="1758422"/>
                <a:ext cx="822386" cy="822386"/>
              </a:xfrm>
              <a:prstGeom prst="star24">
                <a:avLst>
                  <a:gd name="adj" fmla="val 42954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2AEB921D-9FDA-4666-B158-05B3E3454F0B}"/>
                  </a:ext>
                </a:extLst>
              </p:cNvPr>
              <p:cNvSpPr/>
              <p:nvPr/>
            </p:nvSpPr>
            <p:spPr>
              <a:xfrm rot="20700000">
                <a:off x="909751" y="2192319"/>
                <a:ext cx="209108" cy="255746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FED284F1-F549-4A67-8FEB-2D092C5ACAA0}"/>
                  </a:ext>
                </a:extLst>
              </p:cNvPr>
              <p:cNvSpPr/>
              <p:nvPr/>
            </p:nvSpPr>
            <p:spPr>
              <a:xfrm rot="20700000">
                <a:off x="947777" y="2238826"/>
                <a:ext cx="133058" cy="16273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C3548541-BCF4-495A-89FD-3FF24B1E5990}"/>
                  </a:ext>
                </a:extLst>
              </p:cNvPr>
              <p:cNvSpPr/>
              <p:nvPr/>
            </p:nvSpPr>
            <p:spPr>
              <a:xfrm rot="900000" flipH="1">
                <a:off x="1642980" y="2192319"/>
                <a:ext cx="209108" cy="255746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B506F7C2-5F27-4805-B89F-0949E5F06C65}"/>
                  </a:ext>
                </a:extLst>
              </p:cNvPr>
              <p:cNvSpPr/>
              <p:nvPr/>
            </p:nvSpPr>
            <p:spPr>
              <a:xfrm rot="900000" flipH="1">
                <a:off x="1681004" y="2238826"/>
                <a:ext cx="133058" cy="16273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40F8B617-78F0-4087-B503-65BA554DF3AA}"/>
                  </a:ext>
                </a:extLst>
              </p:cNvPr>
              <p:cNvSpPr/>
              <p:nvPr/>
            </p:nvSpPr>
            <p:spPr>
              <a:xfrm>
                <a:off x="1016935" y="1885950"/>
                <a:ext cx="718996" cy="766732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C695EE51-F118-492E-AE2D-2C32EE3238B9}"/>
                  </a:ext>
                </a:extLst>
              </p:cNvPr>
              <p:cNvSpPr/>
              <p:nvPr/>
            </p:nvSpPr>
            <p:spPr>
              <a:xfrm>
                <a:off x="1158472" y="2342144"/>
                <a:ext cx="416010" cy="262944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139DDAB4-6266-4CC7-B252-66BEB92F3573}"/>
                  </a:ext>
                </a:extLst>
              </p:cNvPr>
              <p:cNvSpPr/>
              <p:nvPr/>
            </p:nvSpPr>
            <p:spPr>
              <a:xfrm>
                <a:off x="1299309" y="2210581"/>
                <a:ext cx="131822" cy="93790"/>
              </a:xfrm>
              <a:custGeom>
                <a:avLst/>
                <a:gdLst>
                  <a:gd name="connsiteX0" fmla="*/ 85800 w 317560"/>
                  <a:gd name="connsiteY0" fmla="*/ 0 h 159844"/>
                  <a:gd name="connsiteX1" fmla="*/ 96976 w 317560"/>
                  <a:gd name="connsiteY1" fmla="*/ 2803 h 159844"/>
                  <a:gd name="connsiteX2" fmla="*/ 158780 w 317560"/>
                  <a:gd name="connsiteY2" fmla="*/ 7444 h 159844"/>
                  <a:gd name="connsiteX3" fmla="*/ 220584 w 317560"/>
                  <a:gd name="connsiteY3" fmla="*/ 2803 h 159844"/>
                  <a:gd name="connsiteX4" fmla="*/ 225793 w 317560"/>
                  <a:gd name="connsiteY4" fmla="*/ 1497 h 159844"/>
                  <a:gd name="connsiteX5" fmla="*/ 268445 w 317560"/>
                  <a:gd name="connsiteY5" fmla="*/ 28790 h 159844"/>
                  <a:gd name="connsiteX6" fmla="*/ 317560 w 317560"/>
                  <a:gd name="connsiteY6" fmla="*/ 100786 h 159844"/>
                  <a:gd name="connsiteX7" fmla="*/ 158780 w 317560"/>
                  <a:gd name="connsiteY7" fmla="*/ 159844 h 159844"/>
                  <a:gd name="connsiteX8" fmla="*/ 0 w 317560"/>
                  <a:gd name="connsiteY8" fmla="*/ 100786 h 159844"/>
                  <a:gd name="connsiteX9" fmla="*/ 43897 w 317560"/>
                  <a:gd name="connsiteY9" fmla="*/ 28790 h 159844"/>
                  <a:gd name="connsiteX0" fmla="*/ 158780 w 317560"/>
                  <a:gd name="connsiteY0" fmla="*/ 7444 h 159844"/>
                  <a:gd name="connsiteX1" fmla="*/ 220584 w 317560"/>
                  <a:gd name="connsiteY1" fmla="*/ 2803 h 159844"/>
                  <a:gd name="connsiteX2" fmla="*/ 225793 w 317560"/>
                  <a:gd name="connsiteY2" fmla="*/ 1497 h 159844"/>
                  <a:gd name="connsiteX3" fmla="*/ 268445 w 317560"/>
                  <a:gd name="connsiteY3" fmla="*/ 28790 h 159844"/>
                  <a:gd name="connsiteX4" fmla="*/ 317560 w 317560"/>
                  <a:gd name="connsiteY4" fmla="*/ 100786 h 159844"/>
                  <a:gd name="connsiteX5" fmla="*/ 158780 w 317560"/>
                  <a:gd name="connsiteY5" fmla="*/ 159844 h 159844"/>
                  <a:gd name="connsiteX6" fmla="*/ 0 w 317560"/>
                  <a:gd name="connsiteY6" fmla="*/ 100786 h 159844"/>
                  <a:gd name="connsiteX7" fmla="*/ 43897 w 317560"/>
                  <a:gd name="connsiteY7" fmla="*/ 28790 h 159844"/>
                  <a:gd name="connsiteX8" fmla="*/ 85800 w 317560"/>
                  <a:gd name="connsiteY8" fmla="*/ 0 h 159844"/>
                  <a:gd name="connsiteX9" fmla="*/ 96976 w 317560"/>
                  <a:gd name="connsiteY9" fmla="*/ 2803 h 159844"/>
                  <a:gd name="connsiteX10" fmla="*/ 250220 w 317560"/>
                  <a:gd name="connsiteY10" fmla="*/ 98884 h 159844"/>
                  <a:gd name="connsiteX0" fmla="*/ 158780 w 317560"/>
                  <a:gd name="connsiteY0" fmla="*/ 7444 h 159844"/>
                  <a:gd name="connsiteX1" fmla="*/ 220584 w 317560"/>
                  <a:gd name="connsiteY1" fmla="*/ 2803 h 159844"/>
                  <a:gd name="connsiteX2" fmla="*/ 225793 w 317560"/>
                  <a:gd name="connsiteY2" fmla="*/ 1497 h 159844"/>
                  <a:gd name="connsiteX3" fmla="*/ 268445 w 317560"/>
                  <a:gd name="connsiteY3" fmla="*/ 28790 h 159844"/>
                  <a:gd name="connsiteX4" fmla="*/ 317560 w 317560"/>
                  <a:gd name="connsiteY4" fmla="*/ 100786 h 159844"/>
                  <a:gd name="connsiteX5" fmla="*/ 158780 w 317560"/>
                  <a:gd name="connsiteY5" fmla="*/ 159844 h 159844"/>
                  <a:gd name="connsiteX6" fmla="*/ 0 w 317560"/>
                  <a:gd name="connsiteY6" fmla="*/ 100786 h 159844"/>
                  <a:gd name="connsiteX7" fmla="*/ 43897 w 317560"/>
                  <a:gd name="connsiteY7" fmla="*/ 28790 h 159844"/>
                  <a:gd name="connsiteX8" fmla="*/ 85800 w 317560"/>
                  <a:gd name="connsiteY8" fmla="*/ 0 h 159844"/>
                  <a:gd name="connsiteX9" fmla="*/ 96976 w 317560"/>
                  <a:gd name="connsiteY9" fmla="*/ 2803 h 159844"/>
                  <a:gd name="connsiteX0" fmla="*/ 220584 w 317560"/>
                  <a:gd name="connsiteY0" fmla="*/ 2803 h 159844"/>
                  <a:gd name="connsiteX1" fmla="*/ 225793 w 317560"/>
                  <a:gd name="connsiteY1" fmla="*/ 1497 h 159844"/>
                  <a:gd name="connsiteX2" fmla="*/ 268445 w 317560"/>
                  <a:gd name="connsiteY2" fmla="*/ 28790 h 159844"/>
                  <a:gd name="connsiteX3" fmla="*/ 317560 w 317560"/>
                  <a:gd name="connsiteY3" fmla="*/ 100786 h 159844"/>
                  <a:gd name="connsiteX4" fmla="*/ 158780 w 317560"/>
                  <a:gd name="connsiteY4" fmla="*/ 159844 h 159844"/>
                  <a:gd name="connsiteX5" fmla="*/ 0 w 317560"/>
                  <a:gd name="connsiteY5" fmla="*/ 100786 h 159844"/>
                  <a:gd name="connsiteX6" fmla="*/ 43897 w 317560"/>
                  <a:gd name="connsiteY6" fmla="*/ 28790 h 159844"/>
                  <a:gd name="connsiteX7" fmla="*/ 85800 w 317560"/>
                  <a:gd name="connsiteY7" fmla="*/ 0 h 159844"/>
                  <a:gd name="connsiteX8" fmla="*/ 96976 w 317560"/>
                  <a:gd name="connsiteY8" fmla="*/ 2803 h 159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7560" h="159844">
                    <a:moveTo>
                      <a:pt x="220584" y="2803"/>
                    </a:moveTo>
                    <a:lnTo>
                      <a:pt x="225793" y="1497"/>
                    </a:lnTo>
                    <a:lnTo>
                      <a:pt x="268445" y="28790"/>
                    </a:lnTo>
                    <a:cubicBezTo>
                      <a:pt x="298483" y="54595"/>
                      <a:pt x="317560" y="84477"/>
                      <a:pt x="317560" y="100786"/>
                    </a:cubicBezTo>
                    <a:cubicBezTo>
                      <a:pt x="317560" y="133403"/>
                      <a:pt x="246471" y="159844"/>
                      <a:pt x="158780" y="159844"/>
                    </a:cubicBezTo>
                    <a:cubicBezTo>
                      <a:pt x="71089" y="159844"/>
                      <a:pt x="0" y="133403"/>
                      <a:pt x="0" y="100786"/>
                    </a:cubicBezTo>
                    <a:cubicBezTo>
                      <a:pt x="0" y="84477"/>
                      <a:pt x="16468" y="54595"/>
                      <a:pt x="43897" y="28790"/>
                    </a:cubicBezTo>
                    <a:lnTo>
                      <a:pt x="85800" y="0"/>
                    </a:lnTo>
                    <a:lnTo>
                      <a:pt x="96976" y="2803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台形 22">
                <a:extLst>
                  <a:ext uri="{FF2B5EF4-FFF2-40B4-BE49-F238E27FC236}">
                    <a16:creationId xmlns:a16="http://schemas.microsoft.com/office/drawing/2014/main" id="{72EE7667-7E77-42A6-96DE-0A19F3C7CFC6}"/>
                  </a:ext>
                </a:extLst>
              </p:cNvPr>
              <p:cNvSpPr/>
              <p:nvPr/>
            </p:nvSpPr>
            <p:spPr>
              <a:xfrm rot="17100000" flipH="1">
                <a:off x="1516511" y="1943793"/>
                <a:ext cx="45719" cy="182083"/>
              </a:xfrm>
              <a:prstGeom prst="trapezoid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2DA61C5D-353B-4233-92F0-E7808FF1CBE0}"/>
                  </a:ext>
                </a:extLst>
              </p:cNvPr>
              <p:cNvSpPr/>
              <p:nvPr/>
            </p:nvSpPr>
            <p:spPr>
              <a:xfrm>
                <a:off x="1186272" y="2465970"/>
                <a:ext cx="360410" cy="139119"/>
              </a:xfrm>
              <a:custGeom>
                <a:avLst/>
                <a:gdLst>
                  <a:gd name="connsiteX0" fmla="*/ 180205 w 360410"/>
                  <a:gd name="connsiteY0" fmla="*/ 0 h 139119"/>
                  <a:gd name="connsiteX1" fmla="*/ 327287 w 360410"/>
                  <a:gd name="connsiteY1" fmla="*/ 38507 h 139119"/>
                  <a:gd name="connsiteX2" fmla="*/ 360410 w 360410"/>
                  <a:gd name="connsiteY2" fmla="*/ 69560 h 139119"/>
                  <a:gd name="connsiteX3" fmla="*/ 327287 w 360410"/>
                  <a:gd name="connsiteY3" fmla="*/ 100612 h 139119"/>
                  <a:gd name="connsiteX4" fmla="*/ 180205 w 360410"/>
                  <a:gd name="connsiteY4" fmla="*/ 139119 h 139119"/>
                  <a:gd name="connsiteX5" fmla="*/ 33123 w 360410"/>
                  <a:gd name="connsiteY5" fmla="*/ 100612 h 139119"/>
                  <a:gd name="connsiteX6" fmla="*/ 0 w 360410"/>
                  <a:gd name="connsiteY6" fmla="*/ 69560 h 139119"/>
                  <a:gd name="connsiteX7" fmla="*/ 33123 w 360410"/>
                  <a:gd name="connsiteY7" fmla="*/ 38507 h 139119"/>
                  <a:gd name="connsiteX8" fmla="*/ 180205 w 360410"/>
                  <a:gd name="connsiteY8" fmla="*/ 0 h 1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0410" h="139119">
                    <a:moveTo>
                      <a:pt x="180205" y="0"/>
                    </a:moveTo>
                    <a:cubicBezTo>
                      <a:pt x="237644" y="0"/>
                      <a:pt x="289645" y="14716"/>
                      <a:pt x="327287" y="38507"/>
                    </a:cubicBezTo>
                    <a:lnTo>
                      <a:pt x="360410" y="69560"/>
                    </a:lnTo>
                    <a:lnTo>
                      <a:pt x="327287" y="100612"/>
                    </a:lnTo>
                    <a:cubicBezTo>
                      <a:pt x="289645" y="124404"/>
                      <a:pt x="237644" y="139119"/>
                      <a:pt x="180205" y="139119"/>
                    </a:cubicBezTo>
                    <a:cubicBezTo>
                      <a:pt x="122766" y="139119"/>
                      <a:pt x="70765" y="124404"/>
                      <a:pt x="33123" y="100612"/>
                    </a:cubicBezTo>
                    <a:lnTo>
                      <a:pt x="0" y="69560"/>
                    </a:lnTo>
                    <a:lnTo>
                      <a:pt x="33123" y="38507"/>
                    </a:lnTo>
                    <a:cubicBezTo>
                      <a:pt x="70765" y="14716"/>
                      <a:pt x="122766" y="0"/>
                      <a:pt x="180205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台形 24">
                <a:extLst>
                  <a:ext uri="{FF2B5EF4-FFF2-40B4-BE49-F238E27FC236}">
                    <a16:creationId xmlns:a16="http://schemas.microsoft.com/office/drawing/2014/main" id="{447DC7F7-F407-49F6-96FA-1E5F56AC74DC}"/>
                  </a:ext>
                </a:extLst>
              </p:cNvPr>
              <p:cNvSpPr/>
              <p:nvPr/>
            </p:nvSpPr>
            <p:spPr>
              <a:xfrm rot="4500000">
                <a:off x="1183712" y="1943795"/>
                <a:ext cx="45719" cy="182083"/>
              </a:xfrm>
              <a:prstGeom prst="trapezoid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乗算記号 25">
                <a:extLst>
                  <a:ext uri="{FF2B5EF4-FFF2-40B4-BE49-F238E27FC236}">
                    <a16:creationId xmlns:a16="http://schemas.microsoft.com/office/drawing/2014/main" id="{0ED797D8-D8DA-4E85-9878-4A0F48FABC3C}"/>
                  </a:ext>
                </a:extLst>
              </p:cNvPr>
              <p:cNvSpPr/>
              <p:nvPr/>
            </p:nvSpPr>
            <p:spPr>
              <a:xfrm>
                <a:off x="1095879" y="2084440"/>
                <a:ext cx="195264" cy="195264"/>
              </a:xfrm>
              <a:prstGeom prst="mathMultiply">
                <a:avLst>
                  <a:gd name="adj1" fmla="val 11325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乗算記号 26">
                <a:extLst>
                  <a:ext uri="{FF2B5EF4-FFF2-40B4-BE49-F238E27FC236}">
                    <a16:creationId xmlns:a16="http://schemas.microsoft.com/office/drawing/2014/main" id="{C4BB2C08-B5E2-47FC-9F06-450AA6874288}"/>
                  </a:ext>
                </a:extLst>
              </p:cNvPr>
              <p:cNvSpPr/>
              <p:nvPr/>
            </p:nvSpPr>
            <p:spPr>
              <a:xfrm>
                <a:off x="1454034" y="2084440"/>
                <a:ext cx="195264" cy="195264"/>
              </a:xfrm>
              <a:prstGeom prst="mathMultiply">
                <a:avLst>
                  <a:gd name="adj1" fmla="val 11325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A2652895-AD01-4492-880D-E1A061CCBE02}"/>
                </a:ext>
              </a:extLst>
            </p:cNvPr>
            <p:cNvSpPr txBox="1"/>
            <p:nvPr/>
          </p:nvSpPr>
          <p:spPr>
            <a:xfrm>
              <a:off x="3823126" y="1087997"/>
              <a:ext cx="1336426" cy="61881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メイリオ" panose="020B0604030504040204" pitchFamily="50" charset="-128"/>
                </a:rPr>
                <a:t>10%</a:t>
              </a:r>
              <a:endParaRPr lang="ja-JP" altLang="en-US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Black" panose="020B0A04020102020204" pitchFamily="34" charset="0"/>
                <a:ea typeface="メイリオ" panose="020B0604030504040204" pitchFamily="50" charset="-128"/>
              </a:endParaRPr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BB55753B-637C-4FBA-BB3B-71C323495B79}"/>
                </a:ext>
              </a:extLst>
            </p:cNvPr>
            <p:cNvSpPr txBox="1"/>
            <p:nvPr/>
          </p:nvSpPr>
          <p:spPr>
            <a:xfrm>
              <a:off x="3849961" y="381683"/>
              <a:ext cx="1282756" cy="396968"/>
            </a:xfrm>
            <a:prstGeom prst="rect">
              <a:avLst/>
            </a:prstGeom>
            <a:noFill/>
          </p:spPr>
          <p:txBody>
            <a:bodyPr wrap="none" rtlCol="0">
              <a:prstTxWarp prst="textFadeUp">
                <a:avLst>
                  <a:gd name="adj" fmla="val 17282"/>
                </a:avLst>
              </a:prstTxWarp>
              <a:spAutoFit/>
            </a:bodyPr>
            <a:lstStyle/>
            <a:p>
              <a:r>
                <a:rPr lang="ja-JP" altLang="en-US" b="1" dirty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メイリオ" panose="020B0604030504040204" pitchFamily="50" charset="-128"/>
                </a:rPr>
                <a:t>消費税</a:t>
              </a:r>
            </a:p>
          </p:txBody>
        </p:sp>
        <p:sp>
          <p:nvSpPr>
            <p:cNvPr id="12" name="楕円 1">
              <a:extLst>
                <a:ext uri="{FF2B5EF4-FFF2-40B4-BE49-F238E27FC236}">
                  <a16:creationId xmlns:a16="http://schemas.microsoft.com/office/drawing/2014/main" id="{CF4223FE-2BCF-4C6A-BC79-CF5EB3A24634}"/>
                </a:ext>
              </a:extLst>
            </p:cNvPr>
            <p:cNvSpPr/>
            <p:nvPr/>
          </p:nvSpPr>
          <p:spPr>
            <a:xfrm flipH="1">
              <a:off x="4766184" y="2122595"/>
              <a:ext cx="126904" cy="207106"/>
            </a:xfrm>
            <a:custGeom>
              <a:avLst/>
              <a:gdLst>
                <a:gd name="connsiteX0" fmla="*/ 0 w 1326245"/>
                <a:gd name="connsiteY0" fmla="*/ 663123 h 1326245"/>
                <a:gd name="connsiteX1" fmla="*/ 663123 w 1326245"/>
                <a:gd name="connsiteY1" fmla="*/ 0 h 1326245"/>
                <a:gd name="connsiteX2" fmla="*/ 1326246 w 1326245"/>
                <a:gd name="connsiteY2" fmla="*/ 663123 h 1326245"/>
                <a:gd name="connsiteX3" fmla="*/ 663123 w 1326245"/>
                <a:gd name="connsiteY3" fmla="*/ 1326246 h 1326245"/>
                <a:gd name="connsiteX4" fmla="*/ 0 w 1326245"/>
                <a:gd name="connsiteY4" fmla="*/ 663123 h 1326245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6246" h="2164446">
                  <a:moveTo>
                    <a:pt x="0" y="1501323"/>
                  </a:moveTo>
                  <a:cubicBezTo>
                    <a:pt x="0" y="1135090"/>
                    <a:pt x="334990" y="400050"/>
                    <a:pt x="663123" y="0"/>
                  </a:cubicBezTo>
                  <a:cubicBezTo>
                    <a:pt x="972206" y="381000"/>
                    <a:pt x="1326246" y="1135090"/>
                    <a:pt x="1326246" y="1501323"/>
                  </a:cubicBezTo>
                  <a:cubicBezTo>
                    <a:pt x="1326246" y="1867556"/>
                    <a:pt x="1029356" y="2164446"/>
                    <a:pt x="663123" y="2164446"/>
                  </a:cubicBezTo>
                  <a:cubicBezTo>
                    <a:pt x="296890" y="2164446"/>
                    <a:pt x="0" y="1867556"/>
                    <a:pt x="0" y="1501323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3" name="楕円 1">
              <a:extLst>
                <a:ext uri="{FF2B5EF4-FFF2-40B4-BE49-F238E27FC236}">
                  <a16:creationId xmlns:a16="http://schemas.microsoft.com/office/drawing/2014/main" id="{CDE70D76-851C-407F-A53D-06CBB30EFDEF}"/>
                </a:ext>
              </a:extLst>
            </p:cNvPr>
            <p:cNvSpPr/>
            <p:nvPr/>
          </p:nvSpPr>
          <p:spPr>
            <a:xfrm flipH="1">
              <a:off x="4514724" y="1764455"/>
              <a:ext cx="126904" cy="207106"/>
            </a:xfrm>
            <a:custGeom>
              <a:avLst/>
              <a:gdLst>
                <a:gd name="connsiteX0" fmla="*/ 0 w 1326245"/>
                <a:gd name="connsiteY0" fmla="*/ 663123 h 1326245"/>
                <a:gd name="connsiteX1" fmla="*/ 663123 w 1326245"/>
                <a:gd name="connsiteY1" fmla="*/ 0 h 1326245"/>
                <a:gd name="connsiteX2" fmla="*/ 1326246 w 1326245"/>
                <a:gd name="connsiteY2" fmla="*/ 663123 h 1326245"/>
                <a:gd name="connsiteX3" fmla="*/ 663123 w 1326245"/>
                <a:gd name="connsiteY3" fmla="*/ 1326246 h 1326245"/>
                <a:gd name="connsiteX4" fmla="*/ 0 w 1326245"/>
                <a:gd name="connsiteY4" fmla="*/ 663123 h 1326245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6246" h="2164446">
                  <a:moveTo>
                    <a:pt x="0" y="1501323"/>
                  </a:moveTo>
                  <a:cubicBezTo>
                    <a:pt x="0" y="1135090"/>
                    <a:pt x="334990" y="400050"/>
                    <a:pt x="663123" y="0"/>
                  </a:cubicBezTo>
                  <a:cubicBezTo>
                    <a:pt x="972206" y="381000"/>
                    <a:pt x="1326246" y="1135090"/>
                    <a:pt x="1326246" y="1501323"/>
                  </a:cubicBezTo>
                  <a:cubicBezTo>
                    <a:pt x="1326246" y="1867556"/>
                    <a:pt x="1029356" y="2164446"/>
                    <a:pt x="663123" y="2164446"/>
                  </a:cubicBezTo>
                  <a:cubicBezTo>
                    <a:pt x="296890" y="2164446"/>
                    <a:pt x="0" y="1867556"/>
                    <a:pt x="0" y="1501323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4" name="楕円 1">
              <a:extLst>
                <a:ext uri="{FF2B5EF4-FFF2-40B4-BE49-F238E27FC236}">
                  <a16:creationId xmlns:a16="http://schemas.microsoft.com/office/drawing/2014/main" id="{38FA68B0-086D-4671-AAF6-8FD1F40301A6}"/>
                </a:ext>
              </a:extLst>
            </p:cNvPr>
            <p:cNvSpPr/>
            <p:nvPr/>
          </p:nvSpPr>
          <p:spPr>
            <a:xfrm flipH="1">
              <a:off x="4065144" y="2351195"/>
              <a:ext cx="126904" cy="207106"/>
            </a:xfrm>
            <a:custGeom>
              <a:avLst/>
              <a:gdLst>
                <a:gd name="connsiteX0" fmla="*/ 0 w 1326245"/>
                <a:gd name="connsiteY0" fmla="*/ 663123 h 1326245"/>
                <a:gd name="connsiteX1" fmla="*/ 663123 w 1326245"/>
                <a:gd name="connsiteY1" fmla="*/ 0 h 1326245"/>
                <a:gd name="connsiteX2" fmla="*/ 1326246 w 1326245"/>
                <a:gd name="connsiteY2" fmla="*/ 663123 h 1326245"/>
                <a:gd name="connsiteX3" fmla="*/ 663123 w 1326245"/>
                <a:gd name="connsiteY3" fmla="*/ 1326246 h 1326245"/>
                <a:gd name="connsiteX4" fmla="*/ 0 w 1326245"/>
                <a:gd name="connsiteY4" fmla="*/ 663123 h 1326245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6246" h="2164446">
                  <a:moveTo>
                    <a:pt x="0" y="1501323"/>
                  </a:moveTo>
                  <a:cubicBezTo>
                    <a:pt x="0" y="1135090"/>
                    <a:pt x="334990" y="400050"/>
                    <a:pt x="663123" y="0"/>
                  </a:cubicBezTo>
                  <a:cubicBezTo>
                    <a:pt x="972206" y="381000"/>
                    <a:pt x="1326246" y="1135090"/>
                    <a:pt x="1326246" y="1501323"/>
                  </a:cubicBezTo>
                  <a:cubicBezTo>
                    <a:pt x="1326246" y="1867556"/>
                    <a:pt x="1029356" y="2164446"/>
                    <a:pt x="663123" y="2164446"/>
                  </a:cubicBezTo>
                  <a:cubicBezTo>
                    <a:pt x="296890" y="2164446"/>
                    <a:pt x="0" y="1867556"/>
                    <a:pt x="0" y="1501323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57230134-A728-4D2C-8BB4-8EE91E1C7F97}"/>
              </a:ext>
            </a:extLst>
          </p:cNvPr>
          <p:cNvGrpSpPr/>
          <p:nvPr/>
        </p:nvGrpSpPr>
        <p:grpSpPr>
          <a:xfrm>
            <a:off x="4376447" y="926173"/>
            <a:ext cx="1286227" cy="2630944"/>
            <a:chOff x="5654599" y="286952"/>
            <a:chExt cx="1880559" cy="3846635"/>
          </a:xfrm>
        </p:grpSpPr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260AA1AA-05AB-4469-9D23-E4BFAA821BB2}"/>
                </a:ext>
              </a:extLst>
            </p:cNvPr>
            <p:cNvSpPr/>
            <p:nvPr/>
          </p:nvSpPr>
          <p:spPr>
            <a:xfrm>
              <a:off x="5826525" y="1730713"/>
              <a:ext cx="1495853" cy="2293361"/>
            </a:xfrm>
            <a:custGeom>
              <a:avLst/>
              <a:gdLst>
                <a:gd name="connsiteX0" fmla="*/ 55112 w 1495853"/>
                <a:gd name="connsiteY0" fmla="*/ 0 h 2293361"/>
                <a:gd name="connsiteX1" fmla="*/ 70206 w 1495853"/>
                <a:gd name="connsiteY1" fmla="*/ 6253 h 2293361"/>
                <a:gd name="connsiteX2" fmla="*/ 147421 w 1495853"/>
                <a:gd name="connsiteY2" fmla="*/ 83467 h 2293361"/>
                <a:gd name="connsiteX3" fmla="*/ 159591 w 1495853"/>
                <a:gd name="connsiteY3" fmla="*/ 84230 h 2293361"/>
                <a:gd name="connsiteX4" fmla="*/ 361356 w 1495853"/>
                <a:gd name="connsiteY4" fmla="*/ 138293 h 2293361"/>
                <a:gd name="connsiteX5" fmla="*/ 397149 w 1495853"/>
                <a:gd name="connsiteY5" fmla="*/ 200288 h 2293361"/>
                <a:gd name="connsiteX6" fmla="*/ 393039 w 1495853"/>
                <a:gd name="connsiteY6" fmla="*/ 215626 h 2293361"/>
                <a:gd name="connsiteX7" fmla="*/ 311595 w 1495853"/>
                <a:gd name="connsiteY7" fmla="*/ 262648 h 2293361"/>
                <a:gd name="connsiteX8" fmla="*/ 295951 w 1495853"/>
                <a:gd name="connsiteY8" fmla="*/ 258456 h 2293361"/>
                <a:gd name="connsiteX9" fmla="*/ 266487 w 1495853"/>
                <a:gd name="connsiteY9" fmla="*/ 314019 h 2293361"/>
                <a:gd name="connsiteX10" fmla="*/ 400567 w 1495853"/>
                <a:gd name="connsiteY10" fmla="*/ 890069 h 2293361"/>
                <a:gd name="connsiteX11" fmla="*/ 475834 w 1495853"/>
                <a:gd name="connsiteY11" fmla="*/ 944629 h 2293361"/>
                <a:gd name="connsiteX12" fmla="*/ 543294 w 1495853"/>
                <a:gd name="connsiteY12" fmla="*/ 976820 h 2293361"/>
                <a:gd name="connsiteX13" fmla="*/ 623617 w 1495853"/>
                <a:gd name="connsiteY13" fmla="*/ 922665 h 2293361"/>
                <a:gd name="connsiteX14" fmla="*/ 733890 w 1495853"/>
                <a:gd name="connsiteY14" fmla="*/ 900402 h 2293361"/>
                <a:gd name="connsiteX15" fmla="*/ 844163 w 1495853"/>
                <a:gd name="connsiteY15" fmla="*/ 922665 h 2293361"/>
                <a:gd name="connsiteX16" fmla="*/ 924325 w 1495853"/>
                <a:gd name="connsiteY16" fmla="*/ 976712 h 2293361"/>
                <a:gd name="connsiteX17" fmla="*/ 989350 w 1495853"/>
                <a:gd name="connsiteY17" fmla="*/ 946156 h 2293361"/>
                <a:gd name="connsiteX18" fmla="*/ 1064940 w 1495853"/>
                <a:gd name="connsiteY18" fmla="*/ 892044 h 2293361"/>
                <a:gd name="connsiteX19" fmla="*/ 1202443 w 1495853"/>
                <a:gd name="connsiteY19" fmla="*/ 316802 h 2293361"/>
                <a:gd name="connsiteX20" fmla="*/ 1173390 w 1495853"/>
                <a:gd name="connsiteY20" fmla="*/ 261217 h 2293361"/>
                <a:gd name="connsiteX21" fmla="*/ 1133798 w 1495853"/>
                <a:gd name="connsiteY21" fmla="*/ 256005 h 2293361"/>
                <a:gd name="connsiteX22" fmla="*/ 1102814 w 1495853"/>
                <a:gd name="connsiteY22" fmla="*/ 215626 h 2293361"/>
                <a:gd name="connsiteX23" fmla="*/ 1098704 w 1495853"/>
                <a:gd name="connsiteY23" fmla="*/ 200288 h 2293361"/>
                <a:gd name="connsiteX24" fmla="*/ 1134497 w 1495853"/>
                <a:gd name="connsiteY24" fmla="*/ 138293 h 2293361"/>
                <a:gd name="connsiteX25" fmla="*/ 1336263 w 1495853"/>
                <a:gd name="connsiteY25" fmla="*/ 84230 h 2293361"/>
                <a:gd name="connsiteX26" fmla="*/ 1348432 w 1495853"/>
                <a:gd name="connsiteY26" fmla="*/ 83467 h 2293361"/>
                <a:gd name="connsiteX27" fmla="*/ 1425648 w 1495853"/>
                <a:gd name="connsiteY27" fmla="*/ 6253 h 2293361"/>
                <a:gd name="connsiteX28" fmla="*/ 1440742 w 1495853"/>
                <a:gd name="connsiteY28" fmla="*/ 0 h 2293361"/>
                <a:gd name="connsiteX29" fmla="*/ 1455836 w 1495853"/>
                <a:gd name="connsiteY29" fmla="*/ 6252 h 2293361"/>
                <a:gd name="connsiteX30" fmla="*/ 1460572 w 1495853"/>
                <a:gd name="connsiteY30" fmla="*/ 10988 h 2293361"/>
                <a:gd name="connsiteX31" fmla="*/ 1460572 w 1495853"/>
                <a:gd name="connsiteY31" fmla="*/ 50648 h 2293361"/>
                <a:gd name="connsiteX32" fmla="*/ 1399271 w 1495853"/>
                <a:gd name="connsiteY32" fmla="*/ 111947 h 2293361"/>
                <a:gd name="connsiteX33" fmla="*/ 1459582 w 1495853"/>
                <a:gd name="connsiteY33" fmla="*/ 77127 h 2293361"/>
                <a:gd name="connsiteX34" fmla="*/ 1475781 w 1495853"/>
                <a:gd name="connsiteY34" fmla="*/ 74993 h 2293361"/>
                <a:gd name="connsiteX35" fmla="*/ 1488743 w 1495853"/>
                <a:gd name="connsiteY35" fmla="*/ 84940 h 2293361"/>
                <a:gd name="connsiteX36" fmla="*/ 1492092 w 1495853"/>
                <a:gd name="connsiteY36" fmla="*/ 90739 h 2293361"/>
                <a:gd name="connsiteX37" fmla="*/ 1481828 w 1495853"/>
                <a:gd name="connsiteY37" fmla="*/ 129048 h 2293361"/>
                <a:gd name="connsiteX38" fmla="*/ 1473980 w 1495853"/>
                <a:gd name="connsiteY38" fmla="*/ 133579 h 2293361"/>
                <a:gd name="connsiteX39" fmla="*/ 1482584 w 1495853"/>
                <a:gd name="connsiteY39" fmla="*/ 144791 h 2293361"/>
                <a:gd name="connsiteX40" fmla="*/ 1484317 w 1495853"/>
                <a:gd name="connsiteY40" fmla="*/ 151260 h 2293361"/>
                <a:gd name="connsiteX41" fmla="*/ 1464486 w 1495853"/>
                <a:gd name="connsiteY41" fmla="*/ 185607 h 2293361"/>
                <a:gd name="connsiteX42" fmla="*/ 1367071 w 1495853"/>
                <a:gd name="connsiteY42" fmla="*/ 211708 h 2293361"/>
                <a:gd name="connsiteX43" fmla="*/ 1365916 w 1495853"/>
                <a:gd name="connsiteY43" fmla="*/ 211556 h 2293361"/>
                <a:gd name="connsiteX44" fmla="*/ 1355346 w 1495853"/>
                <a:gd name="connsiteY44" fmla="*/ 216806 h 2293361"/>
                <a:gd name="connsiteX45" fmla="*/ 1330347 w 1495853"/>
                <a:gd name="connsiteY45" fmla="*/ 223505 h 2293361"/>
                <a:gd name="connsiteX46" fmla="*/ 1347934 w 1495853"/>
                <a:gd name="connsiteY46" fmla="*/ 257151 h 2293361"/>
                <a:gd name="connsiteX47" fmla="*/ 1167734 w 1495853"/>
                <a:gd name="connsiteY47" fmla="*/ 1011012 h 2293361"/>
                <a:gd name="connsiteX48" fmla="*/ 1068673 w 1495853"/>
                <a:gd name="connsiteY48" fmla="*/ 1081926 h 2293361"/>
                <a:gd name="connsiteX49" fmla="*/ 1006616 w 1495853"/>
                <a:gd name="connsiteY49" fmla="*/ 1111087 h 2293361"/>
                <a:gd name="connsiteX50" fmla="*/ 1011434 w 1495853"/>
                <a:gd name="connsiteY50" fmla="*/ 1126606 h 2293361"/>
                <a:gd name="connsiteX51" fmla="*/ 1017189 w 1495853"/>
                <a:gd name="connsiteY51" fmla="*/ 1183701 h 2293361"/>
                <a:gd name="connsiteX52" fmla="*/ 1017189 w 1495853"/>
                <a:gd name="connsiteY52" fmla="*/ 1696090 h 2293361"/>
                <a:gd name="connsiteX53" fmla="*/ 1101812 w 1495853"/>
                <a:gd name="connsiteY53" fmla="*/ 1741439 h 2293361"/>
                <a:gd name="connsiteX54" fmla="*/ 1397440 w 1495853"/>
                <a:gd name="connsiteY54" fmla="*/ 2288127 h 2293361"/>
                <a:gd name="connsiteX55" fmla="*/ 1201427 w 1495853"/>
                <a:gd name="connsiteY55" fmla="*/ 2289789 h 2293361"/>
                <a:gd name="connsiteX56" fmla="*/ 732103 w 1495853"/>
                <a:gd name="connsiteY56" fmla="*/ 1826202 h 2293361"/>
                <a:gd name="connsiteX57" fmla="*/ 266334 w 1495853"/>
                <a:gd name="connsiteY57" fmla="*/ 2293361 h 2293361"/>
                <a:gd name="connsiteX58" fmla="*/ 70314 w 1495853"/>
                <a:gd name="connsiteY58" fmla="*/ 2293197 h 2293361"/>
                <a:gd name="connsiteX59" fmla="*/ 361758 w 1495853"/>
                <a:gd name="connsiteY59" fmla="*/ 1744266 h 2293361"/>
                <a:gd name="connsiteX60" fmla="*/ 450591 w 1495853"/>
                <a:gd name="connsiteY60" fmla="*/ 1695783 h 2293361"/>
                <a:gd name="connsiteX61" fmla="*/ 450591 w 1495853"/>
                <a:gd name="connsiteY61" fmla="*/ 1183701 h 2293361"/>
                <a:gd name="connsiteX62" fmla="*/ 456347 w 1495853"/>
                <a:gd name="connsiteY62" fmla="*/ 1126606 h 2293361"/>
                <a:gd name="connsiteX63" fmla="*/ 461144 w 1495853"/>
                <a:gd name="connsiteY63" fmla="*/ 1111152 h 2293361"/>
                <a:gd name="connsiteX64" fmla="*/ 395704 w 1495853"/>
                <a:gd name="connsiteY64" fmla="*/ 1079925 h 2293361"/>
                <a:gd name="connsiteX65" fmla="*/ 297066 w 1495853"/>
                <a:gd name="connsiteY65" fmla="*/ 1008423 h 2293361"/>
                <a:gd name="connsiteX66" fmla="*/ 121353 w 1495853"/>
                <a:gd name="connsiteY66" fmla="*/ 253503 h 2293361"/>
                <a:gd name="connsiteX67" fmla="*/ 140774 w 1495853"/>
                <a:gd name="connsiteY67" fmla="*/ 216878 h 2293361"/>
                <a:gd name="connsiteX68" fmla="*/ 140507 w 1495853"/>
                <a:gd name="connsiteY68" fmla="*/ 216806 h 2293361"/>
                <a:gd name="connsiteX69" fmla="*/ 129938 w 1495853"/>
                <a:gd name="connsiteY69" fmla="*/ 211556 h 2293361"/>
                <a:gd name="connsiteX70" fmla="*/ 128782 w 1495853"/>
                <a:gd name="connsiteY70" fmla="*/ 211708 h 2293361"/>
                <a:gd name="connsiteX71" fmla="*/ 31367 w 1495853"/>
                <a:gd name="connsiteY71" fmla="*/ 185607 h 2293361"/>
                <a:gd name="connsiteX72" fmla="*/ 11536 w 1495853"/>
                <a:gd name="connsiteY72" fmla="*/ 151260 h 2293361"/>
                <a:gd name="connsiteX73" fmla="*/ 13269 w 1495853"/>
                <a:gd name="connsiteY73" fmla="*/ 144791 h 2293361"/>
                <a:gd name="connsiteX74" fmla="*/ 21873 w 1495853"/>
                <a:gd name="connsiteY74" fmla="*/ 133579 h 2293361"/>
                <a:gd name="connsiteX75" fmla="*/ 14025 w 1495853"/>
                <a:gd name="connsiteY75" fmla="*/ 129048 h 2293361"/>
                <a:gd name="connsiteX76" fmla="*/ 3761 w 1495853"/>
                <a:gd name="connsiteY76" fmla="*/ 90739 h 2293361"/>
                <a:gd name="connsiteX77" fmla="*/ 7110 w 1495853"/>
                <a:gd name="connsiteY77" fmla="*/ 84940 h 2293361"/>
                <a:gd name="connsiteX78" fmla="*/ 20072 w 1495853"/>
                <a:gd name="connsiteY78" fmla="*/ 74993 h 2293361"/>
                <a:gd name="connsiteX79" fmla="*/ 36271 w 1495853"/>
                <a:gd name="connsiteY79" fmla="*/ 77127 h 2293361"/>
                <a:gd name="connsiteX80" fmla="*/ 96582 w 1495853"/>
                <a:gd name="connsiteY80" fmla="*/ 111947 h 2293361"/>
                <a:gd name="connsiteX81" fmla="*/ 35281 w 1495853"/>
                <a:gd name="connsiteY81" fmla="*/ 50648 h 2293361"/>
                <a:gd name="connsiteX82" fmla="*/ 35281 w 1495853"/>
                <a:gd name="connsiteY82" fmla="*/ 10988 h 2293361"/>
                <a:gd name="connsiteX83" fmla="*/ 40017 w 1495853"/>
                <a:gd name="connsiteY83" fmla="*/ 6252 h 2293361"/>
                <a:gd name="connsiteX84" fmla="*/ 55112 w 1495853"/>
                <a:gd name="connsiteY84" fmla="*/ 0 h 2293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1495853" h="2293361">
                  <a:moveTo>
                    <a:pt x="55112" y="0"/>
                  </a:moveTo>
                  <a:cubicBezTo>
                    <a:pt x="60575" y="0"/>
                    <a:pt x="66038" y="2084"/>
                    <a:pt x="70206" y="6253"/>
                  </a:cubicBezTo>
                  <a:lnTo>
                    <a:pt x="147421" y="83467"/>
                  </a:lnTo>
                  <a:lnTo>
                    <a:pt x="159591" y="84230"/>
                  </a:lnTo>
                  <a:lnTo>
                    <a:pt x="361356" y="138293"/>
                  </a:lnTo>
                  <a:cubicBezTo>
                    <a:pt x="388359" y="145529"/>
                    <a:pt x="404385" y="173285"/>
                    <a:pt x="397149" y="200288"/>
                  </a:cubicBezTo>
                  <a:lnTo>
                    <a:pt x="393039" y="215626"/>
                  </a:lnTo>
                  <a:cubicBezTo>
                    <a:pt x="383534" y="251101"/>
                    <a:pt x="347070" y="272154"/>
                    <a:pt x="311595" y="262648"/>
                  </a:cubicBezTo>
                  <a:lnTo>
                    <a:pt x="295951" y="258456"/>
                  </a:lnTo>
                  <a:lnTo>
                    <a:pt x="266487" y="314019"/>
                  </a:lnTo>
                  <a:cubicBezTo>
                    <a:pt x="183964" y="511572"/>
                    <a:pt x="234309" y="744678"/>
                    <a:pt x="400567" y="890069"/>
                  </a:cubicBezTo>
                  <a:cubicBezTo>
                    <a:pt x="424318" y="910839"/>
                    <a:pt x="449528" y="929026"/>
                    <a:pt x="475834" y="944629"/>
                  </a:cubicBezTo>
                  <a:lnTo>
                    <a:pt x="543294" y="976820"/>
                  </a:lnTo>
                  <a:lnTo>
                    <a:pt x="623617" y="922665"/>
                  </a:lnTo>
                  <a:cubicBezTo>
                    <a:pt x="657511" y="908329"/>
                    <a:pt x="694775" y="900402"/>
                    <a:pt x="733890" y="900402"/>
                  </a:cubicBezTo>
                  <a:cubicBezTo>
                    <a:pt x="773006" y="900402"/>
                    <a:pt x="810270" y="908329"/>
                    <a:pt x="844163" y="922665"/>
                  </a:cubicBezTo>
                  <a:lnTo>
                    <a:pt x="924325" y="976712"/>
                  </a:lnTo>
                  <a:lnTo>
                    <a:pt x="989350" y="946156"/>
                  </a:lnTo>
                  <a:cubicBezTo>
                    <a:pt x="1015748" y="930709"/>
                    <a:pt x="1041066" y="912673"/>
                    <a:pt x="1064940" y="892044"/>
                  </a:cubicBezTo>
                  <a:cubicBezTo>
                    <a:pt x="1232060" y="747644"/>
                    <a:pt x="1283790" y="514841"/>
                    <a:pt x="1202443" y="316802"/>
                  </a:cubicBezTo>
                  <a:lnTo>
                    <a:pt x="1173390" y="261217"/>
                  </a:lnTo>
                  <a:lnTo>
                    <a:pt x="1133798" y="256005"/>
                  </a:lnTo>
                  <a:cubicBezTo>
                    <a:pt x="1119059" y="247495"/>
                    <a:pt x="1107567" y="233364"/>
                    <a:pt x="1102814" y="215626"/>
                  </a:cubicBezTo>
                  <a:lnTo>
                    <a:pt x="1098704" y="200288"/>
                  </a:lnTo>
                  <a:cubicBezTo>
                    <a:pt x="1091469" y="173285"/>
                    <a:pt x="1107494" y="145529"/>
                    <a:pt x="1134497" y="138293"/>
                  </a:cubicBezTo>
                  <a:lnTo>
                    <a:pt x="1336263" y="84230"/>
                  </a:lnTo>
                  <a:lnTo>
                    <a:pt x="1348432" y="83467"/>
                  </a:lnTo>
                  <a:lnTo>
                    <a:pt x="1425648" y="6253"/>
                  </a:lnTo>
                  <a:cubicBezTo>
                    <a:pt x="1429816" y="2084"/>
                    <a:pt x="1435278" y="0"/>
                    <a:pt x="1440742" y="0"/>
                  </a:cubicBezTo>
                  <a:cubicBezTo>
                    <a:pt x="1446205" y="0"/>
                    <a:pt x="1451667" y="2084"/>
                    <a:pt x="1455836" y="6252"/>
                  </a:cubicBezTo>
                  <a:lnTo>
                    <a:pt x="1460572" y="10988"/>
                  </a:lnTo>
                  <a:cubicBezTo>
                    <a:pt x="1471523" y="21940"/>
                    <a:pt x="1471524" y="39697"/>
                    <a:pt x="1460572" y="50648"/>
                  </a:cubicBezTo>
                  <a:lnTo>
                    <a:pt x="1399271" y="111947"/>
                  </a:lnTo>
                  <a:lnTo>
                    <a:pt x="1459582" y="77127"/>
                  </a:lnTo>
                  <a:cubicBezTo>
                    <a:pt x="1464687" y="74179"/>
                    <a:pt x="1470504" y="73579"/>
                    <a:pt x="1475781" y="74993"/>
                  </a:cubicBezTo>
                  <a:cubicBezTo>
                    <a:pt x="1481059" y="76408"/>
                    <a:pt x="1485796" y="79834"/>
                    <a:pt x="1488743" y="84940"/>
                  </a:cubicBezTo>
                  <a:lnTo>
                    <a:pt x="1492092" y="90739"/>
                  </a:lnTo>
                  <a:cubicBezTo>
                    <a:pt x="1499836" y="104153"/>
                    <a:pt x="1495240" y="121304"/>
                    <a:pt x="1481828" y="129048"/>
                  </a:cubicBezTo>
                  <a:lnTo>
                    <a:pt x="1473980" y="133579"/>
                  </a:lnTo>
                  <a:lnTo>
                    <a:pt x="1482584" y="144791"/>
                  </a:lnTo>
                  <a:lnTo>
                    <a:pt x="1484317" y="151260"/>
                  </a:lnTo>
                  <a:cubicBezTo>
                    <a:pt x="1488326" y="166220"/>
                    <a:pt x="1479447" y="181598"/>
                    <a:pt x="1464486" y="185607"/>
                  </a:cubicBezTo>
                  <a:lnTo>
                    <a:pt x="1367071" y="211708"/>
                  </a:lnTo>
                  <a:lnTo>
                    <a:pt x="1365916" y="211556"/>
                  </a:lnTo>
                  <a:lnTo>
                    <a:pt x="1355346" y="216806"/>
                  </a:lnTo>
                  <a:lnTo>
                    <a:pt x="1330347" y="223505"/>
                  </a:lnTo>
                  <a:lnTo>
                    <a:pt x="1347934" y="257151"/>
                  </a:lnTo>
                  <a:cubicBezTo>
                    <a:pt x="1454540" y="516684"/>
                    <a:pt x="1386747" y="821775"/>
                    <a:pt x="1167734" y="1011012"/>
                  </a:cubicBezTo>
                  <a:cubicBezTo>
                    <a:pt x="1136447" y="1038046"/>
                    <a:pt x="1103268" y="1061683"/>
                    <a:pt x="1068673" y="1081926"/>
                  </a:cubicBezTo>
                  <a:lnTo>
                    <a:pt x="1006616" y="1111087"/>
                  </a:lnTo>
                  <a:lnTo>
                    <a:pt x="1011434" y="1126606"/>
                  </a:lnTo>
                  <a:cubicBezTo>
                    <a:pt x="1015207" y="1145048"/>
                    <a:pt x="1017189" y="1164143"/>
                    <a:pt x="1017189" y="1183701"/>
                  </a:cubicBezTo>
                  <a:lnTo>
                    <a:pt x="1017189" y="1696090"/>
                  </a:lnTo>
                  <a:lnTo>
                    <a:pt x="1101812" y="1741439"/>
                  </a:lnTo>
                  <a:cubicBezTo>
                    <a:pt x="1278483" y="1859356"/>
                    <a:pt x="1395505" y="2059838"/>
                    <a:pt x="1397440" y="2288127"/>
                  </a:cubicBezTo>
                  <a:lnTo>
                    <a:pt x="1201427" y="2289789"/>
                  </a:lnTo>
                  <a:cubicBezTo>
                    <a:pt x="1199244" y="2032425"/>
                    <a:pt x="989474" y="1825219"/>
                    <a:pt x="732103" y="1826202"/>
                  </a:cubicBezTo>
                  <a:cubicBezTo>
                    <a:pt x="474732" y="1827185"/>
                    <a:pt x="266551" y="2035988"/>
                    <a:pt x="266334" y="2293361"/>
                  </a:cubicBezTo>
                  <a:lnTo>
                    <a:pt x="70314" y="2293197"/>
                  </a:lnTo>
                  <a:cubicBezTo>
                    <a:pt x="70506" y="2064900"/>
                    <a:pt x="185992" y="1863530"/>
                    <a:pt x="361758" y="1744266"/>
                  </a:cubicBezTo>
                  <a:lnTo>
                    <a:pt x="450591" y="1695783"/>
                  </a:lnTo>
                  <a:lnTo>
                    <a:pt x="450591" y="1183701"/>
                  </a:lnTo>
                  <a:cubicBezTo>
                    <a:pt x="450591" y="1164143"/>
                    <a:pt x="452573" y="1145048"/>
                    <a:pt x="456347" y="1126606"/>
                  </a:cubicBezTo>
                  <a:lnTo>
                    <a:pt x="461144" y="1111152"/>
                  </a:lnTo>
                  <a:lnTo>
                    <a:pt x="395704" y="1079925"/>
                  </a:lnTo>
                  <a:cubicBezTo>
                    <a:pt x="361230" y="1059477"/>
                    <a:pt x="328192" y="1035643"/>
                    <a:pt x="297066" y="1008423"/>
                  </a:cubicBezTo>
                  <a:cubicBezTo>
                    <a:pt x="79183" y="817886"/>
                    <a:pt x="13205" y="512398"/>
                    <a:pt x="121353" y="253503"/>
                  </a:cubicBezTo>
                  <a:lnTo>
                    <a:pt x="140774" y="216878"/>
                  </a:lnTo>
                  <a:lnTo>
                    <a:pt x="140507" y="216806"/>
                  </a:lnTo>
                  <a:lnTo>
                    <a:pt x="129938" y="211556"/>
                  </a:lnTo>
                  <a:lnTo>
                    <a:pt x="128782" y="211708"/>
                  </a:lnTo>
                  <a:lnTo>
                    <a:pt x="31367" y="185607"/>
                  </a:lnTo>
                  <a:cubicBezTo>
                    <a:pt x="16406" y="181598"/>
                    <a:pt x="7527" y="166220"/>
                    <a:pt x="11536" y="151260"/>
                  </a:cubicBezTo>
                  <a:lnTo>
                    <a:pt x="13269" y="144791"/>
                  </a:lnTo>
                  <a:lnTo>
                    <a:pt x="21873" y="133579"/>
                  </a:lnTo>
                  <a:lnTo>
                    <a:pt x="14025" y="129048"/>
                  </a:lnTo>
                  <a:cubicBezTo>
                    <a:pt x="613" y="121304"/>
                    <a:pt x="-3983" y="104153"/>
                    <a:pt x="3761" y="90739"/>
                  </a:cubicBezTo>
                  <a:lnTo>
                    <a:pt x="7110" y="84940"/>
                  </a:lnTo>
                  <a:cubicBezTo>
                    <a:pt x="10057" y="79834"/>
                    <a:pt x="14794" y="76408"/>
                    <a:pt x="20072" y="74993"/>
                  </a:cubicBezTo>
                  <a:cubicBezTo>
                    <a:pt x="25349" y="73579"/>
                    <a:pt x="31166" y="74179"/>
                    <a:pt x="36271" y="77127"/>
                  </a:cubicBezTo>
                  <a:lnTo>
                    <a:pt x="96582" y="111947"/>
                  </a:lnTo>
                  <a:lnTo>
                    <a:pt x="35281" y="50648"/>
                  </a:lnTo>
                  <a:cubicBezTo>
                    <a:pt x="24329" y="39697"/>
                    <a:pt x="24330" y="21940"/>
                    <a:pt x="35281" y="10988"/>
                  </a:cubicBezTo>
                  <a:lnTo>
                    <a:pt x="40017" y="6252"/>
                  </a:lnTo>
                  <a:cubicBezTo>
                    <a:pt x="44186" y="2084"/>
                    <a:pt x="49648" y="0"/>
                    <a:pt x="55112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" name="円柱 29">
              <a:extLst>
                <a:ext uri="{FF2B5EF4-FFF2-40B4-BE49-F238E27FC236}">
                  <a16:creationId xmlns:a16="http://schemas.microsoft.com/office/drawing/2014/main" id="{4917278E-36F5-4D3B-9991-58CB0712AE44}"/>
                </a:ext>
              </a:extLst>
            </p:cNvPr>
            <p:cNvSpPr/>
            <p:nvPr/>
          </p:nvSpPr>
          <p:spPr>
            <a:xfrm>
              <a:off x="5654599" y="286952"/>
              <a:ext cx="1880559" cy="1673524"/>
            </a:xfrm>
            <a:prstGeom prst="can">
              <a:avLst>
                <a:gd name="adj" fmla="val 38402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D488FF19-C152-4B8A-A79B-FEFB2DF2E85F}"/>
                </a:ext>
              </a:extLst>
            </p:cNvPr>
            <p:cNvSpPr/>
            <p:nvPr/>
          </p:nvSpPr>
          <p:spPr>
            <a:xfrm>
              <a:off x="5766373" y="3976183"/>
              <a:ext cx="330380" cy="157404"/>
            </a:xfrm>
            <a:custGeom>
              <a:avLst/>
              <a:gdLst>
                <a:gd name="connsiteX0" fmla="*/ 100262 w 392689"/>
                <a:gd name="connsiteY0" fmla="*/ 0 h 200523"/>
                <a:gd name="connsiteX1" fmla="*/ 147419 w 392689"/>
                <a:gd name="connsiteY1" fmla="*/ 0 h 200523"/>
                <a:gd name="connsiteX2" fmla="*/ 268361 w 392689"/>
                <a:gd name="connsiteY2" fmla="*/ 0 h 200523"/>
                <a:gd name="connsiteX3" fmla="*/ 392689 w 392689"/>
                <a:gd name="connsiteY3" fmla="*/ 0 h 200523"/>
                <a:gd name="connsiteX4" fmla="*/ 392689 w 392689"/>
                <a:gd name="connsiteY4" fmla="*/ 168305 h 200523"/>
                <a:gd name="connsiteX5" fmla="*/ 360471 w 392689"/>
                <a:gd name="connsiteY5" fmla="*/ 200523 h 200523"/>
                <a:gd name="connsiteX6" fmla="*/ 336404 w 392689"/>
                <a:gd name="connsiteY6" fmla="*/ 200523 h 200523"/>
                <a:gd name="connsiteX7" fmla="*/ 179637 w 392689"/>
                <a:gd name="connsiteY7" fmla="*/ 200523 h 200523"/>
                <a:gd name="connsiteX8" fmla="*/ 32218 w 392689"/>
                <a:gd name="connsiteY8" fmla="*/ 200523 h 200523"/>
                <a:gd name="connsiteX9" fmla="*/ 0 w 392689"/>
                <a:gd name="connsiteY9" fmla="*/ 168305 h 200523"/>
                <a:gd name="connsiteX10" fmla="*/ 0 w 392689"/>
                <a:gd name="connsiteY10" fmla="*/ 100262 h 200523"/>
                <a:gd name="connsiteX11" fmla="*/ 100262 w 392689"/>
                <a:gd name="connsiteY11" fmla="*/ 0 h 200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92689" h="200523">
                  <a:moveTo>
                    <a:pt x="100262" y="0"/>
                  </a:moveTo>
                  <a:lnTo>
                    <a:pt x="147419" y="0"/>
                  </a:lnTo>
                  <a:lnTo>
                    <a:pt x="268361" y="0"/>
                  </a:lnTo>
                  <a:lnTo>
                    <a:pt x="392689" y="0"/>
                  </a:lnTo>
                  <a:lnTo>
                    <a:pt x="392689" y="168305"/>
                  </a:lnTo>
                  <a:cubicBezTo>
                    <a:pt x="392689" y="186099"/>
                    <a:pt x="378265" y="200523"/>
                    <a:pt x="360471" y="200523"/>
                  </a:cubicBezTo>
                  <a:lnTo>
                    <a:pt x="336404" y="200523"/>
                  </a:lnTo>
                  <a:lnTo>
                    <a:pt x="179637" y="200523"/>
                  </a:lnTo>
                  <a:lnTo>
                    <a:pt x="32218" y="200523"/>
                  </a:lnTo>
                  <a:cubicBezTo>
                    <a:pt x="14424" y="200523"/>
                    <a:pt x="0" y="186099"/>
                    <a:pt x="0" y="168305"/>
                  </a:cubicBezTo>
                  <a:lnTo>
                    <a:pt x="0" y="100262"/>
                  </a:lnTo>
                  <a:cubicBezTo>
                    <a:pt x="0" y="44889"/>
                    <a:pt x="44889" y="0"/>
                    <a:pt x="100262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235E3018-14BB-4380-910B-13BCBE5E98BE}"/>
                </a:ext>
              </a:extLst>
            </p:cNvPr>
            <p:cNvSpPr/>
            <p:nvPr/>
          </p:nvSpPr>
          <p:spPr>
            <a:xfrm flipH="1">
              <a:off x="7006037" y="3976183"/>
              <a:ext cx="330380" cy="157404"/>
            </a:xfrm>
            <a:custGeom>
              <a:avLst/>
              <a:gdLst>
                <a:gd name="connsiteX0" fmla="*/ 100262 w 392689"/>
                <a:gd name="connsiteY0" fmla="*/ 0 h 200523"/>
                <a:gd name="connsiteX1" fmla="*/ 147419 w 392689"/>
                <a:gd name="connsiteY1" fmla="*/ 0 h 200523"/>
                <a:gd name="connsiteX2" fmla="*/ 268361 w 392689"/>
                <a:gd name="connsiteY2" fmla="*/ 0 h 200523"/>
                <a:gd name="connsiteX3" fmla="*/ 392689 w 392689"/>
                <a:gd name="connsiteY3" fmla="*/ 0 h 200523"/>
                <a:gd name="connsiteX4" fmla="*/ 392689 w 392689"/>
                <a:gd name="connsiteY4" fmla="*/ 168305 h 200523"/>
                <a:gd name="connsiteX5" fmla="*/ 360471 w 392689"/>
                <a:gd name="connsiteY5" fmla="*/ 200523 h 200523"/>
                <a:gd name="connsiteX6" fmla="*/ 336404 w 392689"/>
                <a:gd name="connsiteY6" fmla="*/ 200523 h 200523"/>
                <a:gd name="connsiteX7" fmla="*/ 179637 w 392689"/>
                <a:gd name="connsiteY7" fmla="*/ 200523 h 200523"/>
                <a:gd name="connsiteX8" fmla="*/ 32218 w 392689"/>
                <a:gd name="connsiteY8" fmla="*/ 200523 h 200523"/>
                <a:gd name="connsiteX9" fmla="*/ 0 w 392689"/>
                <a:gd name="connsiteY9" fmla="*/ 168305 h 200523"/>
                <a:gd name="connsiteX10" fmla="*/ 0 w 392689"/>
                <a:gd name="connsiteY10" fmla="*/ 100262 h 200523"/>
                <a:gd name="connsiteX11" fmla="*/ 100262 w 392689"/>
                <a:gd name="connsiteY11" fmla="*/ 0 h 200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92689" h="200523">
                  <a:moveTo>
                    <a:pt x="100262" y="0"/>
                  </a:moveTo>
                  <a:lnTo>
                    <a:pt x="147419" y="0"/>
                  </a:lnTo>
                  <a:lnTo>
                    <a:pt x="268361" y="0"/>
                  </a:lnTo>
                  <a:lnTo>
                    <a:pt x="392689" y="0"/>
                  </a:lnTo>
                  <a:lnTo>
                    <a:pt x="392689" y="168305"/>
                  </a:lnTo>
                  <a:cubicBezTo>
                    <a:pt x="392689" y="186099"/>
                    <a:pt x="378265" y="200523"/>
                    <a:pt x="360471" y="200523"/>
                  </a:cubicBezTo>
                  <a:lnTo>
                    <a:pt x="336404" y="200523"/>
                  </a:lnTo>
                  <a:lnTo>
                    <a:pt x="179637" y="200523"/>
                  </a:lnTo>
                  <a:lnTo>
                    <a:pt x="32218" y="200523"/>
                  </a:lnTo>
                  <a:cubicBezTo>
                    <a:pt x="14424" y="200523"/>
                    <a:pt x="0" y="186099"/>
                    <a:pt x="0" y="168305"/>
                  </a:cubicBezTo>
                  <a:lnTo>
                    <a:pt x="0" y="100262"/>
                  </a:lnTo>
                  <a:cubicBezTo>
                    <a:pt x="0" y="44889"/>
                    <a:pt x="44889" y="0"/>
                    <a:pt x="100262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95B1D834-AE74-40EC-B000-6BFA03604FC2}"/>
                </a:ext>
              </a:extLst>
            </p:cNvPr>
            <p:cNvSpPr/>
            <p:nvPr/>
          </p:nvSpPr>
          <p:spPr>
            <a:xfrm>
              <a:off x="5871309" y="3314493"/>
              <a:ext cx="1377747" cy="677149"/>
            </a:xfrm>
            <a:custGeom>
              <a:avLst/>
              <a:gdLst>
                <a:gd name="connsiteX0" fmla="*/ 682910 w 1377747"/>
                <a:gd name="connsiteY0" fmla="*/ 28 h 677149"/>
                <a:gd name="connsiteX1" fmla="*/ 1377747 w 1377747"/>
                <a:gd name="connsiteY1" fmla="*/ 657491 h 677149"/>
                <a:gd name="connsiteX2" fmla="*/ 1120857 w 1377747"/>
                <a:gd name="connsiteY2" fmla="*/ 669387 h 677149"/>
                <a:gd name="connsiteX3" fmla="*/ 685222 w 1377747"/>
                <a:gd name="connsiteY3" fmla="*/ 257184 h 677149"/>
                <a:gd name="connsiteX4" fmla="*/ 257065 w 1377747"/>
                <a:gd name="connsiteY4" fmla="*/ 677149 h 677149"/>
                <a:gd name="connsiteX5" fmla="*/ 0 w 1377747"/>
                <a:gd name="connsiteY5" fmla="*/ 669871 h 677149"/>
                <a:gd name="connsiteX6" fmla="*/ 682910 w 1377747"/>
                <a:gd name="connsiteY6" fmla="*/ 28 h 67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7747" h="677149">
                  <a:moveTo>
                    <a:pt x="682910" y="28"/>
                  </a:moveTo>
                  <a:cubicBezTo>
                    <a:pt x="1053629" y="-3303"/>
                    <a:pt x="1360598" y="287154"/>
                    <a:pt x="1377747" y="657491"/>
                  </a:cubicBezTo>
                  <a:lnTo>
                    <a:pt x="1120857" y="669387"/>
                  </a:lnTo>
                  <a:cubicBezTo>
                    <a:pt x="1110105" y="437201"/>
                    <a:pt x="917648" y="255096"/>
                    <a:pt x="685222" y="257184"/>
                  </a:cubicBezTo>
                  <a:cubicBezTo>
                    <a:pt x="452796" y="259273"/>
                    <a:pt x="263643" y="444807"/>
                    <a:pt x="257065" y="677149"/>
                  </a:cubicBezTo>
                  <a:lnTo>
                    <a:pt x="0" y="669871"/>
                  </a:lnTo>
                  <a:cubicBezTo>
                    <a:pt x="10492" y="299286"/>
                    <a:pt x="312192" y="3359"/>
                    <a:pt x="682910" y="28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01AA61D6-C4FB-487F-A63D-7AE6E70DC974}"/>
                </a:ext>
              </a:extLst>
            </p:cNvPr>
            <p:cNvSpPr/>
            <p:nvPr/>
          </p:nvSpPr>
          <p:spPr>
            <a:xfrm>
              <a:off x="5879402" y="1952437"/>
              <a:ext cx="1362031" cy="1436393"/>
            </a:xfrm>
            <a:custGeom>
              <a:avLst/>
              <a:gdLst>
                <a:gd name="connsiteX0" fmla="*/ 54396 w 1362031"/>
                <a:gd name="connsiteY0" fmla="*/ 0 h 1436393"/>
                <a:gd name="connsiteX1" fmla="*/ 234010 w 1362031"/>
                <a:gd name="connsiteY1" fmla="*/ 76416 h 1436393"/>
                <a:gd name="connsiteX2" fmla="*/ 378949 w 1362031"/>
                <a:gd name="connsiteY2" fmla="*/ 647031 h 1436393"/>
                <a:gd name="connsiteX3" fmla="*/ 446154 w 1362031"/>
                <a:gd name="connsiteY3" fmla="*/ 691854 h 1436393"/>
                <a:gd name="connsiteX4" fmla="*/ 486532 w 1362031"/>
                <a:gd name="connsiteY4" fmla="*/ 710039 h 1436393"/>
                <a:gd name="connsiteX5" fmla="*/ 511968 w 1362031"/>
                <a:gd name="connsiteY5" fmla="*/ 689053 h 1436393"/>
                <a:gd name="connsiteX6" fmla="*/ 681013 w 1362031"/>
                <a:gd name="connsiteY6" fmla="*/ 637416 h 1436393"/>
                <a:gd name="connsiteX7" fmla="*/ 850059 w 1362031"/>
                <a:gd name="connsiteY7" fmla="*/ 689053 h 1436393"/>
                <a:gd name="connsiteX8" fmla="*/ 875668 w 1362031"/>
                <a:gd name="connsiteY8" fmla="*/ 710182 h 1436393"/>
                <a:gd name="connsiteX9" fmla="*/ 898616 w 1362031"/>
                <a:gd name="connsiteY9" fmla="*/ 700936 h 1436393"/>
                <a:gd name="connsiteX10" fmla="*/ 967565 w 1362031"/>
                <a:gd name="connsiteY10" fmla="*/ 658846 h 1436393"/>
                <a:gd name="connsiteX11" fmla="*/ 1135286 w 1362031"/>
                <a:gd name="connsiteY11" fmla="*/ 94507 h 1436393"/>
                <a:gd name="connsiteX12" fmla="*/ 1317820 w 1362031"/>
                <a:gd name="connsiteY12" fmla="*/ 25361 h 1436393"/>
                <a:gd name="connsiteX13" fmla="*/ 1082706 w 1362031"/>
                <a:gd name="connsiteY13" fmla="*/ 816460 h 1436393"/>
                <a:gd name="connsiteX14" fmla="*/ 986052 w 1362031"/>
                <a:gd name="connsiteY14" fmla="*/ 875462 h 1436393"/>
                <a:gd name="connsiteX15" fmla="*/ 977237 w 1362031"/>
                <a:gd name="connsiteY15" fmla="*/ 879014 h 1436393"/>
                <a:gd name="connsiteX16" fmla="*/ 983361 w 1362031"/>
                <a:gd name="connsiteY16" fmla="*/ 939764 h 1436393"/>
                <a:gd name="connsiteX17" fmla="*/ 983361 w 1362031"/>
                <a:gd name="connsiteY17" fmla="*/ 1436393 h 1436393"/>
                <a:gd name="connsiteX18" fmla="*/ 378665 w 1362031"/>
                <a:gd name="connsiteY18" fmla="*/ 1436393 h 1436393"/>
                <a:gd name="connsiteX19" fmla="*/ 378665 w 1362031"/>
                <a:gd name="connsiteY19" fmla="*/ 939764 h 1436393"/>
                <a:gd name="connsiteX20" fmla="*/ 384808 w 1362031"/>
                <a:gd name="connsiteY20" fmla="*/ 878831 h 1436393"/>
                <a:gd name="connsiteX21" fmla="*/ 385142 w 1362031"/>
                <a:gd name="connsiteY21" fmla="*/ 877754 h 1436393"/>
                <a:gd name="connsiteX22" fmla="*/ 351783 w 1362031"/>
                <a:gd name="connsiteY22" fmla="*/ 862731 h 1436393"/>
                <a:gd name="connsiteX23" fmla="*/ 257574 w 1362031"/>
                <a:gd name="connsiteY23" fmla="*/ 799897 h 1436393"/>
                <a:gd name="connsiteX24" fmla="*/ 54396 w 1362031"/>
                <a:gd name="connsiteY24" fmla="*/ 0 h 1436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362031" h="1436393">
                  <a:moveTo>
                    <a:pt x="54396" y="0"/>
                  </a:moveTo>
                  <a:lnTo>
                    <a:pt x="234010" y="76416"/>
                  </a:lnTo>
                  <a:cubicBezTo>
                    <a:pt x="148432" y="277567"/>
                    <a:pt x="207751" y="511103"/>
                    <a:pt x="378949" y="647031"/>
                  </a:cubicBezTo>
                  <a:cubicBezTo>
                    <a:pt x="400349" y="664022"/>
                    <a:pt x="422838" y="678965"/>
                    <a:pt x="446154" y="691854"/>
                  </a:cubicBezTo>
                  <a:lnTo>
                    <a:pt x="486532" y="710039"/>
                  </a:lnTo>
                  <a:lnTo>
                    <a:pt x="511968" y="689053"/>
                  </a:lnTo>
                  <a:cubicBezTo>
                    <a:pt x="560223" y="656452"/>
                    <a:pt x="618395" y="637416"/>
                    <a:pt x="681013" y="637416"/>
                  </a:cubicBezTo>
                  <a:cubicBezTo>
                    <a:pt x="743632" y="637416"/>
                    <a:pt x="801804" y="656452"/>
                    <a:pt x="850059" y="689053"/>
                  </a:cubicBezTo>
                  <a:lnTo>
                    <a:pt x="875668" y="710182"/>
                  </a:lnTo>
                  <a:lnTo>
                    <a:pt x="898616" y="700936"/>
                  </a:lnTo>
                  <a:cubicBezTo>
                    <a:pt x="922430" y="688993"/>
                    <a:pt x="945501" y="674965"/>
                    <a:pt x="967565" y="658846"/>
                  </a:cubicBezTo>
                  <a:cubicBezTo>
                    <a:pt x="1144080" y="529897"/>
                    <a:pt x="1212723" y="298930"/>
                    <a:pt x="1135286" y="94507"/>
                  </a:cubicBezTo>
                  <a:lnTo>
                    <a:pt x="1317820" y="25361"/>
                  </a:lnTo>
                  <a:cubicBezTo>
                    <a:pt x="1426373" y="311924"/>
                    <a:pt x="1330148" y="635698"/>
                    <a:pt x="1082706" y="816460"/>
                  </a:cubicBezTo>
                  <a:cubicBezTo>
                    <a:pt x="1051776" y="839055"/>
                    <a:pt x="1019436" y="858720"/>
                    <a:pt x="986052" y="875462"/>
                  </a:cubicBezTo>
                  <a:lnTo>
                    <a:pt x="977237" y="879014"/>
                  </a:lnTo>
                  <a:lnTo>
                    <a:pt x="983361" y="939764"/>
                  </a:lnTo>
                  <a:lnTo>
                    <a:pt x="983361" y="1436393"/>
                  </a:lnTo>
                  <a:lnTo>
                    <a:pt x="378665" y="1436393"/>
                  </a:lnTo>
                  <a:lnTo>
                    <a:pt x="378665" y="939764"/>
                  </a:lnTo>
                  <a:cubicBezTo>
                    <a:pt x="378665" y="918892"/>
                    <a:pt x="380780" y="898513"/>
                    <a:pt x="384808" y="878831"/>
                  </a:cubicBezTo>
                  <a:lnTo>
                    <a:pt x="385142" y="877754"/>
                  </a:lnTo>
                  <a:lnTo>
                    <a:pt x="351783" y="862731"/>
                  </a:lnTo>
                  <a:cubicBezTo>
                    <a:pt x="319098" y="844663"/>
                    <a:pt x="287573" y="823716"/>
                    <a:pt x="257574" y="799897"/>
                  </a:cubicBezTo>
                  <a:cubicBezTo>
                    <a:pt x="17586" y="609351"/>
                    <a:pt x="-65569" y="281976"/>
                    <a:pt x="54396" y="0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5" name="二等辺三角形 34">
              <a:extLst>
                <a:ext uri="{FF2B5EF4-FFF2-40B4-BE49-F238E27FC236}">
                  <a16:creationId xmlns:a16="http://schemas.microsoft.com/office/drawing/2014/main" id="{FFE1DA80-85D2-4ABD-992A-C47D6774A364}"/>
                </a:ext>
              </a:extLst>
            </p:cNvPr>
            <p:cNvSpPr/>
            <p:nvPr/>
          </p:nvSpPr>
          <p:spPr>
            <a:xfrm rot="10800000">
              <a:off x="6441081" y="2711681"/>
              <a:ext cx="266740" cy="366541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851C4296-76EC-48F3-9DCD-ABE40CCBAF1D}"/>
                </a:ext>
              </a:extLst>
            </p:cNvPr>
            <p:cNvSpPr/>
            <p:nvPr/>
          </p:nvSpPr>
          <p:spPr>
            <a:xfrm rot="10800000">
              <a:off x="6530059" y="2792162"/>
              <a:ext cx="88781" cy="276878"/>
            </a:xfrm>
            <a:custGeom>
              <a:avLst/>
              <a:gdLst>
                <a:gd name="connsiteX0" fmla="*/ 74291 w 88781"/>
                <a:gd name="connsiteY0" fmla="*/ 276878 h 276878"/>
                <a:gd name="connsiteX1" fmla="*/ 14490 w 88781"/>
                <a:gd name="connsiteY1" fmla="*/ 276878 h 276878"/>
                <a:gd name="connsiteX2" fmla="*/ 0 w 88781"/>
                <a:gd name="connsiteY2" fmla="*/ 121994 h 276878"/>
                <a:gd name="connsiteX3" fmla="*/ 44389 w 88781"/>
                <a:gd name="connsiteY3" fmla="*/ 0 h 276878"/>
                <a:gd name="connsiteX4" fmla="*/ 88781 w 88781"/>
                <a:gd name="connsiteY4" fmla="*/ 122001 h 276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781" h="276878">
                  <a:moveTo>
                    <a:pt x="74291" y="276878"/>
                  </a:moveTo>
                  <a:lnTo>
                    <a:pt x="14490" y="276878"/>
                  </a:lnTo>
                  <a:lnTo>
                    <a:pt x="0" y="121994"/>
                  </a:lnTo>
                  <a:lnTo>
                    <a:pt x="44389" y="0"/>
                  </a:lnTo>
                  <a:lnTo>
                    <a:pt x="88781" y="122001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台形 36">
              <a:extLst>
                <a:ext uri="{FF2B5EF4-FFF2-40B4-BE49-F238E27FC236}">
                  <a16:creationId xmlns:a16="http://schemas.microsoft.com/office/drawing/2014/main" id="{4EC9FB69-3103-436C-B352-F9489BCCC38E}"/>
                </a:ext>
              </a:extLst>
            </p:cNvPr>
            <p:cNvSpPr/>
            <p:nvPr/>
          </p:nvSpPr>
          <p:spPr>
            <a:xfrm rot="10800000">
              <a:off x="6514650" y="2718904"/>
              <a:ext cx="119601" cy="86457"/>
            </a:xfrm>
            <a:prstGeom prst="trapezoid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1E95097F-3B1F-41DC-BB56-620E3EFA8377}"/>
                </a:ext>
              </a:extLst>
            </p:cNvPr>
            <p:cNvSpPr/>
            <p:nvPr/>
          </p:nvSpPr>
          <p:spPr>
            <a:xfrm rot="10800000">
              <a:off x="6441081" y="2711844"/>
              <a:ext cx="266740" cy="74576"/>
            </a:xfrm>
            <a:custGeom>
              <a:avLst/>
              <a:gdLst>
                <a:gd name="connsiteX0" fmla="*/ 266740 w 266740"/>
                <a:gd name="connsiteY0" fmla="*/ 74576 h 74576"/>
                <a:gd name="connsiteX1" fmla="*/ 0 w 266740"/>
                <a:gd name="connsiteY1" fmla="*/ 74576 h 74576"/>
                <a:gd name="connsiteX2" fmla="*/ 27136 w 266740"/>
                <a:gd name="connsiteY2" fmla="*/ 0 h 74576"/>
                <a:gd name="connsiteX3" fmla="*/ 133370 w 266740"/>
                <a:gd name="connsiteY3" fmla="*/ 66803 h 74576"/>
                <a:gd name="connsiteX4" fmla="*/ 239605 w 266740"/>
                <a:gd name="connsiteY4" fmla="*/ 0 h 74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740" h="74576">
                  <a:moveTo>
                    <a:pt x="266740" y="74576"/>
                  </a:moveTo>
                  <a:lnTo>
                    <a:pt x="0" y="74576"/>
                  </a:lnTo>
                  <a:lnTo>
                    <a:pt x="27136" y="0"/>
                  </a:lnTo>
                  <a:lnTo>
                    <a:pt x="133370" y="66803"/>
                  </a:lnTo>
                  <a:lnTo>
                    <a:pt x="23960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912DE64C-3804-48FE-8063-1043A17F53DA}"/>
                </a:ext>
              </a:extLst>
            </p:cNvPr>
            <p:cNvSpPr/>
            <p:nvPr/>
          </p:nvSpPr>
          <p:spPr>
            <a:xfrm rot="10800000">
              <a:off x="6337700" y="2649362"/>
              <a:ext cx="473501" cy="433410"/>
            </a:xfrm>
            <a:custGeom>
              <a:avLst/>
              <a:gdLst>
                <a:gd name="connsiteX0" fmla="*/ 37304 w 473501"/>
                <a:gd name="connsiteY0" fmla="*/ 433410 h 433410"/>
                <a:gd name="connsiteX1" fmla="*/ 0 w 473501"/>
                <a:gd name="connsiteY1" fmla="*/ 364103 h 433410"/>
                <a:gd name="connsiteX2" fmla="*/ 41399 w 473501"/>
                <a:gd name="connsiteY2" fmla="*/ 300435 h 433410"/>
                <a:gd name="connsiteX3" fmla="*/ 89535 w 473501"/>
                <a:gd name="connsiteY3" fmla="*/ 291368 h 433410"/>
                <a:gd name="connsiteX4" fmla="*/ 74731 w 473501"/>
                <a:gd name="connsiteY4" fmla="*/ 249173 h 433410"/>
                <a:gd name="connsiteX5" fmla="*/ 236750 w 473501"/>
                <a:gd name="connsiteY5" fmla="*/ 0 h 433410"/>
                <a:gd name="connsiteX6" fmla="*/ 399610 w 473501"/>
                <a:gd name="connsiteY6" fmla="*/ 250464 h 433410"/>
                <a:gd name="connsiteX7" fmla="*/ 385258 w 473501"/>
                <a:gd name="connsiteY7" fmla="*/ 291368 h 433410"/>
                <a:gd name="connsiteX8" fmla="*/ 431922 w 473501"/>
                <a:gd name="connsiteY8" fmla="*/ 300157 h 433410"/>
                <a:gd name="connsiteX9" fmla="*/ 473501 w 473501"/>
                <a:gd name="connsiteY9" fmla="*/ 364103 h 433410"/>
                <a:gd name="connsiteX10" fmla="*/ 441638 w 473501"/>
                <a:gd name="connsiteY10" fmla="*/ 423303 h 433410"/>
                <a:gd name="connsiteX11" fmla="*/ 401714 w 473501"/>
                <a:gd name="connsiteY11" fmla="*/ 400195 h 433410"/>
                <a:gd name="connsiteX12" fmla="*/ 248201 w 473501"/>
                <a:gd name="connsiteY12" fmla="*/ 367144 h 433410"/>
                <a:gd name="connsiteX13" fmla="*/ 94689 w 473501"/>
                <a:gd name="connsiteY13" fmla="*/ 400195 h 433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73501" h="433410">
                  <a:moveTo>
                    <a:pt x="37304" y="433410"/>
                  </a:moveTo>
                  <a:lnTo>
                    <a:pt x="0" y="364103"/>
                  </a:lnTo>
                  <a:lnTo>
                    <a:pt x="41399" y="300435"/>
                  </a:lnTo>
                  <a:lnTo>
                    <a:pt x="89535" y="291368"/>
                  </a:lnTo>
                  <a:lnTo>
                    <a:pt x="74731" y="249173"/>
                  </a:lnTo>
                  <a:lnTo>
                    <a:pt x="236750" y="0"/>
                  </a:lnTo>
                  <a:lnTo>
                    <a:pt x="399610" y="250464"/>
                  </a:lnTo>
                  <a:lnTo>
                    <a:pt x="385258" y="291368"/>
                  </a:lnTo>
                  <a:lnTo>
                    <a:pt x="431922" y="300157"/>
                  </a:lnTo>
                  <a:lnTo>
                    <a:pt x="473501" y="364103"/>
                  </a:lnTo>
                  <a:lnTo>
                    <a:pt x="441638" y="423303"/>
                  </a:lnTo>
                  <a:lnTo>
                    <a:pt x="401714" y="400195"/>
                  </a:lnTo>
                  <a:cubicBezTo>
                    <a:pt x="354530" y="378913"/>
                    <a:pt x="302654" y="367144"/>
                    <a:pt x="248201" y="367144"/>
                  </a:cubicBezTo>
                  <a:cubicBezTo>
                    <a:pt x="193748" y="367144"/>
                    <a:pt x="141872" y="378913"/>
                    <a:pt x="94689" y="400195"/>
                  </a:cubicBez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D2474151-8E16-45D9-9443-DDBA2D9121B9}"/>
                </a:ext>
              </a:extLst>
            </p:cNvPr>
            <p:cNvGrpSpPr/>
            <p:nvPr/>
          </p:nvGrpSpPr>
          <p:grpSpPr>
            <a:xfrm>
              <a:off x="6051028" y="1814645"/>
              <a:ext cx="1033788" cy="931632"/>
              <a:chOff x="1995601" y="1803464"/>
              <a:chExt cx="942337" cy="849218"/>
            </a:xfrm>
          </p:grpSpPr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FDFCE4CF-AE3C-4AC1-AD98-B6FADFFFD69C}"/>
                  </a:ext>
                </a:extLst>
              </p:cNvPr>
              <p:cNvSpPr/>
              <p:nvPr/>
            </p:nvSpPr>
            <p:spPr>
              <a:xfrm>
                <a:off x="2035081" y="1803464"/>
                <a:ext cx="847272" cy="649567"/>
              </a:xfrm>
              <a:custGeom>
                <a:avLst/>
                <a:gdLst>
                  <a:gd name="connsiteX0" fmla="*/ 392387 w 847272"/>
                  <a:gd name="connsiteY0" fmla="*/ 11 h 649567"/>
                  <a:gd name="connsiteX1" fmla="*/ 547037 w 847272"/>
                  <a:gd name="connsiteY1" fmla="*/ 37930 h 649567"/>
                  <a:gd name="connsiteX2" fmla="*/ 577244 w 847272"/>
                  <a:gd name="connsiteY2" fmla="*/ 59613 h 649567"/>
                  <a:gd name="connsiteX3" fmla="*/ 587830 w 847272"/>
                  <a:gd name="connsiteY3" fmla="*/ 60094 h 649567"/>
                  <a:gd name="connsiteX4" fmla="*/ 697492 w 847272"/>
                  <a:gd name="connsiteY4" fmla="*/ 98044 h 649567"/>
                  <a:gd name="connsiteX5" fmla="*/ 811247 w 847272"/>
                  <a:gd name="connsiteY5" fmla="*/ 486483 h 649567"/>
                  <a:gd name="connsiteX6" fmla="*/ 527634 w 847272"/>
                  <a:gd name="connsiteY6" fmla="*/ 620138 h 649567"/>
                  <a:gd name="connsiteX7" fmla="*/ 477187 w 847272"/>
                  <a:gd name="connsiteY7" fmla="*/ 608036 h 649567"/>
                  <a:gd name="connsiteX8" fmla="*/ 438472 w 847272"/>
                  <a:gd name="connsiteY8" fmla="*/ 626078 h 649567"/>
                  <a:gd name="connsiteX9" fmla="*/ 37118 w 847272"/>
                  <a:gd name="connsiteY9" fmla="*/ 504317 h 649567"/>
                  <a:gd name="connsiteX10" fmla="*/ 191843 w 847272"/>
                  <a:gd name="connsiteY10" fmla="*/ 54174 h 649567"/>
                  <a:gd name="connsiteX11" fmla="*/ 392387 w 847272"/>
                  <a:gd name="connsiteY11" fmla="*/ 11 h 649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47272" h="649567">
                    <a:moveTo>
                      <a:pt x="392387" y="11"/>
                    </a:moveTo>
                    <a:cubicBezTo>
                      <a:pt x="447783" y="448"/>
                      <a:pt x="500964" y="13406"/>
                      <a:pt x="547037" y="37930"/>
                    </a:cubicBezTo>
                    <a:lnTo>
                      <a:pt x="577244" y="59613"/>
                    </a:lnTo>
                    <a:lnTo>
                      <a:pt x="587830" y="60094"/>
                    </a:lnTo>
                    <a:cubicBezTo>
                      <a:pt x="625232" y="65356"/>
                      <a:pt x="662489" y="77835"/>
                      <a:pt x="697492" y="98044"/>
                    </a:cubicBezTo>
                    <a:cubicBezTo>
                      <a:pt x="837505" y="178880"/>
                      <a:pt x="888434" y="352791"/>
                      <a:pt x="811247" y="486483"/>
                    </a:cubicBezTo>
                    <a:cubicBezTo>
                      <a:pt x="753356" y="586753"/>
                      <a:pt x="639841" y="635923"/>
                      <a:pt x="527634" y="620138"/>
                    </a:cubicBezTo>
                    <a:lnTo>
                      <a:pt x="477187" y="608036"/>
                    </a:lnTo>
                    <a:lnTo>
                      <a:pt x="438472" y="626078"/>
                    </a:lnTo>
                    <a:cubicBezTo>
                      <a:pt x="282204" y="682655"/>
                      <a:pt x="112619" y="635089"/>
                      <a:pt x="37118" y="504317"/>
                    </a:cubicBezTo>
                    <a:cubicBezTo>
                      <a:pt x="-49169" y="354864"/>
                      <a:pt x="20104" y="153328"/>
                      <a:pt x="191843" y="54174"/>
                    </a:cubicBezTo>
                    <a:cubicBezTo>
                      <a:pt x="256245" y="16992"/>
                      <a:pt x="325911" y="-513"/>
                      <a:pt x="392387" y="11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E61F0CF3-3E61-4035-AB83-49A37F3E3960}"/>
                  </a:ext>
                </a:extLst>
              </p:cNvPr>
              <p:cNvSpPr/>
              <p:nvPr/>
            </p:nvSpPr>
            <p:spPr>
              <a:xfrm rot="20700000">
                <a:off x="1995601" y="2192319"/>
                <a:ext cx="209108" cy="255746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楕円 47">
                <a:extLst>
                  <a:ext uri="{FF2B5EF4-FFF2-40B4-BE49-F238E27FC236}">
                    <a16:creationId xmlns:a16="http://schemas.microsoft.com/office/drawing/2014/main" id="{51CF0AA0-7F61-4B4B-9D0B-FE95AE943DBC}"/>
                  </a:ext>
                </a:extLst>
              </p:cNvPr>
              <p:cNvSpPr/>
              <p:nvPr/>
            </p:nvSpPr>
            <p:spPr>
              <a:xfrm rot="20700000">
                <a:off x="2033627" y="2238826"/>
                <a:ext cx="133058" cy="16273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楕円 48">
                <a:extLst>
                  <a:ext uri="{FF2B5EF4-FFF2-40B4-BE49-F238E27FC236}">
                    <a16:creationId xmlns:a16="http://schemas.microsoft.com/office/drawing/2014/main" id="{306BAEE8-4B8E-4597-B6C1-6840F2FC70D2}"/>
                  </a:ext>
                </a:extLst>
              </p:cNvPr>
              <p:cNvSpPr/>
              <p:nvPr/>
            </p:nvSpPr>
            <p:spPr>
              <a:xfrm rot="900000" flipH="1">
                <a:off x="2728830" y="2192319"/>
                <a:ext cx="209108" cy="255746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楕円 49">
                <a:extLst>
                  <a:ext uri="{FF2B5EF4-FFF2-40B4-BE49-F238E27FC236}">
                    <a16:creationId xmlns:a16="http://schemas.microsoft.com/office/drawing/2014/main" id="{6B32FDE3-7E8F-4C00-8386-E0462C888C69}"/>
                  </a:ext>
                </a:extLst>
              </p:cNvPr>
              <p:cNvSpPr/>
              <p:nvPr/>
            </p:nvSpPr>
            <p:spPr>
              <a:xfrm rot="900000" flipH="1">
                <a:off x="2766854" y="2238826"/>
                <a:ext cx="133058" cy="16273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180CD8C3-2A46-4A04-971C-909207AFF59B}"/>
                  </a:ext>
                </a:extLst>
              </p:cNvPr>
              <p:cNvSpPr/>
              <p:nvPr/>
            </p:nvSpPr>
            <p:spPr>
              <a:xfrm>
                <a:off x="2102785" y="1885950"/>
                <a:ext cx="718996" cy="766732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1CFADF23-7C74-4E7D-BEDC-C36943FA5DC6}"/>
                  </a:ext>
                </a:extLst>
              </p:cNvPr>
              <p:cNvSpPr/>
              <p:nvPr/>
            </p:nvSpPr>
            <p:spPr>
              <a:xfrm>
                <a:off x="2244322" y="2364547"/>
                <a:ext cx="416010" cy="138114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D1A7E3E5-C742-412E-8F0B-23B2895E207F}"/>
                  </a:ext>
                </a:extLst>
              </p:cNvPr>
              <p:cNvSpPr/>
              <p:nvPr/>
            </p:nvSpPr>
            <p:spPr>
              <a:xfrm>
                <a:off x="2246921" y="2364977"/>
                <a:ext cx="410813" cy="137255"/>
              </a:xfrm>
              <a:custGeom>
                <a:avLst/>
                <a:gdLst>
                  <a:gd name="connsiteX0" fmla="*/ 395113 w 410813"/>
                  <a:gd name="connsiteY0" fmla="*/ 74273 h 137255"/>
                  <a:gd name="connsiteX1" fmla="*/ 409911 w 410813"/>
                  <a:gd name="connsiteY1" fmla="*/ 74273 h 137255"/>
                  <a:gd name="connsiteX2" fmla="*/ 397065 w 410813"/>
                  <a:gd name="connsiteY2" fmla="*/ 95396 h 137255"/>
                  <a:gd name="connsiteX3" fmla="*/ 388167 w 410813"/>
                  <a:gd name="connsiteY3" fmla="*/ 99778 h 137255"/>
                  <a:gd name="connsiteX4" fmla="*/ 388167 w 410813"/>
                  <a:gd name="connsiteY4" fmla="*/ 82933 h 137255"/>
                  <a:gd name="connsiteX5" fmla="*/ 395113 w 410813"/>
                  <a:gd name="connsiteY5" fmla="*/ 74273 h 137255"/>
                  <a:gd name="connsiteX6" fmla="*/ 343963 w 410813"/>
                  <a:gd name="connsiteY6" fmla="*/ 74273 h 137255"/>
                  <a:gd name="connsiteX7" fmla="*/ 371744 w 410813"/>
                  <a:gd name="connsiteY7" fmla="*/ 74273 h 137255"/>
                  <a:gd name="connsiteX8" fmla="*/ 378689 w 410813"/>
                  <a:gd name="connsiteY8" fmla="*/ 82933 h 137255"/>
                  <a:gd name="connsiteX9" fmla="*/ 378689 w 410813"/>
                  <a:gd name="connsiteY9" fmla="*/ 104445 h 137255"/>
                  <a:gd name="connsiteX10" fmla="*/ 352488 w 410813"/>
                  <a:gd name="connsiteY10" fmla="*/ 117347 h 137255"/>
                  <a:gd name="connsiteX11" fmla="*/ 337017 w 410813"/>
                  <a:gd name="connsiteY11" fmla="*/ 120810 h 137255"/>
                  <a:gd name="connsiteX12" fmla="*/ 337017 w 410813"/>
                  <a:gd name="connsiteY12" fmla="*/ 82933 h 137255"/>
                  <a:gd name="connsiteX13" fmla="*/ 343963 w 410813"/>
                  <a:gd name="connsiteY13" fmla="*/ 74273 h 137255"/>
                  <a:gd name="connsiteX14" fmla="*/ 287039 w 410813"/>
                  <a:gd name="connsiteY14" fmla="*/ 74273 h 137255"/>
                  <a:gd name="connsiteX15" fmla="*/ 319439 w 410813"/>
                  <a:gd name="connsiteY15" fmla="*/ 74273 h 137255"/>
                  <a:gd name="connsiteX16" fmla="*/ 327539 w 410813"/>
                  <a:gd name="connsiteY16" fmla="*/ 84372 h 137255"/>
                  <a:gd name="connsiteX17" fmla="*/ 327539 w 410813"/>
                  <a:gd name="connsiteY17" fmla="*/ 122931 h 137255"/>
                  <a:gd name="connsiteX18" fmla="*/ 286371 w 410813"/>
                  <a:gd name="connsiteY18" fmla="*/ 132146 h 137255"/>
                  <a:gd name="connsiteX19" fmla="*/ 278939 w 410813"/>
                  <a:gd name="connsiteY19" fmla="*/ 132644 h 137255"/>
                  <a:gd name="connsiteX20" fmla="*/ 278939 w 410813"/>
                  <a:gd name="connsiteY20" fmla="*/ 84372 h 137255"/>
                  <a:gd name="connsiteX21" fmla="*/ 287039 w 410813"/>
                  <a:gd name="connsiteY21" fmla="*/ 74273 h 137255"/>
                  <a:gd name="connsiteX22" fmla="*/ 219124 w 410813"/>
                  <a:gd name="connsiteY22" fmla="*/ 74273 h 137255"/>
                  <a:gd name="connsiteX23" fmla="*/ 260482 w 410813"/>
                  <a:gd name="connsiteY23" fmla="*/ 74273 h 137255"/>
                  <a:gd name="connsiteX24" fmla="*/ 269461 w 410813"/>
                  <a:gd name="connsiteY24" fmla="*/ 85467 h 137255"/>
                  <a:gd name="connsiteX25" fmla="*/ 269461 w 410813"/>
                  <a:gd name="connsiteY25" fmla="*/ 133280 h 137255"/>
                  <a:gd name="connsiteX26" fmla="*/ 210146 w 410813"/>
                  <a:gd name="connsiteY26" fmla="*/ 137255 h 137255"/>
                  <a:gd name="connsiteX27" fmla="*/ 210146 w 410813"/>
                  <a:gd name="connsiteY27" fmla="*/ 85467 h 137255"/>
                  <a:gd name="connsiteX28" fmla="*/ 219124 w 410813"/>
                  <a:gd name="connsiteY28" fmla="*/ 74273 h 137255"/>
                  <a:gd name="connsiteX29" fmla="*/ 150331 w 410813"/>
                  <a:gd name="connsiteY29" fmla="*/ 74273 h 137255"/>
                  <a:gd name="connsiteX30" fmla="*/ 191689 w 410813"/>
                  <a:gd name="connsiteY30" fmla="*/ 74273 h 137255"/>
                  <a:gd name="connsiteX31" fmla="*/ 200667 w 410813"/>
                  <a:gd name="connsiteY31" fmla="*/ 85467 h 137255"/>
                  <a:gd name="connsiteX32" fmla="*/ 200667 w 410813"/>
                  <a:gd name="connsiteY32" fmla="*/ 137255 h 137255"/>
                  <a:gd name="connsiteX33" fmla="*/ 141352 w 410813"/>
                  <a:gd name="connsiteY33" fmla="*/ 133280 h 137255"/>
                  <a:gd name="connsiteX34" fmla="*/ 141352 w 410813"/>
                  <a:gd name="connsiteY34" fmla="*/ 85467 h 137255"/>
                  <a:gd name="connsiteX35" fmla="*/ 150331 w 410813"/>
                  <a:gd name="connsiteY35" fmla="*/ 74273 h 137255"/>
                  <a:gd name="connsiteX36" fmla="*/ 91374 w 410813"/>
                  <a:gd name="connsiteY36" fmla="*/ 74273 h 137255"/>
                  <a:gd name="connsiteX37" fmla="*/ 123774 w 410813"/>
                  <a:gd name="connsiteY37" fmla="*/ 74273 h 137255"/>
                  <a:gd name="connsiteX38" fmla="*/ 131874 w 410813"/>
                  <a:gd name="connsiteY38" fmla="*/ 84372 h 137255"/>
                  <a:gd name="connsiteX39" fmla="*/ 131874 w 410813"/>
                  <a:gd name="connsiteY39" fmla="*/ 132644 h 137255"/>
                  <a:gd name="connsiteX40" fmla="*/ 124441 w 410813"/>
                  <a:gd name="connsiteY40" fmla="*/ 132146 h 137255"/>
                  <a:gd name="connsiteX41" fmla="*/ 83274 w 410813"/>
                  <a:gd name="connsiteY41" fmla="*/ 122931 h 137255"/>
                  <a:gd name="connsiteX42" fmla="*/ 83274 w 410813"/>
                  <a:gd name="connsiteY42" fmla="*/ 84372 h 137255"/>
                  <a:gd name="connsiteX43" fmla="*/ 91374 w 410813"/>
                  <a:gd name="connsiteY43" fmla="*/ 74273 h 137255"/>
                  <a:gd name="connsiteX44" fmla="*/ 39069 w 410813"/>
                  <a:gd name="connsiteY44" fmla="*/ 74273 h 137255"/>
                  <a:gd name="connsiteX45" fmla="*/ 66850 w 410813"/>
                  <a:gd name="connsiteY45" fmla="*/ 74273 h 137255"/>
                  <a:gd name="connsiteX46" fmla="*/ 73796 w 410813"/>
                  <a:gd name="connsiteY46" fmla="*/ 82933 h 137255"/>
                  <a:gd name="connsiteX47" fmla="*/ 73796 w 410813"/>
                  <a:gd name="connsiteY47" fmla="*/ 120810 h 137255"/>
                  <a:gd name="connsiteX48" fmla="*/ 58325 w 410813"/>
                  <a:gd name="connsiteY48" fmla="*/ 117347 h 137255"/>
                  <a:gd name="connsiteX49" fmla="*/ 32124 w 410813"/>
                  <a:gd name="connsiteY49" fmla="*/ 104445 h 137255"/>
                  <a:gd name="connsiteX50" fmla="*/ 32124 w 410813"/>
                  <a:gd name="connsiteY50" fmla="*/ 82933 h 137255"/>
                  <a:gd name="connsiteX51" fmla="*/ 39069 w 410813"/>
                  <a:gd name="connsiteY51" fmla="*/ 74273 h 137255"/>
                  <a:gd name="connsiteX52" fmla="*/ 902 w 410813"/>
                  <a:gd name="connsiteY52" fmla="*/ 74273 h 137255"/>
                  <a:gd name="connsiteX53" fmla="*/ 15700 w 410813"/>
                  <a:gd name="connsiteY53" fmla="*/ 74273 h 137255"/>
                  <a:gd name="connsiteX54" fmla="*/ 22645 w 410813"/>
                  <a:gd name="connsiteY54" fmla="*/ 82933 h 137255"/>
                  <a:gd name="connsiteX55" fmla="*/ 22645 w 410813"/>
                  <a:gd name="connsiteY55" fmla="*/ 99778 h 137255"/>
                  <a:gd name="connsiteX56" fmla="*/ 13747 w 410813"/>
                  <a:gd name="connsiteY56" fmla="*/ 95396 h 137255"/>
                  <a:gd name="connsiteX57" fmla="*/ 388167 w 410813"/>
                  <a:gd name="connsiteY57" fmla="*/ 37255 h 137255"/>
                  <a:gd name="connsiteX58" fmla="*/ 397065 w 410813"/>
                  <a:gd name="connsiteY58" fmla="*/ 41636 h 137255"/>
                  <a:gd name="connsiteX59" fmla="*/ 410813 w 410813"/>
                  <a:gd name="connsiteY59" fmla="*/ 64243 h 137255"/>
                  <a:gd name="connsiteX60" fmla="*/ 395536 w 410813"/>
                  <a:gd name="connsiteY60" fmla="*/ 64243 h 137255"/>
                  <a:gd name="connsiteX61" fmla="*/ 388167 w 410813"/>
                  <a:gd name="connsiteY61" fmla="*/ 55056 h 137255"/>
                  <a:gd name="connsiteX62" fmla="*/ 22645 w 410813"/>
                  <a:gd name="connsiteY62" fmla="*/ 37255 h 137255"/>
                  <a:gd name="connsiteX63" fmla="*/ 22645 w 410813"/>
                  <a:gd name="connsiteY63" fmla="*/ 55056 h 137255"/>
                  <a:gd name="connsiteX64" fmla="*/ 15277 w 410813"/>
                  <a:gd name="connsiteY64" fmla="*/ 64243 h 137255"/>
                  <a:gd name="connsiteX65" fmla="*/ 0 w 410813"/>
                  <a:gd name="connsiteY65" fmla="*/ 64243 h 137255"/>
                  <a:gd name="connsiteX66" fmla="*/ 13747 w 410813"/>
                  <a:gd name="connsiteY66" fmla="*/ 41636 h 137255"/>
                  <a:gd name="connsiteX67" fmla="*/ 337017 w 410813"/>
                  <a:gd name="connsiteY67" fmla="*/ 16222 h 137255"/>
                  <a:gd name="connsiteX68" fmla="*/ 352488 w 410813"/>
                  <a:gd name="connsiteY68" fmla="*/ 19685 h 137255"/>
                  <a:gd name="connsiteX69" fmla="*/ 378689 w 410813"/>
                  <a:gd name="connsiteY69" fmla="*/ 32587 h 137255"/>
                  <a:gd name="connsiteX70" fmla="*/ 378689 w 410813"/>
                  <a:gd name="connsiteY70" fmla="*/ 55056 h 137255"/>
                  <a:gd name="connsiteX71" fmla="*/ 371321 w 410813"/>
                  <a:gd name="connsiteY71" fmla="*/ 64243 h 137255"/>
                  <a:gd name="connsiteX72" fmla="*/ 344386 w 410813"/>
                  <a:gd name="connsiteY72" fmla="*/ 64243 h 137255"/>
                  <a:gd name="connsiteX73" fmla="*/ 337017 w 410813"/>
                  <a:gd name="connsiteY73" fmla="*/ 55056 h 137255"/>
                  <a:gd name="connsiteX74" fmla="*/ 73796 w 410813"/>
                  <a:gd name="connsiteY74" fmla="*/ 16222 h 137255"/>
                  <a:gd name="connsiteX75" fmla="*/ 73796 w 410813"/>
                  <a:gd name="connsiteY75" fmla="*/ 55056 h 137255"/>
                  <a:gd name="connsiteX76" fmla="*/ 66427 w 410813"/>
                  <a:gd name="connsiteY76" fmla="*/ 64243 h 137255"/>
                  <a:gd name="connsiteX77" fmla="*/ 39492 w 410813"/>
                  <a:gd name="connsiteY77" fmla="*/ 64243 h 137255"/>
                  <a:gd name="connsiteX78" fmla="*/ 32124 w 410813"/>
                  <a:gd name="connsiteY78" fmla="*/ 55056 h 137255"/>
                  <a:gd name="connsiteX79" fmla="*/ 32124 w 410813"/>
                  <a:gd name="connsiteY79" fmla="*/ 32587 h 137255"/>
                  <a:gd name="connsiteX80" fmla="*/ 58325 w 410813"/>
                  <a:gd name="connsiteY80" fmla="*/ 19685 h 137255"/>
                  <a:gd name="connsiteX81" fmla="*/ 281063 w 410813"/>
                  <a:gd name="connsiteY81" fmla="*/ 4530 h 137255"/>
                  <a:gd name="connsiteX82" fmla="*/ 286371 w 410813"/>
                  <a:gd name="connsiteY82" fmla="*/ 4886 h 137255"/>
                  <a:gd name="connsiteX83" fmla="*/ 327539 w 410813"/>
                  <a:gd name="connsiteY83" fmla="*/ 14101 h 137255"/>
                  <a:gd name="connsiteX84" fmla="*/ 327539 w 410813"/>
                  <a:gd name="connsiteY84" fmla="*/ 53529 h 137255"/>
                  <a:gd name="connsiteX85" fmla="*/ 318945 w 410813"/>
                  <a:gd name="connsiteY85" fmla="*/ 64243 h 137255"/>
                  <a:gd name="connsiteX86" fmla="*/ 287533 w 410813"/>
                  <a:gd name="connsiteY86" fmla="*/ 64243 h 137255"/>
                  <a:gd name="connsiteX87" fmla="*/ 278939 w 410813"/>
                  <a:gd name="connsiteY87" fmla="*/ 53529 h 137255"/>
                  <a:gd name="connsiteX88" fmla="*/ 278939 w 410813"/>
                  <a:gd name="connsiteY88" fmla="*/ 7178 h 137255"/>
                  <a:gd name="connsiteX89" fmla="*/ 129750 w 410813"/>
                  <a:gd name="connsiteY89" fmla="*/ 4530 h 137255"/>
                  <a:gd name="connsiteX90" fmla="*/ 131874 w 410813"/>
                  <a:gd name="connsiteY90" fmla="*/ 7178 h 137255"/>
                  <a:gd name="connsiteX91" fmla="*/ 131874 w 410813"/>
                  <a:gd name="connsiteY91" fmla="*/ 53529 h 137255"/>
                  <a:gd name="connsiteX92" fmla="*/ 123280 w 410813"/>
                  <a:gd name="connsiteY92" fmla="*/ 64243 h 137255"/>
                  <a:gd name="connsiteX93" fmla="*/ 91868 w 410813"/>
                  <a:gd name="connsiteY93" fmla="*/ 64243 h 137255"/>
                  <a:gd name="connsiteX94" fmla="*/ 83274 w 410813"/>
                  <a:gd name="connsiteY94" fmla="*/ 53529 h 137255"/>
                  <a:gd name="connsiteX95" fmla="*/ 83274 w 410813"/>
                  <a:gd name="connsiteY95" fmla="*/ 14101 h 137255"/>
                  <a:gd name="connsiteX96" fmla="*/ 124441 w 410813"/>
                  <a:gd name="connsiteY96" fmla="*/ 4886 h 137255"/>
                  <a:gd name="connsiteX97" fmla="*/ 213470 w 410813"/>
                  <a:gd name="connsiteY97" fmla="*/ 0 h 137255"/>
                  <a:gd name="connsiteX98" fmla="*/ 267924 w 410813"/>
                  <a:gd name="connsiteY98" fmla="*/ 3649 h 137255"/>
                  <a:gd name="connsiteX99" fmla="*/ 269461 w 410813"/>
                  <a:gd name="connsiteY99" fmla="*/ 8274 h 137255"/>
                  <a:gd name="connsiteX100" fmla="*/ 269461 w 410813"/>
                  <a:gd name="connsiteY100" fmla="*/ 52367 h 137255"/>
                  <a:gd name="connsiteX101" fmla="*/ 259936 w 410813"/>
                  <a:gd name="connsiteY101" fmla="*/ 64243 h 137255"/>
                  <a:gd name="connsiteX102" fmla="*/ 219671 w 410813"/>
                  <a:gd name="connsiteY102" fmla="*/ 64243 h 137255"/>
                  <a:gd name="connsiteX103" fmla="*/ 210146 w 410813"/>
                  <a:gd name="connsiteY103" fmla="*/ 52367 h 137255"/>
                  <a:gd name="connsiteX104" fmla="*/ 210146 w 410813"/>
                  <a:gd name="connsiteY104" fmla="*/ 8274 h 137255"/>
                  <a:gd name="connsiteX105" fmla="*/ 212776 w 410813"/>
                  <a:gd name="connsiteY105" fmla="*/ 358 h 137255"/>
                  <a:gd name="connsiteX106" fmla="*/ 197343 w 410813"/>
                  <a:gd name="connsiteY106" fmla="*/ 0 h 137255"/>
                  <a:gd name="connsiteX107" fmla="*/ 198037 w 410813"/>
                  <a:gd name="connsiteY107" fmla="*/ 358 h 137255"/>
                  <a:gd name="connsiteX108" fmla="*/ 200667 w 410813"/>
                  <a:gd name="connsiteY108" fmla="*/ 8274 h 137255"/>
                  <a:gd name="connsiteX109" fmla="*/ 200667 w 410813"/>
                  <a:gd name="connsiteY109" fmla="*/ 52367 h 137255"/>
                  <a:gd name="connsiteX110" fmla="*/ 191142 w 410813"/>
                  <a:gd name="connsiteY110" fmla="*/ 64243 h 137255"/>
                  <a:gd name="connsiteX111" fmla="*/ 150877 w 410813"/>
                  <a:gd name="connsiteY111" fmla="*/ 64243 h 137255"/>
                  <a:gd name="connsiteX112" fmla="*/ 141352 w 410813"/>
                  <a:gd name="connsiteY112" fmla="*/ 52367 h 137255"/>
                  <a:gd name="connsiteX113" fmla="*/ 141352 w 410813"/>
                  <a:gd name="connsiteY113" fmla="*/ 8274 h 137255"/>
                  <a:gd name="connsiteX114" fmla="*/ 142889 w 410813"/>
                  <a:gd name="connsiteY114" fmla="*/ 3649 h 137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</a:cxnLst>
                <a:rect l="l" t="t" r="r" b="b"/>
                <a:pathLst>
                  <a:path w="410813" h="137255">
                    <a:moveTo>
                      <a:pt x="395113" y="74273"/>
                    </a:moveTo>
                    <a:lnTo>
                      <a:pt x="409911" y="74273"/>
                    </a:lnTo>
                    <a:lnTo>
                      <a:pt x="397065" y="95396"/>
                    </a:lnTo>
                    <a:lnTo>
                      <a:pt x="388167" y="99778"/>
                    </a:lnTo>
                    <a:lnTo>
                      <a:pt x="388167" y="82933"/>
                    </a:lnTo>
                    <a:cubicBezTo>
                      <a:pt x="388167" y="78150"/>
                      <a:pt x="391277" y="74273"/>
                      <a:pt x="395113" y="74273"/>
                    </a:cubicBezTo>
                    <a:close/>
                    <a:moveTo>
                      <a:pt x="343963" y="74273"/>
                    </a:moveTo>
                    <a:lnTo>
                      <a:pt x="371744" y="74273"/>
                    </a:lnTo>
                    <a:cubicBezTo>
                      <a:pt x="375580" y="74273"/>
                      <a:pt x="378689" y="78150"/>
                      <a:pt x="378689" y="82933"/>
                    </a:cubicBezTo>
                    <a:lnTo>
                      <a:pt x="378689" y="104445"/>
                    </a:lnTo>
                    <a:lnTo>
                      <a:pt x="352488" y="117347"/>
                    </a:lnTo>
                    <a:lnTo>
                      <a:pt x="337017" y="120810"/>
                    </a:lnTo>
                    <a:lnTo>
                      <a:pt x="337017" y="82933"/>
                    </a:lnTo>
                    <a:cubicBezTo>
                      <a:pt x="337017" y="78150"/>
                      <a:pt x="340127" y="74273"/>
                      <a:pt x="343963" y="74273"/>
                    </a:cubicBezTo>
                    <a:close/>
                    <a:moveTo>
                      <a:pt x="287039" y="74273"/>
                    </a:moveTo>
                    <a:lnTo>
                      <a:pt x="319439" y="74273"/>
                    </a:lnTo>
                    <a:cubicBezTo>
                      <a:pt x="323912" y="74273"/>
                      <a:pt x="327539" y="78794"/>
                      <a:pt x="327539" y="84372"/>
                    </a:cubicBezTo>
                    <a:lnTo>
                      <a:pt x="327539" y="122931"/>
                    </a:lnTo>
                    <a:lnTo>
                      <a:pt x="286371" y="132146"/>
                    </a:lnTo>
                    <a:lnTo>
                      <a:pt x="278939" y="132644"/>
                    </a:lnTo>
                    <a:lnTo>
                      <a:pt x="278939" y="84372"/>
                    </a:lnTo>
                    <a:cubicBezTo>
                      <a:pt x="278939" y="78794"/>
                      <a:pt x="282566" y="74273"/>
                      <a:pt x="287039" y="74273"/>
                    </a:cubicBezTo>
                    <a:close/>
                    <a:moveTo>
                      <a:pt x="219124" y="74273"/>
                    </a:moveTo>
                    <a:lnTo>
                      <a:pt x="260482" y="74273"/>
                    </a:lnTo>
                    <a:cubicBezTo>
                      <a:pt x="265441" y="74273"/>
                      <a:pt x="269461" y="79285"/>
                      <a:pt x="269461" y="85467"/>
                    </a:cubicBezTo>
                    <a:lnTo>
                      <a:pt x="269461" y="133280"/>
                    </a:lnTo>
                    <a:lnTo>
                      <a:pt x="210146" y="137255"/>
                    </a:lnTo>
                    <a:lnTo>
                      <a:pt x="210146" y="85467"/>
                    </a:lnTo>
                    <a:cubicBezTo>
                      <a:pt x="210146" y="79285"/>
                      <a:pt x="214166" y="74273"/>
                      <a:pt x="219124" y="74273"/>
                    </a:cubicBezTo>
                    <a:close/>
                    <a:moveTo>
                      <a:pt x="150331" y="74273"/>
                    </a:moveTo>
                    <a:lnTo>
                      <a:pt x="191689" y="74273"/>
                    </a:lnTo>
                    <a:cubicBezTo>
                      <a:pt x="196647" y="74273"/>
                      <a:pt x="200667" y="79285"/>
                      <a:pt x="200667" y="85467"/>
                    </a:cubicBezTo>
                    <a:lnTo>
                      <a:pt x="200667" y="137255"/>
                    </a:lnTo>
                    <a:lnTo>
                      <a:pt x="141352" y="133280"/>
                    </a:lnTo>
                    <a:lnTo>
                      <a:pt x="141352" y="85467"/>
                    </a:lnTo>
                    <a:cubicBezTo>
                      <a:pt x="141352" y="79285"/>
                      <a:pt x="145372" y="74273"/>
                      <a:pt x="150331" y="74273"/>
                    </a:cubicBezTo>
                    <a:close/>
                    <a:moveTo>
                      <a:pt x="91374" y="74273"/>
                    </a:moveTo>
                    <a:lnTo>
                      <a:pt x="123774" y="74273"/>
                    </a:lnTo>
                    <a:cubicBezTo>
                      <a:pt x="128247" y="74273"/>
                      <a:pt x="131874" y="78794"/>
                      <a:pt x="131874" y="84372"/>
                    </a:cubicBezTo>
                    <a:lnTo>
                      <a:pt x="131874" y="132644"/>
                    </a:lnTo>
                    <a:lnTo>
                      <a:pt x="124441" y="132146"/>
                    </a:lnTo>
                    <a:lnTo>
                      <a:pt x="83274" y="122931"/>
                    </a:lnTo>
                    <a:lnTo>
                      <a:pt x="83274" y="84372"/>
                    </a:lnTo>
                    <a:cubicBezTo>
                      <a:pt x="83274" y="78794"/>
                      <a:pt x="86901" y="74273"/>
                      <a:pt x="91374" y="74273"/>
                    </a:cubicBezTo>
                    <a:close/>
                    <a:moveTo>
                      <a:pt x="39069" y="74273"/>
                    </a:moveTo>
                    <a:lnTo>
                      <a:pt x="66850" y="74273"/>
                    </a:lnTo>
                    <a:cubicBezTo>
                      <a:pt x="70686" y="74273"/>
                      <a:pt x="73796" y="78150"/>
                      <a:pt x="73796" y="82933"/>
                    </a:cubicBezTo>
                    <a:lnTo>
                      <a:pt x="73796" y="120810"/>
                    </a:lnTo>
                    <a:lnTo>
                      <a:pt x="58325" y="117347"/>
                    </a:lnTo>
                    <a:lnTo>
                      <a:pt x="32124" y="104445"/>
                    </a:lnTo>
                    <a:lnTo>
                      <a:pt x="32124" y="82933"/>
                    </a:lnTo>
                    <a:cubicBezTo>
                      <a:pt x="32124" y="78150"/>
                      <a:pt x="35233" y="74273"/>
                      <a:pt x="39069" y="74273"/>
                    </a:cubicBezTo>
                    <a:close/>
                    <a:moveTo>
                      <a:pt x="902" y="74273"/>
                    </a:moveTo>
                    <a:lnTo>
                      <a:pt x="15700" y="74273"/>
                    </a:lnTo>
                    <a:cubicBezTo>
                      <a:pt x="19536" y="74273"/>
                      <a:pt x="22645" y="78150"/>
                      <a:pt x="22645" y="82933"/>
                    </a:cubicBezTo>
                    <a:lnTo>
                      <a:pt x="22645" y="99778"/>
                    </a:lnTo>
                    <a:lnTo>
                      <a:pt x="13747" y="95396"/>
                    </a:lnTo>
                    <a:close/>
                    <a:moveTo>
                      <a:pt x="388167" y="37255"/>
                    </a:moveTo>
                    <a:lnTo>
                      <a:pt x="397065" y="41636"/>
                    </a:lnTo>
                    <a:lnTo>
                      <a:pt x="410813" y="64243"/>
                    </a:lnTo>
                    <a:lnTo>
                      <a:pt x="395536" y="64243"/>
                    </a:lnTo>
                    <a:cubicBezTo>
                      <a:pt x="391466" y="64243"/>
                      <a:pt x="388167" y="60130"/>
                      <a:pt x="388167" y="55056"/>
                    </a:cubicBezTo>
                    <a:close/>
                    <a:moveTo>
                      <a:pt x="22645" y="37255"/>
                    </a:moveTo>
                    <a:lnTo>
                      <a:pt x="22645" y="55056"/>
                    </a:lnTo>
                    <a:cubicBezTo>
                      <a:pt x="22645" y="60130"/>
                      <a:pt x="19346" y="64243"/>
                      <a:pt x="15277" y="64243"/>
                    </a:cubicBezTo>
                    <a:lnTo>
                      <a:pt x="0" y="64243"/>
                    </a:lnTo>
                    <a:lnTo>
                      <a:pt x="13747" y="41636"/>
                    </a:lnTo>
                    <a:close/>
                    <a:moveTo>
                      <a:pt x="337017" y="16222"/>
                    </a:moveTo>
                    <a:lnTo>
                      <a:pt x="352488" y="19685"/>
                    </a:lnTo>
                    <a:lnTo>
                      <a:pt x="378689" y="32587"/>
                    </a:lnTo>
                    <a:lnTo>
                      <a:pt x="378689" y="55056"/>
                    </a:lnTo>
                    <a:cubicBezTo>
                      <a:pt x="378689" y="60130"/>
                      <a:pt x="375390" y="64243"/>
                      <a:pt x="371321" y="64243"/>
                    </a:cubicBezTo>
                    <a:lnTo>
                      <a:pt x="344386" y="64243"/>
                    </a:lnTo>
                    <a:cubicBezTo>
                      <a:pt x="340316" y="64243"/>
                      <a:pt x="337017" y="60130"/>
                      <a:pt x="337017" y="55056"/>
                    </a:cubicBezTo>
                    <a:close/>
                    <a:moveTo>
                      <a:pt x="73796" y="16222"/>
                    </a:moveTo>
                    <a:lnTo>
                      <a:pt x="73796" y="55056"/>
                    </a:lnTo>
                    <a:cubicBezTo>
                      <a:pt x="73796" y="60130"/>
                      <a:pt x="70497" y="64243"/>
                      <a:pt x="66427" y="64243"/>
                    </a:cubicBezTo>
                    <a:lnTo>
                      <a:pt x="39492" y="64243"/>
                    </a:lnTo>
                    <a:cubicBezTo>
                      <a:pt x="35423" y="64243"/>
                      <a:pt x="32124" y="60130"/>
                      <a:pt x="32124" y="55056"/>
                    </a:cubicBezTo>
                    <a:lnTo>
                      <a:pt x="32124" y="32587"/>
                    </a:lnTo>
                    <a:lnTo>
                      <a:pt x="58325" y="19685"/>
                    </a:lnTo>
                    <a:close/>
                    <a:moveTo>
                      <a:pt x="281063" y="4530"/>
                    </a:moveTo>
                    <a:lnTo>
                      <a:pt x="286371" y="4886"/>
                    </a:lnTo>
                    <a:lnTo>
                      <a:pt x="327539" y="14101"/>
                    </a:lnTo>
                    <a:lnTo>
                      <a:pt x="327539" y="53529"/>
                    </a:lnTo>
                    <a:cubicBezTo>
                      <a:pt x="327539" y="59446"/>
                      <a:pt x="323691" y="64243"/>
                      <a:pt x="318945" y="64243"/>
                    </a:cubicBezTo>
                    <a:lnTo>
                      <a:pt x="287533" y="64243"/>
                    </a:lnTo>
                    <a:cubicBezTo>
                      <a:pt x="282787" y="64243"/>
                      <a:pt x="278939" y="59446"/>
                      <a:pt x="278939" y="53529"/>
                    </a:cubicBezTo>
                    <a:lnTo>
                      <a:pt x="278939" y="7178"/>
                    </a:lnTo>
                    <a:close/>
                    <a:moveTo>
                      <a:pt x="129750" y="4530"/>
                    </a:moveTo>
                    <a:lnTo>
                      <a:pt x="131874" y="7178"/>
                    </a:lnTo>
                    <a:lnTo>
                      <a:pt x="131874" y="53529"/>
                    </a:lnTo>
                    <a:cubicBezTo>
                      <a:pt x="131874" y="59446"/>
                      <a:pt x="128026" y="64243"/>
                      <a:pt x="123280" y="64243"/>
                    </a:cubicBezTo>
                    <a:lnTo>
                      <a:pt x="91868" y="64243"/>
                    </a:lnTo>
                    <a:cubicBezTo>
                      <a:pt x="87122" y="64243"/>
                      <a:pt x="83274" y="59446"/>
                      <a:pt x="83274" y="53529"/>
                    </a:cubicBezTo>
                    <a:lnTo>
                      <a:pt x="83274" y="14101"/>
                    </a:lnTo>
                    <a:lnTo>
                      <a:pt x="124441" y="4886"/>
                    </a:lnTo>
                    <a:close/>
                    <a:moveTo>
                      <a:pt x="213470" y="0"/>
                    </a:moveTo>
                    <a:lnTo>
                      <a:pt x="267924" y="3649"/>
                    </a:lnTo>
                    <a:lnTo>
                      <a:pt x="269461" y="8274"/>
                    </a:lnTo>
                    <a:lnTo>
                      <a:pt x="269461" y="52367"/>
                    </a:lnTo>
                    <a:cubicBezTo>
                      <a:pt x="269461" y="58926"/>
                      <a:pt x="265196" y="64243"/>
                      <a:pt x="259936" y="64243"/>
                    </a:cubicBezTo>
                    <a:lnTo>
                      <a:pt x="219671" y="64243"/>
                    </a:lnTo>
                    <a:cubicBezTo>
                      <a:pt x="214410" y="64243"/>
                      <a:pt x="210146" y="58926"/>
                      <a:pt x="210146" y="52367"/>
                    </a:cubicBezTo>
                    <a:lnTo>
                      <a:pt x="210146" y="8274"/>
                    </a:lnTo>
                    <a:cubicBezTo>
                      <a:pt x="210146" y="5183"/>
                      <a:pt x="211151" y="2384"/>
                      <a:pt x="212776" y="358"/>
                    </a:cubicBezTo>
                    <a:close/>
                    <a:moveTo>
                      <a:pt x="197343" y="0"/>
                    </a:moveTo>
                    <a:lnTo>
                      <a:pt x="198037" y="358"/>
                    </a:lnTo>
                    <a:cubicBezTo>
                      <a:pt x="199662" y="2384"/>
                      <a:pt x="200667" y="5183"/>
                      <a:pt x="200667" y="8274"/>
                    </a:cubicBezTo>
                    <a:lnTo>
                      <a:pt x="200667" y="52367"/>
                    </a:lnTo>
                    <a:cubicBezTo>
                      <a:pt x="200667" y="58926"/>
                      <a:pt x="196403" y="64243"/>
                      <a:pt x="191142" y="64243"/>
                    </a:cubicBezTo>
                    <a:lnTo>
                      <a:pt x="150877" y="64243"/>
                    </a:lnTo>
                    <a:cubicBezTo>
                      <a:pt x="145617" y="64243"/>
                      <a:pt x="141352" y="58926"/>
                      <a:pt x="141352" y="52367"/>
                    </a:cubicBezTo>
                    <a:lnTo>
                      <a:pt x="141352" y="8274"/>
                    </a:lnTo>
                    <a:lnTo>
                      <a:pt x="142889" y="364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F8F03994-6B98-4CF1-BFE4-F6F74964ABE9}"/>
                  </a:ext>
                </a:extLst>
              </p:cNvPr>
              <p:cNvSpPr/>
              <p:nvPr/>
            </p:nvSpPr>
            <p:spPr>
              <a:xfrm rot="5400000">
                <a:off x="2208878" y="2059160"/>
                <a:ext cx="152366" cy="201236"/>
              </a:xfrm>
              <a:custGeom>
                <a:avLst/>
                <a:gdLst>
                  <a:gd name="connsiteX0" fmla="*/ 0 w 190595"/>
                  <a:gd name="connsiteY0" fmla="*/ 125196 h 125196"/>
                  <a:gd name="connsiteX1" fmla="*/ 72614 w 190595"/>
                  <a:gd name="connsiteY1" fmla="*/ 0 h 125196"/>
                  <a:gd name="connsiteX2" fmla="*/ 117982 w 190595"/>
                  <a:gd name="connsiteY2" fmla="*/ 0 h 125196"/>
                  <a:gd name="connsiteX3" fmla="*/ 190595 w 190595"/>
                  <a:gd name="connsiteY3" fmla="*/ 125196 h 125196"/>
                  <a:gd name="connsiteX4" fmla="*/ 146401 w 190595"/>
                  <a:gd name="connsiteY4" fmla="*/ 125196 h 125196"/>
                  <a:gd name="connsiteX5" fmla="*/ 95300 w 190595"/>
                  <a:gd name="connsiteY5" fmla="*/ 37091 h 125196"/>
                  <a:gd name="connsiteX6" fmla="*/ 44199 w 190595"/>
                  <a:gd name="connsiteY6" fmla="*/ 125196 h 125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95" h="125196">
                    <a:moveTo>
                      <a:pt x="0" y="125196"/>
                    </a:moveTo>
                    <a:lnTo>
                      <a:pt x="72614" y="0"/>
                    </a:lnTo>
                    <a:lnTo>
                      <a:pt x="117982" y="0"/>
                    </a:lnTo>
                    <a:lnTo>
                      <a:pt x="190595" y="125196"/>
                    </a:lnTo>
                    <a:lnTo>
                      <a:pt x="146401" y="125196"/>
                    </a:lnTo>
                    <a:lnTo>
                      <a:pt x="95300" y="37091"/>
                    </a:lnTo>
                    <a:lnTo>
                      <a:pt x="44199" y="125196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D6D0CB05-91A4-47EE-A8A1-AF88FB6DCF0E}"/>
                  </a:ext>
                </a:extLst>
              </p:cNvPr>
              <p:cNvSpPr/>
              <p:nvPr/>
            </p:nvSpPr>
            <p:spPr>
              <a:xfrm rot="16200000" flipH="1">
                <a:off x="2547951" y="2059159"/>
                <a:ext cx="152366" cy="201238"/>
              </a:xfrm>
              <a:custGeom>
                <a:avLst/>
                <a:gdLst>
                  <a:gd name="connsiteX0" fmla="*/ 0 w 190595"/>
                  <a:gd name="connsiteY0" fmla="*/ 125196 h 125196"/>
                  <a:gd name="connsiteX1" fmla="*/ 72614 w 190595"/>
                  <a:gd name="connsiteY1" fmla="*/ 0 h 125196"/>
                  <a:gd name="connsiteX2" fmla="*/ 117982 w 190595"/>
                  <a:gd name="connsiteY2" fmla="*/ 0 h 125196"/>
                  <a:gd name="connsiteX3" fmla="*/ 190595 w 190595"/>
                  <a:gd name="connsiteY3" fmla="*/ 125196 h 125196"/>
                  <a:gd name="connsiteX4" fmla="*/ 146401 w 190595"/>
                  <a:gd name="connsiteY4" fmla="*/ 125196 h 125196"/>
                  <a:gd name="connsiteX5" fmla="*/ 95300 w 190595"/>
                  <a:gd name="connsiteY5" fmla="*/ 37091 h 125196"/>
                  <a:gd name="connsiteX6" fmla="*/ 44199 w 190595"/>
                  <a:gd name="connsiteY6" fmla="*/ 125196 h 125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95" h="125196">
                    <a:moveTo>
                      <a:pt x="0" y="125196"/>
                    </a:moveTo>
                    <a:lnTo>
                      <a:pt x="72614" y="0"/>
                    </a:lnTo>
                    <a:lnTo>
                      <a:pt x="117982" y="0"/>
                    </a:lnTo>
                    <a:lnTo>
                      <a:pt x="190595" y="125196"/>
                    </a:lnTo>
                    <a:lnTo>
                      <a:pt x="146401" y="125196"/>
                    </a:lnTo>
                    <a:lnTo>
                      <a:pt x="95300" y="37091"/>
                    </a:lnTo>
                    <a:lnTo>
                      <a:pt x="44199" y="125196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FAE084E7-F579-46AB-99F1-F1789E163F9F}"/>
                  </a:ext>
                </a:extLst>
              </p:cNvPr>
              <p:cNvGrpSpPr/>
              <p:nvPr/>
            </p:nvGrpSpPr>
            <p:grpSpPr>
              <a:xfrm>
                <a:off x="2344677" y="2218890"/>
                <a:ext cx="212786" cy="107106"/>
                <a:chOff x="3225740" y="1685615"/>
                <a:chExt cx="317560" cy="159844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C71677D2-30DA-49CD-A386-82E87DB63F90}"/>
                    </a:ext>
                  </a:extLst>
                </p:cNvPr>
                <p:cNvSpPr/>
                <p:nvPr/>
              </p:nvSpPr>
              <p:spPr>
                <a:xfrm>
                  <a:off x="3225740" y="1685615"/>
                  <a:ext cx="317560" cy="159844"/>
                </a:xfrm>
                <a:custGeom>
                  <a:avLst/>
                  <a:gdLst>
                    <a:gd name="connsiteX0" fmla="*/ 85800 w 317560"/>
                    <a:gd name="connsiteY0" fmla="*/ 0 h 159844"/>
                    <a:gd name="connsiteX1" fmla="*/ 96976 w 317560"/>
                    <a:gd name="connsiteY1" fmla="*/ 2803 h 159844"/>
                    <a:gd name="connsiteX2" fmla="*/ 158780 w 317560"/>
                    <a:gd name="connsiteY2" fmla="*/ 7444 h 159844"/>
                    <a:gd name="connsiteX3" fmla="*/ 220584 w 317560"/>
                    <a:gd name="connsiteY3" fmla="*/ 2803 h 159844"/>
                    <a:gd name="connsiteX4" fmla="*/ 225793 w 317560"/>
                    <a:gd name="connsiteY4" fmla="*/ 1497 h 159844"/>
                    <a:gd name="connsiteX5" fmla="*/ 268445 w 317560"/>
                    <a:gd name="connsiteY5" fmla="*/ 28790 h 159844"/>
                    <a:gd name="connsiteX6" fmla="*/ 317560 w 317560"/>
                    <a:gd name="connsiteY6" fmla="*/ 100786 h 159844"/>
                    <a:gd name="connsiteX7" fmla="*/ 158780 w 317560"/>
                    <a:gd name="connsiteY7" fmla="*/ 159844 h 159844"/>
                    <a:gd name="connsiteX8" fmla="*/ 0 w 317560"/>
                    <a:gd name="connsiteY8" fmla="*/ 100786 h 159844"/>
                    <a:gd name="connsiteX9" fmla="*/ 43897 w 317560"/>
                    <a:gd name="connsiteY9" fmla="*/ 28790 h 159844"/>
                    <a:gd name="connsiteX0" fmla="*/ 158780 w 317560"/>
                    <a:gd name="connsiteY0" fmla="*/ 7444 h 159844"/>
                    <a:gd name="connsiteX1" fmla="*/ 220584 w 317560"/>
                    <a:gd name="connsiteY1" fmla="*/ 2803 h 159844"/>
                    <a:gd name="connsiteX2" fmla="*/ 225793 w 317560"/>
                    <a:gd name="connsiteY2" fmla="*/ 1497 h 159844"/>
                    <a:gd name="connsiteX3" fmla="*/ 268445 w 317560"/>
                    <a:gd name="connsiteY3" fmla="*/ 28790 h 159844"/>
                    <a:gd name="connsiteX4" fmla="*/ 317560 w 317560"/>
                    <a:gd name="connsiteY4" fmla="*/ 100786 h 159844"/>
                    <a:gd name="connsiteX5" fmla="*/ 158780 w 317560"/>
                    <a:gd name="connsiteY5" fmla="*/ 159844 h 159844"/>
                    <a:gd name="connsiteX6" fmla="*/ 0 w 317560"/>
                    <a:gd name="connsiteY6" fmla="*/ 100786 h 159844"/>
                    <a:gd name="connsiteX7" fmla="*/ 43897 w 317560"/>
                    <a:gd name="connsiteY7" fmla="*/ 28790 h 159844"/>
                    <a:gd name="connsiteX8" fmla="*/ 85800 w 317560"/>
                    <a:gd name="connsiteY8" fmla="*/ 0 h 159844"/>
                    <a:gd name="connsiteX9" fmla="*/ 96976 w 317560"/>
                    <a:gd name="connsiteY9" fmla="*/ 2803 h 159844"/>
                    <a:gd name="connsiteX10" fmla="*/ 250220 w 317560"/>
                    <a:gd name="connsiteY10" fmla="*/ 98884 h 159844"/>
                    <a:gd name="connsiteX0" fmla="*/ 158780 w 317560"/>
                    <a:gd name="connsiteY0" fmla="*/ 7444 h 159844"/>
                    <a:gd name="connsiteX1" fmla="*/ 220584 w 317560"/>
                    <a:gd name="connsiteY1" fmla="*/ 2803 h 159844"/>
                    <a:gd name="connsiteX2" fmla="*/ 225793 w 317560"/>
                    <a:gd name="connsiteY2" fmla="*/ 1497 h 159844"/>
                    <a:gd name="connsiteX3" fmla="*/ 268445 w 317560"/>
                    <a:gd name="connsiteY3" fmla="*/ 28790 h 159844"/>
                    <a:gd name="connsiteX4" fmla="*/ 317560 w 317560"/>
                    <a:gd name="connsiteY4" fmla="*/ 100786 h 159844"/>
                    <a:gd name="connsiteX5" fmla="*/ 158780 w 317560"/>
                    <a:gd name="connsiteY5" fmla="*/ 159844 h 159844"/>
                    <a:gd name="connsiteX6" fmla="*/ 0 w 317560"/>
                    <a:gd name="connsiteY6" fmla="*/ 100786 h 159844"/>
                    <a:gd name="connsiteX7" fmla="*/ 43897 w 317560"/>
                    <a:gd name="connsiteY7" fmla="*/ 28790 h 159844"/>
                    <a:gd name="connsiteX8" fmla="*/ 85800 w 317560"/>
                    <a:gd name="connsiteY8" fmla="*/ 0 h 159844"/>
                    <a:gd name="connsiteX9" fmla="*/ 96976 w 317560"/>
                    <a:gd name="connsiteY9" fmla="*/ 2803 h 159844"/>
                    <a:gd name="connsiteX0" fmla="*/ 220584 w 317560"/>
                    <a:gd name="connsiteY0" fmla="*/ 2803 h 159844"/>
                    <a:gd name="connsiteX1" fmla="*/ 225793 w 317560"/>
                    <a:gd name="connsiteY1" fmla="*/ 1497 h 159844"/>
                    <a:gd name="connsiteX2" fmla="*/ 268445 w 317560"/>
                    <a:gd name="connsiteY2" fmla="*/ 28790 h 159844"/>
                    <a:gd name="connsiteX3" fmla="*/ 317560 w 317560"/>
                    <a:gd name="connsiteY3" fmla="*/ 100786 h 159844"/>
                    <a:gd name="connsiteX4" fmla="*/ 158780 w 317560"/>
                    <a:gd name="connsiteY4" fmla="*/ 159844 h 159844"/>
                    <a:gd name="connsiteX5" fmla="*/ 0 w 317560"/>
                    <a:gd name="connsiteY5" fmla="*/ 100786 h 159844"/>
                    <a:gd name="connsiteX6" fmla="*/ 43897 w 317560"/>
                    <a:gd name="connsiteY6" fmla="*/ 28790 h 159844"/>
                    <a:gd name="connsiteX7" fmla="*/ 85800 w 317560"/>
                    <a:gd name="connsiteY7" fmla="*/ 0 h 159844"/>
                    <a:gd name="connsiteX8" fmla="*/ 96976 w 317560"/>
                    <a:gd name="connsiteY8" fmla="*/ 2803 h 159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7560" h="159844">
                      <a:moveTo>
                        <a:pt x="220584" y="2803"/>
                      </a:moveTo>
                      <a:lnTo>
                        <a:pt x="225793" y="1497"/>
                      </a:lnTo>
                      <a:lnTo>
                        <a:pt x="268445" y="28790"/>
                      </a:lnTo>
                      <a:cubicBezTo>
                        <a:pt x="298483" y="54595"/>
                        <a:pt x="317560" y="84477"/>
                        <a:pt x="317560" y="100786"/>
                      </a:cubicBezTo>
                      <a:cubicBezTo>
                        <a:pt x="317560" y="133403"/>
                        <a:pt x="246471" y="159844"/>
                        <a:pt x="158780" y="159844"/>
                      </a:cubicBezTo>
                      <a:cubicBezTo>
                        <a:pt x="71089" y="159844"/>
                        <a:pt x="0" y="133403"/>
                        <a:pt x="0" y="100786"/>
                      </a:cubicBezTo>
                      <a:cubicBezTo>
                        <a:pt x="0" y="84477"/>
                        <a:pt x="16468" y="54595"/>
                        <a:pt x="43897" y="28790"/>
                      </a:cubicBezTo>
                      <a:lnTo>
                        <a:pt x="85800" y="0"/>
                      </a:lnTo>
                      <a:lnTo>
                        <a:pt x="96976" y="2803"/>
                      </a:lnTo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楕円 59">
                  <a:extLst>
                    <a:ext uri="{FF2B5EF4-FFF2-40B4-BE49-F238E27FC236}">
                      <a16:creationId xmlns:a16="http://schemas.microsoft.com/office/drawing/2014/main" id="{3C1118A5-D1C1-48FF-8742-18568877BAE9}"/>
                    </a:ext>
                  </a:extLst>
                </p:cNvPr>
                <p:cNvSpPr/>
                <p:nvPr/>
              </p:nvSpPr>
              <p:spPr>
                <a:xfrm rot="900000">
                  <a:off x="3257298" y="1767430"/>
                  <a:ext cx="108030" cy="45787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楕円 60">
                  <a:extLst>
                    <a:ext uri="{FF2B5EF4-FFF2-40B4-BE49-F238E27FC236}">
                      <a16:creationId xmlns:a16="http://schemas.microsoft.com/office/drawing/2014/main" id="{6FC6CCD7-1981-43B6-9D3F-C02CAEE665C7}"/>
                    </a:ext>
                  </a:extLst>
                </p:cNvPr>
                <p:cNvSpPr/>
                <p:nvPr/>
              </p:nvSpPr>
              <p:spPr>
                <a:xfrm rot="20700000" flipH="1">
                  <a:off x="3404938" y="1767430"/>
                  <a:ext cx="108030" cy="45787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7" name="台形 56">
                <a:extLst>
                  <a:ext uri="{FF2B5EF4-FFF2-40B4-BE49-F238E27FC236}">
                    <a16:creationId xmlns:a16="http://schemas.microsoft.com/office/drawing/2014/main" id="{A59B31D5-7F6C-4047-B3D4-E74E0B309345}"/>
                  </a:ext>
                </a:extLst>
              </p:cNvPr>
              <p:cNvSpPr/>
              <p:nvPr/>
            </p:nvSpPr>
            <p:spPr>
              <a:xfrm rot="7200000">
                <a:off x="2285458" y="1971887"/>
                <a:ext cx="45719" cy="182083"/>
              </a:xfrm>
              <a:prstGeom prst="trapezoid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台形 57">
                <a:extLst>
                  <a:ext uri="{FF2B5EF4-FFF2-40B4-BE49-F238E27FC236}">
                    <a16:creationId xmlns:a16="http://schemas.microsoft.com/office/drawing/2014/main" id="{4F16C92E-DD68-44AC-A722-BB33767CC2B2}"/>
                  </a:ext>
                </a:extLst>
              </p:cNvPr>
              <p:cNvSpPr/>
              <p:nvPr/>
            </p:nvSpPr>
            <p:spPr>
              <a:xfrm rot="14400000" flipH="1">
                <a:off x="2581263" y="1971885"/>
                <a:ext cx="45719" cy="182083"/>
              </a:xfrm>
              <a:prstGeom prst="trapezoid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01A3265E-F3EF-42FD-B5EF-01328D959C08}"/>
                </a:ext>
              </a:extLst>
            </p:cNvPr>
            <p:cNvSpPr txBox="1"/>
            <p:nvPr/>
          </p:nvSpPr>
          <p:spPr>
            <a:xfrm>
              <a:off x="5927971" y="1087997"/>
              <a:ext cx="1336426" cy="61881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メイリオ" panose="020B0604030504040204" pitchFamily="50" charset="-128"/>
                </a:rPr>
                <a:t>10%</a:t>
              </a:r>
              <a:endParaRPr lang="ja-JP" altLang="en-US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Black" panose="020B0A04020102020204" pitchFamily="34" charset="0"/>
                <a:ea typeface="メイリオ" panose="020B0604030504040204" pitchFamily="50" charset="-128"/>
              </a:endParaRPr>
            </a:p>
          </p:txBody>
        </p:sp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55C0FE5B-B99B-46AC-B2E4-12552A7E37DA}"/>
                </a:ext>
              </a:extLst>
            </p:cNvPr>
            <p:cNvSpPr txBox="1"/>
            <p:nvPr/>
          </p:nvSpPr>
          <p:spPr>
            <a:xfrm>
              <a:off x="5954806" y="381683"/>
              <a:ext cx="1282756" cy="396968"/>
            </a:xfrm>
            <a:prstGeom prst="rect">
              <a:avLst/>
            </a:prstGeom>
            <a:noFill/>
          </p:spPr>
          <p:txBody>
            <a:bodyPr wrap="none" rtlCol="0">
              <a:prstTxWarp prst="textFadeUp">
                <a:avLst>
                  <a:gd name="adj" fmla="val 17282"/>
                </a:avLst>
              </a:prstTxWarp>
              <a:spAutoFit/>
            </a:bodyPr>
            <a:lstStyle/>
            <a:p>
              <a:r>
                <a:rPr lang="ja-JP" altLang="en-US" b="1" dirty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メイリオ" panose="020B0604030504040204" pitchFamily="50" charset="-128"/>
                </a:rPr>
                <a:t>消費税</a:t>
              </a:r>
            </a:p>
          </p:txBody>
        </p:sp>
        <p:sp>
          <p:nvSpPr>
            <p:cNvPr id="43" name="楕円 1">
              <a:extLst>
                <a:ext uri="{FF2B5EF4-FFF2-40B4-BE49-F238E27FC236}">
                  <a16:creationId xmlns:a16="http://schemas.microsoft.com/office/drawing/2014/main" id="{F774435F-943E-4A2F-97B2-60DD31F862FE}"/>
                </a:ext>
              </a:extLst>
            </p:cNvPr>
            <p:cNvSpPr/>
            <p:nvPr/>
          </p:nvSpPr>
          <p:spPr>
            <a:xfrm flipH="1">
              <a:off x="6572124" y="1825415"/>
              <a:ext cx="126904" cy="207106"/>
            </a:xfrm>
            <a:custGeom>
              <a:avLst/>
              <a:gdLst>
                <a:gd name="connsiteX0" fmla="*/ 0 w 1326245"/>
                <a:gd name="connsiteY0" fmla="*/ 663123 h 1326245"/>
                <a:gd name="connsiteX1" fmla="*/ 663123 w 1326245"/>
                <a:gd name="connsiteY1" fmla="*/ 0 h 1326245"/>
                <a:gd name="connsiteX2" fmla="*/ 1326246 w 1326245"/>
                <a:gd name="connsiteY2" fmla="*/ 663123 h 1326245"/>
                <a:gd name="connsiteX3" fmla="*/ 663123 w 1326245"/>
                <a:gd name="connsiteY3" fmla="*/ 1326246 h 1326245"/>
                <a:gd name="connsiteX4" fmla="*/ 0 w 1326245"/>
                <a:gd name="connsiteY4" fmla="*/ 663123 h 1326245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6246" h="2164446">
                  <a:moveTo>
                    <a:pt x="0" y="1501323"/>
                  </a:moveTo>
                  <a:cubicBezTo>
                    <a:pt x="0" y="1135090"/>
                    <a:pt x="334990" y="400050"/>
                    <a:pt x="663123" y="0"/>
                  </a:cubicBezTo>
                  <a:cubicBezTo>
                    <a:pt x="972206" y="381000"/>
                    <a:pt x="1326246" y="1135090"/>
                    <a:pt x="1326246" y="1501323"/>
                  </a:cubicBezTo>
                  <a:cubicBezTo>
                    <a:pt x="1326246" y="1867556"/>
                    <a:pt x="1029356" y="2164446"/>
                    <a:pt x="663123" y="2164446"/>
                  </a:cubicBezTo>
                  <a:cubicBezTo>
                    <a:pt x="296890" y="2164446"/>
                    <a:pt x="0" y="1867556"/>
                    <a:pt x="0" y="1501323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44" name="楕円 1">
              <a:extLst>
                <a:ext uri="{FF2B5EF4-FFF2-40B4-BE49-F238E27FC236}">
                  <a16:creationId xmlns:a16="http://schemas.microsoft.com/office/drawing/2014/main" id="{288720CD-88EA-491E-82EC-FA06823E6F3E}"/>
                </a:ext>
              </a:extLst>
            </p:cNvPr>
            <p:cNvSpPr/>
            <p:nvPr/>
          </p:nvSpPr>
          <p:spPr>
            <a:xfrm flipH="1">
              <a:off x="6800724" y="2374055"/>
              <a:ext cx="126904" cy="207106"/>
            </a:xfrm>
            <a:custGeom>
              <a:avLst/>
              <a:gdLst>
                <a:gd name="connsiteX0" fmla="*/ 0 w 1326245"/>
                <a:gd name="connsiteY0" fmla="*/ 663123 h 1326245"/>
                <a:gd name="connsiteX1" fmla="*/ 663123 w 1326245"/>
                <a:gd name="connsiteY1" fmla="*/ 0 h 1326245"/>
                <a:gd name="connsiteX2" fmla="*/ 1326246 w 1326245"/>
                <a:gd name="connsiteY2" fmla="*/ 663123 h 1326245"/>
                <a:gd name="connsiteX3" fmla="*/ 663123 w 1326245"/>
                <a:gd name="connsiteY3" fmla="*/ 1326246 h 1326245"/>
                <a:gd name="connsiteX4" fmla="*/ 0 w 1326245"/>
                <a:gd name="connsiteY4" fmla="*/ 663123 h 1326245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6246" h="2164446">
                  <a:moveTo>
                    <a:pt x="0" y="1501323"/>
                  </a:moveTo>
                  <a:cubicBezTo>
                    <a:pt x="0" y="1135090"/>
                    <a:pt x="334990" y="400050"/>
                    <a:pt x="663123" y="0"/>
                  </a:cubicBezTo>
                  <a:cubicBezTo>
                    <a:pt x="972206" y="381000"/>
                    <a:pt x="1326246" y="1135090"/>
                    <a:pt x="1326246" y="1501323"/>
                  </a:cubicBezTo>
                  <a:cubicBezTo>
                    <a:pt x="1326246" y="1867556"/>
                    <a:pt x="1029356" y="2164446"/>
                    <a:pt x="663123" y="2164446"/>
                  </a:cubicBezTo>
                  <a:cubicBezTo>
                    <a:pt x="296890" y="2164446"/>
                    <a:pt x="0" y="1867556"/>
                    <a:pt x="0" y="1501323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45" name="楕円 1">
              <a:extLst>
                <a:ext uri="{FF2B5EF4-FFF2-40B4-BE49-F238E27FC236}">
                  <a16:creationId xmlns:a16="http://schemas.microsoft.com/office/drawing/2014/main" id="{929CF0D6-EA45-4524-951E-0B0113BF797F}"/>
                </a:ext>
              </a:extLst>
            </p:cNvPr>
            <p:cNvSpPr/>
            <p:nvPr/>
          </p:nvSpPr>
          <p:spPr>
            <a:xfrm flipH="1">
              <a:off x="6168264" y="2381675"/>
              <a:ext cx="126904" cy="207106"/>
            </a:xfrm>
            <a:custGeom>
              <a:avLst/>
              <a:gdLst>
                <a:gd name="connsiteX0" fmla="*/ 0 w 1326245"/>
                <a:gd name="connsiteY0" fmla="*/ 663123 h 1326245"/>
                <a:gd name="connsiteX1" fmla="*/ 663123 w 1326245"/>
                <a:gd name="connsiteY1" fmla="*/ 0 h 1326245"/>
                <a:gd name="connsiteX2" fmla="*/ 1326246 w 1326245"/>
                <a:gd name="connsiteY2" fmla="*/ 663123 h 1326245"/>
                <a:gd name="connsiteX3" fmla="*/ 663123 w 1326245"/>
                <a:gd name="connsiteY3" fmla="*/ 1326246 h 1326245"/>
                <a:gd name="connsiteX4" fmla="*/ 0 w 1326245"/>
                <a:gd name="connsiteY4" fmla="*/ 663123 h 1326245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6246" h="2164446">
                  <a:moveTo>
                    <a:pt x="0" y="1501323"/>
                  </a:moveTo>
                  <a:cubicBezTo>
                    <a:pt x="0" y="1135090"/>
                    <a:pt x="334990" y="400050"/>
                    <a:pt x="663123" y="0"/>
                  </a:cubicBezTo>
                  <a:cubicBezTo>
                    <a:pt x="972206" y="381000"/>
                    <a:pt x="1326246" y="1135090"/>
                    <a:pt x="1326246" y="1501323"/>
                  </a:cubicBezTo>
                  <a:cubicBezTo>
                    <a:pt x="1326246" y="1867556"/>
                    <a:pt x="1029356" y="2164446"/>
                    <a:pt x="663123" y="2164446"/>
                  </a:cubicBezTo>
                  <a:cubicBezTo>
                    <a:pt x="296890" y="2164446"/>
                    <a:pt x="0" y="1867556"/>
                    <a:pt x="0" y="1501323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0CA26E79-AD04-4AA6-AC56-EEDBB4207BD9}"/>
              </a:ext>
            </a:extLst>
          </p:cNvPr>
          <p:cNvGrpSpPr/>
          <p:nvPr/>
        </p:nvGrpSpPr>
        <p:grpSpPr>
          <a:xfrm>
            <a:off x="7340952" y="926173"/>
            <a:ext cx="1286227" cy="2630944"/>
            <a:chOff x="7788199" y="286952"/>
            <a:chExt cx="1880559" cy="3846635"/>
          </a:xfrm>
        </p:grpSpPr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A54200A6-D881-4227-ACD1-6565ADDDCA0B}"/>
                </a:ext>
              </a:extLst>
            </p:cNvPr>
            <p:cNvSpPr/>
            <p:nvPr/>
          </p:nvSpPr>
          <p:spPr>
            <a:xfrm>
              <a:off x="7960125" y="1730713"/>
              <a:ext cx="1495853" cy="2293361"/>
            </a:xfrm>
            <a:custGeom>
              <a:avLst/>
              <a:gdLst>
                <a:gd name="connsiteX0" fmla="*/ 55112 w 1495853"/>
                <a:gd name="connsiteY0" fmla="*/ 0 h 2293361"/>
                <a:gd name="connsiteX1" fmla="*/ 70206 w 1495853"/>
                <a:gd name="connsiteY1" fmla="*/ 6253 h 2293361"/>
                <a:gd name="connsiteX2" fmla="*/ 147421 w 1495853"/>
                <a:gd name="connsiteY2" fmla="*/ 83467 h 2293361"/>
                <a:gd name="connsiteX3" fmla="*/ 159591 w 1495853"/>
                <a:gd name="connsiteY3" fmla="*/ 84230 h 2293361"/>
                <a:gd name="connsiteX4" fmla="*/ 361356 w 1495853"/>
                <a:gd name="connsiteY4" fmla="*/ 138293 h 2293361"/>
                <a:gd name="connsiteX5" fmla="*/ 397149 w 1495853"/>
                <a:gd name="connsiteY5" fmla="*/ 200288 h 2293361"/>
                <a:gd name="connsiteX6" fmla="*/ 393039 w 1495853"/>
                <a:gd name="connsiteY6" fmla="*/ 215626 h 2293361"/>
                <a:gd name="connsiteX7" fmla="*/ 311595 w 1495853"/>
                <a:gd name="connsiteY7" fmla="*/ 262648 h 2293361"/>
                <a:gd name="connsiteX8" fmla="*/ 295951 w 1495853"/>
                <a:gd name="connsiteY8" fmla="*/ 258456 h 2293361"/>
                <a:gd name="connsiteX9" fmla="*/ 266487 w 1495853"/>
                <a:gd name="connsiteY9" fmla="*/ 314019 h 2293361"/>
                <a:gd name="connsiteX10" fmla="*/ 400567 w 1495853"/>
                <a:gd name="connsiteY10" fmla="*/ 890069 h 2293361"/>
                <a:gd name="connsiteX11" fmla="*/ 475834 w 1495853"/>
                <a:gd name="connsiteY11" fmla="*/ 944629 h 2293361"/>
                <a:gd name="connsiteX12" fmla="*/ 543294 w 1495853"/>
                <a:gd name="connsiteY12" fmla="*/ 976820 h 2293361"/>
                <a:gd name="connsiteX13" fmla="*/ 623617 w 1495853"/>
                <a:gd name="connsiteY13" fmla="*/ 922665 h 2293361"/>
                <a:gd name="connsiteX14" fmla="*/ 733890 w 1495853"/>
                <a:gd name="connsiteY14" fmla="*/ 900402 h 2293361"/>
                <a:gd name="connsiteX15" fmla="*/ 844163 w 1495853"/>
                <a:gd name="connsiteY15" fmla="*/ 922665 h 2293361"/>
                <a:gd name="connsiteX16" fmla="*/ 924325 w 1495853"/>
                <a:gd name="connsiteY16" fmla="*/ 976712 h 2293361"/>
                <a:gd name="connsiteX17" fmla="*/ 989350 w 1495853"/>
                <a:gd name="connsiteY17" fmla="*/ 946156 h 2293361"/>
                <a:gd name="connsiteX18" fmla="*/ 1064940 w 1495853"/>
                <a:gd name="connsiteY18" fmla="*/ 892044 h 2293361"/>
                <a:gd name="connsiteX19" fmla="*/ 1202443 w 1495853"/>
                <a:gd name="connsiteY19" fmla="*/ 316802 h 2293361"/>
                <a:gd name="connsiteX20" fmla="*/ 1173390 w 1495853"/>
                <a:gd name="connsiteY20" fmla="*/ 261217 h 2293361"/>
                <a:gd name="connsiteX21" fmla="*/ 1133798 w 1495853"/>
                <a:gd name="connsiteY21" fmla="*/ 256005 h 2293361"/>
                <a:gd name="connsiteX22" fmla="*/ 1102814 w 1495853"/>
                <a:gd name="connsiteY22" fmla="*/ 215626 h 2293361"/>
                <a:gd name="connsiteX23" fmla="*/ 1098704 w 1495853"/>
                <a:gd name="connsiteY23" fmla="*/ 200288 h 2293361"/>
                <a:gd name="connsiteX24" fmla="*/ 1134497 w 1495853"/>
                <a:gd name="connsiteY24" fmla="*/ 138293 h 2293361"/>
                <a:gd name="connsiteX25" fmla="*/ 1336263 w 1495853"/>
                <a:gd name="connsiteY25" fmla="*/ 84230 h 2293361"/>
                <a:gd name="connsiteX26" fmla="*/ 1348432 w 1495853"/>
                <a:gd name="connsiteY26" fmla="*/ 83467 h 2293361"/>
                <a:gd name="connsiteX27" fmla="*/ 1425648 w 1495853"/>
                <a:gd name="connsiteY27" fmla="*/ 6253 h 2293361"/>
                <a:gd name="connsiteX28" fmla="*/ 1440742 w 1495853"/>
                <a:gd name="connsiteY28" fmla="*/ 0 h 2293361"/>
                <a:gd name="connsiteX29" fmla="*/ 1455836 w 1495853"/>
                <a:gd name="connsiteY29" fmla="*/ 6252 h 2293361"/>
                <a:gd name="connsiteX30" fmla="*/ 1460572 w 1495853"/>
                <a:gd name="connsiteY30" fmla="*/ 10988 h 2293361"/>
                <a:gd name="connsiteX31" fmla="*/ 1460572 w 1495853"/>
                <a:gd name="connsiteY31" fmla="*/ 50648 h 2293361"/>
                <a:gd name="connsiteX32" fmla="*/ 1399271 w 1495853"/>
                <a:gd name="connsiteY32" fmla="*/ 111947 h 2293361"/>
                <a:gd name="connsiteX33" fmla="*/ 1459582 w 1495853"/>
                <a:gd name="connsiteY33" fmla="*/ 77127 h 2293361"/>
                <a:gd name="connsiteX34" fmla="*/ 1475781 w 1495853"/>
                <a:gd name="connsiteY34" fmla="*/ 74993 h 2293361"/>
                <a:gd name="connsiteX35" fmla="*/ 1488743 w 1495853"/>
                <a:gd name="connsiteY35" fmla="*/ 84940 h 2293361"/>
                <a:gd name="connsiteX36" fmla="*/ 1492092 w 1495853"/>
                <a:gd name="connsiteY36" fmla="*/ 90739 h 2293361"/>
                <a:gd name="connsiteX37" fmla="*/ 1481828 w 1495853"/>
                <a:gd name="connsiteY37" fmla="*/ 129048 h 2293361"/>
                <a:gd name="connsiteX38" fmla="*/ 1473980 w 1495853"/>
                <a:gd name="connsiteY38" fmla="*/ 133579 h 2293361"/>
                <a:gd name="connsiteX39" fmla="*/ 1482584 w 1495853"/>
                <a:gd name="connsiteY39" fmla="*/ 144791 h 2293361"/>
                <a:gd name="connsiteX40" fmla="*/ 1484317 w 1495853"/>
                <a:gd name="connsiteY40" fmla="*/ 151260 h 2293361"/>
                <a:gd name="connsiteX41" fmla="*/ 1464486 w 1495853"/>
                <a:gd name="connsiteY41" fmla="*/ 185607 h 2293361"/>
                <a:gd name="connsiteX42" fmla="*/ 1367071 w 1495853"/>
                <a:gd name="connsiteY42" fmla="*/ 211708 h 2293361"/>
                <a:gd name="connsiteX43" fmla="*/ 1365916 w 1495853"/>
                <a:gd name="connsiteY43" fmla="*/ 211556 h 2293361"/>
                <a:gd name="connsiteX44" fmla="*/ 1355346 w 1495853"/>
                <a:gd name="connsiteY44" fmla="*/ 216806 h 2293361"/>
                <a:gd name="connsiteX45" fmla="*/ 1330347 w 1495853"/>
                <a:gd name="connsiteY45" fmla="*/ 223505 h 2293361"/>
                <a:gd name="connsiteX46" fmla="*/ 1347934 w 1495853"/>
                <a:gd name="connsiteY46" fmla="*/ 257151 h 2293361"/>
                <a:gd name="connsiteX47" fmla="*/ 1167734 w 1495853"/>
                <a:gd name="connsiteY47" fmla="*/ 1011012 h 2293361"/>
                <a:gd name="connsiteX48" fmla="*/ 1068673 w 1495853"/>
                <a:gd name="connsiteY48" fmla="*/ 1081926 h 2293361"/>
                <a:gd name="connsiteX49" fmla="*/ 1006616 w 1495853"/>
                <a:gd name="connsiteY49" fmla="*/ 1111087 h 2293361"/>
                <a:gd name="connsiteX50" fmla="*/ 1011434 w 1495853"/>
                <a:gd name="connsiteY50" fmla="*/ 1126606 h 2293361"/>
                <a:gd name="connsiteX51" fmla="*/ 1017189 w 1495853"/>
                <a:gd name="connsiteY51" fmla="*/ 1183701 h 2293361"/>
                <a:gd name="connsiteX52" fmla="*/ 1017189 w 1495853"/>
                <a:gd name="connsiteY52" fmla="*/ 1696090 h 2293361"/>
                <a:gd name="connsiteX53" fmla="*/ 1101812 w 1495853"/>
                <a:gd name="connsiteY53" fmla="*/ 1741439 h 2293361"/>
                <a:gd name="connsiteX54" fmla="*/ 1397440 w 1495853"/>
                <a:gd name="connsiteY54" fmla="*/ 2288127 h 2293361"/>
                <a:gd name="connsiteX55" fmla="*/ 1201427 w 1495853"/>
                <a:gd name="connsiteY55" fmla="*/ 2289789 h 2293361"/>
                <a:gd name="connsiteX56" fmla="*/ 732103 w 1495853"/>
                <a:gd name="connsiteY56" fmla="*/ 1826202 h 2293361"/>
                <a:gd name="connsiteX57" fmla="*/ 266334 w 1495853"/>
                <a:gd name="connsiteY57" fmla="*/ 2293361 h 2293361"/>
                <a:gd name="connsiteX58" fmla="*/ 70314 w 1495853"/>
                <a:gd name="connsiteY58" fmla="*/ 2293197 h 2293361"/>
                <a:gd name="connsiteX59" fmla="*/ 361758 w 1495853"/>
                <a:gd name="connsiteY59" fmla="*/ 1744266 h 2293361"/>
                <a:gd name="connsiteX60" fmla="*/ 450591 w 1495853"/>
                <a:gd name="connsiteY60" fmla="*/ 1695783 h 2293361"/>
                <a:gd name="connsiteX61" fmla="*/ 450591 w 1495853"/>
                <a:gd name="connsiteY61" fmla="*/ 1183701 h 2293361"/>
                <a:gd name="connsiteX62" fmla="*/ 456347 w 1495853"/>
                <a:gd name="connsiteY62" fmla="*/ 1126606 h 2293361"/>
                <a:gd name="connsiteX63" fmla="*/ 461144 w 1495853"/>
                <a:gd name="connsiteY63" fmla="*/ 1111152 h 2293361"/>
                <a:gd name="connsiteX64" fmla="*/ 395704 w 1495853"/>
                <a:gd name="connsiteY64" fmla="*/ 1079925 h 2293361"/>
                <a:gd name="connsiteX65" fmla="*/ 297066 w 1495853"/>
                <a:gd name="connsiteY65" fmla="*/ 1008423 h 2293361"/>
                <a:gd name="connsiteX66" fmla="*/ 121353 w 1495853"/>
                <a:gd name="connsiteY66" fmla="*/ 253503 h 2293361"/>
                <a:gd name="connsiteX67" fmla="*/ 140774 w 1495853"/>
                <a:gd name="connsiteY67" fmla="*/ 216878 h 2293361"/>
                <a:gd name="connsiteX68" fmla="*/ 140507 w 1495853"/>
                <a:gd name="connsiteY68" fmla="*/ 216806 h 2293361"/>
                <a:gd name="connsiteX69" fmla="*/ 129938 w 1495853"/>
                <a:gd name="connsiteY69" fmla="*/ 211556 h 2293361"/>
                <a:gd name="connsiteX70" fmla="*/ 128782 w 1495853"/>
                <a:gd name="connsiteY70" fmla="*/ 211708 h 2293361"/>
                <a:gd name="connsiteX71" fmla="*/ 31367 w 1495853"/>
                <a:gd name="connsiteY71" fmla="*/ 185607 h 2293361"/>
                <a:gd name="connsiteX72" fmla="*/ 11536 w 1495853"/>
                <a:gd name="connsiteY72" fmla="*/ 151260 h 2293361"/>
                <a:gd name="connsiteX73" fmla="*/ 13269 w 1495853"/>
                <a:gd name="connsiteY73" fmla="*/ 144791 h 2293361"/>
                <a:gd name="connsiteX74" fmla="*/ 21873 w 1495853"/>
                <a:gd name="connsiteY74" fmla="*/ 133579 h 2293361"/>
                <a:gd name="connsiteX75" fmla="*/ 14025 w 1495853"/>
                <a:gd name="connsiteY75" fmla="*/ 129048 h 2293361"/>
                <a:gd name="connsiteX76" fmla="*/ 3761 w 1495853"/>
                <a:gd name="connsiteY76" fmla="*/ 90739 h 2293361"/>
                <a:gd name="connsiteX77" fmla="*/ 7110 w 1495853"/>
                <a:gd name="connsiteY77" fmla="*/ 84940 h 2293361"/>
                <a:gd name="connsiteX78" fmla="*/ 20072 w 1495853"/>
                <a:gd name="connsiteY78" fmla="*/ 74993 h 2293361"/>
                <a:gd name="connsiteX79" fmla="*/ 36271 w 1495853"/>
                <a:gd name="connsiteY79" fmla="*/ 77127 h 2293361"/>
                <a:gd name="connsiteX80" fmla="*/ 96582 w 1495853"/>
                <a:gd name="connsiteY80" fmla="*/ 111947 h 2293361"/>
                <a:gd name="connsiteX81" fmla="*/ 35281 w 1495853"/>
                <a:gd name="connsiteY81" fmla="*/ 50648 h 2293361"/>
                <a:gd name="connsiteX82" fmla="*/ 35281 w 1495853"/>
                <a:gd name="connsiteY82" fmla="*/ 10988 h 2293361"/>
                <a:gd name="connsiteX83" fmla="*/ 40017 w 1495853"/>
                <a:gd name="connsiteY83" fmla="*/ 6252 h 2293361"/>
                <a:gd name="connsiteX84" fmla="*/ 55112 w 1495853"/>
                <a:gd name="connsiteY84" fmla="*/ 0 h 2293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1495853" h="2293361">
                  <a:moveTo>
                    <a:pt x="55112" y="0"/>
                  </a:moveTo>
                  <a:cubicBezTo>
                    <a:pt x="60575" y="0"/>
                    <a:pt x="66038" y="2084"/>
                    <a:pt x="70206" y="6253"/>
                  </a:cubicBezTo>
                  <a:lnTo>
                    <a:pt x="147421" y="83467"/>
                  </a:lnTo>
                  <a:lnTo>
                    <a:pt x="159591" y="84230"/>
                  </a:lnTo>
                  <a:lnTo>
                    <a:pt x="361356" y="138293"/>
                  </a:lnTo>
                  <a:cubicBezTo>
                    <a:pt x="388359" y="145529"/>
                    <a:pt x="404385" y="173285"/>
                    <a:pt x="397149" y="200288"/>
                  </a:cubicBezTo>
                  <a:lnTo>
                    <a:pt x="393039" y="215626"/>
                  </a:lnTo>
                  <a:cubicBezTo>
                    <a:pt x="383534" y="251101"/>
                    <a:pt x="347070" y="272154"/>
                    <a:pt x="311595" y="262648"/>
                  </a:cubicBezTo>
                  <a:lnTo>
                    <a:pt x="295951" y="258456"/>
                  </a:lnTo>
                  <a:lnTo>
                    <a:pt x="266487" y="314019"/>
                  </a:lnTo>
                  <a:cubicBezTo>
                    <a:pt x="183964" y="511572"/>
                    <a:pt x="234309" y="744678"/>
                    <a:pt x="400567" y="890069"/>
                  </a:cubicBezTo>
                  <a:cubicBezTo>
                    <a:pt x="424318" y="910839"/>
                    <a:pt x="449528" y="929026"/>
                    <a:pt x="475834" y="944629"/>
                  </a:cubicBezTo>
                  <a:lnTo>
                    <a:pt x="543294" y="976820"/>
                  </a:lnTo>
                  <a:lnTo>
                    <a:pt x="623617" y="922665"/>
                  </a:lnTo>
                  <a:cubicBezTo>
                    <a:pt x="657511" y="908329"/>
                    <a:pt x="694775" y="900402"/>
                    <a:pt x="733890" y="900402"/>
                  </a:cubicBezTo>
                  <a:cubicBezTo>
                    <a:pt x="773006" y="900402"/>
                    <a:pt x="810270" y="908329"/>
                    <a:pt x="844163" y="922665"/>
                  </a:cubicBezTo>
                  <a:lnTo>
                    <a:pt x="924325" y="976712"/>
                  </a:lnTo>
                  <a:lnTo>
                    <a:pt x="989350" y="946156"/>
                  </a:lnTo>
                  <a:cubicBezTo>
                    <a:pt x="1015748" y="930709"/>
                    <a:pt x="1041066" y="912673"/>
                    <a:pt x="1064940" y="892044"/>
                  </a:cubicBezTo>
                  <a:cubicBezTo>
                    <a:pt x="1232060" y="747644"/>
                    <a:pt x="1283790" y="514841"/>
                    <a:pt x="1202443" y="316802"/>
                  </a:cubicBezTo>
                  <a:lnTo>
                    <a:pt x="1173390" y="261217"/>
                  </a:lnTo>
                  <a:lnTo>
                    <a:pt x="1133798" y="256005"/>
                  </a:lnTo>
                  <a:cubicBezTo>
                    <a:pt x="1119059" y="247495"/>
                    <a:pt x="1107567" y="233364"/>
                    <a:pt x="1102814" y="215626"/>
                  </a:cubicBezTo>
                  <a:lnTo>
                    <a:pt x="1098704" y="200288"/>
                  </a:lnTo>
                  <a:cubicBezTo>
                    <a:pt x="1091469" y="173285"/>
                    <a:pt x="1107494" y="145529"/>
                    <a:pt x="1134497" y="138293"/>
                  </a:cubicBezTo>
                  <a:lnTo>
                    <a:pt x="1336263" y="84230"/>
                  </a:lnTo>
                  <a:lnTo>
                    <a:pt x="1348432" y="83467"/>
                  </a:lnTo>
                  <a:lnTo>
                    <a:pt x="1425648" y="6253"/>
                  </a:lnTo>
                  <a:cubicBezTo>
                    <a:pt x="1429816" y="2084"/>
                    <a:pt x="1435278" y="0"/>
                    <a:pt x="1440742" y="0"/>
                  </a:cubicBezTo>
                  <a:cubicBezTo>
                    <a:pt x="1446205" y="0"/>
                    <a:pt x="1451667" y="2084"/>
                    <a:pt x="1455836" y="6252"/>
                  </a:cubicBezTo>
                  <a:lnTo>
                    <a:pt x="1460572" y="10988"/>
                  </a:lnTo>
                  <a:cubicBezTo>
                    <a:pt x="1471523" y="21940"/>
                    <a:pt x="1471524" y="39697"/>
                    <a:pt x="1460572" y="50648"/>
                  </a:cubicBezTo>
                  <a:lnTo>
                    <a:pt x="1399271" y="111947"/>
                  </a:lnTo>
                  <a:lnTo>
                    <a:pt x="1459582" y="77127"/>
                  </a:lnTo>
                  <a:cubicBezTo>
                    <a:pt x="1464687" y="74179"/>
                    <a:pt x="1470504" y="73579"/>
                    <a:pt x="1475781" y="74993"/>
                  </a:cubicBezTo>
                  <a:cubicBezTo>
                    <a:pt x="1481059" y="76408"/>
                    <a:pt x="1485796" y="79834"/>
                    <a:pt x="1488743" y="84940"/>
                  </a:cubicBezTo>
                  <a:lnTo>
                    <a:pt x="1492092" y="90739"/>
                  </a:lnTo>
                  <a:cubicBezTo>
                    <a:pt x="1499836" y="104153"/>
                    <a:pt x="1495240" y="121304"/>
                    <a:pt x="1481828" y="129048"/>
                  </a:cubicBezTo>
                  <a:lnTo>
                    <a:pt x="1473980" y="133579"/>
                  </a:lnTo>
                  <a:lnTo>
                    <a:pt x="1482584" y="144791"/>
                  </a:lnTo>
                  <a:lnTo>
                    <a:pt x="1484317" y="151260"/>
                  </a:lnTo>
                  <a:cubicBezTo>
                    <a:pt x="1488326" y="166220"/>
                    <a:pt x="1479447" y="181598"/>
                    <a:pt x="1464486" y="185607"/>
                  </a:cubicBezTo>
                  <a:lnTo>
                    <a:pt x="1367071" y="211708"/>
                  </a:lnTo>
                  <a:lnTo>
                    <a:pt x="1365916" y="211556"/>
                  </a:lnTo>
                  <a:lnTo>
                    <a:pt x="1355346" y="216806"/>
                  </a:lnTo>
                  <a:lnTo>
                    <a:pt x="1330347" y="223505"/>
                  </a:lnTo>
                  <a:lnTo>
                    <a:pt x="1347934" y="257151"/>
                  </a:lnTo>
                  <a:cubicBezTo>
                    <a:pt x="1454540" y="516684"/>
                    <a:pt x="1386747" y="821775"/>
                    <a:pt x="1167734" y="1011012"/>
                  </a:cubicBezTo>
                  <a:cubicBezTo>
                    <a:pt x="1136447" y="1038046"/>
                    <a:pt x="1103268" y="1061683"/>
                    <a:pt x="1068673" y="1081926"/>
                  </a:cubicBezTo>
                  <a:lnTo>
                    <a:pt x="1006616" y="1111087"/>
                  </a:lnTo>
                  <a:lnTo>
                    <a:pt x="1011434" y="1126606"/>
                  </a:lnTo>
                  <a:cubicBezTo>
                    <a:pt x="1015207" y="1145048"/>
                    <a:pt x="1017189" y="1164143"/>
                    <a:pt x="1017189" y="1183701"/>
                  </a:cubicBezTo>
                  <a:lnTo>
                    <a:pt x="1017189" y="1696090"/>
                  </a:lnTo>
                  <a:lnTo>
                    <a:pt x="1101812" y="1741439"/>
                  </a:lnTo>
                  <a:cubicBezTo>
                    <a:pt x="1278483" y="1859356"/>
                    <a:pt x="1395505" y="2059838"/>
                    <a:pt x="1397440" y="2288127"/>
                  </a:cubicBezTo>
                  <a:lnTo>
                    <a:pt x="1201427" y="2289789"/>
                  </a:lnTo>
                  <a:cubicBezTo>
                    <a:pt x="1199244" y="2032425"/>
                    <a:pt x="989474" y="1825219"/>
                    <a:pt x="732103" y="1826202"/>
                  </a:cubicBezTo>
                  <a:cubicBezTo>
                    <a:pt x="474732" y="1827185"/>
                    <a:pt x="266551" y="2035988"/>
                    <a:pt x="266334" y="2293361"/>
                  </a:cubicBezTo>
                  <a:lnTo>
                    <a:pt x="70314" y="2293197"/>
                  </a:lnTo>
                  <a:cubicBezTo>
                    <a:pt x="70506" y="2064900"/>
                    <a:pt x="185992" y="1863530"/>
                    <a:pt x="361758" y="1744266"/>
                  </a:cubicBezTo>
                  <a:lnTo>
                    <a:pt x="450591" y="1695783"/>
                  </a:lnTo>
                  <a:lnTo>
                    <a:pt x="450591" y="1183701"/>
                  </a:lnTo>
                  <a:cubicBezTo>
                    <a:pt x="450591" y="1164143"/>
                    <a:pt x="452573" y="1145048"/>
                    <a:pt x="456347" y="1126606"/>
                  </a:cubicBezTo>
                  <a:lnTo>
                    <a:pt x="461144" y="1111152"/>
                  </a:lnTo>
                  <a:lnTo>
                    <a:pt x="395704" y="1079925"/>
                  </a:lnTo>
                  <a:cubicBezTo>
                    <a:pt x="361230" y="1059477"/>
                    <a:pt x="328192" y="1035643"/>
                    <a:pt x="297066" y="1008423"/>
                  </a:cubicBezTo>
                  <a:cubicBezTo>
                    <a:pt x="79183" y="817886"/>
                    <a:pt x="13205" y="512398"/>
                    <a:pt x="121353" y="253503"/>
                  </a:cubicBezTo>
                  <a:lnTo>
                    <a:pt x="140774" y="216878"/>
                  </a:lnTo>
                  <a:lnTo>
                    <a:pt x="140507" y="216806"/>
                  </a:lnTo>
                  <a:lnTo>
                    <a:pt x="129938" y="211556"/>
                  </a:lnTo>
                  <a:lnTo>
                    <a:pt x="128782" y="211708"/>
                  </a:lnTo>
                  <a:lnTo>
                    <a:pt x="31367" y="185607"/>
                  </a:lnTo>
                  <a:cubicBezTo>
                    <a:pt x="16406" y="181598"/>
                    <a:pt x="7527" y="166220"/>
                    <a:pt x="11536" y="151260"/>
                  </a:cubicBezTo>
                  <a:lnTo>
                    <a:pt x="13269" y="144791"/>
                  </a:lnTo>
                  <a:lnTo>
                    <a:pt x="21873" y="133579"/>
                  </a:lnTo>
                  <a:lnTo>
                    <a:pt x="14025" y="129048"/>
                  </a:lnTo>
                  <a:cubicBezTo>
                    <a:pt x="613" y="121304"/>
                    <a:pt x="-3983" y="104153"/>
                    <a:pt x="3761" y="90739"/>
                  </a:cubicBezTo>
                  <a:lnTo>
                    <a:pt x="7110" y="84940"/>
                  </a:lnTo>
                  <a:cubicBezTo>
                    <a:pt x="10057" y="79834"/>
                    <a:pt x="14794" y="76408"/>
                    <a:pt x="20072" y="74993"/>
                  </a:cubicBezTo>
                  <a:cubicBezTo>
                    <a:pt x="25349" y="73579"/>
                    <a:pt x="31166" y="74179"/>
                    <a:pt x="36271" y="77127"/>
                  </a:cubicBezTo>
                  <a:lnTo>
                    <a:pt x="96582" y="111947"/>
                  </a:lnTo>
                  <a:lnTo>
                    <a:pt x="35281" y="50648"/>
                  </a:lnTo>
                  <a:cubicBezTo>
                    <a:pt x="24329" y="39697"/>
                    <a:pt x="24330" y="21940"/>
                    <a:pt x="35281" y="10988"/>
                  </a:cubicBezTo>
                  <a:lnTo>
                    <a:pt x="40017" y="6252"/>
                  </a:lnTo>
                  <a:cubicBezTo>
                    <a:pt x="44186" y="2084"/>
                    <a:pt x="49648" y="0"/>
                    <a:pt x="55112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" name="円柱 63">
              <a:extLst>
                <a:ext uri="{FF2B5EF4-FFF2-40B4-BE49-F238E27FC236}">
                  <a16:creationId xmlns:a16="http://schemas.microsoft.com/office/drawing/2014/main" id="{9C119D36-F453-4C6B-90D0-4CD46950A85E}"/>
                </a:ext>
              </a:extLst>
            </p:cNvPr>
            <p:cNvSpPr/>
            <p:nvPr/>
          </p:nvSpPr>
          <p:spPr>
            <a:xfrm>
              <a:off x="7788199" y="286952"/>
              <a:ext cx="1880559" cy="1673524"/>
            </a:xfrm>
            <a:prstGeom prst="can">
              <a:avLst>
                <a:gd name="adj" fmla="val 38402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14A984BD-4B9E-4CAC-A291-B40CCB72B009}"/>
                </a:ext>
              </a:extLst>
            </p:cNvPr>
            <p:cNvSpPr/>
            <p:nvPr/>
          </p:nvSpPr>
          <p:spPr>
            <a:xfrm>
              <a:off x="7899973" y="3976183"/>
              <a:ext cx="330380" cy="157404"/>
            </a:xfrm>
            <a:custGeom>
              <a:avLst/>
              <a:gdLst>
                <a:gd name="connsiteX0" fmla="*/ 100262 w 392689"/>
                <a:gd name="connsiteY0" fmla="*/ 0 h 200523"/>
                <a:gd name="connsiteX1" fmla="*/ 147419 w 392689"/>
                <a:gd name="connsiteY1" fmla="*/ 0 h 200523"/>
                <a:gd name="connsiteX2" fmla="*/ 268361 w 392689"/>
                <a:gd name="connsiteY2" fmla="*/ 0 h 200523"/>
                <a:gd name="connsiteX3" fmla="*/ 392689 w 392689"/>
                <a:gd name="connsiteY3" fmla="*/ 0 h 200523"/>
                <a:gd name="connsiteX4" fmla="*/ 392689 w 392689"/>
                <a:gd name="connsiteY4" fmla="*/ 168305 h 200523"/>
                <a:gd name="connsiteX5" fmla="*/ 360471 w 392689"/>
                <a:gd name="connsiteY5" fmla="*/ 200523 h 200523"/>
                <a:gd name="connsiteX6" fmla="*/ 336404 w 392689"/>
                <a:gd name="connsiteY6" fmla="*/ 200523 h 200523"/>
                <a:gd name="connsiteX7" fmla="*/ 179637 w 392689"/>
                <a:gd name="connsiteY7" fmla="*/ 200523 h 200523"/>
                <a:gd name="connsiteX8" fmla="*/ 32218 w 392689"/>
                <a:gd name="connsiteY8" fmla="*/ 200523 h 200523"/>
                <a:gd name="connsiteX9" fmla="*/ 0 w 392689"/>
                <a:gd name="connsiteY9" fmla="*/ 168305 h 200523"/>
                <a:gd name="connsiteX10" fmla="*/ 0 w 392689"/>
                <a:gd name="connsiteY10" fmla="*/ 100262 h 200523"/>
                <a:gd name="connsiteX11" fmla="*/ 100262 w 392689"/>
                <a:gd name="connsiteY11" fmla="*/ 0 h 200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92689" h="200523">
                  <a:moveTo>
                    <a:pt x="100262" y="0"/>
                  </a:moveTo>
                  <a:lnTo>
                    <a:pt x="147419" y="0"/>
                  </a:lnTo>
                  <a:lnTo>
                    <a:pt x="268361" y="0"/>
                  </a:lnTo>
                  <a:lnTo>
                    <a:pt x="392689" y="0"/>
                  </a:lnTo>
                  <a:lnTo>
                    <a:pt x="392689" y="168305"/>
                  </a:lnTo>
                  <a:cubicBezTo>
                    <a:pt x="392689" y="186099"/>
                    <a:pt x="378265" y="200523"/>
                    <a:pt x="360471" y="200523"/>
                  </a:cubicBezTo>
                  <a:lnTo>
                    <a:pt x="336404" y="200523"/>
                  </a:lnTo>
                  <a:lnTo>
                    <a:pt x="179637" y="200523"/>
                  </a:lnTo>
                  <a:lnTo>
                    <a:pt x="32218" y="200523"/>
                  </a:lnTo>
                  <a:cubicBezTo>
                    <a:pt x="14424" y="200523"/>
                    <a:pt x="0" y="186099"/>
                    <a:pt x="0" y="168305"/>
                  </a:cubicBezTo>
                  <a:lnTo>
                    <a:pt x="0" y="100262"/>
                  </a:lnTo>
                  <a:cubicBezTo>
                    <a:pt x="0" y="44889"/>
                    <a:pt x="44889" y="0"/>
                    <a:pt x="100262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8FC241CE-CC9E-4213-8D96-D9EA3D1341FF}"/>
                </a:ext>
              </a:extLst>
            </p:cNvPr>
            <p:cNvSpPr/>
            <p:nvPr/>
          </p:nvSpPr>
          <p:spPr>
            <a:xfrm flipH="1">
              <a:off x="9139637" y="3976183"/>
              <a:ext cx="330380" cy="157404"/>
            </a:xfrm>
            <a:custGeom>
              <a:avLst/>
              <a:gdLst>
                <a:gd name="connsiteX0" fmla="*/ 100262 w 392689"/>
                <a:gd name="connsiteY0" fmla="*/ 0 h 200523"/>
                <a:gd name="connsiteX1" fmla="*/ 147419 w 392689"/>
                <a:gd name="connsiteY1" fmla="*/ 0 h 200523"/>
                <a:gd name="connsiteX2" fmla="*/ 268361 w 392689"/>
                <a:gd name="connsiteY2" fmla="*/ 0 h 200523"/>
                <a:gd name="connsiteX3" fmla="*/ 392689 w 392689"/>
                <a:gd name="connsiteY3" fmla="*/ 0 h 200523"/>
                <a:gd name="connsiteX4" fmla="*/ 392689 w 392689"/>
                <a:gd name="connsiteY4" fmla="*/ 168305 h 200523"/>
                <a:gd name="connsiteX5" fmla="*/ 360471 w 392689"/>
                <a:gd name="connsiteY5" fmla="*/ 200523 h 200523"/>
                <a:gd name="connsiteX6" fmla="*/ 336404 w 392689"/>
                <a:gd name="connsiteY6" fmla="*/ 200523 h 200523"/>
                <a:gd name="connsiteX7" fmla="*/ 179637 w 392689"/>
                <a:gd name="connsiteY7" fmla="*/ 200523 h 200523"/>
                <a:gd name="connsiteX8" fmla="*/ 32218 w 392689"/>
                <a:gd name="connsiteY8" fmla="*/ 200523 h 200523"/>
                <a:gd name="connsiteX9" fmla="*/ 0 w 392689"/>
                <a:gd name="connsiteY9" fmla="*/ 168305 h 200523"/>
                <a:gd name="connsiteX10" fmla="*/ 0 w 392689"/>
                <a:gd name="connsiteY10" fmla="*/ 100262 h 200523"/>
                <a:gd name="connsiteX11" fmla="*/ 100262 w 392689"/>
                <a:gd name="connsiteY11" fmla="*/ 0 h 200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92689" h="200523">
                  <a:moveTo>
                    <a:pt x="100262" y="0"/>
                  </a:moveTo>
                  <a:lnTo>
                    <a:pt x="147419" y="0"/>
                  </a:lnTo>
                  <a:lnTo>
                    <a:pt x="268361" y="0"/>
                  </a:lnTo>
                  <a:lnTo>
                    <a:pt x="392689" y="0"/>
                  </a:lnTo>
                  <a:lnTo>
                    <a:pt x="392689" y="168305"/>
                  </a:lnTo>
                  <a:cubicBezTo>
                    <a:pt x="392689" y="186099"/>
                    <a:pt x="378265" y="200523"/>
                    <a:pt x="360471" y="200523"/>
                  </a:cubicBezTo>
                  <a:lnTo>
                    <a:pt x="336404" y="200523"/>
                  </a:lnTo>
                  <a:lnTo>
                    <a:pt x="179637" y="200523"/>
                  </a:lnTo>
                  <a:lnTo>
                    <a:pt x="32218" y="200523"/>
                  </a:lnTo>
                  <a:cubicBezTo>
                    <a:pt x="14424" y="200523"/>
                    <a:pt x="0" y="186099"/>
                    <a:pt x="0" y="168305"/>
                  </a:cubicBezTo>
                  <a:lnTo>
                    <a:pt x="0" y="100262"/>
                  </a:lnTo>
                  <a:cubicBezTo>
                    <a:pt x="0" y="44889"/>
                    <a:pt x="44889" y="0"/>
                    <a:pt x="100262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5C522793-7546-4BAE-BC1E-254946F98AB2}"/>
                </a:ext>
              </a:extLst>
            </p:cNvPr>
            <p:cNvSpPr/>
            <p:nvPr/>
          </p:nvSpPr>
          <p:spPr>
            <a:xfrm>
              <a:off x="8004909" y="3314493"/>
              <a:ext cx="1377747" cy="677149"/>
            </a:xfrm>
            <a:custGeom>
              <a:avLst/>
              <a:gdLst>
                <a:gd name="connsiteX0" fmla="*/ 682910 w 1377747"/>
                <a:gd name="connsiteY0" fmla="*/ 28 h 677149"/>
                <a:gd name="connsiteX1" fmla="*/ 1377747 w 1377747"/>
                <a:gd name="connsiteY1" fmla="*/ 657491 h 677149"/>
                <a:gd name="connsiteX2" fmla="*/ 1120857 w 1377747"/>
                <a:gd name="connsiteY2" fmla="*/ 669387 h 677149"/>
                <a:gd name="connsiteX3" fmla="*/ 685222 w 1377747"/>
                <a:gd name="connsiteY3" fmla="*/ 257184 h 677149"/>
                <a:gd name="connsiteX4" fmla="*/ 257065 w 1377747"/>
                <a:gd name="connsiteY4" fmla="*/ 677149 h 677149"/>
                <a:gd name="connsiteX5" fmla="*/ 0 w 1377747"/>
                <a:gd name="connsiteY5" fmla="*/ 669871 h 677149"/>
                <a:gd name="connsiteX6" fmla="*/ 682910 w 1377747"/>
                <a:gd name="connsiteY6" fmla="*/ 28 h 67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7747" h="677149">
                  <a:moveTo>
                    <a:pt x="682910" y="28"/>
                  </a:moveTo>
                  <a:cubicBezTo>
                    <a:pt x="1053629" y="-3303"/>
                    <a:pt x="1360598" y="287154"/>
                    <a:pt x="1377747" y="657491"/>
                  </a:cubicBezTo>
                  <a:lnTo>
                    <a:pt x="1120857" y="669387"/>
                  </a:lnTo>
                  <a:cubicBezTo>
                    <a:pt x="1110105" y="437201"/>
                    <a:pt x="917648" y="255096"/>
                    <a:pt x="685222" y="257184"/>
                  </a:cubicBezTo>
                  <a:cubicBezTo>
                    <a:pt x="452796" y="259273"/>
                    <a:pt x="263643" y="444807"/>
                    <a:pt x="257065" y="677149"/>
                  </a:cubicBezTo>
                  <a:lnTo>
                    <a:pt x="0" y="669871"/>
                  </a:lnTo>
                  <a:cubicBezTo>
                    <a:pt x="10492" y="299286"/>
                    <a:pt x="312192" y="3359"/>
                    <a:pt x="682910" y="28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302F4884-E26B-48C9-9B61-2FFDA12BA214}"/>
                </a:ext>
              </a:extLst>
            </p:cNvPr>
            <p:cNvSpPr/>
            <p:nvPr/>
          </p:nvSpPr>
          <p:spPr>
            <a:xfrm>
              <a:off x="8013002" y="1952437"/>
              <a:ext cx="1362031" cy="1436393"/>
            </a:xfrm>
            <a:custGeom>
              <a:avLst/>
              <a:gdLst>
                <a:gd name="connsiteX0" fmla="*/ 54396 w 1362031"/>
                <a:gd name="connsiteY0" fmla="*/ 0 h 1436393"/>
                <a:gd name="connsiteX1" fmla="*/ 234010 w 1362031"/>
                <a:gd name="connsiteY1" fmla="*/ 76416 h 1436393"/>
                <a:gd name="connsiteX2" fmla="*/ 378949 w 1362031"/>
                <a:gd name="connsiteY2" fmla="*/ 647031 h 1436393"/>
                <a:gd name="connsiteX3" fmla="*/ 446154 w 1362031"/>
                <a:gd name="connsiteY3" fmla="*/ 691854 h 1436393"/>
                <a:gd name="connsiteX4" fmla="*/ 486532 w 1362031"/>
                <a:gd name="connsiteY4" fmla="*/ 710039 h 1436393"/>
                <a:gd name="connsiteX5" fmla="*/ 511968 w 1362031"/>
                <a:gd name="connsiteY5" fmla="*/ 689053 h 1436393"/>
                <a:gd name="connsiteX6" fmla="*/ 681013 w 1362031"/>
                <a:gd name="connsiteY6" fmla="*/ 637416 h 1436393"/>
                <a:gd name="connsiteX7" fmla="*/ 850059 w 1362031"/>
                <a:gd name="connsiteY7" fmla="*/ 689053 h 1436393"/>
                <a:gd name="connsiteX8" fmla="*/ 875668 w 1362031"/>
                <a:gd name="connsiteY8" fmla="*/ 710182 h 1436393"/>
                <a:gd name="connsiteX9" fmla="*/ 898616 w 1362031"/>
                <a:gd name="connsiteY9" fmla="*/ 700936 h 1436393"/>
                <a:gd name="connsiteX10" fmla="*/ 967565 w 1362031"/>
                <a:gd name="connsiteY10" fmla="*/ 658846 h 1436393"/>
                <a:gd name="connsiteX11" fmla="*/ 1135286 w 1362031"/>
                <a:gd name="connsiteY11" fmla="*/ 94507 h 1436393"/>
                <a:gd name="connsiteX12" fmla="*/ 1317820 w 1362031"/>
                <a:gd name="connsiteY12" fmla="*/ 25361 h 1436393"/>
                <a:gd name="connsiteX13" fmla="*/ 1082706 w 1362031"/>
                <a:gd name="connsiteY13" fmla="*/ 816460 h 1436393"/>
                <a:gd name="connsiteX14" fmla="*/ 986052 w 1362031"/>
                <a:gd name="connsiteY14" fmla="*/ 875462 h 1436393"/>
                <a:gd name="connsiteX15" fmla="*/ 977237 w 1362031"/>
                <a:gd name="connsiteY15" fmla="*/ 879014 h 1436393"/>
                <a:gd name="connsiteX16" fmla="*/ 983361 w 1362031"/>
                <a:gd name="connsiteY16" fmla="*/ 939764 h 1436393"/>
                <a:gd name="connsiteX17" fmla="*/ 983361 w 1362031"/>
                <a:gd name="connsiteY17" fmla="*/ 1436393 h 1436393"/>
                <a:gd name="connsiteX18" fmla="*/ 378665 w 1362031"/>
                <a:gd name="connsiteY18" fmla="*/ 1436393 h 1436393"/>
                <a:gd name="connsiteX19" fmla="*/ 378665 w 1362031"/>
                <a:gd name="connsiteY19" fmla="*/ 939764 h 1436393"/>
                <a:gd name="connsiteX20" fmla="*/ 384808 w 1362031"/>
                <a:gd name="connsiteY20" fmla="*/ 878831 h 1436393"/>
                <a:gd name="connsiteX21" fmla="*/ 385142 w 1362031"/>
                <a:gd name="connsiteY21" fmla="*/ 877754 h 1436393"/>
                <a:gd name="connsiteX22" fmla="*/ 351783 w 1362031"/>
                <a:gd name="connsiteY22" fmla="*/ 862731 h 1436393"/>
                <a:gd name="connsiteX23" fmla="*/ 257574 w 1362031"/>
                <a:gd name="connsiteY23" fmla="*/ 799897 h 1436393"/>
                <a:gd name="connsiteX24" fmla="*/ 54396 w 1362031"/>
                <a:gd name="connsiteY24" fmla="*/ 0 h 1436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362031" h="1436393">
                  <a:moveTo>
                    <a:pt x="54396" y="0"/>
                  </a:moveTo>
                  <a:lnTo>
                    <a:pt x="234010" y="76416"/>
                  </a:lnTo>
                  <a:cubicBezTo>
                    <a:pt x="148432" y="277567"/>
                    <a:pt x="207751" y="511103"/>
                    <a:pt x="378949" y="647031"/>
                  </a:cubicBezTo>
                  <a:cubicBezTo>
                    <a:pt x="400349" y="664022"/>
                    <a:pt x="422838" y="678965"/>
                    <a:pt x="446154" y="691854"/>
                  </a:cubicBezTo>
                  <a:lnTo>
                    <a:pt x="486532" y="710039"/>
                  </a:lnTo>
                  <a:lnTo>
                    <a:pt x="511968" y="689053"/>
                  </a:lnTo>
                  <a:cubicBezTo>
                    <a:pt x="560223" y="656452"/>
                    <a:pt x="618395" y="637416"/>
                    <a:pt x="681013" y="637416"/>
                  </a:cubicBezTo>
                  <a:cubicBezTo>
                    <a:pt x="743632" y="637416"/>
                    <a:pt x="801804" y="656452"/>
                    <a:pt x="850059" y="689053"/>
                  </a:cubicBezTo>
                  <a:lnTo>
                    <a:pt x="875668" y="710182"/>
                  </a:lnTo>
                  <a:lnTo>
                    <a:pt x="898616" y="700936"/>
                  </a:lnTo>
                  <a:cubicBezTo>
                    <a:pt x="922430" y="688993"/>
                    <a:pt x="945501" y="674965"/>
                    <a:pt x="967565" y="658846"/>
                  </a:cubicBezTo>
                  <a:cubicBezTo>
                    <a:pt x="1144080" y="529897"/>
                    <a:pt x="1212723" y="298930"/>
                    <a:pt x="1135286" y="94507"/>
                  </a:cubicBezTo>
                  <a:lnTo>
                    <a:pt x="1317820" y="25361"/>
                  </a:lnTo>
                  <a:cubicBezTo>
                    <a:pt x="1426373" y="311924"/>
                    <a:pt x="1330148" y="635698"/>
                    <a:pt x="1082706" y="816460"/>
                  </a:cubicBezTo>
                  <a:cubicBezTo>
                    <a:pt x="1051776" y="839055"/>
                    <a:pt x="1019436" y="858720"/>
                    <a:pt x="986052" y="875462"/>
                  </a:cubicBezTo>
                  <a:lnTo>
                    <a:pt x="977237" y="879014"/>
                  </a:lnTo>
                  <a:lnTo>
                    <a:pt x="983361" y="939764"/>
                  </a:lnTo>
                  <a:lnTo>
                    <a:pt x="983361" y="1436393"/>
                  </a:lnTo>
                  <a:lnTo>
                    <a:pt x="378665" y="1436393"/>
                  </a:lnTo>
                  <a:lnTo>
                    <a:pt x="378665" y="939764"/>
                  </a:lnTo>
                  <a:cubicBezTo>
                    <a:pt x="378665" y="918892"/>
                    <a:pt x="380780" y="898513"/>
                    <a:pt x="384808" y="878831"/>
                  </a:cubicBezTo>
                  <a:lnTo>
                    <a:pt x="385142" y="877754"/>
                  </a:lnTo>
                  <a:lnTo>
                    <a:pt x="351783" y="862731"/>
                  </a:lnTo>
                  <a:cubicBezTo>
                    <a:pt x="319098" y="844663"/>
                    <a:pt x="287573" y="823716"/>
                    <a:pt x="257574" y="799897"/>
                  </a:cubicBezTo>
                  <a:cubicBezTo>
                    <a:pt x="17586" y="609351"/>
                    <a:pt x="-65569" y="281976"/>
                    <a:pt x="54396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B5F7748E-B457-40FD-B368-C8077E3F0B35}"/>
                </a:ext>
              </a:extLst>
            </p:cNvPr>
            <p:cNvSpPr/>
            <p:nvPr/>
          </p:nvSpPr>
          <p:spPr>
            <a:xfrm rot="9900000" flipH="1">
              <a:off x="8544867" y="2644760"/>
              <a:ext cx="321813" cy="203032"/>
            </a:xfrm>
            <a:custGeom>
              <a:avLst/>
              <a:gdLst>
                <a:gd name="connsiteX0" fmla="*/ 321813 w 321813"/>
                <a:gd name="connsiteY0" fmla="*/ 116803 h 203032"/>
                <a:gd name="connsiteX1" fmla="*/ 229005 w 321813"/>
                <a:gd name="connsiteY1" fmla="*/ 0 h 203032"/>
                <a:gd name="connsiteX2" fmla="*/ 146036 w 321813"/>
                <a:gd name="connsiteY2" fmla="*/ 104420 h 203032"/>
                <a:gd name="connsiteX3" fmla="*/ 21973 w 321813"/>
                <a:gd name="connsiteY3" fmla="*/ 55473 h 203032"/>
                <a:gd name="connsiteX4" fmla="*/ 0 w 321813"/>
                <a:gd name="connsiteY4" fmla="*/ 203032 h 203032"/>
                <a:gd name="connsiteX5" fmla="*/ 149352 w 321813"/>
                <a:gd name="connsiteY5" fmla="*/ 116803 h 203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1813" h="203032">
                  <a:moveTo>
                    <a:pt x="321813" y="116803"/>
                  </a:moveTo>
                  <a:lnTo>
                    <a:pt x="229005" y="0"/>
                  </a:lnTo>
                  <a:lnTo>
                    <a:pt x="146036" y="104420"/>
                  </a:lnTo>
                  <a:lnTo>
                    <a:pt x="21973" y="55473"/>
                  </a:lnTo>
                  <a:lnTo>
                    <a:pt x="0" y="203032"/>
                  </a:lnTo>
                  <a:lnTo>
                    <a:pt x="149352" y="11680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D5F7B08D-8728-4B84-9050-0A88645E5748}"/>
                </a:ext>
              </a:extLst>
            </p:cNvPr>
            <p:cNvGrpSpPr/>
            <p:nvPr/>
          </p:nvGrpSpPr>
          <p:grpSpPr>
            <a:xfrm>
              <a:off x="8176888" y="1841332"/>
              <a:ext cx="1033788" cy="903710"/>
              <a:chOff x="3079069" y="1828915"/>
              <a:chExt cx="942337" cy="823767"/>
            </a:xfrm>
          </p:grpSpPr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D7FB6F59-C285-4859-853E-66D91D8F7113}"/>
                  </a:ext>
                </a:extLst>
              </p:cNvPr>
              <p:cNvSpPr/>
              <p:nvPr/>
            </p:nvSpPr>
            <p:spPr>
              <a:xfrm rot="20700000">
                <a:off x="3079069" y="2192319"/>
                <a:ext cx="209108" cy="255746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楕円 76">
                <a:extLst>
                  <a:ext uri="{FF2B5EF4-FFF2-40B4-BE49-F238E27FC236}">
                    <a16:creationId xmlns:a16="http://schemas.microsoft.com/office/drawing/2014/main" id="{3AA1130B-C147-4B2F-9E9F-60700E1EC114}"/>
                  </a:ext>
                </a:extLst>
              </p:cNvPr>
              <p:cNvSpPr/>
              <p:nvPr/>
            </p:nvSpPr>
            <p:spPr>
              <a:xfrm rot="20700000">
                <a:off x="3117095" y="2238826"/>
                <a:ext cx="133058" cy="162732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楕円 77">
                <a:extLst>
                  <a:ext uri="{FF2B5EF4-FFF2-40B4-BE49-F238E27FC236}">
                    <a16:creationId xmlns:a16="http://schemas.microsoft.com/office/drawing/2014/main" id="{D88F843F-A8A4-4EFC-AF9F-0E1301663848}"/>
                  </a:ext>
                </a:extLst>
              </p:cNvPr>
              <p:cNvSpPr/>
              <p:nvPr/>
            </p:nvSpPr>
            <p:spPr>
              <a:xfrm rot="900000" flipH="1">
                <a:off x="3812298" y="2192319"/>
                <a:ext cx="209108" cy="255746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楕円 78">
                <a:extLst>
                  <a:ext uri="{FF2B5EF4-FFF2-40B4-BE49-F238E27FC236}">
                    <a16:creationId xmlns:a16="http://schemas.microsoft.com/office/drawing/2014/main" id="{9D8074C0-DF96-4D7B-980B-217C5EA00046}"/>
                  </a:ext>
                </a:extLst>
              </p:cNvPr>
              <p:cNvSpPr/>
              <p:nvPr/>
            </p:nvSpPr>
            <p:spPr>
              <a:xfrm rot="900000" flipH="1">
                <a:off x="3850322" y="2238826"/>
                <a:ext cx="133058" cy="162732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楕円 79">
                <a:extLst>
                  <a:ext uri="{FF2B5EF4-FFF2-40B4-BE49-F238E27FC236}">
                    <a16:creationId xmlns:a16="http://schemas.microsoft.com/office/drawing/2014/main" id="{BC9C2549-ABE4-46ED-98D2-2349917F9466}"/>
                  </a:ext>
                </a:extLst>
              </p:cNvPr>
              <p:cNvSpPr/>
              <p:nvPr/>
            </p:nvSpPr>
            <p:spPr>
              <a:xfrm>
                <a:off x="3186253" y="1828915"/>
                <a:ext cx="718996" cy="823767"/>
              </a:xfrm>
              <a:prstGeom prst="ellipse">
                <a:avLst/>
              </a:prstGeom>
              <a:solidFill>
                <a:srgbClr val="FF66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5708A2E6-003E-4108-A0DD-FDC96970491A}"/>
                  </a:ext>
                </a:extLst>
              </p:cNvPr>
              <p:cNvSpPr/>
              <p:nvPr/>
            </p:nvSpPr>
            <p:spPr>
              <a:xfrm rot="5400000">
                <a:off x="3320056" y="2101791"/>
                <a:ext cx="96946" cy="104784"/>
              </a:xfrm>
              <a:custGeom>
                <a:avLst/>
                <a:gdLst>
                  <a:gd name="connsiteX0" fmla="*/ 0 w 190595"/>
                  <a:gd name="connsiteY0" fmla="*/ 125196 h 125196"/>
                  <a:gd name="connsiteX1" fmla="*/ 72614 w 190595"/>
                  <a:gd name="connsiteY1" fmla="*/ 0 h 125196"/>
                  <a:gd name="connsiteX2" fmla="*/ 117982 w 190595"/>
                  <a:gd name="connsiteY2" fmla="*/ 0 h 125196"/>
                  <a:gd name="connsiteX3" fmla="*/ 190595 w 190595"/>
                  <a:gd name="connsiteY3" fmla="*/ 125196 h 125196"/>
                  <a:gd name="connsiteX4" fmla="*/ 146401 w 190595"/>
                  <a:gd name="connsiteY4" fmla="*/ 125196 h 125196"/>
                  <a:gd name="connsiteX5" fmla="*/ 95300 w 190595"/>
                  <a:gd name="connsiteY5" fmla="*/ 37091 h 125196"/>
                  <a:gd name="connsiteX6" fmla="*/ 44199 w 190595"/>
                  <a:gd name="connsiteY6" fmla="*/ 125196 h 125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95" h="125196">
                    <a:moveTo>
                      <a:pt x="0" y="125196"/>
                    </a:moveTo>
                    <a:lnTo>
                      <a:pt x="72614" y="0"/>
                    </a:lnTo>
                    <a:lnTo>
                      <a:pt x="117982" y="0"/>
                    </a:lnTo>
                    <a:lnTo>
                      <a:pt x="190595" y="125196"/>
                    </a:lnTo>
                    <a:lnTo>
                      <a:pt x="146401" y="125196"/>
                    </a:lnTo>
                    <a:lnTo>
                      <a:pt x="95300" y="37091"/>
                    </a:lnTo>
                    <a:lnTo>
                      <a:pt x="44199" y="125196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B20F2085-F9F9-4675-8BBE-6CBD4CF3B00A}"/>
                  </a:ext>
                </a:extLst>
              </p:cNvPr>
              <p:cNvSpPr/>
              <p:nvPr/>
            </p:nvSpPr>
            <p:spPr>
              <a:xfrm rot="16200000" flipH="1">
                <a:off x="3659129" y="2101791"/>
                <a:ext cx="96946" cy="104784"/>
              </a:xfrm>
              <a:custGeom>
                <a:avLst/>
                <a:gdLst>
                  <a:gd name="connsiteX0" fmla="*/ 0 w 190595"/>
                  <a:gd name="connsiteY0" fmla="*/ 125196 h 125196"/>
                  <a:gd name="connsiteX1" fmla="*/ 72614 w 190595"/>
                  <a:gd name="connsiteY1" fmla="*/ 0 h 125196"/>
                  <a:gd name="connsiteX2" fmla="*/ 117982 w 190595"/>
                  <a:gd name="connsiteY2" fmla="*/ 0 h 125196"/>
                  <a:gd name="connsiteX3" fmla="*/ 190595 w 190595"/>
                  <a:gd name="connsiteY3" fmla="*/ 125196 h 125196"/>
                  <a:gd name="connsiteX4" fmla="*/ 146401 w 190595"/>
                  <a:gd name="connsiteY4" fmla="*/ 125196 h 125196"/>
                  <a:gd name="connsiteX5" fmla="*/ 95300 w 190595"/>
                  <a:gd name="connsiteY5" fmla="*/ 37091 h 125196"/>
                  <a:gd name="connsiteX6" fmla="*/ 44199 w 190595"/>
                  <a:gd name="connsiteY6" fmla="*/ 125196 h 125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95" h="125196">
                    <a:moveTo>
                      <a:pt x="0" y="125196"/>
                    </a:moveTo>
                    <a:lnTo>
                      <a:pt x="72614" y="0"/>
                    </a:lnTo>
                    <a:lnTo>
                      <a:pt x="117982" y="0"/>
                    </a:lnTo>
                    <a:lnTo>
                      <a:pt x="190595" y="125196"/>
                    </a:lnTo>
                    <a:lnTo>
                      <a:pt x="146401" y="125196"/>
                    </a:lnTo>
                    <a:lnTo>
                      <a:pt x="95300" y="37091"/>
                    </a:lnTo>
                    <a:lnTo>
                      <a:pt x="44199" y="125196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DFCB90DB-C5B1-46E1-8CBF-ED36D03C2497}"/>
                  </a:ext>
                </a:extLst>
              </p:cNvPr>
              <p:cNvGrpSpPr/>
              <p:nvPr/>
            </p:nvGrpSpPr>
            <p:grpSpPr>
              <a:xfrm>
                <a:off x="3428145" y="2218890"/>
                <a:ext cx="212786" cy="107106"/>
                <a:chOff x="3225740" y="1685615"/>
                <a:chExt cx="317560" cy="159844"/>
              </a:xfrm>
              <a:solidFill>
                <a:srgbClr val="FF5050"/>
              </a:solidFill>
            </p:grpSpPr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BAB41414-4223-4017-BB9F-6E0259C3C6EB}"/>
                    </a:ext>
                  </a:extLst>
                </p:cNvPr>
                <p:cNvSpPr/>
                <p:nvPr/>
              </p:nvSpPr>
              <p:spPr>
                <a:xfrm>
                  <a:off x="3225740" y="1685615"/>
                  <a:ext cx="317560" cy="159844"/>
                </a:xfrm>
                <a:custGeom>
                  <a:avLst/>
                  <a:gdLst>
                    <a:gd name="connsiteX0" fmla="*/ 85800 w 317560"/>
                    <a:gd name="connsiteY0" fmla="*/ 0 h 159844"/>
                    <a:gd name="connsiteX1" fmla="*/ 96976 w 317560"/>
                    <a:gd name="connsiteY1" fmla="*/ 2803 h 159844"/>
                    <a:gd name="connsiteX2" fmla="*/ 158780 w 317560"/>
                    <a:gd name="connsiteY2" fmla="*/ 7444 h 159844"/>
                    <a:gd name="connsiteX3" fmla="*/ 220584 w 317560"/>
                    <a:gd name="connsiteY3" fmla="*/ 2803 h 159844"/>
                    <a:gd name="connsiteX4" fmla="*/ 225793 w 317560"/>
                    <a:gd name="connsiteY4" fmla="*/ 1497 h 159844"/>
                    <a:gd name="connsiteX5" fmla="*/ 268445 w 317560"/>
                    <a:gd name="connsiteY5" fmla="*/ 28790 h 159844"/>
                    <a:gd name="connsiteX6" fmla="*/ 317560 w 317560"/>
                    <a:gd name="connsiteY6" fmla="*/ 100786 h 159844"/>
                    <a:gd name="connsiteX7" fmla="*/ 158780 w 317560"/>
                    <a:gd name="connsiteY7" fmla="*/ 159844 h 159844"/>
                    <a:gd name="connsiteX8" fmla="*/ 0 w 317560"/>
                    <a:gd name="connsiteY8" fmla="*/ 100786 h 159844"/>
                    <a:gd name="connsiteX9" fmla="*/ 43897 w 317560"/>
                    <a:gd name="connsiteY9" fmla="*/ 28790 h 159844"/>
                    <a:gd name="connsiteX0" fmla="*/ 158780 w 317560"/>
                    <a:gd name="connsiteY0" fmla="*/ 7444 h 159844"/>
                    <a:gd name="connsiteX1" fmla="*/ 220584 w 317560"/>
                    <a:gd name="connsiteY1" fmla="*/ 2803 h 159844"/>
                    <a:gd name="connsiteX2" fmla="*/ 225793 w 317560"/>
                    <a:gd name="connsiteY2" fmla="*/ 1497 h 159844"/>
                    <a:gd name="connsiteX3" fmla="*/ 268445 w 317560"/>
                    <a:gd name="connsiteY3" fmla="*/ 28790 h 159844"/>
                    <a:gd name="connsiteX4" fmla="*/ 317560 w 317560"/>
                    <a:gd name="connsiteY4" fmla="*/ 100786 h 159844"/>
                    <a:gd name="connsiteX5" fmla="*/ 158780 w 317560"/>
                    <a:gd name="connsiteY5" fmla="*/ 159844 h 159844"/>
                    <a:gd name="connsiteX6" fmla="*/ 0 w 317560"/>
                    <a:gd name="connsiteY6" fmla="*/ 100786 h 159844"/>
                    <a:gd name="connsiteX7" fmla="*/ 43897 w 317560"/>
                    <a:gd name="connsiteY7" fmla="*/ 28790 h 159844"/>
                    <a:gd name="connsiteX8" fmla="*/ 85800 w 317560"/>
                    <a:gd name="connsiteY8" fmla="*/ 0 h 159844"/>
                    <a:gd name="connsiteX9" fmla="*/ 96976 w 317560"/>
                    <a:gd name="connsiteY9" fmla="*/ 2803 h 159844"/>
                    <a:gd name="connsiteX10" fmla="*/ 250220 w 317560"/>
                    <a:gd name="connsiteY10" fmla="*/ 98884 h 159844"/>
                    <a:gd name="connsiteX0" fmla="*/ 158780 w 317560"/>
                    <a:gd name="connsiteY0" fmla="*/ 7444 h 159844"/>
                    <a:gd name="connsiteX1" fmla="*/ 220584 w 317560"/>
                    <a:gd name="connsiteY1" fmla="*/ 2803 h 159844"/>
                    <a:gd name="connsiteX2" fmla="*/ 225793 w 317560"/>
                    <a:gd name="connsiteY2" fmla="*/ 1497 h 159844"/>
                    <a:gd name="connsiteX3" fmla="*/ 268445 w 317560"/>
                    <a:gd name="connsiteY3" fmla="*/ 28790 h 159844"/>
                    <a:gd name="connsiteX4" fmla="*/ 317560 w 317560"/>
                    <a:gd name="connsiteY4" fmla="*/ 100786 h 159844"/>
                    <a:gd name="connsiteX5" fmla="*/ 158780 w 317560"/>
                    <a:gd name="connsiteY5" fmla="*/ 159844 h 159844"/>
                    <a:gd name="connsiteX6" fmla="*/ 0 w 317560"/>
                    <a:gd name="connsiteY6" fmla="*/ 100786 h 159844"/>
                    <a:gd name="connsiteX7" fmla="*/ 43897 w 317560"/>
                    <a:gd name="connsiteY7" fmla="*/ 28790 h 159844"/>
                    <a:gd name="connsiteX8" fmla="*/ 85800 w 317560"/>
                    <a:gd name="connsiteY8" fmla="*/ 0 h 159844"/>
                    <a:gd name="connsiteX9" fmla="*/ 96976 w 317560"/>
                    <a:gd name="connsiteY9" fmla="*/ 2803 h 159844"/>
                    <a:gd name="connsiteX0" fmla="*/ 220584 w 317560"/>
                    <a:gd name="connsiteY0" fmla="*/ 2803 h 159844"/>
                    <a:gd name="connsiteX1" fmla="*/ 225793 w 317560"/>
                    <a:gd name="connsiteY1" fmla="*/ 1497 h 159844"/>
                    <a:gd name="connsiteX2" fmla="*/ 268445 w 317560"/>
                    <a:gd name="connsiteY2" fmla="*/ 28790 h 159844"/>
                    <a:gd name="connsiteX3" fmla="*/ 317560 w 317560"/>
                    <a:gd name="connsiteY3" fmla="*/ 100786 h 159844"/>
                    <a:gd name="connsiteX4" fmla="*/ 158780 w 317560"/>
                    <a:gd name="connsiteY4" fmla="*/ 159844 h 159844"/>
                    <a:gd name="connsiteX5" fmla="*/ 0 w 317560"/>
                    <a:gd name="connsiteY5" fmla="*/ 100786 h 159844"/>
                    <a:gd name="connsiteX6" fmla="*/ 43897 w 317560"/>
                    <a:gd name="connsiteY6" fmla="*/ 28790 h 159844"/>
                    <a:gd name="connsiteX7" fmla="*/ 85800 w 317560"/>
                    <a:gd name="connsiteY7" fmla="*/ 0 h 159844"/>
                    <a:gd name="connsiteX8" fmla="*/ 96976 w 317560"/>
                    <a:gd name="connsiteY8" fmla="*/ 2803 h 159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7560" h="159844">
                      <a:moveTo>
                        <a:pt x="220584" y="2803"/>
                      </a:moveTo>
                      <a:lnTo>
                        <a:pt x="225793" y="1497"/>
                      </a:lnTo>
                      <a:lnTo>
                        <a:pt x="268445" y="28790"/>
                      </a:lnTo>
                      <a:cubicBezTo>
                        <a:pt x="298483" y="54595"/>
                        <a:pt x="317560" y="84477"/>
                        <a:pt x="317560" y="100786"/>
                      </a:cubicBezTo>
                      <a:cubicBezTo>
                        <a:pt x="317560" y="133403"/>
                        <a:pt x="246471" y="159844"/>
                        <a:pt x="158780" y="159844"/>
                      </a:cubicBezTo>
                      <a:cubicBezTo>
                        <a:pt x="71089" y="159844"/>
                        <a:pt x="0" y="133403"/>
                        <a:pt x="0" y="100786"/>
                      </a:cubicBezTo>
                      <a:cubicBezTo>
                        <a:pt x="0" y="84477"/>
                        <a:pt x="16468" y="54595"/>
                        <a:pt x="43897" y="28790"/>
                      </a:cubicBezTo>
                      <a:lnTo>
                        <a:pt x="85800" y="0"/>
                      </a:lnTo>
                      <a:lnTo>
                        <a:pt x="96976" y="2803"/>
                      </a:lnTo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楕円 89">
                  <a:extLst>
                    <a:ext uri="{FF2B5EF4-FFF2-40B4-BE49-F238E27FC236}">
                      <a16:creationId xmlns:a16="http://schemas.microsoft.com/office/drawing/2014/main" id="{6BEDA0FE-FB2A-44D6-8493-DA56A49A819D}"/>
                    </a:ext>
                  </a:extLst>
                </p:cNvPr>
                <p:cNvSpPr/>
                <p:nvPr/>
              </p:nvSpPr>
              <p:spPr>
                <a:xfrm rot="900000">
                  <a:off x="3257298" y="1767430"/>
                  <a:ext cx="108030" cy="45787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楕円 90">
                  <a:extLst>
                    <a:ext uri="{FF2B5EF4-FFF2-40B4-BE49-F238E27FC236}">
                      <a16:creationId xmlns:a16="http://schemas.microsoft.com/office/drawing/2014/main" id="{8DA993EC-8B33-4E4A-BD80-49EE0AA6B875}"/>
                    </a:ext>
                  </a:extLst>
                </p:cNvPr>
                <p:cNvSpPr/>
                <p:nvPr/>
              </p:nvSpPr>
              <p:spPr>
                <a:xfrm rot="20700000" flipH="1">
                  <a:off x="3404938" y="1767430"/>
                  <a:ext cx="108030" cy="45787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4" name="台形 83">
                <a:extLst>
                  <a:ext uri="{FF2B5EF4-FFF2-40B4-BE49-F238E27FC236}">
                    <a16:creationId xmlns:a16="http://schemas.microsoft.com/office/drawing/2014/main" id="{4B0F69EF-C1EB-47BF-81FC-37C88844189F}"/>
                  </a:ext>
                </a:extLst>
              </p:cNvPr>
              <p:cNvSpPr/>
              <p:nvPr/>
            </p:nvSpPr>
            <p:spPr>
              <a:xfrm rot="7200000">
                <a:off x="3368926" y="1971887"/>
                <a:ext cx="45719" cy="182083"/>
              </a:xfrm>
              <a:prstGeom prst="trapezoid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台形 84">
                <a:extLst>
                  <a:ext uri="{FF2B5EF4-FFF2-40B4-BE49-F238E27FC236}">
                    <a16:creationId xmlns:a16="http://schemas.microsoft.com/office/drawing/2014/main" id="{BD581BA0-CF06-4B5C-9709-1B7BE234CAE6}"/>
                  </a:ext>
                </a:extLst>
              </p:cNvPr>
              <p:cNvSpPr/>
              <p:nvPr/>
            </p:nvSpPr>
            <p:spPr>
              <a:xfrm rot="14400000" flipH="1">
                <a:off x="3664731" y="1971885"/>
                <a:ext cx="45719" cy="182083"/>
              </a:xfrm>
              <a:prstGeom prst="trapezoid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5CB0885B-5F11-4432-B364-39D4C5F91E4E}"/>
                  </a:ext>
                </a:extLst>
              </p:cNvPr>
              <p:cNvSpPr/>
              <p:nvPr/>
            </p:nvSpPr>
            <p:spPr>
              <a:xfrm>
                <a:off x="3364705" y="2394019"/>
                <a:ext cx="357190" cy="95320"/>
              </a:xfrm>
              <a:custGeom>
                <a:avLst/>
                <a:gdLst>
                  <a:gd name="connsiteX0" fmla="*/ 130218 w 382085"/>
                  <a:gd name="connsiteY0" fmla="*/ 39 h 131620"/>
                  <a:gd name="connsiteX1" fmla="*/ 166524 w 382085"/>
                  <a:gd name="connsiteY1" fmla="*/ 4017 h 131620"/>
                  <a:gd name="connsiteX2" fmla="*/ 191044 w 382085"/>
                  <a:gd name="connsiteY2" fmla="*/ 15739 h 131620"/>
                  <a:gd name="connsiteX3" fmla="*/ 215563 w 382085"/>
                  <a:gd name="connsiteY3" fmla="*/ 4018 h 131620"/>
                  <a:gd name="connsiteX4" fmla="*/ 293390 w 382085"/>
                  <a:gd name="connsiteY4" fmla="*/ 6139 h 131620"/>
                  <a:gd name="connsiteX5" fmla="*/ 380842 w 382085"/>
                  <a:gd name="connsiteY5" fmla="*/ 93527 h 131620"/>
                  <a:gd name="connsiteX6" fmla="*/ 261412 w 382085"/>
                  <a:gd name="connsiteY6" fmla="*/ 125481 h 131620"/>
                  <a:gd name="connsiteX7" fmla="*/ 192951 w 382085"/>
                  <a:gd name="connsiteY7" fmla="*/ 88405 h 131620"/>
                  <a:gd name="connsiteX8" fmla="*/ 191044 w 382085"/>
                  <a:gd name="connsiteY8" fmla="*/ 83351 h 131620"/>
                  <a:gd name="connsiteX9" fmla="*/ 189135 w 382085"/>
                  <a:gd name="connsiteY9" fmla="*/ 88405 h 131620"/>
                  <a:gd name="connsiteX10" fmla="*/ 120674 w 382085"/>
                  <a:gd name="connsiteY10" fmla="*/ 125481 h 131620"/>
                  <a:gd name="connsiteX11" fmla="*/ 1243 w 382085"/>
                  <a:gd name="connsiteY11" fmla="*/ 93528 h 131620"/>
                  <a:gd name="connsiteX12" fmla="*/ 88696 w 382085"/>
                  <a:gd name="connsiteY12" fmla="*/ 6139 h 131620"/>
                  <a:gd name="connsiteX13" fmla="*/ 130218 w 382085"/>
                  <a:gd name="connsiteY13" fmla="*/ 39 h 131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2085" h="131620">
                    <a:moveTo>
                      <a:pt x="130218" y="39"/>
                    </a:moveTo>
                    <a:cubicBezTo>
                      <a:pt x="143401" y="-257"/>
                      <a:pt x="155717" y="1126"/>
                      <a:pt x="166524" y="4017"/>
                    </a:cubicBezTo>
                    <a:lnTo>
                      <a:pt x="191044" y="15739"/>
                    </a:lnTo>
                    <a:lnTo>
                      <a:pt x="215563" y="4018"/>
                    </a:lnTo>
                    <a:cubicBezTo>
                      <a:pt x="237175" y="-1765"/>
                      <a:pt x="264826" y="-1515"/>
                      <a:pt x="293390" y="6139"/>
                    </a:cubicBezTo>
                    <a:cubicBezTo>
                      <a:pt x="350519" y="21447"/>
                      <a:pt x="389673" y="60572"/>
                      <a:pt x="380842" y="93527"/>
                    </a:cubicBezTo>
                    <a:cubicBezTo>
                      <a:pt x="372012" y="126482"/>
                      <a:pt x="318541" y="140789"/>
                      <a:pt x="261412" y="125481"/>
                    </a:cubicBezTo>
                    <a:cubicBezTo>
                      <a:pt x="232848" y="117827"/>
                      <a:pt x="208778" y="104219"/>
                      <a:pt x="192951" y="88405"/>
                    </a:cubicBezTo>
                    <a:lnTo>
                      <a:pt x="191044" y="83351"/>
                    </a:lnTo>
                    <a:lnTo>
                      <a:pt x="189135" y="88405"/>
                    </a:lnTo>
                    <a:cubicBezTo>
                      <a:pt x="173309" y="104219"/>
                      <a:pt x="149239" y="117827"/>
                      <a:pt x="120674" y="125481"/>
                    </a:cubicBezTo>
                    <a:cubicBezTo>
                      <a:pt x="63544" y="140789"/>
                      <a:pt x="10074" y="126483"/>
                      <a:pt x="1243" y="93528"/>
                    </a:cubicBezTo>
                    <a:cubicBezTo>
                      <a:pt x="-7587" y="60572"/>
                      <a:pt x="31566" y="21447"/>
                      <a:pt x="88696" y="6139"/>
                    </a:cubicBezTo>
                    <a:cubicBezTo>
                      <a:pt x="102979" y="2312"/>
                      <a:pt x="117033" y="336"/>
                      <a:pt x="130218" y="39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" name="月 86">
                <a:extLst>
                  <a:ext uri="{FF2B5EF4-FFF2-40B4-BE49-F238E27FC236}">
                    <a16:creationId xmlns:a16="http://schemas.microsoft.com/office/drawing/2014/main" id="{B2F1A51E-D42B-432D-84AC-8D354B4D1550}"/>
                  </a:ext>
                </a:extLst>
              </p:cNvPr>
              <p:cNvSpPr/>
              <p:nvPr/>
            </p:nvSpPr>
            <p:spPr>
              <a:xfrm rot="1800000">
                <a:off x="3310759" y="2299860"/>
                <a:ext cx="45719" cy="192218"/>
              </a:xfrm>
              <a:prstGeom prst="moon">
                <a:avLst>
                  <a:gd name="adj" fmla="val 63481"/>
                </a:avLst>
              </a:prstGeom>
              <a:solidFill>
                <a:srgbClr val="FF00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月 87">
                <a:extLst>
                  <a:ext uri="{FF2B5EF4-FFF2-40B4-BE49-F238E27FC236}">
                    <a16:creationId xmlns:a16="http://schemas.microsoft.com/office/drawing/2014/main" id="{694953EE-434E-4DFB-9B2B-9EB3BABEA14B}"/>
                  </a:ext>
                </a:extLst>
              </p:cNvPr>
              <p:cNvSpPr/>
              <p:nvPr/>
            </p:nvSpPr>
            <p:spPr>
              <a:xfrm rot="19800000" flipH="1">
                <a:off x="3717953" y="2299860"/>
                <a:ext cx="45719" cy="192218"/>
              </a:xfrm>
              <a:prstGeom prst="moon">
                <a:avLst>
                  <a:gd name="adj" fmla="val 63481"/>
                </a:avLst>
              </a:prstGeom>
              <a:solidFill>
                <a:srgbClr val="FF00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1" name="テキスト ボックス 70">
              <a:extLst>
                <a:ext uri="{FF2B5EF4-FFF2-40B4-BE49-F238E27FC236}">
                  <a16:creationId xmlns:a16="http://schemas.microsoft.com/office/drawing/2014/main" id="{37CFD342-8B8D-4F90-8752-240CFAC280CE}"/>
                </a:ext>
              </a:extLst>
            </p:cNvPr>
            <p:cNvSpPr txBox="1"/>
            <p:nvPr/>
          </p:nvSpPr>
          <p:spPr>
            <a:xfrm>
              <a:off x="8093201" y="1087997"/>
              <a:ext cx="1336426" cy="61881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メイリオ" panose="020B0604030504040204" pitchFamily="50" charset="-128"/>
                </a:rPr>
                <a:t>10%</a:t>
              </a:r>
              <a:endParaRPr lang="ja-JP" altLang="en-US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Black" panose="020B0A04020102020204" pitchFamily="34" charset="0"/>
                <a:ea typeface="メイリオ" panose="020B0604030504040204" pitchFamily="50" charset="-128"/>
              </a:endParaRPr>
            </a:p>
          </p:txBody>
        </p:sp>
        <p:sp>
          <p:nvSpPr>
            <p:cNvPr id="72" name="テキスト ボックス 71">
              <a:extLst>
                <a:ext uri="{FF2B5EF4-FFF2-40B4-BE49-F238E27FC236}">
                  <a16:creationId xmlns:a16="http://schemas.microsoft.com/office/drawing/2014/main" id="{2522244B-49A3-429C-A911-E8542484E345}"/>
                </a:ext>
              </a:extLst>
            </p:cNvPr>
            <p:cNvSpPr txBox="1"/>
            <p:nvPr/>
          </p:nvSpPr>
          <p:spPr>
            <a:xfrm>
              <a:off x="8120036" y="381683"/>
              <a:ext cx="1282756" cy="396968"/>
            </a:xfrm>
            <a:prstGeom prst="rect">
              <a:avLst/>
            </a:prstGeom>
            <a:noFill/>
          </p:spPr>
          <p:txBody>
            <a:bodyPr wrap="none" rtlCol="0">
              <a:prstTxWarp prst="textFadeUp">
                <a:avLst>
                  <a:gd name="adj" fmla="val 17282"/>
                </a:avLst>
              </a:prstTxWarp>
              <a:spAutoFit/>
            </a:bodyPr>
            <a:lstStyle/>
            <a:p>
              <a:r>
                <a:rPr lang="ja-JP" altLang="en-US" b="1" dirty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メイリオ" panose="020B0604030504040204" pitchFamily="50" charset="-128"/>
                </a:rPr>
                <a:t>消費税</a:t>
              </a:r>
            </a:p>
          </p:txBody>
        </p:sp>
        <p:sp>
          <p:nvSpPr>
            <p:cNvPr id="73" name="楕円 1">
              <a:extLst>
                <a:ext uri="{FF2B5EF4-FFF2-40B4-BE49-F238E27FC236}">
                  <a16:creationId xmlns:a16="http://schemas.microsoft.com/office/drawing/2014/main" id="{D6E466D5-4CB9-438C-A842-4505A1850455}"/>
                </a:ext>
              </a:extLst>
            </p:cNvPr>
            <p:cNvSpPr/>
            <p:nvPr/>
          </p:nvSpPr>
          <p:spPr>
            <a:xfrm flipH="1">
              <a:off x="8980044" y="2221655"/>
              <a:ext cx="126904" cy="207106"/>
            </a:xfrm>
            <a:custGeom>
              <a:avLst/>
              <a:gdLst>
                <a:gd name="connsiteX0" fmla="*/ 0 w 1326245"/>
                <a:gd name="connsiteY0" fmla="*/ 663123 h 1326245"/>
                <a:gd name="connsiteX1" fmla="*/ 663123 w 1326245"/>
                <a:gd name="connsiteY1" fmla="*/ 0 h 1326245"/>
                <a:gd name="connsiteX2" fmla="*/ 1326246 w 1326245"/>
                <a:gd name="connsiteY2" fmla="*/ 663123 h 1326245"/>
                <a:gd name="connsiteX3" fmla="*/ 663123 w 1326245"/>
                <a:gd name="connsiteY3" fmla="*/ 1326246 h 1326245"/>
                <a:gd name="connsiteX4" fmla="*/ 0 w 1326245"/>
                <a:gd name="connsiteY4" fmla="*/ 663123 h 1326245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6246" h="2164446">
                  <a:moveTo>
                    <a:pt x="0" y="1501323"/>
                  </a:moveTo>
                  <a:cubicBezTo>
                    <a:pt x="0" y="1135090"/>
                    <a:pt x="334990" y="400050"/>
                    <a:pt x="663123" y="0"/>
                  </a:cubicBezTo>
                  <a:cubicBezTo>
                    <a:pt x="972206" y="381000"/>
                    <a:pt x="1326246" y="1135090"/>
                    <a:pt x="1326246" y="1501323"/>
                  </a:cubicBezTo>
                  <a:cubicBezTo>
                    <a:pt x="1326246" y="1867556"/>
                    <a:pt x="1029356" y="2164446"/>
                    <a:pt x="663123" y="2164446"/>
                  </a:cubicBezTo>
                  <a:cubicBezTo>
                    <a:pt x="296890" y="2164446"/>
                    <a:pt x="0" y="1867556"/>
                    <a:pt x="0" y="1501323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74" name="楕円 1">
              <a:extLst>
                <a:ext uri="{FF2B5EF4-FFF2-40B4-BE49-F238E27FC236}">
                  <a16:creationId xmlns:a16="http://schemas.microsoft.com/office/drawing/2014/main" id="{1E288C34-84E4-4F1C-A9AA-4322A802563C}"/>
                </a:ext>
              </a:extLst>
            </p:cNvPr>
            <p:cNvSpPr/>
            <p:nvPr/>
          </p:nvSpPr>
          <p:spPr>
            <a:xfrm flipH="1">
              <a:off x="8728584" y="1802555"/>
              <a:ext cx="126904" cy="207106"/>
            </a:xfrm>
            <a:custGeom>
              <a:avLst/>
              <a:gdLst>
                <a:gd name="connsiteX0" fmla="*/ 0 w 1326245"/>
                <a:gd name="connsiteY0" fmla="*/ 663123 h 1326245"/>
                <a:gd name="connsiteX1" fmla="*/ 663123 w 1326245"/>
                <a:gd name="connsiteY1" fmla="*/ 0 h 1326245"/>
                <a:gd name="connsiteX2" fmla="*/ 1326246 w 1326245"/>
                <a:gd name="connsiteY2" fmla="*/ 663123 h 1326245"/>
                <a:gd name="connsiteX3" fmla="*/ 663123 w 1326245"/>
                <a:gd name="connsiteY3" fmla="*/ 1326246 h 1326245"/>
                <a:gd name="connsiteX4" fmla="*/ 0 w 1326245"/>
                <a:gd name="connsiteY4" fmla="*/ 663123 h 1326245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6246" h="2164446">
                  <a:moveTo>
                    <a:pt x="0" y="1501323"/>
                  </a:moveTo>
                  <a:cubicBezTo>
                    <a:pt x="0" y="1135090"/>
                    <a:pt x="334990" y="400050"/>
                    <a:pt x="663123" y="0"/>
                  </a:cubicBezTo>
                  <a:cubicBezTo>
                    <a:pt x="972206" y="381000"/>
                    <a:pt x="1326246" y="1135090"/>
                    <a:pt x="1326246" y="1501323"/>
                  </a:cubicBezTo>
                  <a:cubicBezTo>
                    <a:pt x="1326246" y="1867556"/>
                    <a:pt x="1029356" y="2164446"/>
                    <a:pt x="663123" y="2164446"/>
                  </a:cubicBezTo>
                  <a:cubicBezTo>
                    <a:pt x="296890" y="2164446"/>
                    <a:pt x="0" y="1867556"/>
                    <a:pt x="0" y="1501323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75" name="楕円 1">
              <a:extLst>
                <a:ext uri="{FF2B5EF4-FFF2-40B4-BE49-F238E27FC236}">
                  <a16:creationId xmlns:a16="http://schemas.microsoft.com/office/drawing/2014/main" id="{FC42380E-B775-4537-A154-BE6E43C9F81C}"/>
                </a:ext>
              </a:extLst>
            </p:cNvPr>
            <p:cNvSpPr/>
            <p:nvPr/>
          </p:nvSpPr>
          <p:spPr>
            <a:xfrm flipH="1">
              <a:off x="8309484" y="2427395"/>
              <a:ext cx="126904" cy="207106"/>
            </a:xfrm>
            <a:custGeom>
              <a:avLst/>
              <a:gdLst>
                <a:gd name="connsiteX0" fmla="*/ 0 w 1326245"/>
                <a:gd name="connsiteY0" fmla="*/ 663123 h 1326245"/>
                <a:gd name="connsiteX1" fmla="*/ 663123 w 1326245"/>
                <a:gd name="connsiteY1" fmla="*/ 0 h 1326245"/>
                <a:gd name="connsiteX2" fmla="*/ 1326246 w 1326245"/>
                <a:gd name="connsiteY2" fmla="*/ 663123 h 1326245"/>
                <a:gd name="connsiteX3" fmla="*/ 663123 w 1326245"/>
                <a:gd name="connsiteY3" fmla="*/ 1326246 h 1326245"/>
                <a:gd name="connsiteX4" fmla="*/ 0 w 1326245"/>
                <a:gd name="connsiteY4" fmla="*/ 663123 h 1326245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6246" h="2164446">
                  <a:moveTo>
                    <a:pt x="0" y="1501323"/>
                  </a:moveTo>
                  <a:cubicBezTo>
                    <a:pt x="0" y="1135090"/>
                    <a:pt x="334990" y="400050"/>
                    <a:pt x="663123" y="0"/>
                  </a:cubicBezTo>
                  <a:cubicBezTo>
                    <a:pt x="972206" y="381000"/>
                    <a:pt x="1326246" y="1135090"/>
                    <a:pt x="1326246" y="1501323"/>
                  </a:cubicBezTo>
                  <a:cubicBezTo>
                    <a:pt x="1326246" y="1867556"/>
                    <a:pt x="1029356" y="2164446"/>
                    <a:pt x="663123" y="2164446"/>
                  </a:cubicBezTo>
                  <a:cubicBezTo>
                    <a:pt x="296890" y="2164446"/>
                    <a:pt x="0" y="1867556"/>
                    <a:pt x="0" y="1501323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9722B340-82B7-44C0-9E8E-B0869A1789DC}"/>
              </a:ext>
            </a:extLst>
          </p:cNvPr>
          <p:cNvGrpSpPr/>
          <p:nvPr/>
        </p:nvGrpSpPr>
        <p:grpSpPr>
          <a:xfrm>
            <a:off x="1383998" y="3610541"/>
            <a:ext cx="1286228" cy="2807992"/>
            <a:chOff x="3513027" y="28095"/>
            <a:chExt cx="1880560" cy="4105492"/>
          </a:xfrm>
        </p:grpSpPr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34A544F2-9ED1-43AC-90BE-426BE3F60C03}"/>
                </a:ext>
              </a:extLst>
            </p:cNvPr>
            <p:cNvSpPr/>
            <p:nvPr/>
          </p:nvSpPr>
          <p:spPr>
            <a:xfrm>
              <a:off x="3721500" y="1730713"/>
              <a:ext cx="1495853" cy="2293361"/>
            </a:xfrm>
            <a:custGeom>
              <a:avLst/>
              <a:gdLst>
                <a:gd name="connsiteX0" fmla="*/ 55112 w 1495853"/>
                <a:gd name="connsiteY0" fmla="*/ 0 h 2293361"/>
                <a:gd name="connsiteX1" fmla="*/ 70206 w 1495853"/>
                <a:gd name="connsiteY1" fmla="*/ 6253 h 2293361"/>
                <a:gd name="connsiteX2" fmla="*/ 147421 w 1495853"/>
                <a:gd name="connsiteY2" fmla="*/ 83467 h 2293361"/>
                <a:gd name="connsiteX3" fmla="*/ 159591 w 1495853"/>
                <a:gd name="connsiteY3" fmla="*/ 84230 h 2293361"/>
                <a:gd name="connsiteX4" fmla="*/ 361356 w 1495853"/>
                <a:gd name="connsiteY4" fmla="*/ 138293 h 2293361"/>
                <a:gd name="connsiteX5" fmla="*/ 397149 w 1495853"/>
                <a:gd name="connsiteY5" fmla="*/ 200288 h 2293361"/>
                <a:gd name="connsiteX6" fmla="*/ 393039 w 1495853"/>
                <a:gd name="connsiteY6" fmla="*/ 215626 h 2293361"/>
                <a:gd name="connsiteX7" fmla="*/ 311595 w 1495853"/>
                <a:gd name="connsiteY7" fmla="*/ 262648 h 2293361"/>
                <a:gd name="connsiteX8" fmla="*/ 295951 w 1495853"/>
                <a:gd name="connsiteY8" fmla="*/ 258456 h 2293361"/>
                <a:gd name="connsiteX9" fmla="*/ 266487 w 1495853"/>
                <a:gd name="connsiteY9" fmla="*/ 314019 h 2293361"/>
                <a:gd name="connsiteX10" fmla="*/ 400567 w 1495853"/>
                <a:gd name="connsiteY10" fmla="*/ 890069 h 2293361"/>
                <a:gd name="connsiteX11" fmla="*/ 475834 w 1495853"/>
                <a:gd name="connsiteY11" fmla="*/ 944629 h 2293361"/>
                <a:gd name="connsiteX12" fmla="*/ 543294 w 1495853"/>
                <a:gd name="connsiteY12" fmla="*/ 976820 h 2293361"/>
                <a:gd name="connsiteX13" fmla="*/ 623617 w 1495853"/>
                <a:gd name="connsiteY13" fmla="*/ 922665 h 2293361"/>
                <a:gd name="connsiteX14" fmla="*/ 733890 w 1495853"/>
                <a:gd name="connsiteY14" fmla="*/ 900402 h 2293361"/>
                <a:gd name="connsiteX15" fmla="*/ 844163 w 1495853"/>
                <a:gd name="connsiteY15" fmla="*/ 922665 h 2293361"/>
                <a:gd name="connsiteX16" fmla="*/ 924325 w 1495853"/>
                <a:gd name="connsiteY16" fmla="*/ 976712 h 2293361"/>
                <a:gd name="connsiteX17" fmla="*/ 989350 w 1495853"/>
                <a:gd name="connsiteY17" fmla="*/ 946156 h 2293361"/>
                <a:gd name="connsiteX18" fmla="*/ 1064940 w 1495853"/>
                <a:gd name="connsiteY18" fmla="*/ 892044 h 2293361"/>
                <a:gd name="connsiteX19" fmla="*/ 1202443 w 1495853"/>
                <a:gd name="connsiteY19" fmla="*/ 316802 h 2293361"/>
                <a:gd name="connsiteX20" fmla="*/ 1173390 w 1495853"/>
                <a:gd name="connsiteY20" fmla="*/ 261217 h 2293361"/>
                <a:gd name="connsiteX21" fmla="*/ 1133798 w 1495853"/>
                <a:gd name="connsiteY21" fmla="*/ 256005 h 2293361"/>
                <a:gd name="connsiteX22" fmla="*/ 1102814 w 1495853"/>
                <a:gd name="connsiteY22" fmla="*/ 215626 h 2293361"/>
                <a:gd name="connsiteX23" fmla="*/ 1098704 w 1495853"/>
                <a:gd name="connsiteY23" fmla="*/ 200288 h 2293361"/>
                <a:gd name="connsiteX24" fmla="*/ 1134497 w 1495853"/>
                <a:gd name="connsiteY24" fmla="*/ 138293 h 2293361"/>
                <a:gd name="connsiteX25" fmla="*/ 1336263 w 1495853"/>
                <a:gd name="connsiteY25" fmla="*/ 84230 h 2293361"/>
                <a:gd name="connsiteX26" fmla="*/ 1348432 w 1495853"/>
                <a:gd name="connsiteY26" fmla="*/ 83467 h 2293361"/>
                <a:gd name="connsiteX27" fmla="*/ 1425648 w 1495853"/>
                <a:gd name="connsiteY27" fmla="*/ 6253 h 2293361"/>
                <a:gd name="connsiteX28" fmla="*/ 1440742 w 1495853"/>
                <a:gd name="connsiteY28" fmla="*/ 0 h 2293361"/>
                <a:gd name="connsiteX29" fmla="*/ 1455836 w 1495853"/>
                <a:gd name="connsiteY29" fmla="*/ 6252 h 2293361"/>
                <a:gd name="connsiteX30" fmla="*/ 1460572 w 1495853"/>
                <a:gd name="connsiteY30" fmla="*/ 10988 h 2293361"/>
                <a:gd name="connsiteX31" fmla="*/ 1460572 w 1495853"/>
                <a:gd name="connsiteY31" fmla="*/ 50648 h 2293361"/>
                <a:gd name="connsiteX32" fmla="*/ 1399271 w 1495853"/>
                <a:gd name="connsiteY32" fmla="*/ 111947 h 2293361"/>
                <a:gd name="connsiteX33" fmla="*/ 1459582 w 1495853"/>
                <a:gd name="connsiteY33" fmla="*/ 77127 h 2293361"/>
                <a:gd name="connsiteX34" fmla="*/ 1475781 w 1495853"/>
                <a:gd name="connsiteY34" fmla="*/ 74993 h 2293361"/>
                <a:gd name="connsiteX35" fmla="*/ 1488743 w 1495853"/>
                <a:gd name="connsiteY35" fmla="*/ 84940 h 2293361"/>
                <a:gd name="connsiteX36" fmla="*/ 1492092 w 1495853"/>
                <a:gd name="connsiteY36" fmla="*/ 90739 h 2293361"/>
                <a:gd name="connsiteX37" fmla="*/ 1481828 w 1495853"/>
                <a:gd name="connsiteY37" fmla="*/ 129048 h 2293361"/>
                <a:gd name="connsiteX38" fmla="*/ 1473980 w 1495853"/>
                <a:gd name="connsiteY38" fmla="*/ 133579 h 2293361"/>
                <a:gd name="connsiteX39" fmla="*/ 1482584 w 1495853"/>
                <a:gd name="connsiteY39" fmla="*/ 144791 h 2293361"/>
                <a:gd name="connsiteX40" fmla="*/ 1484317 w 1495853"/>
                <a:gd name="connsiteY40" fmla="*/ 151260 h 2293361"/>
                <a:gd name="connsiteX41" fmla="*/ 1464486 w 1495853"/>
                <a:gd name="connsiteY41" fmla="*/ 185607 h 2293361"/>
                <a:gd name="connsiteX42" fmla="*/ 1367071 w 1495853"/>
                <a:gd name="connsiteY42" fmla="*/ 211708 h 2293361"/>
                <a:gd name="connsiteX43" fmla="*/ 1365916 w 1495853"/>
                <a:gd name="connsiteY43" fmla="*/ 211556 h 2293361"/>
                <a:gd name="connsiteX44" fmla="*/ 1355346 w 1495853"/>
                <a:gd name="connsiteY44" fmla="*/ 216806 h 2293361"/>
                <a:gd name="connsiteX45" fmla="*/ 1330347 w 1495853"/>
                <a:gd name="connsiteY45" fmla="*/ 223505 h 2293361"/>
                <a:gd name="connsiteX46" fmla="*/ 1347934 w 1495853"/>
                <a:gd name="connsiteY46" fmla="*/ 257151 h 2293361"/>
                <a:gd name="connsiteX47" fmla="*/ 1167734 w 1495853"/>
                <a:gd name="connsiteY47" fmla="*/ 1011012 h 2293361"/>
                <a:gd name="connsiteX48" fmla="*/ 1068673 w 1495853"/>
                <a:gd name="connsiteY48" fmla="*/ 1081926 h 2293361"/>
                <a:gd name="connsiteX49" fmla="*/ 1006616 w 1495853"/>
                <a:gd name="connsiteY49" fmla="*/ 1111087 h 2293361"/>
                <a:gd name="connsiteX50" fmla="*/ 1011434 w 1495853"/>
                <a:gd name="connsiteY50" fmla="*/ 1126606 h 2293361"/>
                <a:gd name="connsiteX51" fmla="*/ 1017189 w 1495853"/>
                <a:gd name="connsiteY51" fmla="*/ 1183701 h 2293361"/>
                <a:gd name="connsiteX52" fmla="*/ 1017189 w 1495853"/>
                <a:gd name="connsiteY52" fmla="*/ 1696090 h 2293361"/>
                <a:gd name="connsiteX53" fmla="*/ 1101812 w 1495853"/>
                <a:gd name="connsiteY53" fmla="*/ 1741439 h 2293361"/>
                <a:gd name="connsiteX54" fmla="*/ 1397440 w 1495853"/>
                <a:gd name="connsiteY54" fmla="*/ 2288127 h 2293361"/>
                <a:gd name="connsiteX55" fmla="*/ 1201427 w 1495853"/>
                <a:gd name="connsiteY55" fmla="*/ 2289789 h 2293361"/>
                <a:gd name="connsiteX56" fmla="*/ 732103 w 1495853"/>
                <a:gd name="connsiteY56" fmla="*/ 1826202 h 2293361"/>
                <a:gd name="connsiteX57" fmla="*/ 266334 w 1495853"/>
                <a:gd name="connsiteY57" fmla="*/ 2293361 h 2293361"/>
                <a:gd name="connsiteX58" fmla="*/ 70314 w 1495853"/>
                <a:gd name="connsiteY58" fmla="*/ 2293197 h 2293361"/>
                <a:gd name="connsiteX59" fmla="*/ 361758 w 1495853"/>
                <a:gd name="connsiteY59" fmla="*/ 1744266 h 2293361"/>
                <a:gd name="connsiteX60" fmla="*/ 450591 w 1495853"/>
                <a:gd name="connsiteY60" fmla="*/ 1695783 h 2293361"/>
                <a:gd name="connsiteX61" fmla="*/ 450591 w 1495853"/>
                <a:gd name="connsiteY61" fmla="*/ 1183701 h 2293361"/>
                <a:gd name="connsiteX62" fmla="*/ 456347 w 1495853"/>
                <a:gd name="connsiteY62" fmla="*/ 1126606 h 2293361"/>
                <a:gd name="connsiteX63" fmla="*/ 461144 w 1495853"/>
                <a:gd name="connsiteY63" fmla="*/ 1111152 h 2293361"/>
                <a:gd name="connsiteX64" fmla="*/ 395704 w 1495853"/>
                <a:gd name="connsiteY64" fmla="*/ 1079925 h 2293361"/>
                <a:gd name="connsiteX65" fmla="*/ 297066 w 1495853"/>
                <a:gd name="connsiteY65" fmla="*/ 1008423 h 2293361"/>
                <a:gd name="connsiteX66" fmla="*/ 121353 w 1495853"/>
                <a:gd name="connsiteY66" fmla="*/ 253503 h 2293361"/>
                <a:gd name="connsiteX67" fmla="*/ 140774 w 1495853"/>
                <a:gd name="connsiteY67" fmla="*/ 216878 h 2293361"/>
                <a:gd name="connsiteX68" fmla="*/ 140507 w 1495853"/>
                <a:gd name="connsiteY68" fmla="*/ 216806 h 2293361"/>
                <a:gd name="connsiteX69" fmla="*/ 129938 w 1495853"/>
                <a:gd name="connsiteY69" fmla="*/ 211556 h 2293361"/>
                <a:gd name="connsiteX70" fmla="*/ 128782 w 1495853"/>
                <a:gd name="connsiteY70" fmla="*/ 211708 h 2293361"/>
                <a:gd name="connsiteX71" fmla="*/ 31367 w 1495853"/>
                <a:gd name="connsiteY71" fmla="*/ 185607 h 2293361"/>
                <a:gd name="connsiteX72" fmla="*/ 11536 w 1495853"/>
                <a:gd name="connsiteY72" fmla="*/ 151260 h 2293361"/>
                <a:gd name="connsiteX73" fmla="*/ 13269 w 1495853"/>
                <a:gd name="connsiteY73" fmla="*/ 144791 h 2293361"/>
                <a:gd name="connsiteX74" fmla="*/ 21873 w 1495853"/>
                <a:gd name="connsiteY74" fmla="*/ 133579 h 2293361"/>
                <a:gd name="connsiteX75" fmla="*/ 14025 w 1495853"/>
                <a:gd name="connsiteY75" fmla="*/ 129048 h 2293361"/>
                <a:gd name="connsiteX76" fmla="*/ 3761 w 1495853"/>
                <a:gd name="connsiteY76" fmla="*/ 90739 h 2293361"/>
                <a:gd name="connsiteX77" fmla="*/ 7110 w 1495853"/>
                <a:gd name="connsiteY77" fmla="*/ 84940 h 2293361"/>
                <a:gd name="connsiteX78" fmla="*/ 20072 w 1495853"/>
                <a:gd name="connsiteY78" fmla="*/ 74993 h 2293361"/>
                <a:gd name="connsiteX79" fmla="*/ 36271 w 1495853"/>
                <a:gd name="connsiteY79" fmla="*/ 77127 h 2293361"/>
                <a:gd name="connsiteX80" fmla="*/ 96582 w 1495853"/>
                <a:gd name="connsiteY80" fmla="*/ 111947 h 2293361"/>
                <a:gd name="connsiteX81" fmla="*/ 35281 w 1495853"/>
                <a:gd name="connsiteY81" fmla="*/ 50648 h 2293361"/>
                <a:gd name="connsiteX82" fmla="*/ 35281 w 1495853"/>
                <a:gd name="connsiteY82" fmla="*/ 10988 h 2293361"/>
                <a:gd name="connsiteX83" fmla="*/ 40017 w 1495853"/>
                <a:gd name="connsiteY83" fmla="*/ 6252 h 2293361"/>
                <a:gd name="connsiteX84" fmla="*/ 55112 w 1495853"/>
                <a:gd name="connsiteY84" fmla="*/ 0 h 2293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1495853" h="2293361">
                  <a:moveTo>
                    <a:pt x="55112" y="0"/>
                  </a:moveTo>
                  <a:cubicBezTo>
                    <a:pt x="60575" y="0"/>
                    <a:pt x="66038" y="2084"/>
                    <a:pt x="70206" y="6253"/>
                  </a:cubicBezTo>
                  <a:lnTo>
                    <a:pt x="147421" y="83467"/>
                  </a:lnTo>
                  <a:lnTo>
                    <a:pt x="159591" y="84230"/>
                  </a:lnTo>
                  <a:lnTo>
                    <a:pt x="361356" y="138293"/>
                  </a:lnTo>
                  <a:cubicBezTo>
                    <a:pt x="388359" y="145529"/>
                    <a:pt x="404385" y="173285"/>
                    <a:pt x="397149" y="200288"/>
                  </a:cubicBezTo>
                  <a:lnTo>
                    <a:pt x="393039" y="215626"/>
                  </a:lnTo>
                  <a:cubicBezTo>
                    <a:pt x="383534" y="251101"/>
                    <a:pt x="347070" y="272154"/>
                    <a:pt x="311595" y="262648"/>
                  </a:cubicBezTo>
                  <a:lnTo>
                    <a:pt x="295951" y="258456"/>
                  </a:lnTo>
                  <a:lnTo>
                    <a:pt x="266487" y="314019"/>
                  </a:lnTo>
                  <a:cubicBezTo>
                    <a:pt x="183964" y="511572"/>
                    <a:pt x="234309" y="744678"/>
                    <a:pt x="400567" y="890069"/>
                  </a:cubicBezTo>
                  <a:cubicBezTo>
                    <a:pt x="424318" y="910839"/>
                    <a:pt x="449528" y="929026"/>
                    <a:pt x="475834" y="944629"/>
                  </a:cubicBezTo>
                  <a:lnTo>
                    <a:pt x="543294" y="976820"/>
                  </a:lnTo>
                  <a:lnTo>
                    <a:pt x="623617" y="922665"/>
                  </a:lnTo>
                  <a:cubicBezTo>
                    <a:pt x="657511" y="908329"/>
                    <a:pt x="694775" y="900402"/>
                    <a:pt x="733890" y="900402"/>
                  </a:cubicBezTo>
                  <a:cubicBezTo>
                    <a:pt x="773006" y="900402"/>
                    <a:pt x="810270" y="908329"/>
                    <a:pt x="844163" y="922665"/>
                  </a:cubicBezTo>
                  <a:lnTo>
                    <a:pt x="924325" y="976712"/>
                  </a:lnTo>
                  <a:lnTo>
                    <a:pt x="989350" y="946156"/>
                  </a:lnTo>
                  <a:cubicBezTo>
                    <a:pt x="1015748" y="930709"/>
                    <a:pt x="1041066" y="912673"/>
                    <a:pt x="1064940" y="892044"/>
                  </a:cubicBezTo>
                  <a:cubicBezTo>
                    <a:pt x="1232060" y="747644"/>
                    <a:pt x="1283790" y="514841"/>
                    <a:pt x="1202443" y="316802"/>
                  </a:cubicBezTo>
                  <a:lnTo>
                    <a:pt x="1173390" y="261217"/>
                  </a:lnTo>
                  <a:lnTo>
                    <a:pt x="1133798" y="256005"/>
                  </a:lnTo>
                  <a:cubicBezTo>
                    <a:pt x="1119059" y="247495"/>
                    <a:pt x="1107567" y="233364"/>
                    <a:pt x="1102814" y="215626"/>
                  </a:cubicBezTo>
                  <a:lnTo>
                    <a:pt x="1098704" y="200288"/>
                  </a:lnTo>
                  <a:cubicBezTo>
                    <a:pt x="1091469" y="173285"/>
                    <a:pt x="1107494" y="145529"/>
                    <a:pt x="1134497" y="138293"/>
                  </a:cubicBezTo>
                  <a:lnTo>
                    <a:pt x="1336263" y="84230"/>
                  </a:lnTo>
                  <a:lnTo>
                    <a:pt x="1348432" y="83467"/>
                  </a:lnTo>
                  <a:lnTo>
                    <a:pt x="1425648" y="6253"/>
                  </a:lnTo>
                  <a:cubicBezTo>
                    <a:pt x="1429816" y="2084"/>
                    <a:pt x="1435278" y="0"/>
                    <a:pt x="1440742" y="0"/>
                  </a:cubicBezTo>
                  <a:cubicBezTo>
                    <a:pt x="1446205" y="0"/>
                    <a:pt x="1451667" y="2084"/>
                    <a:pt x="1455836" y="6252"/>
                  </a:cubicBezTo>
                  <a:lnTo>
                    <a:pt x="1460572" y="10988"/>
                  </a:lnTo>
                  <a:cubicBezTo>
                    <a:pt x="1471523" y="21940"/>
                    <a:pt x="1471524" y="39697"/>
                    <a:pt x="1460572" y="50648"/>
                  </a:cubicBezTo>
                  <a:lnTo>
                    <a:pt x="1399271" y="111947"/>
                  </a:lnTo>
                  <a:lnTo>
                    <a:pt x="1459582" y="77127"/>
                  </a:lnTo>
                  <a:cubicBezTo>
                    <a:pt x="1464687" y="74179"/>
                    <a:pt x="1470504" y="73579"/>
                    <a:pt x="1475781" y="74993"/>
                  </a:cubicBezTo>
                  <a:cubicBezTo>
                    <a:pt x="1481059" y="76408"/>
                    <a:pt x="1485796" y="79834"/>
                    <a:pt x="1488743" y="84940"/>
                  </a:cubicBezTo>
                  <a:lnTo>
                    <a:pt x="1492092" y="90739"/>
                  </a:lnTo>
                  <a:cubicBezTo>
                    <a:pt x="1499836" y="104153"/>
                    <a:pt x="1495240" y="121304"/>
                    <a:pt x="1481828" y="129048"/>
                  </a:cubicBezTo>
                  <a:lnTo>
                    <a:pt x="1473980" y="133579"/>
                  </a:lnTo>
                  <a:lnTo>
                    <a:pt x="1482584" y="144791"/>
                  </a:lnTo>
                  <a:lnTo>
                    <a:pt x="1484317" y="151260"/>
                  </a:lnTo>
                  <a:cubicBezTo>
                    <a:pt x="1488326" y="166220"/>
                    <a:pt x="1479447" y="181598"/>
                    <a:pt x="1464486" y="185607"/>
                  </a:cubicBezTo>
                  <a:lnTo>
                    <a:pt x="1367071" y="211708"/>
                  </a:lnTo>
                  <a:lnTo>
                    <a:pt x="1365916" y="211556"/>
                  </a:lnTo>
                  <a:lnTo>
                    <a:pt x="1355346" y="216806"/>
                  </a:lnTo>
                  <a:lnTo>
                    <a:pt x="1330347" y="223505"/>
                  </a:lnTo>
                  <a:lnTo>
                    <a:pt x="1347934" y="257151"/>
                  </a:lnTo>
                  <a:cubicBezTo>
                    <a:pt x="1454540" y="516684"/>
                    <a:pt x="1386747" y="821775"/>
                    <a:pt x="1167734" y="1011012"/>
                  </a:cubicBezTo>
                  <a:cubicBezTo>
                    <a:pt x="1136447" y="1038046"/>
                    <a:pt x="1103268" y="1061683"/>
                    <a:pt x="1068673" y="1081926"/>
                  </a:cubicBezTo>
                  <a:lnTo>
                    <a:pt x="1006616" y="1111087"/>
                  </a:lnTo>
                  <a:lnTo>
                    <a:pt x="1011434" y="1126606"/>
                  </a:lnTo>
                  <a:cubicBezTo>
                    <a:pt x="1015207" y="1145048"/>
                    <a:pt x="1017189" y="1164143"/>
                    <a:pt x="1017189" y="1183701"/>
                  </a:cubicBezTo>
                  <a:lnTo>
                    <a:pt x="1017189" y="1696090"/>
                  </a:lnTo>
                  <a:lnTo>
                    <a:pt x="1101812" y="1741439"/>
                  </a:lnTo>
                  <a:cubicBezTo>
                    <a:pt x="1278483" y="1859356"/>
                    <a:pt x="1395505" y="2059838"/>
                    <a:pt x="1397440" y="2288127"/>
                  </a:cubicBezTo>
                  <a:lnTo>
                    <a:pt x="1201427" y="2289789"/>
                  </a:lnTo>
                  <a:cubicBezTo>
                    <a:pt x="1199244" y="2032425"/>
                    <a:pt x="989474" y="1825219"/>
                    <a:pt x="732103" y="1826202"/>
                  </a:cubicBezTo>
                  <a:cubicBezTo>
                    <a:pt x="474732" y="1827185"/>
                    <a:pt x="266551" y="2035988"/>
                    <a:pt x="266334" y="2293361"/>
                  </a:cubicBezTo>
                  <a:lnTo>
                    <a:pt x="70314" y="2293197"/>
                  </a:lnTo>
                  <a:cubicBezTo>
                    <a:pt x="70506" y="2064900"/>
                    <a:pt x="185992" y="1863530"/>
                    <a:pt x="361758" y="1744266"/>
                  </a:cubicBezTo>
                  <a:lnTo>
                    <a:pt x="450591" y="1695783"/>
                  </a:lnTo>
                  <a:lnTo>
                    <a:pt x="450591" y="1183701"/>
                  </a:lnTo>
                  <a:cubicBezTo>
                    <a:pt x="450591" y="1164143"/>
                    <a:pt x="452573" y="1145048"/>
                    <a:pt x="456347" y="1126606"/>
                  </a:cubicBezTo>
                  <a:lnTo>
                    <a:pt x="461144" y="1111152"/>
                  </a:lnTo>
                  <a:lnTo>
                    <a:pt x="395704" y="1079925"/>
                  </a:lnTo>
                  <a:cubicBezTo>
                    <a:pt x="361230" y="1059477"/>
                    <a:pt x="328192" y="1035643"/>
                    <a:pt x="297066" y="1008423"/>
                  </a:cubicBezTo>
                  <a:cubicBezTo>
                    <a:pt x="79183" y="817886"/>
                    <a:pt x="13205" y="512398"/>
                    <a:pt x="121353" y="253503"/>
                  </a:cubicBezTo>
                  <a:lnTo>
                    <a:pt x="140774" y="216878"/>
                  </a:lnTo>
                  <a:lnTo>
                    <a:pt x="140507" y="216806"/>
                  </a:lnTo>
                  <a:lnTo>
                    <a:pt x="129938" y="211556"/>
                  </a:lnTo>
                  <a:lnTo>
                    <a:pt x="128782" y="211708"/>
                  </a:lnTo>
                  <a:lnTo>
                    <a:pt x="31367" y="185607"/>
                  </a:lnTo>
                  <a:cubicBezTo>
                    <a:pt x="16406" y="181598"/>
                    <a:pt x="7527" y="166220"/>
                    <a:pt x="11536" y="151260"/>
                  </a:cubicBezTo>
                  <a:lnTo>
                    <a:pt x="13269" y="144791"/>
                  </a:lnTo>
                  <a:lnTo>
                    <a:pt x="21873" y="133579"/>
                  </a:lnTo>
                  <a:lnTo>
                    <a:pt x="14025" y="129048"/>
                  </a:lnTo>
                  <a:cubicBezTo>
                    <a:pt x="613" y="121304"/>
                    <a:pt x="-3983" y="104153"/>
                    <a:pt x="3761" y="90739"/>
                  </a:cubicBezTo>
                  <a:lnTo>
                    <a:pt x="7110" y="84940"/>
                  </a:lnTo>
                  <a:cubicBezTo>
                    <a:pt x="10057" y="79834"/>
                    <a:pt x="14794" y="76408"/>
                    <a:pt x="20072" y="74993"/>
                  </a:cubicBezTo>
                  <a:cubicBezTo>
                    <a:pt x="25349" y="73579"/>
                    <a:pt x="31166" y="74179"/>
                    <a:pt x="36271" y="77127"/>
                  </a:cubicBezTo>
                  <a:lnTo>
                    <a:pt x="96582" y="111947"/>
                  </a:lnTo>
                  <a:lnTo>
                    <a:pt x="35281" y="50648"/>
                  </a:lnTo>
                  <a:cubicBezTo>
                    <a:pt x="24329" y="39697"/>
                    <a:pt x="24330" y="21940"/>
                    <a:pt x="35281" y="10988"/>
                  </a:cubicBezTo>
                  <a:lnTo>
                    <a:pt x="40017" y="6252"/>
                  </a:lnTo>
                  <a:cubicBezTo>
                    <a:pt x="44186" y="2084"/>
                    <a:pt x="49648" y="0"/>
                    <a:pt x="55112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019AD4AF-0922-4E2F-96BE-677C699961D7}"/>
                </a:ext>
              </a:extLst>
            </p:cNvPr>
            <p:cNvSpPr/>
            <p:nvPr/>
          </p:nvSpPr>
          <p:spPr>
            <a:xfrm>
              <a:off x="3661348" y="3976183"/>
              <a:ext cx="330380" cy="157404"/>
            </a:xfrm>
            <a:custGeom>
              <a:avLst/>
              <a:gdLst>
                <a:gd name="connsiteX0" fmla="*/ 100262 w 392689"/>
                <a:gd name="connsiteY0" fmla="*/ 0 h 200523"/>
                <a:gd name="connsiteX1" fmla="*/ 147419 w 392689"/>
                <a:gd name="connsiteY1" fmla="*/ 0 h 200523"/>
                <a:gd name="connsiteX2" fmla="*/ 268361 w 392689"/>
                <a:gd name="connsiteY2" fmla="*/ 0 h 200523"/>
                <a:gd name="connsiteX3" fmla="*/ 392689 w 392689"/>
                <a:gd name="connsiteY3" fmla="*/ 0 h 200523"/>
                <a:gd name="connsiteX4" fmla="*/ 392689 w 392689"/>
                <a:gd name="connsiteY4" fmla="*/ 168305 h 200523"/>
                <a:gd name="connsiteX5" fmla="*/ 360471 w 392689"/>
                <a:gd name="connsiteY5" fmla="*/ 200523 h 200523"/>
                <a:gd name="connsiteX6" fmla="*/ 336404 w 392689"/>
                <a:gd name="connsiteY6" fmla="*/ 200523 h 200523"/>
                <a:gd name="connsiteX7" fmla="*/ 179637 w 392689"/>
                <a:gd name="connsiteY7" fmla="*/ 200523 h 200523"/>
                <a:gd name="connsiteX8" fmla="*/ 32218 w 392689"/>
                <a:gd name="connsiteY8" fmla="*/ 200523 h 200523"/>
                <a:gd name="connsiteX9" fmla="*/ 0 w 392689"/>
                <a:gd name="connsiteY9" fmla="*/ 168305 h 200523"/>
                <a:gd name="connsiteX10" fmla="*/ 0 w 392689"/>
                <a:gd name="connsiteY10" fmla="*/ 100262 h 200523"/>
                <a:gd name="connsiteX11" fmla="*/ 100262 w 392689"/>
                <a:gd name="connsiteY11" fmla="*/ 0 h 200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92689" h="200523">
                  <a:moveTo>
                    <a:pt x="100262" y="0"/>
                  </a:moveTo>
                  <a:lnTo>
                    <a:pt x="147419" y="0"/>
                  </a:lnTo>
                  <a:lnTo>
                    <a:pt x="268361" y="0"/>
                  </a:lnTo>
                  <a:lnTo>
                    <a:pt x="392689" y="0"/>
                  </a:lnTo>
                  <a:lnTo>
                    <a:pt x="392689" y="168305"/>
                  </a:lnTo>
                  <a:cubicBezTo>
                    <a:pt x="392689" y="186099"/>
                    <a:pt x="378265" y="200523"/>
                    <a:pt x="360471" y="200523"/>
                  </a:cubicBezTo>
                  <a:lnTo>
                    <a:pt x="336404" y="200523"/>
                  </a:lnTo>
                  <a:lnTo>
                    <a:pt x="179637" y="200523"/>
                  </a:lnTo>
                  <a:lnTo>
                    <a:pt x="32218" y="200523"/>
                  </a:lnTo>
                  <a:cubicBezTo>
                    <a:pt x="14424" y="200523"/>
                    <a:pt x="0" y="186099"/>
                    <a:pt x="0" y="168305"/>
                  </a:cubicBezTo>
                  <a:lnTo>
                    <a:pt x="0" y="100262"/>
                  </a:lnTo>
                  <a:cubicBezTo>
                    <a:pt x="0" y="44889"/>
                    <a:pt x="44889" y="0"/>
                    <a:pt x="100262" y="0"/>
                  </a:cubicBezTo>
                  <a:close/>
                </a:path>
              </a:pathLst>
            </a:custGeom>
            <a:solidFill>
              <a:srgbClr val="6633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D6CFC711-8734-4989-B669-ED673ADE4E80}"/>
                </a:ext>
              </a:extLst>
            </p:cNvPr>
            <p:cNvSpPr/>
            <p:nvPr/>
          </p:nvSpPr>
          <p:spPr>
            <a:xfrm flipH="1">
              <a:off x="4901012" y="3976183"/>
              <a:ext cx="330380" cy="157404"/>
            </a:xfrm>
            <a:custGeom>
              <a:avLst/>
              <a:gdLst>
                <a:gd name="connsiteX0" fmla="*/ 100262 w 392689"/>
                <a:gd name="connsiteY0" fmla="*/ 0 h 200523"/>
                <a:gd name="connsiteX1" fmla="*/ 147419 w 392689"/>
                <a:gd name="connsiteY1" fmla="*/ 0 h 200523"/>
                <a:gd name="connsiteX2" fmla="*/ 268361 w 392689"/>
                <a:gd name="connsiteY2" fmla="*/ 0 h 200523"/>
                <a:gd name="connsiteX3" fmla="*/ 392689 w 392689"/>
                <a:gd name="connsiteY3" fmla="*/ 0 h 200523"/>
                <a:gd name="connsiteX4" fmla="*/ 392689 w 392689"/>
                <a:gd name="connsiteY4" fmla="*/ 168305 h 200523"/>
                <a:gd name="connsiteX5" fmla="*/ 360471 w 392689"/>
                <a:gd name="connsiteY5" fmla="*/ 200523 h 200523"/>
                <a:gd name="connsiteX6" fmla="*/ 336404 w 392689"/>
                <a:gd name="connsiteY6" fmla="*/ 200523 h 200523"/>
                <a:gd name="connsiteX7" fmla="*/ 179637 w 392689"/>
                <a:gd name="connsiteY7" fmla="*/ 200523 h 200523"/>
                <a:gd name="connsiteX8" fmla="*/ 32218 w 392689"/>
                <a:gd name="connsiteY8" fmla="*/ 200523 h 200523"/>
                <a:gd name="connsiteX9" fmla="*/ 0 w 392689"/>
                <a:gd name="connsiteY9" fmla="*/ 168305 h 200523"/>
                <a:gd name="connsiteX10" fmla="*/ 0 w 392689"/>
                <a:gd name="connsiteY10" fmla="*/ 100262 h 200523"/>
                <a:gd name="connsiteX11" fmla="*/ 100262 w 392689"/>
                <a:gd name="connsiteY11" fmla="*/ 0 h 200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92689" h="200523">
                  <a:moveTo>
                    <a:pt x="100262" y="0"/>
                  </a:moveTo>
                  <a:lnTo>
                    <a:pt x="147419" y="0"/>
                  </a:lnTo>
                  <a:lnTo>
                    <a:pt x="268361" y="0"/>
                  </a:lnTo>
                  <a:lnTo>
                    <a:pt x="392689" y="0"/>
                  </a:lnTo>
                  <a:lnTo>
                    <a:pt x="392689" y="168305"/>
                  </a:lnTo>
                  <a:cubicBezTo>
                    <a:pt x="392689" y="186099"/>
                    <a:pt x="378265" y="200523"/>
                    <a:pt x="360471" y="200523"/>
                  </a:cubicBezTo>
                  <a:lnTo>
                    <a:pt x="336404" y="200523"/>
                  </a:lnTo>
                  <a:lnTo>
                    <a:pt x="179637" y="200523"/>
                  </a:lnTo>
                  <a:lnTo>
                    <a:pt x="32218" y="200523"/>
                  </a:lnTo>
                  <a:cubicBezTo>
                    <a:pt x="14424" y="200523"/>
                    <a:pt x="0" y="186099"/>
                    <a:pt x="0" y="168305"/>
                  </a:cubicBezTo>
                  <a:lnTo>
                    <a:pt x="0" y="100262"/>
                  </a:lnTo>
                  <a:cubicBezTo>
                    <a:pt x="0" y="44889"/>
                    <a:pt x="44889" y="0"/>
                    <a:pt x="100262" y="0"/>
                  </a:cubicBezTo>
                  <a:close/>
                </a:path>
              </a:pathLst>
            </a:custGeom>
            <a:solidFill>
              <a:srgbClr val="6633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B76C0FFD-0318-4039-9C4B-DAF0293A2587}"/>
                </a:ext>
              </a:extLst>
            </p:cNvPr>
            <p:cNvSpPr/>
            <p:nvPr/>
          </p:nvSpPr>
          <p:spPr>
            <a:xfrm>
              <a:off x="3766284" y="3314493"/>
              <a:ext cx="1377747" cy="677149"/>
            </a:xfrm>
            <a:custGeom>
              <a:avLst/>
              <a:gdLst>
                <a:gd name="connsiteX0" fmla="*/ 682910 w 1377747"/>
                <a:gd name="connsiteY0" fmla="*/ 28 h 677149"/>
                <a:gd name="connsiteX1" fmla="*/ 1377747 w 1377747"/>
                <a:gd name="connsiteY1" fmla="*/ 657491 h 677149"/>
                <a:gd name="connsiteX2" fmla="*/ 1120857 w 1377747"/>
                <a:gd name="connsiteY2" fmla="*/ 669387 h 677149"/>
                <a:gd name="connsiteX3" fmla="*/ 685222 w 1377747"/>
                <a:gd name="connsiteY3" fmla="*/ 257184 h 677149"/>
                <a:gd name="connsiteX4" fmla="*/ 257065 w 1377747"/>
                <a:gd name="connsiteY4" fmla="*/ 677149 h 677149"/>
                <a:gd name="connsiteX5" fmla="*/ 0 w 1377747"/>
                <a:gd name="connsiteY5" fmla="*/ 669871 h 677149"/>
                <a:gd name="connsiteX6" fmla="*/ 682910 w 1377747"/>
                <a:gd name="connsiteY6" fmla="*/ 28 h 67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7747" h="677149">
                  <a:moveTo>
                    <a:pt x="682910" y="28"/>
                  </a:moveTo>
                  <a:cubicBezTo>
                    <a:pt x="1053629" y="-3303"/>
                    <a:pt x="1360598" y="287154"/>
                    <a:pt x="1377747" y="657491"/>
                  </a:cubicBezTo>
                  <a:lnTo>
                    <a:pt x="1120857" y="669387"/>
                  </a:lnTo>
                  <a:cubicBezTo>
                    <a:pt x="1110105" y="437201"/>
                    <a:pt x="917648" y="255096"/>
                    <a:pt x="685222" y="257184"/>
                  </a:cubicBezTo>
                  <a:cubicBezTo>
                    <a:pt x="452796" y="259273"/>
                    <a:pt x="263643" y="444807"/>
                    <a:pt x="257065" y="677149"/>
                  </a:cubicBezTo>
                  <a:lnTo>
                    <a:pt x="0" y="669871"/>
                  </a:lnTo>
                  <a:cubicBezTo>
                    <a:pt x="10492" y="299286"/>
                    <a:pt x="312192" y="3359"/>
                    <a:pt x="682910" y="28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55747FB5-B72C-4570-8CA2-4ACCF30860BD}"/>
                </a:ext>
              </a:extLst>
            </p:cNvPr>
            <p:cNvSpPr/>
            <p:nvPr/>
          </p:nvSpPr>
          <p:spPr>
            <a:xfrm>
              <a:off x="3774377" y="1952437"/>
              <a:ext cx="1362031" cy="1436393"/>
            </a:xfrm>
            <a:custGeom>
              <a:avLst/>
              <a:gdLst>
                <a:gd name="connsiteX0" fmla="*/ 54396 w 1362031"/>
                <a:gd name="connsiteY0" fmla="*/ 0 h 1436393"/>
                <a:gd name="connsiteX1" fmla="*/ 234010 w 1362031"/>
                <a:gd name="connsiteY1" fmla="*/ 76416 h 1436393"/>
                <a:gd name="connsiteX2" fmla="*/ 378949 w 1362031"/>
                <a:gd name="connsiteY2" fmla="*/ 647031 h 1436393"/>
                <a:gd name="connsiteX3" fmla="*/ 446154 w 1362031"/>
                <a:gd name="connsiteY3" fmla="*/ 691854 h 1436393"/>
                <a:gd name="connsiteX4" fmla="*/ 485428 w 1362031"/>
                <a:gd name="connsiteY4" fmla="*/ 709542 h 1436393"/>
                <a:gd name="connsiteX5" fmla="*/ 490838 w 1362031"/>
                <a:gd name="connsiteY5" fmla="*/ 726970 h 1436393"/>
                <a:gd name="connsiteX6" fmla="*/ 681015 w 1362031"/>
                <a:gd name="connsiteY6" fmla="*/ 853028 h 1436393"/>
                <a:gd name="connsiteX7" fmla="*/ 871193 w 1362031"/>
                <a:gd name="connsiteY7" fmla="*/ 726970 h 1436393"/>
                <a:gd name="connsiteX8" fmla="*/ 876509 w 1362031"/>
                <a:gd name="connsiteY8" fmla="*/ 709843 h 1436393"/>
                <a:gd name="connsiteX9" fmla="*/ 898616 w 1362031"/>
                <a:gd name="connsiteY9" fmla="*/ 700936 h 1436393"/>
                <a:gd name="connsiteX10" fmla="*/ 967565 w 1362031"/>
                <a:gd name="connsiteY10" fmla="*/ 658846 h 1436393"/>
                <a:gd name="connsiteX11" fmla="*/ 1135286 w 1362031"/>
                <a:gd name="connsiteY11" fmla="*/ 94507 h 1436393"/>
                <a:gd name="connsiteX12" fmla="*/ 1317820 w 1362031"/>
                <a:gd name="connsiteY12" fmla="*/ 25361 h 1436393"/>
                <a:gd name="connsiteX13" fmla="*/ 1082706 w 1362031"/>
                <a:gd name="connsiteY13" fmla="*/ 816460 h 1436393"/>
                <a:gd name="connsiteX14" fmla="*/ 986052 w 1362031"/>
                <a:gd name="connsiteY14" fmla="*/ 875462 h 1436393"/>
                <a:gd name="connsiteX15" fmla="*/ 977237 w 1362031"/>
                <a:gd name="connsiteY15" fmla="*/ 879014 h 1436393"/>
                <a:gd name="connsiteX16" fmla="*/ 983361 w 1362031"/>
                <a:gd name="connsiteY16" fmla="*/ 939764 h 1436393"/>
                <a:gd name="connsiteX17" fmla="*/ 983361 w 1362031"/>
                <a:gd name="connsiteY17" fmla="*/ 1436393 h 1436393"/>
                <a:gd name="connsiteX18" fmla="*/ 378665 w 1362031"/>
                <a:gd name="connsiteY18" fmla="*/ 1436393 h 1436393"/>
                <a:gd name="connsiteX19" fmla="*/ 378665 w 1362031"/>
                <a:gd name="connsiteY19" fmla="*/ 939764 h 1436393"/>
                <a:gd name="connsiteX20" fmla="*/ 384808 w 1362031"/>
                <a:gd name="connsiteY20" fmla="*/ 878831 h 1436393"/>
                <a:gd name="connsiteX21" fmla="*/ 385142 w 1362031"/>
                <a:gd name="connsiteY21" fmla="*/ 877754 h 1436393"/>
                <a:gd name="connsiteX22" fmla="*/ 351783 w 1362031"/>
                <a:gd name="connsiteY22" fmla="*/ 862731 h 1436393"/>
                <a:gd name="connsiteX23" fmla="*/ 257574 w 1362031"/>
                <a:gd name="connsiteY23" fmla="*/ 799897 h 1436393"/>
                <a:gd name="connsiteX24" fmla="*/ 54396 w 1362031"/>
                <a:gd name="connsiteY24" fmla="*/ 0 h 1436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362031" h="1436393">
                  <a:moveTo>
                    <a:pt x="54396" y="0"/>
                  </a:moveTo>
                  <a:lnTo>
                    <a:pt x="234010" y="76416"/>
                  </a:lnTo>
                  <a:cubicBezTo>
                    <a:pt x="148432" y="277567"/>
                    <a:pt x="207751" y="511103"/>
                    <a:pt x="378949" y="647031"/>
                  </a:cubicBezTo>
                  <a:cubicBezTo>
                    <a:pt x="400349" y="664022"/>
                    <a:pt x="422838" y="678965"/>
                    <a:pt x="446154" y="691854"/>
                  </a:cubicBezTo>
                  <a:lnTo>
                    <a:pt x="485428" y="709542"/>
                  </a:lnTo>
                  <a:lnTo>
                    <a:pt x="490838" y="726970"/>
                  </a:lnTo>
                  <a:cubicBezTo>
                    <a:pt x="522171" y="801049"/>
                    <a:pt x="595523" y="853028"/>
                    <a:pt x="681015" y="853028"/>
                  </a:cubicBezTo>
                  <a:cubicBezTo>
                    <a:pt x="766508" y="853028"/>
                    <a:pt x="839860" y="801049"/>
                    <a:pt x="871193" y="726970"/>
                  </a:cubicBezTo>
                  <a:lnTo>
                    <a:pt x="876509" y="709843"/>
                  </a:lnTo>
                  <a:lnTo>
                    <a:pt x="898616" y="700936"/>
                  </a:lnTo>
                  <a:cubicBezTo>
                    <a:pt x="922430" y="688993"/>
                    <a:pt x="945501" y="674965"/>
                    <a:pt x="967565" y="658846"/>
                  </a:cubicBezTo>
                  <a:cubicBezTo>
                    <a:pt x="1144080" y="529897"/>
                    <a:pt x="1212723" y="298930"/>
                    <a:pt x="1135286" y="94507"/>
                  </a:cubicBezTo>
                  <a:lnTo>
                    <a:pt x="1317820" y="25361"/>
                  </a:lnTo>
                  <a:cubicBezTo>
                    <a:pt x="1426373" y="311924"/>
                    <a:pt x="1330148" y="635698"/>
                    <a:pt x="1082706" y="816460"/>
                  </a:cubicBezTo>
                  <a:cubicBezTo>
                    <a:pt x="1051776" y="839055"/>
                    <a:pt x="1019436" y="858720"/>
                    <a:pt x="986052" y="875462"/>
                  </a:cubicBezTo>
                  <a:lnTo>
                    <a:pt x="977237" y="879014"/>
                  </a:lnTo>
                  <a:lnTo>
                    <a:pt x="983361" y="939764"/>
                  </a:lnTo>
                  <a:lnTo>
                    <a:pt x="983361" y="1436393"/>
                  </a:lnTo>
                  <a:lnTo>
                    <a:pt x="378665" y="1436393"/>
                  </a:lnTo>
                  <a:lnTo>
                    <a:pt x="378665" y="939764"/>
                  </a:lnTo>
                  <a:cubicBezTo>
                    <a:pt x="378665" y="918892"/>
                    <a:pt x="380780" y="898513"/>
                    <a:pt x="384808" y="878831"/>
                  </a:cubicBezTo>
                  <a:lnTo>
                    <a:pt x="385142" y="877754"/>
                  </a:lnTo>
                  <a:lnTo>
                    <a:pt x="351783" y="862731"/>
                  </a:lnTo>
                  <a:cubicBezTo>
                    <a:pt x="319098" y="844663"/>
                    <a:pt x="287573" y="823716"/>
                    <a:pt x="257574" y="799897"/>
                  </a:cubicBezTo>
                  <a:cubicBezTo>
                    <a:pt x="17586" y="609351"/>
                    <a:pt x="-65569" y="281976"/>
                    <a:pt x="54396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C7F94227-8CF3-4EDD-9410-9A1BB87E643A}"/>
                </a:ext>
              </a:extLst>
            </p:cNvPr>
            <p:cNvGrpSpPr/>
            <p:nvPr/>
          </p:nvGrpSpPr>
          <p:grpSpPr>
            <a:xfrm>
              <a:off x="3945519" y="1763998"/>
              <a:ext cx="1033788" cy="981044"/>
              <a:chOff x="909751" y="1758422"/>
              <a:chExt cx="942337" cy="894260"/>
            </a:xfrm>
          </p:grpSpPr>
          <p:sp>
            <p:nvSpPr>
              <p:cNvPr id="111" name="星: 24 pt 110">
                <a:extLst>
                  <a:ext uri="{FF2B5EF4-FFF2-40B4-BE49-F238E27FC236}">
                    <a16:creationId xmlns:a16="http://schemas.microsoft.com/office/drawing/2014/main" id="{CCD6A6A6-D122-45AD-8DBB-833D64FF9515}"/>
                  </a:ext>
                </a:extLst>
              </p:cNvPr>
              <p:cNvSpPr/>
              <p:nvPr/>
            </p:nvSpPr>
            <p:spPr>
              <a:xfrm>
                <a:off x="959271" y="1758422"/>
                <a:ext cx="822386" cy="822386"/>
              </a:xfrm>
              <a:prstGeom prst="star24">
                <a:avLst>
                  <a:gd name="adj" fmla="val 42954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" name="楕円 111">
                <a:extLst>
                  <a:ext uri="{FF2B5EF4-FFF2-40B4-BE49-F238E27FC236}">
                    <a16:creationId xmlns:a16="http://schemas.microsoft.com/office/drawing/2014/main" id="{0B121E46-F9B4-4269-AEF0-1BB536032967}"/>
                  </a:ext>
                </a:extLst>
              </p:cNvPr>
              <p:cNvSpPr/>
              <p:nvPr/>
            </p:nvSpPr>
            <p:spPr>
              <a:xfrm rot="20700000">
                <a:off x="909751" y="2192319"/>
                <a:ext cx="209108" cy="255746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楕円 112">
                <a:extLst>
                  <a:ext uri="{FF2B5EF4-FFF2-40B4-BE49-F238E27FC236}">
                    <a16:creationId xmlns:a16="http://schemas.microsoft.com/office/drawing/2014/main" id="{1ADE752B-FACC-4A5B-BCE4-55E8820A41E1}"/>
                  </a:ext>
                </a:extLst>
              </p:cNvPr>
              <p:cNvSpPr/>
              <p:nvPr/>
            </p:nvSpPr>
            <p:spPr>
              <a:xfrm rot="20700000">
                <a:off x="947777" y="2238826"/>
                <a:ext cx="133058" cy="16273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楕円 113">
                <a:extLst>
                  <a:ext uri="{FF2B5EF4-FFF2-40B4-BE49-F238E27FC236}">
                    <a16:creationId xmlns:a16="http://schemas.microsoft.com/office/drawing/2014/main" id="{F796EA65-DEFC-4E01-AC54-23F42FC56D43}"/>
                  </a:ext>
                </a:extLst>
              </p:cNvPr>
              <p:cNvSpPr/>
              <p:nvPr/>
            </p:nvSpPr>
            <p:spPr>
              <a:xfrm rot="900000" flipH="1">
                <a:off x="1642980" y="2192319"/>
                <a:ext cx="209108" cy="255746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楕円 114">
                <a:extLst>
                  <a:ext uri="{FF2B5EF4-FFF2-40B4-BE49-F238E27FC236}">
                    <a16:creationId xmlns:a16="http://schemas.microsoft.com/office/drawing/2014/main" id="{4A091F99-9315-4FD7-8BEE-41BE554E7A09}"/>
                  </a:ext>
                </a:extLst>
              </p:cNvPr>
              <p:cNvSpPr/>
              <p:nvPr/>
            </p:nvSpPr>
            <p:spPr>
              <a:xfrm rot="900000" flipH="1">
                <a:off x="1681004" y="2238826"/>
                <a:ext cx="133058" cy="16273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楕円 115">
                <a:extLst>
                  <a:ext uri="{FF2B5EF4-FFF2-40B4-BE49-F238E27FC236}">
                    <a16:creationId xmlns:a16="http://schemas.microsoft.com/office/drawing/2014/main" id="{4EE0BA43-8F29-4270-8334-E30A18E1E2A6}"/>
                  </a:ext>
                </a:extLst>
              </p:cNvPr>
              <p:cNvSpPr/>
              <p:nvPr/>
            </p:nvSpPr>
            <p:spPr>
              <a:xfrm>
                <a:off x="1016935" y="1885950"/>
                <a:ext cx="718996" cy="766732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楕円 116">
                <a:extLst>
                  <a:ext uri="{FF2B5EF4-FFF2-40B4-BE49-F238E27FC236}">
                    <a16:creationId xmlns:a16="http://schemas.microsoft.com/office/drawing/2014/main" id="{09F40318-661B-4D24-BC1B-5EA1F6FCBF02}"/>
                  </a:ext>
                </a:extLst>
              </p:cNvPr>
              <p:cNvSpPr/>
              <p:nvPr/>
            </p:nvSpPr>
            <p:spPr>
              <a:xfrm>
                <a:off x="1158472" y="2342144"/>
                <a:ext cx="416010" cy="262944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CFC9C032-D74A-4529-9B55-2CD16B585E37}"/>
                  </a:ext>
                </a:extLst>
              </p:cNvPr>
              <p:cNvSpPr/>
              <p:nvPr/>
            </p:nvSpPr>
            <p:spPr>
              <a:xfrm>
                <a:off x="1299309" y="2210581"/>
                <a:ext cx="131822" cy="93790"/>
              </a:xfrm>
              <a:custGeom>
                <a:avLst/>
                <a:gdLst>
                  <a:gd name="connsiteX0" fmla="*/ 85800 w 317560"/>
                  <a:gd name="connsiteY0" fmla="*/ 0 h 159844"/>
                  <a:gd name="connsiteX1" fmla="*/ 96976 w 317560"/>
                  <a:gd name="connsiteY1" fmla="*/ 2803 h 159844"/>
                  <a:gd name="connsiteX2" fmla="*/ 158780 w 317560"/>
                  <a:gd name="connsiteY2" fmla="*/ 7444 h 159844"/>
                  <a:gd name="connsiteX3" fmla="*/ 220584 w 317560"/>
                  <a:gd name="connsiteY3" fmla="*/ 2803 h 159844"/>
                  <a:gd name="connsiteX4" fmla="*/ 225793 w 317560"/>
                  <a:gd name="connsiteY4" fmla="*/ 1497 h 159844"/>
                  <a:gd name="connsiteX5" fmla="*/ 268445 w 317560"/>
                  <a:gd name="connsiteY5" fmla="*/ 28790 h 159844"/>
                  <a:gd name="connsiteX6" fmla="*/ 317560 w 317560"/>
                  <a:gd name="connsiteY6" fmla="*/ 100786 h 159844"/>
                  <a:gd name="connsiteX7" fmla="*/ 158780 w 317560"/>
                  <a:gd name="connsiteY7" fmla="*/ 159844 h 159844"/>
                  <a:gd name="connsiteX8" fmla="*/ 0 w 317560"/>
                  <a:gd name="connsiteY8" fmla="*/ 100786 h 159844"/>
                  <a:gd name="connsiteX9" fmla="*/ 43897 w 317560"/>
                  <a:gd name="connsiteY9" fmla="*/ 28790 h 159844"/>
                  <a:gd name="connsiteX0" fmla="*/ 158780 w 317560"/>
                  <a:gd name="connsiteY0" fmla="*/ 7444 h 159844"/>
                  <a:gd name="connsiteX1" fmla="*/ 220584 w 317560"/>
                  <a:gd name="connsiteY1" fmla="*/ 2803 h 159844"/>
                  <a:gd name="connsiteX2" fmla="*/ 225793 w 317560"/>
                  <a:gd name="connsiteY2" fmla="*/ 1497 h 159844"/>
                  <a:gd name="connsiteX3" fmla="*/ 268445 w 317560"/>
                  <a:gd name="connsiteY3" fmla="*/ 28790 h 159844"/>
                  <a:gd name="connsiteX4" fmla="*/ 317560 w 317560"/>
                  <a:gd name="connsiteY4" fmla="*/ 100786 h 159844"/>
                  <a:gd name="connsiteX5" fmla="*/ 158780 w 317560"/>
                  <a:gd name="connsiteY5" fmla="*/ 159844 h 159844"/>
                  <a:gd name="connsiteX6" fmla="*/ 0 w 317560"/>
                  <a:gd name="connsiteY6" fmla="*/ 100786 h 159844"/>
                  <a:gd name="connsiteX7" fmla="*/ 43897 w 317560"/>
                  <a:gd name="connsiteY7" fmla="*/ 28790 h 159844"/>
                  <a:gd name="connsiteX8" fmla="*/ 85800 w 317560"/>
                  <a:gd name="connsiteY8" fmla="*/ 0 h 159844"/>
                  <a:gd name="connsiteX9" fmla="*/ 96976 w 317560"/>
                  <a:gd name="connsiteY9" fmla="*/ 2803 h 159844"/>
                  <a:gd name="connsiteX10" fmla="*/ 250220 w 317560"/>
                  <a:gd name="connsiteY10" fmla="*/ 98884 h 159844"/>
                  <a:gd name="connsiteX0" fmla="*/ 158780 w 317560"/>
                  <a:gd name="connsiteY0" fmla="*/ 7444 h 159844"/>
                  <a:gd name="connsiteX1" fmla="*/ 220584 w 317560"/>
                  <a:gd name="connsiteY1" fmla="*/ 2803 h 159844"/>
                  <a:gd name="connsiteX2" fmla="*/ 225793 w 317560"/>
                  <a:gd name="connsiteY2" fmla="*/ 1497 h 159844"/>
                  <a:gd name="connsiteX3" fmla="*/ 268445 w 317560"/>
                  <a:gd name="connsiteY3" fmla="*/ 28790 h 159844"/>
                  <a:gd name="connsiteX4" fmla="*/ 317560 w 317560"/>
                  <a:gd name="connsiteY4" fmla="*/ 100786 h 159844"/>
                  <a:gd name="connsiteX5" fmla="*/ 158780 w 317560"/>
                  <a:gd name="connsiteY5" fmla="*/ 159844 h 159844"/>
                  <a:gd name="connsiteX6" fmla="*/ 0 w 317560"/>
                  <a:gd name="connsiteY6" fmla="*/ 100786 h 159844"/>
                  <a:gd name="connsiteX7" fmla="*/ 43897 w 317560"/>
                  <a:gd name="connsiteY7" fmla="*/ 28790 h 159844"/>
                  <a:gd name="connsiteX8" fmla="*/ 85800 w 317560"/>
                  <a:gd name="connsiteY8" fmla="*/ 0 h 159844"/>
                  <a:gd name="connsiteX9" fmla="*/ 96976 w 317560"/>
                  <a:gd name="connsiteY9" fmla="*/ 2803 h 159844"/>
                  <a:gd name="connsiteX0" fmla="*/ 220584 w 317560"/>
                  <a:gd name="connsiteY0" fmla="*/ 2803 h 159844"/>
                  <a:gd name="connsiteX1" fmla="*/ 225793 w 317560"/>
                  <a:gd name="connsiteY1" fmla="*/ 1497 h 159844"/>
                  <a:gd name="connsiteX2" fmla="*/ 268445 w 317560"/>
                  <a:gd name="connsiteY2" fmla="*/ 28790 h 159844"/>
                  <a:gd name="connsiteX3" fmla="*/ 317560 w 317560"/>
                  <a:gd name="connsiteY3" fmla="*/ 100786 h 159844"/>
                  <a:gd name="connsiteX4" fmla="*/ 158780 w 317560"/>
                  <a:gd name="connsiteY4" fmla="*/ 159844 h 159844"/>
                  <a:gd name="connsiteX5" fmla="*/ 0 w 317560"/>
                  <a:gd name="connsiteY5" fmla="*/ 100786 h 159844"/>
                  <a:gd name="connsiteX6" fmla="*/ 43897 w 317560"/>
                  <a:gd name="connsiteY6" fmla="*/ 28790 h 159844"/>
                  <a:gd name="connsiteX7" fmla="*/ 85800 w 317560"/>
                  <a:gd name="connsiteY7" fmla="*/ 0 h 159844"/>
                  <a:gd name="connsiteX8" fmla="*/ 96976 w 317560"/>
                  <a:gd name="connsiteY8" fmla="*/ 2803 h 159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7560" h="159844">
                    <a:moveTo>
                      <a:pt x="220584" y="2803"/>
                    </a:moveTo>
                    <a:lnTo>
                      <a:pt x="225793" y="1497"/>
                    </a:lnTo>
                    <a:lnTo>
                      <a:pt x="268445" y="28790"/>
                    </a:lnTo>
                    <a:cubicBezTo>
                      <a:pt x="298483" y="54595"/>
                      <a:pt x="317560" y="84477"/>
                      <a:pt x="317560" y="100786"/>
                    </a:cubicBezTo>
                    <a:cubicBezTo>
                      <a:pt x="317560" y="133403"/>
                      <a:pt x="246471" y="159844"/>
                      <a:pt x="158780" y="159844"/>
                    </a:cubicBezTo>
                    <a:cubicBezTo>
                      <a:pt x="71089" y="159844"/>
                      <a:pt x="0" y="133403"/>
                      <a:pt x="0" y="100786"/>
                    </a:cubicBezTo>
                    <a:cubicBezTo>
                      <a:pt x="0" y="84477"/>
                      <a:pt x="16468" y="54595"/>
                      <a:pt x="43897" y="28790"/>
                    </a:cubicBezTo>
                    <a:lnTo>
                      <a:pt x="85800" y="0"/>
                    </a:lnTo>
                    <a:lnTo>
                      <a:pt x="96976" y="2803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台形 118">
                <a:extLst>
                  <a:ext uri="{FF2B5EF4-FFF2-40B4-BE49-F238E27FC236}">
                    <a16:creationId xmlns:a16="http://schemas.microsoft.com/office/drawing/2014/main" id="{AD55B96E-13CF-434C-9921-E4DBFE12D622}"/>
                  </a:ext>
                </a:extLst>
              </p:cNvPr>
              <p:cNvSpPr/>
              <p:nvPr/>
            </p:nvSpPr>
            <p:spPr>
              <a:xfrm rot="17100000" flipH="1">
                <a:off x="1516511" y="1943793"/>
                <a:ext cx="45719" cy="182083"/>
              </a:xfrm>
              <a:prstGeom prst="trapezoid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A1920FB1-6DF1-428C-824D-B229AB2084E0}"/>
                  </a:ext>
                </a:extLst>
              </p:cNvPr>
              <p:cNvSpPr/>
              <p:nvPr/>
            </p:nvSpPr>
            <p:spPr>
              <a:xfrm>
                <a:off x="1186272" y="2465970"/>
                <a:ext cx="360410" cy="139119"/>
              </a:xfrm>
              <a:custGeom>
                <a:avLst/>
                <a:gdLst>
                  <a:gd name="connsiteX0" fmla="*/ 180205 w 360410"/>
                  <a:gd name="connsiteY0" fmla="*/ 0 h 139119"/>
                  <a:gd name="connsiteX1" fmla="*/ 327287 w 360410"/>
                  <a:gd name="connsiteY1" fmla="*/ 38507 h 139119"/>
                  <a:gd name="connsiteX2" fmla="*/ 360410 w 360410"/>
                  <a:gd name="connsiteY2" fmla="*/ 69560 h 139119"/>
                  <a:gd name="connsiteX3" fmla="*/ 327287 w 360410"/>
                  <a:gd name="connsiteY3" fmla="*/ 100612 h 139119"/>
                  <a:gd name="connsiteX4" fmla="*/ 180205 w 360410"/>
                  <a:gd name="connsiteY4" fmla="*/ 139119 h 139119"/>
                  <a:gd name="connsiteX5" fmla="*/ 33123 w 360410"/>
                  <a:gd name="connsiteY5" fmla="*/ 100612 h 139119"/>
                  <a:gd name="connsiteX6" fmla="*/ 0 w 360410"/>
                  <a:gd name="connsiteY6" fmla="*/ 69560 h 139119"/>
                  <a:gd name="connsiteX7" fmla="*/ 33123 w 360410"/>
                  <a:gd name="connsiteY7" fmla="*/ 38507 h 139119"/>
                  <a:gd name="connsiteX8" fmla="*/ 180205 w 360410"/>
                  <a:gd name="connsiteY8" fmla="*/ 0 h 1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0410" h="139119">
                    <a:moveTo>
                      <a:pt x="180205" y="0"/>
                    </a:moveTo>
                    <a:cubicBezTo>
                      <a:pt x="237644" y="0"/>
                      <a:pt x="289645" y="14716"/>
                      <a:pt x="327287" y="38507"/>
                    </a:cubicBezTo>
                    <a:lnTo>
                      <a:pt x="360410" y="69560"/>
                    </a:lnTo>
                    <a:lnTo>
                      <a:pt x="327287" y="100612"/>
                    </a:lnTo>
                    <a:cubicBezTo>
                      <a:pt x="289645" y="124404"/>
                      <a:pt x="237644" y="139119"/>
                      <a:pt x="180205" y="139119"/>
                    </a:cubicBezTo>
                    <a:cubicBezTo>
                      <a:pt x="122766" y="139119"/>
                      <a:pt x="70765" y="124404"/>
                      <a:pt x="33123" y="100612"/>
                    </a:cubicBezTo>
                    <a:lnTo>
                      <a:pt x="0" y="69560"/>
                    </a:lnTo>
                    <a:lnTo>
                      <a:pt x="33123" y="38507"/>
                    </a:lnTo>
                    <a:cubicBezTo>
                      <a:pt x="70765" y="14716"/>
                      <a:pt x="122766" y="0"/>
                      <a:pt x="180205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台形 120">
                <a:extLst>
                  <a:ext uri="{FF2B5EF4-FFF2-40B4-BE49-F238E27FC236}">
                    <a16:creationId xmlns:a16="http://schemas.microsoft.com/office/drawing/2014/main" id="{B6804091-4F4C-4442-8D61-32ADE0F9A2FE}"/>
                  </a:ext>
                </a:extLst>
              </p:cNvPr>
              <p:cNvSpPr/>
              <p:nvPr/>
            </p:nvSpPr>
            <p:spPr>
              <a:xfrm rot="4500000">
                <a:off x="1183712" y="1943795"/>
                <a:ext cx="45719" cy="182083"/>
              </a:xfrm>
              <a:prstGeom prst="trapezoid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乗算記号 121">
                <a:extLst>
                  <a:ext uri="{FF2B5EF4-FFF2-40B4-BE49-F238E27FC236}">
                    <a16:creationId xmlns:a16="http://schemas.microsoft.com/office/drawing/2014/main" id="{F595A8DC-830E-4A9C-B901-2E70C21CC140}"/>
                  </a:ext>
                </a:extLst>
              </p:cNvPr>
              <p:cNvSpPr/>
              <p:nvPr/>
            </p:nvSpPr>
            <p:spPr>
              <a:xfrm>
                <a:off x="1095879" y="2084440"/>
                <a:ext cx="195264" cy="195264"/>
              </a:xfrm>
              <a:prstGeom prst="mathMultiply">
                <a:avLst>
                  <a:gd name="adj1" fmla="val 11325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乗算記号 122">
                <a:extLst>
                  <a:ext uri="{FF2B5EF4-FFF2-40B4-BE49-F238E27FC236}">
                    <a16:creationId xmlns:a16="http://schemas.microsoft.com/office/drawing/2014/main" id="{453036BF-8AD2-470B-95AC-2C4E44D39789}"/>
                  </a:ext>
                </a:extLst>
              </p:cNvPr>
              <p:cNvSpPr/>
              <p:nvPr/>
            </p:nvSpPr>
            <p:spPr>
              <a:xfrm>
                <a:off x="1454034" y="2084440"/>
                <a:ext cx="195264" cy="195264"/>
              </a:xfrm>
              <a:prstGeom prst="mathMultiply">
                <a:avLst>
                  <a:gd name="adj1" fmla="val 11325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9" name="楕円 1">
              <a:extLst>
                <a:ext uri="{FF2B5EF4-FFF2-40B4-BE49-F238E27FC236}">
                  <a16:creationId xmlns:a16="http://schemas.microsoft.com/office/drawing/2014/main" id="{075588D1-5930-4291-9954-0EEDD598F44E}"/>
                </a:ext>
              </a:extLst>
            </p:cNvPr>
            <p:cNvSpPr/>
            <p:nvPr/>
          </p:nvSpPr>
          <p:spPr>
            <a:xfrm flipH="1">
              <a:off x="4766184" y="2122595"/>
              <a:ext cx="126904" cy="207106"/>
            </a:xfrm>
            <a:custGeom>
              <a:avLst/>
              <a:gdLst>
                <a:gd name="connsiteX0" fmla="*/ 0 w 1326245"/>
                <a:gd name="connsiteY0" fmla="*/ 663123 h 1326245"/>
                <a:gd name="connsiteX1" fmla="*/ 663123 w 1326245"/>
                <a:gd name="connsiteY1" fmla="*/ 0 h 1326245"/>
                <a:gd name="connsiteX2" fmla="*/ 1326246 w 1326245"/>
                <a:gd name="connsiteY2" fmla="*/ 663123 h 1326245"/>
                <a:gd name="connsiteX3" fmla="*/ 663123 w 1326245"/>
                <a:gd name="connsiteY3" fmla="*/ 1326246 h 1326245"/>
                <a:gd name="connsiteX4" fmla="*/ 0 w 1326245"/>
                <a:gd name="connsiteY4" fmla="*/ 663123 h 1326245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6246" h="2164446">
                  <a:moveTo>
                    <a:pt x="0" y="1501323"/>
                  </a:moveTo>
                  <a:cubicBezTo>
                    <a:pt x="0" y="1135090"/>
                    <a:pt x="334990" y="400050"/>
                    <a:pt x="663123" y="0"/>
                  </a:cubicBezTo>
                  <a:cubicBezTo>
                    <a:pt x="972206" y="381000"/>
                    <a:pt x="1326246" y="1135090"/>
                    <a:pt x="1326246" y="1501323"/>
                  </a:cubicBezTo>
                  <a:cubicBezTo>
                    <a:pt x="1326246" y="1867556"/>
                    <a:pt x="1029356" y="2164446"/>
                    <a:pt x="663123" y="2164446"/>
                  </a:cubicBezTo>
                  <a:cubicBezTo>
                    <a:pt x="296890" y="2164446"/>
                    <a:pt x="0" y="1867556"/>
                    <a:pt x="0" y="1501323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00" name="楕円 1">
              <a:extLst>
                <a:ext uri="{FF2B5EF4-FFF2-40B4-BE49-F238E27FC236}">
                  <a16:creationId xmlns:a16="http://schemas.microsoft.com/office/drawing/2014/main" id="{3B7D32CB-624C-44CE-8550-1A9C299DA680}"/>
                </a:ext>
              </a:extLst>
            </p:cNvPr>
            <p:cNvSpPr/>
            <p:nvPr/>
          </p:nvSpPr>
          <p:spPr>
            <a:xfrm flipH="1">
              <a:off x="4065144" y="2351195"/>
              <a:ext cx="126904" cy="207106"/>
            </a:xfrm>
            <a:custGeom>
              <a:avLst/>
              <a:gdLst>
                <a:gd name="connsiteX0" fmla="*/ 0 w 1326245"/>
                <a:gd name="connsiteY0" fmla="*/ 663123 h 1326245"/>
                <a:gd name="connsiteX1" fmla="*/ 663123 w 1326245"/>
                <a:gd name="connsiteY1" fmla="*/ 0 h 1326245"/>
                <a:gd name="connsiteX2" fmla="*/ 1326246 w 1326245"/>
                <a:gd name="connsiteY2" fmla="*/ 663123 h 1326245"/>
                <a:gd name="connsiteX3" fmla="*/ 663123 w 1326245"/>
                <a:gd name="connsiteY3" fmla="*/ 1326246 h 1326245"/>
                <a:gd name="connsiteX4" fmla="*/ 0 w 1326245"/>
                <a:gd name="connsiteY4" fmla="*/ 663123 h 1326245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6246" h="2164446">
                  <a:moveTo>
                    <a:pt x="0" y="1501323"/>
                  </a:moveTo>
                  <a:cubicBezTo>
                    <a:pt x="0" y="1135090"/>
                    <a:pt x="334990" y="400050"/>
                    <a:pt x="663123" y="0"/>
                  </a:cubicBezTo>
                  <a:cubicBezTo>
                    <a:pt x="972206" y="381000"/>
                    <a:pt x="1326246" y="1135090"/>
                    <a:pt x="1326246" y="1501323"/>
                  </a:cubicBezTo>
                  <a:cubicBezTo>
                    <a:pt x="1326246" y="1867556"/>
                    <a:pt x="1029356" y="2164446"/>
                    <a:pt x="663123" y="2164446"/>
                  </a:cubicBezTo>
                  <a:cubicBezTo>
                    <a:pt x="296890" y="2164446"/>
                    <a:pt x="0" y="1867556"/>
                    <a:pt x="0" y="1501323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6A674FF5-38E4-44B3-9790-2E9E6AB3CE70}"/>
                </a:ext>
              </a:extLst>
            </p:cNvPr>
            <p:cNvGrpSpPr/>
            <p:nvPr/>
          </p:nvGrpSpPr>
          <p:grpSpPr>
            <a:xfrm>
              <a:off x="3513027" y="28095"/>
              <a:ext cx="1880560" cy="1891910"/>
              <a:chOff x="1103554" y="4346359"/>
              <a:chExt cx="1880560" cy="2376126"/>
            </a:xfrm>
          </p:grpSpPr>
          <p:sp>
            <p:nvSpPr>
              <p:cNvPr id="103" name="円柱 102">
                <a:extLst>
                  <a:ext uri="{FF2B5EF4-FFF2-40B4-BE49-F238E27FC236}">
                    <a16:creationId xmlns:a16="http://schemas.microsoft.com/office/drawing/2014/main" id="{D4A67400-A599-4E8D-8085-C5B58FD3C16F}"/>
                  </a:ext>
                </a:extLst>
              </p:cNvPr>
              <p:cNvSpPr/>
              <p:nvPr/>
            </p:nvSpPr>
            <p:spPr>
              <a:xfrm>
                <a:off x="1103554" y="5815109"/>
                <a:ext cx="1880560" cy="907376"/>
              </a:xfrm>
              <a:prstGeom prst="can">
                <a:avLst>
                  <a:gd name="adj" fmla="val 38402"/>
                </a:avLst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円柱 103">
                <a:extLst>
                  <a:ext uri="{FF2B5EF4-FFF2-40B4-BE49-F238E27FC236}">
                    <a16:creationId xmlns:a16="http://schemas.microsoft.com/office/drawing/2014/main" id="{6F5648CA-8BA4-4B32-AB5B-4C49230B380B}"/>
                  </a:ext>
                </a:extLst>
              </p:cNvPr>
              <p:cNvSpPr/>
              <p:nvPr/>
            </p:nvSpPr>
            <p:spPr>
              <a:xfrm rot="900000">
                <a:off x="1297803" y="5346383"/>
                <a:ext cx="1313556" cy="648821"/>
              </a:xfrm>
              <a:prstGeom prst="can">
                <a:avLst>
                  <a:gd name="adj" fmla="val 38402"/>
                </a:avLst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円柱 104">
                <a:extLst>
                  <a:ext uri="{FF2B5EF4-FFF2-40B4-BE49-F238E27FC236}">
                    <a16:creationId xmlns:a16="http://schemas.microsoft.com/office/drawing/2014/main" id="{FDCE769B-388E-4FFA-B167-882F86322D65}"/>
                  </a:ext>
                </a:extLst>
              </p:cNvPr>
              <p:cNvSpPr/>
              <p:nvPr/>
            </p:nvSpPr>
            <p:spPr>
              <a:xfrm rot="20700000">
                <a:off x="1654212" y="4816626"/>
                <a:ext cx="1085163" cy="593060"/>
              </a:xfrm>
              <a:prstGeom prst="can">
                <a:avLst>
                  <a:gd name="adj" fmla="val 38402"/>
                </a:avLst>
              </a:prstGeom>
              <a:solidFill>
                <a:srgbClr val="FF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円柱 105">
                <a:extLst>
                  <a:ext uri="{FF2B5EF4-FFF2-40B4-BE49-F238E27FC236}">
                    <a16:creationId xmlns:a16="http://schemas.microsoft.com/office/drawing/2014/main" id="{005BC50F-AE62-4A54-9C6A-AE688D6051EC}"/>
                  </a:ext>
                </a:extLst>
              </p:cNvPr>
              <p:cNvSpPr/>
              <p:nvPr/>
            </p:nvSpPr>
            <p:spPr>
              <a:xfrm rot="900000">
                <a:off x="1627080" y="4346359"/>
                <a:ext cx="854713" cy="504112"/>
              </a:xfrm>
              <a:prstGeom prst="can">
                <a:avLst>
                  <a:gd name="adj" fmla="val 38402"/>
                </a:avLst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テキスト ボックス 106">
                <a:extLst>
                  <a:ext uri="{FF2B5EF4-FFF2-40B4-BE49-F238E27FC236}">
                    <a16:creationId xmlns:a16="http://schemas.microsoft.com/office/drawing/2014/main" id="{F323BDDD-D639-439C-9CD8-4ACCFD7D1548}"/>
                  </a:ext>
                </a:extLst>
              </p:cNvPr>
              <p:cNvSpPr txBox="1"/>
              <p:nvPr/>
            </p:nvSpPr>
            <p:spPr>
              <a:xfrm>
                <a:off x="1560874" y="6233160"/>
                <a:ext cx="946106" cy="43808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ln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メイリオ" panose="020B0604030504040204" pitchFamily="50" charset="-128"/>
                  </a:rPr>
                  <a:t>10%</a:t>
                </a:r>
                <a:endParaRPr lang="ja-JP" altLang="en-US" b="1" dirty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8" name="テキスト ボックス 107">
                <a:extLst>
                  <a:ext uri="{FF2B5EF4-FFF2-40B4-BE49-F238E27FC236}">
                    <a16:creationId xmlns:a16="http://schemas.microsoft.com/office/drawing/2014/main" id="{D350C4E2-343E-4995-B939-B5D724C38781}"/>
                  </a:ext>
                </a:extLst>
              </p:cNvPr>
              <p:cNvSpPr txBox="1"/>
              <p:nvPr/>
            </p:nvSpPr>
            <p:spPr>
              <a:xfrm rot="900000">
                <a:off x="1649294" y="5635096"/>
                <a:ext cx="533949" cy="31332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ln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メイリオ" panose="020B0604030504040204" pitchFamily="50" charset="-128"/>
                  </a:rPr>
                  <a:t>8%</a:t>
                </a:r>
                <a:endParaRPr lang="ja-JP" altLang="en-US" b="1" dirty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9" name="テキスト ボックス 108">
                <a:extLst>
                  <a:ext uri="{FF2B5EF4-FFF2-40B4-BE49-F238E27FC236}">
                    <a16:creationId xmlns:a16="http://schemas.microsoft.com/office/drawing/2014/main" id="{3D64175C-E003-48E9-9C46-FBE7447FFF91}"/>
                  </a:ext>
                </a:extLst>
              </p:cNvPr>
              <p:cNvSpPr txBox="1"/>
              <p:nvPr/>
            </p:nvSpPr>
            <p:spPr>
              <a:xfrm rot="900000">
                <a:off x="1798104" y="4572973"/>
                <a:ext cx="442069" cy="2353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ln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メイリオ" panose="020B0604030504040204" pitchFamily="50" charset="-128"/>
                  </a:rPr>
                  <a:t>3%</a:t>
                </a:r>
                <a:endParaRPr lang="ja-JP" altLang="en-US" b="1" dirty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メイリオ" panose="020B0604030504040204" pitchFamily="50" charset="-128"/>
                </a:endParaRPr>
              </a:p>
            </p:txBody>
          </p:sp>
          <p:sp>
            <p:nvSpPr>
              <p:cNvPr id="110" name="テキスト ボックス 109">
                <a:extLst>
                  <a:ext uri="{FF2B5EF4-FFF2-40B4-BE49-F238E27FC236}">
                    <a16:creationId xmlns:a16="http://schemas.microsoft.com/office/drawing/2014/main" id="{11AD2C37-3503-40F8-8B87-CB5B472A4E16}"/>
                  </a:ext>
                </a:extLst>
              </p:cNvPr>
              <p:cNvSpPr txBox="1"/>
              <p:nvPr/>
            </p:nvSpPr>
            <p:spPr>
              <a:xfrm rot="20700000">
                <a:off x="1954094" y="5071216"/>
                <a:ext cx="533949" cy="31332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ln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メイリオ" panose="020B0604030504040204" pitchFamily="50" charset="-128"/>
                  </a:rPr>
                  <a:t>5%</a:t>
                </a:r>
                <a:endParaRPr lang="ja-JP" altLang="en-US" b="1" dirty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102" name="楕円 1">
              <a:extLst>
                <a:ext uri="{FF2B5EF4-FFF2-40B4-BE49-F238E27FC236}">
                  <a16:creationId xmlns:a16="http://schemas.microsoft.com/office/drawing/2014/main" id="{4337E3F5-3FE8-4901-A1A4-C0D63FD95DC5}"/>
                </a:ext>
              </a:extLst>
            </p:cNvPr>
            <p:cNvSpPr/>
            <p:nvPr/>
          </p:nvSpPr>
          <p:spPr>
            <a:xfrm flipH="1">
              <a:off x="4514724" y="1764455"/>
              <a:ext cx="126904" cy="207106"/>
            </a:xfrm>
            <a:custGeom>
              <a:avLst/>
              <a:gdLst>
                <a:gd name="connsiteX0" fmla="*/ 0 w 1326245"/>
                <a:gd name="connsiteY0" fmla="*/ 663123 h 1326245"/>
                <a:gd name="connsiteX1" fmla="*/ 663123 w 1326245"/>
                <a:gd name="connsiteY1" fmla="*/ 0 h 1326245"/>
                <a:gd name="connsiteX2" fmla="*/ 1326246 w 1326245"/>
                <a:gd name="connsiteY2" fmla="*/ 663123 h 1326245"/>
                <a:gd name="connsiteX3" fmla="*/ 663123 w 1326245"/>
                <a:gd name="connsiteY3" fmla="*/ 1326246 h 1326245"/>
                <a:gd name="connsiteX4" fmla="*/ 0 w 1326245"/>
                <a:gd name="connsiteY4" fmla="*/ 663123 h 1326245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6246" h="2164446">
                  <a:moveTo>
                    <a:pt x="0" y="1501323"/>
                  </a:moveTo>
                  <a:cubicBezTo>
                    <a:pt x="0" y="1135090"/>
                    <a:pt x="334990" y="400050"/>
                    <a:pt x="663123" y="0"/>
                  </a:cubicBezTo>
                  <a:cubicBezTo>
                    <a:pt x="972206" y="381000"/>
                    <a:pt x="1326246" y="1135090"/>
                    <a:pt x="1326246" y="1501323"/>
                  </a:cubicBezTo>
                  <a:cubicBezTo>
                    <a:pt x="1326246" y="1867556"/>
                    <a:pt x="1029356" y="2164446"/>
                    <a:pt x="663123" y="2164446"/>
                  </a:cubicBezTo>
                  <a:cubicBezTo>
                    <a:pt x="296890" y="2164446"/>
                    <a:pt x="0" y="1867556"/>
                    <a:pt x="0" y="1501323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5E6CDD31-7A7C-4995-AAFF-19660FA20914}"/>
              </a:ext>
            </a:extLst>
          </p:cNvPr>
          <p:cNvGrpSpPr/>
          <p:nvPr/>
        </p:nvGrpSpPr>
        <p:grpSpPr>
          <a:xfrm>
            <a:off x="4376446" y="3610541"/>
            <a:ext cx="1286228" cy="2807992"/>
            <a:chOff x="5589477" y="28095"/>
            <a:chExt cx="1880560" cy="4105492"/>
          </a:xfrm>
        </p:grpSpPr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8AA01D2B-073B-4DFA-9EBE-F50C21D574C7}"/>
                </a:ext>
              </a:extLst>
            </p:cNvPr>
            <p:cNvSpPr/>
            <p:nvPr/>
          </p:nvSpPr>
          <p:spPr>
            <a:xfrm>
              <a:off x="5826525" y="1730713"/>
              <a:ext cx="1495853" cy="2293361"/>
            </a:xfrm>
            <a:custGeom>
              <a:avLst/>
              <a:gdLst>
                <a:gd name="connsiteX0" fmla="*/ 55112 w 1495853"/>
                <a:gd name="connsiteY0" fmla="*/ 0 h 2293361"/>
                <a:gd name="connsiteX1" fmla="*/ 70206 w 1495853"/>
                <a:gd name="connsiteY1" fmla="*/ 6253 h 2293361"/>
                <a:gd name="connsiteX2" fmla="*/ 147421 w 1495853"/>
                <a:gd name="connsiteY2" fmla="*/ 83467 h 2293361"/>
                <a:gd name="connsiteX3" fmla="*/ 159591 w 1495853"/>
                <a:gd name="connsiteY3" fmla="*/ 84230 h 2293361"/>
                <a:gd name="connsiteX4" fmla="*/ 361356 w 1495853"/>
                <a:gd name="connsiteY4" fmla="*/ 138293 h 2293361"/>
                <a:gd name="connsiteX5" fmla="*/ 397149 w 1495853"/>
                <a:gd name="connsiteY5" fmla="*/ 200288 h 2293361"/>
                <a:gd name="connsiteX6" fmla="*/ 393039 w 1495853"/>
                <a:gd name="connsiteY6" fmla="*/ 215626 h 2293361"/>
                <a:gd name="connsiteX7" fmla="*/ 311595 w 1495853"/>
                <a:gd name="connsiteY7" fmla="*/ 262648 h 2293361"/>
                <a:gd name="connsiteX8" fmla="*/ 295951 w 1495853"/>
                <a:gd name="connsiteY8" fmla="*/ 258456 h 2293361"/>
                <a:gd name="connsiteX9" fmla="*/ 266487 w 1495853"/>
                <a:gd name="connsiteY9" fmla="*/ 314019 h 2293361"/>
                <a:gd name="connsiteX10" fmla="*/ 400567 w 1495853"/>
                <a:gd name="connsiteY10" fmla="*/ 890069 h 2293361"/>
                <a:gd name="connsiteX11" fmla="*/ 475834 w 1495853"/>
                <a:gd name="connsiteY11" fmla="*/ 944629 h 2293361"/>
                <a:gd name="connsiteX12" fmla="*/ 543294 w 1495853"/>
                <a:gd name="connsiteY12" fmla="*/ 976820 h 2293361"/>
                <a:gd name="connsiteX13" fmla="*/ 623617 w 1495853"/>
                <a:gd name="connsiteY13" fmla="*/ 922665 h 2293361"/>
                <a:gd name="connsiteX14" fmla="*/ 733890 w 1495853"/>
                <a:gd name="connsiteY14" fmla="*/ 900402 h 2293361"/>
                <a:gd name="connsiteX15" fmla="*/ 844163 w 1495853"/>
                <a:gd name="connsiteY15" fmla="*/ 922665 h 2293361"/>
                <a:gd name="connsiteX16" fmla="*/ 924325 w 1495853"/>
                <a:gd name="connsiteY16" fmla="*/ 976712 h 2293361"/>
                <a:gd name="connsiteX17" fmla="*/ 989350 w 1495853"/>
                <a:gd name="connsiteY17" fmla="*/ 946156 h 2293361"/>
                <a:gd name="connsiteX18" fmla="*/ 1064940 w 1495853"/>
                <a:gd name="connsiteY18" fmla="*/ 892044 h 2293361"/>
                <a:gd name="connsiteX19" fmla="*/ 1202443 w 1495853"/>
                <a:gd name="connsiteY19" fmla="*/ 316802 h 2293361"/>
                <a:gd name="connsiteX20" fmla="*/ 1173390 w 1495853"/>
                <a:gd name="connsiteY20" fmla="*/ 261217 h 2293361"/>
                <a:gd name="connsiteX21" fmla="*/ 1133798 w 1495853"/>
                <a:gd name="connsiteY21" fmla="*/ 256005 h 2293361"/>
                <a:gd name="connsiteX22" fmla="*/ 1102814 w 1495853"/>
                <a:gd name="connsiteY22" fmla="*/ 215626 h 2293361"/>
                <a:gd name="connsiteX23" fmla="*/ 1098704 w 1495853"/>
                <a:gd name="connsiteY23" fmla="*/ 200288 h 2293361"/>
                <a:gd name="connsiteX24" fmla="*/ 1134497 w 1495853"/>
                <a:gd name="connsiteY24" fmla="*/ 138293 h 2293361"/>
                <a:gd name="connsiteX25" fmla="*/ 1336263 w 1495853"/>
                <a:gd name="connsiteY25" fmla="*/ 84230 h 2293361"/>
                <a:gd name="connsiteX26" fmla="*/ 1348432 w 1495853"/>
                <a:gd name="connsiteY26" fmla="*/ 83467 h 2293361"/>
                <a:gd name="connsiteX27" fmla="*/ 1425648 w 1495853"/>
                <a:gd name="connsiteY27" fmla="*/ 6253 h 2293361"/>
                <a:gd name="connsiteX28" fmla="*/ 1440742 w 1495853"/>
                <a:gd name="connsiteY28" fmla="*/ 0 h 2293361"/>
                <a:gd name="connsiteX29" fmla="*/ 1455836 w 1495853"/>
                <a:gd name="connsiteY29" fmla="*/ 6252 h 2293361"/>
                <a:gd name="connsiteX30" fmla="*/ 1460572 w 1495853"/>
                <a:gd name="connsiteY30" fmla="*/ 10988 h 2293361"/>
                <a:gd name="connsiteX31" fmla="*/ 1460572 w 1495853"/>
                <a:gd name="connsiteY31" fmla="*/ 50648 h 2293361"/>
                <a:gd name="connsiteX32" fmla="*/ 1399271 w 1495853"/>
                <a:gd name="connsiteY32" fmla="*/ 111947 h 2293361"/>
                <a:gd name="connsiteX33" fmla="*/ 1459582 w 1495853"/>
                <a:gd name="connsiteY33" fmla="*/ 77127 h 2293361"/>
                <a:gd name="connsiteX34" fmla="*/ 1475781 w 1495853"/>
                <a:gd name="connsiteY34" fmla="*/ 74993 h 2293361"/>
                <a:gd name="connsiteX35" fmla="*/ 1488743 w 1495853"/>
                <a:gd name="connsiteY35" fmla="*/ 84940 h 2293361"/>
                <a:gd name="connsiteX36" fmla="*/ 1492092 w 1495853"/>
                <a:gd name="connsiteY36" fmla="*/ 90739 h 2293361"/>
                <a:gd name="connsiteX37" fmla="*/ 1481828 w 1495853"/>
                <a:gd name="connsiteY37" fmla="*/ 129048 h 2293361"/>
                <a:gd name="connsiteX38" fmla="*/ 1473980 w 1495853"/>
                <a:gd name="connsiteY38" fmla="*/ 133579 h 2293361"/>
                <a:gd name="connsiteX39" fmla="*/ 1482584 w 1495853"/>
                <a:gd name="connsiteY39" fmla="*/ 144791 h 2293361"/>
                <a:gd name="connsiteX40" fmla="*/ 1484317 w 1495853"/>
                <a:gd name="connsiteY40" fmla="*/ 151260 h 2293361"/>
                <a:gd name="connsiteX41" fmla="*/ 1464486 w 1495853"/>
                <a:gd name="connsiteY41" fmla="*/ 185607 h 2293361"/>
                <a:gd name="connsiteX42" fmla="*/ 1367071 w 1495853"/>
                <a:gd name="connsiteY42" fmla="*/ 211708 h 2293361"/>
                <a:gd name="connsiteX43" fmla="*/ 1365916 w 1495853"/>
                <a:gd name="connsiteY43" fmla="*/ 211556 h 2293361"/>
                <a:gd name="connsiteX44" fmla="*/ 1355346 w 1495853"/>
                <a:gd name="connsiteY44" fmla="*/ 216806 h 2293361"/>
                <a:gd name="connsiteX45" fmla="*/ 1330347 w 1495853"/>
                <a:gd name="connsiteY45" fmla="*/ 223505 h 2293361"/>
                <a:gd name="connsiteX46" fmla="*/ 1347934 w 1495853"/>
                <a:gd name="connsiteY46" fmla="*/ 257151 h 2293361"/>
                <a:gd name="connsiteX47" fmla="*/ 1167734 w 1495853"/>
                <a:gd name="connsiteY47" fmla="*/ 1011012 h 2293361"/>
                <a:gd name="connsiteX48" fmla="*/ 1068673 w 1495853"/>
                <a:gd name="connsiteY48" fmla="*/ 1081926 h 2293361"/>
                <a:gd name="connsiteX49" fmla="*/ 1006616 w 1495853"/>
                <a:gd name="connsiteY49" fmla="*/ 1111087 h 2293361"/>
                <a:gd name="connsiteX50" fmla="*/ 1011434 w 1495853"/>
                <a:gd name="connsiteY50" fmla="*/ 1126606 h 2293361"/>
                <a:gd name="connsiteX51" fmla="*/ 1017189 w 1495853"/>
                <a:gd name="connsiteY51" fmla="*/ 1183701 h 2293361"/>
                <a:gd name="connsiteX52" fmla="*/ 1017189 w 1495853"/>
                <a:gd name="connsiteY52" fmla="*/ 1696090 h 2293361"/>
                <a:gd name="connsiteX53" fmla="*/ 1101812 w 1495853"/>
                <a:gd name="connsiteY53" fmla="*/ 1741439 h 2293361"/>
                <a:gd name="connsiteX54" fmla="*/ 1397440 w 1495853"/>
                <a:gd name="connsiteY54" fmla="*/ 2288127 h 2293361"/>
                <a:gd name="connsiteX55" fmla="*/ 1201427 w 1495853"/>
                <a:gd name="connsiteY55" fmla="*/ 2289789 h 2293361"/>
                <a:gd name="connsiteX56" fmla="*/ 732103 w 1495853"/>
                <a:gd name="connsiteY56" fmla="*/ 1826202 h 2293361"/>
                <a:gd name="connsiteX57" fmla="*/ 266334 w 1495853"/>
                <a:gd name="connsiteY57" fmla="*/ 2293361 h 2293361"/>
                <a:gd name="connsiteX58" fmla="*/ 70314 w 1495853"/>
                <a:gd name="connsiteY58" fmla="*/ 2293197 h 2293361"/>
                <a:gd name="connsiteX59" fmla="*/ 361758 w 1495853"/>
                <a:gd name="connsiteY59" fmla="*/ 1744266 h 2293361"/>
                <a:gd name="connsiteX60" fmla="*/ 450591 w 1495853"/>
                <a:gd name="connsiteY60" fmla="*/ 1695783 h 2293361"/>
                <a:gd name="connsiteX61" fmla="*/ 450591 w 1495853"/>
                <a:gd name="connsiteY61" fmla="*/ 1183701 h 2293361"/>
                <a:gd name="connsiteX62" fmla="*/ 456347 w 1495853"/>
                <a:gd name="connsiteY62" fmla="*/ 1126606 h 2293361"/>
                <a:gd name="connsiteX63" fmla="*/ 461144 w 1495853"/>
                <a:gd name="connsiteY63" fmla="*/ 1111152 h 2293361"/>
                <a:gd name="connsiteX64" fmla="*/ 395704 w 1495853"/>
                <a:gd name="connsiteY64" fmla="*/ 1079925 h 2293361"/>
                <a:gd name="connsiteX65" fmla="*/ 297066 w 1495853"/>
                <a:gd name="connsiteY65" fmla="*/ 1008423 h 2293361"/>
                <a:gd name="connsiteX66" fmla="*/ 121353 w 1495853"/>
                <a:gd name="connsiteY66" fmla="*/ 253503 h 2293361"/>
                <a:gd name="connsiteX67" fmla="*/ 140774 w 1495853"/>
                <a:gd name="connsiteY67" fmla="*/ 216878 h 2293361"/>
                <a:gd name="connsiteX68" fmla="*/ 140507 w 1495853"/>
                <a:gd name="connsiteY68" fmla="*/ 216806 h 2293361"/>
                <a:gd name="connsiteX69" fmla="*/ 129938 w 1495853"/>
                <a:gd name="connsiteY69" fmla="*/ 211556 h 2293361"/>
                <a:gd name="connsiteX70" fmla="*/ 128782 w 1495853"/>
                <a:gd name="connsiteY70" fmla="*/ 211708 h 2293361"/>
                <a:gd name="connsiteX71" fmla="*/ 31367 w 1495853"/>
                <a:gd name="connsiteY71" fmla="*/ 185607 h 2293361"/>
                <a:gd name="connsiteX72" fmla="*/ 11536 w 1495853"/>
                <a:gd name="connsiteY72" fmla="*/ 151260 h 2293361"/>
                <a:gd name="connsiteX73" fmla="*/ 13269 w 1495853"/>
                <a:gd name="connsiteY73" fmla="*/ 144791 h 2293361"/>
                <a:gd name="connsiteX74" fmla="*/ 21873 w 1495853"/>
                <a:gd name="connsiteY74" fmla="*/ 133579 h 2293361"/>
                <a:gd name="connsiteX75" fmla="*/ 14025 w 1495853"/>
                <a:gd name="connsiteY75" fmla="*/ 129048 h 2293361"/>
                <a:gd name="connsiteX76" fmla="*/ 3761 w 1495853"/>
                <a:gd name="connsiteY76" fmla="*/ 90739 h 2293361"/>
                <a:gd name="connsiteX77" fmla="*/ 7110 w 1495853"/>
                <a:gd name="connsiteY77" fmla="*/ 84940 h 2293361"/>
                <a:gd name="connsiteX78" fmla="*/ 20072 w 1495853"/>
                <a:gd name="connsiteY78" fmla="*/ 74993 h 2293361"/>
                <a:gd name="connsiteX79" fmla="*/ 36271 w 1495853"/>
                <a:gd name="connsiteY79" fmla="*/ 77127 h 2293361"/>
                <a:gd name="connsiteX80" fmla="*/ 96582 w 1495853"/>
                <a:gd name="connsiteY80" fmla="*/ 111947 h 2293361"/>
                <a:gd name="connsiteX81" fmla="*/ 35281 w 1495853"/>
                <a:gd name="connsiteY81" fmla="*/ 50648 h 2293361"/>
                <a:gd name="connsiteX82" fmla="*/ 35281 w 1495853"/>
                <a:gd name="connsiteY82" fmla="*/ 10988 h 2293361"/>
                <a:gd name="connsiteX83" fmla="*/ 40017 w 1495853"/>
                <a:gd name="connsiteY83" fmla="*/ 6252 h 2293361"/>
                <a:gd name="connsiteX84" fmla="*/ 55112 w 1495853"/>
                <a:gd name="connsiteY84" fmla="*/ 0 h 2293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1495853" h="2293361">
                  <a:moveTo>
                    <a:pt x="55112" y="0"/>
                  </a:moveTo>
                  <a:cubicBezTo>
                    <a:pt x="60575" y="0"/>
                    <a:pt x="66038" y="2084"/>
                    <a:pt x="70206" y="6253"/>
                  </a:cubicBezTo>
                  <a:lnTo>
                    <a:pt x="147421" y="83467"/>
                  </a:lnTo>
                  <a:lnTo>
                    <a:pt x="159591" y="84230"/>
                  </a:lnTo>
                  <a:lnTo>
                    <a:pt x="361356" y="138293"/>
                  </a:lnTo>
                  <a:cubicBezTo>
                    <a:pt x="388359" y="145529"/>
                    <a:pt x="404385" y="173285"/>
                    <a:pt x="397149" y="200288"/>
                  </a:cubicBezTo>
                  <a:lnTo>
                    <a:pt x="393039" y="215626"/>
                  </a:lnTo>
                  <a:cubicBezTo>
                    <a:pt x="383534" y="251101"/>
                    <a:pt x="347070" y="272154"/>
                    <a:pt x="311595" y="262648"/>
                  </a:cubicBezTo>
                  <a:lnTo>
                    <a:pt x="295951" y="258456"/>
                  </a:lnTo>
                  <a:lnTo>
                    <a:pt x="266487" y="314019"/>
                  </a:lnTo>
                  <a:cubicBezTo>
                    <a:pt x="183964" y="511572"/>
                    <a:pt x="234309" y="744678"/>
                    <a:pt x="400567" y="890069"/>
                  </a:cubicBezTo>
                  <a:cubicBezTo>
                    <a:pt x="424318" y="910839"/>
                    <a:pt x="449528" y="929026"/>
                    <a:pt x="475834" y="944629"/>
                  </a:cubicBezTo>
                  <a:lnTo>
                    <a:pt x="543294" y="976820"/>
                  </a:lnTo>
                  <a:lnTo>
                    <a:pt x="623617" y="922665"/>
                  </a:lnTo>
                  <a:cubicBezTo>
                    <a:pt x="657511" y="908329"/>
                    <a:pt x="694775" y="900402"/>
                    <a:pt x="733890" y="900402"/>
                  </a:cubicBezTo>
                  <a:cubicBezTo>
                    <a:pt x="773006" y="900402"/>
                    <a:pt x="810270" y="908329"/>
                    <a:pt x="844163" y="922665"/>
                  </a:cubicBezTo>
                  <a:lnTo>
                    <a:pt x="924325" y="976712"/>
                  </a:lnTo>
                  <a:lnTo>
                    <a:pt x="989350" y="946156"/>
                  </a:lnTo>
                  <a:cubicBezTo>
                    <a:pt x="1015748" y="930709"/>
                    <a:pt x="1041066" y="912673"/>
                    <a:pt x="1064940" y="892044"/>
                  </a:cubicBezTo>
                  <a:cubicBezTo>
                    <a:pt x="1232060" y="747644"/>
                    <a:pt x="1283790" y="514841"/>
                    <a:pt x="1202443" y="316802"/>
                  </a:cubicBezTo>
                  <a:lnTo>
                    <a:pt x="1173390" y="261217"/>
                  </a:lnTo>
                  <a:lnTo>
                    <a:pt x="1133798" y="256005"/>
                  </a:lnTo>
                  <a:cubicBezTo>
                    <a:pt x="1119059" y="247495"/>
                    <a:pt x="1107567" y="233364"/>
                    <a:pt x="1102814" y="215626"/>
                  </a:cubicBezTo>
                  <a:lnTo>
                    <a:pt x="1098704" y="200288"/>
                  </a:lnTo>
                  <a:cubicBezTo>
                    <a:pt x="1091469" y="173285"/>
                    <a:pt x="1107494" y="145529"/>
                    <a:pt x="1134497" y="138293"/>
                  </a:cubicBezTo>
                  <a:lnTo>
                    <a:pt x="1336263" y="84230"/>
                  </a:lnTo>
                  <a:lnTo>
                    <a:pt x="1348432" y="83467"/>
                  </a:lnTo>
                  <a:lnTo>
                    <a:pt x="1425648" y="6253"/>
                  </a:lnTo>
                  <a:cubicBezTo>
                    <a:pt x="1429816" y="2084"/>
                    <a:pt x="1435278" y="0"/>
                    <a:pt x="1440742" y="0"/>
                  </a:cubicBezTo>
                  <a:cubicBezTo>
                    <a:pt x="1446205" y="0"/>
                    <a:pt x="1451667" y="2084"/>
                    <a:pt x="1455836" y="6252"/>
                  </a:cubicBezTo>
                  <a:lnTo>
                    <a:pt x="1460572" y="10988"/>
                  </a:lnTo>
                  <a:cubicBezTo>
                    <a:pt x="1471523" y="21940"/>
                    <a:pt x="1471524" y="39697"/>
                    <a:pt x="1460572" y="50648"/>
                  </a:cubicBezTo>
                  <a:lnTo>
                    <a:pt x="1399271" y="111947"/>
                  </a:lnTo>
                  <a:lnTo>
                    <a:pt x="1459582" y="77127"/>
                  </a:lnTo>
                  <a:cubicBezTo>
                    <a:pt x="1464687" y="74179"/>
                    <a:pt x="1470504" y="73579"/>
                    <a:pt x="1475781" y="74993"/>
                  </a:cubicBezTo>
                  <a:cubicBezTo>
                    <a:pt x="1481059" y="76408"/>
                    <a:pt x="1485796" y="79834"/>
                    <a:pt x="1488743" y="84940"/>
                  </a:cubicBezTo>
                  <a:lnTo>
                    <a:pt x="1492092" y="90739"/>
                  </a:lnTo>
                  <a:cubicBezTo>
                    <a:pt x="1499836" y="104153"/>
                    <a:pt x="1495240" y="121304"/>
                    <a:pt x="1481828" y="129048"/>
                  </a:cubicBezTo>
                  <a:lnTo>
                    <a:pt x="1473980" y="133579"/>
                  </a:lnTo>
                  <a:lnTo>
                    <a:pt x="1482584" y="144791"/>
                  </a:lnTo>
                  <a:lnTo>
                    <a:pt x="1484317" y="151260"/>
                  </a:lnTo>
                  <a:cubicBezTo>
                    <a:pt x="1488326" y="166220"/>
                    <a:pt x="1479447" y="181598"/>
                    <a:pt x="1464486" y="185607"/>
                  </a:cubicBezTo>
                  <a:lnTo>
                    <a:pt x="1367071" y="211708"/>
                  </a:lnTo>
                  <a:lnTo>
                    <a:pt x="1365916" y="211556"/>
                  </a:lnTo>
                  <a:lnTo>
                    <a:pt x="1355346" y="216806"/>
                  </a:lnTo>
                  <a:lnTo>
                    <a:pt x="1330347" y="223505"/>
                  </a:lnTo>
                  <a:lnTo>
                    <a:pt x="1347934" y="257151"/>
                  </a:lnTo>
                  <a:cubicBezTo>
                    <a:pt x="1454540" y="516684"/>
                    <a:pt x="1386747" y="821775"/>
                    <a:pt x="1167734" y="1011012"/>
                  </a:cubicBezTo>
                  <a:cubicBezTo>
                    <a:pt x="1136447" y="1038046"/>
                    <a:pt x="1103268" y="1061683"/>
                    <a:pt x="1068673" y="1081926"/>
                  </a:cubicBezTo>
                  <a:lnTo>
                    <a:pt x="1006616" y="1111087"/>
                  </a:lnTo>
                  <a:lnTo>
                    <a:pt x="1011434" y="1126606"/>
                  </a:lnTo>
                  <a:cubicBezTo>
                    <a:pt x="1015207" y="1145048"/>
                    <a:pt x="1017189" y="1164143"/>
                    <a:pt x="1017189" y="1183701"/>
                  </a:cubicBezTo>
                  <a:lnTo>
                    <a:pt x="1017189" y="1696090"/>
                  </a:lnTo>
                  <a:lnTo>
                    <a:pt x="1101812" y="1741439"/>
                  </a:lnTo>
                  <a:cubicBezTo>
                    <a:pt x="1278483" y="1859356"/>
                    <a:pt x="1395505" y="2059838"/>
                    <a:pt x="1397440" y="2288127"/>
                  </a:cubicBezTo>
                  <a:lnTo>
                    <a:pt x="1201427" y="2289789"/>
                  </a:lnTo>
                  <a:cubicBezTo>
                    <a:pt x="1199244" y="2032425"/>
                    <a:pt x="989474" y="1825219"/>
                    <a:pt x="732103" y="1826202"/>
                  </a:cubicBezTo>
                  <a:cubicBezTo>
                    <a:pt x="474732" y="1827185"/>
                    <a:pt x="266551" y="2035988"/>
                    <a:pt x="266334" y="2293361"/>
                  </a:cubicBezTo>
                  <a:lnTo>
                    <a:pt x="70314" y="2293197"/>
                  </a:lnTo>
                  <a:cubicBezTo>
                    <a:pt x="70506" y="2064900"/>
                    <a:pt x="185992" y="1863530"/>
                    <a:pt x="361758" y="1744266"/>
                  </a:cubicBezTo>
                  <a:lnTo>
                    <a:pt x="450591" y="1695783"/>
                  </a:lnTo>
                  <a:lnTo>
                    <a:pt x="450591" y="1183701"/>
                  </a:lnTo>
                  <a:cubicBezTo>
                    <a:pt x="450591" y="1164143"/>
                    <a:pt x="452573" y="1145048"/>
                    <a:pt x="456347" y="1126606"/>
                  </a:cubicBezTo>
                  <a:lnTo>
                    <a:pt x="461144" y="1111152"/>
                  </a:lnTo>
                  <a:lnTo>
                    <a:pt x="395704" y="1079925"/>
                  </a:lnTo>
                  <a:cubicBezTo>
                    <a:pt x="361230" y="1059477"/>
                    <a:pt x="328192" y="1035643"/>
                    <a:pt x="297066" y="1008423"/>
                  </a:cubicBezTo>
                  <a:cubicBezTo>
                    <a:pt x="79183" y="817886"/>
                    <a:pt x="13205" y="512398"/>
                    <a:pt x="121353" y="253503"/>
                  </a:cubicBezTo>
                  <a:lnTo>
                    <a:pt x="140774" y="216878"/>
                  </a:lnTo>
                  <a:lnTo>
                    <a:pt x="140507" y="216806"/>
                  </a:lnTo>
                  <a:lnTo>
                    <a:pt x="129938" y="211556"/>
                  </a:lnTo>
                  <a:lnTo>
                    <a:pt x="128782" y="211708"/>
                  </a:lnTo>
                  <a:lnTo>
                    <a:pt x="31367" y="185607"/>
                  </a:lnTo>
                  <a:cubicBezTo>
                    <a:pt x="16406" y="181598"/>
                    <a:pt x="7527" y="166220"/>
                    <a:pt x="11536" y="151260"/>
                  </a:cubicBezTo>
                  <a:lnTo>
                    <a:pt x="13269" y="144791"/>
                  </a:lnTo>
                  <a:lnTo>
                    <a:pt x="21873" y="133579"/>
                  </a:lnTo>
                  <a:lnTo>
                    <a:pt x="14025" y="129048"/>
                  </a:lnTo>
                  <a:cubicBezTo>
                    <a:pt x="613" y="121304"/>
                    <a:pt x="-3983" y="104153"/>
                    <a:pt x="3761" y="90739"/>
                  </a:cubicBezTo>
                  <a:lnTo>
                    <a:pt x="7110" y="84940"/>
                  </a:lnTo>
                  <a:cubicBezTo>
                    <a:pt x="10057" y="79834"/>
                    <a:pt x="14794" y="76408"/>
                    <a:pt x="20072" y="74993"/>
                  </a:cubicBezTo>
                  <a:cubicBezTo>
                    <a:pt x="25349" y="73579"/>
                    <a:pt x="31166" y="74179"/>
                    <a:pt x="36271" y="77127"/>
                  </a:cubicBezTo>
                  <a:lnTo>
                    <a:pt x="96582" y="111947"/>
                  </a:lnTo>
                  <a:lnTo>
                    <a:pt x="35281" y="50648"/>
                  </a:lnTo>
                  <a:cubicBezTo>
                    <a:pt x="24329" y="39697"/>
                    <a:pt x="24330" y="21940"/>
                    <a:pt x="35281" y="10988"/>
                  </a:cubicBezTo>
                  <a:lnTo>
                    <a:pt x="40017" y="6252"/>
                  </a:lnTo>
                  <a:cubicBezTo>
                    <a:pt x="44186" y="2084"/>
                    <a:pt x="49648" y="0"/>
                    <a:pt x="55112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79AC58C4-DC4A-494D-9CD0-6FDC086FAC04}"/>
                </a:ext>
              </a:extLst>
            </p:cNvPr>
            <p:cNvSpPr/>
            <p:nvPr/>
          </p:nvSpPr>
          <p:spPr>
            <a:xfrm>
              <a:off x="5766373" y="3976183"/>
              <a:ext cx="330380" cy="157404"/>
            </a:xfrm>
            <a:custGeom>
              <a:avLst/>
              <a:gdLst>
                <a:gd name="connsiteX0" fmla="*/ 100262 w 392689"/>
                <a:gd name="connsiteY0" fmla="*/ 0 h 200523"/>
                <a:gd name="connsiteX1" fmla="*/ 147419 w 392689"/>
                <a:gd name="connsiteY1" fmla="*/ 0 h 200523"/>
                <a:gd name="connsiteX2" fmla="*/ 268361 w 392689"/>
                <a:gd name="connsiteY2" fmla="*/ 0 h 200523"/>
                <a:gd name="connsiteX3" fmla="*/ 392689 w 392689"/>
                <a:gd name="connsiteY3" fmla="*/ 0 h 200523"/>
                <a:gd name="connsiteX4" fmla="*/ 392689 w 392689"/>
                <a:gd name="connsiteY4" fmla="*/ 168305 h 200523"/>
                <a:gd name="connsiteX5" fmla="*/ 360471 w 392689"/>
                <a:gd name="connsiteY5" fmla="*/ 200523 h 200523"/>
                <a:gd name="connsiteX6" fmla="*/ 336404 w 392689"/>
                <a:gd name="connsiteY6" fmla="*/ 200523 h 200523"/>
                <a:gd name="connsiteX7" fmla="*/ 179637 w 392689"/>
                <a:gd name="connsiteY7" fmla="*/ 200523 h 200523"/>
                <a:gd name="connsiteX8" fmla="*/ 32218 w 392689"/>
                <a:gd name="connsiteY8" fmla="*/ 200523 h 200523"/>
                <a:gd name="connsiteX9" fmla="*/ 0 w 392689"/>
                <a:gd name="connsiteY9" fmla="*/ 168305 h 200523"/>
                <a:gd name="connsiteX10" fmla="*/ 0 w 392689"/>
                <a:gd name="connsiteY10" fmla="*/ 100262 h 200523"/>
                <a:gd name="connsiteX11" fmla="*/ 100262 w 392689"/>
                <a:gd name="connsiteY11" fmla="*/ 0 h 200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92689" h="200523">
                  <a:moveTo>
                    <a:pt x="100262" y="0"/>
                  </a:moveTo>
                  <a:lnTo>
                    <a:pt x="147419" y="0"/>
                  </a:lnTo>
                  <a:lnTo>
                    <a:pt x="268361" y="0"/>
                  </a:lnTo>
                  <a:lnTo>
                    <a:pt x="392689" y="0"/>
                  </a:lnTo>
                  <a:lnTo>
                    <a:pt x="392689" y="168305"/>
                  </a:lnTo>
                  <a:cubicBezTo>
                    <a:pt x="392689" y="186099"/>
                    <a:pt x="378265" y="200523"/>
                    <a:pt x="360471" y="200523"/>
                  </a:cubicBezTo>
                  <a:lnTo>
                    <a:pt x="336404" y="200523"/>
                  </a:lnTo>
                  <a:lnTo>
                    <a:pt x="179637" y="200523"/>
                  </a:lnTo>
                  <a:lnTo>
                    <a:pt x="32218" y="200523"/>
                  </a:lnTo>
                  <a:cubicBezTo>
                    <a:pt x="14424" y="200523"/>
                    <a:pt x="0" y="186099"/>
                    <a:pt x="0" y="168305"/>
                  </a:cubicBezTo>
                  <a:lnTo>
                    <a:pt x="0" y="100262"/>
                  </a:lnTo>
                  <a:cubicBezTo>
                    <a:pt x="0" y="44889"/>
                    <a:pt x="44889" y="0"/>
                    <a:pt x="100262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4CA1BF5A-CC8D-4CE5-A8DD-FD09B0E2D02B}"/>
                </a:ext>
              </a:extLst>
            </p:cNvPr>
            <p:cNvSpPr/>
            <p:nvPr/>
          </p:nvSpPr>
          <p:spPr>
            <a:xfrm flipH="1">
              <a:off x="7006037" y="3976183"/>
              <a:ext cx="330380" cy="157404"/>
            </a:xfrm>
            <a:custGeom>
              <a:avLst/>
              <a:gdLst>
                <a:gd name="connsiteX0" fmla="*/ 100262 w 392689"/>
                <a:gd name="connsiteY0" fmla="*/ 0 h 200523"/>
                <a:gd name="connsiteX1" fmla="*/ 147419 w 392689"/>
                <a:gd name="connsiteY1" fmla="*/ 0 h 200523"/>
                <a:gd name="connsiteX2" fmla="*/ 268361 w 392689"/>
                <a:gd name="connsiteY2" fmla="*/ 0 h 200523"/>
                <a:gd name="connsiteX3" fmla="*/ 392689 w 392689"/>
                <a:gd name="connsiteY3" fmla="*/ 0 h 200523"/>
                <a:gd name="connsiteX4" fmla="*/ 392689 w 392689"/>
                <a:gd name="connsiteY4" fmla="*/ 168305 h 200523"/>
                <a:gd name="connsiteX5" fmla="*/ 360471 w 392689"/>
                <a:gd name="connsiteY5" fmla="*/ 200523 h 200523"/>
                <a:gd name="connsiteX6" fmla="*/ 336404 w 392689"/>
                <a:gd name="connsiteY6" fmla="*/ 200523 h 200523"/>
                <a:gd name="connsiteX7" fmla="*/ 179637 w 392689"/>
                <a:gd name="connsiteY7" fmla="*/ 200523 h 200523"/>
                <a:gd name="connsiteX8" fmla="*/ 32218 w 392689"/>
                <a:gd name="connsiteY8" fmla="*/ 200523 h 200523"/>
                <a:gd name="connsiteX9" fmla="*/ 0 w 392689"/>
                <a:gd name="connsiteY9" fmla="*/ 168305 h 200523"/>
                <a:gd name="connsiteX10" fmla="*/ 0 w 392689"/>
                <a:gd name="connsiteY10" fmla="*/ 100262 h 200523"/>
                <a:gd name="connsiteX11" fmla="*/ 100262 w 392689"/>
                <a:gd name="connsiteY11" fmla="*/ 0 h 200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92689" h="200523">
                  <a:moveTo>
                    <a:pt x="100262" y="0"/>
                  </a:moveTo>
                  <a:lnTo>
                    <a:pt x="147419" y="0"/>
                  </a:lnTo>
                  <a:lnTo>
                    <a:pt x="268361" y="0"/>
                  </a:lnTo>
                  <a:lnTo>
                    <a:pt x="392689" y="0"/>
                  </a:lnTo>
                  <a:lnTo>
                    <a:pt x="392689" y="168305"/>
                  </a:lnTo>
                  <a:cubicBezTo>
                    <a:pt x="392689" y="186099"/>
                    <a:pt x="378265" y="200523"/>
                    <a:pt x="360471" y="200523"/>
                  </a:cubicBezTo>
                  <a:lnTo>
                    <a:pt x="336404" y="200523"/>
                  </a:lnTo>
                  <a:lnTo>
                    <a:pt x="179637" y="200523"/>
                  </a:lnTo>
                  <a:lnTo>
                    <a:pt x="32218" y="200523"/>
                  </a:lnTo>
                  <a:cubicBezTo>
                    <a:pt x="14424" y="200523"/>
                    <a:pt x="0" y="186099"/>
                    <a:pt x="0" y="168305"/>
                  </a:cubicBezTo>
                  <a:lnTo>
                    <a:pt x="0" y="100262"/>
                  </a:lnTo>
                  <a:cubicBezTo>
                    <a:pt x="0" y="44889"/>
                    <a:pt x="44889" y="0"/>
                    <a:pt x="100262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0FE603B5-1F5D-4C14-B1B3-9DD5E9293499}"/>
                </a:ext>
              </a:extLst>
            </p:cNvPr>
            <p:cNvSpPr/>
            <p:nvPr/>
          </p:nvSpPr>
          <p:spPr>
            <a:xfrm>
              <a:off x="5871309" y="3314493"/>
              <a:ext cx="1377747" cy="677149"/>
            </a:xfrm>
            <a:custGeom>
              <a:avLst/>
              <a:gdLst>
                <a:gd name="connsiteX0" fmla="*/ 682910 w 1377747"/>
                <a:gd name="connsiteY0" fmla="*/ 28 h 677149"/>
                <a:gd name="connsiteX1" fmla="*/ 1377747 w 1377747"/>
                <a:gd name="connsiteY1" fmla="*/ 657491 h 677149"/>
                <a:gd name="connsiteX2" fmla="*/ 1120857 w 1377747"/>
                <a:gd name="connsiteY2" fmla="*/ 669387 h 677149"/>
                <a:gd name="connsiteX3" fmla="*/ 685222 w 1377747"/>
                <a:gd name="connsiteY3" fmla="*/ 257184 h 677149"/>
                <a:gd name="connsiteX4" fmla="*/ 257065 w 1377747"/>
                <a:gd name="connsiteY4" fmla="*/ 677149 h 677149"/>
                <a:gd name="connsiteX5" fmla="*/ 0 w 1377747"/>
                <a:gd name="connsiteY5" fmla="*/ 669871 h 677149"/>
                <a:gd name="connsiteX6" fmla="*/ 682910 w 1377747"/>
                <a:gd name="connsiteY6" fmla="*/ 28 h 67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7747" h="677149">
                  <a:moveTo>
                    <a:pt x="682910" y="28"/>
                  </a:moveTo>
                  <a:cubicBezTo>
                    <a:pt x="1053629" y="-3303"/>
                    <a:pt x="1360598" y="287154"/>
                    <a:pt x="1377747" y="657491"/>
                  </a:cubicBezTo>
                  <a:lnTo>
                    <a:pt x="1120857" y="669387"/>
                  </a:lnTo>
                  <a:cubicBezTo>
                    <a:pt x="1110105" y="437201"/>
                    <a:pt x="917648" y="255096"/>
                    <a:pt x="685222" y="257184"/>
                  </a:cubicBezTo>
                  <a:cubicBezTo>
                    <a:pt x="452796" y="259273"/>
                    <a:pt x="263643" y="444807"/>
                    <a:pt x="257065" y="677149"/>
                  </a:cubicBezTo>
                  <a:lnTo>
                    <a:pt x="0" y="669871"/>
                  </a:lnTo>
                  <a:cubicBezTo>
                    <a:pt x="10492" y="299286"/>
                    <a:pt x="312192" y="3359"/>
                    <a:pt x="682910" y="28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8EEA35BD-36D2-4981-A73A-65832BCCA76F}"/>
                </a:ext>
              </a:extLst>
            </p:cNvPr>
            <p:cNvSpPr/>
            <p:nvPr/>
          </p:nvSpPr>
          <p:spPr>
            <a:xfrm>
              <a:off x="5879402" y="1952437"/>
              <a:ext cx="1362031" cy="1436393"/>
            </a:xfrm>
            <a:custGeom>
              <a:avLst/>
              <a:gdLst>
                <a:gd name="connsiteX0" fmla="*/ 54396 w 1362031"/>
                <a:gd name="connsiteY0" fmla="*/ 0 h 1436393"/>
                <a:gd name="connsiteX1" fmla="*/ 234010 w 1362031"/>
                <a:gd name="connsiteY1" fmla="*/ 76416 h 1436393"/>
                <a:gd name="connsiteX2" fmla="*/ 378949 w 1362031"/>
                <a:gd name="connsiteY2" fmla="*/ 647031 h 1436393"/>
                <a:gd name="connsiteX3" fmla="*/ 446154 w 1362031"/>
                <a:gd name="connsiteY3" fmla="*/ 691854 h 1436393"/>
                <a:gd name="connsiteX4" fmla="*/ 486532 w 1362031"/>
                <a:gd name="connsiteY4" fmla="*/ 710039 h 1436393"/>
                <a:gd name="connsiteX5" fmla="*/ 511968 w 1362031"/>
                <a:gd name="connsiteY5" fmla="*/ 689053 h 1436393"/>
                <a:gd name="connsiteX6" fmla="*/ 681013 w 1362031"/>
                <a:gd name="connsiteY6" fmla="*/ 637416 h 1436393"/>
                <a:gd name="connsiteX7" fmla="*/ 850059 w 1362031"/>
                <a:gd name="connsiteY7" fmla="*/ 689053 h 1436393"/>
                <a:gd name="connsiteX8" fmla="*/ 875668 w 1362031"/>
                <a:gd name="connsiteY8" fmla="*/ 710182 h 1436393"/>
                <a:gd name="connsiteX9" fmla="*/ 898616 w 1362031"/>
                <a:gd name="connsiteY9" fmla="*/ 700936 h 1436393"/>
                <a:gd name="connsiteX10" fmla="*/ 967565 w 1362031"/>
                <a:gd name="connsiteY10" fmla="*/ 658846 h 1436393"/>
                <a:gd name="connsiteX11" fmla="*/ 1135286 w 1362031"/>
                <a:gd name="connsiteY11" fmla="*/ 94507 h 1436393"/>
                <a:gd name="connsiteX12" fmla="*/ 1317820 w 1362031"/>
                <a:gd name="connsiteY12" fmla="*/ 25361 h 1436393"/>
                <a:gd name="connsiteX13" fmla="*/ 1082706 w 1362031"/>
                <a:gd name="connsiteY13" fmla="*/ 816460 h 1436393"/>
                <a:gd name="connsiteX14" fmla="*/ 986052 w 1362031"/>
                <a:gd name="connsiteY14" fmla="*/ 875462 h 1436393"/>
                <a:gd name="connsiteX15" fmla="*/ 977237 w 1362031"/>
                <a:gd name="connsiteY15" fmla="*/ 879014 h 1436393"/>
                <a:gd name="connsiteX16" fmla="*/ 983361 w 1362031"/>
                <a:gd name="connsiteY16" fmla="*/ 939764 h 1436393"/>
                <a:gd name="connsiteX17" fmla="*/ 983361 w 1362031"/>
                <a:gd name="connsiteY17" fmla="*/ 1436393 h 1436393"/>
                <a:gd name="connsiteX18" fmla="*/ 378665 w 1362031"/>
                <a:gd name="connsiteY18" fmla="*/ 1436393 h 1436393"/>
                <a:gd name="connsiteX19" fmla="*/ 378665 w 1362031"/>
                <a:gd name="connsiteY19" fmla="*/ 939764 h 1436393"/>
                <a:gd name="connsiteX20" fmla="*/ 384808 w 1362031"/>
                <a:gd name="connsiteY20" fmla="*/ 878831 h 1436393"/>
                <a:gd name="connsiteX21" fmla="*/ 385142 w 1362031"/>
                <a:gd name="connsiteY21" fmla="*/ 877754 h 1436393"/>
                <a:gd name="connsiteX22" fmla="*/ 351783 w 1362031"/>
                <a:gd name="connsiteY22" fmla="*/ 862731 h 1436393"/>
                <a:gd name="connsiteX23" fmla="*/ 257574 w 1362031"/>
                <a:gd name="connsiteY23" fmla="*/ 799897 h 1436393"/>
                <a:gd name="connsiteX24" fmla="*/ 54396 w 1362031"/>
                <a:gd name="connsiteY24" fmla="*/ 0 h 1436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362031" h="1436393">
                  <a:moveTo>
                    <a:pt x="54396" y="0"/>
                  </a:moveTo>
                  <a:lnTo>
                    <a:pt x="234010" y="76416"/>
                  </a:lnTo>
                  <a:cubicBezTo>
                    <a:pt x="148432" y="277567"/>
                    <a:pt x="207751" y="511103"/>
                    <a:pt x="378949" y="647031"/>
                  </a:cubicBezTo>
                  <a:cubicBezTo>
                    <a:pt x="400349" y="664022"/>
                    <a:pt x="422838" y="678965"/>
                    <a:pt x="446154" y="691854"/>
                  </a:cubicBezTo>
                  <a:lnTo>
                    <a:pt x="486532" y="710039"/>
                  </a:lnTo>
                  <a:lnTo>
                    <a:pt x="511968" y="689053"/>
                  </a:lnTo>
                  <a:cubicBezTo>
                    <a:pt x="560223" y="656452"/>
                    <a:pt x="618395" y="637416"/>
                    <a:pt x="681013" y="637416"/>
                  </a:cubicBezTo>
                  <a:cubicBezTo>
                    <a:pt x="743632" y="637416"/>
                    <a:pt x="801804" y="656452"/>
                    <a:pt x="850059" y="689053"/>
                  </a:cubicBezTo>
                  <a:lnTo>
                    <a:pt x="875668" y="710182"/>
                  </a:lnTo>
                  <a:lnTo>
                    <a:pt x="898616" y="700936"/>
                  </a:lnTo>
                  <a:cubicBezTo>
                    <a:pt x="922430" y="688993"/>
                    <a:pt x="945501" y="674965"/>
                    <a:pt x="967565" y="658846"/>
                  </a:cubicBezTo>
                  <a:cubicBezTo>
                    <a:pt x="1144080" y="529897"/>
                    <a:pt x="1212723" y="298930"/>
                    <a:pt x="1135286" y="94507"/>
                  </a:cubicBezTo>
                  <a:lnTo>
                    <a:pt x="1317820" y="25361"/>
                  </a:lnTo>
                  <a:cubicBezTo>
                    <a:pt x="1426373" y="311924"/>
                    <a:pt x="1330148" y="635698"/>
                    <a:pt x="1082706" y="816460"/>
                  </a:cubicBezTo>
                  <a:cubicBezTo>
                    <a:pt x="1051776" y="839055"/>
                    <a:pt x="1019436" y="858720"/>
                    <a:pt x="986052" y="875462"/>
                  </a:cubicBezTo>
                  <a:lnTo>
                    <a:pt x="977237" y="879014"/>
                  </a:lnTo>
                  <a:lnTo>
                    <a:pt x="983361" y="939764"/>
                  </a:lnTo>
                  <a:lnTo>
                    <a:pt x="983361" y="1436393"/>
                  </a:lnTo>
                  <a:lnTo>
                    <a:pt x="378665" y="1436393"/>
                  </a:lnTo>
                  <a:lnTo>
                    <a:pt x="378665" y="939764"/>
                  </a:lnTo>
                  <a:cubicBezTo>
                    <a:pt x="378665" y="918892"/>
                    <a:pt x="380780" y="898513"/>
                    <a:pt x="384808" y="878831"/>
                  </a:cubicBezTo>
                  <a:lnTo>
                    <a:pt x="385142" y="877754"/>
                  </a:lnTo>
                  <a:lnTo>
                    <a:pt x="351783" y="862731"/>
                  </a:lnTo>
                  <a:cubicBezTo>
                    <a:pt x="319098" y="844663"/>
                    <a:pt x="287573" y="823716"/>
                    <a:pt x="257574" y="799897"/>
                  </a:cubicBezTo>
                  <a:cubicBezTo>
                    <a:pt x="17586" y="609351"/>
                    <a:pt x="-65569" y="281976"/>
                    <a:pt x="54396" y="0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0" name="二等辺三角形 129">
              <a:extLst>
                <a:ext uri="{FF2B5EF4-FFF2-40B4-BE49-F238E27FC236}">
                  <a16:creationId xmlns:a16="http://schemas.microsoft.com/office/drawing/2014/main" id="{3EAD8571-7814-480F-9C49-D2D741822BBA}"/>
                </a:ext>
              </a:extLst>
            </p:cNvPr>
            <p:cNvSpPr/>
            <p:nvPr/>
          </p:nvSpPr>
          <p:spPr>
            <a:xfrm rot="10800000">
              <a:off x="6441081" y="2711681"/>
              <a:ext cx="266740" cy="366541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451A6D9F-71B2-4D2B-BBCC-D7FFAD698135}"/>
                </a:ext>
              </a:extLst>
            </p:cNvPr>
            <p:cNvSpPr/>
            <p:nvPr/>
          </p:nvSpPr>
          <p:spPr>
            <a:xfrm rot="10800000">
              <a:off x="6530059" y="2792162"/>
              <a:ext cx="88781" cy="276878"/>
            </a:xfrm>
            <a:custGeom>
              <a:avLst/>
              <a:gdLst>
                <a:gd name="connsiteX0" fmla="*/ 74291 w 88781"/>
                <a:gd name="connsiteY0" fmla="*/ 276878 h 276878"/>
                <a:gd name="connsiteX1" fmla="*/ 14490 w 88781"/>
                <a:gd name="connsiteY1" fmla="*/ 276878 h 276878"/>
                <a:gd name="connsiteX2" fmla="*/ 0 w 88781"/>
                <a:gd name="connsiteY2" fmla="*/ 121994 h 276878"/>
                <a:gd name="connsiteX3" fmla="*/ 44389 w 88781"/>
                <a:gd name="connsiteY3" fmla="*/ 0 h 276878"/>
                <a:gd name="connsiteX4" fmla="*/ 88781 w 88781"/>
                <a:gd name="connsiteY4" fmla="*/ 122001 h 276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781" h="276878">
                  <a:moveTo>
                    <a:pt x="74291" y="276878"/>
                  </a:moveTo>
                  <a:lnTo>
                    <a:pt x="14490" y="276878"/>
                  </a:lnTo>
                  <a:lnTo>
                    <a:pt x="0" y="121994"/>
                  </a:lnTo>
                  <a:lnTo>
                    <a:pt x="44389" y="0"/>
                  </a:lnTo>
                  <a:lnTo>
                    <a:pt x="88781" y="122001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台形 131">
              <a:extLst>
                <a:ext uri="{FF2B5EF4-FFF2-40B4-BE49-F238E27FC236}">
                  <a16:creationId xmlns:a16="http://schemas.microsoft.com/office/drawing/2014/main" id="{AFA69FAC-18CC-4793-9667-01F30861AED8}"/>
                </a:ext>
              </a:extLst>
            </p:cNvPr>
            <p:cNvSpPr/>
            <p:nvPr/>
          </p:nvSpPr>
          <p:spPr>
            <a:xfrm rot="10800000">
              <a:off x="6514650" y="2718904"/>
              <a:ext cx="119601" cy="86457"/>
            </a:xfrm>
            <a:prstGeom prst="trapezoid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7F367994-7987-49B9-B73D-69A918655CAF}"/>
                </a:ext>
              </a:extLst>
            </p:cNvPr>
            <p:cNvSpPr/>
            <p:nvPr/>
          </p:nvSpPr>
          <p:spPr>
            <a:xfrm rot="10800000">
              <a:off x="6441081" y="2711844"/>
              <a:ext cx="266740" cy="74576"/>
            </a:xfrm>
            <a:custGeom>
              <a:avLst/>
              <a:gdLst>
                <a:gd name="connsiteX0" fmla="*/ 266740 w 266740"/>
                <a:gd name="connsiteY0" fmla="*/ 74576 h 74576"/>
                <a:gd name="connsiteX1" fmla="*/ 0 w 266740"/>
                <a:gd name="connsiteY1" fmla="*/ 74576 h 74576"/>
                <a:gd name="connsiteX2" fmla="*/ 27136 w 266740"/>
                <a:gd name="connsiteY2" fmla="*/ 0 h 74576"/>
                <a:gd name="connsiteX3" fmla="*/ 133370 w 266740"/>
                <a:gd name="connsiteY3" fmla="*/ 66803 h 74576"/>
                <a:gd name="connsiteX4" fmla="*/ 239605 w 266740"/>
                <a:gd name="connsiteY4" fmla="*/ 0 h 74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740" h="74576">
                  <a:moveTo>
                    <a:pt x="266740" y="74576"/>
                  </a:moveTo>
                  <a:lnTo>
                    <a:pt x="0" y="74576"/>
                  </a:lnTo>
                  <a:lnTo>
                    <a:pt x="27136" y="0"/>
                  </a:lnTo>
                  <a:lnTo>
                    <a:pt x="133370" y="66803"/>
                  </a:lnTo>
                  <a:lnTo>
                    <a:pt x="23960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F7F43F1B-7E83-4725-8BFA-A1692967E4A4}"/>
                </a:ext>
              </a:extLst>
            </p:cNvPr>
            <p:cNvSpPr/>
            <p:nvPr/>
          </p:nvSpPr>
          <p:spPr>
            <a:xfrm rot="10800000">
              <a:off x="6337700" y="2649362"/>
              <a:ext cx="473501" cy="433410"/>
            </a:xfrm>
            <a:custGeom>
              <a:avLst/>
              <a:gdLst>
                <a:gd name="connsiteX0" fmla="*/ 37304 w 473501"/>
                <a:gd name="connsiteY0" fmla="*/ 433410 h 433410"/>
                <a:gd name="connsiteX1" fmla="*/ 0 w 473501"/>
                <a:gd name="connsiteY1" fmla="*/ 364103 h 433410"/>
                <a:gd name="connsiteX2" fmla="*/ 41399 w 473501"/>
                <a:gd name="connsiteY2" fmla="*/ 300435 h 433410"/>
                <a:gd name="connsiteX3" fmla="*/ 89535 w 473501"/>
                <a:gd name="connsiteY3" fmla="*/ 291368 h 433410"/>
                <a:gd name="connsiteX4" fmla="*/ 74731 w 473501"/>
                <a:gd name="connsiteY4" fmla="*/ 249173 h 433410"/>
                <a:gd name="connsiteX5" fmla="*/ 236750 w 473501"/>
                <a:gd name="connsiteY5" fmla="*/ 0 h 433410"/>
                <a:gd name="connsiteX6" fmla="*/ 399610 w 473501"/>
                <a:gd name="connsiteY6" fmla="*/ 250464 h 433410"/>
                <a:gd name="connsiteX7" fmla="*/ 385258 w 473501"/>
                <a:gd name="connsiteY7" fmla="*/ 291368 h 433410"/>
                <a:gd name="connsiteX8" fmla="*/ 431922 w 473501"/>
                <a:gd name="connsiteY8" fmla="*/ 300157 h 433410"/>
                <a:gd name="connsiteX9" fmla="*/ 473501 w 473501"/>
                <a:gd name="connsiteY9" fmla="*/ 364103 h 433410"/>
                <a:gd name="connsiteX10" fmla="*/ 441638 w 473501"/>
                <a:gd name="connsiteY10" fmla="*/ 423303 h 433410"/>
                <a:gd name="connsiteX11" fmla="*/ 401714 w 473501"/>
                <a:gd name="connsiteY11" fmla="*/ 400195 h 433410"/>
                <a:gd name="connsiteX12" fmla="*/ 248201 w 473501"/>
                <a:gd name="connsiteY12" fmla="*/ 367144 h 433410"/>
                <a:gd name="connsiteX13" fmla="*/ 94689 w 473501"/>
                <a:gd name="connsiteY13" fmla="*/ 400195 h 433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73501" h="433410">
                  <a:moveTo>
                    <a:pt x="37304" y="433410"/>
                  </a:moveTo>
                  <a:lnTo>
                    <a:pt x="0" y="364103"/>
                  </a:lnTo>
                  <a:lnTo>
                    <a:pt x="41399" y="300435"/>
                  </a:lnTo>
                  <a:lnTo>
                    <a:pt x="89535" y="291368"/>
                  </a:lnTo>
                  <a:lnTo>
                    <a:pt x="74731" y="249173"/>
                  </a:lnTo>
                  <a:lnTo>
                    <a:pt x="236750" y="0"/>
                  </a:lnTo>
                  <a:lnTo>
                    <a:pt x="399610" y="250464"/>
                  </a:lnTo>
                  <a:lnTo>
                    <a:pt x="385258" y="291368"/>
                  </a:lnTo>
                  <a:lnTo>
                    <a:pt x="431922" y="300157"/>
                  </a:lnTo>
                  <a:lnTo>
                    <a:pt x="473501" y="364103"/>
                  </a:lnTo>
                  <a:lnTo>
                    <a:pt x="441638" y="423303"/>
                  </a:lnTo>
                  <a:lnTo>
                    <a:pt x="401714" y="400195"/>
                  </a:lnTo>
                  <a:cubicBezTo>
                    <a:pt x="354530" y="378913"/>
                    <a:pt x="302654" y="367144"/>
                    <a:pt x="248201" y="367144"/>
                  </a:cubicBezTo>
                  <a:cubicBezTo>
                    <a:pt x="193748" y="367144"/>
                    <a:pt x="141872" y="378913"/>
                    <a:pt x="94689" y="400195"/>
                  </a:cubicBez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16722794-C153-4BC9-855B-815D3A89A07A}"/>
                </a:ext>
              </a:extLst>
            </p:cNvPr>
            <p:cNvGrpSpPr/>
            <p:nvPr/>
          </p:nvGrpSpPr>
          <p:grpSpPr>
            <a:xfrm>
              <a:off x="6051028" y="1814645"/>
              <a:ext cx="1033788" cy="931632"/>
              <a:chOff x="1995601" y="1803464"/>
              <a:chExt cx="942337" cy="849218"/>
            </a:xfrm>
          </p:grpSpPr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ACA12D1C-8149-4916-AEFE-9BFB68783E49}"/>
                  </a:ext>
                </a:extLst>
              </p:cNvPr>
              <p:cNvSpPr/>
              <p:nvPr/>
            </p:nvSpPr>
            <p:spPr>
              <a:xfrm>
                <a:off x="2035081" y="1803464"/>
                <a:ext cx="847272" cy="649567"/>
              </a:xfrm>
              <a:custGeom>
                <a:avLst/>
                <a:gdLst>
                  <a:gd name="connsiteX0" fmla="*/ 392387 w 847272"/>
                  <a:gd name="connsiteY0" fmla="*/ 11 h 649567"/>
                  <a:gd name="connsiteX1" fmla="*/ 547037 w 847272"/>
                  <a:gd name="connsiteY1" fmla="*/ 37930 h 649567"/>
                  <a:gd name="connsiteX2" fmla="*/ 577244 w 847272"/>
                  <a:gd name="connsiteY2" fmla="*/ 59613 h 649567"/>
                  <a:gd name="connsiteX3" fmla="*/ 587830 w 847272"/>
                  <a:gd name="connsiteY3" fmla="*/ 60094 h 649567"/>
                  <a:gd name="connsiteX4" fmla="*/ 697492 w 847272"/>
                  <a:gd name="connsiteY4" fmla="*/ 98044 h 649567"/>
                  <a:gd name="connsiteX5" fmla="*/ 811247 w 847272"/>
                  <a:gd name="connsiteY5" fmla="*/ 486483 h 649567"/>
                  <a:gd name="connsiteX6" fmla="*/ 527634 w 847272"/>
                  <a:gd name="connsiteY6" fmla="*/ 620138 h 649567"/>
                  <a:gd name="connsiteX7" fmla="*/ 477187 w 847272"/>
                  <a:gd name="connsiteY7" fmla="*/ 608036 h 649567"/>
                  <a:gd name="connsiteX8" fmla="*/ 438472 w 847272"/>
                  <a:gd name="connsiteY8" fmla="*/ 626078 h 649567"/>
                  <a:gd name="connsiteX9" fmla="*/ 37118 w 847272"/>
                  <a:gd name="connsiteY9" fmla="*/ 504317 h 649567"/>
                  <a:gd name="connsiteX10" fmla="*/ 191843 w 847272"/>
                  <a:gd name="connsiteY10" fmla="*/ 54174 h 649567"/>
                  <a:gd name="connsiteX11" fmla="*/ 392387 w 847272"/>
                  <a:gd name="connsiteY11" fmla="*/ 11 h 649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47272" h="649567">
                    <a:moveTo>
                      <a:pt x="392387" y="11"/>
                    </a:moveTo>
                    <a:cubicBezTo>
                      <a:pt x="447783" y="448"/>
                      <a:pt x="500964" y="13406"/>
                      <a:pt x="547037" y="37930"/>
                    </a:cubicBezTo>
                    <a:lnTo>
                      <a:pt x="577244" y="59613"/>
                    </a:lnTo>
                    <a:lnTo>
                      <a:pt x="587830" y="60094"/>
                    </a:lnTo>
                    <a:cubicBezTo>
                      <a:pt x="625232" y="65356"/>
                      <a:pt x="662489" y="77835"/>
                      <a:pt x="697492" y="98044"/>
                    </a:cubicBezTo>
                    <a:cubicBezTo>
                      <a:pt x="837505" y="178880"/>
                      <a:pt x="888434" y="352791"/>
                      <a:pt x="811247" y="486483"/>
                    </a:cubicBezTo>
                    <a:cubicBezTo>
                      <a:pt x="753356" y="586753"/>
                      <a:pt x="639841" y="635923"/>
                      <a:pt x="527634" y="620138"/>
                    </a:cubicBezTo>
                    <a:lnTo>
                      <a:pt x="477187" y="608036"/>
                    </a:lnTo>
                    <a:lnTo>
                      <a:pt x="438472" y="626078"/>
                    </a:lnTo>
                    <a:cubicBezTo>
                      <a:pt x="282204" y="682655"/>
                      <a:pt x="112619" y="635089"/>
                      <a:pt x="37118" y="504317"/>
                    </a:cubicBezTo>
                    <a:cubicBezTo>
                      <a:pt x="-49169" y="354864"/>
                      <a:pt x="20104" y="153328"/>
                      <a:pt x="191843" y="54174"/>
                    </a:cubicBezTo>
                    <a:cubicBezTo>
                      <a:pt x="256245" y="16992"/>
                      <a:pt x="325911" y="-513"/>
                      <a:pt x="392387" y="11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楕円 148">
                <a:extLst>
                  <a:ext uri="{FF2B5EF4-FFF2-40B4-BE49-F238E27FC236}">
                    <a16:creationId xmlns:a16="http://schemas.microsoft.com/office/drawing/2014/main" id="{C6B59E86-1B09-4563-9BCF-5A8DEE6BE90F}"/>
                  </a:ext>
                </a:extLst>
              </p:cNvPr>
              <p:cNvSpPr/>
              <p:nvPr/>
            </p:nvSpPr>
            <p:spPr>
              <a:xfrm rot="20700000">
                <a:off x="1995601" y="2192319"/>
                <a:ext cx="209108" cy="255746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楕円 149">
                <a:extLst>
                  <a:ext uri="{FF2B5EF4-FFF2-40B4-BE49-F238E27FC236}">
                    <a16:creationId xmlns:a16="http://schemas.microsoft.com/office/drawing/2014/main" id="{EA80D36D-6D34-4A5E-848B-405A2F684383}"/>
                  </a:ext>
                </a:extLst>
              </p:cNvPr>
              <p:cNvSpPr/>
              <p:nvPr/>
            </p:nvSpPr>
            <p:spPr>
              <a:xfrm rot="20700000">
                <a:off x="2033627" y="2238826"/>
                <a:ext cx="133058" cy="16273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楕円 150">
                <a:extLst>
                  <a:ext uri="{FF2B5EF4-FFF2-40B4-BE49-F238E27FC236}">
                    <a16:creationId xmlns:a16="http://schemas.microsoft.com/office/drawing/2014/main" id="{ECA34452-3C14-490D-81B1-50D8CFC0B675}"/>
                  </a:ext>
                </a:extLst>
              </p:cNvPr>
              <p:cNvSpPr/>
              <p:nvPr/>
            </p:nvSpPr>
            <p:spPr>
              <a:xfrm rot="900000" flipH="1">
                <a:off x="2728830" y="2192319"/>
                <a:ext cx="209108" cy="255746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楕円 151">
                <a:extLst>
                  <a:ext uri="{FF2B5EF4-FFF2-40B4-BE49-F238E27FC236}">
                    <a16:creationId xmlns:a16="http://schemas.microsoft.com/office/drawing/2014/main" id="{B5C170EB-B4E0-4C52-BDB4-96DB49E51141}"/>
                  </a:ext>
                </a:extLst>
              </p:cNvPr>
              <p:cNvSpPr/>
              <p:nvPr/>
            </p:nvSpPr>
            <p:spPr>
              <a:xfrm rot="900000" flipH="1">
                <a:off x="2766854" y="2238826"/>
                <a:ext cx="133058" cy="16273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楕円 152">
                <a:extLst>
                  <a:ext uri="{FF2B5EF4-FFF2-40B4-BE49-F238E27FC236}">
                    <a16:creationId xmlns:a16="http://schemas.microsoft.com/office/drawing/2014/main" id="{D3E20DFB-AC8C-4659-B5F7-AAFD1421E97D}"/>
                  </a:ext>
                </a:extLst>
              </p:cNvPr>
              <p:cNvSpPr/>
              <p:nvPr/>
            </p:nvSpPr>
            <p:spPr>
              <a:xfrm>
                <a:off x="2102785" y="1885950"/>
                <a:ext cx="718996" cy="766732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楕円 153">
                <a:extLst>
                  <a:ext uri="{FF2B5EF4-FFF2-40B4-BE49-F238E27FC236}">
                    <a16:creationId xmlns:a16="http://schemas.microsoft.com/office/drawing/2014/main" id="{0C2CBEEE-EA0C-47A7-8612-CD98C26340CA}"/>
                  </a:ext>
                </a:extLst>
              </p:cNvPr>
              <p:cNvSpPr/>
              <p:nvPr/>
            </p:nvSpPr>
            <p:spPr>
              <a:xfrm>
                <a:off x="2244322" y="2364547"/>
                <a:ext cx="416010" cy="138114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CC76E2C4-89FA-4D58-834C-47DD3F793820}"/>
                  </a:ext>
                </a:extLst>
              </p:cNvPr>
              <p:cNvSpPr/>
              <p:nvPr/>
            </p:nvSpPr>
            <p:spPr>
              <a:xfrm>
                <a:off x="2246921" y="2364977"/>
                <a:ext cx="410813" cy="137255"/>
              </a:xfrm>
              <a:custGeom>
                <a:avLst/>
                <a:gdLst>
                  <a:gd name="connsiteX0" fmla="*/ 395113 w 410813"/>
                  <a:gd name="connsiteY0" fmla="*/ 74273 h 137255"/>
                  <a:gd name="connsiteX1" fmla="*/ 409911 w 410813"/>
                  <a:gd name="connsiteY1" fmla="*/ 74273 h 137255"/>
                  <a:gd name="connsiteX2" fmla="*/ 397065 w 410813"/>
                  <a:gd name="connsiteY2" fmla="*/ 95396 h 137255"/>
                  <a:gd name="connsiteX3" fmla="*/ 388167 w 410813"/>
                  <a:gd name="connsiteY3" fmla="*/ 99778 h 137255"/>
                  <a:gd name="connsiteX4" fmla="*/ 388167 w 410813"/>
                  <a:gd name="connsiteY4" fmla="*/ 82933 h 137255"/>
                  <a:gd name="connsiteX5" fmla="*/ 395113 w 410813"/>
                  <a:gd name="connsiteY5" fmla="*/ 74273 h 137255"/>
                  <a:gd name="connsiteX6" fmla="*/ 343963 w 410813"/>
                  <a:gd name="connsiteY6" fmla="*/ 74273 h 137255"/>
                  <a:gd name="connsiteX7" fmla="*/ 371744 w 410813"/>
                  <a:gd name="connsiteY7" fmla="*/ 74273 h 137255"/>
                  <a:gd name="connsiteX8" fmla="*/ 378689 w 410813"/>
                  <a:gd name="connsiteY8" fmla="*/ 82933 h 137255"/>
                  <a:gd name="connsiteX9" fmla="*/ 378689 w 410813"/>
                  <a:gd name="connsiteY9" fmla="*/ 104445 h 137255"/>
                  <a:gd name="connsiteX10" fmla="*/ 352488 w 410813"/>
                  <a:gd name="connsiteY10" fmla="*/ 117347 h 137255"/>
                  <a:gd name="connsiteX11" fmla="*/ 337017 w 410813"/>
                  <a:gd name="connsiteY11" fmla="*/ 120810 h 137255"/>
                  <a:gd name="connsiteX12" fmla="*/ 337017 w 410813"/>
                  <a:gd name="connsiteY12" fmla="*/ 82933 h 137255"/>
                  <a:gd name="connsiteX13" fmla="*/ 343963 w 410813"/>
                  <a:gd name="connsiteY13" fmla="*/ 74273 h 137255"/>
                  <a:gd name="connsiteX14" fmla="*/ 287039 w 410813"/>
                  <a:gd name="connsiteY14" fmla="*/ 74273 h 137255"/>
                  <a:gd name="connsiteX15" fmla="*/ 319439 w 410813"/>
                  <a:gd name="connsiteY15" fmla="*/ 74273 h 137255"/>
                  <a:gd name="connsiteX16" fmla="*/ 327539 w 410813"/>
                  <a:gd name="connsiteY16" fmla="*/ 84372 h 137255"/>
                  <a:gd name="connsiteX17" fmla="*/ 327539 w 410813"/>
                  <a:gd name="connsiteY17" fmla="*/ 122931 h 137255"/>
                  <a:gd name="connsiteX18" fmla="*/ 286371 w 410813"/>
                  <a:gd name="connsiteY18" fmla="*/ 132146 h 137255"/>
                  <a:gd name="connsiteX19" fmla="*/ 278939 w 410813"/>
                  <a:gd name="connsiteY19" fmla="*/ 132644 h 137255"/>
                  <a:gd name="connsiteX20" fmla="*/ 278939 w 410813"/>
                  <a:gd name="connsiteY20" fmla="*/ 84372 h 137255"/>
                  <a:gd name="connsiteX21" fmla="*/ 287039 w 410813"/>
                  <a:gd name="connsiteY21" fmla="*/ 74273 h 137255"/>
                  <a:gd name="connsiteX22" fmla="*/ 219124 w 410813"/>
                  <a:gd name="connsiteY22" fmla="*/ 74273 h 137255"/>
                  <a:gd name="connsiteX23" fmla="*/ 260482 w 410813"/>
                  <a:gd name="connsiteY23" fmla="*/ 74273 h 137255"/>
                  <a:gd name="connsiteX24" fmla="*/ 269461 w 410813"/>
                  <a:gd name="connsiteY24" fmla="*/ 85467 h 137255"/>
                  <a:gd name="connsiteX25" fmla="*/ 269461 w 410813"/>
                  <a:gd name="connsiteY25" fmla="*/ 133280 h 137255"/>
                  <a:gd name="connsiteX26" fmla="*/ 210146 w 410813"/>
                  <a:gd name="connsiteY26" fmla="*/ 137255 h 137255"/>
                  <a:gd name="connsiteX27" fmla="*/ 210146 w 410813"/>
                  <a:gd name="connsiteY27" fmla="*/ 85467 h 137255"/>
                  <a:gd name="connsiteX28" fmla="*/ 219124 w 410813"/>
                  <a:gd name="connsiteY28" fmla="*/ 74273 h 137255"/>
                  <a:gd name="connsiteX29" fmla="*/ 150331 w 410813"/>
                  <a:gd name="connsiteY29" fmla="*/ 74273 h 137255"/>
                  <a:gd name="connsiteX30" fmla="*/ 191689 w 410813"/>
                  <a:gd name="connsiteY30" fmla="*/ 74273 h 137255"/>
                  <a:gd name="connsiteX31" fmla="*/ 200667 w 410813"/>
                  <a:gd name="connsiteY31" fmla="*/ 85467 h 137255"/>
                  <a:gd name="connsiteX32" fmla="*/ 200667 w 410813"/>
                  <a:gd name="connsiteY32" fmla="*/ 137255 h 137255"/>
                  <a:gd name="connsiteX33" fmla="*/ 141352 w 410813"/>
                  <a:gd name="connsiteY33" fmla="*/ 133280 h 137255"/>
                  <a:gd name="connsiteX34" fmla="*/ 141352 w 410813"/>
                  <a:gd name="connsiteY34" fmla="*/ 85467 h 137255"/>
                  <a:gd name="connsiteX35" fmla="*/ 150331 w 410813"/>
                  <a:gd name="connsiteY35" fmla="*/ 74273 h 137255"/>
                  <a:gd name="connsiteX36" fmla="*/ 91374 w 410813"/>
                  <a:gd name="connsiteY36" fmla="*/ 74273 h 137255"/>
                  <a:gd name="connsiteX37" fmla="*/ 123774 w 410813"/>
                  <a:gd name="connsiteY37" fmla="*/ 74273 h 137255"/>
                  <a:gd name="connsiteX38" fmla="*/ 131874 w 410813"/>
                  <a:gd name="connsiteY38" fmla="*/ 84372 h 137255"/>
                  <a:gd name="connsiteX39" fmla="*/ 131874 w 410813"/>
                  <a:gd name="connsiteY39" fmla="*/ 132644 h 137255"/>
                  <a:gd name="connsiteX40" fmla="*/ 124441 w 410813"/>
                  <a:gd name="connsiteY40" fmla="*/ 132146 h 137255"/>
                  <a:gd name="connsiteX41" fmla="*/ 83274 w 410813"/>
                  <a:gd name="connsiteY41" fmla="*/ 122931 h 137255"/>
                  <a:gd name="connsiteX42" fmla="*/ 83274 w 410813"/>
                  <a:gd name="connsiteY42" fmla="*/ 84372 h 137255"/>
                  <a:gd name="connsiteX43" fmla="*/ 91374 w 410813"/>
                  <a:gd name="connsiteY43" fmla="*/ 74273 h 137255"/>
                  <a:gd name="connsiteX44" fmla="*/ 39069 w 410813"/>
                  <a:gd name="connsiteY44" fmla="*/ 74273 h 137255"/>
                  <a:gd name="connsiteX45" fmla="*/ 66850 w 410813"/>
                  <a:gd name="connsiteY45" fmla="*/ 74273 h 137255"/>
                  <a:gd name="connsiteX46" fmla="*/ 73796 w 410813"/>
                  <a:gd name="connsiteY46" fmla="*/ 82933 h 137255"/>
                  <a:gd name="connsiteX47" fmla="*/ 73796 w 410813"/>
                  <a:gd name="connsiteY47" fmla="*/ 120810 h 137255"/>
                  <a:gd name="connsiteX48" fmla="*/ 58325 w 410813"/>
                  <a:gd name="connsiteY48" fmla="*/ 117347 h 137255"/>
                  <a:gd name="connsiteX49" fmla="*/ 32124 w 410813"/>
                  <a:gd name="connsiteY49" fmla="*/ 104445 h 137255"/>
                  <a:gd name="connsiteX50" fmla="*/ 32124 w 410813"/>
                  <a:gd name="connsiteY50" fmla="*/ 82933 h 137255"/>
                  <a:gd name="connsiteX51" fmla="*/ 39069 w 410813"/>
                  <a:gd name="connsiteY51" fmla="*/ 74273 h 137255"/>
                  <a:gd name="connsiteX52" fmla="*/ 902 w 410813"/>
                  <a:gd name="connsiteY52" fmla="*/ 74273 h 137255"/>
                  <a:gd name="connsiteX53" fmla="*/ 15700 w 410813"/>
                  <a:gd name="connsiteY53" fmla="*/ 74273 h 137255"/>
                  <a:gd name="connsiteX54" fmla="*/ 22645 w 410813"/>
                  <a:gd name="connsiteY54" fmla="*/ 82933 h 137255"/>
                  <a:gd name="connsiteX55" fmla="*/ 22645 w 410813"/>
                  <a:gd name="connsiteY55" fmla="*/ 99778 h 137255"/>
                  <a:gd name="connsiteX56" fmla="*/ 13747 w 410813"/>
                  <a:gd name="connsiteY56" fmla="*/ 95396 h 137255"/>
                  <a:gd name="connsiteX57" fmla="*/ 388167 w 410813"/>
                  <a:gd name="connsiteY57" fmla="*/ 37255 h 137255"/>
                  <a:gd name="connsiteX58" fmla="*/ 397065 w 410813"/>
                  <a:gd name="connsiteY58" fmla="*/ 41636 h 137255"/>
                  <a:gd name="connsiteX59" fmla="*/ 410813 w 410813"/>
                  <a:gd name="connsiteY59" fmla="*/ 64243 h 137255"/>
                  <a:gd name="connsiteX60" fmla="*/ 395536 w 410813"/>
                  <a:gd name="connsiteY60" fmla="*/ 64243 h 137255"/>
                  <a:gd name="connsiteX61" fmla="*/ 388167 w 410813"/>
                  <a:gd name="connsiteY61" fmla="*/ 55056 h 137255"/>
                  <a:gd name="connsiteX62" fmla="*/ 22645 w 410813"/>
                  <a:gd name="connsiteY62" fmla="*/ 37255 h 137255"/>
                  <a:gd name="connsiteX63" fmla="*/ 22645 w 410813"/>
                  <a:gd name="connsiteY63" fmla="*/ 55056 h 137255"/>
                  <a:gd name="connsiteX64" fmla="*/ 15277 w 410813"/>
                  <a:gd name="connsiteY64" fmla="*/ 64243 h 137255"/>
                  <a:gd name="connsiteX65" fmla="*/ 0 w 410813"/>
                  <a:gd name="connsiteY65" fmla="*/ 64243 h 137255"/>
                  <a:gd name="connsiteX66" fmla="*/ 13747 w 410813"/>
                  <a:gd name="connsiteY66" fmla="*/ 41636 h 137255"/>
                  <a:gd name="connsiteX67" fmla="*/ 337017 w 410813"/>
                  <a:gd name="connsiteY67" fmla="*/ 16222 h 137255"/>
                  <a:gd name="connsiteX68" fmla="*/ 352488 w 410813"/>
                  <a:gd name="connsiteY68" fmla="*/ 19685 h 137255"/>
                  <a:gd name="connsiteX69" fmla="*/ 378689 w 410813"/>
                  <a:gd name="connsiteY69" fmla="*/ 32587 h 137255"/>
                  <a:gd name="connsiteX70" fmla="*/ 378689 w 410813"/>
                  <a:gd name="connsiteY70" fmla="*/ 55056 h 137255"/>
                  <a:gd name="connsiteX71" fmla="*/ 371321 w 410813"/>
                  <a:gd name="connsiteY71" fmla="*/ 64243 h 137255"/>
                  <a:gd name="connsiteX72" fmla="*/ 344386 w 410813"/>
                  <a:gd name="connsiteY72" fmla="*/ 64243 h 137255"/>
                  <a:gd name="connsiteX73" fmla="*/ 337017 w 410813"/>
                  <a:gd name="connsiteY73" fmla="*/ 55056 h 137255"/>
                  <a:gd name="connsiteX74" fmla="*/ 73796 w 410813"/>
                  <a:gd name="connsiteY74" fmla="*/ 16222 h 137255"/>
                  <a:gd name="connsiteX75" fmla="*/ 73796 w 410813"/>
                  <a:gd name="connsiteY75" fmla="*/ 55056 h 137255"/>
                  <a:gd name="connsiteX76" fmla="*/ 66427 w 410813"/>
                  <a:gd name="connsiteY76" fmla="*/ 64243 h 137255"/>
                  <a:gd name="connsiteX77" fmla="*/ 39492 w 410813"/>
                  <a:gd name="connsiteY77" fmla="*/ 64243 h 137255"/>
                  <a:gd name="connsiteX78" fmla="*/ 32124 w 410813"/>
                  <a:gd name="connsiteY78" fmla="*/ 55056 h 137255"/>
                  <a:gd name="connsiteX79" fmla="*/ 32124 w 410813"/>
                  <a:gd name="connsiteY79" fmla="*/ 32587 h 137255"/>
                  <a:gd name="connsiteX80" fmla="*/ 58325 w 410813"/>
                  <a:gd name="connsiteY80" fmla="*/ 19685 h 137255"/>
                  <a:gd name="connsiteX81" fmla="*/ 281063 w 410813"/>
                  <a:gd name="connsiteY81" fmla="*/ 4530 h 137255"/>
                  <a:gd name="connsiteX82" fmla="*/ 286371 w 410813"/>
                  <a:gd name="connsiteY82" fmla="*/ 4886 h 137255"/>
                  <a:gd name="connsiteX83" fmla="*/ 327539 w 410813"/>
                  <a:gd name="connsiteY83" fmla="*/ 14101 h 137255"/>
                  <a:gd name="connsiteX84" fmla="*/ 327539 w 410813"/>
                  <a:gd name="connsiteY84" fmla="*/ 53529 h 137255"/>
                  <a:gd name="connsiteX85" fmla="*/ 318945 w 410813"/>
                  <a:gd name="connsiteY85" fmla="*/ 64243 h 137255"/>
                  <a:gd name="connsiteX86" fmla="*/ 287533 w 410813"/>
                  <a:gd name="connsiteY86" fmla="*/ 64243 h 137255"/>
                  <a:gd name="connsiteX87" fmla="*/ 278939 w 410813"/>
                  <a:gd name="connsiteY87" fmla="*/ 53529 h 137255"/>
                  <a:gd name="connsiteX88" fmla="*/ 278939 w 410813"/>
                  <a:gd name="connsiteY88" fmla="*/ 7178 h 137255"/>
                  <a:gd name="connsiteX89" fmla="*/ 129750 w 410813"/>
                  <a:gd name="connsiteY89" fmla="*/ 4530 h 137255"/>
                  <a:gd name="connsiteX90" fmla="*/ 131874 w 410813"/>
                  <a:gd name="connsiteY90" fmla="*/ 7178 h 137255"/>
                  <a:gd name="connsiteX91" fmla="*/ 131874 w 410813"/>
                  <a:gd name="connsiteY91" fmla="*/ 53529 h 137255"/>
                  <a:gd name="connsiteX92" fmla="*/ 123280 w 410813"/>
                  <a:gd name="connsiteY92" fmla="*/ 64243 h 137255"/>
                  <a:gd name="connsiteX93" fmla="*/ 91868 w 410813"/>
                  <a:gd name="connsiteY93" fmla="*/ 64243 h 137255"/>
                  <a:gd name="connsiteX94" fmla="*/ 83274 w 410813"/>
                  <a:gd name="connsiteY94" fmla="*/ 53529 h 137255"/>
                  <a:gd name="connsiteX95" fmla="*/ 83274 w 410813"/>
                  <a:gd name="connsiteY95" fmla="*/ 14101 h 137255"/>
                  <a:gd name="connsiteX96" fmla="*/ 124441 w 410813"/>
                  <a:gd name="connsiteY96" fmla="*/ 4886 h 137255"/>
                  <a:gd name="connsiteX97" fmla="*/ 213470 w 410813"/>
                  <a:gd name="connsiteY97" fmla="*/ 0 h 137255"/>
                  <a:gd name="connsiteX98" fmla="*/ 267924 w 410813"/>
                  <a:gd name="connsiteY98" fmla="*/ 3649 h 137255"/>
                  <a:gd name="connsiteX99" fmla="*/ 269461 w 410813"/>
                  <a:gd name="connsiteY99" fmla="*/ 8274 h 137255"/>
                  <a:gd name="connsiteX100" fmla="*/ 269461 w 410813"/>
                  <a:gd name="connsiteY100" fmla="*/ 52367 h 137255"/>
                  <a:gd name="connsiteX101" fmla="*/ 259936 w 410813"/>
                  <a:gd name="connsiteY101" fmla="*/ 64243 h 137255"/>
                  <a:gd name="connsiteX102" fmla="*/ 219671 w 410813"/>
                  <a:gd name="connsiteY102" fmla="*/ 64243 h 137255"/>
                  <a:gd name="connsiteX103" fmla="*/ 210146 w 410813"/>
                  <a:gd name="connsiteY103" fmla="*/ 52367 h 137255"/>
                  <a:gd name="connsiteX104" fmla="*/ 210146 w 410813"/>
                  <a:gd name="connsiteY104" fmla="*/ 8274 h 137255"/>
                  <a:gd name="connsiteX105" fmla="*/ 212776 w 410813"/>
                  <a:gd name="connsiteY105" fmla="*/ 358 h 137255"/>
                  <a:gd name="connsiteX106" fmla="*/ 197343 w 410813"/>
                  <a:gd name="connsiteY106" fmla="*/ 0 h 137255"/>
                  <a:gd name="connsiteX107" fmla="*/ 198037 w 410813"/>
                  <a:gd name="connsiteY107" fmla="*/ 358 h 137255"/>
                  <a:gd name="connsiteX108" fmla="*/ 200667 w 410813"/>
                  <a:gd name="connsiteY108" fmla="*/ 8274 h 137255"/>
                  <a:gd name="connsiteX109" fmla="*/ 200667 w 410813"/>
                  <a:gd name="connsiteY109" fmla="*/ 52367 h 137255"/>
                  <a:gd name="connsiteX110" fmla="*/ 191142 w 410813"/>
                  <a:gd name="connsiteY110" fmla="*/ 64243 h 137255"/>
                  <a:gd name="connsiteX111" fmla="*/ 150877 w 410813"/>
                  <a:gd name="connsiteY111" fmla="*/ 64243 h 137255"/>
                  <a:gd name="connsiteX112" fmla="*/ 141352 w 410813"/>
                  <a:gd name="connsiteY112" fmla="*/ 52367 h 137255"/>
                  <a:gd name="connsiteX113" fmla="*/ 141352 w 410813"/>
                  <a:gd name="connsiteY113" fmla="*/ 8274 h 137255"/>
                  <a:gd name="connsiteX114" fmla="*/ 142889 w 410813"/>
                  <a:gd name="connsiteY114" fmla="*/ 3649 h 137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</a:cxnLst>
                <a:rect l="l" t="t" r="r" b="b"/>
                <a:pathLst>
                  <a:path w="410813" h="137255">
                    <a:moveTo>
                      <a:pt x="395113" y="74273"/>
                    </a:moveTo>
                    <a:lnTo>
                      <a:pt x="409911" y="74273"/>
                    </a:lnTo>
                    <a:lnTo>
                      <a:pt x="397065" y="95396"/>
                    </a:lnTo>
                    <a:lnTo>
                      <a:pt x="388167" y="99778"/>
                    </a:lnTo>
                    <a:lnTo>
                      <a:pt x="388167" y="82933"/>
                    </a:lnTo>
                    <a:cubicBezTo>
                      <a:pt x="388167" y="78150"/>
                      <a:pt x="391277" y="74273"/>
                      <a:pt x="395113" y="74273"/>
                    </a:cubicBezTo>
                    <a:close/>
                    <a:moveTo>
                      <a:pt x="343963" y="74273"/>
                    </a:moveTo>
                    <a:lnTo>
                      <a:pt x="371744" y="74273"/>
                    </a:lnTo>
                    <a:cubicBezTo>
                      <a:pt x="375580" y="74273"/>
                      <a:pt x="378689" y="78150"/>
                      <a:pt x="378689" y="82933"/>
                    </a:cubicBezTo>
                    <a:lnTo>
                      <a:pt x="378689" y="104445"/>
                    </a:lnTo>
                    <a:lnTo>
                      <a:pt x="352488" y="117347"/>
                    </a:lnTo>
                    <a:lnTo>
                      <a:pt x="337017" y="120810"/>
                    </a:lnTo>
                    <a:lnTo>
                      <a:pt x="337017" y="82933"/>
                    </a:lnTo>
                    <a:cubicBezTo>
                      <a:pt x="337017" y="78150"/>
                      <a:pt x="340127" y="74273"/>
                      <a:pt x="343963" y="74273"/>
                    </a:cubicBezTo>
                    <a:close/>
                    <a:moveTo>
                      <a:pt x="287039" y="74273"/>
                    </a:moveTo>
                    <a:lnTo>
                      <a:pt x="319439" y="74273"/>
                    </a:lnTo>
                    <a:cubicBezTo>
                      <a:pt x="323912" y="74273"/>
                      <a:pt x="327539" y="78794"/>
                      <a:pt x="327539" y="84372"/>
                    </a:cubicBezTo>
                    <a:lnTo>
                      <a:pt x="327539" y="122931"/>
                    </a:lnTo>
                    <a:lnTo>
                      <a:pt x="286371" y="132146"/>
                    </a:lnTo>
                    <a:lnTo>
                      <a:pt x="278939" y="132644"/>
                    </a:lnTo>
                    <a:lnTo>
                      <a:pt x="278939" y="84372"/>
                    </a:lnTo>
                    <a:cubicBezTo>
                      <a:pt x="278939" y="78794"/>
                      <a:pt x="282566" y="74273"/>
                      <a:pt x="287039" y="74273"/>
                    </a:cubicBezTo>
                    <a:close/>
                    <a:moveTo>
                      <a:pt x="219124" y="74273"/>
                    </a:moveTo>
                    <a:lnTo>
                      <a:pt x="260482" y="74273"/>
                    </a:lnTo>
                    <a:cubicBezTo>
                      <a:pt x="265441" y="74273"/>
                      <a:pt x="269461" y="79285"/>
                      <a:pt x="269461" y="85467"/>
                    </a:cubicBezTo>
                    <a:lnTo>
                      <a:pt x="269461" y="133280"/>
                    </a:lnTo>
                    <a:lnTo>
                      <a:pt x="210146" y="137255"/>
                    </a:lnTo>
                    <a:lnTo>
                      <a:pt x="210146" y="85467"/>
                    </a:lnTo>
                    <a:cubicBezTo>
                      <a:pt x="210146" y="79285"/>
                      <a:pt x="214166" y="74273"/>
                      <a:pt x="219124" y="74273"/>
                    </a:cubicBezTo>
                    <a:close/>
                    <a:moveTo>
                      <a:pt x="150331" y="74273"/>
                    </a:moveTo>
                    <a:lnTo>
                      <a:pt x="191689" y="74273"/>
                    </a:lnTo>
                    <a:cubicBezTo>
                      <a:pt x="196647" y="74273"/>
                      <a:pt x="200667" y="79285"/>
                      <a:pt x="200667" y="85467"/>
                    </a:cubicBezTo>
                    <a:lnTo>
                      <a:pt x="200667" y="137255"/>
                    </a:lnTo>
                    <a:lnTo>
                      <a:pt x="141352" y="133280"/>
                    </a:lnTo>
                    <a:lnTo>
                      <a:pt x="141352" y="85467"/>
                    </a:lnTo>
                    <a:cubicBezTo>
                      <a:pt x="141352" y="79285"/>
                      <a:pt x="145372" y="74273"/>
                      <a:pt x="150331" y="74273"/>
                    </a:cubicBezTo>
                    <a:close/>
                    <a:moveTo>
                      <a:pt x="91374" y="74273"/>
                    </a:moveTo>
                    <a:lnTo>
                      <a:pt x="123774" y="74273"/>
                    </a:lnTo>
                    <a:cubicBezTo>
                      <a:pt x="128247" y="74273"/>
                      <a:pt x="131874" y="78794"/>
                      <a:pt x="131874" y="84372"/>
                    </a:cubicBezTo>
                    <a:lnTo>
                      <a:pt x="131874" y="132644"/>
                    </a:lnTo>
                    <a:lnTo>
                      <a:pt x="124441" y="132146"/>
                    </a:lnTo>
                    <a:lnTo>
                      <a:pt x="83274" y="122931"/>
                    </a:lnTo>
                    <a:lnTo>
                      <a:pt x="83274" y="84372"/>
                    </a:lnTo>
                    <a:cubicBezTo>
                      <a:pt x="83274" y="78794"/>
                      <a:pt x="86901" y="74273"/>
                      <a:pt x="91374" y="74273"/>
                    </a:cubicBezTo>
                    <a:close/>
                    <a:moveTo>
                      <a:pt x="39069" y="74273"/>
                    </a:moveTo>
                    <a:lnTo>
                      <a:pt x="66850" y="74273"/>
                    </a:lnTo>
                    <a:cubicBezTo>
                      <a:pt x="70686" y="74273"/>
                      <a:pt x="73796" y="78150"/>
                      <a:pt x="73796" y="82933"/>
                    </a:cubicBezTo>
                    <a:lnTo>
                      <a:pt x="73796" y="120810"/>
                    </a:lnTo>
                    <a:lnTo>
                      <a:pt x="58325" y="117347"/>
                    </a:lnTo>
                    <a:lnTo>
                      <a:pt x="32124" y="104445"/>
                    </a:lnTo>
                    <a:lnTo>
                      <a:pt x="32124" y="82933"/>
                    </a:lnTo>
                    <a:cubicBezTo>
                      <a:pt x="32124" y="78150"/>
                      <a:pt x="35233" y="74273"/>
                      <a:pt x="39069" y="74273"/>
                    </a:cubicBezTo>
                    <a:close/>
                    <a:moveTo>
                      <a:pt x="902" y="74273"/>
                    </a:moveTo>
                    <a:lnTo>
                      <a:pt x="15700" y="74273"/>
                    </a:lnTo>
                    <a:cubicBezTo>
                      <a:pt x="19536" y="74273"/>
                      <a:pt x="22645" y="78150"/>
                      <a:pt x="22645" y="82933"/>
                    </a:cubicBezTo>
                    <a:lnTo>
                      <a:pt x="22645" y="99778"/>
                    </a:lnTo>
                    <a:lnTo>
                      <a:pt x="13747" y="95396"/>
                    </a:lnTo>
                    <a:close/>
                    <a:moveTo>
                      <a:pt x="388167" y="37255"/>
                    </a:moveTo>
                    <a:lnTo>
                      <a:pt x="397065" y="41636"/>
                    </a:lnTo>
                    <a:lnTo>
                      <a:pt x="410813" y="64243"/>
                    </a:lnTo>
                    <a:lnTo>
                      <a:pt x="395536" y="64243"/>
                    </a:lnTo>
                    <a:cubicBezTo>
                      <a:pt x="391466" y="64243"/>
                      <a:pt x="388167" y="60130"/>
                      <a:pt x="388167" y="55056"/>
                    </a:cubicBezTo>
                    <a:close/>
                    <a:moveTo>
                      <a:pt x="22645" y="37255"/>
                    </a:moveTo>
                    <a:lnTo>
                      <a:pt x="22645" y="55056"/>
                    </a:lnTo>
                    <a:cubicBezTo>
                      <a:pt x="22645" y="60130"/>
                      <a:pt x="19346" y="64243"/>
                      <a:pt x="15277" y="64243"/>
                    </a:cubicBezTo>
                    <a:lnTo>
                      <a:pt x="0" y="64243"/>
                    </a:lnTo>
                    <a:lnTo>
                      <a:pt x="13747" y="41636"/>
                    </a:lnTo>
                    <a:close/>
                    <a:moveTo>
                      <a:pt x="337017" y="16222"/>
                    </a:moveTo>
                    <a:lnTo>
                      <a:pt x="352488" y="19685"/>
                    </a:lnTo>
                    <a:lnTo>
                      <a:pt x="378689" y="32587"/>
                    </a:lnTo>
                    <a:lnTo>
                      <a:pt x="378689" y="55056"/>
                    </a:lnTo>
                    <a:cubicBezTo>
                      <a:pt x="378689" y="60130"/>
                      <a:pt x="375390" y="64243"/>
                      <a:pt x="371321" y="64243"/>
                    </a:cubicBezTo>
                    <a:lnTo>
                      <a:pt x="344386" y="64243"/>
                    </a:lnTo>
                    <a:cubicBezTo>
                      <a:pt x="340316" y="64243"/>
                      <a:pt x="337017" y="60130"/>
                      <a:pt x="337017" y="55056"/>
                    </a:cubicBezTo>
                    <a:close/>
                    <a:moveTo>
                      <a:pt x="73796" y="16222"/>
                    </a:moveTo>
                    <a:lnTo>
                      <a:pt x="73796" y="55056"/>
                    </a:lnTo>
                    <a:cubicBezTo>
                      <a:pt x="73796" y="60130"/>
                      <a:pt x="70497" y="64243"/>
                      <a:pt x="66427" y="64243"/>
                    </a:cubicBezTo>
                    <a:lnTo>
                      <a:pt x="39492" y="64243"/>
                    </a:lnTo>
                    <a:cubicBezTo>
                      <a:pt x="35423" y="64243"/>
                      <a:pt x="32124" y="60130"/>
                      <a:pt x="32124" y="55056"/>
                    </a:cubicBezTo>
                    <a:lnTo>
                      <a:pt x="32124" y="32587"/>
                    </a:lnTo>
                    <a:lnTo>
                      <a:pt x="58325" y="19685"/>
                    </a:lnTo>
                    <a:close/>
                    <a:moveTo>
                      <a:pt x="281063" y="4530"/>
                    </a:moveTo>
                    <a:lnTo>
                      <a:pt x="286371" y="4886"/>
                    </a:lnTo>
                    <a:lnTo>
                      <a:pt x="327539" y="14101"/>
                    </a:lnTo>
                    <a:lnTo>
                      <a:pt x="327539" y="53529"/>
                    </a:lnTo>
                    <a:cubicBezTo>
                      <a:pt x="327539" y="59446"/>
                      <a:pt x="323691" y="64243"/>
                      <a:pt x="318945" y="64243"/>
                    </a:cubicBezTo>
                    <a:lnTo>
                      <a:pt x="287533" y="64243"/>
                    </a:lnTo>
                    <a:cubicBezTo>
                      <a:pt x="282787" y="64243"/>
                      <a:pt x="278939" y="59446"/>
                      <a:pt x="278939" y="53529"/>
                    </a:cubicBezTo>
                    <a:lnTo>
                      <a:pt x="278939" y="7178"/>
                    </a:lnTo>
                    <a:close/>
                    <a:moveTo>
                      <a:pt x="129750" y="4530"/>
                    </a:moveTo>
                    <a:lnTo>
                      <a:pt x="131874" y="7178"/>
                    </a:lnTo>
                    <a:lnTo>
                      <a:pt x="131874" y="53529"/>
                    </a:lnTo>
                    <a:cubicBezTo>
                      <a:pt x="131874" y="59446"/>
                      <a:pt x="128026" y="64243"/>
                      <a:pt x="123280" y="64243"/>
                    </a:cubicBezTo>
                    <a:lnTo>
                      <a:pt x="91868" y="64243"/>
                    </a:lnTo>
                    <a:cubicBezTo>
                      <a:pt x="87122" y="64243"/>
                      <a:pt x="83274" y="59446"/>
                      <a:pt x="83274" y="53529"/>
                    </a:cubicBezTo>
                    <a:lnTo>
                      <a:pt x="83274" y="14101"/>
                    </a:lnTo>
                    <a:lnTo>
                      <a:pt x="124441" y="4886"/>
                    </a:lnTo>
                    <a:close/>
                    <a:moveTo>
                      <a:pt x="213470" y="0"/>
                    </a:moveTo>
                    <a:lnTo>
                      <a:pt x="267924" y="3649"/>
                    </a:lnTo>
                    <a:lnTo>
                      <a:pt x="269461" y="8274"/>
                    </a:lnTo>
                    <a:lnTo>
                      <a:pt x="269461" y="52367"/>
                    </a:lnTo>
                    <a:cubicBezTo>
                      <a:pt x="269461" y="58926"/>
                      <a:pt x="265196" y="64243"/>
                      <a:pt x="259936" y="64243"/>
                    </a:cubicBezTo>
                    <a:lnTo>
                      <a:pt x="219671" y="64243"/>
                    </a:lnTo>
                    <a:cubicBezTo>
                      <a:pt x="214410" y="64243"/>
                      <a:pt x="210146" y="58926"/>
                      <a:pt x="210146" y="52367"/>
                    </a:cubicBezTo>
                    <a:lnTo>
                      <a:pt x="210146" y="8274"/>
                    </a:lnTo>
                    <a:cubicBezTo>
                      <a:pt x="210146" y="5183"/>
                      <a:pt x="211151" y="2384"/>
                      <a:pt x="212776" y="358"/>
                    </a:cubicBezTo>
                    <a:close/>
                    <a:moveTo>
                      <a:pt x="197343" y="0"/>
                    </a:moveTo>
                    <a:lnTo>
                      <a:pt x="198037" y="358"/>
                    </a:lnTo>
                    <a:cubicBezTo>
                      <a:pt x="199662" y="2384"/>
                      <a:pt x="200667" y="5183"/>
                      <a:pt x="200667" y="8274"/>
                    </a:cubicBezTo>
                    <a:lnTo>
                      <a:pt x="200667" y="52367"/>
                    </a:lnTo>
                    <a:cubicBezTo>
                      <a:pt x="200667" y="58926"/>
                      <a:pt x="196403" y="64243"/>
                      <a:pt x="191142" y="64243"/>
                    </a:cubicBezTo>
                    <a:lnTo>
                      <a:pt x="150877" y="64243"/>
                    </a:lnTo>
                    <a:cubicBezTo>
                      <a:pt x="145617" y="64243"/>
                      <a:pt x="141352" y="58926"/>
                      <a:pt x="141352" y="52367"/>
                    </a:cubicBezTo>
                    <a:lnTo>
                      <a:pt x="141352" y="8274"/>
                    </a:lnTo>
                    <a:lnTo>
                      <a:pt x="142889" y="364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5C89DABF-CCE6-475F-9AE7-AFEA6AB94EC9}"/>
                  </a:ext>
                </a:extLst>
              </p:cNvPr>
              <p:cNvSpPr/>
              <p:nvPr/>
            </p:nvSpPr>
            <p:spPr>
              <a:xfrm rot="5400000">
                <a:off x="2208878" y="2059160"/>
                <a:ext cx="152366" cy="201236"/>
              </a:xfrm>
              <a:custGeom>
                <a:avLst/>
                <a:gdLst>
                  <a:gd name="connsiteX0" fmla="*/ 0 w 190595"/>
                  <a:gd name="connsiteY0" fmla="*/ 125196 h 125196"/>
                  <a:gd name="connsiteX1" fmla="*/ 72614 w 190595"/>
                  <a:gd name="connsiteY1" fmla="*/ 0 h 125196"/>
                  <a:gd name="connsiteX2" fmla="*/ 117982 w 190595"/>
                  <a:gd name="connsiteY2" fmla="*/ 0 h 125196"/>
                  <a:gd name="connsiteX3" fmla="*/ 190595 w 190595"/>
                  <a:gd name="connsiteY3" fmla="*/ 125196 h 125196"/>
                  <a:gd name="connsiteX4" fmla="*/ 146401 w 190595"/>
                  <a:gd name="connsiteY4" fmla="*/ 125196 h 125196"/>
                  <a:gd name="connsiteX5" fmla="*/ 95300 w 190595"/>
                  <a:gd name="connsiteY5" fmla="*/ 37091 h 125196"/>
                  <a:gd name="connsiteX6" fmla="*/ 44199 w 190595"/>
                  <a:gd name="connsiteY6" fmla="*/ 125196 h 125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95" h="125196">
                    <a:moveTo>
                      <a:pt x="0" y="125196"/>
                    </a:moveTo>
                    <a:lnTo>
                      <a:pt x="72614" y="0"/>
                    </a:lnTo>
                    <a:lnTo>
                      <a:pt x="117982" y="0"/>
                    </a:lnTo>
                    <a:lnTo>
                      <a:pt x="190595" y="125196"/>
                    </a:lnTo>
                    <a:lnTo>
                      <a:pt x="146401" y="125196"/>
                    </a:lnTo>
                    <a:lnTo>
                      <a:pt x="95300" y="37091"/>
                    </a:lnTo>
                    <a:lnTo>
                      <a:pt x="44199" y="125196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39DC554B-CA47-4C29-963F-40BE335E12D3}"/>
                  </a:ext>
                </a:extLst>
              </p:cNvPr>
              <p:cNvSpPr/>
              <p:nvPr/>
            </p:nvSpPr>
            <p:spPr>
              <a:xfrm rot="16200000" flipH="1">
                <a:off x="2547951" y="2059159"/>
                <a:ext cx="152366" cy="201238"/>
              </a:xfrm>
              <a:custGeom>
                <a:avLst/>
                <a:gdLst>
                  <a:gd name="connsiteX0" fmla="*/ 0 w 190595"/>
                  <a:gd name="connsiteY0" fmla="*/ 125196 h 125196"/>
                  <a:gd name="connsiteX1" fmla="*/ 72614 w 190595"/>
                  <a:gd name="connsiteY1" fmla="*/ 0 h 125196"/>
                  <a:gd name="connsiteX2" fmla="*/ 117982 w 190595"/>
                  <a:gd name="connsiteY2" fmla="*/ 0 h 125196"/>
                  <a:gd name="connsiteX3" fmla="*/ 190595 w 190595"/>
                  <a:gd name="connsiteY3" fmla="*/ 125196 h 125196"/>
                  <a:gd name="connsiteX4" fmla="*/ 146401 w 190595"/>
                  <a:gd name="connsiteY4" fmla="*/ 125196 h 125196"/>
                  <a:gd name="connsiteX5" fmla="*/ 95300 w 190595"/>
                  <a:gd name="connsiteY5" fmla="*/ 37091 h 125196"/>
                  <a:gd name="connsiteX6" fmla="*/ 44199 w 190595"/>
                  <a:gd name="connsiteY6" fmla="*/ 125196 h 125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95" h="125196">
                    <a:moveTo>
                      <a:pt x="0" y="125196"/>
                    </a:moveTo>
                    <a:lnTo>
                      <a:pt x="72614" y="0"/>
                    </a:lnTo>
                    <a:lnTo>
                      <a:pt x="117982" y="0"/>
                    </a:lnTo>
                    <a:lnTo>
                      <a:pt x="190595" y="125196"/>
                    </a:lnTo>
                    <a:lnTo>
                      <a:pt x="146401" y="125196"/>
                    </a:lnTo>
                    <a:lnTo>
                      <a:pt x="95300" y="37091"/>
                    </a:lnTo>
                    <a:lnTo>
                      <a:pt x="44199" y="125196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8" name="グループ化 157">
                <a:extLst>
                  <a:ext uri="{FF2B5EF4-FFF2-40B4-BE49-F238E27FC236}">
                    <a16:creationId xmlns:a16="http://schemas.microsoft.com/office/drawing/2014/main" id="{3D274AC6-6662-46D9-8015-95C85DE438E8}"/>
                  </a:ext>
                </a:extLst>
              </p:cNvPr>
              <p:cNvGrpSpPr/>
              <p:nvPr/>
            </p:nvGrpSpPr>
            <p:grpSpPr>
              <a:xfrm>
                <a:off x="2344677" y="2218890"/>
                <a:ext cx="212786" cy="107106"/>
                <a:chOff x="3225740" y="1685615"/>
                <a:chExt cx="317560" cy="159844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1FC15412-F830-4D19-9309-051AF417CA01}"/>
                    </a:ext>
                  </a:extLst>
                </p:cNvPr>
                <p:cNvSpPr/>
                <p:nvPr/>
              </p:nvSpPr>
              <p:spPr>
                <a:xfrm>
                  <a:off x="3225740" y="1685615"/>
                  <a:ext cx="317560" cy="159844"/>
                </a:xfrm>
                <a:custGeom>
                  <a:avLst/>
                  <a:gdLst>
                    <a:gd name="connsiteX0" fmla="*/ 85800 w 317560"/>
                    <a:gd name="connsiteY0" fmla="*/ 0 h 159844"/>
                    <a:gd name="connsiteX1" fmla="*/ 96976 w 317560"/>
                    <a:gd name="connsiteY1" fmla="*/ 2803 h 159844"/>
                    <a:gd name="connsiteX2" fmla="*/ 158780 w 317560"/>
                    <a:gd name="connsiteY2" fmla="*/ 7444 h 159844"/>
                    <a:gd name="connsiteX3" fmla="*/ 220584 w 317560"/>
                    <a:gd name="connsiteY3" fmla="*/ 2803 h 159844"/>
                    <a:gd name="connsiteX4" fmla="*/ 225793 w 317560"/>
                    <a:gd name="connsiteY4" fmla="*/ 1497 h 159844"/>
                    <a:gd name="connsiteX5" fmla="*/ 268445 w 317560"/>
                    <a:gd name="connsiteY5" fmla="*/ 28790 h 159844"/>
                    <a:gd name="connsiteX6" fmla="*/ 317560 w 317560"/>
                    <a:gd name="connsiteY6" fmla="*/ 100786 h 159844"/>
                    <a:gd name="connsiteX7" fmla="*/ 158780 w 317560"/>
                    <a:gd name="connsiteY7" fmla="*/ 159844 h 159844"/>
                    <a:gd name="connsiteX8" fmla="*/ 0 w 317560"/>
                    <a:gd name="connsiteY8" fmla="*/ 100786 h 159844"/>
                    <a:gd name="connsiteX9" fmla="*/ 43897 w 317560"/>
                    <a:gd name="connsiteY9" fmla="*/ 28790 h 159844"/>
                    <a:gd name="connsiteX0" fmla="*/ 158780 w 317560"/>
                    <a:gd name="connsiteY0" fmla="*/ 7444 h 159844"/>
                    <a:gd name="connsiteX1" fmla="*/ 220584 w 317560"/>
                    <a:gd name="connsiteY1" fmla="*/ 2803 h 159844"/>
                    <a:gd name="connsiteX2" fmla="*/ 225793 w 317560"/>
                    <a:gd name="connsiteY2" fmla="*/ 1497 h 159844"/>
                    <a:gd name="connsiteX3" fmla="*/ 268445 w 317560"/>
                    <a:gd name="connsiteY3" fmla="*/ 28790 h 159844"/>
                    <a:gd name="connsiteX4" fmla="*/ 317560 w 317560"/>
                    <a:gd name="connsiteY4" fmla="*/ 100786 h 159844"/>
                    <a:gd name="connsiteX5" fmla="*/ 158780 w 317560"/>
                    <a:gd name="connsiteY5" fmla="*/ 159844 h 159844"/>
                    <a:gd name="connsiteX6" fmla="*/ 0 w 317560"/>
                    <a:gd name="connsiteY6" fmla="*/ 100786 h 159844"/>
                    <a:gd name="connsiteX7" fmla="*/ 43897 w 317560"/>
                    <a:gd name="connsiteY7" fmla="*/ 28790 h 159844"/>
                    <a:gd name="connsiteX8" fmla="*/ 85800 w 317560"/>
                    <a:gd name="connsiteY8" fmla="*/ 0 h 159844"/>
                    <a:gd name="connsiteX9" fmla="*/ 96976 w 317560"/>
                    <a:gd name="connsiteY9" fmla="*/ 2803 h 159844"/>
                    <a:gd name="connsiteX10" fmla="*/ 250220 w 317560"/>
                    <a:gd name="connsiteY10" fmla="*/ 98884 h 159844"/>
                    <a:gd name="connsiteX0" fmla="*/ 158780 w 317560"/>
                    <a:gd name="connsiteY0" fmla="*/ 7444 h 159844"/>
                    <a:gd name="connsiteX1" fmla="*/ 220584 w 317560"/>
                    <a:gd name="connsiteY1" fmla="*/ 2803 h 159844"/>
                    <a:gd name="connsiteX2" fmla="*/ 225793 w 317560"/>
                    <a:gd name="connsiteY2" fmla="*/ 1497 h 159844"/>
                    <a:gd name="connsiteX3" fmla="*/ 268445 w 317560"/>
                    <a:gd name="connsiteY3" fmla="*/ 28790 h 159844"/>
                    <a:gd name="connsiteX4" fmla="*/ 317560 w 317560"/>
                    <a:gd name="connsiteY4" fmla="*/ 100786 h 159844"/>
                    <a:gd name="connsiteX5" fmla="*/ 158780 w 317560"/>
                    <a:gd name="connsiteY5" fmla="*/ 159844 h 159844"/>
                    <a:gd name="connsiteX6" fmla="*/ 0 w 317560"/>
                    <a:gd name="connsiteY6" fmla="*/ 100786 h 159844"/>
                    <a:gd name="connsiteX7" fmla="*/ 43897 w 317560"/>
                    <a:gd name="connsiteY7" fmla="*/ 28790 h 159844"/>
                    <a:gd name="connsiteX8" fmla="*/ 85800 w 317560"/>
                    <a:gd name="connsiteY8" fmla="*/ 0 h 159844"/>
                    <a:gd name="connsiteX9" fmla="*/ 96976 w 317560"/>
                    <a:gd name="connsiteY9" fmla="*/ 2803 h 159844"/>
                    <a:gd name="connsiteX0" fmla="*/ 220584 w 317560"/>
                    <a:gd name="connsiteY0" fmla="*/ 2803 h 159844"/>
                    <a:gd name="connsiteX1" fmla="*/ 225793 w 317560"/>
                    <a:gd name="connsiteY1" fmla="*/ 1497 h 159844"/>
                    <a:gd name="connsiteX2" fmla="*/ 268445 w 317560"/>
                    <a:gd name="connsiteY2" fmla="*/ 28790 h 159844"/>
                    <a:gd name="connsiteX3" fmla="*/ 317560 w 317560"/>
                    <a:gd name="connsiteY3" fmla="*/ 100786 h 159844"/>
                    <a:gd name="connsiteX4" fmla="*/ 158780 w 317560"/>
                    <a:gd name="connsiteY4" fmla="*/ 159844 h 159844"/>
                    <a:gd name="connsiteX5" fmla="*/ 0 w 317560"/>
                    <a:gd name="connsiteY5" fmla="*/ 100786 h 159844"/>
                    <a:gd name="connsiteX6" fmla="*/ 43897 w 317560"/>
                    <a:gd name="connsiteY6" fmla="*/ 28790 h 159844"/>
                    <a:gd name="connsiteX7" fmla="*/ 85800 w 317560"/>
                    <a:gd name="connsiteY7" fmla="*/ 0 h 159844"/>
                    <a:gd name="connsiteX8" fmla="*/ 96976 w 317560"/>
                    <a:gd name="connsiteY8" fmla="*/ 2803 h 159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7560" h="159844">
                      <a:moveTo>
                        <a:pt x="220584" y="2803"/>
                      </a:moveTo>
                      <a:lnTo>
                        <a:pt x="225793" y="1497"/>
                      </a:lnTo>
                      <a:lnTo>
                        <a:pt x="268445" y="28790"/>
                      </a:lnTo>
                      <a:cubicBezTo>
                        <a:pt x="298483" y="54595"/>
                        <a:pt x="317560" y="84477"/>
                        <a:pt x="317560" y="100786"/>
                      </a:cubicBezTo>
                      <a:cubicBezTo>
                        <a:pt x="317560" y="133403"/>
                        <a:pt x="246471" y="159844"/>
                        <a:pt x="158780" y="159844"/>
                      </a:cubicBezTo>
                      <a:cubicBezTo>
                        <a:pt x="71089" y="159844"/>
                        <a:pt x="0" y="133403"/>
                        <a:pt x="0" y="100786"/>
                      </a:cubicBezTo>
                      <a:cubicBezTo>
                        <a:pt x="0" y="84477"/>
                        <a:pt x="16468" y="54595"/>
                        <a:pt x="43897" y="28790"/>
                      </a:cubicBezTo>
                      <a:lnTo>
                        <a:pt x="85800" y="0"/>
                      </a:lnTo>
                      <a:lnTo>
                        <a:pt x="96976" y="2803"/>
                      </a:lnTo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楕円 161">
                  <a:extLst>
                    <a:ext uri="{FF2B5EF4-FFF2-40B4-BE49-F238E27FC236}">
                      <a16:creationId xmlns:a16="http://schemas.microsoft.com/office/drawing/2014/main" id="{82C6FA50-D1B1-4122-9FD7-A9298F329196}"/>
                    </a:ext>
                  </a:extLst>
                </p:cNvPr>
                <p:cNvSpPr/>
                <p:nvPr/>
              </p:nvSpPr>
              <p:spPr>
                <a:xfrm rot="900000">
                  <a:off x="3257298" y="1767430"/>
                  <a:ext cx="108030" cy="45787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楕円 162">
                  <a:extLst>
                    <a:ext uri="{FF2B5EF4-FFF2-40B4-BE49-F238E27FC236}">
                      <a16:creationId xmlns:a16="http://schemas.microsoft.com/office/drawing/2014/main" id="{4821151F-ADD0-4BE5-8F56-4D3644EAD26A}"/>
                    </a:ext>
                  </a:extLst>
                </p:cNvPr>
                <p:cNvSpPr/>
                <p:nvPr/>
              </p:nvSpPr>
              <p:spPr>
                <a:xfrm rot="20700000" flipH="1">
                  <a:off x="3404938" y="1767430"/>
                  <a:ext cx="108030" cy="45787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9" name="台形 158">
                <a:extLst>
                  <a:ext uri="{FF2B5EF4-FFF2-40B4-BE49-F238E27FC236}">
                    <a16:creationId xmlns:a16="http://schemas.microsoft.com/office/drawing/2014/main" id="{840F8978-6E3A-4679-88BC-D82DCFB14268}"/>
                  </a:ext>
                </a:extLst>
              </p:cNvPr>
              <p:cNvSpPr/>
              <p:nvPr/>
            </p:nvSpPr>
            <p:spPr>
              <a:xfrm rot="7200000">
                <a:off x="2285458" y="1971887"/>
                <a:ext cx="45719" cy="182083"/>
              </a:xfrm>
              <a:prstGeom prst="trapezoid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台形 159">
                <a:extLst>
                  <a:ext uri="{FF2B5EF4-FFF2-40B4-BE49-F238E27FC236}">
                    <a16:creationId xmlns:a16="http://schemas.microsoft.com/office/drawing/2014/main" id="{0941666D-1C7F-463F-93DE-9260F9F67832}"/>
                  </a:ext>
                </a:extLst>
              </p:cNvPr>
              <p:cNvSpPr/>
              <p:nvPr/>
            </p:nvSpPr>
            <p:spPr>
              <a:xfrm rot="14400000" flipH="1">
                <a:off x="2581263" y="1971885"/>
                <a:ext cx="45719" cy="182083"/>
              </a:xfrm>
              <a:prstGeom prst="trapezoid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6" name="楕円 1">
              <a:extLst>
                <a:ext uri="{FF2B5EF4-FFF2-40B4-BE49-F238E27FC236}">
                  <a16:creationId xmlns:a16="http://schemas.microsoft.com/office/drawing/2014/main" id="{2E548561-1BDB-4BD0-AE03-DF27B31F3DFD}"/>
                </a:ext>
              </a:extLst>
            </p:cNvPr>
            <p:cNvSpPr/>
            <p:nvPr/>
          </p:nvSpPr>
          <p:spPr>
            <a:xfrm flipH="1">
              <a:off x="6800724" y="2374055"/>
              <a:ext cx="126904" cy="207106"/>
            </a:xfrm>
            <a:custGeom>
              <a:avLst/>
              <a:gdLst>
                <a:gd name="connsiteX0" fmla="*/ 0 w 1326245"/>
                <a:gd name="connsiteY0" fmla="*/ 663123 h 1326245"/>
                <a:gd name="connsiteX1" fmla="*/ 663123 w 1326245"/>
                <a:gd name="connsiteY1" fmla="*/ 0 h 1326245"/>
                <a:gd name="connsiteX2" fmla="*/ 1326246 w 1326245"/>
                <a:gd name="connsiteY2" fmla="*/ 663123 h 1326245"/>
                <a:gd name="connsiteX3" fmla="*/ 663123 w 1326245"/>
                <a:gd name="connsiteY3" fmla="*/ 1326246 h 1326245"/>
                <a:gd name="connsiteX4" fmla="*/ 0 w 1326245"/>
                <a:gd name="connsiteY4" fmla="*/ 663123 h 1326245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6246" h="2164446">
                  <a:moveTo>
                    <a:pt x="0" y="1501323"/>
                  </a:moveTo>
                  <a:cubicBezTo>
                    <a:pt x="0" y="1135090"/>
                    <a:pt x="334990" y="400050"/>
                    <a:pt x="663123" y="0"/>
                  </a:cubicBezTo>
                  <a:cubicBezTo>
                    <a:pt x="972206" y="381000"/>
                    <a:pt x="1326246" y="1135090"/>
                    <a:pt x="1326246" y="1501323"/>
                  </a:cubicBezTo>
                  <a:cubicBezTo>
                    <a:pt x="1326246" y="1867556"/>
                    <a:pt x="1029356" y="2164446"/>
                    <a:pt x="663123" y="2164446"/>
                  </a:cubicBezTo>
                  <a:cubicBezTo>
                    <a:pt x="296890" y="2164446"/>
                    <a:pt x="0" y="1867556"/>
                    <a:pt x="0" y="1501323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37" name="楕円 1">
              <a:extLst>
                <a:ext uri="{FF2B5EF4-FFF2-40B4-BE49-F238E27FC236}">
                  <a16:creationId xmlns:a16="http://schemas.microsoft.com/office/drawing/2014/main" id="{A0190B78-E932-4EDF-ABFE-47978BE43F7F}"/>
                </a:ext>
              </a:extLst>
            </p:cNvPr>
            <p:cNvSpPr/>
            <p:nvPr/>
          </p:nvSpPr>
          <p:spPr>
            <a:xfrm flipH="1">
              <a:off x="6168264" y="2381675"/>
              <a:ext cx="126904" cy="207106"/>
            </a:xfrm>
            <a:custGeom>
              <a:avLst/>
              <a:gdLst>
                <a:gd name="connsiteX0" fmla="*/ 0 w 1326245"/>
                <a:gd name="connsiteY0" fmla="*/ 663123 h 1326245"/>
                <a:gd name="connsiteX1" fmla="*/ 663123 w 1326245"/>
                <a:gd name="connsiteY1" fmla="*/ 0 h 1326245"/>
                <a:gd name="connsiteX2" fmla="*/ 1326246 w 1326245"/>
                <a:gd name="connsiteY2" fmla="*/ 663123 h 1326245"/>
                <a:gd name="connsiteX3" fmla="*/ 663123 w 1326245"/>
                <a:gd name="connsiteY3" fmla="*/ 1326246 h 1326245"/>
                <a:gd name="connsiteX4" fmla="*/ 0 w 1326245"/>
                <a:gd name="connsiteY4" fmla="*/ 663123 h 1326245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6246" h="2164446">
                  <a:moveTo>
                    <a:pt x="0" y="1501323"/>
                  </a:moveTo>
                  <a:cubicBezTo>
                    <a:pt x="0" y="1135090"/>
                    <a:pt x="334990" y="400050"/>
                    <a:pt x="663123" y="0"/>
                  </a:cubicBezTo>
                  <a:cubicBezTo>
                    <a:pt x="972206" y="381000"/>
                    <a:pt x="1326246" y="1135090"/>
                    <a:pt x="1326246" y="1501323"/>
                  </a:cubicBezTo>
                  <a:cubicBezTo>
                    <a:pt x="1326246" y="1867556"/>
                    <a:pt x="1029356" y="2164446"/>
                    <a:pt x="663123" y="2164446"/>
                  </a:cubicBezTo>
                  <a:cubicBezTo>
                    <a:pt x="296890" y="2164446"/>
                    <a:pt x="0" y="1867556"/>
                    <a:pt x="0" y="1501323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grpSp>
          <p:nvGrpSpPr>
            <p:cNvPr id="138" name="グループ化 137">
              <a:extLst>
                <a:ext uri="{FF2B5EF4-FFF2-40B4-BE49-F238E27FC236}">
                  <a16:creationId xmlns:a16="http://schemas.microsoft.com/office/drawing/2014/main" id="{357CA289-0406-4DAB-8C41-542C613B6189}"/>
                </a:ext>
              </a:extLst>
            </p:cNvPr>
            <p:cNvGrpSpPr/>
            <p:nvPr/>
          </p:nvGrpSpPr>
          <p:grpSpPr>
            <a:xfrm>
              <a:off x="5589477" y="28095"/>
              <a:ext cx="1880560" cy="1891910"/>
              <a:chOff x="1103554" y="4346359"/>
              <a:chExt cx="1880560" cy="2376126"/>
            </a:xfrm>
          </p:grpSpPr>
          <p:sp>
            <p:nvSpPr>
              <p:cNvPr id="140" name="円柱 139">
                <a:extLst>
                  <a:ext uri="{FF2B5EF4-FFF2-40B4-BE49-F238E27FC236}">
                    <a16:creationId xmlns:a16="http://schemas.microsoft.com/office/drawing/2014/main" id="{023921BA-655D-4EBC-B2B3-B1788967D43D}"/>
                  </a:ext>
                </a:extLst>
              </p:cNvPr>
              <p:cNvSpPr/>
              <p:nvPr/>
            </p:nvSpPr>
            <p:spPr>
              <a:xfrm>
                <a:off x="1103554" y="5815109"/>
                <a:ext cx="1880560" cy="907376"/>
              </a:xfrm>
              <a:prstGeom prst="can">
                <a:avLst>
                  <a:gd name="adj" fmla="val 38402"/>
                </a:avLst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円柱 140">
                <a:extLst>
                  <a:ext uri="{FF2B5EF4-FFF2-40B4-BE49-F238E27FC236}">
                    <a16:creationId xmlns:a16="http://schemas.microsoft.com/office/drawing/2014/main" id="{69810B86-C035-4325-B47B-843A67D62482}"/>
                  </a:ext>
                </a:extLst>
              </p:cNvPr>
              <p:cNvSpPr/>
              <p:nvPr/>
            </p:nvSpPr>
            <p:spPr>
              <a:xfrm rot="900000">
                <a:off x="1297803" y="5346383"/>
                <a:ext cx="1313556" cy="648821"/>
              </a:xfrm>
              <a:prstGeom prst="can">
                <a:avLst>
                  <a:gd name="adj" fmla="val 38402"/>
                </a:avLst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円柱 141">
                <a:extLst>
                  <a:ext uri="{FF2B5EF4-FFF2-40B4-BE49-F238E27FC236}">
                    <a16:creationId xmlns:a16="http://schemas.microsoft.com/office/drawing/2014/main" id="{0D38D28D-4F83-457E-BFAA-0256A63BE155}"/>
                  </a:ext>
                </a:extLst>
              </p:cNvPr>
              <p:cNvSpPr/>
              <p:nvPr/>
            </p:nvSpPr>
            <p:spPr>
              <a:xfrm rot="20700000">
                <a:off x="1654212" y="4816626"/>
                <a:ext cx="1085163" cy="593060"/>
              </a:xfrm>
              <a:prstGeom prst="can">
                <a:avLst>
                  <a:gd name="adj" fmla="val 38402"/>
                </a:avLst>
              </a:prstGeom>
              <a:solidFill>
                <a:srgbClr val="FF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円柱 142">
                <a:extLst>
                  <a:ext uri="{FF2B5EF4-FFF2-40B4-BE49-F238E27FC236}">
                    <a16:creationId xmlns:a16="http://schemas.microsoft.com/office/drawing/2014/main" id="{4A9B642A-AE50-4564-AEEF-712D990A4448}"/>
                  </a:ext>
                </a:extLst>
              </p:cNvPr>
              <p:cNvSpPr/>
              <p:nvPr/>
            </p:nvSpPr>
            <p:spPr>
              <a:xfrm rot="900000">
                <a:off x="1627080" y="4346359"/>
                <a:ext cx="854713" cy="504112"/>
              </a:xfrm>
              <a:prstGeom prst="can">
                <a:avLst>
                  <a:gd name="adj" fmla="val 38402"/>
                </a:avLst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テキスト ボックス 143">
                <a:extLst>
                  <a:ext uri="{FF2B5EF4-FFF2-40B4-BE49-F238E27FC236}">
                    <a16:creationId xmlns:a16="http://schemas.microsoft.com/office/drawing/2014/main" id="{B6F6164F-556F-40B4-A610-8EE4558B2D39}"/>
                  </a:ext>
                </a:extLst>
              </p:cNvPr>
              <p:cNvSpPr txBox="1"/>
              <p:nvPr/>
            </p:nvSpPr>
            <p:spPr>
              <a:xfrm>
                <a:off x="1560874" y="6233160"/>
                <a:ext cx="946106" cy="43808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ln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メイリオ" panose="020B0604030504040204" pitchFamily="50" charset="-128"/>
                  </a:rPr>
                  <a:t>10%</a:t>
                </a:r>
                <a:endParaRPr lang="ja-JP" altLang="en-US" b="1" dirty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メイリオ" panose="020B0604030504040204" pitchFamily="50" charset="-128"/>
                </a:endParaRPr>
              </a:p>
            </p:txBody>
          </p:sp>
          <p:sp>
            <p:nvSpPr>
              <p:cNvPr id="145" name="テキスト ボックス 144">
                <a:extLst>
                  <a:ext uri="{FF2B5EF4-FFF2-40B4-BE49-F238E27FC236}">
                    <a16:creationId xmlns:a16="http://schemas.microsoft.com/office/drawing/2014/main" id="{2549A43E-5B4C-4427-BF9F-6D730413AE32}"/>
                  </a:ext>
                </a:extLst>
              </p:cNvPr>
              <p:cNvSpPr txBox="1"/>
              <p:nvPr/>
            </p:nvSpPr>
            <p:spPr>
              <a:xfrm rot="900000">
                <a:off x="1649294" y="5635096"/>
                <a:ext cx="533949" cy="31332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ln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メイリオ" panose="020B0604030504040204" pitchFamily="50" charset="-128"/>
                  </a:rPr>
                  <a:t>8%</a:t>
                </a:r>
                <a:endParaRPr lang="ja-JP" altLang="en-US" b="1" dirty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メイリオ" panose="020B0604030504040204" pitchFamily="50" charset="-128"/>
                </a:endParaRPr>
              </a:p>
            </p:txBody>
          </p:sp>
          <p:sp>
            <p:nvSpPr>
              <p:cNvPr id="146" name="テキスト ボックス 145">
                <a:extLst>
                  <a:ext uri="{FF2B5EF4-FFF2-40B4-BE49-F238E27FC236}">
                    <a16:creationId xmlns:a16="http://schemas.microsoft.com/office/drawing/2014/main" id="{FCD4BCD1-D78C-4C83-A9F4-AD8B18805CA1}"/>
                  </a:ext>
                </a:extLst>
              </p:cNvPr>
              <p:cNvSpPr txBox="1"/>
              <p:nvPr/>
            </p:nvSpPr>
            <p:spPr>
              <a:xfrm rot="900000">
                <a:off x="1798104" y="4572973"/>
                <a:ext cx="442069" cy="2353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ln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メイリオ" panose="020B0604030504040204" pitchFamily="50" charset="-128"/>
                  </a:rPr>
                  <a:t>3%</a:t>
                </a:r>
                <a:endParaRPr lang="ja-JP" altLang="en-US" b="1" dirty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メイリオ" panose="020B0604030504040204" pitchFamily="50" charset="-128"/>
                </a:endParaRPr>
              </a:p>
            </p:txBody>
          </p:sp>
          <p:sp>
            <p:nvSpPr>
              <p:cNvPr id="147" name="テキスト ボックス 146">
                <a:extLst>
                  <a:ext uri="{FF2B5EF4-FFF2-40B4-BE49-F238E27FC236}">
                    <a16:creationId xmlns:a16="http://schemas.microsoft.com/office/drawing/2014/main" id="{1A498B27-C5C0-4A25-B8EE-BCFE5434B77D}"/>
                  </a:ext>
                </a:extLst>
              </p:cNvPr>
              <p:cNvSpPr txBox="1"/>
              <p:nvPr/>
            </p:nvSpPr>
            <p:spPr>
              <a:xfrm rot="20700000">
                <a:off x="1954094" y="5071216"/>
                <a:ext cx="533949" cy="31332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ln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メイリオ" panose="020B0604030504040204" pitchFamily="50" charset="-128"/>
                  </a:rPr>
                  <a:t>5%</a:t>
                </a:r>
                <a:endParaRPr lang="ja-JP" altLang="en-US" b="1" dirty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139" name="楕円 1">
              <a:extLst>
                <a:ext uri="{FF2B5EF4-FFF2-40B4-BE49-F238E27FC236}">
                  <a16:creationId xmlns:a16="http://schemas.microsoft.com/office/drawing/2014/main" id="{893300DF-D02E-43D6-983F-177C88B5D994}"/>
                </a:ext>
              </a:extLst>
            </p:cNvPr>
            <p:cNvSpPr/>
            <p:nvPr/>
          </p:nvSpPr>
          <p:spPr>
            <a:xfrm flipH="1">
              <a:off x="6572124" y="1825415"/>
              <a:ext cx="126904" cy="207106"/>
            </a:xfrm>
            <a:custGeom>
              <a:avLst/>
              <a:gdLst>
                <a:gd name="connsiteX0" fmla="*/ 0 w 1326245"/>
                <a:gd name="connsiteY0" fmla="*/ 663123 h 1326245"/>
                <a:gd name="connsiteX1" fmla="*/ 663123 w 1326245"/>
                <a:gd name="connsiteY1" fmla="*/ 0 h 1326245"/>
                <a:gd name="connsiteX2" fmla="*/ 1326246 w 1326245"/>
                <a:gd name="connsiteY2" fmla="*/ 663123 h 1326245"/>
                <a:gd name="connsiteX3" fmla="*/ 663123 w 1326245"/>
                <a:gd name="connsiteY3" fmla="*/ 1326246 h 1326245"/>
                <a:gd name="connsiteX4" fmla="*/ 0 w 1326245"/>
                <a:gd name="connsiteY4" fmla="*/ 663123 h 1326245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6246" h="2164446">
                  <a:moveTo>
                    <a:pt x="0" y="1501323"/>
                  </a:moveTo>
                  <a:cubicBezTo>
                    <a:pt x="0" y="1135090"/>
                    <a:pt x="334990" y="400050"/>
                    <a:pt x="663123" y="0"/>
                  </a:cubicBezTo>
                  <a:cubicBezTo>
                    <a:pt x="972206" y="381000"/>
                    <a:pt x="1326246" y="1135090"/>
                    <a:pt x="1326246" y="1501323"/>
                  </a:cubicBezTo>
                  <a:cubicBezTo>
                    <a:pt x="1326246" y="1867556"/>
                    <a:pt x="1029356" y="2164446"/>
                    <a:pt x="663123" y="2164446"/>
                  </a:cubicBezTo>
                  <a:cubicBezTo>
                    <a:pt x="296890" y="2164446"/>
                    <a:pt x="0" y="1867556"/>
                    <a:pt x="0" y="1501323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8D4DFC1A-2C58-45D9-B2F2-393764B8B5FB}"/>
              </a:ext>
            </a:extLst>
          </p:cNvPr>
          <p:cNvGrpSpPr/>
          <p:nvPr/>
        </p:nvGrpSpPr>
        <p:grpSpPr>
          <a:xfrm>
            <a:off x="7340951" y="3610541"/>
            <a:ext cx="1286228" cy="2807992"/>
            <a:chOff x="7498348" y="2313042"/>
            <a:chExt cx="1880560" cy="4105492"/>
          </a:xfrm>
        </p:grpSpPr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06D64A55-160E-4C7F-9667-D2DD27F078EA}"/>
                </a:ext>
              </a:extLst>
            </p:cNvPr>
            <p:cNvGrpSpPr/>
            <p:nvPr/>
          </p:nvGrpSpPr>
          <p:grpSpPr>
            <a:xfrm>
              <a:off x="7498348" y="2313042"/>
              <a:ext cx="1880560" cy="4105492"/>
              <a:chOff x="7789752" y="28095"/>
              <a:chExt cx="1880560" cy="4105492"/>
            </a:xfrm>
          </p:grpSpPr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83090F5D-682F-43C1-B9BD-B2A7EA47806D}"/>
                  </a:ext>
                </a:extLst>
              </p:cNvPr>
              <p:cNvSpPr/>
              <p:nvPr/>
            </p:nvSpPr>
            <p:spPr>
              <a:xfrm>
                <a:off x="7960125" y="1730713"/>
                <a:ext cx="1495853" cy="2293361"/>
              </a:xfrm>
              <a:custGeom>
                <a:avLst/>
                <a:gdLst>
                  <a:gd name="connsiteX0" fmla="*/ 55112 w 1495853"/>
                  <a:gd name="connsiteY0" fmla="*/ 0 h 2293361"/>
                  <a:gd name="connsiteX1" fmla="*/ 70206 w 1495853"/>
                  <a:gd name="connsiteY1" fmla="*/ 6253 h 2293361"/>
                  <a:gd name="connsiteX2" fmla="*/ 147421 w 1495853"/>
                  <a:gd name="connsiteY2" fmla="*/ 83467 h 2293361"/>
                  <a:gd name="connsiteX3" fmla="*/ 159591 w 1495853"/>
                  <a:gd name="connsiteY3" fmla="*/ 84230 h 2293361"/>
                  <a:gd name="connsiteX4" fmla="*/ 361356 w 1495853"/>
                  <a:gd name="connsiteY4" fmla="*/ 138293 h 2293361"/>
                  <a:gd name="connsiteX5" fmla="*/ 397149 w 1495853"/>
                  <a:gd name="connsiteY5" fmla="*/ 200288 h 2293361"/>
                  <a:gd name="connsiteX6" fmla="*/ 393039 w 1495853"/>
                  <a:gd name="connsiteY6" fmla="*/ 215626 h 2293361"/>
                  <a:gd name="connsiteX7" fmla="*/ 311595 w 1495853"/>
                  <a:gd name="connsiteY7" fmla="*/ 262648 h 2293361"/>
                  <a:gd name="connsiteX8" fmla="*/ 295951 w 1495853"/>
                  <a:gd name="connsiteY8" fmla="*/ 258456 h 2293361"/>
                  <a:gd name="connsiteX9" fmla="*/ 266487 w 1495853"/>
                  <a:gd name="connsiteY9" fmla="*/ 314019 h 2293361"/>
                  <a:gd name="connsiteX10" fmla="*/ 400567 w 1495853"/>
                  <a:gd name="connsiteY10" fmla="*/ 890069 h 2293361"/>
                  <a:gd name="connsiteX11" fmla="*/ 475834 w 1495853"/>
                  <a:gd name="connsiteY11" fmla="*/ 944629 h 2293361"/>
                  <a:gd name="connsiteX12" fmla="*/ 543294 w 1495853"/>
                  <a:gd name="connsiteY12" fmla="*/ 976820 h 2293361"/>
                  <a:gd name="connsiteX13" fmla="*/ 623617 w 1495853"/>
                  <a:gd name="connsiteY13" fmla="*/ 922665 h 2293361"/>
                  <a:gd name="connsiteX14" fmla="*/ 733890 w 1495853"/>
                  <a:gd name="connsiteY14" fmla="*/ 900402 h 2293361"/>
                  <a:gd name="connsiteX15" fmla="*/ 844163 w 1495853"/>
                  <a:gd name="connsiteY15" fmla="*/ 922665 h 2293361"/>
                  <a:gd name="connsiteX16" fmla="*/ 924325 w 1495853"/>
                  <a:gd name="connsiteY16" fmla="*/ 976712 h 2293361"/>
                  <a:gd name="connsiteX17" fmla="*/ 989350 w 1495853"/>
                  <a:gd name="connsiteY17" fmla="*/ 946156 h 2293361"/>
                  <a:gd name="connsiteX18" fmla="*/ 1064940 w 1495853"/>
                  <a:gd name="connsiteY18" fmla="*/ 892044 h 2293361"/>
                  <a:gd name="connsiteX19" fmla="*/ 1202443 w 1495853"/>
                  <a:gd name="connsiteY19" fmla="*/ 316802 h 2293361"/>
                  <a:gd name="connsiteX20" fmla="*/ 1173390 w 1495853"/>
                  <a:gd name="connsiteY20" fmla="*/ 261217 h 2293361"/>
                  <a:gd name="connsiteX21" fmla="*/ 1133798 w 1495853"/>
                  <a:gd name="connsiteY21" fmla="*/ 256005 h 2293361"/>
                  <a:gd name="connsiteX22" fmla="*/ 1102814 w 1495853"/>
                  <a:gd name="connsiteY22" fmla="*/ 215626 h 2293361"/>
                  <a:gd name="connsiteX23" fmla="*/ 1098704 w 1495853"/>
                  <a:gd name="connsiteY23" fmla="*/ 200288 h 2293361"/>
                  <a:gd name="connsiteX24" fmla="*/ 1134497 w 1495853"/>
                  <a:gd name="connsiteY24" fmla="*/ 138293 h 2293361"/>
                  <a:gd name="connsiteX25" fmla="*/ 1336263 w 1495853"/>
                  <a:gd name="connsiteY25" fmla="*/ 84230 h 2293361"/>
                  <a:gd name="connsiteX26" fmla="*/ 1348432 w 1495853"/>
                  <a:gd name="connsiteY26" fmla="*/ 83467 h 2293361"/>
                  <a:gd name="connsiteX27" fmla="*/ 1425648 w 1495853"/>
                  <a:gd name="connsiteY27" fmla="*/ 6253 h 2293361"/>
                  <a:gd name="connsiteX28" fmla="*/ 1440742 w 1495853"/>
                  <a:gd name="connsiteY28" fmla="*/ 0 h 2293361"/>
                  <a:gd name="connsiteX29" fmla="*/ 1455836 w 1495853"/>
                  <a:gd name="connsiteY29" fmla="*/ 6252 h 2293361"/>
                  <a:gd name="connsiteX30" fmla="*/ 1460572 w 1495853"/>
                  <a:gd name="connsiteY30" fmla="*/ 10988 h 2293361"/>
                  <a:gd name="connsiteX31" fmla="*/ 1460572 w 1495853"/>
                  <a:gd name="connsiteY31" fmla="*/ 50648 h 2293361"/>
                  <a:gd name="connsiteX32" fmla="*/ 1399271 w 1495853"/>
                  <a:gd name="connsiteY32" fmla="*/ 111947 h 2293361"/>
                  <a:gd name="connsiteX33" fmla="*/ 1459582 w 1495853"/>
                  <a:gd name="connsiteY33" fmla="*/ 77127 h 2293361"/>
                  <a:gd name="connsiteX34" fmla="*/ 1475781 w 1495853"/>
                  <a:gd name="connsiteY34" fmla="*/ 74993 h 2293361"/>
                  <a:gd name="connsiteX35" fmla="*/ 1488743 w 1495853"/>
                  <a:gd name="connsiteY35" fmla="*/ 84940 h 2293361"/>
                  <a:gd name="connsiteX36" fmla="*/ 1492092 w 1495853"/>
                  <a:gd name="connsiteY36" fmla="*/ 90739 h 2293361"/>
                  <a:gd name="connsiteX37" fmla="*/ 1481828 w 1495853"/>
                  <a:gd name="connsiteY37" fmla="*/ 129048 h 2293361"/>
                  <a:gd name="connsiteX38" fmla="*/ 1473980 w 1495853"/>
                  <a:gd name="connsiteY38" fmla="*/ 133579 h 2293361"/>
                  <a:gd name="connsiteX39" fmla="*/ 1482584 w 1495853"/>
                  <a:gd name="connsiteY39" fmla="*/ 144791 h 2293361"/>
                  <a:gd name="connsiteX40" fmla="*/ 1484317 w 1495853"/>
                  <a:gd name="connsiteY40" fmla="*/ 151260 h 2293361"/>
                  <a:gd name="connsiteX41" fmla="*/ 1464486 w 1495853"/>
                  <a:gd name="connsiteY41" fmla="*/ 185607 h 2293361"/>
                  <a:gd name="connsiteX42" fmla="*/ 1367071 w 1495853"/>
                  <a:gd name="connsiteY42" fmla="*/ 211708 h 2293361"/>
                  <a:gd name="connsiteX43" fmla="*/ 1365916 w 1495853"/>
                  <a:gd name="connsiteY43" fmla="*/ 211556 h 2293361"/>
                  <a:gd name="connsiteX44" fmla="*/ 1355346 w 1495853"/>
                  <a:gd name="connsiteY44" fmla="*/ 216806 h 2293361"/>
                  <a:gd name="connsiteX45" fmla="*/ 1330347 w 1495853"/>
                  <a:gd name="connsiteY45" fmla="*/ 223505 h 2293361"/>
                  <a:gd name="connsiteX46" fmla="*/ 1347934 w 1495853"/>
                  <a:gd name="connsiteY46" fmla="*/ 257151 h 2293361"/>
                  <a:gd name="connsiteX47" fmla="*/ 1167734 w 1495853"/>
                  <a:gd name="connsiteY47" fmla="*/ 1011012 h 2293361"/>
                  <a:gd name="connsiteX48" fmla="*/ 1068673 w 1495853"/>
                  <a:gd name="connsiteY48" fmla="*/ 1081926 h 2293361"/>
                  <a:gd name="connsiteX49" fmla="*/ 1006616 w 1495853"/>
                  <a:gd name="connsiteY49" fmla="*/ 1111087 h 2293361"/>
                  <a:gd name="connsiteX50" fmla="*/ 1011434 w 1495853"/>
                  <a:gd name="connsiteY50" fmla="*/ 1126606 h 2293361"/>
                  <a:gd name="connsiteX51" fmla="*/ 1017189 w 1495853"/>
                  <a:gd name="connsiteY51" fmla="*/ 1183701 h 2293361"/>
                  <a:gd name="connsiteX52" fmla="*/ 1017189 w 1495853"/>
                  <a:gd name="connsiteY52" fmla="*/ 1696090 h 2293361"/>
                  <a:gd name="connsiteX53" fmla="*/ 1101812 w 1495853"/>
                  <a:gd name="connsiteY53" fmla="*/ 1741439 h 2293361"/>
                  <a:gd name="connsiteX54" fmla="*/ 1397440 w 1495853"/>
                  <a:gd name="connsiteY54" fmla="*/ 2288127 h 2293361"/>
                  <a:gd name="connsiteX55" fmla="*/ 1201427 w 1495853"/>
                  <a:gd name="connsiteY55" fmla="*/ 2289789 h 2293361"/>
                  <a:gd name="connsiteX56" fmla="*/ 732103 w 1495853"/>
                  <a:gd name="connsiteY56" fmla="*/ 1826202 h 2293361"/>
                  <a:gd name="connsiteX57" fmla="*/ 266334 w 1495853"/>
                  <a:gd name="connsiteY57" fmla="*/ 2293361 h 2293361"/>
                  <a:gd name="connsiteX58" fmla="*/ 70314 w 1495853"/>
                  <a:gd name="connsiteY58" fmla="*/ 2293197 h 2293361"/>
                  <a:gd name="connsiteX59" fmla="*/ 361758 w 1495853"/>
                  <a:gd name="connsiteY59" fmla="*/ 1744266 h 2293361"/>
                  <a:gd name="connsiteX60" fmla="*/ 450591 w 1495853"/>
                  <a:gd name="connsiteY60" fmla="*/ 1695783 h 2293361"/>
                  <a:gd name="connsiteX61" fmla="*/ 450591 w 1495853"/>
                  <a:gd name="connsiteY61" fmla="*/ 1183701 h 2293361"/>
                  <a:gd name="connsiteX62" fmla="*/ 456347 w 1495853"/>
                  <a:gd name="connsiteY62" fmla="*/ 1126606 h 2293361"/>
                  <a:gd name="connsiteX63" fmla="*/ 461144 w 1495853"/>
                  <a:gd name="connsiteY63" fmla="*/ 1111152 h 2293361"/>
                  <a:gd name="connsiteX64" fmla="*/ 395704 w 1495853"/>
                  <a:gd name="connsiteY64" fmla="*/ 1079925 h 2293361"/>
                  <a:gd name="connsiteX65" fmla="*/ 297066 w 1495853"/>
                  <a:gd name="connsiteY65" fmla="*/ 1008423 h 2293361"/>
                  <a:gd name="connsiteX66" fmla="*/ 121353 w 1495853"/>
                  <a:gd name="connsiteY66" fmla="*/ 253503 h 2293361"/>
                  <a:gd name="connsiteX67" fmla="*/ 140774 w 1495853"/>
                  <a:gd name="connsiteY67" fmla="*/ 216878 h 2293361"/>
                  <a:gd name="connsiteX68" fmla="*/ 140507 w 1495853"/>
                  <a:gd name="connsiteY68" fmla="*/ 216806 h 2293361"/>
                  <a:gd name="connsiteX69" fmla="*/ 129938 w 1495853"/>
                  <a:gd name="connsiteY69" fmla="*/ 211556 h 2293361"/>
                  <a:gd name="connsiteX70" fmla="*/ 128782 w 1495853"/>
                  <a:gd name="connsiteY70" fmla="*/ 211708 h 2293361"/>
                  <a:gd name="connsiteX71" fmla="*/ 31367 w 1495853"/>
                  <a:gd name="connsiteY71" fmla="*/ 185607 h 2293361"/>
                  <a:gd name="connsiteX72" fmla="*/ 11536 w 1495853"/>
                  <a:gd name="connsiteY72" fmla="*/ 151260 h 2293361"/>
                  <a:gd name="connsiteX73" fmla="*/ 13269 w 1495853"/>
                  <a:gd name="connsiteY73" fmla="*/ 144791 h 2293361"/>
                  <a:gd name="connsiteX74" fmla="*/ 21873 w 1495853"/>
                  <a:gd name="connsiteY74" fmla="*/ 133579 h 2293361"/>
                  <a:gd name="connsiteX75" fmla="*/ 14025 w 1495853"/>
                  <a:gd name="connsiteY75" fmla="*/ 129048 h 2293361"/>
                  <a:gd name="connsiteX76" fmla="*/ 3761 w 1495853"/>
                  <a:gd name="connsiteY76" fmla="*/ 90739 h 2293361"/>
                  <a:gd name="connsiteX77" fmla="*/ 7110 w 1495853"/>
                  <a:gd name="connsiteY77" fmla="*/ 84940 h 2293361"/>
                  <a:gd name="connsiteX78" fmla="*/ 20072 w 1495853"/>
                  <a:gd name="connsiteY78" fmla="*/ 74993 h 2293361"/>
                  <a:gd name="connsiteX79" fmla="*/ 36271 w 1495853"/>
                  <a:gd name="connsiteY79" fmla="*/ 77127 h 2293361"/>
                  <a:gd name="connsiteX80" fmla="*/ 96582 w 1495853"/>
                  <a:gd name="connsiteY80" fmla="*/ 111947 h 2293361"/>
                  <a:gd name="connsiteX81" fmla="*/ 35281 w 1495853"/>
                  <a:gd name="connsiteY81" fmla="*/ 50648 h 2293361"/>
                  <a:gd name="connsiteX82" fmla="*/ 35281 w 1495853"/>
                  <a:gd name="connsiteY82" fmla="*/ 10988 h 2293361"/>
                  <a:gd name="connsiteX83" fmla="*/ 40017 w 1495853"/>
                  <a:gd name="connsiteY83" fmla="*/ 6252 h 2293361"/>
                  <a:gd name="connsiteX84" fmla="*/ 55112 w 1495853"/>
                  <a:gd name="connsiteY84" fmla="*/ 0 h 2293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</a:cxnLst>
                <a:rect l="l" t="t" r="r" b="b"/>
                <a:pathLst>
                  <a:path w="1495853" h="2293361">
                    <a:moveTo>
                      <a:pt x="55112" y="0"/>
                    </a:moveTo>
                    <a:cubicBezTo>
                      <a:pt x="60575" y="0"/>
                      <a:pt x="66038" y="2084"/>
                      <a:pt x="70206" y="6253"/>
                    </a:cubicBezTo>
                    <a:lnTo>
                      <a:pt x="147421" y="83467"/>
                    </a:lnTo>
                    <a:lnTo>
                      <a:pt x="159591" y="84230"/>
                    </a:lnTo>
                    <a:lnTo>
                      <a:pt x="361356" y="138293"/>
                    </a:lnTo>
                    <a:cubicBezTo>
                      <a:pt x="388359" y="145529"/>
                      <a:pt x="404385" y="173285"/>
                      <a:pt x="397149" y="200288"/>
                    </a:cubicBezTo>
                    <a:lnTo>
                      <a:pt x="393039" y="215626"/>
                    </a:lnTo>
                    <a:cubicBezTo>
                      <a:pt x="383534" y="251101"/>
                      <a:pt x="347070" y="272154"/>
                      <a:pt x="311595" y="262648"/>
                    </a:cubicBezTo>
                    <a:lnTo>
                      <a:pt x="295951" y="258456"/>
                    </a:lnTo>
                    <a:lnTo>
                      <a:pt x="266487" y="314019"/>
                    </a:lnTo>
                    <a:cubicBezTo>
                      <a:pt x="183964" y="511572"/>
                      <a:pt x="234309" y="744678"/>
                      <a:pt x="400567" y="890069"/>
                    </a:cubicBezTo>
                    <a:cubicBezTo>
                      <a:pt x="424318" y="910839"/>
                      <a:pt x="449528" y="929026"/>
                      <a:pt x="475834" y="944629"/>
                    </a:cubicBezTo>
                    <a:lnTo>
                      <a:pt x="543294" y="976820"/>
                    </a:lnTo>
                    <a:lnTo>
                      <a:pt x="623617" y="922665"/>
                    </a:lnTo>
                    <a:cubicBezTo>
                      <a:pt x="657511" y="908329"/>
                      <a:pt x="694775" y="900402"/>
                      <a:pt x="733890" y="900402"/>
                    </a:cubicBezTo>
                    <a:cubicBezTo>
                      <a:pt x="773006" y="900402"/>
                      <a:pt x="810270" y="908329"/>
                      <a:pt x="844163" y="922665"/>
                    </a:cubicBezTo>
                    <a:lnTo>
                      <a:pt x="924325" y="976712"/>
                    </a:lnTo>
                    <a:lnTo>
                      <a:pt x="989350" y="946156"/>
                    </a:lnTo>
                    <a:cubicBezTo>
                      <a:pt x="1015748" y="930709"/>
                      <a:pt x="1041066" y="912673"/>
                      <a:pt x="1064940" y="892044"/>
                    </a:cubicBezTo>
                    <a:cubicBezTo>
                      <a:pt x="1232060" y="747644"/>
                      <a:pt x="1283790" y="514841"/>
                      <a:pt x="1202443" y="316802"/>
                    </a:cubicBezTo>
                    <a:lnTo>
                      <a:pt x="1173390" y="261217"/>
                    </a:lnTo>
                    <a:lnTo>
                      <a:pt x="1133798" y="256005"/>
                    </a:lnTo>
                    <a:cubicBezTo>
                      <a:pt x="1119059" y="247495"/>
                      <a:pt x="1107567" y="233364"/>
                      <a:pt x="1102814" y="215626"/>
                    </a:cubicBezTo>
                    <a:lnTo>
                      <a:pt x="1098704" y="200288"/>
                    </a:lnTo>
                    <a:cubicBezTo>
                      <a:pt x="1091469" y="173285"/>
                      <a:pt x="1107494" y="145529"/>
                      <a:pt x="1134497" y="138293"/>
                    </a:cubicBezTo>
                    <a:lnTo>
                      <a:pt x="1336263" y="84230"/>
                    </a:lnTo>
                    <a:lnTo>
                      <a:pt x="1348432" y="83467"/>
                    </a:lnTo>
                    <a:lnTo>
                      <a:pt x="1425648" y="6253"/>
                    </a:lnTo>
                    <a:cubicBezTo>
                      <a:pt x="1429816" y="2084"/>
                      <a:pt x="1435278" y="0"/>
                      <a:pt x="1440742" y="0"/>
                    </a:cubicBezTo>
                    <a:cubicBezTo>
                      <a:pt x="1446205" y="0"/>
                      <a:pt x="1451667" y="2084"/>
                      <a:pt x="1455836" y="6252"/>
                    </a:cubicBezTo>
                    <a:lnTo>
                      <a:pt x="1460572" y="10988"/>
                    </a:lnTo>
                    <a:cubicBezTo>
                      <a:pt x="1471523" y="21940"/>
                      <a:pt x="1471524" y="39697"/>
                      <a:pt x="1460572" y="50648"/>
                    </a:cubicBezTo>
                    <a:lnTo>
                      <a:pt x="1399271" y="111947"/>
                    </a:lnTo>
                    <a:lnTo>
                      <a:pt x="1459582" y="77127"/>
                    </a:lnTo>
                    <a:cubicBezTo>
                      <a:pt x="1464687" y="74179"/>
                      <a:pt x="1470504" y="73579"/>
                      <a:pt x="1475781" y="74993"/>
                    </a:cubicBezTo>
                    <a:cubicBezTo>
                      <a:pt x="1481059" y="76408"/>
                      <a:pt x="1485796" y="79834"/>
                      <a:pt x="1488743" y="84940"/>
                    </a:cubicBezTo>
                    <a:lnTo>
                      <a:pt x="1492092" y="90739"/>
                    </a:lnTo>
                    <a:cubicBezTo>
                      <a:pt x="1499836" y="104153"/>
                      <a:pt x="1495240" y="121304"/>
                      <a:pt x="1481828" y="129048"/>
                    </a:cubicBezTo>
                    <a:lnTo>
                      <a:pt x="1473980" y="133579"/>
                    </a:lnTo>
                    <a:lnTo>
                      <a:pt x="1482584" y="144791"/>
                    </a:lnTo>
                    <a:lnTo>
                      <a:pt x="1484317" y="151260"/>
                    </a:lnTo>
                    <a:cubicBezTo>
                      <a:pt x="1488326" y="166220"/>
                      <a:pt x="1479447" y="181598"/>
                      <a:pt x="1464486" y="185607"/>
                    </a:cubicBezTo>
                    <a:lnTo>
                      <a:pt x="1367071" y="211708"/>
                    </a:lnTo>
                    <a:lnTo>
                      <a:pt x="1365916" y="211556"/>
                    </a:lnTo>
                    <a:lnTo>
                      <a:pt x="1355346" y="216806"/>
                    </a:lnTo>
                    <a:lnTo>
                      <a:pt x="1330347" y="223505"/>
                    </a:lnTo>
                    <a:lnTo>
                      <a:pt x="1347934" y="257151"/>
                    </a:lnTo>
                    <a:cubicBezTo>
                      <a:pt x="1454540" y="516684"/>
                      <a:pt x="1386747" y="821775"/>
                      <a:pt x="1167734" y="1011012"/>
                    </a:cubicBezTo>
                    <a:cubicBezTo>
                      <a:pt x="1136447" y="1038046"/>
                      <a:pt x="1103268" y="1061683"/>
                      <a:pt x="1068673" y="1081926"/>
                    </a:cubicBezTo>
                    <a:lnTo>
                      <a:pt x="1006616" y="1111087"/>
                    </a:lnTo>
                    <a:lnTo>
                      <a:pt x="1011434" y="1126606"/>
                    </a:lnTo>
                    <a:cubicBezTo>
                      <a:pt x="1015207" y="1145048"/>
                      <a:pt x="1017189" y="1164143"/>
                      <a:pt x="1017189" y="1183701"/>
                    </a:cubicBezTo>
                    <a:lnTo>
                      <a:pt x="1017189" y="1696090"/>
                    </a:lnTo>
                    <a:lnTo>
                      <a:pt x="1101812" y="1741439"/>
                    </a:lnTo>
                    <a:cubicBezTo>
                      <a:pt x="1278483" y="1859356"/>
                      <a:pt x="1395505" y="2059838"/>
                      <a:pt x="1397440" y="2288127"/>
                    </a:cubicBezTo>
                    <a:lnTo>
                      <a:pt x="1201427" y="2289789"/>
                    </a:lnTo>
                    <a:cubicBezTo>
                      <a:pt x="1199244" y="2032425"/>
                      <a:pt x="989474" y="1825219"/>
                      <a:pt x="732103" y="1826202"/>
                    </a:cubicBezTo>
                    <a:cubicBezTo>
                      <a:pt x="474732" y="1827185"/>
                      <a:pt x="266551" y="2035988"/>
                      <a:pt x="266334" y="2293361"/>
                    </a:cubicBezTo>
                    <a:lnTo>
                      <a:pt x="70314" y="2293197"/>
                    </a:lnTo>
                    <a:cubicBezTo>
                      <a:pt x="70506" y="2064900"/>
                      <a:pt x="185992" y="1863530"/>
                      <a:pt x="361758" y="1744266"/>
                    </a:cubicBezTo>
                    <a:lnTo>
                      <a:pt x="450591" y="1695783"/>
                    </a:lnTo>
                    <a:lnTo>
                      <a:pt x="450591" y="1183701"/>
                    </a:lnTo>
                    <a:cubicBezTo>
                      <a:pt x="450591" y="1164143"/>
                      <a:pt x="452573" y="1145048"/>
                      <a:pt x="456347" y="1126606"/>
                    </a:cubicBezTo>
                    <a:lnTo>
                      <a:pt x="461144" y="1111152"/>
                    </a:lnTo>
                    <a:lnTo>
                      <a:pt x="395704" y="1079925"/>
                    </a:lnTo>
                    <a:cubicBezTo>
                      <a:pt x="361230" y="1059477"/>
                      <a:pt x="328192" y="1035643"/>
                      <a:pt x="297066" y="1008423"/>
                    </a:cubicBezTo>
                    <a:cubicBezTo>
                      <a:pt x="79183" y="817886"/>
                      <a:pt x="13205" y="512398"/>
                      <a:pt x="121353" y="253503"/>
                    </a:cubicBezTo>
                    <a:lnTo>
                      <a:pt x="140774" y="216878"/>
                    </a:lnTo>
                    <a:lnTo>
                      <a:pt x="140507" y="216806"/>
                    </a:lnTo>
                    <a:lnTo>
                      <a:pt x="129938" y="211556"/>
                    </a:lnTo>
                    <a:lnTo>
                      <a:pt x="128782" y="211708"/>
                    </a:lnTo>
                    <a:lnTo>
                      <a:pt x="31367" y="185607"/>
                    </a:lnTo>
                    <a:cubicBezTo>
                      <a:pt x="16406" y="181598"/>
                      <a:pt x="7527" y="166220"/>
                      <a:pt x="11536" y="151260"/>
                    </a:cubicBezTo>
                    <a:lnTo>
                      <a:pt x="13269" y="144791"/>
                    </a:lnTo>
                    <a:lnTo>
                      <a:pt x="21873" y="133579"/>
                    </a:lnTo>
                    <a:lnTo>
                      <a:pt x="14025" y="129048"/>
                    </a:lnTo>
                    <a:cubicBezTo>
                      <a:pt x="613" y="121304"/>
                      <a:pt x="-3983" y="104153"/>
                      <a:pt x="3761" y="90739"/>
                    </a:cubicBezTo>
                    <a:lnTo>
                      <a:pt x="7110" y="84940"/>
                    </a:lnTo>
                    <a:cubicBezTo>
                      <a:pt x="10057" y="79834"/>
                      <a:pt x="14794" y="76408"/>
                      <a:pt x="20072" y="74993"/>
                    </a:cubicBezTo>
                    <a:cubicBezTo>
                      <a:pt x="25349" y="73579"/>
                      <a:pt x="31166" y="74179"/>
                      <a:pt x="36271" y="77127"/>
                    </a:cubicBezTo>
                    <a:lnTo>
                      <a:pt x="96582" y="111947"/>
                    </a:lnTo>
                    <a:lnTo>
                      <a:pt x="35281" y="50648"/>
                    </a:lnTo>
                    <a:cubicBezTo>
                      <a:pt x="24329" y="39697"/>
                      <a:pt x="24330" y="21940"/>
                      <a:pt x="35281" y="10988"/>
                    </a:cubicBezTo>
                    <a:lnTo>
                      <a:pt x="40017" y="6252"/>
                    </a:lnTo>
                    <a:cubicBezTo>
                      <a:pt x="44186" y="2084"/>
                      <a:pt x="49648" y="0"/>
                      <a:pt x="55112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168DD755-68E3-4CC5-AAD5-DDFAE5B52D4E}"/>
                  </a:ext>
                </a:extLst>
              </p:cNvPr>
              <p:cNvSpPr/>
              <p:nvPr/>
            </p:nvSpPr>
            <p:spPr>
              <a:xfrm flipH="1">
                <a:off x="9139637" y="3976183"/>
                <a:ext cx="330380" cy="157404"/>
              </a:xfrm>
              <a:custGeom>
                <a:avLst/>
                <a:gdLst>
                  <a:gd name="connsiteX0" fmla="*/ 100262 w 392689"/>
                  <a:gd name="connsiteY0" fmla="*/ 0 h 200523"/>
                  <a:gd name="connsiteX1" fmla="*/ 147419 w 392689"/>
                  <a:gd name="connsiteY1" fmla="*/ 0 h 200523"/>
                  <a:gd name="connsiteX2" fmla="*/ 268361 w 392689"/>
                  <a:gd name="connsiteY2" fmla="*/ 0 h 200523"/>
                  <a:gd name="connsiteX3" fmla="*/ 392689 w 392689"/>
                  <a:gd name="connsiteY3" fmla="*/ 0 h 200523"/>
                  <a:gd name="connsiteX4" fmla="*/ 392689 w 392689"/>
                  <a:gd name="connsiteY4" fmla="*/ 168305 h 200523"/>
                  <a:gd name="connsiteX5" fmla="*/ 360471 w 392689"/>
                  <a:gd name="connsiteY5" fmla="*/ 200523 h 200523"/>
                  <a:gd name="connsiteX6" fmla="*/ 336404 w 392689"/>
                  <a:gd name="connsiteY6" fmla="*/ 200523 h 200523"/>
                  <a:gd name="connsiteX7" fmla="*/ 179637 w 392689"/>
                  <a:gd name="connsiteY7" fmla="*/ 200523 h 200523"/>
                  <a:gd name="connsiteX8" fmla="*/ 32218 w 392689"/>
                  <a:gd name="connsiteY8" fmla="*/ 200523 h 200523"/>
                  <a:gd name="connsiteX9" fmla="*/ 0 w 392689"/>
                  <a:gd name="connsiteY9" fmla="*/ 168305 h 200523"/>
                  <a:gd name="connsiteX10" fmla="*/ 0 w 392689"/>
                  <a:gd name="connsiteY10" fmla="*/ 100262 h 200523"/>
                  <a:gd name="connsiteX11" fmla="*/ 100262 w 392689"/>
                  <a:gd name="connsiteY11" fmla="*/ 0 h 200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92689" h="200523">
                    <a:moveTo>
                      <a:pt x="100262" y="0"/>
                    </a:moveTo>
                    <a:lnTo>
                      <a:pt x="147419" y="0"/>
                    </a:lnTo>
                    <a:lnTo>
                      <a:pt x="268361" y="0"/>
                    </a:lnTo>
                    <a:lnTo>
                      <a:pt x="392689" y="0"/>
                    </a:lnTo>
                    <a:lnTo>
                      <a:pt x="392689" y="168305"/>
                    </a:lnTo>
                    <a:cubicBezTo>
                      <a:pt x="392689" y="186099"/>
                      <a:pt x="378265" y="200523"/>
                      <a:pt x="360471" y="200523"/>
                    </a:cubicBezTo>
                    <a:lnTo>
                      <a:pt x="336404" y="200523"/>
                    </a:lnTo>
                    <a:lnTo>
                      <a:pt x="179637" y="200523"/>
                    </a:lnTo>
                    <a:lnTo>
                      <a:pt x="32218" y="200523"/>
                    </a:lnTo>
                    <a:cubicBezTo>
                      <a:pt x="14424" y="200523"/>
                      <a:pt x="0" y="186099"/>
                      <a:pt x="0" y="168305"/>
                    </a:cubicBezTo>
                    <a:lnTo>
                      <a:pt x="0" y="100262"/>
                    </a:lnTo>
                    <a:cubicBezTo>
                      <a:pt x="0" y="44889"/>
                      <a:pt x="44889" y="0"/>
                      <a:pt x="100262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96922552-4E0F-4284-904A-276E45FFA8FB}"/>
                  </a:ext>
                </a:extLst>
              </p:cNvPr>
              <p:cNvSpPr/>
              <p:nvPr/>
            </p:nvSpPr>
            <p:spPr>
              <a:xfrm>
                <a:off x="8004909" y="3314493"/>
                <a:ext cx="1377747" cy="677149"/>
              </a:xfrm>
              <a:custGeom>
                <a:avLst/>
                <a:gdLst>
                  <a:gd name="connsiteX0" fmla="*/ 682910 w 1377747"/>
                  <a:gd name="connsiteY0" fmla="*/ 28 h 677149"/>
                  <a:gd name="connsiteX1" fmla="*/ 1377747 w 1377747"/>
                  <a:gd name="connsiteY1" fmla="*/ 657491 h 677149"/>
                  <a:gd name="connsiteX2" fmla="*/ 1120857 w 1377747"/>
                  <a:gd name="connsiteY2" fmla="*/ 669387 h 677149"/>
                  <a:gd name="connsiteX3" fmla="*/ 685222 w 1377747"/>
                  <a:gd name="connsiteY3" fmla="*/ 257184 h 677149"/>
                  <a:gd name="connsiteX4" fmla="*/ 257065 w 1377747"/>
                  <a:gd name="connsiteY4" fmla="*/ 677149 h 677149"/>
                  <a:gd name="connsiteX5" fmla="*/ 0 w 1377747"/>
                  <a:gd name="connsiteY5" fmla="*/ 669871 h 677149"/>
                  <a:gd name="connsiteX6" fmla="*/ 682910 w 1377747"/>
                  <a:gd name="connsiteY6" fmla="*/ 28 h 677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77747" h="677149">
                    <a:moveTo>
                      <a:pt x="682910" y="28"/>
                    </a:moveTo>
                    <a:cubicBezTo>
                      <a:pt x="1053629" y="-3303"/>
                      <a:pt x="1360598" y="287154"/>
                      <a:pt x="1377747" y="657491"/>
                    </a:cubicBezTo>
                    <a:lnTo>
                      <a:pt x="1120857" y="669387"/>
                    </a:lnTo>
                    <a:cubicBezTo>
                      <a:pt x="1110105" y="437201"/>
                      <a:pt x="917648" y="255096"/>
                      <a:pt x="685222" y="257184"/>
                    </a:cubicBezTo>
                    <a:cubicBezTo>
                      <a:pt x="452796" y="259273"/>
                      <a:pt x="263643" y="444807"/>
                      <a:pt x="257065" y="677149"/>
                    </a:cubicBezTo>
                    <a:lnTo>
                      <a:pt x="0" y="669871"/>
                    </a:lnTo>
                    <a:cubicBezTo>
                      <a:pt x="10492" y="299286"/>
                      <a:pt x="312192" y="3359"/>
                      <a:pt x="682910" y="28"/>
                    </a:cubicBez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8F239DBF-7856-4B36-9DFE-F630359E83A6}"/>
                  </a:ext>
                </a:extLst>
              </p:cNvPr>
              <p:cNvSpPr/>
              <p:nvPr/>
            </p:nvSpPr>
            <p:spPr>
              <a:xfrm>
                <a:off x="8013002" y="1952437"/>
                <a:ext cx="1362031" cy="1436393"/>
              </a:xfrm>
              <a:custGeom>
                <a:avLst/>
                <a:gdLst>
                  <a:gd name="connsiteX0" fmla="*/ 54396 w 1362031"/>
                  <a:gd name="connsiteY0" fmla="*/ 0 h 1436393"/>
                  <a:gd name="connsiteX1" fmla="*/ 234010 w 1362031"/>
                  <a:gd name="connsiteY1" fmla="*/ 76416 h 1436393"/>
                  <a:gd name="connsiteX2" fmla="*/ 378949 w 1362031"/>
                  <a:gd name="connsiteY2" fmla="*/ 647031 h 1436393"/>
                  <a:gd name="connsiteX3" fmla="*/ 446154 w 1362031"/>
                  <a:gd name="connsiteY3" fmla="*/ 691854 h 1436393"/>
                  <a:gd name="connsiteX4" fmla="*/ 486532 w 1362031"/>
                  <a:gd name="connsiteY4" fmla="*/ 710039 h 1436393"/>
                  <a:gd name="connsiteX5" fmla="*/ 511968 w 1362031"/>
                  <a:gd name="connsiteY5" fmla="*/ 689053 h 1436393"/>
                  <a:gd name="connsiteX6" fmla="*/ 681013 w 1362031"/>
                  <a:gd name="connsiteY6" fmla="*/ 637416 h 1436393"/>
                  <a:gd name="connsiteX7" fmla="*/ 850059 w 1362031"/>
                  <a:gd name="connsiteY7" fmla="*/ 689053 h 1436393"/>
                  <a:gd name="connsiteX8" fmla="*/ 875668 w 1362031"/>
                  <a:gd name="connsiteY8" fmla="*/ 710182 h 1436393"/>
                  <a:gd name="connsiteX9" fmla="*/ 898616 w 1362031"/>
                  <a:gd name="connsiteY9" fmla="*/ 700936 h 1436393"/>
                  <a:gd name="connsiteX10" fmla="*/ 967565 w 1362031"/>
                  <a:gd name="connsiteY10" fmla="*/ 658846 h 1436393"/>
                  <a:gd name="connsiteX11" fmla="*/ 1135286 w 1362031"/>
                  <a:gd name="connsiteY11" fmla="*/ 94507 h 1436393"/>
                  <a:gd name="connsiteX12" fmla="*/ 1317820 w 1362031"/>
                  <a:gd name="connsiteY12" fmla="*/ 25361 h 1436393"/>
                  <a:gd name="connsiteX13" fmla="*/ 1082706 w 1362031"/>
                  <a:gd name="connsiteY13" fmla="*/ 816460 h 1436393"/>
                  <a:gd name="connsiteX14" fmla="*/ 986052 w 1362031"/>
                  <a:gd name="connsiteY14" fmla="*/ 875462 h 1436393"/>
                  <a:gd name="connsiteX15" fmla="*/ 977237 w 1362031"/>
                  <a:gd name="connsiteY15" fmla="*/ 879014 h 1436393"/>
                  <a:gd name="connsiteX16" fmla="*/ 983361 w 1362031"/>
                  <a:gd name="connsiteY16" fmla="*/ 939764 h 1436393"/>
                  <a:gd name="connsiteX17" fmla="*/ 983361 w 1362031"/>
                  <a:gd name="connsiteY17" fmla="*/ 1436393 h 1436393"/>
                  <a:gd name="connsiteX18" fmla="*/ 378665 w 1362031"/>
                  <a:gd name="connsiteY18" fmla="*/ 1436393 h 1436393"/>
                  <a:gd name="connsiteX19" fmla="*/ 378665 w 1362031"/>
                  <a:gd name="connsiteY19" fmla="*/ 939764 h 1436393"/>
                  <a:gd name="connsiteX20" fmla="*/ 384808 w 1362031"/>
                  <a:gd name="connsiteY20" fmla="*/ 878831 h 1436393"/>
                  <a:gd name="connsiteX21" fmla="*/ 385142 w 1362031"/>
                  <a:gd name="connsiteY21" fmla="*/ 877754 h 1436393"/>
                  <a:gd name="connsiteX22" fmla="*/ 351783 w 1362031"/>
                  <a:gd name="connsiteY22" fmla="*/ 862731 h 1436393"/>
                  <a:gd name="connsiteX23" fmla="*/ 257574 w 1362031"/>
                  <a:gd name="connsiteY23" fmla="*/ 799897 h 1436393"/>
                  <a:gd name="connsiteX24" fmla="*/ 54396 w 1362031"/>
                  <a:gd name="connsiteY24" fmla="*/ 0 h 1436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62031" h="1436393">
                    <a:moveTo>
                      <a:pt x="54396" y="0"/>
                    </a:moveTo>
                    <a:lnTo>
                      <a:pt x="234010" y="76416"/>
                    </a:lnTo>
                    <a:cubicBezTo>
                      <a:pt x="148432" y="277567"/>
                      <a:pt x="207751" y="511103"/>
                      <a:pt x="378949" y="647031"/>
                    </a:cubicBezTo>
                    <a:cubicBezTo>
                      <a:pt x="400349" y="664022"/>
                      <a:pt x="422838" y="678965"/>
                      <a:pt x="446154" y="691854"/>
                    </a:cubicBezTo>
                    <a:lnTo>
                      <a:pt x="486532" y="710039"/>
                    </a:lnTo>
                    <a:lnTo>
                      <a:pt x="511968" y="689053"/>
                    </a:lnTo>
                    <a:cubicBezTo>
                      <a:pt x="560223" y="656452"/>
                      <a:pt x="618395" y="637416"/>
                      <a:pt x="681013" y="637416"/>
                    </a:cubicBezTo>
                    <a:cubicBezTo>
                      <a:pt x="743632" y="637416"/>
                      <a:pt x="801804" y="656452"/>
                      <a:pt x="850059" y="689053"/>
                    </a:cubicBezTo>
                    <a:lnTo>
                      <a:pt x="875668" y="710182"/>
                    </a:lnTo>
                    <a:lnTo>
                      <a:pt x="898616" y="700936"/>
                    </a:lnTo>
                    <a:cubicBezTo>
                      <a:pt x="922430" y="688993"/>
                      <a:pt x="945501" y="674965"/>
                      <a:pt x="967565" y="658846"/>
                    </a:cubicBezTo>
                    <a:cubicBezTo>
                      <a:pt x="1144080" y="529897"/>
                      <a:pt x="1212723" y="298930"/>
                      <a:pt x="1135286" y="94507"/>
                    </a:cubicBezTo>
                    <a:lnTo>
                      <a:pt x="1317820" y="25361"/>
                    </a:lnTo>
                    <a:cubicBezTo>
                      <a:pt x="1426373" y="311924"/>
                      <a:pt x="1330148" y="635698"/>
                      <a:pt x="1082706" y="816460"/>
                    </a:cubicBezTo>
                    <a:cubicBezTo>
                      <a:pt x="1051776" y="839055"/>
                      <a:pt x="1019436" y="858720"/>
                      <a:pt x="986052" y="875462"/>
                    </a:cubicBezTo>
                    <a:lnTo>
                      <a:pt x="977237" y="879014"/>
                    </a:lnTo>
                    <a:lnTo>
                      <a:pt x="983361" y="939764"/>
                    </a:lnTo>
                    <a:lnTo>
                      <a:pt x="983361" y="1436393"/>
                    </a:lnTo>
                    <a:lnTo>
                      <a:pt x="378665" y="1436393"/>
                    </a:lnTo>
                    <a:lnTo>
                      <a:pt x="378665" y="939764"/>
                    </a:lnTo>
                    <a:cubicBezTo>
                      <a:pt x="378665" y="918892"/>
                      <a:pt x="380780" y="898513"/>
                      <a:pt x="384808" y="878831"/>
                    </a:cubicBezTo>
                    <a:lnTo>
                      <a:pt x="385142" y="877754"/>
                    </a:lnTo>
                    <a:lnTo>
                      <a:pt x="351783" y="862731"/>
                    </a:lnTo>
                    <a:cubicBezTo>
                      <a:pt x="319098" y="844663"/>
                      <a:pt x="287573" y="823716"/>
                      <a:pt x="257574" y="799897"/>
                    </a:cubicBezTo>
                    <a:cubicBezTo>
                      <a:pt x="17586" y="609351"/>
                      <a:pt x="-65569" y="281976"/>
                      <a:pt x="54396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80B7C1AF-F6A5-486C-89B6-49AA7C408261}"/>
                  </a:ext>
                </a:extLst>
              </p:cNvPr>
              <p:cNvSpPr/>
              <p:nvPr/>
            </p:nvSpPr>
            <p:spPr>
              <a:xfrm rot="9900000" flipH="1">
                <a:off x="8544867" y="2644760"/>
                <a:ext cx="321813" cy="203032"/>
              </a:xfrm>
              <a:custGeom>
                <a:avLst/>
                <a:gdLst>
                  <a:gd name="connsiteX0" fmla="*/ 321813 w 321813"/>
                  <a:gd name="connsiteY0" fmla="*/ 116803 h 203032"/>
                  <a:gd name="connsiteX1" fmla="*/ 229005 w 321813"/>
                  <a:gd name="connsiteY1" fmla="*/ 0 h 203032"/>
                  <a:gd name="connsiteX2" fmla="*/ 146036 w 321813"/>
                  <a:gd name="connsiteY2" fmla="*/ 104420 h 203032"/>
                  <a:gd name="connsiteX3" fmla="*/ 21973 w 321813"/>
                  <a:gd name="connsiteY3" fmla="*/ 55473 h 203032"/>
                  <a:gd name="connsiteX4" fmla="*/ 0 w 321813"/>
                  <a:gd name="connsiteY4" fmla="*/ 203032 h 203032"/>
                  <a:gd name="connsiteX5" fmla="*/ 149352 w 321813"/>
                  <a:gd name="connsiteY5" fmla="*/ 116803 h 203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21813" h="203032">
                    <a:moveTo>
                      <a:pt x="321813" y="116803"/>
                    </a:moveTo>
                    <a:lnTo>
                      <a:pt x="229005" y="0"/>
                    </a:lnTo>
                    <a:lnTo>
                      <a:pt x="146036" y="104420"/>
                    </a:lnTo>
                    <a:lnTo>
                      <a:pt x="21973" y="55473"/>
                    </a:lnTo>
                    <a:lnTo>
                      <a:pt x="0" y="203032"/>
                    </a:lnTo>
                    <a:lnTo>
                      <a:pt x="149352" y="11680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2" name="グループ化 171">
                <a:extLst>
                  <a:ext uri="{FF2B5EF4-FFF2-40B4-BE49-F238E27FC236}">
                    <a16:creationId xmlns:a16="http://schemas.microsoft.com/office/drawing/2014/main" id="{1852185F-813E-4013-9547-1B94B7276B04}"/>
                  </a:ext>
                </a:extLst>
              </p:cNvPr>
              <p:cNvGrpSpPr/>
              <p:nvPr/>
            </p:nvGrpSpPr>
            <p:grpSpPr>
              <a:xfrm>
                <a:off x="8176888" y="1841332"/>
                <a:ext cx="1033788" cy="903710"/>
                <a:chOff x="3079069" y="1828915"/>
                <a:chExt cx="942337" cy="823767"/>
              </a:xfrm>
            </p:grpSpPr>
            <p:sp>
              <p:nvSpPr>
                <p:cNvPr id="185" name="楕円 184">
                  <a:extLst>
                    <a:ext uri="{FF2B5EF4-FFF2-40B4-BE49-F238E27FC236}">
                      <a16:creationId xmlns:a16="http://schemas.microsoft.com/office/drawing/2014/main" id="{23CAEAD2-C43A-4E43-8088-A477922B4E7C}"/>
                    </a:ext>
                  </a:extLst>
                </p:cNvPr>
                <p:cNvSpPr/>
                <p:nvPr/>
              </p:nvSpPr>
              <p:spPr>
                <a:xfrm rot="20700000">
                  <a:off x="3079069" y="2192319"/>
                  <a:ext cx="209108" cy="255746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楕円 185">
                  <a:extLst>
                    <a:ext uri="{FF2B5EF4-FFF2-40B4-BE49-F238E27FC236}">
                      <a16:creationId xmlns:a16="http://schemas.microsoft.com/office/drawing/2014/main" id="{2303C166-F041-4B63-82FB-2F44CACB774F}"/>
                    </a:ext>
                  </a:extLst>
                </p:cNvPr>
                <p:cNvSpPr/>
                <p:nvPr/>
              </p:nvSpPr>
              <p:spPr>
                <a:xfrm rot="20700000">
                  <a:off x="3117095" y="2238826"/>
                  <a:ext cx="133058" cy="162732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楕円 186">
                  <a:extLst>
                    <a:ext uri="{FF2B5EF4-FFF2-40B4-BE49-F238E27FC236}">
                      <a16:creationId xmlns:a16="http://schemas.microsoft.com/office/drawing/2014/main" id="{9165AD0D-0158-408E-90BD-391496A1C1D0}"/>
                    </a:ext>
                  </a:extLst>
                </p:cNvPr>
                <p:cNvSpPr/>
                <p:nvPr/>
              </p:nvSpPr>
              <p:spPr>
                <a:xfrm rot="900000" flipH="1">
                  <a:off x="3812298" y="2192319"/>
                  <a:ext cx="209108" cy="255746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楕円 187">
                  <a:extLst>
                    <a:ext uri="{FF2B5EF4-FFF2-40B4-BE49-F238E27FC236}">
                      <a16:creationId xmlns:a16="http://schemas.microsoft.com/office/drawing/2014/main" id="{CB6DE55D-2A51-41DA-B135-64FD8FDDE56D}"/>
                    </a:ext>
                  </a:extLst>
                </p:cNvPr>
                <p:cNvSpPr/>
                <p:nvPr/>
              </p:nvSpPr>
              <p:spPr>
                <a:xfrm rot="900000" flipH="1">
                  <a:off x="3850322" y="2238826"/>
                  <a:ext cx="133058" cy="162732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楕円 188">
                  <a:extLst>
                    <a:ext uri="{FF2B5EF4-FFF2-40B4-BE49-F238E27FC236}">
                      <a16:creationId xmlns:a16="http://schemas.microsoft.com/office/drawing/2014/main" id="{30A6CAC7-DCB6-4CE7-B7D8-2D589BAC0240}"/>
                    </a:ext>
                  </a:extLst>
                </p:cNvPr>
                <p:cNvSpPr/>
                <p:nvPr/>
              </p:nvSpPr>
              <p:spPr>
                <a:xfrm>
                  <a:off x="3186253" y="1828915"/>
                  <a:ext cx="718996" cy="823767"/>
                </a:xfrm>
                <a:prstGeom prst="ellipse">
                  <a:avLst/>
                </a:prstGeom>
                <a:solidFill>
                  <a:srgbClr val="FF66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C040EDB8-7AC2-4210-BC6F-79592C01E7CB}"/>
                    </a:ext>
                  </a:extLst>
                </p:cNvPr>
                <p:cNvSpPr/>
                <p:nvPr/>
              </p:nvSpPr>
              <p:spPr>
                <a:xfrm rot="5400000">
                  <a:off x="3320056" y="2101791"/>
                  <a:ext cx="96946" cy="104784"/>
                </a:xfrm>
                <a:custGeom>
                  <a:avLst/>
                  <a:gdLst>
                    <a:gd name="connsiteX0" fmla="*/ 0 w 190595"/>
                    <a:gd name="connsiteY0" fmla="*/ 125196 h 125196"/>
                    <a:gd name="connsiteX1" fmla="*/ 72614 w 190595"/>
                    <a:gd name="connsiteY1" fmla="*/ 0 h 125196"/>
                    <a:gd name="connsiteX2" fmla="*/ 117982 w 190595"/>
                    <a:gd name="connsiteY2" fmla="*/ 0 h 125196"/>
                    <a:gd name="connsiteX3" fmla="*/ 190595 w 190595"/>
                    <a:gd name="connsiteY3" fmla="*/ 125196 h 125196"/>
                    <a:gd name="connsiteX4" fmla="*/ 146401 w 190595"/>
                    <a:gd name="connsiteY4" fmla="*/ 125196 h 125196"/>
                    <a:gd name="connsiteX5" fmla="*/ 95300 w 190595"/>
                    <a:gd name="connsiteY5" fmla="*/ 37091 h 125196"/>
                    <a:gd name="connsiteX6" fmla="*/ 44199 w 190595"/>
                    <a:gd name="connsiteY6" fmla="*/ 125196 h 125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95" h="125196">
                      <a:moveTo>
                        <a:pt x="0" y="125196"/>
                      </a:moveTo>
                      <a:lnTo>
                        <a:pt x="72614" y="0"/>
                      </a:lnTo>
                      <a:lnTo>
                        <a:pt x="117982" y="0"/>
                      </a:lnTo>
                      <a:lnTo>
                        <a:pt x="190595" y="125196"/>
                      </a:lnTo>
                      <a:lnTo>
                        <a:pt x="146401" y="125196"/>
                      </a:lnTo>
                      <a:lnTo>
                        <a:pt x="95300" y="37091"/>
                      </a:lnTo>
                      <a:lnTo>
                        <a:pt x="44199" y="12519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9BEB6967-A109-4945-95F3-48007FEF9B86}"/>
                    </a:ext>
                  </a:extLst>
                </p:cNvPr>
                <p:cNvSpPr/>
                <p:nvPr/>
              </p:nvSpPr>
              <p:spPr>
                <a:xfrm rot="16200000" flipH="1">
                  <a:off x="3659129" y="2101791"/>
                  <a:ext cx="96946" cy="104784"/>
                </a:xfrm>
                <a:custGeom>
                  <a:avLst/>
                  <a:gdLst>
                    <a:gd name="connsiteX0" fmla="*/ 0 w 190595"/>
                    <a:gd name="connsiteY0" fmla="*/ 125196 h 125196"/>
                    <a:gd name="connsiteX1" fmla="*/ 72614 w 190595"/>
                    <a:gd name="connsiteY1" fmla="*/ 0 h 125196"/>
                    <a:gd name="connsiteX2" fmla="*/ 117982 w 190595"/>
                    <a:gd name="connsiteY2" fmla="*/ 0 h 125196"/>
                    <a:gd name="connsiteX3" fmla="*/ 190595 w 190595"/>
                    <a:gd name="connsiteY3" fmla="*/ 125196 h 125196"/>
                    <a:gd name="connsiteX4" fmla="*/ 146401 w 190595"/>
                    <a:gd name="connsiteY4" fmla="*/ 125196 h 125196"/>
                    <a:gd name="connsiteX5" fmla="*/ 95300 w 190595"/>
                    <a:gd name="connsiteY5" fmla="*/ 37091 h 125196"/>
                    <a:gd name="connsiteX6" fmla="*/ 44199 w 190595"/>
                    <a:gd name="connsiteY6" fmla="*/ 125196 h 125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95" h="125196">
                      <a:moveTo>
                        <a:pt x="0" y="125196"/>
                      </a:moveTo>
                      <a:lnTo>
                        <a:pt x="72614" y="0"/>
                      </a:lnTo>
                      <a:lnTo>
                        <a:pt x="117982" y="0"/>
                      </a:lnTo>
                      <a:lnTo>
                        <a:pt x="190595" y="125196"/>
                      </a:lnTo>
                      <a:lnTo>
                        <a:pt x="146401" y="125196"/>
                      </a:lnTo>
                      <a:lnTo>
                        <a:pt x="95300" y="37091"/>
                      </a:lnTo>
                      <a:lnTo>
                        <a:pt x="44199" y="12519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92" name="グループ化 191">
                  <a:extLst>
                    <a:ext uri="{FF2B5EF4-FFF2-40B4-BE49-F238E27FC236}">
                      <a16:creationId xmlns:a16="http://schemas.microsoft.com/office/drawing/2014/main" id="{9933B85E-4EA6-4609-BC5A-858E15085946}"/>
                    </a:ext>
                  </a:extLst>
                </p:cNvPr>
                <p:cNvGrpSpPr/>
                <p:nvPr/>
              </p:nvGrpSpPr>
              <p:grpSpPr>
                <a:xfrm>
                  <a:off x="3428145" y="2218890"/>
                  <a:ext cx="212786" cy="107106"/>
                  <a:chOff x="3225740" y="1685615"/>
                  <a:chExt cx="317560" cy="159844"/>
                </a:xfrm>
                <a:solidFill>
                  <a:srgbClr val="FF5050"/>
                </a:solidFill>
              </p:grpSpPr>
              <p:sp>
                <p:nvSpPr>
                  <p:cNvPr id="198" name="フリーフォーム: 図形 197">
                    <a:extLst>
                      <a:ext uri="{FF2B5EF4-FFF2-40B4-BE49-F238E27FC236}">
                        <a16:creationId xmlns:a16="http://schemas.microsoft.com/office/drawing/2014/main" id="{24BE61D7-D587-48BF-9CD8-86DE4355B2E0}"/>
                      </a:ext>
                    </a:extLst>
                  </p:cNvPr>
                  <p:cNvSpPr/>
                  <p:nvPr/>
                </p:nvSpPr>
                <p:spPr>
                  <a:xfrm>
                    <a:off x="3225740" y="1685615"/>
                    <a:ext cx="317560" cy="159844"/>
                  </a:xfrm>
                  <a:custGeom>
                    <a:avLst/>
                    <a:gdLst>
                      <a:gd name="connsiteX0" fmla="*/ 85800 w 317560"/>
                      <a:gd name="connsiteY0" fmla="*/ 0 h 159844"/>
                      <a:gd name="connsiteX1" fmla="*/ 96976 w 317560"/>
                      <a:gd name="connsiteY1" fmla="*/ 2803 h 159844"/>
                      <a:gd name="connsiteX2" fmla="*/ 158780 w 317560"/>
                      <a:gd name="connsiteY2" fmla="*/ 7444 h 159844"/>
                      <a:gd name="connsiteX3" fmla="*/ 220584 w 317560"/>
                      <a:gd name="connsiteY3" fmla="*/ 2803 h 159844"/>
                      <a:gd name="connsiteX4" fmla="*/ 225793 w 317560"/>
                      <a:gd name="connsiteY4" fmla="*/ 1497 h 159844"/>
                      <a:gd name="connsiteX5" fmla="*/ 268445 w 317560"/>
                      <a:gd name="connsiteY5" fmla="*/ 28790 h 159844"/>
                      <a:gd name="connsiteX6" fmla="*/ 317560 w 317560"/>
                      <a:gd name="connsiteY6" fmla="*/ 100786 h 159844"/>
                      <a:gd name="connsiteX7" fmla="*/ 158780 w 317560"/>
                      <a:gd name="connsiteY7" fmla="*/ 159844 h 159844"/>
                      <a:gd name="connsiteX8" fmla="*/ 0 w 317560"/>
                      <a:gd name="connsiteY8" fmla="*/ 100786 h 159844"/>
                      <a:gd name="connsiteX9" fmla="*/ 43897 w 317560"/>
                      <a:gd name="connsiteY9" fmla="*/ 28790 h 159844"/>
                      <a:gd name="connsiteX0" fmla="*/ 158780 w 317560"/>
                      <a:gd name="connsiteY0" fmla="*/ 7444 h 159844"/>
                      <a:gd name="connsiteX1" fmla="*/ 220584 w 317560"/>
                      <a:gd name="connsiteY1" fmla="*/ 2803 h 159844"/>
                      <a:gd name="connsiteX2" fmla="*/ 225793 w 317560"/>
                      <a:gd name="connsiteY2" fmla="*/ 1497 h 159844"/>
                      <a:gd name="connsiteX3" fmla="*/ 268445 w 317560"/>
                      <a:gd name="connsiteY3" fmla="*/ 28790 h 159844"/>
                      <a:gd name="connsiteX4" fmla="*/ 317560 w 317560"/>
                      <a:gd name="connsiteY4" fmla="*/ 100786 h 159844"/>
                      <a:gd name="connsiteX5" fmla="*/ 158780 w 317560"/>
                      <a:gd name="connsiteY5" fmla="*/ 159844 h 159844"/>
                      <a:gd name="connsiteX6" fmla="*/ 0 w 317560"/>
                      <a:gd name="connsiteY6" fmla="*/ 100786 h 159844"/>
                      <a:gd name="connsiteX7" fmla="*/ 43897 w 317560"/>
                      <a:gd name="connsiteY7" fmla="*/ 28790 h 159844"/>
                      <a:gd name="connsiteX8" fmla="*/ 85800 w 317560"/>
                      <a:gd name="connsiteY8" fmla="*/ 0 h 159844"/>
                      <a:gd name="connsiteX9" fmla="*/ 96976 w 317560"/>
                      <a:gd name="connsiteY9" fmla="*/ 2803 h 159844"/>
                      <a:gd name="connsiteX10" fmla="*/ 250220 w 317560"/>
                      <a:gd name="connsiteY10" fmla="*/ 98884 h 159844"/>
                      <a:gd name="connsiteX0" fmla="*/ 158780 w 317560"/>
                      <a:gd name="connsiteY0" fmla="*/ 7444 h 159844"/>
                      <a:gd name="connsiteX1" fmla="*/ 220584 w 317560"/>
                      <a:gd name="connsiteY1" fmla="*/ 2803 h 159844"/>
                      <a:gd name="connsiteX2" fmla="*/ 225793 w 317560"/>
                      <a:gd name="connsiteY2" fmla="*/ 1497 h 159844"/>
                      <a:gd name="connsiteX3" fmla="*/ 268445 w 317560"/>
                      <a:gd name="connsiteY3" fmla="*/ 28790 h 159844"/>
                      <a:gd name="connsiteX4" fmla="*/ 317560 w 317560"/>
                      <a:gd name="connsiteY4" fmla="*/ 100786 h 159844"/>
                      <a:gd name="connsiteX5" fmla="*/ 158780 w 317560"/>
                      <a:gd name="connsiteY5" fmla="*/ 159844 h 159844"/>
                      <a:gd name="connsiteX6" fmla="*/ 0 w 317560"/>
                      <a:gd name="connsiteY6" fmla="*/ 100786 h 159844"/>
                      <a:gd name="connsiteX7" fmla="*/ 43897 w 317560"/>
                      <a:gd name="connsiteY7" fmla="*/ 28790 h 159844"/>
                      <a:gd name="connsiteX8" fmla="*/ 85800 w 317560"/>
                      <a:gd name="connsiteY8" fmla="*/ 0 h 159844"/>
                      <a:gd name="connsiteX9" fmla="*/ 96976 w 317560"/>
                      <a:gd name="connsiteY9" fmla="*/ 2803 h 159844"/>
                      <a:gd name="connsiteX0" fmla="*/ 220584 w 317560"/>
                      <a:gd name="connsiteY0" fmla="*/ 2803 h 159844"/>
                      <a:gd name="connsiteX1" fmla="*/ 225793 w 317560"/>
                      <a:gd name="connsiteY1" fmla="*/ 1497 h 159844"/>
                      <a:gd name="connsiteX2" fmla="*/ 268445 w 317560"/>
                      <a:gd name="connsiteY2" fmla="*/ 28790 h 159844"/>
                      <a:gd name="connsiteX3" fmla="*/ 317560 w 317560"/>
                      <a:gd name="connsiteY3" fmla="*/ 100786 h 159844"/>
                      <a:gd name="connsiteX4" fmla="*/ 158780 w 317560"/>
                      <a:gd name="connsiteY4" fmla="*/ 159844 h 159844"/>
                      <a:gd name="connsiteX5" fmla="*/ 0 w 317560"/>
                      <a:gd name="connsiteY5" fmla="*/ 100786 h 159844"/>
                      <a:gd name="connsiteX6" fmla="*/ 43897 w 317560"/>
                      <a:gd name="connsiteY6" fmla="*/ 28790 h 159844"/>
                      <a:gd name="connsiteX7" fmla="*/ 85800 w 317560"/>
                      <a:gd name="connsiteY7" fmla="*/ 0 h 159844"/>
                      <a:gd name="connsiteX8" fmla="*/ 96976 w 317560"/>
                      <a:gd name="connsiteY8" fmla="*/ 2803 h 159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17560" h="159844">
                        <a:moveTo>
                          <a:pt x="220584" y="2803"/>
                        </a:moveTo>
                        <a:lnTo>
                          <a:pt x="225793" y="1497"/>
                        </a:lnTo>
                        <a:lnTo>
                          <a:pt x="268445" y="28790"/>
                        </a:lnTo>
                        <a:cubicBezTo>
                          <a:pt x="298483" y="54595"/>
                          <a:pt x="317560" y="84477"/>
                          <a:pt x="317560" y="100786"/>
                        </a:cubicBezTo>
                        <a:cubicBezTo>
                          <a:pt x="317560" y="133403"/>
                          <a:pt x="246471" y="159844"/>
                          <a:pt x="158780" y="159844"/>
                        </a:cubicBezTo>
                        <a:cubicBezTo>
                          <a:pt x="71089" y="159844"/>
                          <a:pt x="0" y="133403"/>
                          <a:pt x="0" y="100786"/>
                        </a:cubicBezTo>
                        <a:cubicBezTo>
                          <a:pt x="0" y="84477"/>
                          <a:pt x="16468" y="54595"/>
                          <a:pt x="43897" y="28790"/>
                        </a:cubicBezTo>
                        <a:lnTo>
                          <a:pt x="85800" y="0"/>
                        </a:lnTo>
                        <a:lnTo>
                          <a:pt x="96976" y="2803"/>
                        </a:lnTo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9" name="楕円 198">
                    <a:extLst>
                      <a:ext uri="{FF2B5EF4-FFF2-40B4-BE49-F238E27FC236}">
                        <a16:creationId xmlns:a16="http://schemas.microsoft.com/office/drawing/2014/main" id="{67C7B930-2CD9-47B5-9440-F0D38758D51C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257298" y="1767430"/>
                    <a:ext cx="108030" cy="45787"/>
                  </a:xfrm>
                  <a:prstGeom prst="ellipse">
                    <a:avLst/>
                  </a:prstGeom>
                  <a:solidFill>
                    <a:schemeClr val="accent2">
                      <a:lumMod val="50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0" name="楕円 199">
                    <a:extLst>
                      <a:ext uri="{FF2B5EF4-FFF2-40B4-BE49-F238E27FC236}">
                        <a16:creationId xmlns:a16="http://schemas.microsoft.com/office/drawing/2014/main" id="{6369DD5D-2412-429E-94AA-C12228AFAF2B}"/>
                      </a:ext>
                    </a:extLst>
                  </p:cNvPr>
                  <p:cNvSpPr/>
                  <p:nvPr/>
                </p:nvSpPr>
                <p:spPr>
                  <a:xfrm rot="20700000" flipH="1">
                    <a:off x="3404938" y="1767430"/>
                    <a:ext cx="108030" cy="45787"/>
                  </a:xfrm>
                  <a:prstGeom prst="ellipse">
                    <a:avLst/>
                  </a:prstGeom>
                  <a:solidFill>
                    <a:schemeClr val="accent2">
                      <a:lumMod val="50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93" name="台形 192">
                  <a:extLst>
                    <a:ext uri="{FF2B5EF4-FFF2-40B4-BE49-F238E27FC236}">
                      <a16:creationId xmlns:a16="http://schemas.microsoft.com/office/drawing/2014/main" id="{35AEC49E-9461-48B7-AF4F-613EE80FFA33}"/>
                    </a:ext>
                  </a:extLst>
                </p:cNvPr>
                <p:cNvSpPr/>
                <p:nvPr/>
              </p:nvSpPr>
              <p:spPr>
                <a:xfrm rot="7200000">
                  <a:off x="3368926" y="1971887"/>
                  <a:ext cx="45719" cy="182083"/>
                </a:xfrm>
                <a:prstGeom prst="trapezoid">
                  <a:avLst/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台形 193">
                  <a:extLst>
                    <a:ext uri="{FF2B5EF4-FFF2-40B4-BE49-F238E27FC236}">
                      <a16:creationId xmlns:a16="http://schemas.microsoft.com/office/drawing/2014/main" id="{93EFBFD1-608D-4067-AC80-AA0171B1D33D}"/>
                    </a:ext>
                  </a:extLst>
                </p:cNvPr>
                <p:cNvSpPr/>
                <p:nvPr/>
              </p:nvSpPr>
              <p:spPr>
                <a:xfrm rot="14400000" flipH="1">
                  <a:off x="3664731" y="1971885"/>
                  <a:ext cx="45719" cy="182083"/>
                </a:xfrm>
                <a:prstGeom prst="trapezoid">
                  <a:avLst/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フリーフォーム: 図形 194">
                  <a:extLst>
                    <a:ext uri="{FF2B5EF4-FFF2-40B4-BE49-F238E27FC236}">
                      <a16:creationId xmlns:a16="http://schemas.microsoft.com/office/drawing/2014/main" id="{1C2EF155-67F8-4146-8C6F-D208225626F3}"/>
                    </a:ext>
                  </a:extLst>
                </p:cNvPr>
                <p:cNvSpPr/>
                <p:nvPr/>
              </p:nvSpPr>
              <p:spPr>
                <a:xfrm>
                  <a:off x="3364705" y="2394019"/>
                  <a:ext cx="357190" cy="95320"/>
                </a:xfrm>
                <a:custGeom>
                  <a:avLst/>
                  <a:gdLst>
                    <a:gd name="connsiteX0" fmla="*/ 130218 w 382085"/>
                    <a:gd name="connsiteY0" fmla="*/ 39 h 131620"/>
                    <a:gd name="connsiteX1" fmla="*/ 166524 w 382085"/>
                    <a:gd name="connsiteY1" fmla="*/ 4017 h 131620"/>
                    <a:gd name="connsiteX2" fmla="*/ 191044 w 382085"/>
                    <a:gd name="connsiteY2" fmla="*/ 15739 h 131620"/>
                    <a:gd name="connsiteX3" fmla="*/ 215563 w 382085"/>
                    <a:gd name="connsiteY3" fmla="*/ 4018 h 131620"/>
                    <a:gd name="connsiteX4" fmla="*/ 293390 w 382085"/>
                    <a:gd name="connsiteY4" fmla="*/ 6139 h 131620"/>
                    <a:gd name="connsiteX5" fmla="*/ 380842 w 382085"/>
                    <a:gd name="connsiteY5" fmla="*/ 93527 h 131620"/>
                    <a:gd name="connsiteX6" fmla="*/ 261412 w 382085"/>
                    <a:gd name="connsiteY6" fmla="*/ 125481 h 131620"/>
                    <a:gd name="connsiteX7" fmla="*/ 192951 w 382085"/>
                    <a:gd name="connsiteY7" fmla="*/ 88405 h 131620"/>
                    <a:gd name="connsiteX8" fmla="*/ 191044 w 382085"/>
                    <a:gd name="connsiteY8" fmla="*/ 83351 h 131620"/>
                    <a:gd name="connsiteX9" fmla="*/ 189135 w 382085"/>
                    <a:gd name="connsiteY9" fmla="*/ 88405 h 131620"/>
                    <a:gd name="connsiteX10" fmla="*/ 120674 w 382085"/>
                    <a:gd name="connsiteY10" fmla="*/ 125481 h 131620"/>
                    <a:gd name="connsiteX11" fmla="*/ 1243 w 382085"/>
                    <a:gd name="connsiteY11" fmla="*/ 93528 h 131620"/>
                    <a:gd name="connsiteX12" fmla="*/ 88696 w 382085"/>
                    <a:gd name="connsiteY12" fmla="*/ 6139 h 131620"/>
                    <a:gd name="connsiteX13" fmla="*/ 130218 w 382085"/>
                    <a:gd name="connsiteY13" fmla="*/ 39 h 131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82085" h="131620">
                      <a:moveTo>
                        <a:pt x="130218" y="39"/>
                      </a:moveTo>
                      <a:cubicBezTo>
                        <a:pt x="143401" y="-257"/>
                        <a:pt x="155717" y="1126"/>
                        <a:pt x="166524" y="4017"/>
                      </a:cubicBezTo>
                      <a:lnTo>
                        <a:pt x="191044" y="15739"/>
                      </a:lnTo>
                      <a:lnTo>
                        <a:pt x="215563" y="4018"/>
                      </a:lnTo>
                      <a:cubicBezTo>
                        <a:pt x="237175" y="-1765"/>
                        <a:pt x="264826" y="-1515"/>
                        <a:pt x="293390" y="6139"/>
                      </a:cubicBezTo>
                      <a:cubicBezTo>
                        <a:pt x="350519" y="21447"/>
                        <a:pt x="389673" y="60572"/>
                        <a:pt x="380842" y="93527"/>
                      </a:cubicBezTo>
                      <a:cubicBezTo>
                        <a:pt x="372012" y="126482"/>
                        <a:pt x="318541" y="140789"/>
                        <a:pt x="261412" y="125481"/>
                      </a:cubicBezTo>
                      <a:cubicBezTo>
                        <a:pt x="232848" y="117827"/>
                        <a:pt x="208778" y="104219"/>
                        <a:pt x="192951" y="88405"/>
                      </a:cubicBezTo>
                      <a:lnTo>
                        <a:pt x="191044" y="83351"/>
                      </a:lnTo>
                      <a:lnTo>
                        <a:pt x="189135" y="88405"/>
                      </a:lnTo>
                      <a:cubicBezTo>
                        <a:pt x="173309" y="104219"/>
                        <a:pt x="149239" y="117827"/>
                        <a:pt x="120674" y="125481"/>
                      </a:cubicBezTo>
                      <a:cubicBezTo>
                        <a:pt x="63544" y="140789"/>
                        <a:pt x="10074" y="126483"/>
                        <a:pt x="1243" y="93528"/>
                      </a:cubicBezTo>
                      <a:cubicBezTo>
                        <a:pt x="-7587" y="60572"/>
                        <a:pt x="31566" y="21447"/>
                        <a:pt x="88696" y="6139"/>
                      </a:cubicBezTo>
                      <a:cubicBezTo>
                        <a:pt x="102979" y="2312"/>
                        <a:pt x="117033" y="336"/>
                        <a:pt x="130218" y="3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6" name="月 195">
                  <a:extLst>
                    <a:ext uri="{FF2B5EF4-FFF2-40B4-BE49-F238E27FC236}">
                      <a16:creationId xmlns:a16="http://schemas.microsoft.com/office/drawing/2014/main" id="{3C867EE7-D8DB-48E2-9889-C870085FA71B}"/>
                    </a:ext>
                  </a:extLst>
                </p:cNvPr>
                <p:cNvSpPr/>
                <p:nvPr/>
              </p:nvSpPr>
              <p:spPr>
                <a:xfrm rot="1800000">
                  <a:off x="3310759" y="2299860"/>
                  <a:ext cx="45719" cy="192218"/>
                </a:xfrm>
                <a:prstGeom prst="moon">
                  <a:avLst>
                    <a:gd name="adj" fmla="val 63481"/>
                  </a:avLst>
                </a:prstGeom>
                <a:solidFill>
                  <a:srgbClr val="FF00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月 196">
                  <a:extLst>
                    <a:ext uri="{FF2B5EF4-FFF2-40B4-BE49-F238E27FC236}">
                      <a16:creationId xmlns:a16="http://schemas.microsoft.com/office/drawing/2014/main" id="{795C3E95-F5F5-45EB-92EE-725DA67E2EC4}"/>
                    </a:ext>
                  </a:extLst>
                </p:cNvPr>
                <p:cNvSpPr/>
                <p:nvPr/>
              </p:nvSpPr>
              <p:spPr>
                <a:xfrm rot="19800000" flipH="1">
                  <a:off x="3717953" y="2299860"/>
                  <a:ext cx="45719" cy="192218"/>
                </a:xfrm>
                <a:prstGeom prst="moon">
                  <a:avLst>
                    <a:gd name="adj" fmla="val 63481"/>
                  </a:avLst>
                </a:prstGeom>
                <a:solidFill>
                  <a:srgbClr val="FF00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3" name="楕円 1">
                <a:extLst>
                  <a:ext uri="{FF2B5EF4-FFF2-40B4-BE49-F238E27FC236}">
                    <a16:creationId xmlns:a16="http://schemas.microsoft.com/office/drawing/2014/main" id="{E01FFC16-E4B1-4C03-9A1E-0EE5D8442347}"/>
                  </a:ext>
                </a:extLst>
              </p:cNvPr>
              <p:cNvSpPr/>
              <p:nvPr/>
            </p:nvSpPr>
            <p:spPr>
              <a:xfrm flipH="1">
                <a:off x="8980044" y="2221655"/>
                <a:ext cx="126904" cy="207106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74" name="楕円 1">
                <a:extLst>
                  <a:ext uri="{FF2B5EF4-FFF2-40B4-BE49-F238E27FC236}">
                    <a16:creationId xmlns:a16="http://schemas.microsoft.com/office/drawing/2014/main" id="{45F7A242-79D4-4480-9F29-9196376AE2CC}"/>
                  </a:ext>
                </a:extLst>
              </p:cNvPr>
              <p:cNvSpPr/>
              <p:nvPr/>
            </p:nvSpPr>
            <p:spPr>
              <a:xfrm flipH="1">
                <a:off x="8309484" y="2427395"/>
                <a:ext cx="126904" cy="207106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93D94BF2-010C-43BD-9AB9-A7E570F3DBA8}"/>
                  </a:ext>
                </a:extLst>
              </p:cNvPr>
              <p:cNvGrpSpPr/>
              <p:nvPr/>
            </p:nvGrpSpPr>
            <p:grpSpPr>
              <a:xfrm>
                <a:off x="7789752" y="28095"/>
                <a:ext cx="1880560" cy="1891910"/>
                <a:chOff x="1103554" y="4346359"/>
                <a:chExt cx="1880560" cy="2376126"/>
              </a:xfrm>
            </p:grpSpPr>
            <p:sp>
              <p:nvSpPr>
                <p:cNvPr id="177" name="円柱 176">
                  <a:extLst>
                    <a:ext uri="{FF2B5EF4-FFF2-40B4-BE49-F238E27FC236}">
                      <a16:creationId xmlns:a16="http://schemas.microsoft.com/office/drawing/2014/main" id="{AD5073B1-6B73-4572-A78B-48D8A70A6399}"/>
                    </a:ext>
                  </a:extLst>
                </p:cNvPr>
                <p:cNvSpPr/>
                <p:nvPr/>
              </p:nvSpPr>
              <p:spPr>
                <a:xfrm>
                  <a:off x="1103554" y="5815109"/>
                  <a:ext cx="1880560" cy="907376"/>
                </a:xfrm>
                <a:prstGeom prst="can">
                  <a:avLst>
                    <a:gd name="adj" fmla="val 38402"/>
                  </a:avLst>
                </a:prstGeom>
                <a:solidFill>
                  <a:srgbClr val="C0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円柱 177">
                  <a:extLst>
                    <a:ext uri="{FF2B5EF4-FFF2-40B4-BE49-F238E27FC236}">
                      <a16:creationId xmlns:a16="http://schemas.microsoft.com/office/drawing/2014/main" id="{061F7B2F-3498-4697-9B9B-35E60D626E4E}"/>
                    </a:ext>
                  </a:extLst>
                </p:cNvPr>
                <p:cNvSpPr/>
                <p:nvPr/>
              </p:nvSpPr>
              <p:spPr>
                <a:xfrm rot="900000">
                  <a:off x="1297803" y="5346383"/>
                  <a:ext cx="1313556" cy="648821"/>
                </a:xfrm>
                <a:prstGeom prst="can">
                  <a:avLst>
                    <a:gd name="adj" fmla="val 38402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円柱 178">
                  <a:extLst>
                    <a:ext uri="{FF2B5EF4-FFF2-40B4-BE49-F238E27FC236}">
                      <a16:creationId xmlns:a16="http://schemas.microsoft.com/office/drawing/2014/main" id="{A78C006E-AAE8-4799-85BA-116580F6294B}"/>
                    </a:ext>
                  </a:extLst>
                </p:cNvPr>
                <p:cNvSpPr/>
                <p:nvPr/>
              </p:nvSpPr>
              <p:spPr>
                <a:xfrm rot="20700000">
                  <a:off x="1654212" y="4816626"/>
                  <a:ext cx="1085163" cy="593060"/>
                </a:xfrm>
                <a:prstGeom prst="can">
                  <a:avLst>
                    <a:gd name="adj" fmla="val 38402"/>
                  </a:avLst>
                </a:prstGeom>
                <a:solidFill>
                  <a:srgbClr val="FF66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円柱 179">
                  <a:extLst>
                    <a:ext uri="{FF2B5EF4-FFF2-40B4-BE49-F238E27FC236}">
                      <a16:creationId xmlns:a16="http://schemas.microsoft.com/office/drawing/2014/main" id="{46EB2F0B-7EE0-4340-9A6F-EA71D85D3709}"/>
                    </a:ext>
                  </a:extLst>
                </p:cNvPr>
                <p:cNvSpPr/>
                <p:nvPr/>
              </p:nvSpPr>
              <p:spPr>
                <a:xfrm rot="900000">
                  <a:off x="1627080" y="4346359"/>
                  <a:ext cx="854713" cy="504112"/>
                </a:xfrm>
                <a:prstGeom prst="can">
                  <a:avLst>
                    <a:gd name="adj" fmla="val 38402"/>
                  </a:avLst>
                </a:pr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テキスト ボックス 180">
                  <a:extLst>
                    <a:ext uri="{FF2B5EF4-FFF2-40B4-BE49-F238E27FC236}">
                      <a16:creationId xmlns:a16="http://schemas.microsoft.com/office/drawing/2014/main" id="{5DDA80B8-F498-4D39-913F-797D0A0C83DE}"/>
                    </a:ext>
                  </a:extLst>
                </p:cNvPr>
                <p:cNvSpPr txBox="1"/>
                <p:nvPr/>
              </p:nvSpPr>
              <p:spPr>
                <a:xfrm>
                  <a:off x="1560874" y="6233160"/>
                  <a:ext cx="946106" cy="43808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en-US" altLang="ja-JP" b="1" dirty="0">
                      <a:ln>
                        <a:solidFill>
                          <a:schemeClr val="tx1"/>
                        </a:solidFill>
                      </a:ln>
                      <a:solidFill>
                        <a:schemeClr val="bg1"/>
                      </a:solidFill>
                      <a:latin typeface="Arial Black" panose="020B0A04020102020204" pitchFamily="34" charset="0"/>
                      <a:ea typeface="メイリオ" panose="020B0604030504040204" pitchFamily="50" charset="-128"/>
                    </a:rPr>
                    <a:t>10%</a:t>
                  </a:r>
                  <a:endParaRPr lang="ja-JP" altLang="en-US" b="1" dirty="0">
                    <a:ln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82" name="テキスト ボックス 181">
                  <a:extLst>
                    <a:ext uri="{FF2B5EF4-FFF2-40B4-BE49-F238E27FC236}">
                      <a16:creationId xmlns:a16="http://schemas.microsoft.com/office/drawing/2014/main" id="{3003757E-3349-42BD-BD49-5142C7F2987E}"/>
                    </a:ext>
                  </a:extLst>
                </p:cNvPr>
                <p:cNvSpPr txBox="1"/>
                <p:nvPr/>
              </p:nvSpPr>
              <p:spPr>
                <a:xfrm rot="900000">
                  <a:off x="1649294" y="5635096"/>
                  <a:ext cx="533949" cy="31332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en-US" altLang="ja-JP" b="1" dirty="0">
                      <a:ln>
                        <a:solidFill>
                          <a:schemeClr val="tx1"/>
                        </a:solidFill>
                      </a:ln>
                      <a:solidFill>
                        <a:schemeClr val="bg1"/>
                      </a:solidFill>
                      <a:latin typeface="Arial Black" panose="020B0A04020102020204" pitchFamily="34" charset="0"/>
                      <a:ea typeface="メイリオ" panose="020B0604030504040204" pitchFamily="50" charset="-128"/>
                    </a:rPr>
                    <a:t>8%</a:t>
                  </a:r>
                  <a:endParaRPr lang="ja-JP" altLang="en-US" b="1" dirty="0">
                    <a:ln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83" name="テキスト ボックス 182">
                  <a:extLst>
                    <a:ext uri="{FF2B5EF4-FFF2-40B4-BE49-F238E27FC236}">
                      <a16:creationId xmlns:a16="http://schemas.microsoft.com/office/drawing/2014/main" id="{85A5488E-EA8D-4D82-8501-29A912479B98}"/>
                    </a:ext>
                  </a:extLst>
                </p:cNvPr>
                <p:cNvSpPr txBox="1"/>
                <p:nvPr/>
              </p:nvSpPr>
              <p:spPr>
                <a:xfrm rot="900000">
                  <a:off x="1798104" y="4572973"/>
                  <a:ext cx="442069" cy="235389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en-US" altLang="ja-JP" b="1" dirty="0">
                      <a:ln>
                        <a:solidFill>
                          <a:schemeClr val="tx1"/>
                        </a:solidFill>
                      </a:ln>
                      <a:solidFill>
                        <a:schemeClr val="bg1"/>
                      </a:solidFill>
                      <a:latin typeface="Arial Black" panose="020B0A04020102020204" pitchFamily="34" charset="0"/>
                      <a:ea typeface="メイリオ" panose="020B0604030504040204" pitchFamily="50" charset="-128"/>
                    </a:rPr>
                    <a:t>3%</a:t>
                  </a:r>
                  <a:endParaRPr lang="ja-JP" altLang="en-US" b="1" dirty="0">
                    <a:ln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84" name="テキスト ボックス 183">
                  <a:extLst>
                    <a:ext uri="{FF2B5EF4-FFF2-40B4-BE49-F238E27FC236}">
                      <a16:creationId xmlns:a16="http://schemas.microsoft.com/office/drawing/2014/main" id="{C6C4783D-BAF6-439F-94EA-A014241E16CB}"/>
                    </a:ext>
                  </a:extLst>
                </p:cNvPr>
                <p:cNvSpPr txBox="1"/>
                <p:nvPr/>
              </p:nvSpPr>
              <p:spPr>
                <a:xfrm rot="20700000">
                  <a:off x="1954094" y="5071216"/>
                  <a:ext cx="533949" cy="31332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en-US" altLang="ja-JP" b="1" dirty="0">
                      <a:ln>
                        <a:solidFill>
                          <a:schemeClr val="tx1"/>
                        </a:solidFill>
                      </a:ln>
                      <a:solidFill>
                        <a:schemeClr val="bg1"/>
                      </a:solidFill>
                      <a:latin typeface="Arial Black" panose="020B0A04020102020204" pitchFamily="34" charset="0"/>
                      <a:ea typeface="メイリオ" panose="020B0604030504040204" pitchFamily="50" charset="-128"/>
                    </a:rPr>
                    <a:t>5%</a:t>
                  </a:r>
                  <a:endParaRPr lang="ja-JP" altLang="en-US" b="1" dirty="0">
                    <a:ln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176" name="楕円 1">
                <a:extLst>
                  <a:ext uri="{FF2B5EF4-FFF2-40B4-BE49-F238E27FC236}">
                    <a16:creationId xmlns:a16="http://schemas.microsoft.com/office/drawing/2014/main" id="{CB433976-8715-4925-B1D2-561AFCA4A778}"/>
                  </a:ext>
                </a:extLst>
              </p:cNvPr>
              <p:cNvSpPr/>
              <p:nvPr/>
            </p:nvSpPr>
            <p:spPr>
              <a:xfrm flipH="1">
                <a:off x="8728584" y="1802555"/>
                <a:ext cx="126904" cy="207106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82A63E17-4D1B-48FF-ACE8-EBC113FEA60C}"/>
                </a:ext>
              </a:extLst>
            </p:cNvPr>
            <p:cNvSpPr/>
            <p:nvPr/>
          </p:nvSpPr>
          <p:spPr>
            <a:xfrm>
              <a:off x="7608569" y="6261130"/>
              <a:ext cx="330380" cy="157404"/>
            </a:xfrm>
            <a:custGeom>
              <a:avLst/>
              <a:gdLst>
                <a:gd name="connsiteX0" fmla="*/ 100262 w 392689"/>
                <a:gd name="connsiteY0" fmla="*/ 0 h 200523"/>
                <a:gd name="connsiteX1" fmla="*/ 147419 w 392689"/>
                <a:gd name="connsiteY1" fmla="*/ 0 h 200523"/>
                <a:gd name="connsiteX2" fmla="*/ 268361 w 392689"/>
                <a:gd name="connsiteY2" fmla="*/ 0 h 200523"/>
                <a:gd name="connsiteX3" fmla="*/ 392689 w 392689"/>
                <a:gd name="connsiteY3" fmla="*/ 0 h 200523"/>
                <a:gd name="connsiteX4" fmla="*/ 392689 w 392689"/>
                <a:gd name="connsiteY4" fmla="*/ 168305 h 200523"/>
                <a:gd name="connsiteX5" fmla="*/ 360471 w 392689"/>
                <a:gd name="connsiteY5" fmla="*/ 200523 h 200523"/>
                <a:gd name="connsiteX6" fmla="*/ 336404 w 392689"/>
                <a:gd name="connsiteY6" fmla="*/ 200523 h 200523"/>
                <a:gd name="connsiteX7" fmla="*/ 179637 w 392689"/>
                <a:gd name="connsiteY7" fmla="*/ 200523 h 200523"/>
                <a:gd name="connsiteX8" fmla="*/ 32218 w 392689"/>
                <a:gd name="connsiteY8" fmla="*/ 200523 h 200523"/>
                <a:gd name="connsiteX9" fmla="*/ 0 w 392689"/>
                <a:gd name="connsiteY9" fmla="*/ 168305 h 200523"/>
                <a:gd name="connsiteX10" fmla="*/ 0 w 392689"/>
                <a:gd name="connsiteY10" fmla="*/ 100262 h 200523"/>
                <a:gd name="connsiteX11" fmla="*/ 100262 w 392689"/>
                <a:gd name="connsiteY11" fmla="*/ 0 h 200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92689" h="200523">
                  <a:moveTo>
                    <a:pt x="100262" y="0"/>
                  </a:moveTo>
                  <a:lnTo>
                    <a:pt x="147419" y="0"/>
                  </a:lnTo>
                  <a:lnTo>
                    <a:pt x="268361" y="0"/>
                  </a:lnTo>
                  <a:lnTo>
                    <a:pt x="392689" y="0"/>
                  </a:lnTo>
                  <a:lnTo>
                    <a:pt x="392689" y="168305"/>
                  </a:lnTo>
                  <a:cubicBezTo>
                    <a:pt x="392689" y="186099"/>
                    <a:pt x="378265" y="200523"/>
                    <a:pt x="360471" y="200523"/>
                  </a:cubicBezTo>
                  <a:lnTo>
                    <a:pt x="336404" y="200523"/>
                  </a:lnTo>
                  <a:lnTo>
                    <a:pt x="179637" y="200523"/>
                  </a:lnTo>
                  <a:lnTo>
                    <a:pt x="32218" y="200523"/>
                  </a:lnTo>
                  <a:cubicBezTo>
                    <a:pt x="14424" y="200523"/>
                    <a:pt x="0" y="186099"/>
                    <a:pt x="0" y="168305"/>
                  </a:cubicBezTo>
                  <a:lnTo>
                    <a:pt x="0" y="100262"/>
                  </a:lnTo>
                  <a:cubicBezTo>
                    <a:pt x="0" y="44889"/>
                    <a:pt x="44889" y="0"/>
                    <a:pt x="100262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56EB2DF-A859-4E00-9251-3E5D1FF5895B}"/>
              </a:ext>
            </a:extLst>
          </p:cNvPr>
          <p:cNvGrpSpPr/>
          <p:nvPr/>
        </p:nvGrpSpPr>
        <p:grpSpPr>
          <a:xfrm>
            <a:off x="1383999" y="926173"/>
            <a:ext cx="1286227" cy="2630944"/>
            <a:chOff x="3549574" y="286952"/>
            <a:chExt cx="1880559" cy="3846635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8A463416-2739-4734-98A0-FD8D63CD279A}"/>
                </a:ext>
              </a:extLst>
            </p:cNvPr>
            <p:cNvSpPr/>
            <p:nvPr/>
          </p:nvSpPr>
          <p:spPr>
            <a:xfrm>
              <a:off x="3721500" y="1730713"/>
              <a:ext cx="1495853" cy="2293361"/>
            </a:xfrm>
            <a:custGeom>
              <a:avLst/>
              <a:gdLst>
                <a:gd name="connsiteX0" fmla="*/ 55112 w 1495853"/>
                <a:gd name="connsiteY0" fmla="*/ 0 h 2293361"/>
                <a:gd name="connsiteX1" fmla="*/ 70206 w 1495853"/>
                <a:gd name="connsiteY1" fmla="*/ 6253 h 2293361"/>
                <a:gd name="connsiteX2" fmla="*/ 147421 w 1495853"/>
                <a:gd name="connsiteY2" fmla="*/ 83467 h 2293361"/>
                <a:gd name="connsiteX3" fmla="*/ 159591 w 1495853"/>
                <a:gd name="connsiteY3" fmla="*/ 84230 h 2293361"/>
                <a:gd name="connsiteX4" fmla="*/ 361356 w 1495853"/>
                <a:gd name="connsiteY4" fmla="*/ 138293 h 2293361"/>
                <a:gd name="connsiteX5" fmla="*/ 397149 w 1495853"/>
                <a:gd name="connsiteY5" fmla="*/ 200288 h 2293361"/>
                <a:gd name="connsiteX6" fmla="*/ 393039 w 1495853"/>
                <a:gd name="connsiteY6" fmla="*/ 215626 h 2293361"/>
                <a:gd name="connsiteX7" fmla="*/ 311595 w 1495853"/>
                <a:gd name="connsiteY7" fmla="*/ 262648 h 2293361"/>
                <a:gd name="connsiteX8" fmla="*/ 295951 w 1495853"/>
                <a:gd name="connsiteY8" fmla="*/ 258456 h 2293361"/>
                <a:gd name="connsiteX9" fmla="*/ 266487 w 1495853"/>
                <a:gd name="connsiteY9" fmla="*/ 314019 h 2293361"/>
                <a:gd name="connsiteX10" fmla="*/ 400567 w 1495853"/>
                <a:gd name="connsiteY10" fmla="*/ 890069 h 2293361"/>
                <a:gd name="connsiteX11" fmla="*/ 475834 w 1495853"/>
                <a:gd name="connsiteY11" fmla="*/ 944629 h 2293361"/>
                <a:gd name="connsiteX12" fmla="*/ 543294 w 1495853"/>
                <a:gd name="connsiteY12" fmla="*/ 976820 h 2293361"/>
                <a:gd name="connsiteX13" fmla="*/ 623617 w 1495853"/>
                <a:gd name="connsiteY13" fmla="*/ 922665 h 2293361"/>
                <a:gd name="connsiteX14" fmla="*/ 733890 w 1495853"/>
                <a:gd name="connsiteY14" fmla="*/ 900402 h 2293361"/>
                <a:gd name="connsiteX15" fmla="*/ 844163 w 1495853"/>
                <a:gd name="connsiteY15" fmla="*/ 922665 h 2293361"/>
                <a:gd name="connsiteX16" fmla="*/ 924325 w 1495853"/>
                <a:gd name="connsiteY16" fmla="*/ 976712 h 2293361"/>
                <a:gd name="connsiteX17" fmla="*/ 989350 w 1495853"/>
                <a:gd name="connsiteY17" fmla="*/ 946156 h 2293361"/>
                <a:gd name="connsiteX18" fmla="*/ 1064940 w 1495853"/>
                <a:gd name="connsiteY18" fmla="*/ 892044 h 2293361"/>
                <a:gd name="connsiteX19" fmla="*/ 1202443 w 1495853"/>
                <a:gd name="connsiteY19" fmla="*/ 316802 h 2293361"/>
                <a:gd name="connsiteX20" fmla="*/ 1173390 w 1495853"/>
                <a:gd name="connsiteY20" fmla="*/ 261217 h 2293361"/>
                <a:gd name="connsiteX21" fmla="*/ 1133798 w 1495853"/>
                <a:gd name="connsiteY21" fmla="*/ 256005 h 2293361"/>
                <a:gd name="connsiteX22" fmla="*/ 1102814 w 1495853"/>
                <a:gd name="connsiteY22" fmla="*/ 215626 h 2293361"/>
                <a:gd name="connsiteX23" fmla="*/ 1098704 w 1495853"/>
                <a:gd name="connsiteY23" fmla="*/ 200288 h 2293361"/>
                <a:gd name="connsiteX24" fmla="*/ 1134497 w 1495853"/>
                <a:gd name="connsiteY24" fmla="*/ 138293 h 2293361"/>
                <a:gd name="connsiteX25" fmla="*/ 1336263 w 1495853"/>
                <a:gd name="connsiteY25" fmla="*/ 84230 h 2293361"/>
                <a:gd name="connsiteX26" fmla="*/ 1348432 w 1495853"/>
                <a:gd name="connsiteY26" fmla="*/ 83467 h 2293361"/>
                <a:gd name="connsiteX27" fmla="*/ 1425648 w 1495853"/>
                <a:gd name="connsiteY27" fmla="*/ 6253 h 2293361"/>
                <a:gd name="connsiteX28" fmla="*/ 1440742 w 1495853"/>
                <a:gd name="connsiteY28" fmla="*/ 0 h 2293361"/>
                <a:gd name="connsiteX29" fmla="*/ 1455836 w 1495853"/>
                <a:gd name="connsiteY29" fmla="*/ 6252 h 2293361"/>
                <a:gd name="connsiteX30" fmla="*/ 1460572 w 1495853"/>
                <a:gd name="connsiteY30" fmla="*/ 10988 h 2293361"/>
                <a:gd name="connsiteX31" fmla="*/ 1460572 w 1495853"/>
                <a:gd name="connsiteY31" fmla="*/ 50648 h 2293361"/>
                <a:gd name="connsiteX32" fmla="*/ 1399271 w 1495853"/>
                <a:gd name="connsiteY32" fmla="*/ 111947 h 2293361"/>
                <a:gd name="connsiteX33" fmla="*/ 1459582 w 1495853"/>
                <a:gd name="connsiteY33" fmla="*/ 77127 h 2293361"/>
                <a:gd name="connsiteX34" fmla="*/ 1475781 w 1495853"/>
                <a:gd name="connsiteY34" fmla="*/ 74993 h 2293361"/>
                <a:gd name="connsiteX35" fmla="*/ 1488743 w 1495853"/>
                <a:gd name="connsiteY35" fmla="*/ 84940 h 2293361"/>
                <a:gd name="connsiteX36" fmla="*/ 1492092 w 1495853"/>
                <a:gd name="connsiteY36" fmla="*/ 90739 h 2293361"/>
                <a:gd name="connsiteX37" fmla="*/ 1481828 w 1495853"/>
                <a:gd name="connsiteY37" fmla="*/ 129048 h 2293361"/>
                <a:gd name="connsiteX38" fmla="*/ 1473980 w 1495853"/>
                <a:gd name="connsiteY38" fmla="*/ 133579 h 2293361"/>
                <a:gd name="connsiteX39" fmla="*/ 1482584 w 1495853"/>
                <a:gd name="connsiteY39" fmla="*/ 144791 h 2293361"/>
                <a:gd name="connsiteX40" fmla="*/ 1484317 w 1495853"/>
                <a:gd name="connsiteY40" fmla="*/ 151260 h 2293361"/>
                <a:gd name="connsiteX41" fmla="*/ 1464486 w 1495853"/>
                <a:gd name="connsiteY41" fmla="*/ 185607 h 2293361"/>
                <a:gd name="connsiteX42" fmla="*/ 1367071 w 1495853"/>
                <a:gd name="connsiteY42" fmla="*/ 211708 h 2293361"/>
                <a:gd name="connsiteX43" fmla="*/ 1365916 w 1495853"/>
                <a:gd name="connsiteY43" fmla="*/ 211556 h 2293361"/>
                <a:gd name="connsiteX44" fmla="*/ 1355346 w 1495853"/>
                <a:gd name="connsiteY44" fmla="*/ 216806 h 2293361"/>
                <a:gd name="connsiteX45" fmla="*/ 1330347 w 1495853"/>
                <a:gd name="connsiteY45" fmla="*/ 223505 h 2293361"/>
                <a:gd name="connsiteX46" fmla="*/ 1347934 w 1495853"/>
                <a:gd name="connsiteY46" fmla="*/ 257151 h 2293361"/>
                <a:gd name="connsiteX47" fmla="*/ 1167734 w 1495853"/>
                <a:gd name="connsiteY47" fmla="*/ 1011012 h 2293361"/>
                <a:gd name="connsiteX48" fmla="*/ 1068673 w 1495853"/>
                <a:gd name="connsiteY48" fmla="*/ 1081926 h 2293361"/>
                <a:gd name="connsiteX49" fmla="*/ 1006616 w 1495853"/>
                <a:gd name="connsiteY49" fmla="*/ 1111087 h 2293361"/>
                <a:gd name="connsiteX50" fmla="*/ 1011434 w 1495853"/>
                <a:gd name="connsiteY50" fmla="*/ 1126606 h 2293361"/>
                <a:gd name="connsiteX51" fmla="*/ 1017189 w 1495853"/>
                <a:gd name="connsiteY51" fmla="*/ 1183701 h 2293361"/>
                <a:gd name="connsiteX52" fmla="*/ 1017189 w 1495853"/>
                <a:gd name="connsiteY52" fmla="*/ 1696090 h 2293361"/>
                <a:gd name="connsiteX53" fmla="*/ 1101812 w 1495853"/>
                <a:gd name="connsiteY53" fmla="*/ 1741439 h 2293361"/>
                <a:gd name="connsiteX54" fmla="*/ 1397440 w 1495853"/>
                <a:gd name="connsiteY54" fmla="*/ 2288127 h 2293361"/>
                <a:gd name="connsiteX55" fmla="*/ 1201427 w 1495853"/>
                <a:gd name="connsiteY55" fmla="*/ 2289789 h 2293361"/>
                <a:gd name="connsiteX56" fmla="*/ 732103 w 1495853"/>
                <a:gd name="connsiteY56" fmla="*/ 1826202 h 2293361"/>
                <a:gd name="connsiteX57" fmla="*/ 266334 w 1495853"/>
                <a:gd name="connsiteY57" fmla="*/ 2293361 h 2293361"/>
                <a:gd name="connsiteX58" fmla="*/ 70314 w 1495853"/>
                <a:gd name="connsiteY58" fmla="*/ 2293197 h 2293361"/>
                <a:gd name="connsiteX59" fmla="*/ 361758 w 1495853"/>
                <a:gd name="connsiteY59" fmla="*/ 1744266 h 2293361"/>
                <a:gd name="connsiteX60" fmla="*/ 450591 w 1495853"/>
                <a:gd name="connsiteY60" fmla="*/ 1695783 h 2293361"/>
                <a:gd name="connsiteX61" fmla="*/ 450591 w 1495853"/>
                <a:gd name="connsiteY61" fmla="*/ 1183701 h 2293361"/>
                <a:gd name="connsiteX62" fmla="*/ 456347 w 1495853"/>
                <a:gd name="connsiteY62" fmla="*/ 1126606 h 2293361"/>
                <a:gd name="connsiteX63" fmla="*/ 461144 w 1495853"/>
                <a:gd name="connsiteY63" fmla="*/ 1111152 h 2293361"/>
                <a:gd name="connsiteX64" fmla="*/ 395704 w 1495853"/>
                <a:gd name="connsiteY64" fmla="*/ 1079925 h 2293361"/>
                <a:gd name="connsiteX65" fmla="*/ 297066 w 1495853"/>
                <a:gd name="connsiteY65" fmla="*/ 1008423 h 2293361"/>
                <a:gd name="connsiteX66" fmla="*/ 121353 w 1495853"/>
                <a:gd name="connsiteY66" fmla="*/ 253503 h 2293361"/>
                <a:gd name="connsiteX67" fmla="*/ 140774 w 1495853"/>
                <a:gd name="connsiteY67" fmla="*/ 216878 h 2293361"/>
                <a:gd name="connsiteX68" fmla="*/ 140507 w 1495853"/>
                <a:gd name="connsiteY68" fmla="*/ 216806 h 2293361"/>
                <a:gd name="connsiteX69" fmla="*/ 129938 w 1495853"/>
                <a:gd name="connsiteY69" fmla="*/ 211556 h 2293361"/>
                <a:gd name="connsiteX70" fmla="*/ 128782 w 1495853"/>
                <a:gd name="connsiteY70" fmla="*/ 211708 h 2293361"/>
                <a:gd name="connsiteX71" fmla="*/ 31367 w 1495853"/>
                <a:gd name="connsiteY71" fmla="*/ 185607 h 2293361"/>
                <a:gd name="connsiteX72" fmla="*/ 11536 w 1495853"/>
                <a:gd name="connsiteY72" fmla="*/ 151260 h 2293361"/>
                <a:gd name="connsiteX73" fmla="*/ 13269 w 1495853"/>
                <a:gd name="connsiteY73" fmla="*/ 144791 h 2293361"/>
                <a:gd name="connsiteX74" fmla="*/ 21873 w 1495853"/>
                <a:gd name="connsiteY74" fmla="*/ 133579 h 2293361"/>
                <a:gd name="connsiteX75" fmla="*/ 14025 w 1495853"/>
                <a:gd name="connsiteY75" fmla="*/ 129048 h 2293361"/>
                <a:gd name="connsiteX76" fmla="*/ 3761 w 1495853"/>
                <a:gd name="connsiteY76" fmla="*/ 90739 h 2293361"/>
                <a:gd name="connsiteX77" fmla="*/ 7110 w 1495853"/>
                <a:gd name="connsiteY77" fmla="*/ 84940 h 2293361"/>
                <a:gd name="connsiteX78" fmla="*/ 20072 w 1495853"/>
                <a:gd name="connsiteY78" fmla="*/ 74993 h 2293361"/>
                <a:gd name="connsiteX79" fmla="*/ 36271 w 1495853"/>
                <a:gd name="connsiteY79" fmla="*/ 77127 h 2293361"/>
                <a:gd name="connsiteX80" fmla="*/ 96582 w 1495853"/>
                <a:gd name="connsiteY80" fmla="*/ 111947 h 2293361"/>
                <a:gd name="connsiteX81" fmla="*/ 35281 w 1495853"/>
                <a:gd name="connsiteY81" fmla="*/ 50648 h 2293361"/>
                <a:gd name="connsiteX82" fmla="*/ 35281 w 1495853"/>
                <a:gd name="connsiteY82" fmla="*/ 10988 h 2293361"/>
                <a:gd name="connsiteX83" fmla="*/ 40017 w 1495853"/>
                <a:gd name="connsiteY83" fmla="*/ 6252 h 2293361"/>
                <a:gd name="connsiteX84" fmla="*/ 55112 w 1495853"/>
                <a:gd name="connsiteY84" fmla="*/ 0 h 2293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1495853" h="2293361">
                  <a:moveTo>
                    <a:pt x="55112" y="0"/>
                  </a:moveTo>
                  <a:cubicBezTo>
                    <a:pt x="60575" y="0"/>
                    <a:pt x="66038" y="2084"/>
                    <a:pt x="70206" y="6253"/>
                  </a:cubicBezTo>
                  <a:lnTo>
                    <a:pt x="147421" y="83467"/>
                  </a:lnTo>
                  <a:lnTo>
                    <a:pt x="159591" y="84230"/>
                  </a:lnTo>
                  <a:lnTo>
                    <a:pt x="361356" y="138293"/>
                  </a:lnTo>
                  <a:cubicBezTo>
                    <a:pt x="388359" y="145529"/>
                    <a:pt x="404385" y="173285"/>
                    <a:pt x="397149" y="200288"/>
                  </a:cubicBezTo>
                  <a:lnTo>
                    <a:pt x="393039" y="215626"/>
                  </a:lnTo>
                  <a:cubicBezTo>
                    <a:pt x="383534" y="251101"/>
                    <a:pt x="347070" y="272154"/>
                    <a:pt x="311595" y="262648"/>
                  </a:cubicBezTo>
                  <a:lnTo>
                    <a:pt x="295951" y="258456"/>
                  </a:lnTo>
                  <a:lnTo>
                    <a:pt x="266487" y="314019"/>
                  </a:lnTo>
                  <a:cubicBezTo>
                    <a:pt x="183964" y="511572"/>
                    <a:pt x="234309" y="744678"/>
                    <a:pt x="400567" y="890069"/>
                  </a:cubicBezTo>
                  <a:cubicBezTo>
                    <a:pt x="424318" y="910839"/>
                    <a:pt x="449528" y="929026"/>
                    <a:pt x="475834" y="944629"/>
                  </a:cubicBezTo>
                  <a:lnTo>
                    <a:pt x="543294" y="976820"/>
                  </a:lnTo>
                  <a:lnTo>
                    <a:pt x="623617" y="922665"/>
                  </a:lnTo>
                  <a:cubicBezTo>
                    <a:pt x="657511" y="908329"/>
                    <a:pt x="694775" y="900402"/>
                    <a:pt x="733890" y="900402"/>
                  </a:cubicBezTo>
                  <a:cubicBezTo>
                    <a:pt x="773006" y="900402"/>
                    <a:pt x="810270" y="908329"/>
                    <a:pt x="844163" y="922665"/>
                  </a:cubicBezTo>
                  <a:lnTo>
                    <a:pt x="924325" y="976712"/>
                  </a:lnTo>
                  <a:lnTo>
                    <a:pt x="989350" y="946156"/>
                  </a:lnTo>
                  <a:cubicBezTo>
                    <a:pt x="1015748" y="930709"/>
                    <a:pt x="1041066" y="912673"/>
                    <a:pt x="1064940" y="892044"/>
                  </a:cubicBezTo>
                  <a:cubicBezTo>
                    <a:pt x="1232060" y="747644"/>
                    <a:pt x="1283790" y="514841"/>
                    <a:pt x="1202443" y="316802"/>
                  </a:cubicBezTo>
                  <a:lnTo>
                    <a:pt x="1173390" y="261217"/>
                  </a:lnTo>
                  <a:lnTo>
                    <a:pt x="1133798" y="256005"/>
                  </a:lnTo>
                  <a:cubicBezTo>
                    <a:pt x="1119059" y="247495"/>
                    <a:pt x="1107567" y="233364"/>
                    <a:pt x="1102814" y="215626"/>
                  </a:cubicBezTo>
                  <a:lnTo>
                    <a:pt x="1098704" y="200288"/>
                  </a:lnTo>
                  <a:cubicBezTo>
                    <a:pt x="1091469" y="173285"/>
                    <a:pt x="1107494" y="145529"/>
                    <a:pt x="1134497" y="138293"/>
                  </a:cubicBezTo>
                  <a:lnTo>
                    <a:pt x="1336263" y="84230"/>
                  </a:lnTo>
                  <a:lnTo>
                    <a:pt x="1348432" y="83467"/>
                  </a:lnTo>
                  <a:lnTo>
                    <a:pt x="1425648" y="6253"/>
                  </a:lnTo>
                  <a:cubicBezTo>
                    <a:pt x="1429816" y="2084"/>
                    <a:pt x="1435278" y="0"/>
                    <a:pt x="1440742" y="0"/>
                  </a:cubicBezTo>
                  <a:cubicBezTo>
                    <a:pt x="1446205" y="0"/>
                    <a:pt x="1451667" y="2084"/>
                    <a:pt x="1455836" y="6252"/>
                  </a:cubicBezTo>
                  <a:lnTo>
                    <a:pt x="1460572" y="10988"/>
                  </a:lnTo>
                  <a:cubicBezTo>
                    <a:pt x="1471523" y="21940"/>
                    <a:pt x="1471524" y="39697"/>
                    <a:pt x="1460572" y="50648"/>
                  </a:cubicBezTo>
                  <a:lnTo>
                    <a:pt x="1399271" y="111947"/>
                  </a:lnTo>
                  <a:lnTo>
                    <a:pt x="1459582" y="77127"/>
                  </a:lnTo>
                  <a:cubicBezTo>
                    <a:pt x="1464687" y="74179"/>
                    <a:pt x="1470504" y="73579"/>
                    <a:pt x="1475781" y="74993"/>
                  </a:cubicBezTo>
                  <a:cubicBezTo>
                    <a:pt x="1481059" y="76408"/>
                    <a:pt x="1485796" y="79834"/>
                    <a:pt x="1488743" y="84940"/>
                  </a:cubicBezTo>
                  <a:lnTo>
                    <a:pt x="1492092" y="90739"/>
                  </a:lnTo>
                  <a:cubicBezTo>
                    <a:pt x="1499836" y="104153"/>
                    <a:pt x="1495240" y="121304"/>
                    <a:pt x="1481828" y="129048"/>
                  </a:cubicBezTo>
                  <a:lnTo>
                    <a:pt x="1473980" y="133579"/>
                  </a:lnTo>
                  <a:lnTo>
                    <a:pt x="1482584" y="144791"/>
                  </a:lnTo>
                  <a:lnTo>
                    <a:pt x="1484317" y="151260"/>
                  </a:lnTo>
                  <a:cubicBezTo>
                    <a:pt x="1488326" y="166220"/>
                    <a:pt x="1479447" y="181598"/>
                    <a:pt x="1464486" y="185607"/>
                  </a:cubicBezTo>
                  <a:lnTo>
                    <a:pt x="1367071" y="211708"/>
                  </a:lnTo>
                  <a:lnTo>
                    <a:pt x="1365916" y="211556"/>
                  </a:lnTo>
                  <a:lnTo>
                    <a:pt x="1355346" y="216806"/>
                  </a:lnTo>
                  <a:lnTo>
                    <a:pt x="1330347" y="223505"/>
                  </a:lnTo>
                  <a:lnTo>
                    <a:pt x="1347934" y="257151"/>
                  </a:lnTo>
                  <a:cubicBezTo>
                    <a:pt x="1454540" y="516684"/>
                    <a:pt x="1386747" y="821775"/>
                    <a:pt x="1167734" y="1011012"/>
                  </a:cubicBezTo>
                  <a:cubicBezTo>
                    <a:pt x="1136447" y="1038046"/>
                    <a:pt x="1103268" y="1061683"/>
                    <a:pt x="1068673" y="1081926"/>
                  </a:cubicBezTo>
                  <a:lnTo>
                    <a:pt x="1006616" y="1111087"/>
                  </a:lnTo>
                  <a:lnTo>
                    <a:pt x="1011434" y="1126606"/>
                  </a:lnTo>
                  <a:cubicBezTo>
                    <a:pt x="1015207" y="1145048"/>
                    <a:pt x="1017189" y="1164143"/>
                    <a:pt x="1017189" y="1183701"/>
                  </a:cubicBezTo>
                  <a:lnTo>
                    <a:pt x="1017189" y="1696090"/>
                  </a:lnTo>
                  <a:lnTo>
                    <a:pt x="1101812" y="1741439"/>
                  </a:lnTo>
                  <a:cubicBezTo>
                    <a:pt x="1278483" y="1859356"/>
                    <a:pt x="1395505" y="2059838"/>
                    <a:pt x="1397440" y="2288127"/>
                  </a:cubicBezTo>
                  <a:lnTo>
                    <a:pt x="1201427" y="2289789"/>
                  </a:lnTo>
                  <a:cubicBezTo>
                    <a:pt x="1199244" y="2032425"/>
                    <a:pt x="989474" y="1825219"/>
                    <a:pt x="732103" y="1826202"/>
                  </a:cubicBezTo>
                  <a:cubicBezTo>
                    <a:pt x="474732" y="1827185"/>
                    <a:pt x="266551" y="2035988"/>
                    <a:pt x="266334" y="2293361"/>
                  </a:cubicBezTo>
                  <a:lnTo>
                    <a:pt x="70314" y="2293197"/>
                  </a:lnTo>
                  <a:cubicBezTo>
                    <a:pt x="70506" y="2064900"/>
                    <a:pt x="185992" y="1863530"/>
                    <a:pt x="361758" y="1744266"/>
                  </a:cubicBezTo>
                  <a:lnTo>
                    <a:pt x="450591" y="1695783"/>
                  </a:lnTo>
                  <a:lnTo>
                    <a:pt x="450591" y="1183701"/>
                  </a:lnTo>
                  <a:cubicBezTo>
                    <a:pt x="450591" y="1164143"/>
                    <a:pt x="452573" y="1145048"/>
                    <a:pt x="456347" y="1126606"/>
                  </a:cubicBezTo>
                  <a:lnTo>
                    <a:pt x="461144" y="1111152"/>
                  </a:lnTo>
                  <a:lnTo>
                    <a:pt x="395704" y="1079925"/>
                  </a:lnTo>
                  <a:cubicBezTo>
                    <a:pt x="361230" y="1059477"/>
                    <a:pt x="328192" y="1035643"/>
                    <a:pt x="297066" y="1008423"/>
                  </a:cubicBezTo>
                  <a:cubicBezTo>
                    <a:pt x="79183" y="817886"/>
                    <a:pt x="13205" y="512398"/>
                    <a:pt x="121353" y="253503"/>
                  </a:cubicBezTo>
                  <a:lnTo>
                    <a:pt x="140774" y="216878"/>
                  </a:lnTo>
                  <a:lnTo>
                    <a:pt x="140507" y="216806"/>
                  </a:lnTo>
                  <a:lnTo>
                    <a:pt x="129938" y="211556"/>
                  </a:lnTo>
                  <a:lnTo>
                    <a:pt x="128782" y="211708"/>
                  </a:lnTo>
                  <a:lnTo>
                    <a:pt x="31367" y="185607"/>
                  </a:lnTo>
                  <a:cubicBezTo>
                    <a:pt x="16406" y="181598"/>
                    <a:pt x="7527" y="166220"/>
                    <a:pt x="11536" y="151260"/>
                  </a:cubicBezTo>
                  <a:lnTo>
                    <a:pt x="13269" y="144791"/>
                  </a:lnTo>
                  <a:lnTo>
                    <a:pt x="21873" y="133579"/>
                  </a:lnTo>
                  <a:lnTo>
                    <a:pt x="14025" y="129048"/>
                  </a:lnTo>
                  <a:cubicBezTo>
                    <a:pt x="613" y="121304"/>
                    <a:pt x="-3983" y="104153"/>
                    <a:pt x="3761" y="90739"/>
                  </a:cubicBezTo>
                  <a:lnTo>
                    <a:pt x="7110" y="84940"/>
                  </a:lnTo>
                  <a:cubicBezTo>
                    <a:pt x="10057" y="79834"/>
                    <a:pt x="14794" y="76408"/>
                    <a:pt x="20072" y="74993"/>
                  </a:cubicBezTo>
                  <a:cubicBezTo>
                    <a:pt x="25349" y="73579"/>
                    <a:pt x="31166" y="74179"/>
                    <a:pt x="36271" y="77127"/>
                  </a:cubicBezTo>
                  <a:lnTo>
                    <a:pt x="96582" y="111947"/>
                  </a:lnTo>
                  <a:lnTo>
                    <a:pt x="35281" y="50648"/>
                  </a:lnTo>
                  <a:cubicBezTo>
                    <a:pt x="24329" y="39697"/>
                    <a:pt x="24330" y="21940"/>
                    <a:pt x="35281" y="10988"/>
                  </a:cubicBezTo>
                  <a:lnTo>
                    <a:pt x="40017" y="6252"/>
                  </a:lnTo>
                  <a:cubicBezTo>
                    <a:pt x="44186" y="2084"/>
                    <a:pt x="49648" y="0"/>
                    <a:pt x="55112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" name="円柱 3">
              <a:extLst>
                <a:ext uri="{FF2B5EF4-FFF2-40B4-BE49-F238E27FC236}">
                  <a16:creationId xmlns:a16="http://schemas.microsoft.com/office/drawing/2014/main" id="{AC604EFB-8331-4819-9EC1-12ECBAFECBDC}"/>
                </a:ext>
              </a:extLst>
            </p:cNvPr>
            <p:cNvSpPr/>
            <p:nvPr/>
          </p:nvSpPr>
          <p:spPr>
            <a:xfrm>
              <a:off x="3549574" y="286952"/>
              <a:ext cx="1880559" cy="1673524"/>
            </a:xfrm>
            <a:prstGeom prst="can">
              <a:avLst>
                <a:gd name="adj" fmla="val 38402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3616FE04-DE70-44E9-B3BC-BDB67F4B790D}"/>
                </a:ext>
              </a:extLst>
            </p:cNvPr>
            <p:cNvSpPr/>
            <p:nvPr/>
          </p:nvSpPr>
          <p:spPr>
            <a:xfrm>
              <a:off x="3661348" y="3976183"/>
              <a:ext cx="330380" cy="157404"/>
            </a:xfrm>
            <a:custGeom>
              <a:avLst/>
              <a:gdLst>
                <a:gd name="connsiteX0" fmla="*/ 100262 w 392689"/>
                <a:gd name="connsiteY0" fmla="*/ 0 h 200523"/>
                <a:gd name="connsiteX1" fmla="*/ 147419 w 392689"/>
                <a:gd name="connsiteY1" fmla="*/ 0 h 200523"/>
                <a:gd name="connsiteX2" fmla="*/ 268361 w 392689"/>
                <a:gd name="connsiteY2" fmla="*/ 0 h 200523"/>
                <a:gd name="connsiteX3" fmla="*/ 392689 w 392689"/>
                <a:gd name="connsiteY3" fmla="*/ 0 h 200523"/>
                <a:gd name="connsiteX4" fmla="*/ 392689 w 392689"/>
                <a:gd name="connsiteY4" fmla="*/ 168305 h 200523"/>
                <a:gd name="connsiteX5" fmla="*/ 360471 w 392689"/>
                <a:gd name="connsiteY5" fmla="*/ 200523 h 200523"/>
                <a:gd name="connsiteX6" fmla="*/ 336404 w 392689"/>
                <a:gd name="connsiteY6" fmla="*/ 200523 h 200523"/>
                <a:gd name="connsiteX7" fmla="*/ 179637 w 392689"/>
                <a:gd name="connsiteY7" fmla="*/ 200523 h 200523"/>
                <a:gd name="connsiteX8" fmla="*/ 32218 w 392689"/>
                <a:gd name="connsiteY8" fmla="*/ 200523 h 200523"/>
                <a:gd name="connsiteX9" fmla="*/ 0 w 392689"/>
                <a:gd name="connsiteY9" fmla="*/ 168305 h 200523"/>
                <a:gd name="connsiteX10" fmla="*/ 0 w 392689"/>
                <a:gd name="connsiteY10" fmla="*/ 100262 h 200523"/>
                <a:gd name="connsiteX11" fmla="*/ 100262 w 392689"/>
                <a:gd name="connsiteY11" fmla="*/ 0 h 200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92689" h="200523">
                  <a:moveTo>
                    <a:pt x="100262" y="0"/>
                  </a:moveTo>
                  <a:lnTo>
                    <a:pt x="147419" y="0"/>
                  </a:lnTo>
                  <a:lnTo>
                    <a:pt x="268361" y="0"/>
                  </a:lnTo>
                  <a:lnTo>
                    <a:pt x="392689" y="0"/>
                  </a:lnTo>
                  <a:lnTo>
                    <a:pt x="392689" y="168305"/>
                  </a:lnTo>
                  <a:cubicBezTo>
                    <a:pt x="392689" y="186099"/>
                    <a:pt x="378265" y="200523"/>
                    <a:pt x="360471" y="200523"/>
                  </a:cubicBezTo>
                  <a:lnTo>
                    <a:pt x="336404" y="200523"/>
                  </a:lnTo>
                  <a:lnTo>
                    <a:pt x="179637" y="200523"/>
                  </a:lnTo>
                  <a:lnTo>
                    <a:pt x="32218" y="200523"/>
                  </a:lnTo>
                  <a:cubicBezTo>
                    <a:pt x="14424" y="200523"/>
                    <a:pt x="0" y="186099"/>
                    <a:pt x="0" y="168305"/>
                  </a:cubicBezTo>
                  <a:lnTo>
                    <a:pt x="0" y="100262"/>
                  </a:lnTo>
                  <a:cubicBezTo>
                    <a:pt x="0" y="44889"/>
                    <a:pt x="44889" y="0"/>
                    <a:pt x="100262" y="0"/>
                  </a:cubicBez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42AA01A9-2987-4292-B90A-26A43FEB657D}"/>
                </a:ext>
              </a:extLst>
            </p:cNvPr>
            <p:cNvSpPr/>
            <p:nvPr/>
          </p:nvSpPr>
          <p:spPr>
            <a:xfrm flipH="1">
              <a:off x="4901012" y="3976183"/>
              <a:ext cx="330380" cy="157404"/>
            </a:xfrm>
            <a:custGeom>
              <a:avLst/>
              <a:gdLst>
                <a:gd name="connsiteX0" fmla="*/ 100262 w 392689"/>
                <a:gd name="connsiteY0" fmla="*/ 0 h 200523"/>
                <a:gd name="connsiteX1" fmla="*/ 147419 w 392689"/>
                <a:gd name="connsiteY1" fmla="*/ 0 h 200523"/>
                <a:gd name="connsiteX2" fmla="*/ 268361 w 392689"/>
                <a:gd name="connsiteY2" fmla="*/ 0 h 200523"/>
                <a:gd name="connsiteX3" fmla="*/ 392689 w 392689"/>
                <a:gd name="connsiteY3" fmla="*/ 0 h 200523"/>
                <a:gd name="connsiteX4" fmla="*/ 392689 w 392689"/>
                <a:gd name="connsiteY4" fmla="*/ 168305 h 200523"/>
                <a:gd name="connsiteX5" fmla="*/ 360471 w 392689"/>
                <a:gd name="connsiteY5" fmla="*/ 200523 h 200523"/>
                <a:gd name="connsiteX6" fmla="*/ 336404 w 392689"/>
                <a:gd name="connsiteY6" fmla="*/ 200523 h 200523"/>
                <a:gd name="connsiteX7" fmla="*/ 179637 w 392689"/>
                <a:gd name="connsiteY7" fmla="*/ 200523 h 200523"/>
                <a:gd name="connsiteX8" fmla="*/ 32218 w 392689"/>
                <a:gd name="connsiteY8" fmla="*/ 200523 h 200523"/>
                <a:gd name="connsiteX9" fmla="*/ 0 w 392689"/>
                <a:gd name="connsiteY9" fmla="*/ 168305 h 200523"/>
                <a:gd name="connsiteX10" fmla="*/ 0 w 392689"/>
                <a:gd name="connsiteY10" fmla="*/ 100262 h 200523"/>
                <a:gd name="connsiteX11" fmla="*/ 100262 w 392689"/>
                <a:gd name="connsiteY11" fmla="*/ 0 h 200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92689" h="200523">
                  <a:moveTo>
                    <a:pt x="100262" y="0"/>
                  </a:moveTo>
                  <a:lnTo>
                    <a:pt x="147419" y="0"/>
                  </a:lnTo>
                  <a:lnTo>
                    <a:pt x="268361" y="0"/>
                  </a:lnTo>
                  <a:lnTo>
                    <a:pt x="392689" y="0"/>
                  </a:lnTo>
                  <a:lnTo>
                    <a:pt x="392689" y="168305"/>
                  </a:lnTo>
                  <a:cubicBezTo>
                    <a:pt x="392689" y="186099"/>
                    <a:pt x="378265" y="200523"/>
                    <a:pt x="360471" y="200523"/>
                  </a:cubicBezTo>
                  <a:lnTo>
                    <a:pt x="336404" y="200523"/>
                  </a:lnTo>
                  <a:lnTo>
                    <a:pt x="179637" y="200523"/>
                  </a:lnTo>
                  <a:lnTo>
                    <a:pt x="32218" y="200523"/>
                  </a:lnTo>
                  <a:cubicBezTo>
                    <a:pt x="14424" y="200523"/>
                    <a:pt x="0" y="186099"/>
                    <a:pt x="0" y="168305"/>
                  </a:cubicBezTo>
                  <a:lnTo>
                    <a:pt x="0" y="100262"/>
                  </a:lnTo>
                  <a:cubicBezTo>
                    <a:pt x="0" y="44889"/>
                    <a:pt x="44889" y="0"/>
                    <a:pt x="100262" y="0"/>
                  </a:cubicBez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E58FB45D-26B0-4B0B-B02A-C4E90A0FB74A}"/>
                </a:ext>
              </a:extLst>
            </p:cNvPr>
            <p:cNvSpPr/>
            <p:nvPr/>
          </p:nvSpPr>
          <p:spPr>
            <a:xfrm>
              <a:off x="3766284" y="3314493"/>
              <a:ext cx="1377747" cy="677149"/>
            </a:xfrm>
            <a:custGeom>
              <a:avLst/>
              <a:gdLst>
                <a:gd name="connsiteX0" fmla="*/ 682910 w 1377747"/>
                <a:gd name="connsiteY0" fmla="*/ 28 h 677149"/>
                <a:gd name="connsiteX1" fmla="*/ 1377747 w 1377747"/>
                <a:gd name="connsiteY1" fmla="*/ 657491 h 677149"/>
                <a:gd name="connsiteX2" fmla="*/ 1120857 w 1377747"/>
                <a:gd name="connsiteY2" fmla="*/ 669387 h 677149"/>
                <a:gd name="connsiteX3" fmla="*/ 685222 w 1377747"/>
                <a:gd name="connsiteY3" fmla="*/ 257184 h 677149"/>
                <a:gd name="connsiteX4" fmla="*/ 257065 w 1377747"/>
                <a:gd name="connsiteY4" fmla="*/ 677149 h 677149"/>
                <a:gd name="connsiteX5" fmla="*/ 0 w 1377747"/>
                <a:gd name="connsiteY5" fmla="*/ 669871 h 677149"/>
                <a:gd name="connsiteX6" fmla="*/ 682910 w 1377747"/>
                <a:gd name="connsiteY6" fmla="*/ 28 h 67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7747" h="677149">
                  <a:moveTo>
                    <a:pt x="682910" y="28"/>
                  </a:moveTo>
                  <a:cubicBezTo>
                    <a:pt x="1053629" y="-3303"/>
                    <a:pt x="1360598" y="287154"/>
                    <a:pt x="1377747" y="657491"/>
                  </a:cubicBezTo>
                  <a:lnTo>
                    <a:pt x="1120857" y="669387"/>
                  </a:lnTo>
                  <a:cubicBezTo>
                    <a:pt x="1110105" y="437201"/>
                    <a:pt x="917648" y="255096"/>
                    <a:pt x="685222" y="257184"/>
                  </a:cubicBezTo>
                  <a:cubicBezTo>
                    <a:pt x="452796" y="259273"/>
                    <a:pt x="263643" y="444807"/>
                    <a:pt x="257065" y="677149"/>
                  </a:cubicBezTo>
                  <a:lnTo>
                    <a:pt x="0" y="669871"/>
                  </a:lnTo>
                  <a:cubicBezTo>
                    <a:pt x="10492" y="299286"/>
                    <a:pt x="312192" y="3359"/>
                    <a:pt x="682910" y="28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2C8D5C28-D1A2-40F4-A4B3-26511E35BD2E}"/>
                </a:ext>
              </a:extLst>
            </p:cNvPr>
            <p:cNvSpPr/>
            <p:nvPr/>
          </p:nvSpPr>
          <p:spPr>
            <a:xfrm>
              <a:off x="3774377" y="1952437"/>
              <a:ext cx="1362031" cy="1436393"/>
            </a:xfrm>
            <a:custGeom>
              <a:avLst/>
              <a:gdLst>
                <a:gd name="connsiteX0" fmla="*/ 54396 w 1362031"/>
                <a:gd name="connsiteY0" fmla="*/ 0 h 1436393"/>
                <a:gd name="connsiteX1" fmla="*/ 234010 w 1362031"/>
                <a:gd name="connsiteY1" fmla="*/ 76416 h 1436393"/>
                <a:gd name="connsiteX2" fmla="*/ 378949 w 1362031"/>
                <a:gd name="connsiteY2" fmla="*/ 647031 h 1436393"/>
                <a:gd name="connsiteX3" fmla="*/ 446154 w 1362031"/>
                <a:gd name="connsiteY3" fmla="*/ 691854 h 1436393"/>
                <a:gd name="connsiteX4" fmla="*/ 485428 w 1362031"/>
                <a:gd name="connsiteY4" fmla="*/ 709542 h 1436393"/>
                <a:gd name="connsiteX5" fmla="*/ 490838 w 1362031"/>
                <a:gd name="connsiteY5" fmla="*/ 726970 h 1436393"/>
                <a:gd name="connsiteX6" fmla="*/ 681015 w 1362031"/>
                <a:gd name="connsiteY6" fmla="*/ 853028 h 1436393"/>
                <a:gd name="connsiteX7" fmla="*/ 871193 w 1362031"/>
                <a:gd name="connsiteY7" fmla="*/ 726970 h 1436393"/>
                <a:gd name="connsiteX8" fmla="*/ 876509 w 1362031"/>
                <a:gd name="connsiteY8" fmla="*/ 709843 h 1436393"/>
                <a:gd name="connsiteX9" fmla="*/ 898616 w 1362031"/>
                <a:gd name="connsiteY9" fmla="*/ 700936 h 1436393"/>
                <a:gd name="connsiteX10" fmla="*/ 967565 w 1362031"/>
                <a:gd name="connsiteY10" fmla="*/ 658846 h 1436393"/>
                <a:gd name="connsiteX11" fmla="*/ 1135286 w 1362031"/>
                <a:gd name="connsiteY11" fmla="*/ 94507 h 1436393"/>
                <a:gd name="connsiteX12" fmla="*/ 1317820 w 1362031"/>
                <a:gd name="connsiteY12" fmla="*/ 25361 h 1436393"/>
                <a:gd name="connsiteX13" fmla="*/ 1082706 w 1362031"/>
                <a:gd name="connsiteY13" fmla="*/ 816460 h 1436393"/>
                <a:gd name="connsiteX14" fmla="*/ 986052 w 1362031"/>
                <a:gd name="connsiteY14" fmla="*/ 875462 h 1436393"/>
                <a:gd name="connsiteX15" fmla="*/ 977237 w 1362031"/>
                <a:gd name="connsiteY15" fmla="*/ 879014 h 1436393"/>
                <a:gd name="connsiteX16" fmla="*/ 983361 w 1362031"/>
                <a:gd name="connsiteY16" fmla="*/ 939764 h 1436393"/>
                <a:gd name="connsiteX17" fmla="*/ 983361 w 1362031"/>
                <a:gd name="connsiteY17" fmla="*/ 1436393 h 1436393"/>
                <a:gd name="connsiteX18" fmla="*/ 378665 w 1362031"/>
                <a:gd name="connsiteY18" fmla="*/ 1436393 h 1436393"/>
                <a:gd name="connsiteX19" fmla="*/ 378665 w 1362031"/>
                <a:gd name="connsiteY19" fmla="*/ 939764 h 1436393"/>
                <a:gd name="connsiteX20" fmla="*/ 384808 w 1362031"/>
                <a:gd name="connsiteY20" fmla="*/ 878831 h 1436393"/>
                <a:gd name="connsiteX21" fmla="*/ 385142 w 1362031"/>
                <a:gd name="connsiteY21" fmla="*/ 877754 h 1436393"/>
                <a:gd name="connsiteX22" fmla="*/ 351783 w 1362031"/>
                <a:gd name="connsiteY22" fmla="*/ 862731 h 1436393"/>
                <a:gd name="connsiteX23" fmla="*/ 257574 w 1362031"/>
                <a:gd name="connsiteY23" fmla="*/ 799897 h 1436393"/>
                <a:gd name="connsiteX24" fmla="*/ 54396 w 1362031"/>
                <a:gd name="connsiteY24" fmla="*/ 0 h 1436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362031" h="1436393">
                  <a:moveTo>
                    <a:pt x="54396" y="0"/>
                  </a:moveTo>
                  <a:lnTo>
                    <a:pt x="234010" y="76416"/>
                  </a:lnTo>
                  <a:cubicBezTo>
                    <a:pt x="148432" y="277567"/>
                    <a:pt x="207751" y="511103"/>
                    <a:pt x="378949" y="647031"/>
                  </a:cubicBezTo>
                  <a:cubicBezTo>
                    <a:pt x="400349" y="664022"/>
                    <a:pt x="422838" y="678965"/>
                    <a:pt x="446154" y="691854"/>
                  </a:cubicBezTo>
                  <a:lnTo>
                    <a:pt x="485428" y="709542"/>
                  </a:lnTo>
                  <a:lnTo>
                    <a:pt x="490838" y="726970"/>
                  </a:lnTo>
                  <a:cubicBezTo>
                    <a:pt x="522171" y="801049"/>
                    <a:pt x="595523" y="853028"/>
                    <a:pt x="681015" y="853028"/>
                  </a:cubicBezTo>
                  <a:cubicBezTo>
                    <a:pt x="766508" y="853028"/>
                    <a:pt x="839860" y="801049"/>
                    <a:pt x="871193" y="726970"/>
                  </a:cubicBezTo>
                  <a:lnTo>
                    <a:pt x="876509" y="709843"/>
                  </a:lnTo>
                  <a:lnTo>
                    <a:pt x="898616" y="700936"/>
                  </a:lnTo>
                  <a:cubicBezTo>
                    <a:pt x="922430" y="688993"/>
                    <a:pt x="945501" y="674965"/>
                    <a:pt x="967565" y="658846"/>
                  </a:cubicBezTo>
                  <a:cubicBezTo>
                    <a:pt x="1144080" y="529897"/>
                    <a:pt x="1212723" y="298930"/>
                    <a:pt x="1135286" y="94507"/>
                  </a:cubicBezTo>
                  <a:lnTo>
                    <a:pt x="1317820" y="25361"/>
                  </a:lnTo>
                  <a:cubicBezTo>
                    <a:pt x="1426373" y="311924"/>
                    <a:pt x="1330148" y="635698"/>
                    <a:pt x="1082706" y="816460"/>
                  </a:cubicBezTo>
                  <a:cubicBezTo>
                    <a:pt x="1051776" y="839055"/>
                    <a:pt x="1019436" y="858720"/>
                    <a:pt x="986052" y="875462"/>
                  </a:cubicBezTo>
                  <a:lnTo>
                    <a:pt x="977237" y="879014"/>
                  </a:lnTo>
                  <a:lnTo>
                    <a:pt x="983361" y="939764"/>
                  </a:lnTo>
                  <a:lnTo>
                    <a:pt x="983361" y="1436393"/>
                  </a:lnTo>
                  <a:lnTo>
                    <a:pt x="378665" y="1436393"/>
                  </a:lnTo>
                  <a:lnTo>
                    <a:pt x="378665" y="939764"/>
                  </a:lnTo>
                  <a:cubicBezTo>
                    <a:pt x="378665" y="918892"/>
                    <a:pt x="380780" y="898513"/>
                    <a:pt x="384808" y="878831"/>
                  </a:cubicBezTo>
                  <a:lnTo>
                    <a:pt x="385142" y="877754"/>
                  </a:lnTo>
                  <a:lnTo>
                    <a:pt x="351783" y="862731"/>
                  </a:lnTo>
                  <a:cubicBezTo>
                    <a:pt x="319098" y="844663"/>
                    <a:pt x="287573" y="823716"/>
                    <a:pt x="257574" y="799897"/>
                  </a:cubicBezTo>
                  <a:cubicBezTo>
                    <a:pt x="17586" y="609351"/>
                    <a:pt x="-65569" y="281976"/>
                    <a:pt x="54396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AF7D41A9-2428-40CE-B803-5B5765B68A6D}"/>
                </a:ext>
              </a:extLst>
            </p:cNvPr>
            <p:cNvGrpSpPr/>
            <p:nvPr/>
          </p:nvGrpSpPr>
          <p:grpSpPr>
            <a:xfrm>
              <a:off x="3945519" y="1763998"/>
              <a:ext cx="1033788" cy="981044"/>
              <a:chOff x="909751" y="1758422"/>
              <a:chExt cx="942337" cy="894260"/>
            </a:xfrm>
          </p:grpSpPr>
          <p:sp>
            <p:nvSpPr>
              <p:cNvPr id="15" name="星: 24 pt 14">
                <a:extLst>
                  <a:ext uri="{FF2B5EF4-FFF2-40B4-BE49-F238E27FC236}">
                    <a16:creationId xmlns:a16="http://schemas.microsoft.com/office/drawing/2014/main" id="{F43F706E-ABD8-4893-9584-39F5047AA512}"/>
                  </a:ext>
                </a:extLst>
              </p:cNvPr>
              <p:cNvSpPr/>
              <p:nvPr/>
            </p:nvSpPr>
            <p:spPr>
              <a:xfrm>
                <a:off x="959271" y="1758422"/>
                <a:ext cx="822386" cy="822386"/>
              </a:xfrm>
              <a:prstGeom prst="star24">
                <a:avLst>
                  <a:gd name="adj" fmla="val 42954"/>
                </a:avLst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0A7D3F3C-70BF-4A12-8B24-AE3A4EDAE783}"/>
                  </a:ext>
                </a:extLst>
              </p:cNvPr>
              <p:cNvSpPr/>
              <p:nvPr/>
            </p:nvSpPr>
            <p:spPr>
              <a:xfrm rot="20700000">
                <a:off x="909751" y="2192319"/>
                <a:ext cx="209108" cy="255746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66F2A141-75EA-412C-8236-6E4C25617E3F}"/>
                  </a:ext>
                </a:extLst>
              </p:cNvPr>
              <p:cNvSpPr/>
              <p:nvPr/>
            </p:nvSpPr>
            <p:spPr>
              <a:xfrm rot="20700000">
                <a:off x="947777" y="2238826"/>
                <a:ext cx="133058" cy="16273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8C4376C1-95E4-4E07-938A-4528D269C048}"/>
                  </a:ext>
                </a:extLst>
              </p:cNvPr>
              <p:cNvSpPr/>
              <p:nvPr/>
            </p:nvSpPr>
            <p:spPr>
              <a:xfrm rot="900000" flipH="1">
                <a:off x="1642980" y="2192319"/>
                <a:ext cx="209108" cy="255746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810D908E-A056-4D1B-94EB-FF4DC8846919}"/>
                  </a:ext>
                </a:extLst>
              </p:cNvPr>
              <p:cNvSpPr/>
              <p:nvPr/>
            </p:nvSpPr>
            <p:spPr>
              <a:xfrm rot="900000" flipH="1">
                <a:off x="1681004" y="2238826"/>
                <a:ext cx="133058" cy="16273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17044F44-45BF-4705-AC1C-7981CA6901CA}"/>
                  </a:ext>
                </a:extLst>
              </p:cNvPr>
              <p:cNvSpPr/>
              <p:nvPr/>
            </p:nvSpPr>
            <p:spPr>
              <a:xfrm>
                <a:off x="1016935" y="1885950"/>
                <a:ext cx="718996" cy="766732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8FCFA15C-45C0-4BC2-A305-74A508CCA94E}"/>
                  </a:ext>
                </a:extLst>
              </p:cNvPr>
              <p:cNvSpPr/>
              <p:nvPr/>
            </p:nvSpPr>
            <p:spPr>
              <a:xfrm>
                <a:off x="1158472" y="2342144"/>
                <a:ext cx="416010" cy="262944"/>
              </a:xfrm>
              <a:prstGeom prst="ellipse">
                <a:avLst/>
              </a:prstGeom>
              <a:solidFill>
                <a:srgbClr val="FF0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A77F1A6B-C119-4528-823B-1257AE2E99FB}"/>
                  </a:ext>
                </a:extLst>
              </p:cNvPr>
              <p:cNvSpPr/>
              <p:nvPr/>
            </p:nvSpPr>
            <p:spPr>
              <a:xfrm>
                <a:off x="1299309" y="2210581"/>
                <a:ext cx="131822" cy="93790"/>
              </a:xfrm>
              <a:custGeom>
                <a:avLst/>
                <a:gdLst>
                  <a:gd name="connsiteX0" fmla="*/ 85800 w 317560"/>
                  <a:gd name="connsiteY0" fmla="*/ 0 h 159844"/>
                  <a:gd name="connsiteX1" fmla="*/ 96976 w 317560"/>
                  <a:gd name="connsiteY1" fmla="*/ 2803 h 159844"/>
                  <a:gd name="connsiteX2" fmla="*/ 158780 w 317560"/>
                  <a:gd name="connsiteY2" fmla="*/ 7444 h 159844"/>
                  <a:gd name="connsiteX3" fmla="*/ 220584 w 317560"/>
                  <a:gd name="connsiteY3" fmla="*/ 2803 h 159844"/>
                  <a:gd name="connsiteX4" fmla="*/ 225793 w 317560"/>
                  <a:gd name="connsiteY4" fmla="*/ 1497 h 159844"/>
                  <a:gd name="connsiteX5" fmla="*/ 268445 w 317560"/>
                  <a:gd name="connsiteY5" fmla="*/ 28790 h 159844"/>
                  <a:gd name="connsiteX6" fmla="*/ 317560 w 317560"/>
                  <a:gd name="connsiteY6" fmla="*/ 100786 h 159844"/>
                  <a:gd name="connsiteX7" fmla="*/ 158780 w 317560"/>
                  <a:gd name="connsiteY7" fmla="*/ 159844 h 159844"/>
                  <a:gd name="connsiteX8" fmla="*/ 0 w 317560"/>
                  <a:gd name="connsiteY8" fmla="*/ 100786 h 159844"/>
                  <a:gd name="connsiteX9" fmla="*/ 43897 w 317560"/>
                  <a:gd name="connsiteY9" fmla="*/ 28790 h 159844"/>
                  <a:gd name="connsiteX0" fmla="*/ 158780 w 317560"/>
                  <a:gd name="connsiteY0" fmla="*/ 7444 h 159844"/>
                  <a:gd name="connsiteX1" fmla="*/ 220584 w 317560"/>
                  <a:gd name="connsiteY1" fmla="*/ 2803 h 159844"/>
                  <a:gd name="connsiteX2" fmla="*/ 225793 w 317560"/>
                  <a:gd name="connsiteY2" fmla="*/ 1497 h 159844"/>
                  <a:gd name="connsiteX3" fmla="*/ 268445 w 317560"/>
                  <a:gd name="connsiteY3" fmla="*/ 28790 h 159844"/>
                  <a:gd name="connsiteX4" fmla="*/ 317560 w 317560"/>
                  <a:gd name="connsiteY4" fmla="*/ 100786 h 159844"/>
                  <a:gd name="connsiteX5" fmla="*/ 158780 w 317560"/>
                  <a:gd name="connsiteY5" fmla="*/ 159844 h 159844"/>
                  <a:gd name="connsiteX6" fmla="*/ 0 w 317560"/>
                  <a:gd name="connsiteY6" fmla="*/ 100786 h 159844"/>
                  <a:gd name="connsiteX7" fmla="*/ 43897 w 317560"/>
                  <a:gd name="connsiteY7" fmla="*/ 28790 h 159844"/>
                  <a:gd name="connsiteX8" fmla="*/ 85800 w 317560"/>
                  <a:gd name="connsiteY8" fmla="*/ 0 h 159844"/>
                  <a:gd name="connsiteX9" fmla="*/ 96976 w 317560"/>
                  <a:gd name="connsiteY9" fmla="*/ 2803 h 159844"/>
                  <a:gd name="connsiteX10" fmla="*/ 250220 w 317560"/>
                  <a:gd name="connsiteY10" fmla="*/ 98884 h 159844"/>
                  <a:gd name="connsiteX0" fmla="*/ 158780 w 317560"/>
                  <a:gd name="connsiteY0" fmla="*/ 7444 h 159844"/>
                  <a:gd name="connsiteX1" fmla="*/ 220584 w 317560"/>
                  <a:gd name="connsiteY1" fmla="*/ 2803 h 159844"/>
                  <a:gd name="connsiteX2" fmla="*/ 225793 w 317560"/>
                  <a:gd name="connsiteY2" fmla="*/ 1497 h 159844"/>
                  <a:gd name="connsiteX3" fmla="*/ 268445 w 317560"/>
                  <a:gd name="connsiteY3" fmla="*/ 28790 h 159844"/>
                  <a:gd name="connsiteX4" fmla="*/ 317560 w 317560"/>
                  <a:gd name="connsiteY4" fmla="*/ 100786 h 159844"/>
                  <a:gd name="connsiteX5" fmla="*/ 158780 w 317560"/>
                  <a:gd name="connsiteY5" fmla="*/ 159844 h 159844"/>
                  <a:gd name="connsiteX6" fmla="*/ 0 w 317560"/>
                  <a:gd name="connsiteY6" fmla="*/ 100786 h 159844"/>
                  <a:gd name="connsiteX7" fmla="*/ 43897 w 317560"/>
                  <a:gd name="connsiteY7" fmla="*/ 28790 h 159844"/>
                  <a:gd name="connsiteX8" fmla="*/ 85800 w 317560"/>
                  <a:gd name="connsiteY8" fmla="*/ 0 h 159844"/>
                  <a:gd name="connsiteX9" fmla="*/ 96976 w 317560"/>
                  <a:gd name="connsiteY9" fmla="*/ 2803 h 159844"/>
                  <a:gd name="connsiteX0" fmla="*/ 220584 w 317560"/>
                  <a:gd name="connsiteY0" fmla="*/ 2803 h 159844"/>
                  <a:gd name="connsiteX1" fmla="*/ 225793 w 317560"/>
                  <a:gd name="connsiteY1" fmla="*/ 1497 h 159844"/>
                  <a:gd name="connsiteX2" fmla="*/ 268445 w 317560"/>
                  <a:gd name="connsiteY2" fmla="*/ 28790 h 159844"/>
                  <a:gd name="connsiteX3" fmla="*/ 317560 w 317560"/>
                  <a:gd name="connsiteY3" fmla="*/ 100786 h 159844"/>
                  <a:gd name="connsiteX4" fmla="*/ 158780 w 317560"/>
                  <a:gd name="connsiteY4" fmla="*/ 159844 h 159844"/>
                  <a:gd name="connsiteX5" fmla="*/ 0 w 317560"/>
                  <a:gd name="connsiteY5" fmla="*/ 100786 h 159844"/>
                  <a:gd name="connsiteX6" fmla="*/ 43897 w 317560"/>
                  <a:gd name="connsiteY6" fmla="*/ 28790 h 159844"/>
                  <a:gd name="connsiteX7" fmla="*/ 85800 w 317560"/>
                  <a:gd name="connsiteY7" fmla="*/ 0 h 159844"/>
                  <a:gd name="connsiteX8" fmla="*/ 96976 w 317560"/>
                  <a:gd name="connsiteY8" fmla="*/ 2803 h 159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7560" h="159844">
                    <a:moveTo>
                      <a:pt x="220584" y="2803"/>
                    </a:moveTo>
                    <a:lnTo>
                      <a:pt x="225793" y="1497"/>
                    </a:lnTo>
                    <a:lnTo>
                      <a:pt x="268445" y="28790"/>
                    </a:lnTo>
                    <a:cubicBezTo>
                      <a:pt x="298483" y="54595"/>
                      <a:pt x="317560" y="84477"/>
                      <a:pt x="317560" y="100786"/>
                    </a:cubicBezTo>
                    <a:cubicBezTo>
                      <a:pt x="317560" y="133403"/>
                      <a:pt x="246471" y="159844"/>
                      <a:pt x="158780" y="159844"/>
                    </a:cubicBezTo>
                    <a:cubicBezTo>
                      <a:pt x="71089" y="159844"/>
                      <a:pt x="0" y="133403"/>
                      <a:pt x="0" y="100786"/>
                    </a:cubicBezTo>
                    <a:cubicBezTo>
                      <a:pt x="0" y="84477"/>
                      <a:pt x="16468" y="54595"/>
                      <a:pt x="43897" y="28790"/>
                    </a:cubicBezTo>
                    <a:lnTo>
                      <a:pt x="85800" y="0"/>
                    </a:lnTo>
                    <a:lnTo>
                      <a:pt x="96976" y="2803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台形 22">
                <a:extLst>
                  <a:ext uri="{FF2B5EF4-FFF2-40B4-BE49-F238E27FC236}">
                    <a16:creationId xmlns:a16="http://schemas.microsoft.com/office/drawing/2014/main" id="{6565E704-0164-4E30-BE6D-B7974D13E9F5}"/>
                  </a:ext>
                </a:extLst>
              </p:cNvPr>
              <p:cNvSpPr/>
              <p:nvPr/>
            </p:nvSpPr>
            <p:spPr>
              <a:xfrm rot="17100000" flipH="1">
                <a:off x="1516511" y="1943793"/>
                <a:ext cx="45719" cy="182083"/>
              </a:xfrm>
              <a:prstGeom prst="trapezoid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D3E24E1E-5830-44AA-83D7-1E919CA654F7}"/>
                  </a:ext>
                </a:extLst>
              </p:cNvPr>
              <p:cNvSpPr/>
              <p:nvPr/>
            </p:nvSpPr>
            <p:spPr>
              <a:xfrm>
                <a:off x="1186272" y="2465970"/>
                <a:ext cx="360410" cy="139119"/>
              </a:xfrm>
              <a:custGeom>
                <a:avLst/>
                <a:gdLst>
                  <a:gd name="connsiteX0" fmla="*/ 180205 w 360410"/>
                  <a:gd name="connsiteY0" fmla="*/ 0 h 139119"/>
                  <a:gd name="connsiteX1" fmla="*/ 327287 w 360410"/>
                  <a:gd name="connsiteY1" fmla="*/ 38507 h 139119"/>
                  <a:gd name="connsiteX2" fmla="*/ 360410 w 360410"/>
                  <a:gd name="connsiteY2" fmla="*/ 69560 h 139119"/>
                  <a:gd name="connsiteX3" fmla="*/ 327287 w 360410"/>
                  <a:gd name="connsiteY3" fmla="*/ 100612 h 139119"/>
                  <a:gd name="connsiteX4" fmla="*/ 180205 w 360410"/>
                  <a:gd name="connsiteY4" fmla="*/ 139119 h 139119"/>
                  <a:gd name="connsiteX5" fmla="*/ 33123 w 360410"/>
                  <a:gd name="connsiteY5" fmla="*/ 100612 h 139119"/>
                  <a:gd name="connsiteX6" fmla="*/ 0 w 360410"/>
                  <a:gd name="connsiteY6" fmla="*/ 69560 h 139119"/>
                  <a:gd name="connsiteX7" fmla="*/ 33123 w 360410"/>
                  <a:gd name="connsiteY7" fmla="*/ 38507 h 139119"/>
                  <a:gd name="connsiteX8" fmla="*/ 180205 w 360410"/>
                  <a:gd name="connsiteY8" fmla="*/ 0 h 1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0410" h="139119">
                    <a:moveTo>
                      <a:pt x="180205" y="0"/>
                    </a:moveTo>
                    <a:cubicBezTo>
                      <a:pt x="237644" y="0"/>
                      <a:pt x="289645" y="14716"/>
                      <a:pt x="327287" y="38507"/>
                    </a:cubicBezTo>
                    <a:lnTo>
                      <a:pt x="360410" y="69560"/>
                    </a:lnTo>
                    <a:lnTo>
                      <a:pt x="327287" y="100612"/>
                    </a:lnTo>
                    <a:cubicBezTo>
                      <a:pt x="289645" y="124404"/>
                      <a:pt x="237644" y="139119"/>
                      <a:pt x="180205" y="139119"/>
                    </a:cubicBezTo>
                    <a:cubicBezTo>
                      <a:pt x="122766" y="139119"/>
                      <a:pt x="70765" y="124404"/>
                      <a:pt x="33123" y="100612"/>
                    </a:cubicBezTo>
                    <a:lnTo>
                      <a:pt x="0" y="69560"/>
                    </a:lnTo>
                    <a:lnTo>
                      <a:pt x="33123" y="38507"/>
                    </a:lnTo>
                    <a:cubicBezTo>
                      <a:pt x="70765" y="14716"/>
                      <a:pt x="122766" y="0"/>
                      <a:pt x="180205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台形 24">
                <a:extLst>
                  <a:ext uri="{FF2B5EF4-FFF2-40B4-BE49-F238E27FC236}">
                    <a16:creationId xmlns:a16="http://schemas.microsoft.com/office/drawing/2014/main" id="{E0D8F804-713F-4F2A-BA47-FA7BB9006EC0}"/>
                  </a:ext>
                </a:extLst>
              </p:cNvPr>
              <p:cNvSpPr/>
              <p:nvPr/>
            </p:nvSpPr>
            <p:spPr>
              <a:xfrm rot="4500000">
                <a:off x="1183712" y="1943795"/>
                <a:ext cx="45719" cy="182083"/>
              </a:xfrm>
              <a:prstGeom prst="trapezoid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乗算記号 25">
                <a:extLst>
                  <a:ext uri="{FF2B5EF4-FFF2-40B4-BE49-F238E27FC236}">
                    <a16:creationId xmlns:a16="http://schemas.microsoft.com/office/drawing/2014/main" id="{44DC8EF0-2D30-430E-BBFD-AD767E40837D}"/>
                  </a:ext>
                </a:extLst>
              </p:cNvPr>
              <p:cNvSpPr/>
              <p:nvPr/>
            </p:nvSpPr>
            <p:spPr>
              <a:xfrm>
                <a:off x="1095879" y="2084440"/>
                <a:ext cx="195264" cy="195264"/>
              </a:xfrm>
              <a:prstGeom prst="mathMultiply">
                <a:avLst>
                  <a:gd name="adj1" fmla="val 11325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乗算記号 26">
                <a:extLst>
                  <a:ext uri="{FF2B5EF4-FFF2-40B4-BE49-F238E27FC236}">
                    <a16:creationId xmlns:a16="http://schemas.microsoft.com/office/drawing/2014/main" id="{62081BAC-1B9D-4F53-BF84-264E103594D3}"/>
                  </a:ext>
                </a:extLst>
              </p:cNvPr>
              <p:cNvSpPr/>
              <p:nvPr/>
            </p:nvSpPr>
            <p:spPr>
              <a:xfrm>
                <a:off x="1454034" y="2084440"/>
                <a:ext cx="195264" cy="195264"/>
              </a:xfrm>
              <a:prstGeom prst="mathMultiply">
                <a:avLst>
                  <a:gd name="adj1" fmla="val 11325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402AAF24-7467-4C27-8E9C-547505F8A2B3}"/>
                </a:ext>
              </a:extLst>
            </p:cNvPr>
            <p:cNvSpPr txBox="1"/>
            <p:nvPr/>
          </p:nvSpPr>
          <p:spPr>
            <a:xfrm>
              <a:off x="3823126" y="1087997"/>
              <a:ext cx="1336426" cy="61881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メイリオ" panose="020B0604030504040204" pitchFamily="50" charset="-128"/>
                </a:rPr>
                <a:t>10%</a:t>
              </a:r>
              <a:endParaRPr lang="ja-JP" altLang="en-US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Black" panose="020B0A04020102020204" pitchFamily="34" charset="0"/>
                <a:ea typeface="メイリオ" panose="020B0604030504040204" pitchFamily="50" charset="-128"/>
              </a:endParaRPr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3B91EEF2-90F1-482B-8090-8E95FB1BDBEA}"/>
                </a:ext>
              </a:extLst>
            </p:cNvPr>
            <p:cNvSpPr txBox="1"/>
            <p:nvPr/>
          </p:nvSpPr>
          <p:spPr>
            <a:xfrm>
              <a:off x="3849961" y="381683"/>
              <a:ext cx="1282756" cy="39696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FadeUp">
                <a:avLst>
                  <a:gd name="adj" fmla="val 17282"/>
                </a:avLst>
              </a:prstTxWarp>
              <a:spAutoFit/>
            </a:bodyPr>
            <a:lstStyle/>
            <a:p>
              <a:r>
                <a:rPr lang="ja-JP" altLang="en-US" b="1" dirty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メイリオ" panose="020B0604030504040204" pitchFamily="50" charset="-128"/>
                </a:rPr>
                <a:t>消費税</a:t>
              </a:r>
            </a:p>
          </p:txBody>
        </p:sp>
        <p:sp>
          <p:nvSpPr>
            <p:cNvPr id="12" name="楕円 1">
              <a:extLst>
                <a:ext uri="{FF2B5EF4-FFF2-40B4-BE49-F238E27FC236}">
                  <a16:creationId xmlns:a16="http://schemas.microsoft.com/office/drawing/2014/main" id="{D2FCDFEE-02E1-4E2F-8D25-554056F3A620}"/>
                </a:ext>
              </a:extLst>
            </p:cNvPr>
            <p:cNvSpPr/>
            <p:nvPr/>
          </p:nvSpPr>
          <p:spPr>
            <a:xfrm flipH="1">
              <a:off x="4766184" y="2122595"/>
              <a:ext cx="126904" cy="207106"/>
            </a:xfrm>
            <a:custGeom>
              <a:avLst/>
              <a:gdLst>
                <a:gd name="connsiteX0" fmla="*/ 0 w 1326245"/>
                <a:gd name="connsiteY0" fmla="*/ 663123 h 1326245"/>
                <a:gd name="connsiteX1" fmla="*/ 663123 w 1326245"/>
                <a:gd name="connsiteY1" fmla="*/ 0 h 1326245"/>
                <a:gd name="connsiteX2" fmla="*/ 1326246 w 1326245"/>
                <a:gd name="connsiteY2" fmla="*/ 663123 h 1326245"/>
                <a:gd name="connsiteX3" fmla="*/ 663123 w 1326245"/>
                <a:gd name="connsiteY3" fmla="*/ 1326246 h 1326245"/>
                <a:gd name="connsiteX4" fmla="*/ 0 w 1326245"/>
                <a:gd name="connsiteY4" fmla="*/ 663123 h 1326245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6246" h="2164446">
                  <a:moveTo>
                    <a:pt x="0" y="1501323"/>
                  </a:moveTo>
                  <a:cubicBezTo>
                    <a:pt x="0" y="1135090"/>
                    <a:pt x="334990" y="400050"/>
                    <a:pt x="663123" y="0"/>
                  </a:cubicBezTo>
                  <a:cubicBezTo>
                    <a:pt x="972206" y="381000"/>
                    <a:pt x="1326246" y="1135090"/>
                    <a:pt x="1326246" y="1501323"/>
                  </a:cubicBezTo>
                  <a:cubicBezTo>
                    <a:pt x="1326246" y="1867556"/>
                    <a:pt x="1029356" y="2164446"/>
                    <a:pt x="663123" y="2164446"/>
                  </a:cubicBezTo>
                  <a:cubicBezTo>
                    <a:pt x="296890" y="2164446"/>
                    <a:pt x="0" y="1867556"/>
                    <a:pt x="0" y="1501323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3" name="楕円 1">
              <a:extLst>
                <a:ext uri="{FF2B5EF4-FFF2-40B4-BE49-F238E27FC236}">
                  <a16:creationId xmlns:a16="http://schemas.microsoft.com/office/drawing/2014/main" id="{70852BB3-1F6B-46AD-9794-9502C3DD6C74}"/>
                </a:ext>
              </a:extLst>
            </p:cNvPr>
            <p:cNvSpPr/>
            <p:nvPr/>
          </p:nvSpPr>
          <p:spPr>
            <a:xfrm flipH="1">
              <a:off x="4514724" y="1764455"/>
              <a:ext cx="126904" cy="207106"/>
            </a:xfrm>
            <a:custGeom>
              <a:avLst/>
              <a:gdLst>
                <a:gd name="connsiteX0" fmla="*/ 0 w 1326245"/>
                <a:gd name="connsiteY0" fmla="*/ 663123 h 1326245"/>
                <a:gd name="connsiteX1" fmla="*/ 663123 w 1326245"/>
                <a:gd name="connsiteY1" fmla="*/ 0 h 1326245"/>
                <a:gd name="connsiteX2" fmla="*/ 1326246 w 1326245"/>
                <a:gd name="connsiteY2" fmla="*/ 663123 h 1326245"/>
                <a:gd name="connsiteX3" fmla="*/ 663123 w 1326245"/>
                <a:gd name="connsiteY3" fmla="*/ 1326246 h 1326245"/>
                <a:gd name="connsiteX4" fmla="*/ 0 w 1326245"/>
                <a:gd name="connsiteY4" fmla="*/ 663123 h 1326245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6246" h="2164446">
                  <a:moveTo>
                    <a:pt x="0" y="1501323"/>
                  </a:moveTo>
                  <a:cubicBezTo>
                    <a:pt x="0" y="1135090"/>
                    <a:pt x="334990" y="400050"/>
                    <a:pt x="663123" y="0"/>
                  </a:cubicBezTo>
                  <a:cubicBezTo>
                    <a:pt x="972206" y="381000"/>
                    <a:pt x="1326246" y="1135090"/>
                    <a:pt x="1326246" y="1501323"/>
                  </a:cubicBezTo>
                  <a:cubicBezTo>
                    <a:pt x="1326246" y="1867556"/>
                    <a:pt x="1029356" y="2164446"/>
                    <a:pt x="663123" y="2164446"/>
                  </a:cubicBezTo>
                  <a:cubicBezTo>
                    <a:pt x="296890" y="2164446"/>
                    <a:pt x="0" y="1867556"/>
                    <a:pt x="0" y="1501323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4" name="楕円 1">
              <a:extLst>
                <a:ext uri="{FF2B5EF4-FFF2-40B4-BE49-F238E27FC236}">
                  <a16:creationId xmlns:a16="http://schemas.microsoft.com/office/drawing/2014/main" id="{ECF7E28E-DC3E-424D-953E-3D871C6E318C}"/>
                </a:ext>
              </a:extLst>
            </p:cNvPr>
            <p:cNvSpPr/>
            <p:nvPr/>
          </p:nvSpPr>
          <p:spPr>
            <a:xfrm flipH="1">
              <a:off x="4065144" y="2351195"/>
              <a:ext cx="126904" cy="207106"/>
            </a:xfrm>
            <a:custGeom>
              <a:avLst/>
              <a:gdLst>
                <a:gd name="connsiteX0" fmla="*/ 0 w 1326245"/>
                <a:gd name="connsiteY0" fmla="*/ 663123 h 1326245"/>
                <a:gd name="connsiteX1" fmla="*/ 663123 w 1326245"/>
                <a:gd name="connsiteY1" fmla="*/ 0 h 1326245"/>
                <a:gd name="connsiteX2" fmla="*/ 1326246 w 1326245"/>
                <a:gd name="connsiteY2" fmla="*/ 663123 h 1326245"/>
                <a:gd name="connsiteX3" fmla="*/ 663123 w 1326245"/>
                <a:gd name="connsiteY3" fmla="*/ 1326246 h 1326245"/>
                <a:gd name="connsiteX4" fmla="*/ 0 w 1326245"/>
                <a:gd name="connsiteY4" fmla="*/ 663123 h 1326245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6246" h="2164446">
                  <a:moveTo>
                    <a:pt x="0" y="1501323"/>
                  </a:moveTo>
                  <a:cubicBezTo>
                    <a:pt x="0" y="1135090"/>
                    <a:pt x="334990" y="400050"/>
                    <a:pt x="663123" y="0"/>
                  </a:cubicBezTo>
                  <a:cubicBezTo>
                    <a:pt x="972206" y="381000"/>
                    <a:pt x="1326246" y="1135090"/>
                    <a:pt x="1326246" y="1501323"/>
                  </a:cubicBezTo>
                  <a:cubicBezTo>
                    <a:pt x="1326246" y="1867556"/>
                    <a:pt x="1029356" y="2164446"/>
                    <a:pt x="663123" y="2164446"/>
                  </a:cubicBezTo>
                  <a:cubicBezTo>
                    <a:pt x="296890" y="2164446"/>
                    <a:pt x="0" y="1867556"/>
                    <a:pt x="0" y="1501323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597E73CF-5162-4733-B8B5-7060A9476CCA}"/>
              </a:ext>
            </a:extLst>
          </p:cNvPr>
          <p:cNvGrpSpPr/>
          <p:nvPr/>
        </p:nvGrpSpPr>
        <p:grpSpPr>
          <a:xfrm>
            <a:off x="4376447" y="926173"/>
            <a:ext cx="1286227" cy="2630944"/>
            <a:chOff x="5654599" y="286952"/>
            <a:chExt cx="1880559" cy="3846635"/>
          </a:xfrm>
        </p:grpSpPr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40D0991C-B8C7-4FFA-B6BB-C83A582C985B}"/>
                </a:ext>
              </a:extLst>
            </p:cNvPr>
            <p:cNvSpPr/>
            <p:nvPr/>
          </p:nvSpPr>
          <p:spPr>
            <a:xfrm>
              <a:off x="5826525" y="1730713"/>
              <a:ext cx="1495853" cy="2293361"/>
            </a:xfrm>
            <a:custGeom>
              <a:avLst/>
              <a:gdLst>
                <a:gd name="connsiteX0" fmla="*/ 55112 w 1495853"/>
                <a:gd name="connsiteY0" fmla="*/ 0 h 2293361"/>
                <a:gd name="connsiteX1" fmla="*/ 70206 w 1495853"/>
                <a:gd name="connsiteY1" fmla="*/ 6253 h 2293361"/>
                <a:gd name="connsiteX2" fmla="*/ 147421 w 1495853"/>
                <a:gd name="connsiteY2" fmla="*/ 83467 h 2293361"/>
                <a:gd name="connsiteX3" fmla="*/ 159591 w 1495853"/>
                <a:gd name="connsiteY3" fmla="*/ 84230 h 2293361"/>
                <a:gd name="connsiteX4" fmla="*/ 361356 w 1495853"/>
                <a:gd name="connsiteY4" fmla="*/ 138293 h 2293361"/>
                <a:gd name="connsiteX5" fmla="*/ 397149 w 1495853"/>
                <a:gd name="connsiteY5" fmla="*/ 200288 h 2293361"/>
                <a:gd name="connsiteX6" fmla="*/ 393039 w 1495853"/>
                <a:gd name="connsiteY6" fmla="*/ 215626 h 2293361"/>
                <a:gd name="connsiteX7" fmla="*/ 311595 w 1495853"/>
                <a:gd name="connsiteY7" fmla="*/ 262648 h 2293361"/>
                <a:gd name="connsiteX8" fmla="*/ 295951 w 1495853"/>
                <a:gd name="connsiteY8" fmla="*/ 258456 h 2293361"/>
                <a:gd name="connsiteX9" fmla="*/ 266487 w 1495853"/>
                <a:gd name="connsiteY9" fmla="*/ 314019 h 2293361"/>
                <a:gd name="connsiteX10" fmla="*/ 400567 w 1495853"/>
                <a:gd name="connsiteY10" fmla="*/ 890069 h 2293361"/>
                <a:gd name="connsiteX11" fmla="*/ 475834 w 1495853"/>
                <a:gd name="connsiteY11" fmla="*/ 944629 h 2293361"/>
                <a:gd name="connsiteX12" fmla="*/ 543294 w 1495853"/>
                <a:gd name="connsiteY12" fmla="*/ 976820 h 2293361"/>
                <a:gd name="connsiteX13" fmla="*/ 623617 w 1495853"/>
                <a:gd name="connsiteY13" fmla="*/ 922665 h 2293361"/>
                <a:gd name="connsiteX14" fmla="*/ 733890 w 1495853"/>
                <a:gd name="connsiteY14" fmla="*/ 900402 h 2293361"/>
                <a:gd name="connsiteX15" fmla="*/ 844163 w 1495853"/>
                <a:gd name="connsiteY15" fmla="*/ 922665 h 2293361"/>
                <a:gd name="connsiteX16" fmla="*/ 924325 w 1495853"/>
                <a:gd name="connsiteY16" fmla="*/ 976712 h 2293361"/>
                <a:gd name="connsiteX17" fmla="*/ 989350 w 1495853"/>
                <a:gd name="connsiteY17" fmla="*/ 946156 h 2293361"/>
                <a:gd name="connsiteX18" fmla="*/ 1064940 w 1495853"/>
                <a:gd name="connsiteY18" fmla="*/ 892044 h 2293361"/>
                <a:gd name="connsiteX19" fmla="*/ 1202443 w 1495853"/>
                <a:gd name="connsiteY19" fmla="*/ 316802 h 2293361"/>
                <a:gd name="connsiteX20" fmla="*/ 1173390 w 1495853"/>
                <a:gd name="connsiteY20" fmla="*/ 261217 h 2293361"/>
                <a:gd name="connsiteX21" fmla="*/ 1133798 w 1495853"/>
                <a:gd name="connsiteY21" fmla="*/ 256005 h 2293361"/>
                <a:gd name="connsiteX22" fmla="*/ 1102814 w 1495853"/>
                <a:gd name="connsiteY22" fmla="*/ 215626 h 2293361"/>
                <a:gd name="connsiteX23" fmla="*/ 1098704 w 1495853"/>
                <a:gd name="connsiteY23" fmla="*/ 200288 h 2293361"/>
                <a:gd name="connsiteX24" fmla="*/ 1134497 w 1495853"/>
                <a:gd name="connsiteY24" fmla="*/ 138293 h 2293361"/>
                <a:gd name="connsiteX25" fmla="*/ 1336263 w 1495853"/>
                <a:gd name="connsiteY25" fmla="*/ 84230 h 2293361"/>
                <a:gd name="connsiteX26" fmla="*/ 1348432 w 1495853"/>
                <a:gd name="connsiteY26" fmla="*/ 83467 h 2293361"/>
                <a:gd name="connsiteX27" fmla="*/ 1425648 w 1495853"/>
                <a:gd name="connsiteY27" fmla="*/ 6253 h 2293361"/>
                <a:gd name="connsiteX28" fmla="*/ 1440742 w 1495853"/>
                <a:gd name="connsiteY28" fmla="*/ 0 h 2293361"/>
                <a:gd name="connsiteX29" fmla="*/ 1455836 w 1495853"/>
                <a:gd name="connsiteY29" fmla="*/ 6252 h 2293361"/>
                <a:gd name="connsiteX30" fmla="*/ 1460572 w 1495853"/>
                <a:gd name="connsiteY30" fmla="*/ 10988 h 2293361"/>
                <a:gd name="connsiteX31" fmla="*/ 1460572 w 1495853"/>
                <a:gd name="connsiteY31" fmla="*/ 50648 h 2293361"/>
                <a:gd name="connsiteX32" fmla="*/ 1399271 w 1495853"/>
                <a:gd name="connsiteY32" fmla="*/ 111947 h 2293361"/>
                <a:gd name="connsiteX33" fmla="*/ 1459582 w 1495853"/>
                <a:gd name="connsiteY33" fmla="*/ 77127 h 2293361"/>
                <a:gd name="connsiteX34" fmla="*/ 1475781 w 1495853"/>
                <a:gd name="connsiteY34" fmla="*/ 74993 h 2293361"/>
                <a:gd name="connsiteX35" fmla="*/ 1488743 w 1495853"/>
                <a:gd name="connsiteY35" fmla="*/ 84940 h 2293361"/>
                <a:gd name="connsiteX36" fmla="*/ 1492092 w 1495853"/>
                <a:gd name="connsiteY36" fmla="*/ 90739 h 2293361"/>
                <a:gd name="connsiteX37" fmla="*/ 1481828 w 1495853"/>
                <a:gd name="connsiteY37" fmla="*/ 129048 h 2293361"/>
                <a:gd name="connsiteX38" fmla="*/ 1473980 w 1495853"/>
                <a:gd name="connsiteY38" fmla="*/ 133579 h 2293361"/>
                <a:gd name="connsiteX39" fmla="*/ 1482584 w 1495853"/>
                <a:gd name="connsiteY39" fmla="*/ 144791 h 2293361"/>
                <a:gd name="connsiteX40" fmla="*/ 1484317 w 1495853"/>
                <a:gd name="connsiteY40" fmla="*/ 151260 h 2293361"/>
                <a:gd name="connsiteX41" fmla="*/ 1464486 w 1495853"/>
                <a:gd name="connsiteY41" fmla="*/ 185607 h 2293361"/>
                <a:gd name="connsiteX42" fmla="*/ 1367071 w 1495853"/>
                <a:gd name="connsiteY42" fmla="*/ 211708 h 2293361"/>
                <a:gd name="connsiteX43" fmla="*/ 1365916 w 1495853"/>
                <a:gd name="connsiteY43" fmla="*/ 211556 h 2293361"/>
                <a:gd name="connsiteX44" fmla="*/ 1355346 w 1495853"/>
                <a:gd name="connsiteY44" fmla="*/ 216806 h 2293361"/>
                <a:gd name="connsiteX45" fmla="*/ 1330347 w 1495853"/>
                <a:gd name="connsiteY45" fmla="*/ 223505 h 2293361"/>
                <a:gd name="connsiteX46" fmla="*/ 1347934 w 1495853"/>
                <a:gd name="connsiteY46" fmla="*/ 257151 h 2293361"/>
                <a:gd name="connsiteX47" fmla="*/ 1167734 w 1495853"/>
                <a:gd name="connsiteY47" fmla="*/ 1011012 h 2293361"/>
                <a:gd name="connsiteX48" fmla="*/ 1068673 w 1495853"/>
                <a:gd name="connsiteY48" fmla="*/ 1081926 h 2293361"/>
                <a:gd name="connsiteX49" fmla="*/ 1006616 w 1495853"/>
                <a:gd name="connsiteY49" fmla="*/ 1111087 h 2293361"/>
                <a:gd name="connsiteX50" fmla="*/ 1011434 w 1495853"/>
                <a:gd name="connsiteY50" fmla="*/ 1126606 h 2293361"/>
                <a:gd name="connsiteX51" fmla="*/ 1017189 w 1495853"/>
                <a:gd name="connsiteY51" fmla="*/ 1183701 h 2293361"/>
                <a:gd name="connsiteX52" fmla="*/ 1017189 w 1495853"/>
                <a:gd name="connsiteY52" fmla="*/ 1696090 h 2293361"/>
                <a:gd name="connsiteX53" fmla="*/ 1101812 w 1495853"/>
                <a:gd name="connsiteY53" fmla="*/ 1741439 h 2293361"/>
                <a:gd name="connsiteX54" fmla="*/ 1397440 w 1495853"/>
                <a:gd name="connsiteY54" fmla="*/ 2288127 h 2293361"/>
                <a:gd name="connsiteX55" fmla="*/ 1201427 w 1495853"/>
                <a:gd name="connsiteY55" fmla="*/ 2289789 h 2293361"/>
                <a:gd name="connsiteX56" fmla="*/ 732103 w 1495853"/>
                <a:gd name="connsiteY56" fmla="*/ 1826202 h 2293361"/>
                <a:gd name="connsiteX57" fmla="*/ 266334 w 1495853"/>
                <a:gd name="connsiteY57" fmla="*/ 2293361 h 2293361"/>
                <a:gd name="connsiteX58" fmla="*/ 70314 w 1495853"/>
                <a:gd name="connsiteY58" fmla="*/ 2293197 h 2293361"/>
                <a:gd name="connsiteX59" fmla="*/ 361758 w 1495853"/>
                <a:gd name="connsiteY59" fmla="*/ 1744266 h 2293361"/>
                <a:gd name="connsiteX60" fmla="*/ 450591 w 1495853"/>
                <a:gd name="connsiteY60" fmla="*/ 1695783 h 2293361"/>
                <a:gd name="connsiteX61" fmla="*/ 450591 w 1495853"/>
                <a:gd name="connsiteY61" fmla="*/ 1183701 h 2293361"/>
                <a:gd name="connsiteX62" fmla="*/ 456347 w 1495853"/>
                <a:gd name="connsiteY62" fmla="*/ 1126606 h 2293361"/>
                <a:gd name="connsiteX63" fmla="*/ 461144 w 1495853"/>
                <a:gd name="connsiteY63" fmla="*/ 1111152 h 2293361"/>
                <a:gd name="connsiteX64" fmla="*/ 395704 w 1495853"/>
                <a:gd name="connsiteY64" fmla="*/ 1079925 h 2293361"/>
                <a:gd name="connsiteX65" fmla="*/ 297066 w 1495853"/>
                <a:gd name="connsiteY65" fmla="*/ 1008423 h 2293361"/>
                <a:gd name="connsiteX66" fmla="*/ 121353 w 1495853"/>
                <a:gd name="connsiteY66" fmla="*/ 253503 h 2293361"/>
                <a:gd name="connsiteX67" fmla="*/ 140774 w 1495853"/>
                <a:gd name="connsiteY67" fmla="*/ 216878 h 2293361"/>
                <a:gd name="connsiteX68" fmla="*/ 140507 w 1495853"/>
                <a:gd name="connsiteY68" fmla="*/ 216806 h 2293361"/>
                <a:gd name="connsiteX69" fmla="*/ 129938 w 1495853"/>
                <a:gd name="connsiteY69" fmla="*/ 211556 h 2293361"/>
                <a:gd name="connsiteX70" fmla="*/ 128782 w 1495853"/>
                <a:gd name="connsiteY70" fmla="*/ 211708 h 2293361"/>
                <a:gd name="connsiteX71" fmla="*/ 31367 w 1495853"/>
                <a:gd name="connsiteY71" fmla="*/ 185607 h 2293361"/>
                <a:gd name="connsiteX72" fmla="*/ 11536 w 1495853"/>
                <a:gd name="connsiteY72" fmla="*/ 151260 h 2293361"/>
                <a:gd name="connsiteX73" fmla="*/ 13269 w 1495853"/>
                <a:gd name="connsiteY73" fmla="*/ 144791 h 2293361"/>
                <a:gd name="connsiteX74" fmla="*/ 21873 w 1495853"/>
                <a:gd name="connsiteY74" fmla="*/ 133579 h 2293361"/>
                <a:gd name="connsiteX75" fmla="*/ 14025 w 1495853"/>
                <a:gd name="connsiteY75" fmla="*/ 129048 h 2293361"/>
                <a:gd name="connsiteX76" fmla="*/ 3761 w 1495853"/>
                <a:gd name="connsiteY76" fmla="*/ 90739 h 2293361"/>
                <a:gd name="connsiteX77" fmla="*/ 7110 w 1495853"/>
                <a:gd name="connsiteY77" fmla="*/ 84940 h 2293361"/>
                <a:gd name="connsiteX78" fmla="*/ 20072 w 1495853"/>
                <a:gd name="connsiteY78" fmla="*/ 74993 h 2293361"/>
                <a:gd name="connsiteX79" fmla="*/ 36271 w 1495853"/>
                <a:gd name="connsiteY79" fmla="*/ 77127 h 2293361"/>
                <a:gd name="connsiteX80" fmla="*/ 96582 w 1495853"/>
                <a:gd name="connsiteY80" fmla="*/ 111947 h 2293361"/>
                <a:gd name="connsiteX81" fmla="*/ 35281 w 1495853"/>
                <a:gd name="connsiteY81" fmla="*/ 50648 h 2293361"/>
                <a:gd name="connsiteX82" fmla="*/ 35281 w 1495853"/>
                <a:gd name="connsiteY82" fmla="*/ 10988 h 2293361"/>
                <a:gd name="connsiteX83" fmla="*/ 40017 w 1495853"/>
                <a:gd name="connsiteY83" fmla="*/ 6252 h 2293361"/>
                <a:gd name="connsiteX84" fmla="*/ 55112 w 1495853"/>
                <a:gd name="connsiteY84" fmla="*/ 0 h 2293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1495853" h="2293361">
                  <a:moveTo>
                    <a:pt x="55112" y="0"/>
                  </a:moveTo>
                  <a:cubicBezTo>
                    <a:pt x="60575" y="0"/>
                    <a:pt x="66038" y="2084"/>
                    <a:pt x="70206" y="6253"/>
                  </a:cubicBezTo>
                  <a:lnTo>
                    <a:pt x="147421" y="83467"/>
                  </a:lnTo>
                  <a:lnTo>
                    <a:pt x="159591" y="84230"/>
                  </a:lnTo>
                  <a:lnTo>
                    <a:pt x="361356" y="138293"/>
                  </a:lnTo>
                  <a:cubicBezTo>
                    <a:pt x="388359" y="145529"/>
                    <a:pt x="404385" y="173285"/>
                    <a:pt x="397149" y="200288"/>
                  </a:cubicBezTo>
                  <a:lnTo>
                    <a:pt x="393039" y="215626"/>
                  </a:lnTo>
                  <a:cubicBezTo>
                    <a:pt x="383534" y="251101"/>
                    <a:pt x="347070" y="272154"/>
                    <a:pt x="311595" y="262648"/>
                  </a:cubicBezTo>
                  <a:lnTo>
                    <a:pt x="295951" y="258456"/>
                  </a:lnTo>
                  <a:lnTo>
                    <a:pt x="266487" y="314019"/>
                  </a:lnTo>
                  <a:cubicBezTo>
                    <a:pt x="183964" y="511572"/>
                    <a:pt x="234309" y="744678"/>
                    <a:pt x="400567" y="890069"/>
                  </a:cubicBezTo>
                  <a:cubicBezTo>
                    <a:pt x="424318" y="910839"/>
                    <a:pt x="449528" y="929026"/>
                    <a:pt x="475834" y="944629"/>
                  </a:cubicBezTo>
                  <a:lnTo>
                    <a:pt x="543294" y="976820"/>
                  </a:lnTo>
                  <a:lnTo>
                    <a:pt x="623617" y="922665"/>
                  </a:lnTo>
                  <a:cubicBezTo>
                    <a:pt x="657511" y="908329"/>
                    <a:pt x="694775" y="900402"/>
                    <a:pt x="733890" y="900402"/>
                  </a:cubicBezTo>
                  <a:cubicBezTo>
                    <a:pt x="773006" y="900402"/>
                    <a:pt x="810270" y="908329"/>
                    <a:pt x="844163" y="922665"/>
                  </a:cubicBezTo>
                  <a:lnTo>
                    <a:pt x="924325" y="976712"/>
                  </a:lnTo>
                  <a:lnTo>
                    <a:pt x="989350" y="946156"/>
                  </a:lnTo>
                  <a:cubicBezTo>
                    <a:pt x="1015748" y="930709"/>
                    <a:pt x="1041066" y="912673"/>
                    <a:pt x="1064940" y="892044"/>
                  </a:cubicBezTo>
                  <a:cubicBezTo>
                    <a:pt x="1232060" y="747644"/>
                    <a:pt x="1283790" y="514841"/>
                    <a:pt x="1202443" y="316802"/>
                  </a:cubicBezTo>
                  <a:lnTo>
                    <a:pt x="1173390" y="261217"/>
                  </a:lnTo>
                  <a:lnTo>
                    <a:pt x="1133798" y="256005"/>
                  </a:lnTo>
                  <a:cubicBezTo>
                    <a:pt x="1119059" y="247495"/>
                    <a:pt x="1107567" y="233364"/>
                    <a:pt x="1102814" y="215626"/>
                  </a:cubicBezTo>
                  <a:lnTo>
                    <a:pt x="1098704" y="200288"/>
                  </a:lnTo>
                  <a:cubicBezTo>
                    <a:pt x="1091469" y="173285"/>
                    <a:pt x="1107494" y="145529"/>
                    <a:pt x="1134497" y="138293"/>
                  </a:cubicBezTo>
                  <a:lnTo>
                    <a:pt x="1336263" y="84230"/>
                  </a:lnTo>
                  <a:lnTo>
                    <a:pt x="1348432" y="83467"/>
                  </a:lnTo>
                  <a:lnTo>
                    <a:pt x="1425648" y="6253"/>
                  </a:lnTo>
                  <a:cubicBezTo>
                    <a:pt x="1429816" y="2084"/>
                    <a:pt x="1435278" y="0"/>
                    <a:pt x="1440742" y="0"/>
                  </a:cubicBezTo>
                  <a:cubicBezTo>
                    <a:pt x="1446205" y="0"/>
                    <a:pt x="1451667" y="2084"/>
                    <a:pt x="1455836" y="6252"/>
                  </a:cubicBezTo>
                  <a:lnTo>
                    <a:pt x="1460572" y="10988"/>
                  </a:lnTo>
                  <a:cubicBezTo>
                    <a:pt x="1471523" y="21940"/>
                    <a:pt x="1471524" y="39697"/>
                    <a:pt x="1460572" y="50648"/>
                  </a:cubicBezTo>
                  <a:lnTo>
                    <a:pt x="1399271" y="111947"/>
                  </a:lnTo>
                  <a:lnTo>
                    <a:pt x="1459582" y="77127"/>
                  </a:lnTo>
                  <a:cubicBezTo>
                    <a:pt x="1464687" y="74179"/>
                    <a:pt x="1470504" y="73579"/>
                    <a:pt x="1475781" y="74993"/>
                  </a:cubicBezTo>
                  <a:cubicBezTo>
                    <a:pt x="1481059" y="76408"/>
                    <a:pt x="1485796" y="79834"/>
                    <a:pt x="1488743" y="84940"/>
                  </a:cubicBezTo>
                  <a:lnTo>
                    <a:pt x="1492092" y="90739"/>
                  </a:lnTo>
                  <a:cubicBezTo>
                    <a:pt x="1499836" y="104153"/>
                    <a:pt x="1495240" y="121304"/>
                    <a:pt x="1481828" y="129048"/>
                  </a:cubicBezTo>
                  <a:lnTo>
                    <a:pt x="1473980" y="133579"/>
                  </a:lnTo>
                  <a:lnTo>
                    <a:pt x="1482584" y="144791"/>
                  </a:lnTo>
                  <a:lnTo>
                    <a:pt x="1484317" y="151260"/>
                  </a:lnTo>
                  <a:cubicBezTo>
                    <a:pt x="1488326" y="166220"/>
                    <a:pt x="1479447" y="181598"/>
                    <a:pt x="1464486" y="185607"/>
                  </a:cubicBezTo>
                  <a:lnTo>
                    <a:pt x="1367071" y="211708"/>
                  </a:lnTo>
                  <a:lnTo>
                    <a:pt x="1365916" y="211556"/>
                  </a:lnTo>
                  <a:lnTo>
                    <a:pt x="1355346" y="216806"/>
                  </a:lnTo>
                  <a:lnTo>
                    <a:pt x="1330347" y="223505"/>
                  </a:lnTo>
                  <a:lnTo>
                    <a:pt x="1347934" y="257151"/>
                  </a:lnTo>
                  <a:cubicBezTo>
                    <a:pt x="1454540" y="516684"/>
                    <a:pt x="1386747" y="821775"/>
                    <a:pt x="1167734" y="1011012"/>
                  </a:cubicBezTo>
                  <a:cubicBezTo>
                    <a:pt x="1136447" y="1038046"/>
                    <a:pt x="1103268" y="1061683"/>
                    <a:pt x="1068673" y="1081926"/>
                  </a:cubicBezTo>
                  <a:lnTo>
                    <a:pt x="1006616" y="1111087"/>
                  </a:lnTo>
                  <a:lnTo>
                    <a:pt x="1011434" y="1126606"/>
                  </a:lnTo>
                  <a:cubicBezTo>
                    <a:pt x="1015207" y="1145048"/>
                    <a:pt x="1017189" y="1164143"/>
                    <a:pt x="1017189" y="1183701"/>
                  </a:cubicBezTo>
                  <a:lnTo>
                    <a:pt x="1017189" y="1696090"/>
                  </a:lnTo>
                  <a:lnTo>
                    <a:pt x="1101812" y="1741439"/>
                  </a:lnTo>
                  <a:cubicBezTo>
                    <a:pt x="1278483" y="1859356"/>
                    <a:pt x="1395505" y="2059838"/>
                    <a:pt x="1397440" y="2288127"/>
                  </a:cubicBezTo>
                  <a:lnTo>
                    <a:pt x="1201427" y="2289789"/>
                  </a:lnTo>
                  <a:cubicBezTo>
                    <a:pt x="1199244" y="2032425"/>
                    <a:pt x="989474" y="1825219"/>
                    <a:pt x="732103" y="1826202"/>
                  </a:cubicBezTo>
                  <a:cubicBezTo>
                    <a:pt x="474732" y="1827185"/>
                    <a:pt x="266551" y="2035988"/>
                    <a:pt x="266334" y="2293361"/>
                  </a:cubicBezTo>
                  <a:lnTo>
                    <a:pt x="70314" y="2293197"/>
                  </a:lnTo>
                  <a:cubicBezTo>
                    <a:pt x="70506" y="2064900"/>
                    <a:pt x="185992" y="1863530"/>
                    <a:pt x="361758" y="1744266"/>
                  </a:cubicBezTo>
                  <a:lnTo>
                    <a:pt x="450591" y="1695783"/>
                  </a:lnTo>
                  <a:lnTo>
                    <a:pt x="450591" y="1183701"/>
                  </a:lnTo>
                  <a:cubicBezTo>
                    <a:pt x="450591" y="1164143"/>
                    <a:pt x="452573" y="1145048"/>
                    <a:pt x="456347" y="1126606"/>
                  </a:cubicBezTo>
                  <a:lnTo>
                    <a:pt x="461144" y="1111152"/>
                  </a:lnTo>
                  <a:lnTo>
                    <a:pt x="395704" y="1079925"/>
                  </a:lnTo>
                  <a:cubicBezTo>
                    <a:pt x="361230" y="1059477"/>
                    <a:pt x="328192" y="1035643"/>
                    <a:pt x="297066" y="1008423"/>
                  </a:cubicBezTo>
                  <a:cubicBezTo>
                    <a:pt x="79183" y="817886"/>
                    <a:pt x="13205" y="512398"/>
                    <a:pt x="121353" y="253503"/>
                  </a:cubicBezTo>
                  <a:lnTo>
                    <a:pt x="140774" y="216878"/>
                  </a:lnTo>
                  <a:lnTo>
                    <a:pt x="140507" y="216806"/>
                  </a:lnTo>
                  <a:lnTo>
                    <a:pt x="129938" y="211556"/>
                  </a:lnTo>
                  <a:lnTo>
                    <a:pt x="128782" y="211708"/>
                  </a:lnTo>
                  <a:lnTo>
                    <a:pt x="31367" y="185607"/>
                  </a:lnTo>
                  <a:cubicBezTo>
                    <a:pt x="16406" y="181598"/>
                    <a:pt x="7527" y="166220"/>
                    <a:pt x="11536" y="151260"/>
                  </a:cubicBezTo>
                  <a:lnTo>
                    <a:pt x="13269" y="144791"/>
                  </a:lnTo>
                  <a:lnTo>
                    <a:pt x="21873" y="133579"/>
                  </a:lnTo>
                  <a:lnTo>
                    <a:pt x="14025" y="129048"/>
                  </a:lnTo>
                  <a:cubicBezTo>
                    <a:pt x="613" y="121304"/>
                    <a:pt x="-3983" y="104153"/>
                    <a:pt x="3761" y="90739"/>
                  </a:cubicBezTo>
                  <a:lnTo>
                    <a:pt x="7110" y="84940"/>
                  </a:lnTo>
                  <a:cubicBezTo>
                    <a:pt x="10057" y="79834"/>
                    <a:pt x="14794" y="76408"/>
                    <a:pt x="20072" y="74993"/>
                  </a:cubicBezTo>
                  <a:cubicBezTo>
                    <a:pt x="25349" y="73579"/>
                    <a:pt x="31166" y="74179"/>
                    <a:pt x="36271" y="77127"/>
                  </a:cubicBezTo>
                  <a:lnTo>
                    <a:pt x="96582" y="111947"/>
                  </a:lnTo>
                  <a:lnTo>
                    <a:pt x="35281" y="50648"/>
                  </a:lnTo>
                  <a:cubicBezTo>
                    <a:pt x="24329" y="39697"/>
                    <a:pt x="24330" y="21940"/>
                    <a:pt x="35281" y="10988"/>
                  </a:cubicBezTo>
                  <a:lnTo>
                    <a:pt x="40017" y="6252"/>
                  </a:lnTo>
                  <a:cubicBezTo>
                    <a:pt x="44186" y="2084"/>
                    <a:pt x="49648" y="0"/>
                    <a:pt x="55112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" name="円柱 29">
              <a:extLst>
                <a:ext uri="{FF2B5EF4-FFF2-40B4-BE49-F238E27FC236}">
                  <a16:creationId xmlns:a16="http://schemas.microsoft.com/office/drawing/2014/main" id="{964BD001-49E0-4FDE-B3BF-6C84944C8D63}"/>
                </a:ext>
              </a:extLst>
            </p:cNvPr>
            <p:cNvSpPr/>
            <p:nvPr/>
          </p:nvSpPr>
          <p:spPr>
            <a:xfrm>
              <a:off x="5654599" y="286952"/>
              <a:ext cx="1880559" cy="1673524"/>
            </a:xfrm>
            <a:prstGeom prst="can">
              <a:avLst>
                <a:gd name="adj" fmla="val 38402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11D70F02-942B-40D3-A44D-C514D59AD5B0}"/>
                </a:ext>
              </a:extLst>
            </p:cNvPr>
            <p:cNvSpPr/>
            <p:nvPr/>
          </p:nvSpPr>
          <p:spPr>
            <a:xfrm>
              <a:off x="5766373" y="3976183"/>
              <a:ext cx="330380" cy="157404"/>
            </a:xfrm>
            <a:custGeom>
              <a:avLst/>
              <a:gdLst>
                <a:gd name="connsiteX0" fmla="*/ 100262 w 392689"/>
                <a:gd name="connsiteY0" fmla="*/ 0 h 200523"/>
                <a:gd name="connsiteX1" fmla="*/ 147419 w 392689"/>
                <a:gd name="connsiteY1" fmla="*/ 0 h 200523"/>
                <a:gd name="connsiteX2" fmla="*/ 268361 w 392689"/>
                <a:gd name="connsiteY2" fmla="*/ 0 h 200523"/>
                <a:gd name="connsiteX3" fmla="*/ 392689 w 392689"/>
                <a:gd name="connsiteY3" fmla="*/ 0 h 200523"/>
                <a:gd name="connsiteX4" fmla="*/ 392689 w 392689"/>
                <a:gd name="connsiteY4" fmla="*/ 168305 h 200523"/>
                <a:gd name="connsiteX5" fmla="*/ 360471 w 392689"/>
                <a:gd name="connsiteY5" fmla="*/ 200523 h 200523"/>
                <a:gd name="connsiteX6" fmla="*/ 336404 w 392689"/>
                <a:gd name="connsiteY6" fmla="*/ 200523 h 200523"/>
                <a:gd name="connsiteX7" fmla="*/ 179637 w 392689"/>
                <a:gd name="connsiteY7" fmla="*/ 200523 h 200523"/>
                <a:gd name="connsiteX8" fmla="*/ 32218 w 392689"/>
                <a:gd name="connsiteY8" fmla="*/ 200523 h 200523"/>
                <a:gd name="connsiteX9" fmla="*/ 0 w 392689"/>
                <a:gd name="connsiteY9" fmla="*/ 168305 h 200523"/>
                <a:gd name="connsiteX10" fmla="*/ 0 w 392689"/>
                <a:gd name="connsiteY10" fmla="*/ 100262 h 200523"/>
                <a:gd name="connsiteX11" fmla="*/ 100262 w 392689"/>
                <a:gd name="connsiteY11" fmla="*/ 0 h 200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92689" h="200523">
                  <a:moveTo>
                    <a:pt x="100262" y="0"/>
                  </a:moveTo>
                  <a:lnTo>
                    <a:pt x="147419" y="0"/>
                  </a:lnTo>
                  <a:lnTo>
                    <a:pt x="268361" y="0"/>
                  </a:lnTo>
                  <a:lnTo>
                    <a:pt x="392689" y="0"/>
                  </a:lnTo>
                  <a:lnTo>
                    <a:pt x="392689" y="168305"/>
                  </a:lnTo>
                  <a:cubicBezTo>
                    <a:pt x="392689" y="186099"/>
                    <a:pt x="378265" y="200523"/>
                    <a:pt x="360471" y="200523"/>
                  </a:cubicBezTo>
                  <a:lnTo>
                    <a:pt x="336404" y="200523"/>
                  </a:lnTo>
                  <a:lnTo>
                    <a:pt x="179637" y="200523"/>
                  </a:lnTo>
                  <a:lnTo>
                    <a:pt x="32218" y="200523"/>
                  </a:lnTo>
                  <a:cubicBezTo>
                    <a:pt x="14424" y="200523"/>
                    <a:pt x="0" y="186099"/>
                    <a:pt x="0" y="168305"/>
                  </a:cubicBezTo>
                  <a:lnTo>
                    <a:pt x="0" y="100262"/>
                  </a:lnTo>
                  <a:cubicBezTo>
                    <a:pt x="0" y="44889"/>
                    <a:pt x="44889" y="0"/>
                    <a:pt x="100262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E634E392-CF9B-4E3A-83D6-5CC4B9AE093B}"/>
                </a:ext>
              </a:extLst>
            </p:cNvPr>
            <p:cNvSpPr/>
            <p:nvPr/>
          </p:nvSpPr>
          <p:spPr>
            <a:xfrm flipH="1">
              <a:off x="7006037" y="3976183"/>
              <a:ext cx="330380" cy="157404"/>
            </a:xfrm>
            <a:custGeom>
              <a:avLst/>
              <a:gdLst>
                <a:gd name="connsiteX0" fmla="*/ 100262 w 392689"/>
                <a:gd name="connsiteY0" fmla="*/ 0 h 200523"/>
                <a:gd name="connsiteX1" fmla="*/ 147419 w 392689"/>
                <a:gd name="connsiteY1" fmla="*/ 0 h 200523"/>
                <a:gd name="connsiteX2" fmla="*/ 268361 w 392689"/>
                <a:gd name="connsiteY2" fmla="*/ 0 h 200523"/>
                <a:gd name="connsiteX3" fmla="*/ 392689 w 392689"/>
                <a:gd name="connsiteY3" fmla="*/ 0 h 200523"/>
                <a:gd name="connsiteX4" fmla="*/ 392689 w 392689"/>
                <a:gd name="connsiteY4" fmla="*/ 168305 h 200523"/>
                <a:gd name="connsiteX5" fmla="*/ 360471 w 392689"/>
                <a:gd name="connsiteY5" fmla="*/ 200523 h 200523"/>
                <a:gd name="connsiteX6" fmla="*/ 336404 w 392689"/>
                <a:gd name="connsiteY6" fmla="*/ 200523 h 200523"/>
                <a:gd name="connsiteX7" fmla="*/ 179637 w 392689"/>
                <a:gd name="connsiteY7" fmla="*/ 200523 h 200523"/>
                <a:gd name="connsiteX8" fmla="*/ 32218 w 392689"/>
                <a:gd name="connsiteY8" fmla="*/ 200523 h 200523"/>
                <a:gd name="connsiteX9" fmla="*/ 0 w 392689"/>
                <a:gd name="connsiteY9" fmla="*/ 168305 h 200523"/>
                <a:gd name="connsiteX10" fmla="*/ 0 w 392689"/>
                <a:gd name="connsiteY10" fmla="*/ 100262 h 200523"/>
                <a:gd name="connsiteX11" fmla="*/ 100262 w 392689"/>
                <a:gd name="connsiteY11" fmla="*/ 0 h 200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92689" h="200523">
                  <a:moveTo>
                    <a:pt x="100262" y="0"/>
                  </a:moveTo>
                  <a:lnTo>
                    <a:pt x="147419" y="0"/>
                  </a:lnTo>
                  <a:lnTo>
                    <a:pt x="268361" y="0"/>
                  </a:lnTo>
                  <a:lnTo>
                    <a:pt x="392689" y="0"/>
                  </a:lnTo>
                  <a:lnTo>
                    <a:pt x="392689" y="168305"/>
                  </a:lnTo>
                  <a:cubicBezTo>
                    <a:pt x="392689" y="186099"/>
                    <a:pt x="378265" y="200523"/>
                    <a:pt x="360471" y="200523"/>
                  </a:cubicBezTo>
                  <a:lnTo>
                    <a:pt x="336404" y="200523"/>
                  </a:lnTo>
                  <a:lnTo>
                    <a:pt x="179637" y="200523"/>
                  </a:lnTo>
                  <a:lnTo>
                    <a:pt x="32218" y="200523"/>
                  </a:lnTo>
                  <a:cubicBezTo>
                    <a:pt x="14424" y="200523"/>
                    <a:pt x="0" y="186099"/>
                    <a:pt x="0" y="168305"/>
                  </a:cubicBezTo>
                  <a:lnTo>
                    <a:pt x="0" y="100262"/>
                  </a:lnTo>
                  <a:cubicBezTo>
                    <a:pt x="0" y="44889"/>
                    <a:pt x="44889" y="0"/>
                    <a:pt x="100262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AB65DE87-7423-45B3-A329-1B8F5C8B967A}"/>
                </a:ext>
              </a:extLst>
            </p:cNvPr>
            <p:cNvSpPr/>
            <p:nvPr/>
          </p:nvSpPr>
          <p:spPr>
            <a:xfrm>
              <a:off x="5871309" y="3314493"/>
              <a:ext cx="1377747" cy="677149"/>
            </a:xfrm>
            <a:custGeom>
              <a:avLst/>
              <a:gdLst>
                <a:gd name="connsiteX0" fmla="*/ 682910 w 1377747"/>
                <a:gd name="connsiteY0" fmla="*/ 28 h 677149"/>
                <a:gd name="connsiteX1" fmla="*/ 1377747 w 1377747"/>
                <a:gd name="connsiteY1" fmla="*/ 657491 h 677149"/>
                <a:gd name="connsiteX2" fmla="*/ 1120857 w 1377747"/>
                <a:gd name="connsiteY2" fmla="*/ 669387 h 677149"/>
                <a:gd name="connsiteX3" fmla="*/ 685222 w 1377747"/>
                <a:gd name="connsiteY3" fmla="*/ 257184 h 677149"/>
                <a:gd name="connsiteX4" fmla="*/ 257065 w 1377747"/>
                <a:gd name="connsiteY4" fmla="*/ 677149 h 677149"/>
                <a:gd name="connsiteX5" fmla="*/ 0 w 1377747"/>
                <a:gd name="connsiteY5" fmla="*/ 669871 h 677149"/>
                <a:gd name="connsiteX6" fmla="*/ 682910 w 1377747"/>
                <a:gd name="connsiteY6" fmla="*/ 28 h 67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7747" h="677149">
                  <a:moveTo>
                    <a:pt x="682910" y="28"/>
                  </a:moveTo>
                  <a:cubicBezTo>
                    <a:pt x="1053629" y="-3303"/>
                    <a:pt x="1360598" y="287154"/>
                    <a:pt x="1377747" y="657491"/>
                  </a:cubicBezTo>
                  <a:lnTo>
                    <a:pt x="1120857" y="669387"/>
                  </a:lnTo>
                  <a:cubicBezTo>
                    <a:pt x="1110105" y="437201"/>
                    <a:pt x="917648" y="255096"/>
                    <a:pt x="685222" y="257184"/>
                  </a:cubicBezTo>
                  <a:cubicBezTo>
                    <a:pt x="452796" y="259273"/>
                    <a:pt x="263643" y="444807"/>
                    <a:pt x="257065" y="677149"/>
                  </a:cubicBezTo>
                  <a:lnTo>
                    <a:pt x="0" y="669871"/>
                  </a:lnTo>
                  <a:cubicBezTo>
                    <a:pt x="10492" y="299286"/>
                    <a:pt x="312192" y="3359"/>
                    <a:pt x="682910" y="28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5CD2D62A-5C16-46D0-A6C2-D028A1EBB33B}"/>
                </a:ext>
              </a:extLst>
            </p:cNvPr>
            <p:cNvSpPr/>
            <p:nvPr/>
          </p:nvSpPr>
          <p:spPr>
            <a:xfrm>
              <a:off x="5879402" y="1952437"/>
              <a:ext cx="1362031" cy="1436393"/>
            </a:xfrm>
            <a:custGeom>
              <a:avLst/>
              <a:gdLst>
                <a:gd name="connsiteX0" fmla="*/ 54396 w 1362031"/>
                <a:gd name="connsiteY0" fmla="*/ 0 h 1436393"/>
                <a:gd name="connsiteX1" fmla="*/ 234010 w 1362031"/>
                <a:gd name="connsiteY1" fmla="*/ 76416 h 1436393"/>
                <a:gd name="connsiteX2" fmla="*/ 378949 w 1362031"/>
                <a:gd name="connsiteY2" fmla="*/ 647031 h 1436393"/>
                <a:gd name="connsiteX3" fmla="*/ 446154 w 1362031"/>
                <a:gd name="connsiteY3" fmla="*/ 691854 h 1436393"/>
                <a:gd name="connsiteX4" fmla="*/ 486532 w 1362031"/>
                <a:gd name="connsiteY4" fmla="*/ 710039 h 1436393"/>
                <a:gd name="connsiteX5" fmla="*/ 511968 w 1362031"/>
                <a:gd name="connsiteY5" fmla="*/ 689053 h 1436393"/>
                <a:gd name="connsiteX6" fmla="*/ 681013 w 1362031"/>
                <a:gd name="connsiteY6" fmla="*/ 637416 h 1436393"/>
                <a:gd name="connsiteX7" fmla="*/ 850059 w 1362031"/>
                <a:gd name="connsiteY7" fmla="*/ 689053 h 1436393"/>
                <a:gd name="connsiteX8" fmla="*/ 875668 w 1362031"/>
                <a:gd name="connsiteY8" fmla="*/ 710182 h 1436393"/>
                <a:gd name="connsiteX9" fmla="*/ 898616 w 1362031"/>
                <a:gd name="connsiteY9" fmla="*/ 700936 h 1436393"/>
                <a:gd name="connsiteX10" fmla="*/ 967565 w 1362031"/>
                <a:gd name="connsiteY10" fmla="*/ 658846 h 1436393"/>
                <a:gd name="connsiteX11" fmla="*/ 1135286 w 1362031"/>
                <a:gd name="connsiteY11" fmla="*/ 94507 h 1436393"/>
                <a:gd name="connsiteX12" fmla="*/ 1317820 w 1362031"/>
                <a:gd name="connsiteY12" fmla="*/ 25361 h 1436393"/>
                <a:gd name="connsiteX13" fmla="*/ 1082706 w 1362031"/>
                <a:gd name="connsiteY13" fmla="*/ 816460 h 1436393"/>
                <a:gd name="connsiteX14" fmla="*/ 986052 w 1362031"/>
                <a:gd name="connsiteY14" fmla="*/ 875462 h 1436393"/>
                <a:gd name="connsiteX15" fmla="*/ 977237 w 1362031"/>
                <a:gd name="connsiteY15" fmla="*/ 879014 h 1436393"/>
                <a:gd name="connsiteX16" fmla="*/ 983361 w 1362031"/>
                <a:gd name="connsiteY16" fmla="*/ 939764 h 1436393"/>
                <a:gd name="connsiteX17" fmla="*/ 983361 w 1362031"/>
                <a:gd name="connsiteY17" fmla="*/ 1436393 h 1436393"/>
                <a:gd name="connsiteX18" fmla="*/ 378665 w 1362031"/>
                <a:gd name="connsiteY18" fmla="*/ 1436393 h 1436393"/>
                <a:gd name="connsiteX19" fmla="*/ 378665 w 1362031"/>
                <a:gd name="connsiteY19" fmla="*/ 939764 h 1436393"/>
                <a:gd name="connsiteX20" fmla="*/ 384808 w 1362031"/>
                <a:gd name="connsiteY20" fmla="*/ 878831 h 1436393"/>
                <a:gd name="connsiteX21" fmla="*/ 385142 w 1362031"/>
                <a:gd name="connsiteY21" fmla="*/ 877754 h 1436393"/>
                <a:gd name="connsiteX22" fmla="*/ 351783 w 1362031"/>
                <a:gd name="connsiteY22" fmla="*/ 862731 h 1436393"/>
                <a:gd name="connsiteX23" fmla="*/ 257574 w 1362031"/>
                <a:gd name="connsiteY23" fmla="*/ 799897 h 1436393"/>
                <a:gd name="connsiteX24" fmla="*/ 54396 w 1362031"/>
                <a:gd name="connsiteY24" fmla="*/ 0 h 1436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362031" h="1436393">
                  <a:moveTo>
                    <a:pt x="54396" y="0"/>
                  </a:moveTo>
                  <a:lnTo>
                    <a:pt x="234010" y="76416"/>
                  </a:lnTo>
                  <a:cubicBezTo>
                    <a:pt x="148432" y="277567"/>
                    <a:pt x="207751" y="511103"/>
                    <a:pt x="378949" y="647031"/>
                  </a:cubicBezTo>
                  <a:cubicBezTo>
                    <a:pt x="400349" y="664022"/>
                    <a:pt x="422838" y="678965"/>
                    <a:pt x="446154" y="691854"/>
                  </a:cubicBezTo>
                  <a:lnTo>
                    <a:pt x="486532" y="710039"/>
                  </a:lnTo>
                  <a:lnTo>
                    <a:pt x="511968" y="689053"/>
                  </a:lnTo>
                  <a:cubicBezTo>
                    <a:pt x="560223" y="656452"/>
                    <a:pt x="618395" y="637416"/>
                    <a:pt x="681013" y="637416"/>
                  </a:cubicBezTo>
                  <a:cubicBezTo>
                    <a:pt x="743632" y="637416"/>
                    <a:pt x="801804" y="656452"/>
                    <a:pt x="850059" y="689053"/>
                  </a:cubicBezTo>
                  <a:lnTo>
                    <a:pt x="875668" y="710182"/>
                  </a:lnTo>
                  <a:lnTo>
                    <a:pt x="898616" y="700936"/>
                  </a:lnTo>
                  <a:cubicBezTo>
                    <a:pt x="922430" y="688993"/>
                    <a:pt x="945501" y="674965"/>
                    <a:pt x="967565" y="658846"/>
                  </a:cubicBezTo>
                  <a:cubicBezTo>
                    <a:pt x="1144080" y="529897"/>
                    <a:pt x="1212723" y="298930"/>
                    <a:pt x="1135286" y="94507"/>
                  </a:cubicBezTo>
                  <a:lnTo>
                    <a:pt x="1317820" y="25361"/>
                  </a:lnTo>
                  <a:cubicBezTo>
                    <a:pt x="1426373" y="311924"/>
                    <a:pt x="1330148" y="635698"/>
                    <a:pt x="1082706" y="816460"/>
                  </a:cubicBezTo>
                  <a:cubicBezTo>
                    <a:pt x="1051776" y="839055"/>
                    <a:pt x="1019436" y="858720"/>
                    <a:pt x="986052" y="875462"/>
                  </a:cubicBezTo>
                  <a:lnTo>
                    <a:pt x="977237" y="879014"/>
                  </a:lnTo>
                  <a:lnTo>
                    <a:pt x="983361" y="939764"/>
                  </a:lnTo>
                  <a:lnTo>
                    <a:pt x="983361" y="1436393"/>
                  </a:lnTo>
                  <a:lnTo>
                    <a:pt x="378665" y="1436393"/>
                  </a:lnTo>
                  <a:lnTo>
                    <a:pt x="378665" y="939764"/>
                  </a:lnTo>
                  <a:cubicBezTo>
                    <a:pt x="378665" y="918892"/>
                    <a:pt x="380780" y="898513"/>
                    <a:pt x="384808" y="878831"/>
                  </a:cubicBezTo>
                  <a:lnTo>
                    <a:pt x="385142" y="877754"/>
                  </a:lnTo>
                  <a:lnTo>
                    <a:pt x="351783" y="862731"/>
                  </a:lnTo>
                  <a:cubicBezTo>
                    <a:pt x="319098" y="844663"/>
                    <a:pt x="287573" y="823716"/>
                    <a:pt x="257574" y="799897"/>
                  </a:cubicBezTo>
                  <a:cubicBezTo>
                    <a:pt x="17586" y="609351"/>
                    <a:pt x="-65569" y="281976"/>
                    <a:pt x="54396" y="0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5" name="二等辺三角形 34">
              <a:extLst>
                <a:ext uri="{FF2B5EF4-FFF2-40B4-BE49-F238E27FC236}">
                  <a16:creationId xmlns:a16="http://schemas.microsoft.com/office/drawing/2014/main" id="{AA833204-A379-48A1-8100-9CE11C75CE9F}"/>
                </a:ext>
              </a:extLst>
            </p:cNvPr>
            <p:cNvSpPr/>
            <p:nvPr/>
          </p:nvSpPr>
          <p:spPr>
            <a:xfrm rot="10800000">
              <a:off x="6441081" y="2711681"/>
              <a:ext cx="266740" cy="366541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D1D46890-8FC6-4F2F-A429-49FAC622E5D6}"/>
                </a:ext>
              </a:extLst>
            </p:cNvPr>
            <p:cNvSpPr/>
            <p:nvPr/>
          </p:nvSpPr>
          <p:spPr>
            <a:xfrm rot="10800000">
              <a:off x="6530059" y="2792162"/>
              <a:ext cx="88781" cy="276878"/>
            </a:xfrm>
            <a:custGeom>
              <a:avLst/>
              <a:gdLst>
                <a:gd name="connsiteX0" fmla="*/ 74291 w 88781"/>
                <a:gd name="connsiteY0" fmla="*/ 276878 h 276878"/>
                <a:gd name="connsiteX1" fmla="*/ 14490 w 88781"/>
                <a:gd name="connsiteY1" fmla="*/ 276878 h 276878"/>
                <a:gd name="connsiteX2" fmla="*/ 0 w 88781"/>
                <a:gd name="connsiteY2" fmla="*/ 121994 h 276878"/>
                <a:gd name="connsiteX3" fmla="*/ 44389 w 88781"/>
                <a:gd name="connsiteY3" fmla="*/ 0 h 276878"/>
                <a:gd name="connsiteX4" fmla="*/ 88781 w 88781"/>
                <a:gd name="connsiteY4" fmla="*/ 122001 h 276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781" h="276878">
                  <a:moveTo>
                    <a:pt x="74291" y="276878"/>
                  </a:moveTo>
                  <a:lnTo>
                    <a:pt x="14490" y="276878"/>
                  </a:lnTo>
                  <a:lnTo>
                    <a:pt x="0" y="121994"/>
                  </a:lnTo>
                  <a:lnTo>
                    <a:pt x="44389" y="0"/>
                  </a:lnTo>
                  <a:lnTo>
                    <a:pt x="88781" y="122001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台形 36">
              <a:extLst>
                <a:ext uri="{FF2B5EF4-FFF2-40B4-BE49-F238E27FC236}">
                  <a16:creationId xmlns:a16="http://schemas.microsoft.com/office/drawing/2014/main" id="{8313263C-D815-4005-9E25-AABF6B1821A8}"/>
                </a:ext>
              </a:extLst>
            </p:cNvPr>
            <p:cNvSpPr/>
            <p:nvPr/>
          </p:nvSpPr>
          <p:spPr>
            <a:xfrm rot="10800000">
              <a:off x="6514650" y="2718904"/>
              <a:ext cx="119601" cy="86457"/>
            </a:xfrm>
            <a:prstGeom prst="trapezoid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BC130018-0D2E-4CFA-8761-E9FE29348B3F}"/>
                </a:ext>
              </a:extLst>
            </p:cNvPr>
            <p:cNvSpPr/>
            <p:nvPr/>
          </p:nvSpPr>
          <p:spPr>
            <a:xfrm rot="10800000">
              <a:off x="6441081" y="2711844"/>
              <a:ext cx="266740" cy="74576"/>
            </a:xfrm>
            <a:custGeom>
              <a:avLst/>
              <a:gdLst>
                <a:gd name="connsiteX0" fmla="*/ 266740 w 266740"/>
                <a:gd name="connsiteY0" fmla="*/ 74576 h 74576"/>
                <a:gd name="connsiteX1" fmla="*/ 0 w 266740"/>
                <a:gd name="connsiteY1" fmla="*/ 74576 h 74576"/>
                <a:gd name="connsiteX2" fmla="*/ 27136 w 266740"/>
                <a:gd name="connsiteY2" fmla="*/ 0 h 74576"/>
                <a:gd name="connsiteX3" fmla="*/ 133370 w 266740"/>
                <a:gd name="connsiteY3" fmla="*/ 66803 h 74576"/>
                <a:gd name="connsiteX4" fmla="*/ 239605 w 266740"/>
                <a:gd name="connsiteY4" fmla="*/ 0 h 74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740" h="74576">
                  <a:moveTo>
                    <a:pt x="266740" y="74576"/>
                  </a:moveTo>
                  <a:lnTo>
                    <a:pt x="0" y="74576"/>
                  </a:lnTo>
                  <a:lnTo>
                    <a:pt x="27136" y="0"/>
                  </a:lnTo>
                  <a:lnTo>
                    <a:pt x="133370" y="66803"/>
                  </a:lnTo>
                  <a:lnTo>
                    <a:pt x="23960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ACEACA2F-F217-4677-BAFB-6CC02F961FD8}"/>
                </a:ext>
              </a:extLst>
            </p:cNvPr>
            <p:cNvSpPr/>
            <p:nvPr/>
          </p:nvSpPr>
          <p:spPr>
            <a:xfrm rot="10800000">
              <a:off x="6337700" y="2649362"/>
              <a:ext cx="473501" cy="433410"/>
            </a:xfrm>
            <a:custGeom>
              <a:avLst/>
              <a:gdLst>
                <a:gd name="connsiteX0" fmla="*/ 37304 w 473501"/>
                <a:gd name="connsiteY0" fmla="*/ 433410 h 433410"/>
                <a:gd name="connsiteX1" fmla="*/ 0 w 473501"/>
                <a:gd name="connsiteY1" fmla="*/ 364103 h 433410"/>
                <a:gd name="connsiteX2" fmla="*/ 41399 w 473501"/>
                <a:gd name="connsiteY2" fmla="*/ 300435 h 433410"/>
                <a:gd name="connsiteX3" fmla="*/ 89535 w 473501"/>
                <a:gd name="connsiteY3" fmla="*/ 291368 h 433410"/>
                <a:gd name="connsiteX4" fmla="*/ 74731 w 473501"/>
                <a:gd name="connsiteY4" fmla="*/ 249173 h 433410"/>
                <a:gd name="connsiteX5" fmla="*/ 236750 w 473501"/>
                <a:gd name="connsiteY5" fmla="*/ 0 h 433410"/>
                <a:gd name="connsiteX6" fmla="*/ 399610 w 473501"/>
                <a:gd name="connsiteY6" fmla="*/ 250464 h 433410"/>
                <a:gd name="connsiteX7" fmla="*/ 385258 w 473501"/>
                <a:gd name="connsiteY7" fmla="*/ 291368 h 433410"/>
                <a:gd name="connsiteX8" fmla="*/ 431922 w 473501"/>
                <a:gd name="connsiteY8" fmla="*/ 300157 h 433410"/>
                <a:gd name="connsiteX9" fmla="*/ 473501 w 473501"/>
                <a:gd name="connsiteY9" fmla="*/ 364103 h 433410"/>
                <a:gd name="connsiteX10" fmla="*/ 441638 w 473501"/>
                <a:gd name="connsiteY10" fmla="*/ 423303 h 433410"/>
                <a:gd name="connsiteX11" fmla="*/ 401714 w 473501"/>
                <a:gd name="connsiteY11" fmla="*/ 400195 h 433410"/>
                <a:gd name="connsiteX12" fmla="*/ 248201 w 473501"/>
                <a:gd name="connsiteY12" fmla="*/ 367144 h 433410"/>
                <a:gd name="connsiteX13" fmla="*/ 94689 w 473501"/>
                <a:gd name="connsiteY13" fmla="*/ 400195 h 433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73501" h="433410">
                  <a:moveTo>
                    <a:pt x="37304" y="433410"/>
                  </a:moveTo>
                  <a:lnTo>
                    <a:pt x="0" y="364103"/>
                  </a:lnTo>
                  <a:lnTo>
                    <a:pt x="41399" y="300435"/>
                  </a:lnTo>
                  <a:lnTo>
                    <a:pt x="89535" y="291368"/>
                  </a:lnTo>
                  <a:lnTo>
                    <a:pt x="74731" y="249173"/>
                  </a:lnTo>
                  <a:lnTo>
                    <a:pt x="236750" y="0"/>
                  </a:lnTo>
                  <a:lnTo>
                    <a:pt x="399610" y="250464"/>
                  </a:lnTo>
                  <a:lnTo>
                    <a:pt x="385258" y="291368"/>
                  </a:lnTo>
                  <a:lnTo>
                    <a:pt x="431922" y="300157"/>
                  </a:lnTo>
                  <a:lnTo>
                    <a:pt x="473501" y="364103"/>
                  </a:lnTo>
                  <a:lnTo>
                    <a:pt x="441638" y="423303"/>
                  </a:lnTo>
                  <a:lnTo>
                    <a:pt x="401714" y="400195"/>
                  </a:lnTo>
                  <a:cubicBezTo>
                    <a:pt x="354530" y="378913"/>
                    <a:pt x="302654" y="367144"/>
                    <a:pt x="248201" y="367144"/>
                  </a:cubicBezTo>
                  <a:cubicBezTo>
                    <a:pt x="193748" y="367144"/>
                    <a:pt x="141872" y="378913"/>
                    <a:pt x="94689" y="400195"/>
                  </a:cubicBezTo>
                  <a:close/>
                </a:path>
              </a:pathLst>
            </a:cu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9A866B06-4C93-4166-9F27-DE22437D97D8}"/>
                </a:ext>
              </a:extLst>
            </p:cNvPr>
            <p:cNvGrpSpPr/>
            <p:nvPr/>
          </p:nvGrpSpPr>
          <p:grpSpPr>
            <a:xfrm>
              <a:off x="6051028" y="1814645"/>
              <a:ext cx="1033788" cy="931632"/>
              <a:chOff x="1995601" y="1803464"/>
              <a:chExt cx="942337" cy="849218"/>
            </a:xfrm>
          </p:grpSpPr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2C607DE9-A8DB-44C3-A0EE-4A814F1FAF4D}"/>
                  </a:ext>
                </a:extLst>
              </p:cNvPr>
              <p:cNvSpPr/>
              <p:nvPr/>
            </p:nvSpPr>
            <p:spPr>
              <a:xfrm>
                <a:off x="2035081" y="1803464"/>
                <a:ext cx="847272" cy="649567"/>
              </a:xfrm>
              <a:custGeom>
                <a:avLst/>
                <a:gdLst>
                  <a:gd name="connsiteX0" fmla="*/ 392387 w 847272"/>
                  <a:gd name="connsiteY0" fmla="*/ 11 h 649567"/>
                  <a:gd name="connsiteX1" fmla="*/ 547037 w 847272"/>
                  <a:gd name="connsiteY1" fmla="*/ 37930 h 649567"/>
                  <a:gd name="connsiteX2" fmla="*/ 577244 w 847272"/>
                  <a:gd name="connsiteY2" fmla="*/ 59613 h 649567"/>
                  <a:gd name="connsiteX3" fmla="*/ 587830 w 847272"/>
                  <a:gd name="connsiteY3" fmla="*/ 60094 h 649567"/>
                  <a:gd name="connsiteX4" fmla="*/ 697492 w 847272"/>
                  <a:gd name="connsiteY4" fmla="*/ 98044 h 649567"/>
                  <a:gd name="connsiteX5" fmla="*/ 811247 w 847272"/>
                  <a:gd name="connsiteY5" fmla="*/ 486483 h 649567"/>
                  <a:gd name="connsiteX6" fmla="*/ 527634 w 847272"/>
                  <a:gd name="connsiteY6" fmla="*/ 620138 h 649567"/>
                  <a:gd name="connsiteX7" fmla="*/ 477187 w 847272"/>
                  <a:gd name="connsiteY7" fmla="*/ 608036 h 649567"/>
                  <a:gd name="connsiteX8" fmla="*/ 438472 w 847272"/>
                  <a:gd name="connsiteY8" fmla="*/ 626078 h 649567"/>
                  <a:gd name="connsiteX9" fmla="*/ 37118 w 847272"/>
                  <a:gd name="connsiteY9" fmla="*/ 504317 h 649567"/>
                  <a:gd name="connsiteX10" fmla="*/ 191843 w 847272"/>
                  <a:gd name="connsiteY10" fmla="*/ 54174 h 649567"/>
                  <a:gd name="connsiteX11" fmla="*/ 392387 w 847272"/>
                  <a:gd name="connsiteY11" fmla="*/ 11 h 649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47272" h="649567">
                    <a:moveTo>
                      <a:pt x="392387" y="11"/>
                    </a:moveTo>
                    <a:cubicBezTo>
                      <a:pt x="447783" y="448"/>
                      <a:pt x="500964" y="13406"/>
                      <a:pt x="547037" y="37930"/>
                    </a:cubicBezTo>
                    <a:lnTo>
                      <a:pt x="577244" y="59613"/>
                    </a:lnTo>
                    <a:lnTo>
                      <a:pt x="587830" y="60094"/>
                    </a:lnTo>
                    <a:cubicBezTo>
                      <a:pt x="625232" y="65356"/>
                      <a:pt x="662489" y="77835"/>
                      <a:pt x="697492" y="98044"/>
                    </a:cubicBezTo>
                    <a:cubicBezTo>
                      <a:pt x="837505" y="178880"/>
                      <a:pt x="888434" y="352791"/>
                      <a:pt x="811247" y="486483"/>
                    </a:cubicBezTo>
                    <a:cubicBezTo>
                      <a:pt x="753356" y="586753"/>
                      <a:pt x="639841" y="635923"/>
                      <a:pt x="527634" y="620138"/>
                    </a:cubicBezTo>
                    <a:lnTo>
                      <a:pt x="477187" y="608036"/>
                    </a:lnTo>
                    <a:lnTo>
                      <a:pt x="438472" y="626078"/>
                    </a:lnTo>
                    <a:cubicBezTo>
                      <a:pt x="282204" y="682655"/>
                      <a:pt x="112619" y="635089"/>
                      <a:pt x="37118" y="504317"/>
                    </a:cubicBezTo>
                    <a:cubicBezTo>
                      <a:pt x="-49169" y="354864"/>
                      <a:pt x="20104" y="153328"/>
                      <a:pt x="191843" y="54174"/>
                    </a:cubicBezTo>
                    <a:cubicBezTo>
                      <a:pt x="256245" y="16992"/>
                      <a:pt x="325911" y="-513"/>
                      <a:pt x="392387" y="11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BC80B026-FB8F-45C1-8C7F-E286D544B9E6}"/>
                  </a:ext>
                </a:extLst>
              </p:cNvPr>
              <p:cNvSpPr/>
              <p:nvPr/>
            </p:nvSpPr>
            <p:spPr>
              <a:xfrm rot="20700000">
                <a:off x="1995601" y="2192319"/>
                <a:ext cx="209108" cy="255746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楕円 47">
                <a:extLst>
                  <a:ext uri="{FF2B5EF4-FFF2-40B4-BE49-F238E27FC236}">
                    <a16:creationId xmlns:a16="http://schemas.microsoft.com/office/drawing/2014/main" id="{6D5ACA5F-507A-4DBC-AA98-ECF39D34C80A}"/>
                  </a:ext>
                </a:extLst>
              </p:cNvPr>
              <p:cNvSpPr/>
              <p:nvPr/>
            </p:nvSpPr>
            <p:spPr>
              <a:xfrm rot="20700000">
                <a:off x="2033627" y="2238826"/>
                <a:ext cx="133058" cy="16273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楕円 48">
                <a:extLst>
                  <a:ext uri="{FF2B5EF4-FFF2-40B4-BE49-F238E27FC236}">
                    <a16:creationId xmlns:a16="http://schemas.microsoft.com/office/drawing/2014/main" id="{FFE14282-38D2-4C49-8745-3EB1734F3D5B}"/>
                  </a:ext>
                </a:extLst>
              </p:cNvPr>
              <p:cNvSpPr/>
              <p:nvPr/>
            </p:nvSpPr>
            <p:spPr>
              <a:xfrm rot="900000" flipH="1">
                <a:off x="2728830" y="2192319"/>
                <a:ext cx="209108" cy="255746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楕円 49">
                <a:extLst>
                  <a:ext uri="{FF2B5EF4-FFF2-40B4-BE49-F238E27FC236}">
                    <a16:creationId xmlns:a16="http://schemas.microsoft.com/office/drawing/2014/main" id="{B5748714-EFDA-448B-B44C-A988AF8158A7}"/>
                  </a:ext>
                </a:extLst>
              </p:cNvPr>
              <p:cNvSpPr/>
              <p:nvPr/>
            </p:nvSpPr>
            <p:spPr>
              <a:xfrm rot="900000" flipH="1">
                <a:off x="2766854" y="2238826"/>
                <a:ext cx="133058" cy="16273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7A7AEBC4-F671-4100-93FC-78B79264F16C}"/>
                  </a:ext>
                </a:extLst>
              </p:cNvPr>
              <p:cNvSpPr/>
              <p:nvPr/>
            </p:nvSpPr>
            <p:spPr>
              <a:xfrm>
                <a:off x="2102785" y="1885950"/>
                <a:ext cx="718996" cy="766732"/>
              </a:xfrm>
              <a:prstGeom prst="ellipse">
                <a:avLst/>
              </a:prstGeom>
              <a:solidFill>
                <a:srgbClr val="FF0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C271C957-D79C-4C24-8F5A-90137750F155}"/>
                  </a:ext>
                </a:extLst>
              </p:cNvPr>
              <p:cNvSpPr/>
              <p:nvPr/>
            </p:nvSpPr>
            <p:spPr>
              <a:xfrm>
                <a:off x="2244322" y="2364547"/>
                <a:ext cx="416010" cy="138114"/>
              </a:xfrm>
              <a:prstGeom prst="ellipse">
                <a:avLst/>
              </a:prstGeom>
              <a:solidFill>
                <a:srgbClr val="FF0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753FEB17-82C0-4625-9134-D2A6FF5F0B5C}"/>
                  </a:ext>
                </a:extLst>
              </p:cNvPr>
              <p:cNvSpPr/>
              <p:nvPr/>
            </p:nvSpPr>
            <p:spPr>
              <a:xfrm>
                <a:off x="2246921" y="2364977"/>
                <a:ext cx="410813" cy="137255"/>
              </a:xfrm>
              <a:custGeom>
                <a:avLst/>
                <a:gdLst>
                  <a:gd name="connsiteX0" fmla="*/ 395113 w 410813"/>
                  <a:gd name="connsiteY0" fmla="*/ 74273 h 137255"/>
                  <a:gd name="connsiteX1" fmla="*/ 409911 w 410813"/>
                  <a:gd name="connsiteY1" fmla="*/ 74273 h 137255"/>
                  <a:gd name="connsiteX2" fmla="*/ 397065 w 410813"/>
                  <a:gd name="connsiteY2" fmla="*/ 95396 h 137255"/>
                  <a:gd name="connsiteX3" fmla="*/ 388167 w 410813"/>
                  <a:gd name="connsiteY3" fmla="*/ 99778 h 137255"/>
                  <a:gd name="connsiteX4" fmla="*/ 388167 w 410813"/>
                  <a:gd name="connsiteY4" fmla="*/ 82933 h 137255"/>
                  <a:gd name="connsiteX5" fmla="*/ 395113 w 410813"/>
                  <a:gd name="connsiteY5" fmla="*/ 74273 h 137255"/>
                  <a:gd name="connsiteX6" fmla="*/ 343963 w 410813"/>
                  <a:gd name="connsiteY6" fmla="*/ 74273 h 137255"/>
                  <a:gd name="connsiteX7" fmla="*/ 371744 w 410813"/>
                  <a:gd name="connsiteY7" fmla="*/ 74273 h 137255"/>
                  <a:gd name="connsiteX8" fmla="*/ 378689 w 410813"/>
                  <a:gd name="connsiteY8" fmla="*/ 82933 h 137255"/>
                  <a:gd name="connsiteX9" fmla="*/ 378689 w 410813"/>
                  <a:gd name="connsiteY9" fmla="*/ 104445 h 137255"/>
                  <a:gd name="connsiteX10" fmla="*/ 352488 w 410813"/>
                  <a:gd name="connsiteY10" fmla="*/ 117347 h 137255"/>
                  <a:gd name="connsiteX11" fmla="*/ 337017 w 410813"/>
                  <a:gd name="connsiteY11" fmla="*/ 120810 h 137255"/>
                  <a:gd name="connsiteX12" fmla="*/ 337017 w 410813"/>
                  <a:gd name="connsiteY12" fmla="*/ 82933 h 137255"/>
                  <a:gd name="connsiteX13" fmla="*/ 343963 w 410813"/>
                  <a:gd name="connsiteY13" fmla="*/ 74273 h 137255"/>
                  <a:gd name="connsiteX14" fmla="*/ 287039 w 410813"/>
                  <a:gd name="connsiteY14" fmla="*/ 74273 h 137255"/>
                  <a:gd name="connsiteX15" fmla="*/ 319439 w 410813"/>
                  <a:gd name="connsiteY15" fmla="*/ 74273 h 137255"/>
                  <a:gd name="connsiteX16" fmla="*/ 327539 w 410813"/>
                  <a:gd name="connsiteY16" fmla="*/ 84372 h 137255"/>
                  <a:gd name="connsiteX17" fmla="*/ 327539 w 410813"/>
                  <a:gd name="connsiteY17" fmla="*/ 122931 h 137255"/>
                  <a:gd name="connsiteX18" fmla="*/ 286371 w 410813"/>
                  <a:gd name="connsiteY18" fmla="*/ 132146 h 137255"/>
                  <a:gd name="connsiteX19" fmla="*/ 278939 w 410813"/>
                  <a:gd name="connsiteY19" fmla="*/ 132644 h 137255"/>
                  <a:gd name="connsiteX20" fmla="*/ 278939 w 410813"/>
                  <a:gd name="connsiteY20" fmla="*/ 84372 h 137255"/>
                  <a:gd name="connsiteX21" fmla="*/ 287039 w 410813"/>
                  <a:gd name="connsiteY21" fmla="*/ 74273 h 137255"/>
                  <a:gd name="connsiteX22" fmla="*/ 219124 w 410813"/>
                  <a:gd name="connsiteY22" fmla="*/ 74273 h 137255"/>
                  <a:gd name="connsiteX23" fmla="*/ 260482 w 410813"/>
                  <a:gd name="connsiteY23" fmla="*/ 74273 h 137255"/>
                  <a:gd name="connsiteX24" fmla="*/ 269461 w 410813"/>
                  <a:gd name="connsiteY24" fmla="*/ 85467 h 137255"/>
                  <a:gd name="connsiteX25" fmla="*/ 269461 w 410813"/>
                  <a:gd name="connsiteY25" fmla="*/ 133280 h 137255"/>
                  <a:gd name="connsiteX26" fmla="*/ 210146 w 410813"/>
                  <a:gd name="connsiteY26" fmla="*/ 137255 h 137255"/>
                  <a:gd name="connsiteX27" fmla="*/ 210146 w 410813"/>
                  <a:gd name="connsiteY27" fmla="*/ 85467 h 137255"/>
                  <a:gd name="connsiteX28" fmla="*/ 219124 w 410813"/>
                  <a:gd name="connsiteY28" fmla="*/ 74273 h 137255"/>
                  <a:gd name="connsiteX29" fmla="*/ 150331 w 410813"/>
                  <a:gd name="connsiteY29" fmla="*/ 74273 h 137255"/>
                  <a:gd name="connsiteX30" fmla="*/ 191689 w 410813"/>
                  <a:gd name="connsiteY30" fmla="*/ 74273 h 137255"/>
                  <a:gd name="connsiteX31" fmla="*/ 200667 w 410813"/>
                  <a:gd name="connsiteY31" fmla="*/ 85467 h 137255"/>
                  <a:gd name="connsiteX32" fmla="*/ 200667 w 410813"/>
                  <a:gd name="connsiteY32" fmla="*/ 137255 h 137255"/>
                  <a:gd name="connsiteX33" fmla="*/ 141352 w 410813"/>
                  <a:gd name="connsiteY33" fmla="*/ 133280 h 137255"/>
                  <a:gd name="connsiteX34" fmla="*/ 141352 w 410813"/>
                  <a:gd name="connsiteY34" fmla="*/ 85467 h 137255"/>
                  <a:gd name="connsiteX35" fmla="*/ 150331 w 410813"/>
                  <a:gd name="connsiteY35" fmla="*/ 74273 h 137255"/>
                  <a:gd name="connsiteX36" fmla="*/ 91374 w 410813"/>
                  <a:gd name="connsiteY36" fmla="*/ 74273 h 137255"/>
                  <a:gd name="connsiteX37" fmla="*/ 123774 w 410813"/>
                  <a:gd name="connsiteY37" fmla="*/ 74273 h 137255"/>
                  <a:gd name="connsiteX38" fmla="*/ 131874 w 410813"/>
                  <a:gd name="connsiteY38" fmla="*/ 84372 h 137255"/>
                  <a:gd name="connsiteX39" fmla="*/ 131874 w 410813"/>
                  <a:gd name="connsiteY39" fmla="*/ 132644 h 137255"/>
                  <a:gd name="connsiteX40" fmla="*/ 124441 w 410813"/>
                  <a:gd name="connsiteY40" fmla="*/ 132146 h 137255"/>
                  <a:gd name="connsiteX41" fmla="*/ 83274 w 410813"/>
                  <a:gd name="connsiteY41" fmla="*/ 122931 h 137255"/>
                  <a:gd name="connsiteX42" fmla="*/ 83274 w 410813"/>
                  <a:gd name="connsiteY42" fmla="*/ 84372 h 137255"/>
                  <a:gd name="connsiteX43" fmla="*/ 91374 w 410813"/>
                  <a:gd name="connsiteY43" fmla="*/ 74273 h 137255"/>
                  <a:gd name="connsiteX44" fmla="*/ 39069 w 410813"/>
                  <a:gd name="connsiteY44" fmla="*/ 74273 h 137255"/>
                  <a:gd name="connsiteX45" fmla="*/ 66850 w 410813"/>
                  <a:gd name="connsiteY45" fmla="*/ 74273 h 137255"/>
                  <a:gd name="connsiteX46" fmla="*/ 73796 w 410813"/>
                  <a:gd name="connsiteY46" fmla="*/ 82933 h 137255"/>
                  <a:gd name="connsiteX47" fmla="*/ 73796 w 410813"/>
                  <a:gd name="connsiteY47" fmla="*/ 120810 h 137255"/>
                  <a:gd name="connsiteX48" fmla="*/ 58325 w 410813"/>
                  <a:gd name="connsiteY48" fmla="*/ 117347 h 137255"/>
                  <a:gd name="connsiteX49" fmla="*/ 32124 w 410813"/>
                  <a:gd name="connsiteY49" fmla="*/ 104445 h 137255"/>
                  <a:gd name="connsiteX50" fmla="*/ 32124 w 410813"/>
                  <a:gd name="connsiteY50" fmla="*/ 82933 h 137255"/>
                  <a:gd name="connsiteX51" fmla="*/ 39069 w 410813"/>
                  <a:gd name="connsiteY51" fmla="*/ 74273 h 137255"/>
                  <a:gd name="connsiteX52" fmla="*/ 902 w 410813"/>
                  <a:gd name="connsiteY52" fmla="*/ 74273 h 137255"/>
                  <a:gd name="connsiteX53" fmla="*/ 15700 w 410813"/>
                  <a:gd name="connsiteY53" fmla="*/ 74273 h 137255"/>
                  <a:gd name="connsiteX54" fmla="*/ 22645 w 410813"/>
                  <a:gd name="connsiteY54" fmla="*/ 82933 h 137255"/>
                  <a:gd name="connsiteX55" fmla="*/ 22645 w 410813"/>
                  <a:gd name="connsiteY55" fmla="*/ 99778 h 137255"/>
                  <a:gd name="connsiteX56" fmla="*/ 13747 w 410813"/>
                  <a:gd name="connsiteY56" fmla="*/ 95396 h 137255"/>
                  <a:gd name="connsiteX57" fmla="*/ 388167 w 410813"/>
                  <a:gd name="connsiteY57" fmla="*/ 37255 h 137255"/>
                  <a:gd name="connsiteX58" fmla="*/ 397065 w 410813"/>
                  <a:gd name="connsiteY58" fmla="*/ 41636 h 137255"/>
                  <a:gd name="connsiteX59" fmla="*/ 410813 w 410813"/>
                  <a:gd name="connsiteY59" fmla="*/ 64243 h 137255"/>
                  <a:gd name="connsiteX60" fmla="*/ 395536 w 410813"/>
                  <a:gd name="connsiteY60" fmla="*/ 64243 h 137255"/>
                  <a:gd name="connsiteX61" fmla="*/ 388167 w 410813"/>
                  <a:gd name="connsiteY61" fmla="*/ 55056 h 137255"/>
                  <a:gd name="connsiteX62" fmla="*/ 22645 w 410813"/>
                  <a:gd name="connsiteY62" fmla="*/ 37255 h 137255"/>
                  <a:gd name="connsiteX63" fmla="*/ 22645 w 410813"/>
                  <a:gd name="connsiteY63" fmla="*/ 55056 h 137255"/>
                  <a:gd name="connsiteX64" fmla="*/ 15277 w 410813"/>
                  <a:gd name="connsiteY64" fmla="*/ 64243 h 137255"/>
                  <a:gd name="connsiteX65" fmla="*/ 0 w 410813"/>
                  <a:gd name="connsiteY65" fmla="*/ 64243 h 137255"/>
                  <a:gd name="connsiteX66" fmla="*/ 13747 w 410813"/>
                  <a:gd name="connsiteY66" fmla="*/ 41636 h 137255"/>
                  <a:gd name="connsiteX67" fmla="*/ 337017 w 410813"/>
                  <a:gd name="connsiteY67" fmla="*/ 16222 h 137255"/>
                  <a:gd name="connsiteX68" fmla="*/ 352488 w 410813"/>
                  <a:gd name="connsiteY68" fmla="*/ 19685 h 137255"/>
                  <a:gd name="connsiteX69" fmla="*/ 378689 w 410813"/>
                  <a:gd name="connsiteY69" fmla="*/ 32587 h 137255"/>
                  <a:gd name="connsiteX70" fmla="*/ 378689 w 410813"/>
                  <a:gd name="connsiteY70" fmla="*/ 55056 h 137255"/>
                  <a:gd name="connsiteX71" fmla="*/ 371321 w 410813"/>
                  <a:gd name="connsiteY71" fmla="*/ 64243 h 137255"/>
                  <a:gd name="connsiteX72" fmla="*/ 344386 w 410813"/>
                  <a:gd name="connsiteY72" fmla="*/ 64243 h 137255"/>
                  <a:gd name="connsiteX73" fmla="*/ 337017 w 410813"/>
                  <a:gd name="connsiteY73" fmla="*/ 55056 h 137255"/>
                  <a:gd name="connsiteX74" fmla="*/ 73796 w 410813"/>
                  <a:gd name="connsiteY74" fmla="*/ 16222 h 137255"/>
                  <a:gd name="connsiteX75" fmla="*/ 73796 w 410813"/>
                  <a:gd name="connsiteY75" fmla="*/ 55056 h 137255"/>
                  <a:gd name="connsiteX76" fmla="*/ 66427 w 410813"/>
                  <a:gd name="connsiteY76" fmla="*/ 64243 h 137255"/>
                  <a:gd name="connsiteX77" fmla="*/ 39492 w 410813"/>
                  <a:gd name="connsiteY77" fmla="*/ 64243 h 137255"/>
                  <a:gd name="connsiteX78" fmla="*/ 32124 w 410813"/>
                  <a:gd name="connsiteY78" fmla="*/ 55056 h 137255"/>
                  <a:gd name="connsiteX79" fmla="*/ 32124 w 410813"/>
                  <a:gd name="connsiteY79" fmla="*/ 32587 h 137255"/>
                  <a:gd name="connsiteX80" fmla="*/ 58325 w 410813"/>
                  <a:gd name="connsiteY80" fmla="*/ 19685 h 137255"/>
                  <a:gd name="connsiteX81" fmla="*/ 281063 w 410813"/>
                  <a:gd name="connsiteY81" fmla="*/ 4530 h 137255"/>
                  <a:gd name="connsiteX82" fmla="*/ 286371 w 410813"/>
                  <a:gd name="connsiteY82" fmla="*/ 4886 h 137255"/>
                  <a:gd name="connsiteX83" fmla="*/ 327539 w 410813"/>
                  <a:gd name="connsiteY83" fmla="*/ 14101 h 137255"/>
                  <a:gd name="connsiteX84" fmla="*/ 327539 w 410813"/>
                  <a:gd name="connsiteY84" fmla="*/ 53529 h 137255"/>
                  <a:gd name="connsiteX85" fmla="*/ 318945 w 410813"/>
                  <a:gd name="connsiteY85" fmla="*/ 64243 h 137255"/>
                  <a:gd name="connsiteX86" fmla="*/ 287533 w 410813"/>
                  <a:gd name="connsiteY86" fmla="*/ 64243 h 137255"/>
                  <a:gd name="connsiteX87" fmla="*/ 278939 w 410813"/>
                  <a:gd name="connsiteY87" fmla="*/ 53529 h 137255"/>
                  <a:gd name="connsiteX88" fmla="*/ 278939 w 410813"/>
                  <a:gd name="connsiteY88" fmla="*/ 7178 h 137255"/>
                  <a:gd name="connsiteX89" fmla="*/ 129750 w 410813"/>
                  <a:gd name="connsiteY89" fmla="*/ 4530 h 137255"/>
                  <a:gd name="connsiteX90" fmla="*/ 131874 w 410813"/>
                  <a:gd name="connsiteY90" fmla="*/ 7178 h 137255"/>
                  <a:gd name="connsiteX91" fmla="*/ 131874 w 410813"/>
                  <a:gd name="connsiteY91" fmla="*/ 53529 h 137255"/>
                  <a:gd name="connsiteX92" fmla="*/ 123280 w 410813"/>
                  <a:gd name="connsiteY92" fmla="*/ 64243 h 137255"/>
                  <a:gd name="connsiteX93" fmla="*/ 91868 w 410813"/>
                  <a:gd name="connsiteY93" fmla="*/ 64243 h 137255"/>
                  <a:gd name="connsiteX94" fmla="*/ 83274 w 410813"/>
                  <a:gd name="connsiteY94" fmla="*/ 53529 h 137255"/>
                  <a:gd name="connsiteX95" fmla="*/ 83274 w 410813"/>
                  <a:gd name="connsiteY95" fmla="*/ 14101 h 137255"/>
                  <a:gd name="connsiteX96" fmla="*/ 124441 w 410813"/>
                  <a:gd name="connsiteY96" fmla="*/ 4886 h 137255"/>
                  <a:gd name="connsiteX97" fmla="*/ 213470 w 410813"/>
                  <a:gd name="connsiteY97" fmla="*/ 0 h 137255"/>
                  <a:gd name="connsiteX98" fmla="*/ 267924 w 410813"/>
                  <a:gd name="connsiteY98" fmla="*/ 3649 h 137255"/>
                  <a:gd name="connsiteX99" fmla="*/ 269461 w 410813"/>
                  <a:gd name="connsiteY99" fmla="*/ 8274 h 137255"/>
                  <a:gd name="connsiteX100" fmla="*/ 269461 w 410813"/>
                  <a:gd name="connsiteY100" fmla="*/ 52367 h 137255"/>
                  <a:gd name="connsiteX101" fmla="*/ 259936 w 410813"/>
                  <a:gd name="connsiteY101" fmla="*/ 64243 h 137255"/>
                  <a:gd name="connsiteX102" fmla="*/ 219671 w 410813"/>
                  <a:gd name="connsiteY102" fmla="*/ 64243 h 137255"/>
                  <a:gd name="connsiteX103" fmla="*/ 210146 w 410813"/>
                  <a:gd name="connsiteY103" fmla="*/ 52367 h 137255"/>
                  <a:gd name="connsiteX104" fmla="*/ 210146 w 410813"/>
                  <a:gd name="connsiteY104" fmla="*/ 8274 h 137255"/>
                  <a:gd name="connsiteX105" fmla="*/ 212776 w 410813"/>
                  <a:gd name="connsiteY105" fmla="*/ 358 h 137255"/>
                  <a:gd name="connsiteX106" fmla="*/ 197343 w 410813"/>
                  <a:gd name="connsiteY106" fmla="*/ 0 h 137255"/>
                  <a:gd name="connsiteX107" fmla="*/ 198037 w 410813"/>
                  <a:gd name="connsiteY107" fmla="*/ 358 h 137255"/>
                  <a:gd name="connsiteX108" fmla="*/ 200667 w 410813"/>
                  <a:gd name="connsiteY108" fmla="*/ 8274 h 137255"/>
                  <a:gd name="connsiteX109" fmla="*/ 200667 w 410813"/>
                  <a:gd name="connsiteY109" fmla="*/ 52367 h 137255"/>
                  <a:gd name="connsiteX110" fmla="*/ 191142 w 410813"/>
                  <a:gd name="connsiteY110" fmla="*/ 64243 h 137255"/>
                  <a:gd name="connsiteX111" fmla="*/ 150877 w 410813"/>
                  <a:gd name="connsiteY111" fmla="*/ 64243 h 137255"/>
                  <a:gd name="connsiteX112" fmla="*/ 141352 w 410813"/>
                  <a:gd name="connsiteY112" fmla="*/ 52367 h 137255"/>
                  <a:gd name="connsiteX113" fmla="*/ 141352 w 410813"/>
                  <a:gd name="connsiteY113" fmla="*/ 8274 h 137255"/>
                  <a:gd name="connsiteX114" fmla="*/ 142889 w 410813"/>
                  <a:gd name="connsiteY114" fmla="*/ 3649 h 137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</a:cxnLst>
                <a:rect l="l" t="t" r="r" b="b"/>
                <a:pathLst>
                  <a:path w="410813" h="137255">
                    <a:moveTo>
                      <a:pt x="395113" y="74273"/>
                    </a:moveTo>
                    <a:lnTo>
                      <a:pt x="409911" y="74273"/>
                    </a:lnTo>
                    <a:lnTo>
                      <a:pt x="397065" y="95396"/>
                    </a:lnTo>
                    <a:lnTo>
                      <a:pt x="388167" y="99778"/>
                    </a:lnTo>
                    <a:lnTo>
                      <a:pt x="388167" y="82933"/>
                    </a:lnTo>
                    <a:cubicBezTo>
                      <a:pt x="388167" y="78150"/>
                      <a:pt x="391277" y="74273"/>
                      <a:pt x="395113" y="74273"/>
                    </a:cubicBezTo>
                    <a:close/>
                    <a:moveTo>
                      <a:pt x="343963" y="74273"/>
                    </a:moveTo>
                    <a:lnTo>
                      <a:pt x="371744" y="74273"/>
                    </a:lnTo>
                    <a:cubicBezTo>
                      <a:pt x="375580" y="74273"/>
                      <a:pt x="378689" y="78150"/>
                      <a:pt x="378689" y="82933"/>
                    </a:cubicBezTo>
                    <a:lnTo>
                      <a:pt x="378689" y="104445"/>
                    </a:lnTo>
                    <a:lnTo>
                      <a:pt x="352488" y="117347"/>
                    </a:lnTo>
                    <a:lnTo>
                      <a:pt x="337017" y="120810"/>
                    </a:lnTo>
                    <a:lnTo>
                      <a:pt x="337017" y="82933"/>
                    </a:lnTo>
                    <a:cubicBezTo>
                      <a:pt x="337017" y="78150"/>
                      <a:pt x="340127" y="74273"/>
                      <a:pt x="343963" y="74273"/>
                    </a:cubicBezTo>
                    <a:close/>
                    <a:moveTo>
                      <a:pt x="287039" y="74273"/>
                    </a:moveTo>
                    <a:lnTo>
                      <a:pt x="319439" y="74273"/>
                    </a:lnTo>
                    <a:cubicBezTo>
                      <a:pt x="323912" y="74273"/>
                      <a:pt x="327539" y="78794"/>
                      <a:pt x="327539" y="84372"/>
                    </a:cubicBezTo>
                    <a:lnTo>
                      <a:pt x="327539" y="122931"/>
                    </a:lnTo>
                    <a:lnTo>
                      <a:pt x="286371" y="132146"/>
                    </a:lnTo>
                    <a:lnTo>
                      <a:pt x="278939" y="132644"/>
                    </a:lnTo>
                    <a:lnTo>
                      <a:pt x="278939" y="84372"/>
                    </a:lnTo>
                    <a:cubicBezTo>
                      <a:pt x="278939" y="78794"/>
                      <a:pt x="282566" y="74273"/>
                      <a:pt x="287039" y="74273"/>
                    </a:cubicBezTo>
                    <a:close/>
                    <a:moveTo>
                      <a:pt x="219124" y="74273"/>
                    </a:moveTo>
                    <a:lnTo>
                      <a:pt x="260482" y="74273"/>
                    </a:lnTo>
                    <a:cubicBezTo>
                      <a:pt x="265441" y="74273"/>
                      <a:pt x="269461" y="79285"/>
                      <a:pt x="269461" y="85467"/>
                    </a:cubicBezTo>
                    <a:lnTo>
                      <a:pt x="269461" y="133280"/>
                    </a:lnTo>
                    <a:lnTo>
                      <a:pt x="210146" y="137255"/>
                    </a:lnTo>
                    <a:lnTo>
                      <a:pt x="210146" y="85467"/>
                    </a:lnTo>
                    <a:cubicBezTo>
                      <a:pt x="210146" y="79285"/>
                      <a:pt x="214166" y="74273"/>
                      <a:pt x="219124" y="74273"/>
                    </a:cubicBezTo>
                    <a:close/>
                    <a:moveTo>
                      <a:pt x="150331" y="74273"/>
                    </a:moveTo>
                    <a:lnTo>
                      <a:pt x="191689" y="74273"/>
                    </a:lnTo>
                    <a:cubicBezTo>
                      <a:pt x="196647" y="74273"/>
                      <a:pt x="200667" y="79285"/>
                      <a:pt x="200667" y="85467"/>
                    </a:cubicBezTo>
                    <a:lnTo>
                      <a:pt x="200667" y="137255"/>
                    </a:lnTo>
                    <a:lnTo>
                      <a:pt x="141352" y="133280"/>
                    </a:lnTo>
                    <a:lnTo>
                      <a:pt x="141352" y="85467"/>
                    </a:lnTo>
                    <a:cubicBezTo>
                      <a:pt x="141352" y="79285"/>
                      <a:pt x="145372" y="74273"/>
                      <a:pt x="150331" y="74273"/>
                    </a:cubicBezTo>
                    <a:close/>
                    <a:moveTo>
                      <a:pt x="91374" y="74273"/>
                    </a:moveTo>
                    <a:lnTo>
                      <a:pt x="123774" y="74273"/>
                    </a:lnTo>
                    <a:cubicBezTo>
                      <a:pt x="128247" y="74273"/>
                      <a:pt x="131874" y="78794"/>
                      <a:pt x="131874" y="84372"/>
                    </a:cubicBezTo>
                    <a:lnTo>
                      <a:pt x="131874" y="132644"/>
                    </a:lnTo>
                    <a:lnTo>
                      <a:pt x="124441" y="132146"/>
                    </a:lnTo>
                    <a:lnTo>
                      <a:pt x="83274" y="122931"/>
                    </a:lnTo>
                    <a:lnTo>
                      <a:pt x="83274" y="84372"/>
                    </a:lnTo>
                    <a:cubicBezTo>
                      <a:pt x="83274" y="78794"/>
                      <a:pt x="86901" y="74273"/>
                      <a:pt x="91374" y="74273"/>
                    </a:cubicBezTo>
                    <a:close/>
                    <a:moveTo>
                      <a:pt x="39069" y="74273"/>
                    </a:moveTo>
                    <a:lnTo>
                      <a:pt x="66850" y="74273"/>
                    </a:lnTo>
                    <a:cubicBezTo>
                      <a:pt x="70686" y="74273"/>
                      <a:pt x="73796" y="78150"/>
                      <a:pt x="73796" y="82933"/>
                    </a:cubicBezTo>
                    <a:lnTo>
                      <a:pt x="73796" y="120810"/>
                    </a:lnTo>
                    <a:lnTo>
                      <a:pt x="58325" y="117347"/>
                    </a:lnTo>
                    <a:lnTo>
                      <a:pt x="32124" y="104445"/>
                    </a:lnTo>
                    <a:lnTo>
                      <a:pt x="32124" y="82933"/>
                    </a:lnTo>
                    <a:cubicBezTo>
                      <a:pt x="32124" y="78150"/>
                      <a:pt x="35233" y="74273"/>
                      <a:pt x="39069" y="74273"/>
                    </a:cubicBezTo>
                    <a:close/>
                    <a:moveTo>
                      <a:pt x="902" y="74273"/>
                    </a:moveTo>
                    <a:lnTo>
                      <a:pt x="15700" y="74273"/>
                    </a:lnTo>
                    <a:cubicBezTo>
                      <a:pt x="19536" y="74273"/>
                      <a:pt x="22645" y="78150"/>
                      <a:pt x="22645" y="82933"/>
                    </a:cubicBezTo>
                    <a:lnTo>
                      <a:pt x="22645" y="99778"/>
                    </a:lnTo>
                    <a:lnTo>
                      <a:pt x="13747" y="95396"/>
                    </a:lnTo>
                    <a:close/>
                    <a:moveTo>
                      <a:pt x="388167" y="37255"/>
                    </a:moveTo>
                    <a:lnTo>
                      <a:pt x="397065" y="41636"/>
                    </a:lnTo>
                    <a:lnTo>
                      <a:pt x="410813" y="64243"/>
                    </a:lnTo>
                    <a:lnTo>
                      <a:pt x="395536" y="64243"/>
                    </a:lnTo>
                    <a:cubicBezTo>
                      <a:pt x="391466" y="64243"/>
                      <a:pt x="388167" y="60130"/>
                      <a:pt x="388167" y="55056"/>
                    </a:cubicBezTo>
                    <a:close/>
                    <a:moveTo>
                      <a:pt x="22645" y="37255"/>
                    </a:moveTo>
                    <a:lnTo>
                      <a:pt x="22645" y="55056"/>
                    </a:lnTo>
                    <a:cubicBezTo>
                      <a:pt x="22645" y="60130"/>
                      <a:pt x="19346" y="64243"/>
                      <a:pt x="15277" y="64243"/>
                    </a:cubicBezTo>
                    <a:lnTo>
                      <a:pt x="0" y="64243"/>
                    </a:lnTo>
                    <a:lnTo>
                      <a:pt x="13747" y="41636"/>
                    </a:lnTo>
                    <a:close/>
                    <a:moveTo>
                      <a:pt x="337017" y="16222"/>
                    </a:moveTo>
                    <a:lnTo>
                      <a:pt x="352488" y="19685"/>
                    </a:lnTo>
                    <a:lnTo>
                      <a:pt x="378689" y="32587"/>
                    </a:lnTo>
                    <a:lnTo>
                      <a:pt x="378689" y="55056"/>
                    </a:lnTo>
                    <a:cubicBezTo>
                      <a:pt x="378689" y="60130"/>
                      <a:pt x="375390" y="64243"/>
                      <a:pt x="371321" y="64243"/>
                    </a:cubicBezTo>
                    <a:lnTo>
                      <a:pt x="344386" y="64243"/>
                    </a:lnTo>
                    <a:cubicBezTo>
                      <a:pt x="340316" y="64243"/>
                      <a:pt x="337017" y="60130"/>
                      <a:pt x="337017" y="55056"/>
                    </a:cubicBezTo>
                    <a:close/>
                    <a:moveTo>
                      <a:pt x="73796" y="16222"/>
                    </a:moveTo>
                    <a:lnTo>
                      <a:pt x="73796" y="55056"/>
                    </a:lnTo>
                    <a:cubicBezTo>
                      <a:pt x="73796" y="60130"/>
                      <a:pt x="70497" y="64243"/>
                      <a:pt x="66427" y="64243"/>
                    </a:cubicBezTo>
                    <a:lnTo>
                      <a:pt x="39492" y="64243"/>
                    </a:lnTo>
                    <a:cubicBezTo>
                      <a:pt x="35423" y="64243"/>
                      <a:pt x="32124" y="60130"/>
                      <a:pt x="32124" y="55056"/>
                    </a:cubicBezTo>
                    <a:lnTo>
                      <a:pt x="32124" y="32587"/>
                    </a:lnTo>
                    <a:lnTo>
                      <a:pt x="58325" y="19685"/>
                    </a:lnTo>
                    <a:close/>
                    <a:moveTo>
                      <a:pt x="281063" y="4530"/>
                    </a:moveTo>
                    <a:lnTo>
                      <a:pt x="286371" y="4886"/>
                    </a:lnTo>
                    <a:lnTo>
                      <a:pt x="327539" y="14101"/>
                    </a:lnTo>
                    <a:lnTo>
                      <a:pt x="327539" y="53529"/>
                    </a:lnTo>
                    <a:cubicBezTo>
                      <a:pt x="327539" y="59446"/>
                      <a:pt x="323691" y="64243"/>
                      <a:pt x="318945" y="64243"/>
                    </a:cubicBezTo>
                    <a:lnTo>
                      <a:pt x="287533" y="64243"/>
                    </a:lnTo>
                    <a:cubicBezTo>
                      <a:pt x="282787" y="64243"/>
                      <a:pt x="278939" y="59446"/>
                      <a:pt x="278939" y="53529"/>
                    </a:cubicBezTo>
                    <a:lnTo>
                      <a:pt x="278939" y="7178"/>
                    </a:lnTo>
                    <a:close/>
                    <a:moveTo>
                      <a:pt x="129750" y="4530"/>
                    </a:moveTo>
                    <a:lnTo>
                      <a:pt x="131874" y="7178"/>
                    </a:lnTo>
                    <a:lnTo>
                      <a:pt x="131874" y="53529"/>
                    </a:lnTo>
                    <a:cubicBezTo>
                      <a:pt x="131874" y="59446"/>
                      <a:pt x="128026" y="64243"/>
                      <a:pt x="123280" y="64243"/>
                    </a:cubicBezTo>
                    <a:lnTo>
                      <a:pt x="91868" y="64243"/>
                    </a:lnTo>
                    <a:cubicBezTo>
                      <a:pt x="87122" y="64243"/>
                      <a:pt x="83274" y="59446"/>
                      <a:pt x="83274" y="53529"/>
                    </a:cubicBezTo>
                    <a:lnTo>
                      <a:pt x="83274" y="14101"/>
                    </a:lnTo>
                    <a:lnTo>
                      <a:pt x="124441" y="4886"/>
                    </a:lnTo>
                    <a:close/>
                    <a:moveTo>
                      <a:pt x="213470" y="0"/>
                    </a:moveTo>
                    <a:lnTo>
                      <a:pt x="267924" y="3649"/>
                    </a:lnTo>
                    <a:lnTo>
                      <a:pt x="269461" y="8274"/>
                    </a:lnTo>
                    <a:lnTo>
                      <a:pt x="269461" y="52367"/>
                    </a:lnTo>
                    <a:cubicBezTo>
                      <a:pt x="269461" y="58926"/>
                      <a:pt x="265196" y="64243"/>
                      <a:pt x="259936" y="64243"/>
                    </a:cubicBezTo>
                    <a:lnTo>
                      <a:pt x="219671" y="64243"/>
                    </a:lnTo>
                    <a:cubicBezTo>
                      <a:pt x="214410" y="64243"/>
                      <a:pt x="210146" y="58926"/>
                      <a:pt x="210146" y="52367"/>
                    </a:cubicBezTo>
                    <a:lnTo>
                      <a:pt x="210146" y="8274"/>
                    </a:lnTo>
                    <a:cubicBezTo>
                      <a:pt x="210146" y="5183"/>
                      <a:pt x="211151" y="2384"/>
                      <a:pt x="212776" y="358"/>
                    </a:cubicBezTo>
                    <a:close/>
                    <a:moveTo>
                      <a:pt x="197343" y="0"/>
                    </a:moveTo>
                    <a:lnTo>
                      <a:pt x="198037" y="358"/>
                    </a:lnTo>
                    <a:cubicBezTo>
                      <a:pt x="199662" y="2384"/>
                      <a:pt x="200667" y="5183"/>
                      <a:pt x="200667" y="8274"/>
                    </a:cubicBezTo>
                    <a:lnTo>
                      <a:pt x="200667" y="52367"/>
                    </a:lnTo>
                    <a:cubicBezTo>
                      <a:pt x="200667" y="58926"/>
                      <a:pt x="196403" y="64243"/>
                      <a:pt x="191142" y="64243"/>
                    </a:cubicBezTo>
                    <a:lnTo>
                      <a:pt x="150877" y="64243"/>
                    </a:lnTo>
                    <a:cubicBezTo>
                      <a:pt x="145617" y="64243"/>
                      <a:pt x="141352" y="58926"/>
                      <a:pt x="141352" y="52367"/>
                    </a:cubicBezTo>
                    <a:lnTo>
                      <a:pt x="141352" y="8274"/>
                    </a:lnTo>
                    <a:lnTo>
                      <a:pt x="142889" y="364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7E092A79-E724-4F20-84E4-0E996D0F0538}"/>
                  </a:ext>
                </a:extLst>
              </p:cNvPr>
              <p:cNvSpPr/>
              <p:nvPr/>
            </p:nvSpPr>
            <p:spPr>
              <a:xfrm rot="5400000">
                <a:off x="2208878" y="2059160"/>
                <a:ext cx="152366" cy="201236"/>
              </a:xfrm>
              <a:custGeom>
                <a:avLst/>
                <a:gdLst>
                  <a:gd name="connsiteX0" fmla="*/ 0 w 190595"/>
                  <a:gd name="connsiteY0" fmla="*/ 125196 h 125196"/>
                  <a:gd name="connsiteX1" fmla="*/ 72614 w 190595"/>
                  <a:gd name="connsiteY1" fmla="*/ 0 h 125196"/>
                  <a:gd name="connsiteX2" fmla="*/ 117982 w 190595"/>
                  <a:gd name="connsiteY2" fmla="*/ 0 h 125196"/>
                  <a:gd name="connsiteX3" fmla="*/ 190595 w 190595"/>
                  <a:gd name="connsiteY3" fmla="*/ 125196 h 125196"/>
                  <a:gd name="connsiteX4" fmla="*/ 146401 w 190595"/>
                  <a:gd name="connsiteY4" fmla="*/ 125196 h 125196"/>
                  <a:gd name="connsiteX5" fmla="*/ 95300 w 190595"/>
                  <a:gd name="connsiteY5" fmla="*/ 37091 h 125196"/>
                  <a:gd name="connsiteX6" fmla="*/ 44199 w 190595"/>
                  <a:gd name="connsiteY6" fmla="*/ 125196 h 125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95" h="125196">
                    <a:moveTo>
                      <a:pt x="0" y="125196"/>
                    </a:moveTo>
                    <a:lnTo>
                      <a:pt x="72614" y="0"/>
                    </a:lnTo>
                    <a:lnTo>
                      <a:pt x="117982" y="0"/>
                    </a:lnTo>
                    <a:lnTo>
                      <a:pt x="190595" y="125196"/>
                    </a:lnTo>
                    <a:lnTo>
                      <a:pt x="146401" y="125196"/>
                    </a:lnTo>
                    <a:lnTo>
                      <a:pt x="95300" y="37091"/>
                    </a:lnTo>
                    <a:lnTo>
                      <a:pt x="44199" y="125196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D3DC6C1F-EA46-4234-A3BD-37FB0F2ECE4D}"/>
                  </a:ext>
                </a:extLst>
              </p:cNvPr>
              <p:cNvSpPr/>
              <p:nvPr/>
            </p:nvSpPr>
            <p:spPr>
              <a:xfrm rot="16200000" flipH="1">
                <a:off x="2547951" y="2059159"/>
                <a:ext cx="152366" cy="201238"/>
              </a:xfrm>
              <a:custGeom>
                <a:avLst/>
                <a:gdLst>
                  <a:gd name="connsiteX0" fmla="*/ 0 w 190595"/>
                  <a:gd name="connsiteY0" fmla="*/ 125196 h 125196"/>
                  <a:gd name="connsiteX1" fmla="*/ 72614 w 190595"/>
                  <a:gd name="connsiteY1" fmla="*/ 0 h 125196"/>
                  <a:gd name="connsiteX2" fmla="*/ 117982 w 190595"/>
                  <a:gd name="connsiteY2" fmla="*/ 0 h 125196"/>
                  <a:gd name="connsiteX3" fmla="*/ 190595 w 190595"/>
                  <a:gd name="connsiteY3" fmla="*/ 125196 h 125196"/>
                  <a:gd name="connsiteX4" fmla="*/ 146401 w 190595"/>
                  <a:gd name="connsiteY4" fmla="*/ 125196 h 125196"/>
                  <a:gd name="connsiteX5" fmla="*/ 95300 w 190595"/>
                  <a:gd name="connsiteY5" fmla="*/ 37091 h 125196"/>
                  <a:gd name="connsiteX6" fmla="*/ 44199 w 190595"/>
                  <a:gd name="connsiteY6" fmla="*/ 125196 h 125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95" h="125196">
                    <a:moveTo>
                      <a:pt x="0" y="125196"/>
                    </a:moveTo>
                    <a:lnTo>
                      <a:pt x="72614" y="0"/>
                    </a:lnTo>
                    <a:lnTo>
                      <a:pt x="117982" y="0"/>
                    </a:lnTo>
                    <a:lnTo>
                      <a:pt x="190595" y="125196"/>
                    </a:lnTo>
                    <a:lnTo>
                      <a:pt x="146401" y="125196"/>
                    </a:lnTo>
                    <a:lnTo>
                      <a:pt x="95300" y="37091"/>
                    </a:lnTo>
                    <a:lnTo>
                      <a:pt x="44199" y="125196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585A6E0A-C2AE-4206-BE61-9ED77E57B032}"/>
                  </a:ext>
                </a:extLst>
              </p:cNvPr>
              <p:cNvGrpSpPr/>
              <p:nvPr/>
            </p:nvGrpSpPr>
            <p:grpSpPr>
              <a:xfrm>
                <a:off x="2344677" y="2218890"/>
                <a:ext cx="212786" cy="107106"/>
                <a:chOff x="3225740" y="1685615"/>
                <a:chExt cx="317560" cy="159844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93E69333-FE6B-4AA4-9FA7-45E64A8B3E21}"/>
                    </a:ext>
                  </a:extLst>
                </p:cNvPr>
                <p:cNvSpPr/>
                <p:nvPr/>
              </p:nvSpPr>
              <p:spPr>
                <a:xfrm>
                  <a:off x="3225740" y="1685615"/>
                  <a:ext cx="317560" cy="159844"/>
                </a:xfrm>
                <a:custGeom>
                  <a:avLst/>
                  <a:gdLst>
                    <a:gd name="connsiteX0" fmla="*/ 85800 w 317560"/>
                    <a:gd name="connsiteY0" fmla="*/ 0 h 159844"/>
                    <a:gd name="connsiteX1" fmla="*/ 96976 w 317560"/>
                    <a:gd name="connsiteY1" fmla="*/ 2803 h 159844"/>
                    <a:gd name="connsiteX2" fmla="*/ 158780 w 317560"/>
                    <a:gd name="connsiteY2" fmla="*/ 7444 h 159844"/>
                    <a:gd name="connsiteX3" fmla="*/ 220584 w 317560"/>
                    <a:gd name="connsiteY3" fmla="*/ 2803 h 159844"/>
                    <a:gd name="connsiteX4" fmla="*/ 225793 w 317560"/>
                    <a:gd name="connsiteY4" fmla="*/ 1497 h 159844"/>
                    <a:gd name="connsiteX5" fmla="*/ 268445 w 317560"/>
                    <a:gd name="connsiteY5" fmla="*/ 28790 h 159844"/>
                    <a:gd name="connsiteX6" fmla="*/ 317560 w 317560"/>
                    <a:gd name="connsiteY6" fmla="*/ 100786 h 159844"/>
                    <a:gd name="connsiteX7" fmla="*/ 158780 w 317560"/>
                    <a:gd name="connsiteY7" fmla="*/ 159844 h 159844"/>
                    <a:gd name="connsiteX8" fmla="*/ 0 w 317560"/>
                    <a:gd name="connsiteY8" fmla="*/ 100786 h 159844"/>
                    <a:gd name="connsiteX9" fmla="*/ 43897 w 317560"/>
                    <a:gd name="connsiteY9" fmla="*/ 28790 h 159844"/>
                    <a:gd name="connsiteX0" fmla="*/ 158780 w 317560"/>
                    <a:gd name="connsiteY0" fmla="*/ 7444 h 159844"/>
                    <a:gd name="connsiteX1" fmla="*/ 220584 w 317560"/>
                    <a:gd name="connsiteY1" fmla="*/ 2803 h 159844"/>
                    <a:gd name="connsiteX2" fmla="*/ 225793 w 317560"/>
                    <a:gd name="connsiteY2" fmla="*/ 1497 h 159844"/>
                    <a:gd name="connsiteX3" fmla="*/ 268445 w 317560"/>
                    <a:gd name="connsiteY3" fmla="*/ 28790 h 159844"/>
                    <a:gd name="connsiteX4" fmla="*/ 317560 w 317560"/>
                    <a:gd name="connsiteY4" fmla="*/ 100786 h 159844"/>
                    <a:gd name="connsiteX5" fmla="*/ 158780 w 317560"/>
                    <a:gd name="connsiteY5" fmla="*/ 159844 h 159844"/>
                    <a:gd name="connsiteX6" fmla="*/ 0 w 317560"/>
                    <a:gd name="connsiteY6" fmla="*/ 100786 h 159844"/>
                    <a:gd name="connsiteX7" fmla="*/ 43897 w 317560"/>
                    <a:gd name="connsiteY7" fmla="*/ 28790 h 159844"/>
                    <a:gd name="connsiteX8" fmla="*/ 85800 w 317560"/>
                    <a:gd name="connsiteY8" fmla="*/ 0 h 159844"/>
                    <a:gd name="connsiteX9" fmla="*/ 96976 w 317560"/>
                    <a:gd name="connsiteY9" fmla="*/ 2803 h 159844"/>
                    <a:gd name="connsiteX10" fmla="*/ 250220 w 317560"/>
                    <a:gd name="connsiteY10" fmla="*/ 98884 h 159844"/>
                    <a:gd name="connsiteX0" fmla="*/ 158780 w 317560"/>
                    <a:gd name="connsiteY0" fmla="*/ 7444 h 159844"/>
                    <a:gd name="connsiteX1" fmla="*/ 220584 w 317560"/>
                    <a:gd name="connsiteY1" fmla="*/ 2803 h 159844"/>
                    <a:gd name="connsiteX2" fmla="*/ 225793 w 317560"/>
                    <a:gd name="connsiteY2" fmla="*/ 1497 h 159844"/>
                    <a:gd name="connsiteX3" fmla="*/ 268445 w 317560"/>
                    <a:gd name="connsiteY3" fmla="*/ 28790 h 159844"/>
                    <a:gd name="connsiteX4" fmla="*/ 317560 w 317560"/>
                    <a:gd name="connsiteY4" fmla="*/ 100786 h 159844"/>
                    <a:gd name="connsiteX5" fmla="*/ 158780 w 317560"/>
                    <a:gd name="connsiteY5" fmla="*/ 159844 h 159844"/>
                    <a:gd name="connsiteX6" fmla="*/ 0 w 317560"/>
                    <a:gd name="connsiteY6" fmla="*/ 100786 h 159844"/>
                    <a:gd name="connsiteX7" fmla="*/ 43897 w 317560"/>
                    <a:gd name="connsiteY7" fmla="*/ 28790 h 159844"/>
                    <a:gd name="connsiteX8" fmla="*/ 85800 w 317560"/>
                    <a:gd name="connsiteY8" fmla="*/ 0 h 159844"/>
                    <a:gd name="connsiteX9" fmla="*/ 96976 w 317560"/>
                    <a:gd name="connsiteY9" fmla="*/ 2803 h 159844"/>
                    <a:gd name="connsiteX0" fmla="*/ 220584 w 317560"/>
                    <a:gd name="connsiteY0" fmla="*/ 2803 h 159844"/>
                    <a:gd name="connsiteX1" fmla="*/ 225793 w 317560"/>
                    <a:gd name="connsiteY1" fmla="*/ 1497 h 159844"/>
                    <a:gd name="connsiteX2" fmla="*/ 268445 w 317560"/>
                    <a:gd name="connsiteY2" fmla="*/ 28790 h 159844"/>
                    <a:gd name="connsiteX3" fmla="*/ 317560 w 317560"/>
                    <a:gd name="connsiteY3" fmla="*/ 100786 h 159844"/>
                    <a:gd name="connsiteX4" fmla="*/ 158780 w 317560"/>
                    <a:gd name="connsiteY4" fmla="*/ 159844 h 159844"/>
                    <a:gd name="connsiteX5" fmla="*/ 0 w 317560"/>
                    <a:gd name="connsiteY5" fmla="*/ 100786 h 159844"/>
                    <a:gd name="connsiteX6" fmla="*/ 43897 w 317560"/>
                    <a:gd name="connsiteY6" fmla="*/ 28790 h 159844"/>
                    <a:gd name="connsiteX7" fmla="*/ 85800 w 317560"/>
                    <a:gd name="connsiteY7" fmla="*/ 0 h 159844"/>
                    <a:gd name="connsiteX8" fmla="*/ 96976 w 317560"/>
                    <a:gd name="connsiteY8" fmla="*/ 2803 h 159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7560" h="159844">
                      <a:moveTo>
                        <a:pt x="220584" y="2803"/>
                      </a:moveTo>
                      <a:lnTo>
                        <a:pt x="225793" y="1497"/>
                      </a:lnTo>
                      <a:lnTo>
                        <a:pt x="268445" y="28790"/>
                      </a:lnTo>
                      <a:cubicBezTo>
                        <a:pt x="298483" y="54595"/>
                        <a:pt x="317560" y="84477"/>
                        <a:pt x="317560" y="100786"/>
                      </a:cubicBezTo>
                      <a:cubicBezTo>
                        <a:pt x="317560" y="133403"/>
                        <a:pt x="246471" y="159844"/>
                        <a:pt x="158780" y="159844"/>
                      </a:cubicBezTo>
                      <a:cubicBezTo>
                        <a:pt x="71089" y="159844"/>
                        <a:pt x="0" y="133403"/>
                        <a:pt x="0" y="100786"/>
                      </a:cubicBezTo>
                      <a:cubicBezTo>
                        <a:pt x="0" y="84477"/>
                        <a:pt x="16468" y="54595"/>
                        <a:pt x="43897" y="28790"/>
                      </a:cubicBezTo>
                      <a:lnTo>
                        <a:pt x="85800" y="0"/>
                      </a:lnTo>
                      <a:lnTo>
                        <a:pt x="96976" y="2803"/>
                      </a:lnTo>
                    </a:path>
                  </a:pathLst>
                </a:cu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楕円 59">
                  <a:extLst>
                    <a:ext uri="{FF2B5EF4-FFF2-40B4-BE49-F238E27FC236}">
                      <a16:creationId xmlns:a16="http://schemas.microsoft.com/office/drawing/2014/main" id="{50D5D193-CAE3-4A0E-B056-66DE231556D0}"/>
                    </a:ext>
                  </a:extLst>
                </p:cNvPr>
                <p:cNvSpPr/>
                <p:nvPr/>
              </p:nvSpPr>
              <p:spPr>
                <a:xfrm rot="900000">
                  <a:off x="3257298" y="1767430"/>
                  <a:ext cx="108030" cy="45787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楕円 60">
                  <a:extLst>
                    <a:ext uri="{FF2B5EF4-FFF2-40B4-BE49-F238E27FC236}">
                      <a16:creationId xmlns:a16="http://schemas.microsoft.com/office/drawing/2014/main" id="{3E4893EE-D133-4A96-B005-FC451D9DD18F}"/>
                    </a:ext>
                  </a:extLst>
                </p:cNvPr>
                <p:cNvSpPr/>
                <p:nvPr/>
              </p:nvSpPr>
              <p:spPr>
                <a:xfrm rot="20700000" flipH="1">
                  <a:off x="3404938" y="1767430"/>
                  <a:ext cx="108030" cy="45787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7" name="台形 56">
                <a:extLst>
                  <a:ext uri="{FF2B5EF4-FFF2-40B4-BE49-F238E27FC236}">
                    <a16:creationId xmlns:a16="http://schemas.microsoft.com/office/drawing/2014/main" id="{CDA5CA92-A577-4188-909F-3FF18DBAA376}"/>
                  </a:ext>
                </a:extLst>
              </p:cNvPr>
              <p:cNvSpPr/>
              <p:nvPr/>
            </p:nvSpPr>
            <p:spPr>
              <a:xfrm rot="7200000">
                <a:off x="2285458" y="1971887"/>
                <a:ext cx="45719" cy="182083"/>
              </a:xfrm>
              <a:prstGeom prst="trapezoid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台形 57">
                <a:extLst>
                  <a:ext uri="{FF2B5EF4-FFF2-40B4-BE49-F238E27FC236}">
                    <a16:creationId xmlns:a16="http://schemas.microsoft.com/office/drawing/2014/main" id="{E8F29EB5-CCBC-44D4-9C39-D11F5013342B}"/>
                  </a:ext>
                </a:extLst>
              </p:cNvPr>
              <p:cNvSpPr/>
              <p:nvPr/>
            </p:nvSpPr>
            <p:spPr>
              <a:xfrm rot="14400000" flipH="1">
                <a:off x="2581263" y="1971885"/>
                <a:ext cx="45719" cy="182083"/>
              </a:xfrm>
              <a:prstGeom prst="trapezoid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C6330C0A-BEEF-497E-B593-4BB48E5579E1}"/>
                </a:ext>
              </a:extLst>
            </p:cNvPr>
            <p:cNvSpPr txBox="1"/>
            <p:nvPr/>
          </p:nvSpPr>
          <p:spPr>
            <a:xfrm>
              <a:off x="5927971" y="1087997"/>
              <a:ext cx="1336426" cy="61881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メイリオ" panose="020B0604030504040204" pitchFamily="50" charset="-128"/>
                </a:rPr>
                <a:t>10%</a:t>
              </a:r>
              <a:endParaRPr lang="ja-JP" altLang="en-US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Black" panose="020B0A04020102020204" pitchFamily="34" charset="0"/>
                <a:ea typeface="メイリオ" panose="020B0604030504040204" pitchFamily="50" charset="-128"/>
              </a:endParaRPr>
            </a:p>
          </p:txBody>
        </p:sp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6A7C3F6F-27B0-4B8A-A8FD-985E7E12F715}"/>
                </a:ext>
              </a:extLst>
            </p:cNvPr>
            <p:cNvSpPr txBox="1"/>
            <p:nvPr/>
          </p:nvSpPr>
          <p:spPr>
            <a:xfrm>
              <a:off x="5954806" y="381683"/>
              <a:ext cx="1282756" cy="39696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FadeUp">
                <a:avLst>
                  <a:gd name="adj" fmla="val 17282"/>
                </a:avLst>
              </a:prstTxWarp>
              <a:spAutoFit/>
            </a:bodyPr>
            <a:lstStyle/>
            <a:p>
              <a:r>
                <a:rPr lang="ja-JP" altLang="en-US" b="1" dirty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メイリオ" panose="020B0604030504040204" pitchFamily="50" charset="-128"/>
                </a:rPr>
                <a:t>消費税</a:t>
              </a:r>
            </a:p>
          </p:txBody>
        </p:sp>
        <p:sp>
          <p:nvSpPr>
            <p:cNvPr id="43" name="楕円 1">
              <a:extLst>
                <a:ext uri="{FF2B5EF4-FFF2-40B4-BE49-F238E27FC236}">
                  <a16:creationId xmlns:a16="http://schemas.microsoft.com/office/drawing/2014/main" id="{E26CFC0B-D5DD-4CD2-B5F5-EC2171B0AC50}"/>
                </a:ext>
              </a:extLst>
            </p:cNvPr>
            <p:cNvSpPr/>
            <p:nvPr/>
          </p:nvSpPr>
          <p:spPr>
            <a:xfrm flipH="1">
              <a:off x="6572124" y="1825415"/>
              <a:ext cx="126904" cy="207106"/>
            </a:xfrm>
            <a:custGeom>
              <a:avLst/>
              <a:gdLst>
                <a:gd name="connsiteX0" fmla="*/ 0 w 1326245"/>
                <a:gd name="connsiteY0" fmla="*/ 663123 h 1326245"/>
                <a:gd name="connsiteX1" fmla="*/ 663123 w 1326245"/>
                <a:gd name="connsiteY1" fmla="*/ 0 h 1326245"/>
                <a:gd name="connsiteX2" fmla="*/ 1326246 w 1326245"/>
                <a:gd name="connsiteY2" fmla="*/ 663123 h 1326245"/>
                <a:gd name="connsiteX3" fmla="*/ 663123 w 1326245"/>
                <a:gd name="connsiteY3" fmla="*/ 1326246 h 1326245"/>
                <a:gd name="connsiteX4" fmla="*/ 0 w 1326245"/>
                <a:gd name="connsiteY4" fmla="*/ 663123 h 1326245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6246" h="2164446">
                  <a:moveTo>
                    <a:pt x="0" y="1501323"/>
                  </a:moveTo>
                  <a:cubicBezTo>
                    <a:pt x="0" y="1135090"/>
                    <a:pt x="334990" y="400050"/>
                    <a:pt x="663123" y="0"/>
                  </a:cubicBezTo>
                  <a:cubicBezTo>
                    <a:pt x="972206" y="381000"/>
                    <a:pt x="1326246" y="1135090"/>
                    <a:pt x="1326246" y="1501323"/>
                  </a:cubicBezTo>
                  <a:cubicBezTo>
                    <a:pt x="1326246" y="1867556"/>
                    <a:pt x="1029356" y="2164446"/>
                    <a:pt x="663123" y="2164446"/>
                  </a:cubicBezTo>
                  <a:cubicBezTo>
                    <a:pt x="296890" y="2164446"/>
                    <a:pt x="0" y="1867556"/>
                    <a:pt x="0" y="1501323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44" name="楕円 1">
              <a:extLst>
                <a:ext uri="{FF2B5EF4-FFF2-40B4-BE49-F238E27FC236}">
                  <a16:creationId xmlns:a16="http://schemas.microsoft.com/office/drawing/2014/main" id="{38D30622-68B6-4F9A-B28D-F320A243AC27}"/>
                </a:ext>
              </a:extLst>
            </p:cNvPr>
            <p:cNvSpPr/>
            <p:nvPr/>
          </p:nvSpPr>
          <p:spPr>
            <a:xfrm flipH="1">
              <a:off x="6800724" y="2374055"/>
              <a:ext cx="126904" cy="207106"/>
            </a:xfrm>
            <a:custGeom>
              <a:avLst/>
              <a:gdLst>
                <a:gd name="connsiteX0" fmla="*/ 0 w 1326245"/>
                <a:gd name="connsiteY0" fmla="*/ 663123 h 1326245"/>
                <a:gd name="connsiteX1" fmla="*/ 663123 w 1326245"/>
                <a:gd name="connsiteY1" fmla="*/ 0 h 1326245"/>
                <a:gd name="connsiteX2" fmla="*/ 1326246 w 1326245"/>
                <a:gd name="connsiteY2" fmla="*/ 663123 h 1326245"/>
                <a:gd name="connsiteX3" fmla="*/ 663123 w 1326245"/>
                <a:gd name="connsiteY3" fmla="*/ 1326246 h 1326245"/>
                <a:gd name="connsiteX4" fmla="*/ 0 w 1326245"/>
                <a:gd name="connsiteY4" fmla="*/ 663123 h 1326245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6246" h="2164446">
                  <a:moveTo>
                    <a:pt x="0" y="1501323"/>
                  </a:moveTo>
                  <a:cubicBezTo>
                    <a:pt x="0" y="1135090"/>
                    <a:pt x="334990" y="400050"/>
                    <a:pt x="663123" y="0"/>
                  </a:cubicBezTo>
                  <a:cubicBezTo>
                    <a:pt x="972206" y="381000"/>
                    <a:pt x="1326246" y="1135090"/>
                    <a:pt x="1326246" y="1501323"/>
                  </a:cubicBezTo>
                  <a:cubicBezTo>
                    <a:pt x="1326246" y="1867556"/>
                    <a:pt x="1029356" y="2164446"/>
                    <a:pt x="663123" y="2164446"/>
                  </a:cubicBezTo>
                  <a:cubicBezTo>
                    <a:pt x="296890" y="2164446"/>
                    <a:pt x="0" y="1867556"/>
                    <a:pt x="0" y="1501323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45" name="楕円 1">
              <a:extLst>
                <a:ext uri="{FF2B5EF4-FFF2-40B4-BE49-F238E27FC236}">
                  <a16:creationId xmlns:a16="http://schemas.microsoft.com/office/drawing/2014/main" id="{C8F121AE-DCA3-4BA0-8BEF-B5C5712A3F43}"/>
                </a:ext>
              </a:extLst>
            </p:cNvPr>
            <p:cNvSpPr/>
            <p:nvPr/>
          </p:nvSpPr>
          <p:spPr>
            <a:xfrm flipH="1">
              <a:off x="6168264" y="2381675"/>
              <a:ext cx="126904" cy="207106"/>
            </a:xfrm>
            <a:custGeom>
              <a:avLst/>
              <a:gdLst>
                <a:gd name="connsiteX0" fmla="*/ 0 w 1326245"/>
                <a:gd name="connsiteY0" fmla="*/ 663123 h 1326245"/>
                <a:gd name="connsiteX1" fmla="*/ 663123 w 1326245"/>
                <a:gd name="connsiteY1" fmla="*/ 0 h 1326245"/>
                <a:gd name="connsiteX2" fmla="*/ 1326246 w 1326245"/>
                <a:gd name="connsiteY2" fmla="*/ 663123 h 1326245"/>
                <a:gd name="connsiteX3" fmla="*/ 663123 w 1326245"/>
                <a:gd name="connsiteY3" fmla="*/ 1326246 h 1326245"/>
                <a:gd name="connsiteX4" fmla="*/ 0 w 1326245"/>
                <a:gd name="connsiteY4" fmla="*/ 663123 h 1326245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6246" h="2164446">
                  <a:moveTo>
                    <a:pt x="0" y="1501323"/>
                  </a:moveTo>
                  <a:cubicBezTo>
                    <a:pt x="0" y="1135090"/>
                    <a:pt x="334990" y="400050"/>
                    <a:pt x="663123" y="0"/>
                  </a:cubicBezTo>
                  <a:cubicBezTo>
                    <a:pt x="972206" y="381000"/>
                    <a:pt x="1326246" y="1135090"/>
                    <a:pt x="1326246" y="1501323"/>
                  </a:cubicBezTo>
                  <a:cubicBezTo>
                    <a:pt x="1326246" y="1867556"/>
                    <a:pt x="1029356" y="2164446"/>
                    <a:pt x="663123" y="2164446"/>
                  </a:cubicBezTo>
                  <a:cubicBezTo>
                    <a:pt x="296890" y="2164446"/>
                    <a:pt x="0" y="1867556"/>
                    <a:pt x="0" y="1501323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706EFE3A-5D3D-41F0-B081-D5EFE4D65235}"/>
              </a:ext>
            </a:extLst>
          </p:cNvPr>
          <p:cNvGrpSpPr/>
          <p:nvPr/>
        </p:nvGrpSpPr>
        <p:grpSpPr>
          <a:xfrm>
            <a:off x="7340952" y="926173"/>
            <a:ext cx="1286227" cy="2630944"/>
            <a:chOff x="7788199" y="286952"/>
            <a:chExt cx="1880559" cy="3846635"/>
          </a:xfrm>
        </p:grpSpPr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BE2C0446-A09A-434C-A268-08AC57D87745}"/>
                </a:ext>
              </a:extLst>
            </p:cNvPr>
            <p:cNvSpPr/>
            <p:nvPr/>
          </p:nvSpPr>
          <p:spPr>
            <a:xfrm>
              <a:off x="7960125" y="1730713"/>
              <a:ext cx="1495853" cy="2293361"/>
            </a:xfrm>
            <a:custGeom>
              <a:avLst/>
              <a:gdLst>
                <a:gd name="connsiteX0" fmla="*/ 55112 w 1495853"/>
                <a:gd name="connsiteY0" fmla="*/ 0 h 2293361"/>
                <a:gd name="connsiteX1" fmla="*/ 70206 w 1495853"/>
                <a:gd name="connsiteY1" fmla="*/ 6253 h 2293361"/>
                <a:gd name="connsiteX2" fmla="*/ 147421 w 1495853"/>
                <a:gd name="connsiteY2" fmla="*/ 83467 h 2293361"/>
                <a:gd name="connsiteX3" fmla="*/ 159591 w 1495853"/>
                <a:gd name="connsiteY3" fmla="*/ 84230 h 2293361"/>
                <a:gd name="connsiteX4" fmla="*/ 361356 w 1495853"/>
                <a:gd name="connsiteY4" fmla="*/ 138293 h 2293361"/>
                <a:gd name="connsiteX5" fmla="*/ 397149 w 1495853"/>
                <a:gd name="connsiteY5" fmla="*/ 200288 h 2293361"/>
                <a:gd name="connsiteX6" fmla="*/ 393039 w 1495853"/>
                <a:gd name="connsiteY6" fmla="*/ 215626 h 2293361"/>
                <a:gd name="connsiteX7" fmla="*/ 311595 w 1495853"/>
                <a:gd name="connsiteY7" fmla="*/ 262648 h 2293361"/>
                <a:gd name="connsiteX8" fmla="*/ 295951 w 1495853"/>
                <a:gd name="connsiteY8" fmla="*/ 258456 h 2293361"/>
                <a:gd name="connsiteX9" fmla="*/ 266487 w 1495853"/>
                <a:gd name="connsiteY9" fmla="*/ 314019 h 2293361"/>
                <a:gd name="connsiteX10" fmla="*/ 400567 w 1495853"/>
                <a:gd name="connsiteY10" fmla="*/ 890069 h 2293361"/>
                <a:gd name="connsiteX11" fmla="*/ 475834 w 1495853"/>
                <a:gd name="connsiteY11" fmla="*/ 944629 h 2293361"/>
                <a:gd name="connsiteX12" fmla="*/ 543294 w 1495853"/>
                <a:gd name="connsiteY12" fmla="*/ 976820 h 2293361"/>
                <a:gd name="connsiteX13" fmla="*/ 623617 w 1495853"/>
                <a:gd name="connsiteY13" fmla="*/ 922665 h 2293361"/>
                <a:gd name="connsiteX14" fmla="*/ 733890 w 1495853"/>
                <a:gd name="connsiteY14" fmla="*/ 900402 h 2293361"/>
                <a:gd name="connsiteX15" fmla="*/ 844163 w 1495853"/>
                <a:gd name="connsiteY15" fmla="*/ 922665 h 2293361"/>
                <a:gd name="connsiteX16" fmla="*/ 924325 w 1495853"/>
                <a:gd name="connsiteY16" fmla="*/ 976712 h 2293361"/>
                <a:gd name="connsiteX17" fmla="*/ 989350 w 1495853"/>
                <a:gd name="connsiteY17" fmla="*/ 946156 h 2293361"/>
                <a:gd name="connsiteX18" fmla="*/ 1064940 w 1495853"/>
                <a:gd name="connsiteY18" fmla="*/ 892044 h 2293361"/>
                <a:gd name="connsiteX19" fmla="*/ 1202443 w 1495853"/>
                <a:gd name="connsiteY19" fmla="*/ 316802 h 2293361"/>
                <a:gd name="connsiteX20" fmla="*/ 1173390 w 1495853"/>
                <a:gd name="connsiteY20" fmla="*/ 261217 h 2293361"/>
                <a:gd name="connsiteX21" fmla="*/ 1133798 w 1495853"/>
                <a:gd name="connsiteY21" fmla="*/ 256005 h 2293361"/>
                <a:gd name="connsiteX22" fmla="*/ 1102814 w 1495853"/>
                <a:gd name="connsiteY22" fmla="*/ 215626 h 2293361"/>
                <a:gd name="connsiteX23" fmla="*/ 1098704 w 1495853"/>
                <a:gd name="connsiteY23" fmla="*/ 200288 h 2293361"/>
                <a:gd name="connsiteX24" fmla="*/ 1134497 w 1495853"/>
                <a:gd name="connsiteY24" fmla="*/ 138293 h 2293361"/>
                <a:gd name="connsiteX25" fmla="*/ 1336263 w 1495853"/>
                <a:gd name="connsiteY25" fmla="*/ 84230 h 2293361"/>
                <a:gd name="connsiteX26" fmla="*/ 1348432 w 1495853"/>
                <a:gd name="connsiteY26" fmla="*/ 83467 h 2293361"/>
                <a:gd name="connsiteX27" fmla="*/ 1425648 w 1495853"/>
                <a:gd name="connsiteY27" fmla="*/ 6253 h 2293361"/>
                <a:gd name="connsiteX28" fmla="*/ 1440742 w 1495853"/>
                <a:gd name="connsiteY28" fmla="*/ 0 h 2293361"/>
                <a:gd name="connsiteX29" fmla="*/ 1455836 w 1495853"/>
                <a:gd name="connsiteY29" fmla="*/ 6252 h 2293361"/>
                <a:gd name="connsiteX30" fmla="*/ 1460572 w 1495853"/>
                <a:gd name="connsiteY30" fmla="*/ 10988 h 2293361"/>
                <a:gd name="connsiteX31" fmla="*/ 1460572 w 1495853"/>
                <a:gd name="connsiteY31" fmla="*/ 50648 h 2293361"/>
                <a:gd name="connsiteX32" fmla="*/ 1399271 w 1495853"/>
                <a:gd name="connsiteY32" fmla="*/ 111947 h 2293361"/>
                <a:gd name="connsiteX33" fmla="*/ 1459582 w 1495853"/>
                <a:gd name="connsiteY33" fmla="*/ 77127 h 2293361"/>
                <a:gd name="connsiteX34" fmla="*/ 1475781 w 1495853"/>
                <a:gd name="connsiteY34" fmla="*/ 74993 h 2293361"/>
                <a:gd name="connsiteX35" fmla="*/ 1488743 w 1495853"/>
                <a:gd name="connsiteY35" fmla="*/ 84940 h 2293361"/>
                <a:gd name="connsiteX36" fmla="*/ 1492092 w 1495853"/>
                <a:gd name="connsiteY36" fmla="*/ 90739 h 2293361"/>
                <a:gd name="connsiteX37" fmla="*/ 1481828 w 1495853"/>
                <a:gd name="connsiteY37" fmla="*/ 129048 h 2293361"/>
                <a:gd name="connsiteX38" fmla="*/ 1473980 w 1495853"/>
                <a:gd name="connsiteY38" fmla="*/ 133579 h 2293361"/>
                <a:gd name="connsiteX39" fmla="*/ 1482584 w 1495853"/>
                <a:gd name="connsiteY39" fmla="*/ 144791 h 2293361"/>
                <a:gd name="connsiteX40" fmla="*/ 1484317 w 1495853"/>
                <a:gd name="connsiteY40" fmla="*/ 151260 h 2293361"/>
                <a:gd name="connsiteX41" fmla="*/ 1464486 w 1495853"/>
                <a:gd name="connsiteY41" fmla="*/ 185607 h 2293361"/>
                <a:gd name="connsiteX42" fmla="*/ 1367071 w 1495853"/>
                <a:gd name="connsiteY42" fmla="*/ 211708 h 2293361"/>
                <a:gd name="connsiteX43" fmla="*/ 1365916 w 1495853"/>
                <a:gd name="connsiteY43" fmla="*/ 211556 h 2293361"/>
                <a:gd name="connsiteX44" fmla="*/ 1355346 w 1495853"/>
                <a:gd name="connsiteY44" fmla="*/ 216806 h 2293361"/>
                <a:gd name="connsiteX45" fmla="*/ 1330347 w 1495853"/>
                <a:gd name="connsiteY45" fmla="*/ 223505 h 2293361"/>
                <a:gd name="connsiteX46" fmla="*/ 1347934 w 1495853"/>
                <a:gd name="connsiteY46" fmla="*/ 257151 h 2293361"/>
                <a:gd name="connsiteX47" fmla="*/ 1167734 w 1495853"/>
                <a:gd name="connsiteY47" fmla="*/ 1011012 h 2293361"/>
                <a:gd name="connsiteX48" fmla="*/ 1068673 w 1495853"/>
                <a:gd name="connsiteY48" fmla="*/ 1081926 h 2293361"/>
                <a:gd name="connsiteX49" fmla="*/ 1006616 w 1495853"/>
                <a:gd name="connsiteY49" fmla="*/ 1111087 h 2293361"/>
                <a:gd name="connsiteX50" fmla="*/ 1011434 w 1495853"/>
                <a:gd name="connsiteY50" fmla="*/ 1126606 h 2293361"/>
                <a:gd name="connsiteX51" fmla="*/ 1017189 w 1495853"/>
                <a:gd name="connsiteY51" fmla="*/ 1183701 h 2293361"/>
                <a:gd name="connsiteX52" fmla="*/ 1017189 w 1495853"/>
                <a:gd name="connsiteY52" fmla="*/ 1696090 h 2293361"/>
                <a:gd name="connsiteX53" fmla="*/ 1101812 w 1495853"/>
                <a:gd name="connsiteY53" fmla="*/ 1741439 h 2293361"/>
                <a:gd name="connsiteX54" fmla="*/ 1397440 w 1495853"/>
                <a:gd name="connsiteY54" fmla="*/ 2288127 h 2293361"/>
                <a:gd name="connsiteX55" fmla="*/ 1201427 w 1495853"/>
                <a:gd name="connsiteY55" fmla="*/ 2289789 h 2293361"/>
                <a:gd name="connsiteX56" fmla="*/ 732103 w 1495853"/>
                <a:gd name="connsiteY56" fmla="*/ 1826202 h 2293361"/>
                <a:gd name="connsiteX57" fmla="*/ 266334 w 1495853"/>
                <a:gd name="connsiteY57" fmla="*/ 2293361 h 2293361"/>
                <a:gd name="connsiteX58" fmla="*/ 70314 w 1495853"/>
                <a:gd name="connsiteY58" fmla="*/ 2293197 h 2293361"/>
                <a:gd name="connsiteX59" fmla="*/ 361758 w 1495853"/>
                <a:gd name="connsiteY59" fmla="*/ 1744266 h 2293361"/>
                <a:gd name="connsiteX60" fmla="*/ 450591 w 1495853"/>
                <a:gd name="connsiteY60" fmla="*/ 1695783 h 2293361"/>
                <a:gd name="connsiteX61" fmla="*/ 450591 w 1495853"/>
                <a:gd name="connsiteY61" fmla="*/ 1183701 h 2293361"/>
                <a:gd name="connsiteX62" fmla="*/ 456347 w 1495853"/>
                <a:gd name="connsiteY62" fmla="*/ 1126606 h 2293361"/>
                <a:gd name="connsiteX63" fmla="*/ 461144 w 1495853"/>
                <a:gd name="connsiteY63" fmla="*/ 1111152 h 2293361"/>
                <a:gd name="connsiteX64" fmla="*/ 395704 w 1495853"/>
                <a:gd name="connsiteY64" fmla="*/ 1079925 h 2293361"/>
                <a:gd name="connsiteX65" fmla="*/ 297066 w 1495853"/>
                <a:gd name="connsiteY65" fmla="*/ 1008423 h 2293361"/>
                <a:gd name="connsiteX66" fmla="*/ 121353 w 1495853"/>
                <a:gd name="connsiteY66" fmla="*/ 253503 h 2293361"/>
                <a:gd name="connsiteX67" fmla="*/ 140774 w 1495853"/>
                <a:gd name="connsiteY67" fmla="*/ 216878 h 2293361"/>
                <a:gd name="connsiteX68" fmla="*/ 140507 w 1495853"/>
                <a:gd name="connsiteY68" fmla="*/ 216806 h 2293361"/>
                <a:gd name="connsiteX69" fmla="*/ 129938 w 1495853"/>
                <a:gd name="connsiteY69" fmla="*/ 211556 h 2293361"/>
                <a:gd name="connsiteX70" fmla="*/ 128782 w 1495853"/>
                <a:gd name="connsiteY70" fmla="*/ 211708 h 2293361"/>
                <a:gd name="connsiteX71" fmla="*/ 31367 w 1495853"/>
                <a:gd name="connsiteY71" fmla="*/ 185607 h 2293361"/>
                <a:gd name="connsiteX72" fmla="*/ 11536 w 1495853"/>
                <a:gd name="connsiteY72" fmla="*/ 151260 h 2293361"/>
                <a:gd name="connsiteX73" fmla="*/ 13269 w 1495853"/>
                <a:gd name="connsiteY73" fmla="*/ 144791 h 2293361"/>
                <a:gd name="connsiteX74" fmla="*/ 21873 w 1495853"/>
                <a:gd name="connsiteY74" fmla="*/ 133579 h 2293361"/>
                <a:gd name="connsiteX75" fmla="*/ 14025 w 1495853"/>
                <a:gd name="connsiteY75" fmla="*/ 129048 h 2293361"/>
                <a:gd name="connsiteX76" fmla="*/ 3761 w 1495853"/>
                <a:gd name="connsiteY76" fmla="*/ 90739 h 2293361"/>
                <a:gd name="connsiteX77" fmla="*/ 7110 w 1495853"/>
                <a:gd name="connsiteY77" fmla="*/ 84940 h 2293361"/>
                <a:gd name="connsiteX78" fmla="*/ 20072 w 1495853"/>
                <a:gd name="connsiteY78" fmla="*/ 74993 h 2293361"/>
                <a:gd name="connsiteX79" fmla="*/ 36271 w 1495853"/>
                <a:gd name="connsiteY79" fmla="*/ 77127 h 2293361"/>
                <a:gd name="connsiteX80" fmla="*/ 96582 w 1495853"/>
                <a:gd name="connsiteY80" fmla="*/ 111947 h 2293361"/>
                <a:gd name="connsiteX81" fmla="*/ 35281 w 1495853"/>
                <a:gd name="connsiteY81" fmla="*/ 50648 h 2293361"/>
                <a:gd name="connsiteX82" fmla="*/ 35281 w 1495853"/>
                <a:gd name="connsiteY82" fmla="*/ 10988 h 2293361"/>
                <a:gd name="connsiteX83" fmla="*/ 40017 w 1495853"/>
                <a:gd name="connsiteY83" fmla="*/ 6252 h 2293361"/>
                <a:gd name="connsiteX84" fmla="*/ 55112 w 1495853"/>
                <a:gd name="connsiteY84" fmla="*/ 0 h 2293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1495853" h="2293361">
                  <a:moveTo>
                    <a:pt x="55112" y="0"/>
                  </a:moveTo>
                  <a:cubicBezTo>
                    <a:pt x="60575" y="0"/>
                    <a:pt x="66038" y="2084"/>
                    <a:pt x="70206" y="6253"/>
                  </a:cubicBezTo>
                  <a:lnTo>
                    <a:pt x="147421" y="83467"/>
                  </a:lnTo>
                  <a:lnTo>
                    <a:pt x="159591" y="84230"/>
                  </a:lnTo>
                  <a:lnTo>
                    <a:pt x="361356" y="138293"/>
                  </a:lnTo>
                  <a:cubicBezTo>
                    <a:pt x="388359" y="145529"/>
                    <a:pt x="404385" y="173285"/>
                    <a:pt x="397149" y="200288"/>
                  </a:cubicBezTo>
                  <a:lnTo>
                    <a:pt x="393039" y="215626"/>
                  </a:lnTo>
                  <a:cubicBezTo>
                    <a:pt x="383534" y="251101"/>
                    <a:pt x="347070" y="272154"/>
                    <a:pt x="311595" y="262648"/>
                  </a:cubicBezTo>
                  <a:lnTo>
                    <a:pt x="295951" y="258456"/>
                  </a:lnTo>
                  <a:lnTo>
                    <a:pt x="266487" y="314019"/>
                  </a:lnTo>
                  <a:cubicBezTo>
                    <a:pt x="183964" y="511572"/>
                    <a:pt x="234309" y="744678"/>
                    <a:pt x="400567" y="890069"/>
                  </a:cubicBezTo>
                  <a:cubicBezTo>
                    <a:pt x="424318" y="910839"/>
                    <a:pt x="449528" y="929026"/>
                    <a:pt x="475834" y="944629"/>
                  </a:cubicBezTo>
                  <a:lnTo>
                    <a:pt x="543294" y="976820"/>
                  </a:lnTo>
                  <a:lnTo>
                    <a:pt x="623617" y="922665"/>
                  </a:lnTo>
                  <a:cubicBezTo>
                    <a:pt x="657511" y="908329"/>
                    <a:pt x="694775" y="900402"/>
                    <a:pt x="733890" y="900402"/>
                  </a:cubicBezTo>
                  <a:cubicBezTo>
                    <a:pt x="773006" y="900402"/>
                    <a:pt x="810270" y="908329"/>
                    <a:pt x="844163" y="922665"/>
                  </a:cubicBezTo>
                  <a:lnTo>
                    <a:pt x="924325" y="976712"/>
                  </a:lnTo>
                  <a:lnTo>
                    <a:pt x="989350" y="946156"/>
                  </a:lnTo>
                  <a:cubicBezTo>
                    <a:pt x="1015748" y="930709"/>
                    <a:pt x="1041066" y="912673"/>
                    <a:pt x="1064940" y="892044"/>
                  </a:cubicBezTo>
                  <a:cubicBezTo>
                    <a:pt x="1232060" y="747644"/>
                    <a:pt x="1283790" y="514841"/>
                    <a:pt x="1202443" y="316802"/>
                  </a:cubicBezTo>
                  <a:lnTo>
                    <a:pt x="1173390" y="261217"/>
                  </a:lnTo>
                  <a:lnTo>
                    <a:pt x="1133798" y="256005"/>
                  </a:lnTo>
                  <a:cubicBezTo>
                    <a:pt x="1119059" y="247495"/>
                    <a:pt x="1107567" y="233364"/>
                    <a:pt x="1102814" y="215626"/>
                  </a:cubicBezTo>
                  <a:lnTo>
                    <a:pt x="1098704" y="200288"/>
                  </a:lnTo>
                  <a:cubicBezTo>
                    <a:pt x="1091469" y="173285"/>
                    <a:pt x="1107494" y="145529"/>
                    <a:pt x="1134497" y="138293"/>
                  </a:cubicBezTo>
                  <a:lnTo>
                    <a:pt x="1336263" y="84230"/>
                  </a:lnTo>
                  <a:lnTo>
                    <a:pt x="1348432" y="83467"/>
                  </a:lnTo>
                  <a:lnTo>
                    <a:pt x="1425648" y="6253"/>
                  </a:lnTo>
                  <a:cubicBezTo>
                    <a:pt x="1429816" y="2084"/>
                    <a:pt x="1435278" y="0"/>
                    <a:pt x="1440742" y="0"/>
                  </a:cubicBezTo>
                  <a:cubicBezTo>
                    <a:pt x="1446205" y="0"/>
                    <a:pt x="1451667" y="2084"/>
                    <a:pt x="1455836" y="6252"/>
                  </a:cubicBezTo>
                  <a:lnTo>
                    <a:pt x="1460572" y="10988"/>
                  </a:lnTo>
                  <a:cubicBezTo>
                    <a:pt x="1471523" y="21940"/>
                    <a:pt x="1471524" y="39697"/>
                    <a:pt x="1460572" y="50648"/>
                  </a:cubicBezTo>
                  <a:lnTo>
                    <a:pt x="1399271" y="111947"/>
                  </a:lnTo>
                  <a:lnTo>
                    <a:pt x="1459582" y="77127"/>
                  </a:lnTo>
                  <a:cubicBezTo>
                    <a:pt x="1464687" y="74179"/>
                    <a:pt x="1470504" y="73579"/>
                    <a:pt x="1475781" y="74993"/>
                  </a:cubicBezTo>
                  <a:cubicBezTo>
                    <a:pt x="1481059" y="76408"/>
                    <a:pt x="1485796" y="79834"/>
                    <a:pt x="1488743" y="84940"/>
                  </a:cubicBezTo>
                  <a:lnTo>
                    <a:pt x="1492092" y="90739"/>
                  </a:lnTo>
                  <a:cubicBezTo>
                    <a:pt x="1499836" y="104153"/>
                    <a:pt x="1495240" y="121304"/>
                    <a:pt x="1481828" y="129048"/>
                  </a:cubicBezTo>
                  <a:lnTo>
                    <a:pt x="1473980" y="133579"/>
                  </a:lnTo>
                  <a:lnTo>
                    <a:pt x="1482584" y="144791"/>
                  </a:lnTo>
                  <a:lnTo>
                    <a:pt x="1484317" y="151260"/>
                  </a:lnTo>
                  <a:cubicBezTo>
                    <a:pt x="1488326" y="166220"/>
                    <a:pt x="1479447" y="181598"/>
                    <a:pt x="1464486" y="185607"/>
                  </a:cubicBezTo>
                  <a:lnTo>
                    <a:pt x="1367071" y="211708"/>
                  </a:lnTo>
                  <a:lnTo>
                    <a:pt x="1365916" y="211556"/>
                  </a:lnTo>
                  <a:lnTo>
                    <a:pt x="1355346" y="216806"/>
                  </a:lnTo>
                  <a:lnTo>
                    <a:pt x="1330347" y="223505"/>
                  </a:lnTo>
                  <a:lnTo>
                    <a:pt x="1347934" y="257151"/>
                  </a:lnTo>
                  <a:cubicBezTo>
                    <a:pt x="1454540" y="516684"/>
                    <a:pt x="1386747" y="821775"/>
                    <a:pt x="1167734" y="1011012"/>
                  </a:cubicBezTo>
                  <a:cubicBezTo>
                    <a:pt x="1136447" y="1038046"/>
                    <a:pt x="1103268" y="1061683"/>
                    <a:pt x="1068673" y="1081926"/>
                  </a:cubicBezTo>
                  <a:lnTo>
                    <a:pt x="1006616" y="1111087"/>
                  </a:lnTo>
                  <a:lnTo>
                    <a:pt x="1011434" y="1126606"/>
                  </a:lnTo>
                  <a:cubicBezTo>
                    <a:pt x="1015207" y="1145048"/>
                    <a:pt x="1017189" y="1164143"/>
                    <a:pt x="1017189" y="1183701"/>
                  </a:cubicBezTo>
                  <a:lnTo>
                    <a:pt x="1017189" y="1696090"/>
                  </a:lnTo>
                  <a:lnTo>
                    <a:pt x="1101812" y="1741439"/>
                  </a:lnTo>
                  <a:cubicBezTo>
                    <a:pt x="1278483" y="1859356"/>
                    <a:pt x="1395505" y="2059838"/>
                    <a:pt x="1397440" y="2288127"/>
                  </a:cubicBezTo>
                  <a:lnTo>
                    <a:pt x="1201427" y="2289789"/>
                  </a:lnTo>
                  <a:cubicBezTo>
                    <a:pt x="1199244" y="2032425"/>
                    <a:pt x="989474" y="1825219"/>
                    <a:pt x="732103" y="1826202"/>
                  </a:cubicBezTo>
                  <a:cubicBezTo>
                    <a:pt x="474732" y="1827185"/>
                    <a:pt x="266551" y="2035988"/>
                    <a:pt x="266334" y="2293361"/>
                  </a:cubicBezTo>
                  <a:lnTo>
                    <a:pt x="70314" y="2293197"/>
                  </a:lnTo>
                  <a:cubicBezTo>
                    <a:pt x="70506" y="2064900"/>
                    <a:pt x="185992" y="1863530"/>
                    <a:pt x="361758" y="1744266"/>
                  </a:cubicBezTo>
                  <a:lnTo>
                    <a:pt x="450591" y="1695783"/>
                  </a:lnTo>
                  <a:lnTo>
                    <a:pt x="450591" y="1183701"/>
                  </a:lnTo>
                  <a:cubicBezTo>
                    <a:pt x="450591" y="1164143"/>
                    <a:pt x="452573" y="1145048"/>
                    <a:pt x="456347" y="1126606"/>
                  </a:cubicBezTo>
                  <a:lnTo>
                    <a:pt x="461144" y="1111152"/>
                  </a:lnTo>
                  <a:lnTo>
                    <a:pt x="395704" y="1079925"/>
                  </a:lnTo>
                  <a:cubicBezTo>
                    <a:pt x="361230" y="1059477"/>
                    <a:pt x="328192" y="1035643"/>
                    <a:pt x="297066" y="1008423"/>
                  </a:cubicBezTo>
                  <a:cubicBezTo>
                    <a:pt x="79183" y="817886"/>
                    <a:pt x="13205" y="512398"/>
                    <a:pt x="121353" y="253503"/>
                  </a:cubicBezTo>
                  <a:lnTo>
                    <a:pt x="140774" y="216878"/>
                  </a:lnTo>
                  <a:lnTo>
                    <a:pt x="140507" y="216806"/>
                  </a:lnTo>
                  <a:lnTo>
                    <a:pt x="129938" y="211556"/>
                  </a:lnTo>
                  <a:lnTo>
                    <a:pt x="128782" y="211708"/>
                  </a:lnTo>
                  <a:lnTo>
                    <a:pt x="31367" y="185607"/>
                  </a:lnTo>
                  <a:cubicBezTo>
                    <a:pt x="16406" y="181598"/>
                    <a:pt x="7527" y="166220"/>
                    <a:pt x="11536" y="151260"/>
                  </a:cubicBezTo>
                  <a:lnTo>
                    <a:pt x="13269" y="144791"/>
                  </a:lnTo>
                  <a:lnTo>
                    <a:pt x="21873" y="133579"/>
                  </a:lnTo>
                  <a:lnTo>
                    <a:pt x="14025" y="129048"/>
                  </a:lnTo>
                  <a:cubicBezTo>
                    <a:pt x="613" y="121304"/>
                    <a:pt x="-3983" y="104153"/>
                    <a:pt x="3761" y="90739"/>
                  </a:cubicBezTo>
                  <a:lnTo>
                    <a:pt x="7110" y="84940"/>
                  </a:lnTo>
                  <a:cubicBezTo>
                    <a:pt x="10057" y="79834"/>
                    <a:pt x="14794" y="76408"/>
                    <a:pt x="20072" y="74993"/>
                  </a:cubicBezTo>
                  <a:cubicBezTo>
                    <a:pt x="25349" y="73579"/>
                    <a:pt x="31166" y="74179"/>
                    <a:pt x="36271" y="77127"/>
                  </a:cubicBezTo>
                  <a:lnTo>
                    <a:pt x="96582" y="111947"/>
                  </a:lnTo>
                  <a:lnTo>
                    <a:pt x="35281" y="50648"/>
                  </a:lnTo>
                  <a:cubicBezTo>
                    <a:pt x="24329" y="39697"/>
                    <a:pt x="24330" y="21940"/>
                    <a:pt x="35281" y="10988"/>
                  </a:cubicBezTo>
                  <a:lnTo>
                    <a:pt x="40017" y="6252"/>
                  </a:lnTo>
                  <a:cubicBezTo>
                    <a:pt x="44186" y="2084"/>
                    <a:pt x="49648" y="0"/>
                    <a:pt x="55112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" name="円柱 63">
              <a:extLst>
                <a:ext uri="{FF2B5EF4-FFF2-40B4-BE49-F238E27FC236}">
                  <a16:creationId xmlns:a16="http://schemas.microsoft.com/office/drawing/2014/main" id="{477F80DD-EEDB-4E55-BD21-F2A4F0CB0DBD}"/>
                </a:ext>
              </a:extLst>
            </p:cNvPr>
            <p:cNvSpPr/>
            <p:nvPr/>
          </p:nvSpPr>
          <p:spPr>
            <a:xfrm>
              <a:off x="7788199" y="286952"/>
              <a:ext cx="1880559" cy="1673524"/>
            </a:xfrm>
            <a:prstGeom prst="can">
              <a:avLst>
                <a:gd name="adj" fmla="val 38402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7C8C1541-888A-41D2-854A-8C005BCE306B}"/>
                </a:ext>
              </a:extLst>
            </p:cNvPr>
            <p:cNvSpPr/>
            <p:nvPr/>
          </p:nvSpPr>
          <p:spPr>
            <a:xfrm>
              <a:off x="7899973" y="3976183"/>
              <a:ext cx="330380" cy="157404"/>
            </a:xfrm>
            <a:custGeom>
              <a:avLst/>
              <a:gdLst>
                <a:gd name="connsiteX0" fmla="*/ 100262 w 392689"/>
                <a:gd name="connsiteY0" fmla="*/ 0 h 200523"/>
                <a:gd name="connsiteX1" fmla="*/ 147419 w 392689"/>
                <a:gd name="connsiteY1" fmla="*/ 0 h 200523"/>
                <a:gd name="connsiteX2" fmla="*/ 268361 w 392689"/>
                <a:gd name="connsiteY2" fmla="*/ 0 h 200523"/>
                <a:gd name="connsiteX3" fmla="*/ 392689 w 392689"/>
                <a:gd name="connsiteY3" fmla="*/ 0 h 200523"/>
                <a:gd name="connsiteX4" fmla="*/ 392689 w 392689"/>
                <a:gd name="connsiteY4" fmla="*/ 168305 h 200523"/>
                <a:gd name="connsiteX5" fmla="*/ 360471 w 392689"/>
                <a:gd name="connsiteY5" fmla="*/ 200523 h 200523"/>
                <a:gd name="connsiteX6" fmla="*/ 336404 w 392689"/>
                <a:gd name="connsiteY6" fmla="*/ 200523 h 200523"/>
                <a:gd name="connsiteX7" fmla="*/ 179637 w 392689"/>
                <a:gd name="connsiteY7" fmla="*/ 200523 h 200523"/>
                <a:gd name="connsiteX8" fmla="*/ 32218 w 392689"/>
                <a:gd name="connsiteY8" fmla="*/ 200523 h 200523"/>
                <a:gd name="connsiteX9" fmla="*/ 0 w 392689"/>
                <a:gd name="connsiteY9" fmla="*/ 168305 h 200523"/>
                <a:gd name="connsiteX10" fmla="*/ 0 w 392689"/>
                <a:gd name="connsiteY10" fmla="*/ 100262 h 200523"/>
                <a:gd name="connsiteX11" fmla="*/ 100262 w 392689"/>
                <a:gd name="connsiteY11" fmla="*/ 0 h 200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92689" h="200523">
                  <a:moveTo>
                    <a:pt x="100262" y="0"/>
                  </a:moveTo>
                  <a:lnTo>
                    <a:pt x="147419" y="0"/>
                  </a:lnTo>
                  <a:lnTo>
                    <a:pt x="268361" y="0"/>
                  </a:lnTo>
                  <a:lnTo>
                    <a:pt x="392689" y="0"/>
                  </a:lnTo>
                  <a:lnTo>
                    <a:pt x="392689" y="168305"/>
                  </a:lnTo>
                  <a:cubicBezTo>
                    <a:pt x="392689" y="186099"/>
                    <a:pt x="378265" y="200523"/>
                    <a:pt x="360471" y="200523"/>
                  </a:cubicBezTo>
                  <a:lnTo>
                    <a:pt x="336404" y="200523"/>
                  </a:lnTo>
                  <a:lnTo>
                    <a:pt x="179637" y="200523"/>
                  </a:lnTo>
                  <a:lnTo>
                    <a:pt x="32218" y="200523"/>
                  </a:lnTo>
                  <a:cubicBezTo>
                    <a:pt x="14424" y="200523"/>
                    <a:pt x="0" y="186099"/>
                    <a:pt x="0" y="168305"/>
                  </a:cubicBezTo>
                  <a:lnTo>
                    <a:pt x="0" y="100262"/>
                  </a:lnTo>
                  <a:cubicBezTo>
                    <a:pt x="0" y="44889"/>
                    <a:pt x="44889" y="0"/>
                    <a:pt x="100262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96703A42-8759-4E95-8E76-EAAFBCFDD08A}"/>
                </a:ext>
              </a:extLst>
            </p:cNvPr>
            <p:cNvSpPr/>
            <p:nvPr/>
          </p:nvSpPr>
          <p:spPr>
            <a:xfrm flipH="1">
              <a:off x="9139637" y="3976183"/>
              <a:ext cx="330380" cy="157404"/>
            </a:xfrm>
            <a:custGeom>
              <a:avLst/>
              <a:gdLst>
                <a:gd name="connsiteX0" fmla="*/ 100262 w 392689"/>
                <a:gd name="connsiteY0" fmla="*/ 0 h 200523"/>
                <a:gd name="connsiteX1" fmla="*/ 147419 w 392689"/>
                <a:gd name="connsiteY1" fmla="*/ 0 h 200523"/>
                <a:gd name="connsiteX2" fmla="*/ 268361 w 392689"/>
                <a:gd name="connsiteY2" fmla="*/ 0 h 200523"/>
                <a:gd name="connsiteX3" fmla="*/ 392689 w 392689"/>
                <a:gd name="connsiteY3" fmla="*/ 0 h 200523"/>
                <a:gd name="connsiteX4" fmla="*/ 392689 w 392689"/>
                <a:gd name="connsiteY4" fmla="*/ 168305 h 200523"/>
                <a:gd name="connsiteX5" fmla="*/ 360471 w 392689"/>
                <a:gd name="connsiteY5" fmla="*/ 200523 h 200523"/>
                <a:gd name="connsiteX6" fmla="*/ 336404 w 392689"/>
                <a:gd name="connsiteY6" fmla="*/ 200523 h 200523"/>
                <a:gd name="connsiteX7" fmla="*/ 179637 w 392689"/>
                <a:gd name="connsiteY7" fmla="*/ 200523 h 200523"/>
                <a:gd name="connsiteX8" fmla="*/ 32218 w 392689"/>
                <a:gd name="connsiteY8" fmla="*/ 200523 h 200523"/>
                <a:gd name="connsiteX9" fmla="*/ 0 w 392689"/>
                <a:gd name="connsiteY9" fmla="*/ 168305 h 200523"/>
                <a:gd name="connsiteX10" fmla="*/ 0 w 392689"/>
                <a:gd name="connsiteY10" fmla="*/ 100262 h 200523"/>
                <a:gd name="connsiteX11" fmla="*/ 100262 w 392689"/>
                <a:gd name="connsiteY11" fmla="*/ 0 h 200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92689" h="200523">
                  <a:moveTo>
                    <a:pt x="100262" y="0"/>
                  </a:moveTo>
                  <a:lnTo>
                    <a:pt x="147419" y="0"/>
                  </a:lnTo>
                  <a:lnTo>
                    <a:pt x="268361" y="0"/>
                  </a:lnTo>
                  <a:lnTo>
                    <a:pt x="392689" y="0"/>
                  </a:lnTo>
                  <a:lnTo>
                    <a:pt x="392689" y="168305"/>
                  </a:lnTo>
                  <a:cubicBezTo>
                    <a:pt x="392689" y="186099"/>
                    <a:pt x="378265" y="200523"/>
                    <a:pt x="360471" y="200523"/>
                  </a:cubicBezTo>
                  <a:lnTo>
                    <a:pt x="336404" y="200523"/>
                  </a:lnTo>
                  <a:lnTo>
                    <a:pt x="179637" y="200523"/>
                  </a:lnTo>
                  <a:lnTo>
                    <a:pt x="32218" y="200523"/>
                  </a:lnTo>
                  <a:cubicBezTo>
                    <a:pt x="14424" y="200523"/>
                    <a:pt x="0" y="186099"/>
                    <a:pt x="0" y="168305"/>
                  </a:cubicBezTo>
                  <a:lnTo>
                    <a:pt x="0" y="100262"/>
                  </a:lnTo>
                  <a:cubicBezTo>
                    <a:pt x="0" y="44889"/>
                    <a:pt x="44889" y="0"/>
                    <a:pt x="100262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0AEEA02A-00D4-4E2A-9F6C-DB7CD6F319CD}"/>
                </a:ext>
              </a:extLst>
            </p:cNvPr>
            <p:cNvSpPr/>
            <p:nvPr/>
          </p:nvSpPr>
          <p:spPr>
            <a:xfrm>
              <a:off x="8004909" y="3314493"/>
              <a:ext cx="1377747" cy="677149"/>
            </a:xfrm>
            <a:custGeom>
              <a:avLst/>
              <a:gdLst>
                <a:gd name="connsiteX0" fmla="*/ 682910 w 1377747"/>
                <a:gd name="connsiteY0" fmla="*/ 28 h 677149"/>
                <a:gd name="connsiteX1" fmla="*/ 1377747 w 1377747"/>
                <a:gd name="connsiteY1" fmla="*/ 657491 h 677149"/>
                <a:gd name="connsiteX2" fmla="*/ 1120857 w 1377747"/>
                <a:gd name="connsiteY2" fmla="*/ 669387 h 677149"/>
                <a:gd name="connsiteX3" fmla="*/ 685222 w 1377747"/>
                <a:gd name="connsiteY3" fmla="*/ 257184 h 677149"/>
                <a:gd name="connsiteX4" fmla="*/ 257065 w 1377747"/>
                <a:gd name="connsiteY4" fmla="*/ 677149 h 677149"/>
                <a:gd name="connsiteX5" fmla="*/ 0 w 1377747"/>
                <a:gd name="connsiteY5" fmla="*/ 669871 h 677149"/>
                <a:gd name="connsiteX6" fmla="*/ 682910 w 1377747"/>
                <a:gd name="connsiteY6" fmla="*/ 28 h 67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7747" h="677149">
                  <a:moveTo>
                    <a:pt x="682910" y="28"/>
                  </a:moveTo>
                  <a:cubicBezTo>
                    <a:pt x="1053629" y="-3303"/>
                    <a:pt x="1360598" y="287154"/>
                    <a:pt x="1377747" y="657491"/>
                  </a:cubicBezTo>
                  <a:lnTo>
                    <a:pt x="1120857" y="669387"/>
                  </a:lnTo>
                  <a:cubicBezTo>
                    <a:pt x="1110105" y="437201"/>
                    <a:pt x="917648" y="255096"/>
                    <a:pt x="685222" y="257184"/>
                  </a:cubicBezTo>
                  <a:cubicBezTo>
                    <a:pt x="452796" y="259273"/>
                    <a:pt x="263643" y="444807"/>
                    <a:pt x="257065" y="677149"/>
                  </a:cubicBezTo>
                  <a:lnTo>
                    <a:pt x="0" y="669871"/>
                  </a:lnTo>
                  <a:cubicBezTo>
                    <a:pt x="10492" y="299286"/>
                    <a:pt x="312192" y="3359"/>
                    <a:pt x="682910" y="28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9504EF14-ABD3-4BC0-AE5C-E8BC05759E5C}"/>
                </a:ext>
              </a:extLst>
            </p:cNvPr>
            <p:cNvSpPr/>
            <p:nvPr/>
          </p:nvSpPr>
          <p:spPr>
            <a:xfrm>
              <a:off x="8013002" y="1952437"/>
              <a:ext cx="1362031" cy="1436393"/>
            </a:xfrm>
            <a:custGeom>
              <a:avLst/>
              <a:gdLst>
                <a:gd name="connsiteX0" fmla="*/ 54396 w 1362031"/>
                <a:gd name="connsiteY0" fmla="*/ 0 h 1436393"/>
                <a:gd name="connsiteX1" fmla="*/ 234010 w 1362031"/>
                <a:gd name="connsiteY1" fmla="*/ 76416 h 1436393"/>
                <a:gd name="connsiteX2" fmla="*/ 378949 w 1362031"/>
                <a:gd name="connsiteY2" fmla="*/ 647031 h 1436393"/>
                <a:gd name="connsiteX3" fmla="*/ 446154 w 1362031"/>
                <a:gd name="connsiteY3" fmla="*/ 691854 h 1436393"/>
                <a:gd name="connsiteX4" fmla="*/ 486532 w 1362031"/>
                <a:gd name="connsiteY4" fmla="*/ 710039 h 1436393"/>
                <a:gd name="connsiteX5" fmla="*/ 511968 w 1362031"/>
                <a:gd name="connsiteY5" fmla="*/ 689053 h 1436393"/>
                <a:gd name="connsiteX6" fmla="*/ 681013 w 1362031"/>
                <a:gd name="connsiteY6" fmla="*/ 637416 h 1436393"/>
                <a:gd name="connsiteX7" fmla="*/ 850059 w 1362031"/>
                <a:gd name="connsiteY7" fmla="*/ 689053 h 1436393"/>
                <a:gd name="connsiteX8" fmla="*/ 875668 w 1362031"/>
                <a:gd name="connsiteY8" fmla="*/ 710182 h 1436393"/>
                <a:gd name="connsiteX9" fmla="*/ 898616 w 1362031"/>
                <a:gd name="connsiteY9" fmla="*/ 700936 h 1436393"/>
                <a:gd name="connsiteX10" fmla="*/ 967565 w 1362031"/>
                <a:gd name="connsiteY10" fmla="*/ 658846 h 1436393"/>
                <a:gd name="connsiteX11" fmla="*/ 1135286 w 1362031"/>
                <a:gd name="connsiteY11" fmla="*/ 94507 h 1436393"/>
                <a:gd name="connsiteX12" fmla="*/ 1317820 w 1362031"/>
                <a:gd name="connsiteY12" fmla="*/ 25361 h 1436393"/>
                <a:gd name="connsiteX13" fmla="*/ 1082706 w 1362031"/>
                <a:gd name="connsiteY13" fmla="*/ 816460 h 1436393"/>
                <a:gd name="connsiteX14" fmla="*/ 986052 w 1362031"/>
                <a:gd name="connsiteY14" fmla="*/ 875462 h 1436393"/>
                <a:gd name="connsiteX15" fmla="*/ 977237 w 1362031"/>
                <a:gd name="connsiteY15" fmla="*/ 879014 h 1436393"/>
                <a:gd name="connsiteX16" fmla="*/ 983361 w 1362031"/>
                <a:gd name="connsiteY16" fmla="*/ 939764 h 1436393"/>
                <a:gd name="connsiteX17" fmla="*/ 983361 w 1362031"/>
                <a:gd name="connsiteY17" fmla="*/ 1436393 h 1436393"/>
                <a:gd name="connsiteX18" fmla="*/ 378665 w 1362031"/>
                <a:gd name="connsiteY18" fmla="*/ 1436393 h 1436393"/>
                <a:gd name="connsiteX19" fmla="*/ 378665 w 1362031"/>
                <a:gd name="connsiteY19" fmla="*/ 939764 h 1436393"/>
                <a:gd name="connsiteX20" fmla="*/ 384808 w 1362031"/>
                <a:gd name="connsiteY20" fmla="*/ 878831 h 1436393"/>
                <a:gd name="connsiteX21" fmla="*/ 385142 w 1362031"/>
                <a:gd name="connsiteY21" fmla="*/ 877754 h 1436393"/>
                <a:gd name="connsiteX22" fmla="*/ 351783 w 1362031"/>
                <a:gd name="connsiteY22" fmla="*/ 862731 h 1436393"/>
                <a:gd name="connsiteX23" fmla="*/ 257574 w 1362031"/>
                <a:gd name="connsiteY23" fmla="*/ 799897 h 1436393"/>
                <a:gd name="connsiteX24" fmla="*/ 54396 w 1362031"/>
                <a:gd name="connsiteY24" fmla="*/ 0 h 1436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362031" h="1436393">
                  <a:moveTo>
                    <a:pt x="54396" y="0"/>
                  </a:moveTo>
                  <a:lnTo>
                    <a:pt x="234010" y="76416"/>
                  </a:lnTo>
                  <a:cubicBezTo>
                    <a:pt x="148432" y="277567"/>
                    <a:pt x="207751" y="511103"/>
                    <a:pt x="378949" y="647031"/>
                  </a:cubicBezTo>
                  <a:cubicBezTo>
                    <a:pt x="400349" y="664022"/>
                    <a:pt x="422838" y="678965"/>
                    <a:pt x="446154" y="691854"/>
                  </a:cubicBezTo>
                  <a:lnTo>
                    <a:pt x="486532" y="710039"/>
                  </a:lnTo>
                  <a:lnTo>
                    <a:pt x="511968" y="689053"/>
                  </a:lnTo>
                  <a:cubicBezTo>
                    <a:pt x="560223" y="656452"/>
                    <a:pt x="618395" y="637416"/>
                    <a:pt x="681013" y="637416"/>
                  </a:cubicBezTo>
                  <a:cubicBezTo>
                    <a:pt x="743632" y="637416"/>
                    <a:pt x="801804" y="656452"/>
                    <a:pt x="850059" y="689053"/>
                  </a:cubicBezTo>
                  <a:lnTo>
                    <a:pt x="875668" y="710182"/>
                  </a:lnTo>
                  <a:lnTo>
                    <a:pt x="898616" y="700936"/>
                  </a:lnTo>
                  <a:cubicBezTo>
                    <a:pt x="922430" y="688993"/>
                    <a:pt x="945501" y="674965"/>
                    <a:pt x="967565" y="658846"/>
                  </a:cubicBezTo>
                  <a:cubicBezTo>
                    <a:pt x="1144080" y="529897"/>
                    <a:pt x="1212723" y="298930"/>
                    <a:pt x="1135286" y="94507"/>
                  </a:cubicBezTo>
                  <a:lnTo>
                    <a:pt x="1317820" y="25361"/>
                  </a:lnTo>
                  <a:cubicBezTo>
                    <a:pt x="1426373" y="311924"/>
                    <a:pt x="1330148" y="635698"/>
                    <a:pt x="1082706" y="816460"/>
                  </a:cubicBezTo>
                  <a:cubicBezTo>
                    <a:pt x="1051776" y="839055"/>
                    <a:pt x="1019436" y="858720"/>
                    <a:pt x="986052" y="875462"/>
                  </a:cubicBezTo>
                  <a:lnTo>
                    <a:pt x="977237" y="879014"/>
                  </a:lnTo>
                  <a:lnTo>
                    <a:pt x="983361" y="939764"/>
                  </a:lnTo>
                  <a:lnTo>
                    <a:pt x="983361" y="1436393"/>
                  </a:lnTo>
                  <a:lnTo>
                    <a:pt x="378665" y="1436393"/>
                  </a:lnTo>
                  <a:lnTo>
                    <a:pt x="378665" y="939764"/>
                  </a:lnTo>
                  <a:cubicBezTo>
                    <a:pt x="378665" y="918892"/>
                    <a:pt x="380780" y="898513"/>
                    <a:pt x="384808" y="878831"/>
                  </a:cubicBezTo>
                  <a:lnTo>
                    <a:pt x="385142" y="877754"/>
                  </a:lnTo>
                  <a:lnTo>
                    <a:pt x="351783" y="862731"/>
                  </a:lnTo>
                  <a:cubicBezTo>
                    <a:pt x="319098" y="844663"/>
                    <a:pt x="287573" y="823716"/>
                    <a:pt x="257574" y="799897"/>
                  </a:cubicBezTo>
                  <a:cubicBezTo>
                    <a:pt x="17586" y="609351"/>
                    <a:pt x="-65569" y="281976"/>
                    <a:pt x="54396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FFCD2874-1DBF-4BC5-847A-4CAF838626D3}"/>
                </a:ext>
              </a:extLst>
            </p:cNvPr>
            <p:cNvSpPr/>
            <p:nvPr/>
          </p:nvSpPr>
          <p:spPr>
            <a:xfrm rot="9900000" flipH="1">
              <a:off x="8544867" y="2644760"/>
              <a:ext cx="321813" cy="203032"/>
            </a:xfrm>
            <a:custGeom>
              <a:avLst/>
              <a:gdLst>
                <a:gd name="connsiteX0" fmla="*/ 321813 w 321813"/>
                <a:gd name="connsiteY0" fmla="*/ 116803 h 203032"/>
                <a:gd name="connsiteX1" fmla="*/ 229005 w 321813"/>
                <a:gd name="connsiteY1" fmla="*/ 0 h 203032"/>
                <a:gd name="connsiteX2" fmla="*/ 146036 w 321813"/>
                <a:gd name="connsiteY2" fmla="*/ 104420 h 203032"/>
                <a:gd name="connsiteX3" fmla="*/ 21973 w 321813"/>
                <a:gd name="connsiteY3" fmla="*/ 55473 h 203032"/>
                <a:gd name="connsiteX4" fmla="*/ 0 w 321813"/>
                <a:gd name="connsiteY4" fmla="*/ 203032 h 203032"/>
                <a:gd name="connsiteX5" fmla="*/ 149352 w 321813"/>
                <a:gd name="connsiteY5" fmla="*/ 116803 h 203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1813" h="203032">
                  <a:moveTo>
                    <a:pt x="321813" y="116803"/>
                  </a:moveTo>
                  <a:lnTo>
                    <a:pt x="229005" y="0"/>
                  </a:lnTo>
                  <a:lnTo>
                    <a:pt x="146036" y="104420"/>
                  </a:lnTo>
                  <a:lnTo>
                    <a:pt x="21973" y="55473"/>
                  </a:lnTo>
                  <a:lnTo>
                    <a:pt x="0" y="203032"/>
                  </a:lnTo>
                  <a:lnTo>
                    <a:pt x="149352" y="11680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34FF9770-259F-4F7A-ADB1-2A207ECA4911}"/>
                </a:ext>
              </a:extLst>
            </p:cNvPr>
            <p:cNvGrpSpPr/>
            <p:nvPr/>
          </p:nvGrpSpPr>
          <p:grpSpPr>
            <a:xfrm>
              <a:off x="8176888" y="1841332"/>
              <a:ext cx="1033788" cy="903710"/>
              <a:chOff x="3079069" y="1828915"/>
              <a:chExt cx="942337" cy="823767"/>
            </a:xfrm>
          </p:grpSpPr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8A861F20-A5A6-4705-ABEE-36BDE8910031}"/>
                  </a:ext>
                </a:extLst>
              </p:cNvPr>
              <p:cNvSpPr/>
              <p:nvPr/>
            </p:nvSpPr>
            <p:spPr>
              <a:xfrm rot="20700000">
                <a:off x="3079069" y="2192319"/>
                <a:ext cx="209108" cy="255746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楕円 76">
                <a:extLst>
                  <a:ext uri="{FF2B5EF4-FFF2-40B4-BE49-F238E27FC236}">
                    <a16:creationId xmlns:a16="http://schemas.microsoft.com/office/drawing/2014/main" id="{61305C64-CFF2-4299-83F1-01F1750EDCF7}"/>
                  </a:ext>
                </a:extLst>
              </p:cNvPr>
              <p:cNvSpPr/>
              <p:nvPr/>
            </p:nvSpPr>
            <p:spPr>
              <a:xfrm rot="20700000">
                <a:off x="3117095" y="2238826"/>
                <a:ext cx="133058" cy="162732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楕円 77">
                <a:extLst>
                  <a:ext uri="{FF2B5EF4-FFF2-40B4-BE49-F238E27FC236}">
                    <a16:creationId xmlns:a16="http://schemas.microsoft.com/office/drawing/2014/main" id="{31396DF4-4A3E-4233-A157-01292B114836}"/>
                  </a:ext>
                </a:extLst>
              </p:cNvPr>
              <p:cNvSpPr/>
              <p:nvPr/>
            </p:nvSpPr>
            <p:spPr>
              <a:xfrm rot="900000" flipH="1">
                <a:off x="3812298" y="2192319"/>
                <a:ext cx="209108" cy="255746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楕円 78">
                <a:extLst>
                  <a:ext uri="{FF2B5EF4-FFF2-40B4-BE49-F238E27FC236}">
                    <a16:creationId xmlns:a16="http://schemas.microsoft.com/office/drawing/2014/main" id="{471F0450-5656-4E16-82B3-10DFA136F419}"/>
                  </a:ext>
                </a:extLst>
              </p:cNvPr>
              <p:cNvSpPr/>
              <p:nvPr/>
            </p:nvSpPr>
            <p:spPr>
              <a:xfrm rot="900000" flipH="1">
                <a:off x="3850322" y="2238826"/>
                <a:ext cx="133058" cy="162732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楕円 79">
                <a:extLst>
                  <a:ext uri="{FF2B5EF4-FFF2-40B4-BE49-F238E27FC236}">
                    <a16:creationId xmlns:a16="http://schemas.microsoft.com/office/drawing/2014/main" id="{95E118B4-C4B2-4475-A1C2-B738BCAED8B2}"/>
                  </a:ext>
                </a:extLst>
              </p:cNvPr>
              <p:cNvSpPr/>
              <p:nvPr/>
            </p:nvSpPr>
            <p:spPr>
              <a:xfrm>
                <a:off x="3186253" y="1828915"/>
                <a:ext cx="718996" cy="823767"/>
              </a:xfrm>
              <a:prstGeom prst="ellipse">
                <a:avLst/>
              </a:prstGeom>
              <a:solidFill>
                <a:srgbClr val="FF6699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D2B93300-29A2-4892-9199-FBFEC048E420}"/>
                  </a:ext>
                </a:extLst>
              </p:cNvPr>
              <p:cNvSpPr/>
              <p:nvPr/>
            </p:nvSpPr>
            <p:spPr>
              <a:xfrm rot="5400000">
                <a:off x="3320056" y="2101791"/>
                <a:ext cx="96946" cy="104784"/>
              </a:xfrm>
              <a:custGeom>
                <a:avLst/>
                <a:gdLst>
                  <a:gd name="connsiteX0" fmla="*/ 0 w 190595"/>
                  <a:gd name="connsiteY0" fmla="*/ 125196 h 125196"/>
                  <a:gd name="connsiteX1" fmla="*/ 72614 w 190595"/>
                  <a:gd name="connsiteY1" fmla="*/ 0 h 125196"/>
                  <a:gd name="connsiteX2" fmla="*/ 117982 w 190595"/>
                  <a:gd name="connsiteY2" fmla="*/ 0 h 125196"/>
                  <a:gd name="connsiteX3" fmla="*/ 190595 w 190595"/>
                  <a:gd name="connsiteY3" fmla="*/ 125196 h 125196"/>
                  <a:gd name="connsiteX4" fmla="*/ 146401 w 190595"/>
                  <a:gd name="connsiteY4" fmla="*/ 125196 h 125196"/>
                  <a:gd name="connsiteX5" fmla="*/ 95300 w 190595"/>
                  <a:gd name="connsiteY5" fmla="*/ 37091 h 125196"/>
                  <a:gd name="connsiteX6" fmla="*/ 44199 w 190595"/>
                  <a:gd name="connsiteY6" fmla="*/ 125196 h 125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95" h="125196">
                    <a:moveTo>
                      <a:pt x="0" y="125196"/>
                    </a:moveTo>
                    <a:lnTo>
                      <a:pt x="72614" y="0"/>
                    </a:lnTo>
                    <a:lnTo>
                      <a:pt x="117982" y="0"/>
                    </a:lnTo>
                    <a:lnTo>
                      <a:pt x="190595" y="125196"/>
                    </a:lnTo>
                    <a:lnTo>
                      <a:pt x="146401" y="125196"/>
                    </a:lnTo>
                    <a:lnTo>
                      <a:pt x="95300" y="37091"/>
                    </a:lnTo>
                    <a:lnTo>
                      <a:pt x="44199" y="125196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655DE539-AE6E-42B5-9CA4-DAAA150ACA91}"/>
                  </a:ext>
                </a:extLst>
              </p:cNvPr>
              <p:cNvSpPr/>
              <p:nvPr/>
            </p:nvSpPr>
            <p:spPr>
              <a:xfrm rot="16200000" flipH="1">
                <a:off x="3659129" y="2101791"/>
                <a:ext cx="96946" cy="104784"/>
              </a:xfrm>
              <a:custGeom>
                <a:avLst/>
                <a:gdLst>
                  <a:gd name="connsiteX0" fmla="*/ 0 w 190595"/>
                  <a:gd name="connsiteY0" fmla="*/ 125196 h 125196"/>
                  <a:gd name="connsiteX1" fmla="*/ 72614 w 190595"/>
                  <a:gd name="connsiteY1" fmla="*/ 0 h 125196"/>
                  <a:gd name="connsiteX2" fmla="*/ 117982 w 190595"/>
                  <a:gd name="connsiteY2" fmla="*/ 0 h 125196"/>
                  <a:gd name="connsiteX3" fmla="*/ 190595 w 190595"/>
                  <a:gd name="connsiteY3" fmla="*/ 125196 h 125196"/>
                  <a:gd name="connsiteX4" fmla="*/ 146401 w 190595"/>
                  <a:gd name="connsiteY4" fmla="*/ 125196 h 125196"/>
                  <a:gd name="connsiteX5" fmla="*/ 95300 w 190595"/>
                  <a:gd name="connsiteY5" fmla="*/ 37091 h 125196"/>
                  <a:gd name="connsiteX6" fmla="*/ 44199 w 190595"/>
                  <a:gd name="connsiteY6" fmla="*/ 125196 h 125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95" h="125196">
                    <a:moveTo>
                      <a:pt x="0" y="125196"/>
                    </a:moveTo>
                    <a:lnTo>
                      <a:pt x="72614" y="0"/>
                    </a:lnTo>
                    <a:lnTo>
                      <a:pt x="117982" y="0"/>
                    </a:lnTo>
                    <a:lnTo>
                      <a:pt x="190595" y="125196"/>
                    </a:lnTo>
                    <a:lnTo>
                      <a:pt x="146401" y="125196"/>
                    </a:lnTo>
                    <a:lnTo>
                      <a:pt x="95300" y="37091"/>
                    </a:lnTo>
                    <a:lnTo>
                      <a:pt x="44199" y="125196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3AE23E49-42AE-4400-8631-0E0F26CAAF3A}"/>
                  </a:ext>
                </a:extLst>
              </p:cNvPr>
              <p:cNvGrpSpPr/>
              <p:nvPr/>
            </p:nvGrpSpPr>
            <p:grpSpPr>
              <a:xfrm>
                <a:off x="3428145" y="2218890"/>
                <a:ext cx="212786" cy="107106"/>
                <a:chOff x="3225740" y="1685615"/>
                <a:chExt cx="317560" cy="159844"/>
              </a:xfrm>
              <a:solidFill>
                <a:srgbClr val="FF5050"/>
              </a:solidFill>
            </p:grpSpPr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79803636-79E5-4741-B5D2-DD64452002C5}"/>
                    </a:ext>
                  </a:extLst>
                </p:cNvPr>
                <p:cNvSpPr/>
                <p:nvPr/>
              </p:nvSpPr>
              <p:spPr>
                <a:xfrm>
                  <a:off x="3225740" y="1685615"/>
                  <a:ext cx="317560" cy="159844"/>
                </a:xfrm>
                <a:custGeom>
                  <a:avLst/>
                  <a:gdLst>
                    <a:gd name="connsiteX0" fmla="*/ 85800 w 317560"/>
                    <a:gd name="connsiteY0" fmla="*/ 0 h 159844"/>
                    <a:gd name="connsiteX1" fmla="*/ 96976 w 317560"/>
                    <a:gd name="connsiteY1" fmla="*/ 2803 h 159844"/>
                    <a:gd name="connsiteX2" fmla="*/ 158780 w 317560"/>
                    <a:gd name="connsiteY2" fmla="*/ 7444 h 159844"/>
                    <a:gd name="connsiteX3" fmla="*/ 220584 w 317560"/>
                    <a:gd name="connsiteY3" fmla="*/ 2803 h 159844"/>
                    <a:gd name="connsiteX4" fmla="*/ 225793 w 317560"/>
                    <a:gd name="connsiteY4" fmla="*/ 1497 h 159844"/>
                    <a:gd name="connsiteX5" fmla="*/ 268445 w 317560"/>
                    <a:gd name="connsiteY5" fmla="*/ 28790 h 159844"/>
                    <a:gd name="connsiteX6" fmla="*/ 317560 w 317560"/>
                    <a:gd name="connsiteY6" fmla="*/ 100786 h 159844"/>
                    <a:gd name="connsiteX7" fmla="*/ 158780 w 317560"/>
                    <a:gd name="connsiteY7" fmla="*/ 159844 h 159844"/>
                    <a:gd name="connsiteX8" fmla="*/ 0 w 317560"/>
                    <a:gd name="connsiteY8" fmla="*/ 100786 h 159844"/>
                    <a:gd name="connsiteX9" fmla="*/ 43897 w 317560"/>
                    <a:gd name="connsiteY9" fmla="*/ 28790 h 159844"/>
                    <a:gd name="connsiteX0" fmla="*/ 158780 w 317560"/>
                    <a:gd name="connsiteY0" fmla="*/ 7444 h 159844"/>
                    <a:gd name="connsiteX1" fmla="*/ 220584 w 317560"/>
                    <a:gd name="connsiteY1" fmla="*/ 2803 h 159844"/>
                    <a:gd name="connsiteX2" fmla="*/ 225793 w 317560"/>
                    <a:gd name="connsiteY2" fmla="*/ 1497 h 159844"/>
                    <a:gd name="connsiteX3" fmla="*/ 268445 w 317560"/>
                    <a:gd name="connsiteY3" fmla="*/ 28790 h 159844"/>
                    <a:gd name="connsiteX4" fmla="*/ 317560 w 317560"/>
                    <a:gd name="connsiteY4" fmla="*/ 100786 h 159844"/>
                    <a:gd name="connsiteX5" fmla="*/ 158780 w 317560"/>
                    <a:gd name="connsiteY5" fmla="*/ 159844 h 159844"/>
                    <a:gd name="connsiteX6" fmla="*/ 0 w 317560"/>
                    <a:gd name="connsiteY6" fmla="*/ 100786 h 159844"/>
                    <a:gd name="connsiteX7" fmla="*/ 43897 w 317560"/>
                    <a:gd name="connsiteY7" fmla="*/ 28790 h 159844"/>
                    <a:gd name="connsiteX8" fmla="*/ 85800 w 317560"/>
                    <a:gd name="connsiteY8" fmla="*/ 0 h 159844"/>
                    <a:gd name="connsiteX9" fmla="*/ 96976 w 317560"/>
                    <a:gd name="connsiteY9" fmla="*/ 2803 h 159844"/>
                    <a:gd name="connsiteX10" fmla="*/ 250220 w 317560"/>
                    <a:gd name="connsiteY10" fmla="*/ 98884 h 159844"/>
                    <a:gd name="connsiteX0" fmla="*/ 158780 w 317560"/>
                    <a:gd name="connsiteY0" fmla="*/ 7444 h 159844"/>
                    <a:gd name="connsiteX1" fmla="*/ 220584 w 317560"/>
                    <a:gd name="connsiteY1" fmla="*/ 2803 h 159844"/>
                    <a:gd name="connsiteX2" fmla="*/ 225793 w 317560"/>
                    <a:gd name="connsiteY2" fmla="*/ 1497 h 159844"/>
                    <a:gd name="connsiteX3" fmla="*/ 268445 w 317560"/>
                    <a:gd name="connsiteY3" fmla="*/ 28790 h 159844"/>
                    <a:gd name="connsiteX4" fmla="*/ 317560 w 317560"/>
                    <a:gd name="connsiteY4" fmla="*/ 100786 h 159844"/>
                    <a:gd name="connsiteX5" fmla="*/ 158780 w 317560"/>
                    <a:gd name="connsiteY5" fmla="*/ 159844 h 159844"/>
                    <a:gd name="connsiteX6" fmla="*/ 0 w 317560"/>
                    <a:gd name="connsiteY6" fmla="*/ 100786 h 159844"/>
                    <a:gd name="connsiteX7" fmla="*/ 43897 w 317560"/>
                    <a:gd name="connsiteY7" fmla="*/ 28790 h 159844"/>
                    <a:gd name="connsiteX8" fmla="*/ 85800 w 317560"/>
                    <a:gd name="connsiteY8" fmla="*/ 0 h 159844"/>
                    <a:gd name="connsiteX9" fmla="*/ 96976 w 317560"/>
                    <a:gd name="connsiteY9" fmla="*/ 2803 h 159844"/>
                    <a:gd name="connsiteX0" fmla="*/ 220584 w 317560"/>
                    <a:gd name="connsiteY0" fmla="*/ 2803 h 159844"/>
                    <a:gd name="connsiteX1" fmla="*/ 225793 w 317560"/>
                    <a:gd name="connsiteY1" fmla="*/ 1497 h 159844"/>
                    <a:gd name="connsiteX2" fmla="*/ 268445 w 317560"/>
                    <a:gd name="connsiteY2" fmla="*/ 28790 h 159844"/>
                    <a:gd name="connsiteX3" fmla="*/ 317560 w 317560"/>
                    <a:gd name="connsiteY3" fmla="*/ 100786 h 159844"/>
                    <a:gd name="connsiteX4" fmla="*/ 158780 w 317560"/>
                    <a:gd name="connsiteY4" fmla="*/ 159844 h 159844"/>
                    <a:gd name="connsiteX5" fmla="*/ 0 w 317560"/>
                    <a:gd name="connsiteY5" fmla="*/ 100786 h 159844"/>
                    <a:gd name="connsiteX6" fmla="*/ 43897 w 317560"/>
                    <a:gd name="connsiteY6" fmla="*/ 28790 h 159844"/>
                    <a:gd name="connsiteX7" fmla="*/ 85800 w 317560"/>
                    <a:gd name="connsiteY7" fmla="*/ 0 h 159844"/>
                    <a:gd name="connsiteX8" fmla="*/ 96976 w 317560"/>
                    <a:gd name="connsiteY8" fmla="*/ 2803 h 159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7560" h="159844">
                      <a:moveTo>
                        <a:pt x="220584" y="2803"/>
                      </a:moveTo>
                      <a:lnTo>
                        <a:pt x="225793" y="1497"/>
                      </a:lnTo>
                      <a:lnTo>
                        <a:pt x="268445" y="28790"/>
                      </a:lnTo>
                      <a:cubicBezTo>
                        <a:pt x="298483" y="54595"/>
                        <a:pt x="317560" y="84477"/>
                        <a:pt x="317560" y="100786"/>
                      </a:cubicBezTo>
                      <a:cubicBezTo>
                        <a:pt x="317560" y="133403"/>
                        <a:pt x="246471" y="159844"/>
                        <a:pt x="158780" y="159844"/>
                      </a:cubicBezTo>
                      <a:cubicBezTo>
                        <a:pt x="71089" y="159844"/>
                        <a:pt x="0" y="133403"/>
                        <a:pt x="0" y="100786"/>
                      </a:cubicBezTo>
                      <a:cubicBezTo>
                        <a:pt x="0" y="84477"/>
                        <a:pt x="16468" y="54595"/>
                        <a:pt x="43897" y="28790"/>
                      </a:cubicBezTo>
                      <a:lnTo>
                        <a:pt x="85800" y="0"/>
                      </a:lnTo>
                      <a:lnTo>
                        <a:pt x="96976" y="2803"/>
                      </a:lnTo>
                    </a:path>
                  </a:pathLst>
                </a:cu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楕円 89">
                  <a:extLst>
                    <a:ext uri="{FF2B5EF4-FFF2-40B4-BE49-F238E27FC236}">
                      <a16:creationId xmlns:a16="http://schemas.microsoft.com/office/drawing/2014/main" id="{390BCFDB-4E31-4BF4-B6BA-B26E95AA1A25}"/>
                    </a:ext>
                  </a:extLst>
                </p:cNvPr>
                <p:cNvSpPr/>
                <p:nvPr/>
              </p:nvSpPr>
              <p:spPr>
                <a:xfrm rot="900000">
                  <a:off x="3257298" y="1767430"/>
                  <a:ext cx="108030" cy="45787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楕円 90">
                  <a:extLst>
                    <a:ext uri="{FF2B5EF4-FFF2-40B4-BE49-F238E27FC236}">
                      <a16:creationId xmlns:a16="http://schemas.microsoft.com/office/drawing/2014/main" id="{3BCE7716-3C52-4795-96BE-829C99498E78}"/>
                    </a:ext>
                  </a:extLst>
                </p:cNvPr>
                <p:cNvSpPr/>
                <p:nvPr/>
              </p:nvSpPr>
              <p:spPr>
                <a:xfrm rot="20700000" flipH="1">
                  <a:off x="3404938" y="1767430"/>
                  <a:ext cx="108030" cy="45787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4" name="台形 83">
                <a:extLst>
                  <a:ext uri="{FF2B5EF4-FFF2-40B4-BE49-F238E27FC236}">
                    <a16:creationId xmlns:a16="http://schemas.microsoft.com/office/drawing/2014/main" id="{F294FF76-2B43-491A-AC69-A0D75895FEAD}"/>
                  </a:ext>
                </a:extLst>
              </p:cNvPr>
              <p:cNvSpPr/>
              <p:nvPr/>
            </p:nvSpPr>
            <p:spPr>
              <a:xfrm rot="7200000">
                <a:off x="3368926" y="1971887"/>
                <a:ext cx="45719" cy="182083"/>
              </a:xfrm>
              <a:prstGeom prst="trapezoid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台形 84">
                <a:extLst>
                  <a:ext uri="{FF2B5EF4-FFF2-40B4-BE49-F238E27FC236}">
                    <a16:creationId xmlns:a16="http://schemas.microsoft.com/office/drawing/2014/main" id="{5AB0C607-9127-4320-9063-1B68AA4BF834}"/>
                  </a:ext>
                </a:extLst>
              </p:cNvPr>
              <p:cNvSpPr/>
              <p:nvPr/>
            </p:nvSpPr>
            <p:spPr>
              <a:xfrm rot="14400000" flipH="1">
                <a:off x="3664731" y="1971885"/>
                <a:ext cx="45719" cy="182083"/>
              </a:xfrm>
              <a:prstGeom prst="trapezoid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982D6C38-2A11-4F30-8837-7544CF06A54B}"/>
                  </a:ext>
                </a:extLst>
              </p:cNvPr>
              <p:cNvSpPr/>
              <p:nvPr/>
            </p:nvSpPr>
            <p:spPr>
              <a:xfrm>
                <a:off x="3364705" y="2394019"/>
                <a:ext cx="357190" cy="95320"/>
              </a:xfrm>
              <a:custGeom>
                <a:avLst/>
                <a:gdLst>
                  <a:gd name="connsiteX0" fmla="*/ 130218 w 382085"/>
                  <a:gd name="connsiteY0" fmla="*/ 39 h 131620"/>
                  <a:gd name="connsiteX1" fmla="*/ 166524 w 382085"/>
                  <a:gd name="connsiteY1" fmla="*/ 4017 h 131620"/>
                  <a:gd name="connsiteX2" fmla="*/ 191044 w 382085"/>
                  <a:gd name="connsiteY2" fmla="*/ 15739 h 131620"/>
                  <a:gd name="connsiteX3" fmla="*/ 215563 w 382085"/>
                  <a:gd name="connsiteY3" fmla="*/ 4018 h 131620"/>
                  <a:gd name="connsiteX4" fmla="*/ 293390 w 382085"/>
                  <a:gd name="connsiteY4" fmla="*/ 6139 h 131620"/>
                  <a:gd name="connsiteX5" fmla="*/ 380842 w 382085"/>
                  <a:gd name="connsiteY5" fmla="*/ 93527 h 131620"/>
                  <a:gd name="connsiteX6" fmla="*/ 261412 w 382085"/>
                  <a:gd name="connsiteY6" fmla="*/ 125481 h 131620"/>
                  <a:gd name="connsiteX7" fmla="*/ 192951 w 382085"/>
                  <a:gd name="connsiteY7" fmla="*/ 88405 h 131620"/>
                  <a:gd name="connsiteX8" fmla="*/ 191044 w 382085"/>
                  <a:gd name="connsiteY8" fmla="*/ 83351 h 131620"/>
                  <a:gd name="connsiteX9" fmla="*/ 189135 w 382085"/>
                  <a:gd name="connsiteY9" fmla="*/ 88405 h 131620"/>
                  <a:gd name="connsiteX10" fmla="*/ 120674 w 382085"/>
                  <a:gd name="connsiteY10" fmla="*/ 125481 h 131620"/>
                  <a:gd name="connsiteX11" fmla="*/ 1243 w 382085"/>
                  <a:gd name="connsiteY11" fmla="*/ 93528 h 131620"/>
                  <a:gd name="connsiteX12" fmla="*/ 88696 w 382085"/>
                  <a:gd name="connsiteY12" fmla="*/ 6139 h 131620"/>
                  <a:gd name="connsiteX13" fmla="*/ 130218 w 382085"/>
                  <a:gd name="connsiteY13" fmla="*/ 39 h 131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2085" h="131620">
                    <a:moveTo>
                      <a:pt x="130218" y="39"/>
                    </a:moveTo>
                    <a:cubicBezTo>
                      <a:pt x="143401" y="-257"/>
                      <a:pt x="155717" y="1126"/>
                      <a:pt x="166524" y="4017"/>
                    </a:cubicBezTo>
                    <a:lnTo>
                      <a:pt x="191044" y="15739"/>
                    </a:lnTo>
                    <a:lnTo>
                      <a:pt x="215563" y="4018"/>
                    </a:lnTo>
                    <a:cubicBezTo>
                      <a:pt x="237175" y="-1765"/>
                      <a:pt x="264826" y="-1515"/>
                      <a:pt x="293390" y="6139"/>
                    </a:cubicBezTo>
                    <a:cubicBezTo>
                      <a:pt x="350519" y="21447"/>
                      <a:pt x="389673" y="60572"/>
                      <a:pt x="380842" y="93527"/>
                    </a:cubicBezTo>
                    <a:cubicBezTo>
                      <a:pt x="372012" y="126482"/>
                      <a:pt x="318541" y="140789"/>
                      <a:pt x="261412" y="125481"/>
                    </a:cubicBezTo>
                    <a:cubicBezTo>
                      <a:pt x="232848" y="117827"/>
                      <a:pt x="208778" y="104219"/>
                      <a:pt x="192951" y="88405"/>
                    </a:cubicBezTo>
                    <a:lnTo>
                      <a:pt x="191044" y="83351"/>
                    </a:lnTo>
                    <a:lnTo>
                      <a:pt x="189135" y="88405"/>
                    </a:lnTo>
                    <a:cubicBezTo>
                      <a:pt x="173309" y="104219"/>
                      <a:pt x="149239" y="117827"/>
                      <a:pt x="120674" y="125481"/>
                    </a:cubicBezTo>
                    <a:cubicBezTo>
                      <a:pt x="63544" y="140789"/>
                      <a:pt x="10074" y="126483"/>
                      <a:pt x="1243" y="93528"/>
                    </a:cubicBezTo>
                    <a:cubicBezTo>
                      <a:pt x="-7587" y="60572"/>
                      <a:pt x="31566" y="21447"/>
                      <a:pt x="88696" y="6139"/>
                    </a:cubicBezTo>
                    <a:cubicBezTo>
                      <a:pt x="102979" y="2312"/>
                      <a:pt x="117033" y="336"/>
                      <a:pt x="130218" y="39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" name="月 86">
                <a:extLst>
                  <a:ext uri="{FF2B5EF4-FFF2-40B4-BE49-F238E27FC236}">
                    <a16:creationId xmlns:a16="http://schemas.microsoft.com/office/drawing/2014/main" id="{12BD2BEC-8265-479F-894D-50EA35646F98}"/>
                  </a:ext>
                </a:extLst>
              </p:cNvPr>
              <p:cNvSpPr/>
              <p:nvPr/>
            </p:nvSpPr>
            <p:spPr>
              <a:xfrm rot="1800000">
                <a:off x="3310759" y="2299860"/>
                <a:ext cx="45719" cy="192218"/>
              </a:xfrm>
              <a:prstGeom prst="moon">
                <a:avLst>
                  <a:gd name="adj" fmla="val 63481"/>
                </a:avLst>
              </a:prstGeom>
              <a:solidFill>
                <a:srgbClr val="FF00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月 87">
                <a:extLst>
                  <a:ext uri="{FF2B5EF4-FFF2-40B4-BE49-F238E27FC236}">
                    <a16:creationId xmlns:a16="http://schemas.microsoft.com/office/drawing/2014/main" id="{47AF9370-7340-4E8B-A220-53C2C781CB58}"/>
                  </a:ext>
                </a:extLst>
              </p:cNvPr>
              <p:cNvSpPr/>
              <p:nvPr/>
            </p:nvSpPr>
            <p:spPr>
              <a:xfrm rot="19800000" flipH="1">
                <a:off x="3717953" y="2299860"/>
                <a:ext cx="45719" cy="192218"/>
              </a:xfrm>
              <a:prstGeom prst="moon">
                <a:avLst>
                  <a:gd name="adj" fmla="val 63481"/>
                </a:avLst>
              </a:prstGeom>
              <a:solidFill>
                <a:srgbClr val="FF00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1" name="テキスト ボックス 70">
              <a:extLst>
                <a:ext uri="{FF2B5EF4-FFF2-40B4-BE49-F238E27FC236}">
                  <a16:creationId xmlns:a16="http://schemas.microsoft.com/office/drawing/2014/main" id="{A3CE6579-232C-4DD6-953D-DF8A292BED49}"/>
                </a:ext>
              </a:extLst>
            </p:cNvPr>
            <p:cNvSpPr txBox="1"/>
            <p:nvPr/>
          </p:nvSpPr>
          <p:spPr>
            <a:xfrm>
              <a:off x="8093201" y="1087997"/>
              <a:ext cx="1336426" cy="61881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メイリオ" panose="020B0604030504040204" pitchFamily="50" charset="-128"/>
                </a:rPr>
                <a:t>10%</a:t>
              </a:r>
              <a:endParaRPr lang="ja-JP" altLang="en-US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Black" panose="020B0A04020102020204" pitchFamily="34" charset="0"/>
                <a:ea typeface="メイリオ" panose="020B0604030504040204" pitchFamily="50" charset="-128"/>
              </a:endParaRPr>
            </a:p>
          </p:txBody>
        </p:sp>
        <p:sp>
          <p:nvSpPr>
            <p:cNvPr id="72" name="テキスト ボックス 71">
              <a:extLst>
                <a:ext uri="{FF2B5EF4-FFF2-40B4-BE49-F238E27FC236}">
                  <a16:creationId xmlns:a16="http://schemas.microsoft.com/office/drawing/2014/main" id="{CA5F7021-8AC0-42EA-8B65-950C708FDFBC}"/>
                </a:ext>
              </a:extLst>
            </p:cNvPr>
            <p:cNvSpPr txBox="1"/>
            <p:nvPr/>
          </p:nvSpPr>
          <p:spPr>
            <a:xfrm>
              <a:off x="8120036" y="381683"/>
              <a:ext cx="1282756" cy="39696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FadeUp">
                <a:avLst>
                  <a:gd name="adj" fmla="val 17282"/>
                </a:avLst>
              </a:prstTxWarp>
              <a:spAutoFit/>
            </a:bodyPr>
            <a:lstStyle/>
            <a:p>
              <a:r>
                <a:rPr lang="ja-JP" altLang="en-US" b="1" dirty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メイリオ" panose="020B0604030504040204" pitchFamily="50" charset="-128"/>
                </a:rPr>
                <a:t>消費税</a:t>
              </a:r>
            </a:p>
          </p:txBody>
        </p:sp>
        <p:sp>
          <p:nvSpPr>
            <p:cNvPr id="73" name="楕円 1">
              <a:extLst>
                <a:ext uri="{FF2B5EF4-FFF2-40B4-BE49-F238E27FC236}">
                  <a16:creationId xmlns:a16="http://schemas.microsoft.com/office/drawing/2014/main" id="{DB9F8E80-77E1-4B61-9DA3-B371C572BF71}"/>
                </a:ext>
              </a:extLst>
            </p:cNvPr>
            <p:cNvSpPr/>
            <p:nvPr/>
          </p:nvSpPr>
          <p:spPr>
            <a:xfrm flipH="1">
              <a:off x="8980044" y="2221655"/>
              <a:ext cx="126904" cy="207106"/>
            </a:xfrm>
            <a:custGeom>
              <a:avLst/>
              <a:gdLst>
                <a:gd name="connsiteX0" fmla="*/ 0 w 1326245"/>
                <a:gd name="connsiteY0" fmla="*/ 663123 h 1326245"/>
                <a:gd name="connsiteX1" fmla="*/ 663123 w 1326245"/>
                <a:gd name="connsiteY1" fmla="*/ 0 h 1326245"/>
                <a:gd name="connsiteX2" fmla="*/ 1326246 w 1326245"/>
                <a:gd name="connsiteY2" fmla="*/ 663123 h 1326245"/>
                <a:gd name="connsiteX3" fmla="*/ 663123 w 1326245"/>
                <a:gd name="connsiteY3" fmla="*/ 1326246 h 1326245"/>
                <a:gd name="connsiteX4" fmla="*/ 0 w 1326245"/>
                <a:gd name="connsiteY4" fmla="*/ 663123 h 1326245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6246" h="2164446">
                  <a:moveTo>
                    <a:pt x="0" y="1501323"/>
                  </a:moveTo>
                  <a:cubicBezTo>
                    <a:pt x="0" y="1135090"/>
                    <a:pt x="334990" y="400050"/>
                    <a:pt x="663123" y="0"/>
                  </a:cubicBezTo>
                  <a:cubicBezTo>
                    <a:pt x="972206" y="381000"/>
                    <a:pt x="1326246" y="1135090"/>
                    <a:pt x="1326246" y="1501323"/>
                  </a:cubicBezTo>
                  <a:cubicBezTo>
                    <a:pt x="1326246" y="1867556"/>
                    <a:pt x="1029356" y="2164446"/>
                    <a:pt x="663123" y="2164446"/>
                  </a:cubicBezTo>
                  <a:cubicBezTo>
                    <a:pt x="296890" y="2164446"/>
                    <a:pt x="0" y="1867556"/>
                    <a:pt x="0" y="1501323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74" name="楕円 1">
              <a:extLst>
                <a:ext uri="{FF2B5EF4-FFF2-40B4-BE49-F238E27FC236}">
                  <a16:creationId xmlns:a16="http://schemas.microsoft.com/office/drawing/2014/main" id="{A373AF79-2F05-4D8D-8D19-78DCF75B3C86}"/>
                </a:ext>
              </a:extLst>
            </p:cNvPr>
            <p:cNvSpPr/>
            <p:nvPr/>
          </p:nvSpPr>
          <p:spPr>
            <a:xfrm flipH="1">
              <a:off x="8728584" y="1802555"/>
              <a:ext cx="126904" cy="207106"/>
            </a:xfrm>
            <a:custGeom>
              <a:avLst/>
              <a:gdLst>
                <a:gd name="connsiteX0" fmla="*/ 0 w 1326245"/>
                <a:gd name="connsiteY0" fmla="*/ 663123 h 1326245"/>
                <a:gd name="connsiteX1" fmla="*/ 663123 w 1326245"/>
                <a:gd name="connsiteY1" fmla="*/ 0 h 1326245"/>
                <a:gd name="connsiteX2" fmla="*/ 1326246 w 1326245"/>
                <a:gd name="connsiteY2" fmla="*/ 663123 h 1326245"/>
                <a:gd name="connsiteX3" fmla="*/ 663123 w 1326245"/>
                <a:gd name="connsiteY3" fmla="*/ 1326246 h 1326245"/>
                <a:gd name="connsiteX4" fmla="*/ 0 w 1326245"/>
                <a:gd name="connsiteY4" fmla="*/ 663123 h 1326245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6246" h="2164446">
                  <a:moveTo>
                    <a:pt x="0" y="1501323"/>
                  </a:moveTo>
                  <a:cubicBezTo>
                    <a:pt x="0" y="1135090"/>
                    <a:pt x="334990" y="400050"/>
                    <a:pt x="663123" y="0"/>
                  </a:cubicBezTo>
                  <a:cubicBezTo>
                    <a:pt x="972206" y="381000"/>
                    <a:pt x="1326246" y="1135090"/>
                    <a:pt x="1326246" y="1501323"/>
                  </a:cubicBezTo>
                  <a:cubicBezTo>
                    <a:pt x="1326246" y="1867556"/>
                    <a:pt x="1029356" y="2164446"/>
                    <a:pt x="663123" y="2164446"/>
                  </a:cubicBezTo>
                  <a:cubicBezTo>
                    <a:pt x="296890" y="2164446"/>
                    <a:pt x="0" y="1867556"/>
                    <a:pt x="0" y="1501323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75" name="楕円 1">
              <a:extLst>
                <a:ext uri="{FF2B5EF4-FFF2-40B4-BE49-F238E27FC236}">
                  <a16:creationId xmlns:a16="http://schemas.microsoft.com/office/drawing/2014/main" id="{E1BAF5A1-243D-4516-A23C-8D7A34EE0E97}"/>
                </a:ext>
              </a:extLst>
            </p:cNvPr>
            <p:cNvSpPr/>
            <p:nvPr/>
          </p:nvSpPr>
          <p:spPr>
            <a:xfrm flipH="1">
              <a:off x="8309484" y="2427395"/>
              <a:ext cx="126904" cy="207106"/>
            </a:xfrm>
            <a:custGeom>
              <a:avLst/>
              <a:gdLst>
                <a:gd name="connsiteX0" fmla="*/ 0 w 1326245"/>
                <a:gd name="connsiteY0" fmla="*/ 663123 h 1326245"/>
                <a:gd name="connsiteX1" fmla="*/ 663123 w 1326245"/>
                <a:gd name="connsiteY1" fmla="*/ 0 h 1326245"/>
                <a:gd name="connsiteX2" fmla="*/ 1326246 w 1326245"/>
                <a:gd name="connsiteY2" fmla="*/ 663123 h 1326245"/>
                <a:gd name="connsiteX3" fmla="*/ 663123 w 1326245"/>
                <a:gd name="connsiteY3" fmla="*/ 1326246 h 1326245"/>
                <a:gd name="connsiteX4" fmla="*/ 0 w 1326245"/>
                <a:gd name="connsiteY4" fmla="*/ 663123 h 1326245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6246" h="2164446">
                  <a:moveTo>
                    <a:pt x="0" y="1501323"/>
                  </a:moveTo>
                  <a:cubicBezTo>
                    <a:pt x="0" y="1135090"/>
                    <a:pt x="334990" y="400050"/>
                    <a:pt x="663123" y="0"/>
                  </a:cubicBezTo>
                  <a:cubicBezTo>
                    <a:pt x="972206" y="381000"/>
                    <a:pt x="1326246" y="1135090"/>
                    <a:pt x="1326246" y="1501323"/>
                  </a:cubicBezTo>
                  <a:cubicBezTo>
                    <a:pt x="1326246" y="1867556"/>
                    <a:pt x="1029356" y="2164446"/>
                    <a:pt x="663123" y="2164446"/>
                  </a:cubicBezTo>
                  <a:cubicBezTo>
                    <a:pt x="296890" y="2164446"/>
                    <a:pt x="0" y="1867556"/>
                    <a:pt x="0" y="1501323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32430583-2467-4C17-97F5-F0FE84239854}"/>
              </a:ext>
            </a:extLst>
          </p:cNvPr>
          <p:cNvGrpSpPr/>
          <p:nvPr/>
        </p:nvGrpSpPr>
        <p:grpSpPr>
          <a:xfrm>
            <a:off x="1383998" y="3610541"/>
            <a:ext cx="1286228" cy="2807992"/>
            <a:chOff x="3513027" y="28095"/>
            <a:chExt cx="1880560" cy="4105492"/>
          </a:xfrm>
        </p:grpSpPr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2FBEB679-107B-4591-82C1-8AF3877F4A64}"/>
                </a:ext>
              </a:extLst>
            </p:cNvPr>
            <p:cNvSpPr/>
            <p:nvPr/>
          </p:nvSpPr>
          <p:spPr>
            <a:xfrm>
              <a:off x="3721500" y="1730713"/>
              <a:ext cx="1495853" cy="2293361"/>
            </a:xfrm>
            <a:custGeom>
              <a:avLst/>
              <a:gdLst>
                <a:gd name="connsiteX0" fmla="*/ 55112 w 1495853"/>
                <a:gd name="connsiteY0" fmla="*/ 0 h 2293361"/>
                <a:gd name="connsiteX1" fmla="*/ 70206 w 1495853"/>
                <a:gd name="connsiteY1" fmla="*/ 6253 h 2293361"/>
                <a:gd name="connsiteX2" fmla="*/ 147421 w 1495853"/>
                <a:gd name="connsiteY2" fmla="*/ 83467 h 2293361"/>
                <a:gd name="connsiteX3" fmla="*/ 159591 w 1495853"/>
                <a:gd name="connsiteY3" fmla="*/ 84230 h 2293361"/>
                <a:gd name="connsiteX4" fmla="*/ 361356 w 1495853"/>
                <a:gd name="connsiteY4" fmla="*/ 138293 h 2293361"/>
                <a:gd name="connsiteX5" fmla="*/ 397149 w 1495853"/>
                <a:gd name="connsiteY5" fmla="*/ 200288 h 2293361"/>
                <a:gd name="connsiteX6" fmla="*/ 393039 w 1495853"/>
                <a:gd name="connsiteY6" fmla="*/ 215626 h 2293361"/>
                <a:gd name="connsiteX7" fmla="*/ 311595 w 1495853"/>
                <a:gd name="connsiteY7" fmla="*/ 262648 h 2293361"/>
                <a:gd name="connsiteX8" fmla="*/ 295951 w 1495853"/>
                <a:gd name="connsiteY8" fmla="*/ 258456 h 2293361"/>
                <a:gd name="connsiteX9" fmla="*/ 266487 w 1495853"/>
                <a:gd name="connsiteY9" fmla="*/ 314019 h 2293361"/>
                <a:gd name="connsiteX10" fmla="*/ 400567 w 1495853"/>
                <a:gd name="connsiteY10" fmla="*/ 890069 h 2293361"/>
                <a:gd name="connsiteX11" fmla="*/ 475834 w 1495853"/>
                <a:gd name="connsiteY11" fmla="*/ 944629 h 2293361"/>
                <a:gd name="connsiteX12" fmla="*/ 543294 w 1495853"/>
                <a:gd name="connsiteY12" fmla="*/ 976820 h 2293361"/>
                <a:gd name="connsiteX13" fmla="*/ 623617 w 1495853"/>
                <a:gd name="connsiteY13" fmla="*/ 922665 h 2293361"/>
                <a:gd name="connsiteX14" fmla="*/ 733890 w 1495853"/>
                <a:gd name="connsiteY14" fmla="*/ 900402 h 2293361"/>
                <a:gd name="connsiteX15" fmla="*/ 844163 w 1495853"/>
                <a:gd name="connsiteY15" fmla="*/ 922665 h 2293361"/>
                <a:gd name="connsiteX16" fmla="*/ 924325 w 1495853"/>
                <a:gd name="connsiteY16" fmla="*/ 976712 h 2293361"/>
                <a:gd name="connsiteX17" fmla="*/ 989350 w 1495853"/>
                <a:gd name="connsiteY17" fmla="*/ 946156 h 2293361"/>
                <a:gd name="connsiteX18" fmla="*/ 1064940 w 1495853"/>
                <a:gd name="connsiteY18" fmla="*/ 892044 h 2293361"/>
                <a:gd name="connsiteX19" fmla="*/ 1202443 w 1495853"/>
                <a:gd name="connsiteY19" fmla="*/ 316802 h 2293361"/>
                <a:gd name="connsiteX20" fmla="*/ 1173390 w 1495853"/>
                <a:gd name="connsiteY20" fmla="*/ 261217 h 2293361"/>
                <a:gd name="connsiteX21" fmla="*/ 1133798 w 1495853"/>
                <a:gd name="connsiteY21" fmla="*/ 256005 h 2293361"/>
                <a:gd name="connsiteX22" fmla="*/ 1102814 w 1495853"/>
                <a:gd name="connsiteY22" fmla="*/ 215626 h 2293361"/>
                <a:gd name="connsiteX23" fmla="*/ 1098704 w 1495853"/>
                <a:gd name="connsiteY23" fmla="*/ 200288 h 2293361"/>
                <a:gd name="connsiteX24" fmla="*/ 1134497 w 1495853"/>
                <a:gd name="connsiteY24" fmla="*/ 138293 h 2293361"/>
                <a:gd name="connsiteX25" fmla="*/ 1336263 w 1495853"/>
                <a:gd name="connsiteY25" fmla="*/ 84230 h 2293361"/>
                <a:gd name="connsiteX26" fmla="*/ 1348432 w 1495853"/>
                <a:gd name="connsiteY26" fmla="*/ 83467 h 2293361"/>
                <a:gd name="connsiteX27" fmla="*/ 1425648 w 1495853"/>
                <a:gd name="connsiteY27" fmla="*/ 6253 h 2293361"/>
                <a:gd name="connsiteX28" fmla="*/ 1440742 w 1495853"/>
                <a:gd name="connsiteY28" fmla="*/ 0 h 2293361"/>
                <a:gd name="connsiteX29" fmla="*/ 1455836 w 1495853"/>
                <a:gd name="connsiteY29" fmla="*/ 6252 h 2293361"/>
                <a:gd name="connsiteX30" fmla="*/ 1460572 w 1495853"/>
                <a:gd name="connsiteY30" fmla="*/ 10988 h 2293361"/>
                <a:gd name="connsiteX31" fmla="*/ 1460572 w 1495853"/>
                <a:gd name="connsiteY31" fmla="*/ 50648 h 2293361"/>
                <a:gd name="connsiteX32" fmla="*/ 1399271 w 1495853"/>
                <a:gd name="connsiteY32" fmla="*/ 111947 h 2293361"/>
                <a:gd name="connsiteX33" fmla="*/ 1459582 w 1495853"/>
                <a:gd name="connsiteY33" fmla="*/ 77127 h 2293361"/>
                <a:gd name="connsiteX34" fmla="*/ 1475781 w 1495853"/>
                <a:gd name="connsiteY34" fmla="*/ 74993 h 2293361"/>
                <a:gd name="connsiteX35" fmla="*/ 1488743 w 1495853"/>
                <a:gd name="connsiteY35" fmla="*/ 84940 h 2293361"/>
                <a:gd name="connsiteX36" fmla="*/ 1492092 w 1495853"/>
                <a:gd name="connsiteY36" fmla="*/ 90739 h 2293361"/>
                <a:gd name="connsiteX37" fmla="*/ 1481828 w 1495853"/>
                <a:gd name="connsiteY37" fmla="*/ 129048 h 2293361"/>
                <a:gd name="connsiteX38" fmla="*/ 1473980 w 1495853"/>
                <a:gd name="connsiteY38" fmla="*/ 133579 h 2293361"/>
                <a:gd name="connsiteX39" fmla="*/ 1482584 w 1495853"/>
                <a:gd name="connsiteY39" fmla="*/ 144791 h 2293361"/>
                <a:gd name="connsiteX40" fmla="*/ 1484317 w 1495853"/>
                <a:gd name="connsiteY40" fmla="*/ 151260 h 2293361"/>
                <a:gd name="connsiteX41" fmla="*/ 1464486 w 1495853"/>
                <a:gd name="connsiteY41" fmla="*/ 185607 h 2293361"/>
                <a:gd name="connsiteX42" fmla="*/ 1367071 w 1495853"/>
                <a:gd name="connsiteY42" fmla="*/ 211708 h 2293361"/>
                <a:gd name="connsiteX43" fmla="*/ 1365916 w 1495853"/>
                <a:gd name="connsiteY43" fmla="*/ 211556 h 2293361"/>
                <a:gd name="connsiteX44" fmla="*/ 1355346 w 1495853"/>
                <a:gd name="connsiteY44" fmla="*/ 216806 h 2293361"/>
                <a:gd name="connsiteX45" fmla="*/ 1330347 w 1495853"/>
                <a:gd name="connsiteY45" fmla="*/ 223505 h 2293361"/>
                <a:gd name="connsiteX46" fmla="*/ 1347934 w 1495853"/>
                <a:gd name="connsiteY46" fmla="*/ 257151 h 2293361"/>
                <a:gd name="connsiteX47" fmla="*/ 1167734 w 1495853"/>
                <a:gd name="connsiteY47" fmla="*/ 1011012 h 2293361"/>
                <a:gd name="connsiteX48" fmla="*/ 1068673 w 1495853"/>
                <a:gd name="connsiteY48" fmla="*/ 1081926 h 2293361"/>
                <a:gd name="connsiteX49" fmla="*/ 1006616 w 1495853"/>
                <a:gd name="connsiteY49" fmla="*/ 1111087 h 2293361"/>
                <a:gd name="connsiteX50" fmla="*/ 1011434 w 1495853"/>
                <a:gd name="connsiteY50" fmla="*/ 1126606 h 2293361"/>
                <a:gd name="connsiteX51" fmla="*/ 1017189 w 1495853"/>
                <a:gd name="connsiteY51" fmla="*/ 1183701 h 2293361"/>
                <a:gd name="connsiteX52" fmla="*/ 1017189 w 1495853"/>
                <a:gd name="connsiteY52" fmla="*/ 1696090 h 2293361"/>
                <a:gd name="connsiteX53" fmla="*/ 1101812 w 1495853"/>
                <a:gd name="connsiteY53" fmla="*/ 1741439 h 2293361"/>
                <a:gd name="connsiteX54" fmla="*/ 1397440 w 1495853"/>
                <a:gd name="connsiteY54" fmla="*/ 2288127 h 2293361"/>
                <a:gd name="connsiteX55" fmla="*/ 1201427 w 1495853"/>
                <a:gd name="connsiteY55" fmla="*/ 2289789 h 2293361"/>
                <a:gd name="connsiteX56" fmla="*/ 732103 w 1495853"/>
                <a:gd name="connsiteY56" fmla="*/ 1826202 h 2293361"/>
                <a:gd name="connsiteX57" fmla="*/ 266334 w 1495853"/>
                <a:gd name="connsiteY57" fmla="*/ 2293361 h 2293361"/>
                <a:gd name="connsiteX58" fmla="*/ 70314 w 1495853"/>
                <a:gd name="connsiteY58" fmla="*/ 2293197 h 2293361"/>
                <a:gd name="connsiteX59" fmla="*/ 361758 w 1495853"/>
                <a:gd name="connsiteY59" fmla="*/ 1744266 h 2293361"/>
                <a:gd name="connsiteX60" fmla="*/ 450591 w 1495853"/>
                <a:gd name="connsiteY60" fmla="*/ 1695783 h 2293361"/>
                <a:gd name="connsiteX61" fmla="*/ 450591 w 1495853"/>
                <a:gd name="connsiteY61" fmla="*/ 1183701 h 2293361"/>
                <a:gd name="connsiteX62" fmla="*/ 456347 w 1495853"/>
                <a:gd name="connsiteY62" fmla="*/ 1126606 h 2293361"/>
                <a:gd name="connsiteX63" fmla="*/ 461144 w 1495853"/>
                <a:gd name="connsiteY63" fmla="*/ 1111152 h 2293361"/>
                <a:gd name="connsiteX64" fmla="*/ 395704 w 1495853"/>
                <a:gd name="connsiteY64" fmla="*/ 1079925 h 2293361"/>
                <a:gd name="connsiteX65" fmla="*/ 297066 w 1495853"/>
                <a:gd name="connsiteY65" fmla="*/ 1008423 h 2293361"/>
                <a:gd name="connsiteX66" fmla="*/ 121353 w 1495853"/>
                <a:gd name="connsiteY66" fmla="*/ 253503 h 2293361"/>
                <a:gd name="connsiteX67" fmla="*/ 140774 w 1495853"/>
                <a:gd name="connsiteY67" fmla="*/ 216878 h 2293361"/>
                <a:gd name="connsiteX68" fmla="*/ 140507 w 1495853"/>
                <a:gd name="connsiteY68" fmla="*/ 216806 h 2293361"/>
                <a:gd name="connsiteX69" fmla="*/ 129938 w 1495853"/>
                <a:gd name="connsiteY69" fmla="*/ 211556 h 2293361"/>
                <a:gd name="connsiteX70" fmla="*/ 128782 w 1495853"/>
                <a:gd name="connsiteY70" fmla="*/ 211708 h 2293361"/>
                <a:gd name="connsiteX71" fmla="*/ 31367 w 1495853"/>
                <a:gd name="connsiteY71" fmla="*/ 185607 h 2293361"/>
                <a:gd name="connsiteX72" fmla="*/ 11536 w 1495853"/>
                <a:gd name="connsiteY72" fmla="*/ 151260 h 2293361"/>
                <a:gd name="connsiteX73" fmla="*/ 13269 w 1495853"/>
                <a:gd name="connsiteY73" fmla="*/ 144791 h 2293361"/>
                <a:gd name="connsiteX74" fmla="*/ 21873 w 1495853"/>
                <a:gd name="connsiteY74" fmla="*/ 133579 h 2293361"/>
                <a:gd name="connsiteX75" fmla="*/ 14025 w 1495853"/>
                <a:gd name="connsiteY75" fmla="*/ 129048 h 2293361"/>
                <a:gd name="connsiteX76" fmla="*/ 3761 w 1495853"/>
                <a:gd name="connsiteY76" fmla="*/ 90739 h 2293361"/>
                <a:gd name="connsiteX77" fmla="*/ 7110 w 1495853"/>
                <a:gd name="connsiteY77" fmla="*/ 84940 h 2293361"/>
                <a:gd name="connsiteX78" fmla="*/ 20072 w 1495853"/>
                <a:gd name="connsiteY78" fmla="*/ 74993 h 2293361"/>
                <a:gd name="connsiteX79" fmla="*/ 36271 w 1495853"/>
                <a:gd name="connsiteY79" fmla="*/ 77127 h 2293361"/>
                <a:gd name="connsiteX80" fmla="*/ 96582 w 1495853"/>
                <a:gd name="connsiteY80" fmla="*/ 111947 h 2293361"/>
                <a:gd name="connsiteX81" fmla="*/ 35281 w 1495853"/>
                <a:gd name="connsiteY81" fmla="*/ 50648 h 2293361"/>
                <a:gd name="connsiteX82" fmla="*/ 35281 w 1495853"/>
                <a:gd name="connsiteY82" fmla="*/ 10988 h 2293361"/>
                <a:gd name="connsiteX83" fmla="*/ 40017 w 1495853"/>
                <a:gd name="connsiteY83" fmla="*/ 6252 h 2293361"/>
                <a:gd name="connsiteX84" fmla="*/ 55112 w 1495853"/>
                <a:gd name="connsiteY84" fmla="*/ 0 h 2293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1495853" h="2293361">
                  <a:moveTo>
                    <a:pt x="55112" y="0"/>
                  </a:moveTo>
                  <a:cubicBezTo>
                    <a:pt x="60575" y="0"/>
                    <a:pt x="66038" y="2084"/>
                    <a:pt x="70206" y="6253"/>
                  </a:cubicBezTo>
                  <a:lnTo>
                    <a:pt x="147421" y="83467"/>
                  </a:lnTo>
                  <a:lnTo>
                    <a:pt x="159591" y="84230"/>
                  </a:lnTo>
                  <a:lnTo>
                    <a:pt x="361356" y="138293"/>
                  </a:lnTo>
                  <a:cubicBezTo>
                    <a:pt x="388359" y="145529"/>
                    <a:pt x="404385" y="173285"/>
                    <a:pt x="397149" y="200288"/>
                  </a:cubicBezTo>
                  <a:lnTo>
                    <a:pt x="393039" y="215626"/>
                  </a:lnTo>
                  <a:cubicBezTo>
                    <a:pt x="383534" y="251101"/>
                    <a:pt x="347070" y="272154"/>
                    <a:pt x="311595" y="262648"/>
                  </a:cubicBezTo>
                  <a:lnTo>
                    <a:pt x="295951" y="258456"/>
                  </a:lnTo>
                  <a:lnTo>
                    <a:pt x="266487" y="314019"/>
                  </a:lnTo>
                  <a:cubicBezTo>
                    <a:pt x="183964" y="511572"/>
                    <a:pt x="234309" y="744678"/>
                    <a:pt x="400567" y="890069"/>
                  </a:cubicBezTo>
                  <a:cubicBezTo>
                    <a:pt x="424318" y="910839"/>
                    <a:pt x="449528" y="929026"/>
                    <a:pt x="475834" y="944629"/>
                  </a:cubicBezTo>
                  <a:lnTo>
                    <a:pt x="543294" y="976820"/>
                  </a:lnTo>
                  <a:lnTo>
                    <a:pt x="623617" y="922665"/>
                  </a:lnTo>
                  <a:cubicBezTo>
                    <a:pt x="657511" y="908329"/>
                    <a:pt x="694775" y="900402"/>
                    <a:pt x="733890" y="900402"/>
                  </a:cubicBezTo>
                  <a:cubicBezTo>
                    <a:pt x="773006" y="900402"/>
                    <a:pt x="810270" y="908329"/>
                    <a:pt x="844163" y="922665"/>
                  </a:cubicBezTo>
                  <a:lnTo>
                    <a:pt x="924325" y="976712"/>
                  </a:lnTo>
                  <a:lnTo>
                    <a:pt x="989350" y="946156"/>
                  </a:lnTo>
                  <a:cubicBezTo>
                    <a:pt x="1015748" y="930709"/>
                    <a:pt x="1041066" y="912673"/>
                    <a:pt x="1064940" y="892044"/>
                  </a:cubicBezTo>
                  <a:cubicBezTo>
                    <a:pt x="1232060" y="747644"/>
                    <a:pt x="1283790" y="514841"/>
                    <a:pt x="1202443" y="316802"/>
                  </a:cubicBezTo>
                  <a:lnTo>
                    <a:pt x="1173390" y="261217"/>
                  </a:lnTo>
                  <a:lnTo>
                    <a:pt x="1133798" y="256005"/>
                  </a:lnTo>
                  <a:cubicBezTo>
                    <a:pt x="1119059" y="247495"/>
                    <a:pt x="1107567" y="233364"/>
                    <a:pt x="1102814" y="215626"/>
                  </a:cubicBezTo>
                  <a:lnTo>
                    <a:pt x="1098704" y="200288"/>
                  </a:lnTo>
                  <a:cubicBezTo>
                    <a:pt x="1091469" y="173285"/>
                    <a:pt x="1107494" y="145529"/>
                    <a:pt x="1134497" y="138293"/>
                  </a:cubicBezTo>
                  <a:lnTo>
                    <a:pt x="1336263" y="84230"/>
                  </a:lnTo>
                  <a:lnTo>
                    <a:pt x="1348432" y="83467"/>
                  </a:lnTo>
                  <a:lnTo>
                    <a:pt x="1425648" y="6253"/>
                  </a:lnTo>
                  <a:cubicBezTo>
                    <a:pt x="1429816" y="2084"/>
                    <a:pt x="1435278" y="0"/>
                    <a:pt x="1440742" y="0"/>
                  </a:cubicBezTo>
                  <a:cubicBezTo>
                    <a:pt x="1446205" y="0"/>
                    <a:pt x="1451667" y="2084"/>
                    <a:pt x="1455836" y="6252"/>
                  </a:cubicBezTo>
                  <a:lnTo>
                    <a:pt x="1460572" y="10988"/>
                  </a:lnTo>
                  <a:cubicBezTo>
                    <a:pt x="1471523" y="21940"/>
                    <a:pt x="1471524" y="39697"/>
                    <a:pt x="1460572" y="50648"/>
                  </a:cubicBezTo>
                  <a:lnTo>
                    <a:pt x="1399271" y="111947"/>
                  </a:lnTo>
                  <a:lnTo>
                    <a:pt x="1459582" y="77127"/>
                  </a:lnTo>
                  <a:cubicBezTo>
                    <a:pt x="1464687" y="74179"/>
                    <a:pt x="1470504" y="73579"/>
                    <a:pt x="1475781" y="74993"/>
                  </a:cubicBezTo>
                  <a:cubicBezTo>
                    <a:pt x="1481059" y="76408"/>
                    <a:pt x="1485796" y="79834"/>
                    <a:pt x="1488743" y="84940"/>
                  </a:cubicBezTo>
                  <a:lnTo>
                    <a:pt x="1492092" y="90739"/>
                  </a:lnTo>
                  <a:cubicBezTo>
                    <a:pt x="1499836" y="104153"/>
                    <a:pt x="1495240" y="121304"/>
                    <a:pt x="1481828" y="129048"/>
                  </a:cubicBezTo>
                  <a:lnTo>
                    <a:pt x="1473980" y="133579"/>
                  </a:lnTo>
                  <a:lnTo>
                    <a:pt x="1482584" y="144791"/>
                  </a:lnTo>
                  <a:lnTo>
                    <a:pt x="1484317" y="151260"/>
                  </a:lnTo>
                  <a:cubicBezTo>
                    <a:pt x="1488326" y="166220"/>
                    <a:pt x="1479447" y="181598"/>
                    <a:pt x="1464486" y="185607"/>
                  </a:cubicBezTo>
                  <a:lnTo>
                    <a:pt x="1367071" y="211708"/>
                  </a:lnTo>
                  <a:lnTo>
                    <a:pt x="1365916" y="211556"/>
                  </a:lnTo>
                  <a:lnTo>
                    <a:pt x="1355346" y="216806"/>
                  </a:lnTo>
                  <a:lnTo>
                    <a:pt x="1330347" y="223505"/>
                  </a:lnTo>
                  <a:lnTo>
                    <a:pt x="1347934" y="257151"/>
                  </a:lnTo>
                  <a:cubicBezTo>
                    <a:pt x="1454540" y="516684"/>
                    <a:pt x="1386747" y="821775"/>
                    <a:pt x="1167734" y="1011012"/>
                  </a:cubicBezTo>
                  <a:cubicBezTo>
                    <a:pt x="1136447" y="1038046"/>
                    <a:pt x="1103268" y="1061683"/>
                    <a:pt x="1068673" y="1081926"/>
                  </a:cubicBezTo>
                  <a:lnTo>
                    <a:pt x="1006616" y="1111087"/>
                  </a:lnTo>
                  <a:lnTo>
                    <a:pt x="1011434" y="1126606"/>
                  </a:lnTo>
                  <a:cubicBezTo>
                    <a:pt x="1015207" y="1145048"/>
                    <a:pt x="1017189" y="1164143"/>
                    <a:pt x="1017189" y="1183701"/>
                  </a:cubicBezTo>
                  <a:lnTo>
                    <a:pt x="1017189" y="1696090"/>
                  </a:lnTo>
                  <a:lnTo>
                    <a:pt x="1101812" y="1741439"/>
                  </a:lnTo>
                  <a:cubicBezTo>
                    <a:pt x="1278483" y="1859356"/>
                    <a:pt x="1395505" y="2059838"/>
                    <a:pt x="1397440" y="2288127"/>
                  </a:cubicBezTo>
                  <a:lnTo>
                    <a:pt x="1201427" y="2289789"/>
                  </a:lnTo>
                  <a:cubicBezTo>
                    <a:pt x="1199244" y="2032425"/>
                    <a:pt x="989474" y="1825219"/>
                    <a:pt x="732103" y="1826202"/>
                  </a:cubicBezTo>
                  <a:cubicBezTo>
                    <a:pt x="474732" y="1827185"/>
                    <a:pt x="266551" y="2035988"/>
                    <a:pt x="266334" y="2293361"/>
                  </a:cubicBezTo>
                  <a:lnTo>
                    <a:pt x="70314" y="2293197"/>
                  </a:lnTo>
                  <a:cubicBezTo>
                    <a:pt x="70506" y="2064900"/>
                    <a:pt x="185992" y="1863530"/>
                    <a:pt x="361758" y="1744266"/>
                  </a:cubicBezTo>
                  <a:lnTo>
                    <a:pt x="450591" y="1695783"/>
                  </a:lnTo>
                  <a:lnTo>
                    <a:pt x="450591" y="1183701"/>
                  </a:lnTo>
                  <a:cubicBezTo>
                    <a:pt x="450591" y="1164143"/>
                    <a:pt x="452573" y="1145048"/>
                    <a:pt x="456347" y="1126606"/>
                  </a:cubicBezTo>
                  <a:lnTo>
                    <a:pt x="461144" y="1111152"/>
                  </a:lnTo>
                  <a:lnTo>
                    <a:pt x="395704" y="1079925"/>
                  </a:lnTo>
                  <a:cubicBezTo>
                    <a:pt x="361230" y="1059477"/>
                    <a:pt x="328192" y="1035643"/>
                    <a:pt x="297066" y="1008423"/>
                  </a:cubicBezTo>
                  <a:cubicBezTo>
                    <a:pt x="79183" y="817886"/>
                    <a:pt x="13205" y="512398"/>
                    <a:pt x="121353" y="253503"/>
                  </a:cubicBezTo>
                  <a:lnTo>
                    <a:pt x="140774" y="216878"/>
                  </a:lnTo>
                  <a:lnTo>
                    <a:pt x="140507" y="216806"/>
                  </a:lnTo>
                  <a:lnTo>
                    <a:pt x="129938" y="211556"/>
                  </a:lnTo>
                  <a:lnTo>
                    <a:pt x="128782" y="211708"/>
                  </a:lnTo>
                  <a:lnTo>
                    <a:pt x="31367" y="185607"/>
                  </a:lnTo>
                  <a:cubicBezTo>
                    <a:pt x="16406" y="181598"/>
                    <a:pt x="7527" y="166220"/>
                    <a:pt x="11536" y="151260"/>
                  </a:cubicBezTo>
                  <a:lnTo>
                    <a:pt x="13269" y="144791"/>
                  </a:lnTo>
                  <a:lnTo>
                    <a:pt x="21873" y="133579"/>
                  </a:lnTo>
                  <a:lnTo>
                    <a:pt x="14025" y="129048"/>
                  </a:lnTo>
                  <a:cubicBezTo>
                    <a:pt x="613" y="121304"/>
                    <a:pt x="-3983" y="104153"/>
                    <a:pt x="3761" y="90739"/>
                  </a:cubicBezTo>
                  <a:lnTo>
                    <a:pt x="7110" y="84940"/>
                  </a:lnTo>
                  <a:cubicBezTo>
                    <a:pt x="10057" y="79834"/>
                    <a:pt x="14794" y="76408"/>
                    <a:pt x="20072" y="74993"/>
                  </a:cubicBezTo>
                  <a:cubicBezTo>
                    <a:pt x="25349" y="73579"/>
                    <a:pt x="31166" y="74179"/>
                    <a:pt x="36271" y="77127"/>
                  </a:cubicBezTo>
                  <a:lnTo>
                    <a:pt x="96582" y="111947"/>
                  </a:lnTo>
                  <a:lnTo>
                    <a:pt x="35281" y="50648"/>
                  </a:lnTo>
                  <a:cubicBezTo>
                    <a:pt x="24329" y="39697"/>
                    <a:pt x="24330" y="21940"/>
                    <a:pt x="35281" y="10988"/>
                  </a:cubicBezTo>
                  <a:lnTo>
                    <a:pt x="40017" y="6252"/>
                  </a:lnTo>
                  <a:cubicBezTo>
                    <a:pt x="44186" y="2084"/>
                    <a:pt x="49648" y="0"/>
                    <a:pt x="55112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C6E17186-183B-4935-86EF-2E3DCEAAE557}"/>
                </a:ext>
              </a:extLst>
            </p:cNvPr>
            <p:cNvSpPr/>
            <p:nvPr/>
          </p:nvSpPr>
          <p:spPr>
            <a:xfrm>
              <a:off x="3661348" y="3976183"/>
              <a:ext cx="330380" cy="157404"/>
            </a:xfrm>
            <a:custGeom>
              <a:avLst/>
              <a:gdLst>
                <a:gd name="connsiteX0" fmla="*/ 100262 w 392689"/>
                <a:gd name="connsiteY0" fmla="*/ 0 h 200523"/>
                <a:gd name="connsiteX1" fmla="*/ 147419 w 392689"/>
                <a:gd name="connsiteY1" fmla="*/ 0 h 200523"/>
                <a:gd name="connsiteX2" fmla="*/ 268361 w 392689"/>
                <a:gd name="connsiteY2" fmla="*/ 0 h 200523"/>
                <a:gd name="connsiteX3" fmla="*/ 392689 w 392689"/>
                <a:gd name="connsiteY3" fmla="*/ 0 h 200523"/>
                <a:gd name="connsiteX4" fmla="*/ 392689 w 392689"/>
                <a:gd name="connsiteY4" fmla="*/ 168305 h 200523"/>
                <a:gd name="connsiteX5" fmla="*/ 360471 w 392689"/>
                <a:gd name="connsiteY5" fmla="*/ 200523 h 200523"/>
                <a:gd name="connsiteX6" fmla="*/ 336404 w 392689"/>
                <a:gd name="connsiteY6" fmla="*/ 200523 h 200523"/>
                <a:gd name="connsiteX7" fmla="*/ 179637 w 392689"/>
                <a:gd name="connsiteY7" fmla="*/ 200523 h 200523"/>
                <a:gd name="connsiteX8" fmla="*/ 32218 w 392689"/>
                <a:gd name="connsiteY8" fmla="*/ 200523 h 200523"/>
                <a:gd name="connsiteX9" fmla="*/ 0 w 392689"/>
                <a:gd name="connsiteY9" fmla="*/ 168305 h 200523"/>
                <a:gd name="connsiteX10" fmla="*/ 0 w 392689"/>
                <a:gd name="connsiteY10" fmla="*/ 100262 h 200523"/>
                <a:gd name="connsiteX11" fmla="*/ 100262 w 392689"/>
                <a:gd name="connsiteY11" fmla="*/ 0 h 200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92689" h="200523">
                  <a:moveTo>
                    <a:pt x="100262" y="0"/>
                  </a:moveTo>
                  <a:lnTo>
                    <a:pt x="147419" y="0"/>
                  </a:lnTo>
                  <a:lnTo>
                    <a:pt x="268361" y="0"/>
                  </a:lnTo>
                  <a:lnTo>
                    <a:pt x="392689" y="0"/>
                  </a:lnTo>
                  <a:lnTo>
                    <a:pt x="392689" y="168305"/>
                  </a:lnTo>
                  <a:cubicBezTo>
                    <a:pt x="392689" y="186099"/>
                    <a:pt x="378265" y="200523"/>
                    <a:pt x="360471" y="200523"/>
                  </a:cubicBezTo>
                  <a:lnTo>
                    <a:pt x="336404" y="200523"/>
                  </a:lnTo>
                  <a:lnTo>
                    <a:pt x="179637" y="200523"/>
                  </a:lnTo>
                  <a:lnTo>
                    <a:pt x="32218" y="200523"/>
                  </a:lnTo>
                  <a:cubicBezTo>
                    <a:pt x="14424" y="200523"/>
                    <a:pt x="0" y="186099"/>
                    <a:pt x="0" y="168305"/>
                  </a:cubicBezTo>
                  <a:lnTo>
                    <a:pt x="0" y="100262"/>
                  </a:lnTo>
                  <a:cubicBezTo>
                    <a:pt x="0" y="44889"/>
                    <a:pt x="44889" y="0"/>
                    <a:pt x="100262" y="0"/>
                  </a:cubicBez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DEB1E95A-D501-41F8-8ED1-BB0A984A6609}"/>
                </a:ext>
              </a:extLst>
            </p:cNvPr>
            <p:cNvSpPr/>
            <p:nvPr/>
          </p:nvSpPr>
          <p:spPr>
            <a:xfrm flipH="1">
              <a:off x="4901012" y="3976183"/>
              <a:ext cx="330380" cy="157404"/>
            </a:xfrm>
            <a:custGeom>
              <a:avLst/>
              <a:gdLst>
                <a:gd name="connsiteX0" fmla="*/ 100262 w 392689"/>
                <a:gd name="connsiteY0" fmla="*/ 0 h 200523"/>
                <a:gd name="connsiteX1" fmla="*/ 147419 w 392689"/>
                <a:gd name="connsiteY1" fmla="*/ 0 h 200523"/>
                <a:gd name="connsiteX2" fmla="*/ 268361 w 392689"/>
                <a:gd name="connsiteY2" fmla="*/ 0 h 200523"/>
                <a:gd name="connsiteX3" fmla="*/ 392689 w 392689"/>
                <a:gd name="connsiteY3" fmla="*/ 0 h 200523"/>
                <a:gd name="connsiteX4" fmla="*/ 392689 w 392689"/>
                <a:gd name="connsiteY4" fmla="*/ 168305 h 200523"/>
                <a:gd name="connsiteX5" fmla="*/ 360471 w 392689"/>
                <a:gd name="connsiteY5" fmla="*/ 200523 h 200523"/>
                <a:gd name="connsiteX6" fmla="*/ 336404 w 392689"/>
                <a:gd name="connsiteY6" fmla="*/ 200523 h 200523"/>
                <a:gd name="connsiteX7" fmla="*/ 179637 w 392689"/>
                <a:gd name="connsiteY7" fmla="*/ 200523 h 200523"/>
                <a:gd name="connsiteX8" fmla="*/ 32218 w 392689"/>
                <a:gd name="connsiteY8" fmla="*/ 200523 h 200523"/>
                <a:gd name="connsiteX9" fmla="*/ 0 w 392689"/>
                <a:gd name="connsiteY9" fmla="*/ 168305 h 200523"/>
                <a:gd name="connsiteX10" fmla="*/ 0 w 392689"/>
                <a:gd name="connsiteY10" fmla="*/ 100262 h 200523"/>
                <a:gd name="connsiteX11" fmla="*/ 100262 w 392689"/>
                <a:gd name="connsiteY11" fmla="*/ 0 h 200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92689" h="200523">
                  <a:moveTo>
                    <a:pt x="100262" y="0"/>
                  </a:moveTo>
                  <a:lnTo>
                    <a:pt x="147419" y="0"/>
                  </a:lnTo>
                  <a:lnTo>
                    <a:pt x="268361" y="0"/>
                  </a:lnTo>
                  <a:lnTo>
                    <a:pt x="392689" y="0"/>
                  </a:lnTo>
                  <a:lnTo>
                    <a:pt x="392689" y="168305"/>
                  </a:lnTo>
                  <a:cubicBezTo>
                    <a:pt x="392689" y="186099"/>
                    <a:pt x="378265" y="200523"/>
                    <a:pt x="360471" y="200523"/>
                  </a:cubicBezTo>
                  <a:lnTo>
                    <a:pt x="336404" y="200523"/>
                  </a:lnTo>
                  <a:lnTo>
                    <a:pt x="179637" y="200523"/>
                  </a:lnTo>
                  <a:lnTo>
                    <a:pt x="32218" y="200523"/>
                  </a:lnTo>
                  <a:cubicBezTo>
                    <a:pt x="14424" y="200523"/>
                    <a:pt x="0" y="186099"/>
                    <a:pt x="0" y="168305"/>
                  </a:cubicBezTo>
                  <a:lnTo>
                    <a:pt x="0" y="100262"/>
                  </a:lnTo>
                  <a:cubicBezTo>
                    <a:pt x="0" y="44889"/>
                    <a:pt x="44889" y="0"/>
                    <a:pt x="100262" y="0"/>
                  </a:cubicBez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3BCF8608-CA89-410A-AE23-E107E492DBBD}"/>
                </a:ext>
              </a:extLst>
            </p:cNvPr>
            <p:cNvSpPr/>
            <p:nvPr/>
          </p:nvSpPr>
          <p:spPr>
            <a:xfrm>
              <a:off x="3766284" y="3314493"/>
              <a:ext cx="1377747" cy="677149"/>
            </a:xfrm>
            <a:custGeom>
              <a:avLst/>
              <a:gdLst>
                <a:gd name="connsiteX0" fmla="*/ 682910 w 1377747"/>
                <a:gd name="connsiteY0" fmla="*/ 28 h 677149"/>
                <a:gd name="connsiteX1" fmla="*/ 1377747 w 1377747"/>
                <a:gd name="connsiteY1" fmla="*/ 657491 h 677149"/>
                <a:gd name="connsiteX2" fmla="*/ 1120857 w 1377747"/>
                <a:gd name="connsiteY2" fmla="*/ 669387 h 677149"/>
                <a:gd name="connsiteX3" fmla="*/ 685222 w 1377747"/>
                <a:gd name="connsiteY3" fmla="*/ 257184 h 677149"/>
                <a:gd name="connsiteX4" fmla="*/ 257065 w 1377747"/>
                <a:gd name="connsiteY4" fmla="*/ 677149 h 677149"/>
                <a:gd name="connsiteX5" fmla="*/ 0 w 1377747"/>
                <a:gd name="connsiteY5" fmla="*/ 669871 h 677149"/>
                <a:gd name="connsiteX6" fmla="*/ 682910 w 1377747"/>
                <a:gd name="connsiteY6" fmla="*/ 28 h 67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7747" h="677149">
                  <a:moveTo>
                    <a:pt x="682910" y="28"/>
                  </a:moveTo>
                  <a:cubicBezTo>
                    <a:pt x="1053629" y="-3303"/>
                    <a:pt x="1360598" y="287154"/>
                    <a:pt x="1377747" y="657491"/>
                  </a:cubicBezTo>
                  <a:lnTo>
                    <a:pt x="1120857" y="669387"/>
                  </a:lnTo>
                  <a:cubicBezTo>
                    <a:pt x="1110105" y="437201"/>
                    <a:pt x="917648" y="255096"/>
                    <a:pt x="685222" y="257184"/>
                  </a:cubicBezTo>
                  <a:cubicBezTo>
                    <a:pt x="452796" y="259273"/>
                    <a:pt x="263643" y="444807"/>
                    <a:pt x="257065" y="677149"/>
                  </a:cubicBezTo>
                  <a:lnTo>
                    <a:pt x="0" y="669871"/>
                  </a:lnTo>
                  <a:cubicBezTo>
                    <a:pt x="10492" y="299286"/>
                    <a:pt x="312192" y="3359"/>
                    <a:pt x="682910" y="28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D6CC0240-DB99-46D3-84EE-2C1D1B632219}"/>
                </a:ext>
              </a:extLst>
            </p:cNvPr>
            <p:cNvSpPr/>
            <p:nvPr/>
          </p:nvSpPr>
          <p:spPr>
            <a:xfrm>
              <a:off x="3774377" y="1952437"/>
              <a:ext cx="1362031" cy="1436393"/>
            </a:xfrm>
            <a:custGeom>
              <a:avLst/>
              <a:gdLst>
                <a:gd name="connsiteX0" fmla="*/ 54396 w 1362031"/>
                <a:gd name="connsiteY0" fmla="*/ 0 h 1436393"/>
                <a:gd name="connsiteX1" fmla="*/ 234010 w 1362031"/>
                <a:gd name="connsiteY1" fmla="*/ 76416 h 1436393"/>
                <a:gd name="connsiteX2" fmla="*/ 378949 w 1362031"/>
                <a:gd name="connsiteY2" fmla="*/ 647031 h 1436393"/>
                <a:gd name="connsiteX3" fmla="*/ 446154 w 1362031"/>
                <a:gd name="connsiteY3" fmla="*/ 691854 h 1436393"/>
                <a:gd name="connsiteX4" fmla="*/ 485428 w 1362031"/>
                <a:gd name="connsiteY4" fmla="*/ 709542 h 1436393"/>
                <a:gd name="connsiteX5" fmla="*/ 490838 w 1362031"/>
                <a:gd name="connsiteY5" fmla="*/ 726970 h 1436393"/>
                <a:gd name="connsiteX6" fmla="*/ 681015 w 1362031"/>
                <a:gd name="connsiteY6" fmla="*/ 853028 h 1436393"/>
                <a:gd name="connsiteX7" fmla="*/ 871193 w 1362031"/>
                <a:gd name="connsiteY7" fmla="*/ 726970 h 1436393"/>
                <a:gd name="connsiteX8" fmla="*/ 876509 w 1362031"/>
                <a:gd name="connsiteY8" fmla="*/ 709843 h 1436393"/>
                <a:gd name="connsiteX9" fmla="*/ 898616 w 1362031"/>
                <a:gd name="connsiteY9" fmla="*/ 700936 h 1436393"/>
                <a:gd name="connsiteX10" fmla="*/ 967565 w 1362031"/>
                <a:gd name="connsiteY10" fmla="*/ 658846 h 1436393"/>
                <a:gd name="connsiteX11" fmla="*/ 1135286 w 1362031"/>
                <a:gd name="connsiteY11" fmla="*/ 94507 h 1436393"/>
                <a:gd name="connsiteX12" fmla="*/ 1317820 w 1362031"/>
                <a:gd name="connsiteY12" fmla="*/ 25361 h 1436393"/>
                <a:gd name="connsiteX13" fmla="*/ 1082706 w 1362031"/>
                <a:gd name="connsiteY13" fmla="*/ 816460 h 1436393"/>
                <a:gd name="connsiteX14" fmla="*/ 986052 w 1362031"/>
                <a:gd name="connsiteY14" fmla="*/ 875462 h 1436393"/>
                <a:gd name="connsiteX15" fmla="*/ 977237 w 1362031"/>
                <a:gd name="connsiteY15" fmla="*/ 879014 h 1436393"/>
                <a:gd name="connsiteX16" fmla="*/ 983361 w 1362031"/>
                <a:gd name="connsiteY16" fmla="*/ 939764 h 1436393"/>
                <a:gd name="connsiteX17" fmla="*/ 983361 w 1362031"/>
                <a:gd name="connsiteY17" fmla="*/ 1436393 h 1436393"/>
                <a:gd name="connsiteX18" fmla="*/ 378665 w 1362031"/>
                <a:gd name="connsiteY18" fmla="*/ 1436393 h 1436393"/>
                <a:gd name="connsiteX19" fmla="*/ 378665 w 1362031"/>
                <a:gd name="connsiteY19" fmla="*/ 939764 h 1436393"/>
                <a:gd name="connsiteX20" fmla="*/ 384808 w 1362031"/>
                <a:gd name="connsiteY20" fmla="*/ 878831 h 1436393"/>
                <a:gd name="connsiteX21" fmla="*/ 385142 w 1362031"/>
                <a:gd name="connsiteY21" fmla="*/ 877754 h 1436393"/>
                <a:gd name="connsiteX22" fmla="*/ 351783 w 1362031"/>
                <a:gd name="connsiteY22" fmla="*/ 862731 h 1436393"/>
                <a:gd name="connsiteX23" fmla="*/ 257574 w 1362031"/>
                <a:gd name="connsiteY23" fmla="*/ 799897 h 1436393"/>
                <a:gd name="connsiteX24" fmla="*/ 54396 w 1362031"/>
                <a:gd name="connsiteY24" fmla="*/ 0 h 1436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362031" h="1436393">
                  <a:moveTo>
                    <a:pt x="54396" y="0"/>
                  </a:moveTo>
                  <a:lnTo>
                    <a:pt x="234010" y="76416"/>
                  </a:lnTo>
                  <a:cubicBezTo>
                    <a:pt x="148432" y="277567"/>
                    <a:pt x="207751" y="511103"/>
                    <a:pt x="378949" y="647031"/>
                  </a:cubicBezTo>
                  <a:cubicBezTo>
                    <a:pt x="400349" y="664022"/>
                    <a:pt x="422838" y="678965"/>
                    <a:pt x="446154" y="691854"/>
                  </a:cubicBezTo>
                  <a:lnTo>
                    <a:pt x="485428" y="709542"/>
                  </a:lnTo>
                  <a:lnTo>
                    <a:pt x="490838" y="726970"/>
                  </a:lnTo>
                  <a:cubicBezTo>
                    <a:pt x="522171" y="801049"/>
                    <a:pt x="595523" y="853028"/>
                    <a:pt x="681015" y="853028"/>
                  </a:cubicBezTo>
                  <a:cubicBezTo>
                    <a:pt x="766508" y="853028"/>
                    <a:pt x="839860" y="801049"/>
                    <a:pt x="871193" y="726970"/>
                  </a:cubicBezTo>
                  <a:lnTo>
                    <a:pt x="876509" y="709843"/>
                  </a:lnTo>
                  <a:lnTo>
                    <a:pt x="898616" y="700936"/>
                  </a:lnTo>
                  <a:cubicBezTo>
                    <a:pt x="922430" y="688993"/>
                    <a:pt x="945501" y="674965"/>
                    <a:pt x="967565" y="658846"/>
                  </a:cubicBezTo>
                  <a:cubicBezTo>
                    <a:pt x="1144080" y="529897"/>
                    <a:pt x="1212723" y="298930"/>
                    <a:pt x="1135286" y="94507"/>
                  </a:cubicBezTo>
                  <a:lnTo>
                    <a:pt x="1317820" y="25361"/>
                  </a:lnTo>
                  <a:cubicBezTo>
                    <a:pt x="1426373" y="311924"/>
                    <a:pt x="1330148" y="635698"/>
                    <a:pt x="1082706" y="816460"/>
                  </a:cubicBezTo>
                  <a:cubicBezTo>
                    <a:pt x="1051776" y="839055"/>
                    <a:pt x="1019436" y="858720"/>
                    <a:pt x="986052" y="875462"/>
                  </a:cubicBezTo>
                  <a:lnTo>
                    <a:pt x="977237" y="879014"/>
                  </a:lnTo>
                  <a:lnTo>
                    <a:pt x="983361" y="939764"/>
                  </a:lnTo>
                  <a:lnTo>
                    <a:pt x="983361" y="1436393"/>
                  </a:lnTo>
                  <a:lnTo>
                    <a:pt x="378665" y="1436393"/>
                  </a:lnTo>
                  <a:lnTo>
                    <a:pt x="378665" y="939764"/>
                  </a:lnTo>
                  <a:cubicBezTo>
                    <a:pt x="378665" y="918892"/>
                    <a:pt x="380780" y="898513"/>
                    <a:pt x="384808" y="878831"/>
                  </a:cubicBezTo>
                  <a:lnTo>
                    <a:pt x="385142" y="877754"/>
                  </a:lnTo>
                  <a:lnTo>
                    <a:pt x="351783" y="862731"/>
                  </a:lnTo>
                  <a:cubicBezTo>
                    <a:pt x="319098" y="844663"/>
                    <a:pt x="287573" y="823716"/>
                    <a:pt x="257574" y="799897"/>
                  </a:cubicBezTo>
                  <a:cubicBezTo>
                    <a:pt x="17586" y="609351"/>
                    <a:pt x="-65569" y="281976"/>
                    <a:pt x="54396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AC7D3C51-6459-4B90-A3C5-0E5301B2186B}"/>
                </a:ext>
              </a:extLst>
            </p:cNvPr>
            <p:cNvGrpSpPr/>
            <p:nvPr/>
          </p:nvGrpSpPr>
          <p:grpSpPr>
            <a:xfrm>
              <a:off x="3945519" y="1763998"/>
              <a:ext cx="1033788" cy="981044"/>
              <a:chOff x="909751" y="1758422"/>
              <a:chExt cx="942337" cy="894260"/>
            </a:xfrm>
          </p:grpSpPr>
          <p:sp>
            <p:nvSpPr>
              <p:cNvPr id="111" name="星: 24 pt 110">
                <a:extLst>
                  <a:ext uri="{FF2B5EF4-FFF2-40B4-BE49-F238E27FC236}">
                    <a16:creationId xmlns:a16="http://schemas.microsoft.com/office/drawing/2014/main" id="{A66EE089-F309-4443-9002-9A98FE5DDD67}"/>
                  </a:ext>
                </a:extLst>
              </p:cNvPr>
              <p:cNvSpPr/>
              <p:nvPr/>
            </p:nvSpPr>
            <p:spPr>
              <a:xfrm>
                <a:off x="959271" y="1758422"/>
                <a:ext cx="822386" cy="822386"/>
              </a:xfrm>
              <a:prstGeom prst="star24">
                <a:avLst>
                  <a:gd name="adj" fmla="val 42954"/>
                </a:avLst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" name="楕円 111">
                <a:extLst>
                  <a:ext uri="{FF2B5EF4-FFF2-40B4-BE49-F238E27FC236}">
                    <a16:creationId xmlns:a16="http://schemas.microsoft.com/office/drawing/2014/main" id="{911B63E4-FA0D-4646-83D7-C2FC1234A434}"/>
                  </a:ext>
                </a:extLst>
              </p:cNvPr>
              <p:cNvSpPr/>
              <p:nvPr/>
            </p:nvSpPr>
            <p:spPr>
              <a:xfrm rot="20700000">
                <a:off x="909751" y="2192319"/>
                <a:ext cx="209108" cy="255746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楕円 112">
                <a:extLst>
                  <a:ext uri="{FF2B5EF4-FFF2-40B4-BE49-F238E27FC236}">
                    <a16:creationId xmlns:a16="http://schemas.microsoft.com/office/drawing/2014/main" id="{4783FF18-2A38-4B57-9C5E-6AF9B12E64AD}"/>
                  </a:ext>
                </a:extLst>
              </p:cNvPr>
              <p:cNvSpPr/>
              <p:nvPr/>
            </p:nvSpPr>
            <p:spPr>
              <a:xfrm rot="20700000">
                <a:off x="947777" y="2238826"/>
                <a:ext cx="133058" cy="16273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楕円 113">
                <a:extLst>
                  <a:ext uri="{FF2B5EF4-FFF2-40B4-BE49-F238E27FC236}">
                    <a16:creationId xmlns:a16="http://schemas.microsoft.com/office/drawing/2014/main" id="{5C81587E-82D8-4F04-AB4E-35CA882B947B}"/>
                  </a:ext>
                </a:extLst>
              </p:cNvPr>
              <p:cNvSpPr/>
              <p:nvPr/>
            </p:nvSpPr>
            <p:spPr>
              <a:xfrm rot="900000" flipH="1">
                <a:off x="1642980" y="2192319"/>
                <a:ext cx="209108" cy="255746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楕円 114">
                <a:extLst>
                  <a:ext uri="{FF2B5EF4-FFF2-40B4-BE49-F238E27FC236}">
                    <a16:creationId xmlns:a16="http://schemas.microsoft.com/office/drawing/2014/main" id="{E71CE887-ABCD-43BE-B00E-1378ECC1519B}"/>
                  </a:ext>
                </a:extLst>
              </p:cNvPr>
              <p:cNvSpPr/>
              <p:nvPr/>
            </p:nvSpPr>
            <p:spPr>
              <a:xfrm rot="900000" flipH="1">
                <a:off x="1681004" y="2238826"/>
                <a:ext cx="133058" cy="16273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楕円 115">
                <a:extLst>
                  <a:ext uri="{FF2B5EF4-FFF2-40B4-BE49-F238E27FC236}">
                    <a16:creationId xmlns:a16="http://schemas.microsoft.com/office/drawing/2014/main" id="{382045BE-5ACC-401D-918D-47DBB90F42FE}"/>
                  </a:ext>
                </a:extLst>
              </p:cNvPr>
              <p:cNvSpPr/>
              <p:nvPr/>
            </p:nvSpPr>
            <p:spPr>
              <a:xfrm>
                <a:off x="1016935" y="1885950"/>
                <a:ext cx="718996" cy="766732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楕円 116">
                <a:extLst>
                  <a:ext uri="{FF2B5EF4-FFF2-40B4-BE49-F238E27FC236}">
                    <a16:creationId xmlns:a16="http://schemas.microsoft.com/office/drawing/2014/main" id="{25308E5B-2779-4F80-BB6F-58A48B36717F}"/>
                  </a:ext>
                </a:extLst>
              </p:cNvPr>
              <p:cNvSpPr/>
              <p:nvPr/>
            </p:nvSpPr>
            <p:spPr>
              <a:xfrm>
                <a:off x="1158472" y="2342144"/>
                <a:ext cx="416010" cy="262944"/>
              </a:xfrm>
              <a:prstGeom prst="ellipse">
                <a:avLst/>
              </a:prstGeom>
              <a:solidFill>
                <a:srgbClr val="FF0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77DA2769-3373-4370-93E0-32FB1D56DD2A}"/>
                  </a:ext>
                </a:extLst>
              </p:cNvPr>
              <p:cNvSpPr/>
              <p:nvPr/>
            </p:nvSpPr>
            <p:spPr>
              <a:xfrm>
                <a:off x="1299309" y="2210581"/>
                <a:ext cx="131822" cy="93790"/>
              </a:xfrm>
              <a:custGeom>
                <a:avLst/>
                <a:gdLst>
                  <a:gd name="connsiteX0" fmla="*/ 85800 w 317560"/>
                  <a:gd name="connsiteY0" fmla="*/ 0 h 159844"/>
                  <a:gd name="connsiteX1" fmla="*/ 96976 w 317560"/>
                  <a:gd name="connsiteY1" fmla="*/ 2803 h 159844"/>
                  <a:gd name="connsiteX2" fmla="*/ 158780 w 317560"/>
                  <a:gd name="connsiteY2" fmla="*/ 7444 h 159844"/>
                  <a:gd name="connsiteX3" fmla="*/ 220584 w 317560"/>
                  <a:gd name="connsiteY3" fmla="*/ 2803 h 159844"/>
                  <a:gd name="connsiteX4" fmla="*/ 225793 w 317560"/>
                  <a:gd name="connsiteY4" fmla="*/ 1497 h 159844"/>
                  <a:gd name="connsiteX5" fmla="*/ 268445 w 317560"/>
                  <a:gd name="connsiteY5" fmla="*/ 28790 h 159844"/>
                  <a:gd name="connsiteX6" fmla="*/ 317560 w 317560"/>
                  <a:gd name="connsiteY6" fmla="*/ 100786 h 159844"/>
                  <a:gd name="connsiteX7" fmla="*/ 158780 w 317560"/>
                  <a:gd name="connsiteY7" fmla="*/ 159844 h 159844"/>
                  <a:gd name="connsiteX8" fmla="*/ 0 w 317560"/>
                  <a:gd name="connsiteY8" fmla="*/ 100786 h 159844"/>
                  <a:gd name="connsiteX9" fmla="*/ 43897 w 317560"/>
                  <a:gd name="connsiteY9" fmla="*/ 28790 h 159844"/>
                  <a:gd name="connsiteX0" fmla="*/ 158780 w 317560"/>
                  <a:gd name="connsiteY0" fmla="*/ 7444 h 159844"/>
                  <a:gd name="connsiteX1" fmla="*/ 220584 w 317560"/>
                  <a:gd name="connsiteY1" fmla="*/ 2803 h 159844"/>
                  <a:gd name="connsiteX2" fmla="*/ 225793 w 317560"/>
                  <a:gd name="connsiteY2" fmla="*/ 1497 h 159844"/>
                  <a:gd name="connsiteX3" fmla="*/ 268445 w 317560"/>
                  <a:gd name="connsiteY3" fmla="*/ 28790 h 159844"/>
                  <a:gd name="connsiteX4" fmla="*/ 317560 w 317560"/>
                  <a:gd name="connsiteY4" fmla="*/ 100786 h 159844"/>
                  <a:gd name="connsiteX5" fmla="*/ 158780 w 317560"/>
                  <a:gd name="connsiteY5" fmla="*/ 159844 h 159844"/>
                  <a:gd name="connsiteX6" fmla="*/ 0 w 317560"/>
                  <a:gd name="connsiteY6" fmla="*/ 100786 h 159844"/>
                  <a:gd name="connsiteX7" fmla="*/ 43897 w 317560"/>
                  <a:gd name="connsiteY7" fmla="*/ 28790 h 159844"/>
                  <a:gd name="connsiteX8" fmla="*/ 85800 w 317560"/>
                  <a:gd name="connsiteY8" fmla="*/ 0 h 159844"/>
                  <a:gd name="connsiteX9" fmla="*/ 96976 w 317560"/>
                  <a:gd name="connsiteY9" fmla="*/ 2803 h 159844"/>
                  <a:gd name="connsiteX10" fmla="*/ 250220 w 317560"/>
                  <a:gd name="connsiteY10" fmla="*/ 98884 h 159844"/>
                  <a:gd name="connsiteX0" fmla="*/ 158780 w 317560"/>
                  <a:gd name="connsiteY0" fmla="*/ 7444 h 159844"/>
                  <a:gd name="connsiteX1" fmla="*/ 220584 w 317560"/>
                  <a:gd name="connsiteY1" fmla="*/ 2803 h 159844"/>
                  <a:gd name="connsiteX2" fmla="*/ 225793 w 317560"/>
                  <a:gd name="connsiteY2" fmla="*/ 1497 h 159844"/>
                  <a:gd name="connsiteX3" fmla="*/ 268445 w 317560"/>
                  <a:gd name="connsiteY3" fmla="*/ 28790 h 159844"/>
                  <a:gd name="connsiteX4" fmla="*/ 317560 w 317560"/>
                  <a:gd name="connsiteY4" fmla="*/ 100786 h 159844"/>
                  <a:gd name="connsiteX5" fmla="*/ 158780 w 317560"/>
                  <a:gd name="connsiteY5" fmla="*/ 159844 h 159844"/>
                  <a:gd name="connsiteX6" fmla="*/ 0 w 317560"/>
                  <a:gd name="connsiteY6" fmla="*/ 100786 h 159844"/>
                  <a:gd name="connsiteX7" fmla="*/ 43897 w 317560"/>
                  <a:gd name="connsiteY7" fmla="*/ 28790 h 159844"/>
                  <a:gd name="connsiteX8" fmla="*/ 85800 w 317560"/>
                  <a:gd name="connsiteY8" fmla="*/ 0 h 159844"/>
                  <a:gd name="connsiteX9" fmla="*/ 96976 w 317560"/>
                  <a:gd name="connsiteY9" fmla="*/ 2803 h 159844"/>
                  <a:gd name="connsiteX0" fmla="*/ 220584 w 317560"/>
                  <a:gd name="connsiteY0" fmla="*/ 2803 h 159844"/>
                  <a:gd name="connsiteX1" fmla="*/ 225793 w 317560"/>
                  <a:gd name="connsiteY1" fmla="*/ 1497 h 159844"/>
                  <a:gd name="connsiteX2" fmla="*/ 268445 w 317560"/>
                  <a:gd name="connsiteY2" fmla="*/ 28790 h 159844"/>
                  <a:gd name="connsiteX3" fmla="*/ 317560 w 317560"/>
                  <a:gd name="connsiteY3" fmla="*/ 100786 h 159844"/>
                  <a:gd name="connsiteX4" fmla="*/ 158780 w 317560"/>
                  <a:gd name="connsiteY4" fmla="*/ 159844 h 159844"/>
                  <a:gd name="connsiteX5" fmla="*/ 0 w 317560"/>
                  <a:gd name="connsiteY5" fmla="*/ 100786 h 159844"/>
                  <a:gd name="connsiteX6" fmla="*/ 43897 w 317560"/>
                  <a:gd name="connsiteY6" fmla="*/ 28790 h 159844"/>
                  <a:gd name="connsiteX7" fmla="*/ 85800 w 317560"/>
                  <a:gd name="connsiteY7" fmla="*/ 0 h 159844"/>
                  <a:gd name="connsiteX8" fmla="*/ 96976 w 317560"/>
                  <a:gd name="connsiteY8" fmla="*/ 2803 h 159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7560" h="159844">
                    <a:moveTo>
                      <a:pt x="220584" y="2803"/>
                    </a:moveTo>
                    <a:lnTo>
                      <a:pt x="225793" y="1497"/>
                    </a:lnTo>
                    <a:lnTo>
                      <a:pt x="268445" y="28790"/>
                    </a:lnTo>
                    <a:cubicBezTo>
                      <a:pt x="298483" y="54595"/>
                      <a:pt x="317560" y="84477"/>
                      <a:pt x="317560" y="100786"/>
                    </a:cubicBezTo>
                    <a:cubicBezTo>
                      <a:pt x="317560" y="133403"/>
                      <a:pt x="246471" y="159844"/>
                      <a:pt x="158780" y="159844"/>
                    </a:cubicBezTo>
                    <a:cubicBezTo>
                      <a:pt x="71089" y="159844"/>
                      <a:pt x="0" y="133403"/>
                      <a:pt x="0" y="100786"/>
                    </a:cubicBezTo>
                    <a:cubicBezTo>
                      <a:pt x="0" y="84477"/>
                      <a:pt x="16468" y="54595"/>
                      <a:pt x="43897" y="28790"/>
                    </a:cubicBezTo>
                    <a:lnTo>
                      <a:pt x="85800" y="0"/>
                    </a:lnTo>
                    <a:lnTo>
                      <a:pt x="96976" y="2803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台形 118">
                <a:extLst>
                  <a:ext uri="{FF2B5EF4-FFF2-40B4-BE49-F238E27FC236}">
                    <a16:creationId xmlns:a16="http://schemas.microsoft.com/office/drawing/2014/main" id="{2DB7D4AB-F730-48F1-A97C-8336A4A5D3EE}"/>
                  </a:ext>
                </a:extLst>
              </p:cNvPr>
              <p:cNvSpPr/>
              <p:nvPr/>
            </p:nvSpPr>
            <p:spPr>
              <a:xfrm rot="17100000" flipH="1">
                <a:off x="1516511" y="1943793"/>
                <a:ext cx="45719" cy="182083"/>
              </a:xfrm>
              <a:prstGeom prst="trapezoid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210148AF-1C3D-4E17-A255-3B00A248C2C4}"/>
                  </a:ext>
                </a:extLst>
              </p:cNvPr>
              <p:cNvSpPr/>
              <p:nvPr/>
            </p:nvSpPr>
            <p:spPr>
              <a:xfrm>
                <a:off x="1186272" y="2465970"/>
                <a:ext cx="360410" cy="139119"/>
              </a:xfrm>
              <a:custGeom>
                <a:avLst/>
                <a:gdLst>
                  <a:gd name="connsiteX0" fmla="*/ 180205 w 360410"/>
                  <a:gd name="connsiteY0" fmla="*/ 0 h 139119"/>
                  <a:gd name="connsiteX1" fmla="*/ 327287 w 360410"/>
                  <a:gd name="connsiteY1" fmla="*/ 38507 h 139119"/>
                  <a:gd name="connsiteX2" fmla="*/ 360410 w 360410"/>
                  <a:gd name="connsiteY2" fmla="*/ 69560 h 139119"/>
                  <a:gd name="connsiteX3" fmla="*/ 327287 w 360410"/>
                  <a:gd name="connsiteY3" fmla="*/ 100612 h 139119"/>
                  <a:gd name="connsiteX4" fmla="*/ 180205 w 360410"/>
                  <a:gd name="connsiteY4" fmla="*/ 139119 h 139119"/>
                  <a:gd name="connsiteX5" fmla="*/ 33123 w 360410"/>
                  <a:gd name="connsiteY5" fmla="*/ 100612 h 139119"/>
                  <a:gd name="connsiteX6" fmla="*/ 0 w 360410"/>
                  <a:gd name="connsiteY6" fmla="*/ 69560 h 139119"/>
                  <a:gd name="connsiteX7" fmla="*/ 33123 w 360410"/>
                  <a:gd name="connsiteY7" fmla="*/ 38507 h 139119"/>
                  <a:gd name="connsiteX8" fmla="*/ 180205 w 360410"/>
                  <a:gd name="connsiteY8" fmla="*/ 0 h 1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0410" h="139119">
                    <a:moveTo>
                      <a:pt x="180205" y="0"/>
                    </a:moveTo>
                    <a:cubicBezTo>
                      <a:pt x="237644" y="0"/>
                      <a:pt x="289645" y="14716"/>
                      <a:pt x="327287" y="38507"/>
                    </a:cubicBezTo>
                    <a:lnTo>
                      <a:pt x="360410" y="69560"/>
                    </a:lnTo>
                    <a:lnTo>
                      <a:pt x="327287" y="100612"/>
                    </a:lnTo>
                    <a:cubicBezTo>
                      <a:pt x="289645" y="124404"/>
                      <a:pt x="237644" y="139119"/>
                      <a:pt x="180205" y="139119"/>
                    </a:cubicBezTo>
                    <a:cubicBezTo>
                      <a:pt x="122766" y="139119"/>
                      <a:pt x="70765" y="124404"/>
                      <a:pt x="33123" y="100612"/>
                    </a:cubicBezTo>
                    <a:lnTo>
                      <a:pt x="0" y="69560"/>
                    </a:lnTo>
                    <a:lnTo>
                      <a:pt x="33123" y="38507"/>
                    </a:lnTo>
                    <a:cubicBezTo>
                      <a:pt x="70765" y="14716"/>
                      <a:pt x="122766" y="0"/>
                      <a:pt x="180205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台形 120">
                <a:extLst>
                  <a:ext uri="{FF2B5EF4-FFF2-40B4-BE49-F238E27FC236}">
                    <a16:creationId xmlns:a16="http://schemas.microsoft.com/office/drawing/2014/main" id="{9DB14C8C-772E-4558-A786-467F5A0115C4}"/>
                  </a:ext>
                </a:extLst>
              </p:cNvPr>
              <p:cNvSpPr/>
              <p:nvPr/>
            </p:nvSpPr>
            <p:spPr>
              <a:xfrm rot="4500000">
                <a:off x="1183712" y="1943795"/>
                <a:ext cx="45719" cy="182083"/>
              </a:xfrm>
              <a:prstGeom prst="trapezoid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乗算記号 121">
                <a:extLst>
                  <a:ext uri="{FF2B5EF4-FFF2-40B4-BE49-F238E27FC236}">
                    <a16:creationId xmlns:a16="http://schemas.microsoft.com/office/drawing/2014/main" id="{6EA8C015-09DD-435C-B73F-2BC68DD1C708}"/>
                  </a:ext>
                </a:extLst>
              </p:cNvPr>
              <p:cNvSpPr/>
              <p:nvPr/>
            </p:nvSpPr>
            <p:spPr>
              <a:xfrm>
                <a:off x="1095879" y="2084440"/>
                <a:ext cx="195264" cy="195264"/>
              </a:xfrm>
              <a:prstGeom prst="mathMultiply">
                <a:avLst>
                  <a:gd name="adj1" fmla="val 11325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乗算記号 122">
                <a:extLst>
                  <a:ext uri="{FF2B5EF4-FFF2-40B4-BE49-F238E27FC236}">
                    <a16:creationId xmlns:a16="http://schemas.microsoft.com/office/drawing/2014/main" id="{222F079B-FCB7-4B7D-BC1E-F3C2C5F9C6BC}"/>
                  </a:ext>
                </a:extLst>
              </p:cNvPr>
              <p:cNvSpPr/>
              <p:nvPr/>
            </p:nvSpPr>
            <p:spPr>
              <a:xfrm>
                <a:off x="1454034" y="2084440"/>
                <a:ext cx="195264" cy="195264"/>
              </a:xfrm>
              <a:prstGeom prst="mathMultiply">
                <a:avLst>
                  <a:gd name="adj1" fmla="val 11325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9" name="楕円 1">
              <a:extLst>
                <a:ext uri="{FF2B5EF4-FFF2-40B4-BE49-F238E27FC236}">
                  <a16:creationId xmlns:a16="http://schemas.microsoft.com/office/drawing/2014/main" id="{40058C66-0FD2-47EE-AC4B-1D6487B8043B}"/>
                </a:ext>
              </a:extLst>
            </p:cNvPr>
            <p:cNvSpPr/>
            <p:nvPr/>
          </p:nvSpPr>
          <p:spPr>
            <a:xfrm flipH="1">
              <a:off x="4766184" y="2122595"/>
              <a:ext cx="126904" cy="207106"/>
            </a:xfrm>
            <a:custGeom>
              <a:avLst/>
              <a:gdLst>
                <a:gd name="connsiteX0" fmla="*/ 0 w 1326245"/>
                <a:gd name="connsiteY0" fmla="*/ 663123 h 1326245"/>
                <a:gd name="connsiteX1" fmla="*/ 663123 w 1326245"/>
                <a:gd name="connsiteY1" fmla="*/ 0 h 1326245"/>
                <a:gd name="connsiteX2" fmla="*/ 1326246 w 1326245"/>
                <a:gd name="connsiteY2" fmla="*/ 663123 h 1326245"/>
                <a:gd name="connsiteX3" fmla="*/ 663123 w 1326245"/>
                <a:gd name="connsiteY3" fmla="*/ 1326246 h 1326245"/>
                <a:gd name="connsiteX4" fmla="*/ 0 w 1326245"/>
                <a:gd name="connsiteY4" fmla="*/ 663123 h 1326245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6246" h="2164446">
                  <a:moveTo>
                    <a:pt x="0" y="1501323"/>
                  </a:moveTo>
                  <a:cubicBezTo>
                    <a:pt x="0" y="1135090"/>
                    <a:pt x="334990" y="400050"/>
                    <a:pt x="663123" y="0"/>
                  </a:cubicBezTo>
                  <a:cubicBezTo>
                    <a:pt x="972206" y="381000"/>
                    <a:pt x="1326246" y="1135090"/>
                    <a:pt x="1326246" y="1501323"/>
                  </a:cubicBezTo>
                  <a:cubicBezTo>
                    <a:pt x="1326246" y="1867556"/>
                    <a:pt x="1029356" y="2164446"/>
                    <a:pt x="663123" y="2164446"/>
                  </a:cubicBezTo>
                  <a:cubicBezTo>
                    <a:pt x="296890" y="2164446"/>
                    <a:pt x="0" y="1867556"/>
                    <a:pt x="0" y="1501323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00" name="楕円 1">
              <a:extLst>
                <a:ext uri="{FF2B5EF4-FFF2-40B4-BE49-F238E27FC236}">
                  <a16:creationId xmlns:a16="http://schemas.microsoft.com/office/drawing/2014/main" id="{24D42B7F-14B7-4166-8340-752323B3A374}"/>
                </a:ext>
              </a:extLst>
            </p:cNvPr>
            <p:cNvSpPr/>
            <p:nvPr/>
          </p:nvSpPr>
          <p:spPr>
            <a:xfrm flipH="1">
              <a:off x="4065144" y="2351195"/>
              <a:ext cx="126904" cy="207106"/>
            </a:xfrm>
            <a:custGeom>
              <a:avLst/>
              <a:gdLst>
                <a:gd name="connsiteX0" fmla="*/ 0 w 1326245"/>
                <a:gd name="connsiteY0" fmla="*/ 663123 h 1326245"/>
                <a:gd name="connsiteX1" fmla="*/ 663123 w 1326245"/>
                <a:gd name="connsiteY1" fmla="*/ 0 h 1326245"/>
                <a:gd name="connsiteX2" fmla="*/ 1326246 w 1326245"/>
                <a:gd name="connsiteY2" fmla="*/ 663123 h 1326245"/>
                <a:gd name="connsiteX3" fmla="*/ 663123 w 1326245"/>
                <a:gd name="connsiteY3" fmla="*/ 1326246 h 1326245"/>
                <a:gd name="connsiteX4" fmla="*/ 0 w 1326245"/>
                <a:gd name="connsiteY4" fmla="*/ 663123 h 1326245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6246" h="2164446">
                  <a:moveTo>
                    <a:pt x="0" y="1501323"/>
                  </a:moveTo>
                  <a:cubicBezTo>
                    <a:pt x="0" y="1135090"/>
                    <a:pt x="334990" y="400050"/>
                    <a:pt x="663123" y="0"/>
                  </a:cubicBezTo>
                  <a:cubicBezTo>
                    <a:pt x="972206" y="381000"/>
                    <a:pt x="1326246" y="1135090"/>
                    <a:pt x="1326246" y="1501323"/>
                  </a:cubicBezTo>
                  <a:cubicBezTo>
                    <a:pt x="1326246" y="1867556"/>
                    <a:pt x="1029356" y="2164446"/>
                    <a:pt x="663123" y="2164446"/>
                  </a:cubicBezTo>
                  <a:cubicBezTo>
                    <a:pt x="296890" y="2164446"/>
                    <a:pt x="0" y="1867556"/>
                    <a:pt x="0" y="1501323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C4DAF111-6682-43BA-BD01-970B02F6176C}"/>
                </a:ext>
              </a:extLst>
            </p:cNvPr>
            <p:cNvGrpSpPr/>
            <p:nvPr/>
          </p:nvGrpSpPr>
          <p:grpSpPr>
            <a:xfrm>
              <a:off x="3513027" y="28095"/>
              <a:ext cx="1880560" cy="1891910"/>
              <a:chOff x="1103554" y="4346359"/>
              <a:chExt cx="1880560" cy="2376126"/>
            </a:xfrm>
          </p:grpSpPr>
          <p:sp>
            <p:nvSpPr>
              <p:cNvPr id="103" name="円柱 102">
                <a:extLst>
                  <a:ext uri="{FF2B5EF4-FFF2-40B4-BE49-F238E27FC236}">
                    <a16:creationId xmlns:a16="http://schemas.microsoft.com/office/drawing/2014/main" id="{BC62A7E3-2F1F-42F1-B060-167F29DCE56D}"/>
                  </a:ext>
                </a:extLst>
              </p:cNvPr>
              <p:cNvSpPr/>
              <p:nvPr/>
            </p:nvSpPr>
            <p:spPr>
              <a:xfrm>
                <a:off x="1103554" y="5815109"/>
                <a:ext cx="1880560" cy="907376"/>
              </a:xfrm>
              <a:prstGeom prst="can">
                <a:avLst>
                  <a:gd name="adj" fmla="val 38402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円柱 103">
                <a:extLst>
                  <a:ext uri="{FF2B5EF4-FFF2-40B4-BE49-F238E27FC236}">
                    <a16:creationId xmlns:a16="http://schemas.microsoft.com/office/drawing/2014/main" id="{A2366389-9D41-4DF6-8B77-A4F8F0557ABC}"/>
                  </a:ext>
                </a:extLst>
              </p:cNvPr>
              <p:cNvSpPr/>
              <p:nvPr/>
            </p:nvSpPr>
            <p:spPr>
              <a:xfrm rot="900000">
                <a:off x="1297803" y="5346383"/>
                <a:ext cx="1313556" cy="648821"/>
              </a:xfrm>
              <a:prstGeom prst="can">
                <a:avLst>
                  <a:gd name="adj" fmla="val 38402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円柱 104">
                <a:extLst>
                  <a:ext uri="{FF2B5EF4-FFF2-40B4-BE49-F238E27FC236}">
                    <a16:creationId xmlns:a16="http://schemas.microsoft.com/office/drawing/2014/main" id="{1AE6985C-0BED-4592-93B5-7E282715B5A8}"/>
                  </a:ext>
                </a:extLst>
              </p:cNvPr>
              <p:cNvSpPr/>
              <p:nvPr/>
            </p:nvSpPr>
            <p:spPr>
              <a:xfrm rot="20700000">
                <a:off x="1654212" y="4816626"/>
                <a:ext cx="1085163" cy="593060"/>
              </a:xfrm>
              <a:prstGeom prst="can">
                <a:avLst>
                  <a:gd name="adj" fmla="val 38402"/>
                </a:avLst>
              </a:prstGeom>
              <a:solidFill>
                <a:srgbClr val="FF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円柱 105">
                <a:extLst>
                  <a:ext uri="{FF2B5EF4-FFF2-40B4-BE49-F238E27FC236}">
                    <a16:creationId xmlns:a16="http://schemas.microsoft.com/office/drawing/2014/main" id="{920EE514-0A78-484D-BE2B-CF7BA4FB86C5}"/>
                  </a:ext>
                </a:extLst>
              </p:cNvPr>
              <p:cNvSpPr/>
              <p:nvPr/>
            </p:nvSpPr>
            <p:spPr>
              <a:xfrm rot="900000">
                <a:off x="1627080" y="4346359"/>
                <a:ext cx="854713" cy="504112"/>
              </a:xfrm>
              <a:prstGeom prst="can">
                <a:avLst>
                  <a:gd name="adj" fmla="val 38402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テキスト ボックス 106">
                <a:extLst>
                  <a:ext uri="{FF2B5EF4-FFF2-40B4-BE49-F238E27FC236}">
                    <a16:creationId xmlns:a16="http://schemas.microsoft.com/office/drawing/2014/main" id="{21E30CE2-4F9F-4591-BB46-69AABEC7D8C5}"/>
                  </a:ext>
                </a:extLst>
              </p:cNvPr>
              <p:cNvSpPr txBox="1"/>
              <p:nvPr/>
            </p:nvSpPr>
            <p:spPr>
              <a:xfrm>
                <a:off x="1560874" y="6233160"/>
                <a:ext cx="946106" cy="43808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ln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メイリオ" panose="020B0604030504040204" pitchFamily="50" charset="-128"/>
                  </a:rPr>
                  <a:t>10%</a:t>
                </a:r>
                <a:endParaRPr lang="ja-JP" altLang="en-US" b="1" dirty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8" name="テキスト ボックス 107">
                <a:extLst>
                  <a:ext uri="{FF2B5EF4-FFF2-40B4-BE49-F238E27FC236}">
                    <a16:creationId xmlns:a16="http://schemas.microsoft.com/office/drawing/2014/main" id="{FDE89FA0-7B67-4593-AE4C-7366FC7853C7}"/>
                  </a:ext>
                </a:extLst>
              </p:cNvPr>
              <p:cNvSpPr txBox="1"/>
              <p:nvPr/>
            </p:nvSpPr>
            <p:spPr>
              <a:xfrm rot="900000">
                <a:off x="1649294" y="5635096"/>
                <a:ext cx="533949" cy="313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ln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メイリオ" panose="020B0604030504040204" pitchFamily="50" charset="-128"/>
                  </a:rPr>
                  <a:t>8%</a:t>
                </a:r>
                <a:endParaRPr lang="ja-JP" altLang="en-US" b="1" dirty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9" name="テキスト ボックス 108">
                <a:extLst>
                  <a:ext uri="{FF2B5EF4-FFF2-40B4-BE49-F238E27FC236}">
                    <a16:creationId xmlns:a16="http://schemas.microsoft.com/office/drawing/2014/main" id="{56805EA1-0DE4-4FA4-9368-2993791C7D26}"/>
                  </a:ext>
                </a:extLst>
              </p:cNvPr>
              <p:cNvSpPr txBox="1"/>
              <p:nvPr/>
            </p:nvSpPr>
            <p:spPr>
              <a:xfrm rot="900000">
                <a:off x="1798104" y="4572973"/>
                <a:ext cx="442069" cy="23538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ln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メイリオ" panose="020B0604030504040204" pitchFamily="50" charset="-128"/>
                  </a:rPr>
                  <a:t>3%</a:t>
                </a:r>
                <a:endParaRPr lang="ja-JP" altLang="en-US" b="1" dirty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メイリオ" panose="020B0604030504040204" pitchFamily="50" charset="-128"/>
                </a:endParaRPr>
              </a:p>
            </p:txBody>
          </p:sp>
          <p:sp>
            <p:nvSpPr>
              <p:cNvPr id="110" name="テキスト ボックス 109">
                <a:extLst>
                  <a:ext uri="{FF2B5EF4-FFF2-40B4-BE49-F238E27FC236}">
                    <a16:creationId xmlns:a16="http://schemas.microsoft.com/office/drawing/2014/main" id="{A12914CF-BF6C-4A8E-B2A0-E1C084517546}"/>
                  </a:ext>
                </a:extLst>
              </p:cNvPr>
              <p:cNvSpPr txBox="1"/>
              <p:nvPr/>
            </p:nvSpPr>
            <p:spPr>
              <a:xfrm rot="20700000">
                <a:off x="1954094" y="5071216"/>
                <a:ext cx="533949" cy="313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ln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メイリオ" panose="020B0604030504040204" pitchFamily="50" charset="-128"/>
                  </a:rPr>
                  <a:t>5%</a:t>
                </a:r>
                <a:endParaRPr lang="ja-JP" altLang="en-US" b="1" dirty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102" name="楕円 1">
              <a:extLst>
                <a:ext uri="{FF2B5EF4-FFF2-40B4-BE49-F238E27FC236}">
                  <a16:creationId xmlns:a16="http://schemas.microsoft.com/office/drawing/2014/main" id="{88FD5533-4CA8-4BFD-82B9-8889F80A079A}"/>
                </a:ext>
              </a:extLst>
            </p:cNvPr>
            <p:cNvSpPr/>
            <p:nvPr/>
          </p:nvSpPr>
          <p:spPr>
            <a:xfrm flipH="1">
              <a:off x="4514724" y="1764455"/>
              <a:ext cx="126904" cy="207106"/>
            </a:xfrm>
            <a:custGeom>
              <a:avLst/>
              <a:gdLst>
                <a:gd name="connsiteX0" fmla="*/ 0 w 1326245"/>
                <a:gd name="connsiteY0" fmla="*/ 663123 h 1326245"/>
                <a:gd name="connsiteX1" fmla="*/ 663123 w 1326245"/>
                <a:gd name="connsiteY1" fmla="*/ 0 h 1326245"/>
                <a:gd name="connsiteX2" fmla="*/ 1326246 w 1326245"/>
                <a:gd name="connsiteY2" fmla="*/ 663123 h 1326245"/>
                <a:gd name="connsiteX3" fmla="*/ 663123 w 1326245"/>
                <a:gd name="connsiteY3" fmla="*/ 1326246 h 1326245"/>
                <a:gd name="connsiteX4" fmla="*/ 0 w 1326245"/>
                <a:gd name="connsiteY4" fmla="*/ 663123 h 1326245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6246" h="2164446">
                  <a:moveTo>
                    <a:pt x="0" y="1501323"/>
                  </a:moveTo>
                  <a:cubicBezTo>
                    <a:pt x="0" y="1135090"/>
                    <a:pt x="334990" y="400050"/>
                    <a:pt x="663123" y="0"/>
                  </a:cubicBezTo>
                  <a:cubicBezTo>
                    <a:pt x="972206" y="381000"/>
                    <a:pt x="1326246" y="1135090"/>
                    <a:pt x="1326246" y="1501323"/>
                  </a:cubicBezTo>
                  <a:cubicBezTo>
                    <a:pt x="1326246" y="1867556"/>
                    <a:pt x="1029356" y="2164446"/>
                    <a:pt x="663123" y="2164446"/>
                  </a:cubicBezTo>
                  <a:cubicBezTo>
                    <a:pt x="296890" y="2164446"/>
                    <a:pt x="0" y="1867556"/>
                    <a:pt x="0" y="1501323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3D6A6D1E-842E-4B15-A12A-4A1E638A7F1F}"/>
              </a:ext>
            </a:extLst>
          </p:cNvPr>
          <p:cNvGrpSpPr/>
          <p:nvPr/>
        </p:nvGrpSpPr>
        <p:grpSpPr>
          <a:xfrm>
            <a:off x="4376446" y="3610541"/>
            <a:ext cx="1286228" cy="2807992"/>
            <a:chOff x="5589477" y="28095"/>
            <a:chExt cx="1880560" cy="4105492"/>
          </a:xfrm>
        </p:grpSpPr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B9E8E34C-369A-41A8-A969-746755321218}"/>
                </a:ext>
              </a:extLst>
            </p:cNvPr>
            <p:cNvSpPr/>
            <p:nvPr/>
          </p:nvSpPr>
          <p:spPr>
            <a:xfrm>
              <a:off x="5826525" y="1730713"/>
              <a:ext cx="1495853" cy="2293361"/>
            </a:xfrm>
            <a:custGeom>
              <a:avLst/>
              <a:gdLst>
                <a:gd name="connsiteX0" fmla="*/ 55112 w 1495853"/>
                <a:gd name="connsiteY0" fmla="*/ 0 h 2293361"/>
                <a:gd name="connsiteX1" fmla="*/ 70206 w 1495853"/>
                <a:gd name="connsiteY1" fmla="*/ 6253 h 2293361"/>
                <a:gd name="connsiteX2" fmla="*/ 147421 w 1495853"/>
                <a:gd name="connsiteY2" fmla="*/ 83467 h 2293361"/>
                <a:gd name="connsiteX3" fmla="*/ 159591 w 1495853"/>
                <a:gd name="connsiteY3" fmla="*/ 84230 h 2293361"/>
                <a:gd name="connsiteX4" fmla="*/ 361356 w 1495853"/>
                <a:gd name="connsiteY4" fmla="*/ 138293 h 2293361"/>
                <a:gd name="connsiteX5" fmla="*/ 397149 w 1495853"/>
                <a:gd name="connsiteY5" fmla="*/ 200288 h 2293361"/>
                <a:gd name="connsiteX6" fmla="*/ 393039 w 1495853"/>
                <a:gd name="connsiteY6" fmla="*/ 215626 h 2293361"/>
                <a:gd name="connsiteX7" fmla="*/ 311595 w 1495853"/>
                <a:gd name="connsiteY7" fmla="*/ 262648 h 2293361"/>
                <a:gd name="connsiteX8" fmla="*/ 295951 w 1495853"/>
                <a:gd name="connsiteY8" fmla="*/ 258456 h 2293361"/>
                <a:gd name="connsiteX9" fmla="*/ 266487 w 1495853"/>
                <a:gd name="connsiteY9" fmla="*/ 314019 h 2293361"/>
                <a:gd name="connsiteX10" fmla="*/ 400567 w 1495853"/>
                <a:gd name="connsiteY10" fmla="*/ 890069 h 2293361"/>
                <a:gd name="connsiteX11" fmla="*/ 475834 w 1495853"/>
                <a:gd name="connsiteY11" fmla="*/ 944629 h 2293361"/>
                <a:gd name="connsiteX12" fmla="*/ 543294 w 1495853"/>
                <a:gd name="connsiteY12" fmla="*/ 976820 h 2293361"/>
                <a:gd name="connsiteX13" fmla="*/ 623617 w 1495853"/>
                <a:gd name="connsiteY13" fmla="*/ 922665 h 2293361"/>
                <a:gd name="connsiteX14" fmla="*/ 733890 w 1495853"/>
                <a:gd name="connsiteY14" fmla="*/ 900402 h 2293361"/>
                <a:gd name="connsiteX15" fmla="*/ 844163 w 1495853"/>
                <a:gd name="connsiteY15" fmla="*/ 922665 h 2293361"/>
                <a:gd name="connsiteX16" fmla="*/ 924325 w 1495853"/>
                <a:gd name="connsiteY16" fmla="*/ 976712 h 2293361"/>
                <a:gd name="connsiteX17" fmla="*/ 989350 w 1495853"/>
                <a:gd name="connsiteY17" fmla="*/ 946156 h 2293361"/>
                <a:gd name="connsiteX18" fmla="*/ 1064940 w 1495853"/>
                <a:gd name="connsiteY18" fmla="*/ 892044 h 2293361"/>
                <a:gd name="connsiteX19" fmla="*/ 1202443 w 1495853"/>
                <a:gd name="connsiteY19" fmla="*/ 316802 h 2293361"/>
                <a:gd name="connsiteX20" fmla="*/ 1173390 w 1495853"/>
                <a:gd name="connsiteY20" fmla="*/ 261217 h 2293361"/>
                <a:gd name="connsiteX21" fmla="*/ 1133798 w 1495853"/>
                <a:gd name="connsiteY21" fmla="*/ 256005 h 2293361"/>
                <a:gd name="connsiteX22" fmla="*/ 1102814 w 1495853"/>
                <a:gd name="connsiteY22" fmla="*/ 215626 h 2293361"/>
                <a:gd name="connsiteX23" fmla="*/ 1098704 w 1495853"/>
                <a:gd name="connsiteY23" fmla="*/ 200288 h 2293361"/>
                <a:gd name="connsiteX24" fmla="*/ 1134497 w 1495853"/>
                <a:gd name="connsiteY24" fmla="*/ 138293 h 2293361"/>
                <a:gd name="connsiteX25" fmla="*/ 1336263 w 1495853"/>
                <a:gd name="connsiteY25" fmla="*/ 84230 h 2293361"/>
                <a:gd name="connsiteX26" fmla="*/ 1348432 w 1495853"/>
                <a:gd name="connsiteY26" fmla="*/ 83467 h 2293361"/>
                <a:gd name="connsiteX27" fmla="*/ 1425648 w 1495853"/>
                <a:gd name="connsiteY27" fmla="*/ 6253 h 2293361"/>
                <a:gd name="connsiteX28" fmla="*/ 1440742 w 1495853"/>
                <a:gd name="connsiteY28" fmla="*/ 0 h 2293361"/>
                <a:gd name="connsiteX29" fmla="*/ 1455836 w 1495853"/>
                <a:gd name="connsiteY29" fmla="*/ 6252 h 2293361"/>
                <a:gd name="connsiteX30" fmla="*/ 1460572 w 1495853"/>
                <a:gd name="connsiteY30" fmla="*/ 10988 h 2293361"/>
                <a:gd name="connsiteX31" fmla="*/ 1460572 w 1495853"/>
                <a:gd name="connsiteY31" fmla="*/ 50648 h 2293361"/>
                <a:gd name="connsiteX32" fmla="*/ 1399271 w 1495853"/>
                <a:gd name="connsiteY32" fmla="*/ 111947 h 2293361"/>
                <a:gd name="connsiteX33" fmla="*/ 1459582 w 1495853"/>
                <a:gd name="connsiteY33" fmla="*/ 77127 h 2293361"/>
                <a:gd name="connsiteX34" fmla="*/ 1475781 w 1495853"/>
                <a:gd name="connsiteY34" fmla="*/ 74993 h 2293361"/>
                <a:gd name="connsiteX35" fmla="*/ 1488743 w 1495853"/>
                <a:gd name="connsiteY35" fmla="*/ 84940 h 2293361"/>
                <a:gd name="connsiteX36" fmla="*/ 1492092 w 1495853"/>
                <a:gd name="connsiteY36" fmla="*/ 90739 h 2293361"/>
                <a:gd name="connsiteX37" fmla="*/ 1481828 w 1495853"/>
                <a:gd name="connsiteY37" fmla="*/ 129048 h 2293361"/>
                <a:gd name="connsiteX38" fmla="*/ 1473980 w 1495853"/>
                <a:gd name="connsiteY38" fmla="*/ 133579 h 2293361"/>
                <a:gd name="connsiteX39" fmla="*/ 1482584 w 1495853"/>
                <a:gd name="connsiteY39" fmla="*/ 144791 h 2293361"/>
                <a:gd name="connsiteX40" fmla="*/ 1484317 w 1495853"/>
                <a:gd name="connsiteY40" fmla="*/ 151260 h 2293361"/>
                <a:gd name="connsiteX41" fmla="*/ 1464486 w 1495853"/>
                <a:gd name="connsiteY41" fmla="*/ 185607 h 2293361"/>
                <a:gd name="connsiteX42" fmla="*/ 1367071 w 1495853"/>
                <a:gd name="connsiteY42" fmla="*/ 211708 h 2293361"/>
                <a:gd name="connsiteX43" fmla="*/ 1365916 w 1495853"/>
                <a:gd name="connsiteY43" fmla="*/ 211556 h 2293361"/>
                <a:gd name="connsiteX44" fmla="*/ 1355346 w 1495853"/>
                <a:gd name="connsiteY44" fmla="*/ 216806 h 2293361"/>
                <a:gd name="connsiteX45" fmla="*/ 1330347 w 1495853"/>
                <a:gd name="connsiteY45" fmla="*/ 223505 h 2293361"/>
                <a:gd name="connsiteX46" fmla="*/ 1347934 w 1495853"/>
                <a:gd name="connsiteY46" fmla="*/ 257151 h 2293361"/>
                <a:gd name="connsiteX47" fmla="*/ 1167734 w 1495853"/>
                <a:gd name="connsiteY47" fmla="*/ 1011012 h 2293361"/>
                <a:gd name="connsiteX48" fmla="*/ 1068673 w 1495853"/>
                <a:gd name="connsiteY48" fmla="*/ 1081926 h 2293361"/>
                <a:gd name="connsiteX49" fmla="*/ 1006616 w 1495853"/>
                <a:gd name="connsiteY49" fmla="*/ 1111087 h 2293361"/>
                <a:gd name="connsiteX50" fmla="*/ 1011434 w 1495853"/>
                <a:gd name="connsiteY50" fmla="*/ 1126606 h 2293361"/>
                <a:gd name="connsiteX51" fmla="*/ 1017189 w 1495853"/>
                <a:gd name="connsiteY51" fmla="*/ 1183701 h 2293361"/>
                <a:gd name="connsiteX52" fmla="*/ 1017189 w 1495853"/>
                <a:gd name="connsiteY52" fmla="*/ 1696090 h 2293361"/>
                <a:gd name="connsiteX53" fmla="*/ 1101812 w 1495853"/>
                <a:gd name="connsiteY53" fmla="*/ 1741439 h 2293361"/>
                <a:gd name="connsiteX54" fmla="*/ 1397440 w 1495853"/>
                <a:gd name="connsiteY54" fmla="*/ 2288127 h 2293361"/>
                <a:gd name="connsiteX55" fmla="*/ 1201427 w 1495853"/>
                <a:gd name="connsiteY55" fmla="*/ 2289789 h 2293361"/>
                <a:gd name="connsiteX56" fmla="*/ 732103 w 1495853"/>
                <a:gd name="connsiteY56" fmla="*/ 1826202 h 2293361"/>
                <a:gd name="connsiteX57" fmla="*/ 266334 w 1495853"/>
                <a:gd name="connsiteY57" fmla="*/ 2293361 h 2293361"/>
                <a:gd name="connsiteX58" fmla="*/ 70314 w 1495853"/>
                <a:gd name="connsiteY58" fmla="*/ 2293197 h 2293361"/>
                <a:gd name="connsiteX59" fmla="*/ 361758 w 1495853"/>
                <a:gd name="connsiteY59" fmla="*/ 1744266 h 2293361"/>
                <a:gd name="connsiteX60" fmla="*/ 450591 w 1495853"/>
                <a:gd name="connsiteY60" fmla="*/ 1695783 h 2293361"/>
                <a:gd name="connsiteX61" fmla="*/ 450591 w 1495853"/>
                <a:gd name="connsiteY61" fmla="*/ 1183701 h 2293361"/>
                <a:gd name="connsiteX62" fmla="*/ 456347 w 1495853"/>
                <a:gd name="connsiteY62" fmla="*/ 1126606 h 2293361"/>
                <a:gd name="connsiteX63" fmla="*/ 461144 w 1495853"/>
                <a:gd name="connsiteY63" fmla="*/ 1111152 h 2293361"/>
                <a:gd name="connsiteX64" fmla="*/ 395704 w 1495853"/>
                <a:gd name="connsiteY64" fmla="*/ 1079925 h 2293361"/>
                <a:gd name="connsiteX65" fmla="*/ 297066 w 1495853"/>
                <a:gd name="connsiteY65" fmla="*/ 1008423 h 2293361"/>
                <a:gd name="connsiteX66" fmla="*/ 121353 w 1495853"/>
                <a:gd name="connsiteY66" fmla="*/ 253503 h 2293361"/>
                <a:gd name="connsiteX67" fmla="*/ 140774 w 1495853"/>
                <a:gd name="connsiteY67" fmla="*/ 216878 h 2293361"/>
                <a:gd name="connsiteX68" fmla="*/ 140507 w 1495853"/>
                <a:gd name="connsiteY68" fmla="*/ 216806 h 2293361"/>
                <a:gd name="connsiteX69" fmla="*/ 129938 w 1495853"/>
                <a:gd name="connsiteY69" fmla="*/ 211556 h 2293361"/>
                <a:gd name="connsiteX70" fmla="*/ 128782 w 1495853"/>
                <a:gd name="connsiteY70" fmla="*/ 211708 h 2293361"/>
                <a:gd name="connsiteX71" fmla="*/ 31367 w 1495853"/>
                <a:gd name="connsiteY71" fmla="*/ 185607 h 2293361"/>
                <a:gd name="connsiteX72" fmla="*/ 11536 w 1495853"/>
                <a:gd name="connsiteY72" fmla="*/ 151260 h 2293361"/>
                <a:gd name="connsiteX73" fmla="*/ 13269 w 1495853"/>
                <a:gd name="connsiteY73" fmla="*/ 144791 h 2293361"/>
                <a:gd name="connsiteX74" fmla="*/ 21873 w 1495853"/>
                <a:gd name="connsiteY74" fmla="*/ 133579 h 2293361"/>
                <a:gd name="connsiteX75" fmla="*/ 14025 w 1495853"/>
                <a:gd name="connsiteY75" fmla="*/ 129048 h 2293361"/>
                <a:gd name="connsiteX76" fmla="*/ 3761 w 1495853"/>
                <a:gd name="connsiteY76" fmla="*/ 90739 h 2293361"/>
                <a:gd name="connsiteX77" fmla="*/ 7110 w 1495853"/>
                <a:gd name="connsiteY77" fmla="*/ 84940 h 2293361"/>
                <a:gd name="connsiteX78" fmla="*/ 20072 w 1495853"/>
                <a:gd name="connsiteY78" fmla="*/ 74993 h 2293361"/>
                <a:gd name="connsiteX79" fmla="*/ 36271 w 1495853"/>
                <a:gd name="connsiteY79" fmla="*/ 77127 h 2293361"/>
                <a:gd name="connsiteX80" fmla="*/ 96582 w 1495853"/>
                <a:gd name="connsiteY80" fmla="*/ 111947 h 2293361"/>
                <a:gd name="connsiteX81" fmla="*/ 35281 w 1495853"/>
                <a:gd name="connsiteY81" fmla="*/ 50648 h 2293361"/>
                <a:gd name="connsiteX82" fmla="*/ 35281 w 1495853"/>
                <a:gd name="connsiteY82" fmla="*/ 10988 h 2293361"/>
                <a:gd name="connsiteX83" fmla="*/ 40017 w 1495853"/>
                <a:gd name="connsiteY83" fmla="*/ 6252 h 2293361"/>
                <a:gd name="connsiteX84" fmla="*/ 55112 w 1495853"/>
                <a:gd name="connsiteY84" fmla="*/ 0 h 2293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1495853" h="2293361">
                  <a:moveTo>
                    <a:pt x="55112" y="0"/>
                  </a:moveTo>
                  <a:cubicBezTo>
                    <a:pt x="60575" y="0"/>
                    <a:pt x="66038" y="2084"/>
                    <a:pt x="70206" y="6253"/>
                  </a:cubicBezTo>
                  <a:lnTo>
                    <a:pt x="147421" y="83467"/>
                  </a:lnTo>
                  <a:lnTo>
                    <a:pt x="159591" y="84230"/>
                  </a:lnTo>
                  <a:lnTo>
                    <a:pt x="361356" y="138293"/>
                  </a:lnTo>
                  <a:cubicBezTo>
                    <a:pt x="388359" y="145529"/>
                    <a:pt x="404385" y="173285"/>
                    <a:pt x="397149" y="200288"/>
                  </a:cubicBezTo>
                  <a:lnTo>
                    <a:pt x="393039" y="215626"/>
                  </a:lnTo>
                  <a:cubicBezTo>
                    <a:pt x="383534" y="251101"/>
                    <a:pt x="347070" y="272154"/>
                    <a:pt x="311595" y="262648"/>
                  </a:cubicBezTo>
                  <a:lnTo>
                    <a:pt x="295951" y="258456"/>
                  </a:lnTo>
                  <a:lnTo>
                    <a:pt x="266487" y="314019"/>
                  </a:lnTo>
                  <a:cubicBezTo>
                    <a:pt x="183964" y="511572"/>
                    <a:pt x="234309" y="744678"/>
                    <a:pt x="400567" y="890069"/>
                  </a:cubicBezTo>
                  <a:cubicBezTo>
                    <a:pt x="424318" y="910839"/>
                    <a:pt x="449528" y="929026"/>
                    <a:pt x="475834" y="944629"/>
                  </a:cubicBezTo>
                  <a:lnTo>
                    <a:pt x="543294" y="976820"/>
                  </a:lnTo>
                  <a:lnTo>
                    <a:pt x="623617" y="922665"/>
                  </a:lnTo>
                  <a:cubicBezTo>
                    <a:pt x="657511" y="908329"/>
                    <a:pt x="694775" y="900402"/>
                    <a:pt x="733890" y="900402"/>
                  </a:cubicBezTo>
                  <a:cubicBezTo>
                    <a:pt x="773006" y="900402"/>
                    <a:pt x="810270" y="908329"/>
                    <a:pt x="844163" y="922665"/>
                  </a:cubicBezTo>
                  <a:lnTo>
                    <a:pt x="924325" y="976712"/>
                  </a:lnTo>
                  <a:lnTo>
                    <a:pt x="989350" y="946156"/>
                  </a:lnTo>
                  <a:cubicBezTo>
                    <a:pt x="1015748" y="930709"/>
                    <a:pt x="1041066" y="912673"/>
                    <a:pt x="1064940" y="892044"/>
                  </a:cubicBezTo>
                  <a:cubicBezTo>
                    <a:pt x="1232060" y="747644"/>
                    <a:pt x="1283790" y="514841"/>
                    <a:pt x="1202443" y="316802"/>
                  </a:cubicBezTo>
                  <a:lnTo>
                    <a:pt x="1173390" y="261217"/>
                  </a:lnTo>
                  <a:lnTo>
                    <a:pt x="1133798" y="256005"/>
                  </a:lnTo>
                  <a:cubicBezTo>
                    <a:pt x="1119059" y="247495"/>
                    <a:pt x="1107567" y="233364"/>
                    <a:pt x="1102814" y="215626"/>
                  </a:cubicBezTo>
                  <a:lnTo>
                    <a:pt x="1098704" y="200288"/>
                  </a:lnTo>
                  <a:cubicBezTo>
                    <a:pt x="1091469" y="173285"/>
                    <a:pt x="1107494" y="145529"/>
                    <a:pt x="1134497" y="138293"/>
                  </a:cubicBezTo>
                  <a:lnTo>
                    <a:pt x="1336263" y="84230"/>
                  </a:lnTo>
                  <a:lnTo>
                    <a:pt x="1348432" y="83467"/>
                  </a:lnTo>
                  <a:lnTo>
                    <a:pt x="1425648" y="6253"/>
                  </a:lnTo>
                  <a:cubicBezTo>
                    <a:pt x="1429816" y="2084"/>
                    <a:pt x="1435278" y="0"/>
                    <a:pt x="1440742" y="0"/>
                  </a:cubicBezTo>
                  <a:cubicBezTo>
                    <a:pt x="1446205" y="0"/>
                    <a:pt x="1451667" y="2084"/>
                    <a:pt x="1455836" y="6252"/>
                  </a:cubicBezTo>
                  <a:lnTo>
                    <a:pt x="1460572" y="10988"/>
                  </a:lnTo>
                  <a:cubicBezTo>
                    <a:pt x="1471523" y="21940"/>
                    <a:pt x="1471524" y="39697"/>
                    <a:pt x="1460572" y="50648"/>
                  </a:cubicBezTo>
                  <a:lnTo>
                    <a:pt x="1399271" y="111947"/>
                  </a:lnTo>
                  <a:lnTo>
                    <a:pt x="1459582" y="77127"/>
                  </a:lnTo>
                  <a:cubicBezTo>
                    <a:pt x="1464687" y="74179"/>
                    <a:pt x="1470504" y="73579"/>
                    <a:pt x="1475781" y="74993"/>
                  </a:cubicBezTo>
                  <a:cubicBezTo>
                    <a:pt x="1481059" y="76408"/>
                    <a:pt x="1485796" y="79834"/>
                    <a:pt x="1488743" y="84940"/>
                  </a:cubicBezTo>
                  <a:lnTo>
                    <a:pt x="1492092" y="90739"/>
                  </a:lnTo>
                  <a:cubicBezTo>
                    <a:pt x="1499836" y="104153"/>
                    <a:pt x="1495240" y="121304"/>
                    <a:pt x="1481828" y="129048"/>
                  </a:cubicBezTo>
                  <a:lnTo>
                    <a:pt x="1473980" y="133579"/>
                  </a:lnTo>
                  <a:lnTo>
                    <a:pt x="1482584" y="144791"/>
                  </a:lnTo>
                  <a:lnTo>
                    <a:pt x="1484317" y="151260"/>
                  </a:lnTo>
                  <a:cubicBezTo>
                    <a:pt x="1488326" y="166220"/>
                    <a:pt x="1479447" y="181598"/>
                    <a:pt x="1464486" y="185607"/>
                  </a:cubicBezTo>
                  <a:lnTo>
                    <a:pt x="1367071" y="211708"/>
                  </a:lnTo>
                  <a:lnTo>
                    <a:pt x="1365916" y="211556"/>
                  </a:lnTo>
                  <a:lnTo>
                    <a:pt x="1355346" y="216806"/>
                  </a:lnTo>
                  <a:lnTo>
                    <a:pt x="1330347" y="223505"/>
                  </a:lnTo>
                  <a:lnTo>
                    <a:pt x="1347934" y="257151"/>
                  </a:lnTo>
                  <a:cubicBezTo>
                    <a:pt x="1454540" y="516684"/>
                    <a:pt x="1386747" y="821775"/>
                    <a:pt x="1167734" y="1011012"/>
                  </a:cubicBezTo>
                  <a:cubicBezTo>
                    <a:pt x="1136447" y="1038046"/>
                    <a:pt x="1103268" y="1061683"/>
                    <a:pt x="1068673" y="1081926"/>
                  </a:cubicBezTo>
                  <a:lnTo>
                    <a:pt x="1006616" y="1111087"/>
                  </a:lnTo>
                  <a:lnTo>
                    <a:pt x="1011434" y="1126606"/>
                  </a:lnTo>
                  <a:cubicBezTo>
                    <a:pt x="1015207" y="1145048"/>
                    <a:pt x="1017189" y="1164143"/>
                    <a:pt x="1017189" y="1183701"/>
                  </a:cubicBezTo>
                  <a:lnTo>
                    <a:pt x="1017189" y="1696090"/>
                  </a:lnTo>
                  <a:lnTo>
                    <a:pt x="1101812" y="1741439"/>
                  </a:lnTo>
                  <a:cubicBezTo>
                    <a:pt x="1278483" y="1859356"/>
                    <a:pt x="1395505" y="2059838"/>
                    <a:pt x="1397440" y="2288127"/>
                  </a:cubicBezTo>
                  <a:lnTo>
                    <a:pt x="1201427" y="2289789"/>
                  </a:lnTo>
                  <a:cubicBezTo>
                    <a:pt x="1199244" y="2032425"/>
                    <a:pt x="989474" y="1825219"/>
                    <a:pt x="732103" y="1826202"/>
                  </a:cubicBezTo>
                  <a:cubicBezTo>
                    <a:pt x="474732" y="1827185"/>
                    <a:pt x="266551" y="2035988"/>
                    <a:pt x="266334" y="2293361"/>
                  </a:cubicBezTo>
                  <a:lnTo>
                    <a:pt x="70314" y="2293197"/>
                  </a:lnTo>
                  <a:cubicBezTo>
                    <a:pt x="70506" y="2064900"/>
                    <a:pt x="185992" y="1863530"/>
                    <a:pt x="361758" y="1744266"/>
                  </a:cubicBezTo>
                  <a:lnTo>
                    <a:pt x="450591" y="1695783"/>
                  </a:lnTo>
                  <a:lnTo>
                    <a:pt x="450591" y="1183701"/>
                  </a:lnTo>
                  <a:cubicBezTo>
                    <a:pt x="450591" y="1164143"/>
                    <a:pt x="452573" y="1145048"/>
                    <a:pt x="456347" y="1126606"/>
                  </a:cubicBezTo>
                  <a:lnTo>
                    <a:pt x="461144" y="1111152"/>
                  </a:lnTo>
                  <a:lnTo>
                    <a:pt x="395704" y="1079925"/>
                  </a:lnTo>
                  <a:cubicBezTo>
                    <a:pt x="361230" y="1059477"/>
                    <a:pt x="328192" y="1035643"/>
                    <a:pt x="297066" y="1008423"/>
                  </a:cubicBezTo>
                  <a:cubicBezTo>
                    <a:pt x="79183" y="817886"/>
                    <a:pt x="13205" y="512398"/>
                    <a:pt x="121353" y="253503"/>
                  </a:cubicBezTo>
                  <a:lnTo>
                    <a:pt x="140774" y="216878"/>
                  </a:lnTo>
                  <a:lnTo>
                    <a:pt x="140507" y="216806"/>
                  </a:lnTo>
                  <a:lnTo>
                    <a:pt x="129938" y="211556"/>
                  </a:lnTo>
                  <a:lnTo>
                    <a:pt x="128782" y="211708"/>
                  </a:lnTo>
                  <a:lnTo>
                    <a:pt x="31367" y="185607"/>
                  </a:lnTo>
                  <a:cubicBezTo>
                    <a:pt x="16406" y="181598"/>
                    <a:pt x="7527" y="166220"/>
                    <a:pt x="11536" y="151260"/>
                  </a:cubicBezTo>
                  <a:lnTo>
                    <a:pt x="13269" y="144791"/>
                  </a:lnTo>
                  <a:lnTo>
                    <a:pt x="21873" y="133579"/>
                  </a:lnTo>
                  <a:lnTo>
                    <a:pt x="14025" y="129048"/>
                  </a:lnTo>
                  <a:cubicBezTo>
                    <a:pt x="613" y="121304"/>
                    <a:pt x="-3983" y="104153"/>
                    <a:pt x="3761" y="90739"/>
                  </a:cubicBezTo>
                  <a:lnTo>
                    <a:pt x="7110" y="84940"/>
                  </a:lnTo>
                  <a:cubicBezTo>
                    <a:pt x="10057" y="79834"/>
                    <a:pt x="14794" y="76408"/>
                    <a:pt x="20072" y="74993"/>
                  </a:cubicBezTo>
                  <a:cubicBezTo>
                    <a:pt x="25349" y="73579"/>
                    <a:pt x="31166" y="74179"/>
                    <a:pt x="36271" y="77127"/>
                  </a:cubicBezTo>
                  <a:lnTo>
                    <a:pt x="96582" y="111947"/>
                  </a:lnTo>
                  <a:lnTo>
                    <a:pt x="35281" y="50648"/>
                  </a:lnTo>
                  <a:cubicBezTo>
                    <a:pt x="24329" y="39697"/>
                    <a:pt x="24330" y="21940"/>
                    <a:pt x="35281" y="10988"/>
                  </a:cubicBezTo>
                  <a:lnTo>
                    <a:pt x="40017" y="6252"/>
                  </a:lnTo>
                  <a:cubicBezTo>
                    <a:pt x="44186" y="2084"/>
                    <a:pt x="49648" y="0"/>
                    <a:pt x="55112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938F6F2B-D5AF-43B1-947B-9C3F966FE083}"/>
                </a:ext>
              </a:extLst>
            </p:cNvPr>
            <p:cNvSpPr/>
            <p:nvPr/>
          </p:nvSpPr>
          <p:spPr>
            <a:xfrm>
              <a:off x="5766373" y="3976183"/>
              <a:ext cx="330380" cy="157404"/>
            </a:xfrm>
            <a:custGeom>
              <a:avLst/>
              <a:gdLst>
                <a:gd name="connsiteX0" fmla="*/ 100262 w 392689"/>
                <a:gd name="connsiteY0" fmla="*/ 0 h 200523"/>
                <a:gd name="connsiteX1" fmla="*/ 147419 w 392689"/>
                <a:gd name="connsiteY1" fmla="*/ 0 h 200523"/>
                <a:gd name="connsiteX2" fmla="*/ 268361 w 392689"/>
                <a:gd name="connsiteY2" fmla="*/ 0 h 200523"/>
                <a:gd name="connsiteX3" fmla="*/ 392689 w 392689"/>
                <a:gd name="connsiteY3" fmla="*/ 0 h 200523"/>
                <a:gd name="connsiteX4" fmla="*/ 392689 w 392689"/>
                <a:gd name="connsiteY4" fmla="*/ 168305 h 200523"/>
                <a:gd name="connsiteX5" fmla="*/ 360471 w 392689"/>
                <a:gd name="connsiteY5" fmla="*/ 200523 h 200523"/>
                <a:gd name="connsiteX6" fmla="*/ 336404 w 392689"/>
                <a:gd name="connsiteY6" fmla="*/ 200523 h 200523"/>
                <a:gd name="connsiteX7" fmla="*/ 179637 w 392689"/>
                <a:gd name="connsiteY7" fmla="*/ 200523 h 200523"/>
                <a:gd name="connsiteX8" fmla="*/ 32218 w 392689"/>
                <a:gd name="connsiteY8" fmla="*/ 200523 h 200523"/>
                <a:gd name="connsiteX9" fmla="*/ 0 w 392689"/>
                <a:gd name="connsiteY9" fmla="*/ 168305 h 200523"/>
                <a:gd name="connsiteX10" fmla="*/ 0 w 392689"/>
                <a:gd name="connsiteY10" fmla="*/ 100262 h 200523"/>
                <a:gd name="connsiteX11" fmla="*/ 100262 w 392689"/>
                <a:gd name="connsiteY11" fmla="*/ 0 h 200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92689" h="200523">
                  <a:moveTo>
                    <a:pt x="100262" y="0"/>
                  </a:moveTo>
                  <a:lnTo>
                    <a:pt x="147419" y="0"/>
                  </a:lnTo>
                  <a:lnTo>
                    <a:pt x="268361" y="0"/>
                  </a:lnTo>
                  <a:lnTo>
                    <a:pt x="392689" y="0"/>
                  </a:lnTo>
                  <a:lnTo>
                    <a:pt x="392689" y="168305"/>
                  </a:lnTo>
                  <a:cubicBezTo>
                    <a:pt x="392689" y="186099"/>
                    <a:pt x="378265" y="200523"/>
                    <a:pt x="360471" y="200523"/>
                  </a:cubicBezTo>
                  <a:lnTo>
                    <a:pt x="336404" y="200523"/>
                  </a:lnTo>
                  <a:lnTo>
                    <a:pt x="179637" y="200523"/>
                  </a:lnTo>
                  <a:lnTo>
                    <a:pt x="32218" y="200523"/>
                  </a:lnTo>
                  <a:cubicBezTo>
                    <a:pt x="14424" y="200523"/>
                    <a:pt x="0" y="186099"/>
                    <a:pt x="0" y="168305"/>
                  </a:cubicBezTo>
                  <a:lnTo>
                    <a:pt x="0" y="100262"/>
                  </a:lnTo>
                  <a:cubicBezTo>
                    <a:pt x="0" y="44889"/>
                    <a:pt x="44889" y="0"/>
                    <a:pt x="100262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49543C8F-12AE-46AA-AC75-518E588DC4CC}"/>
                </a:ext>
              </a:extLst>
            </p:cNvPr>
            <p:cNvSpPr/>
            <p:nvPr/>
          </p:nvSpPr>
          <p:spPr>
            <a:xfrm flipH="1">
              <a:off x="7006037" y="3976183"/>
              <a:ext cx="330380" cy="157404"/>
            </a:xfrm>
            <a:custGeom>
              <a:avLst/>
              <a:gdLst>
                <a:gd name="connsiteX0" fmla="*/ 100262 w 392689"/>
                <a:gd name="connsiteY0" fmla="*/ 0 h 200523"/>
                <a:gd name="connsiteX1" fmla="*/ 147419 w 392689"/>
                <a:gd name="connsiteY1" fmla="*/ 0 h 200523"/>
                <a:gd name="connsiteX2" fmla="*/ 268361 w 392689"/>
                <a:gd name="connsiteY2" fmla="*/ 0 h 200523"/>
                <a:gd name="connsiteX3" fmla="*/ 392689 w 392689"/>
                <a:gd name="connsiteY3" fmla="*/ 0 h 200523"/>
                <a:gd name="connsiteX4" fmla="*/ 392689 w 392689"/>
                <a:gd name="connsiteY4" fmla="*/ 168305 h 200523"/>
                <a:gd name="connsiteX5" fmla="*/ 360471 w 392689"/>
                <a:gd name="connsiteY5" fmla="*/ 200523 h 200523"/>
                <a:gd name="connsiteX6" fmla="*/ 336404 w 392689"/>
                <a:gd name="connsiteY6" fmla="*/ 200523 h 200523"/>
                <a:gd name="connsiteX7" fmla="*/ 179637 w 392689"/>
                <a:gd name="connsiteY7" fmla="*/ 200523 h 200523"/>
                <a:gd name="connsiteX8" fmla="*/ 32218 w 392689"/>
                <a:gd name="connsiteY8" fmla="*/ 200523 h 200523"/>
                <a:gd name="connsiteX9" fmla="*/ 0 w 392689"/>
                <a:gd name="connsiteY9" fmla="*/ 168305 h 200523"/>
                <a:gd name="connsiteX10" fmla="*/ 0 w 392689"/>
                <a:gd name="connsiteY10" fmla="*/ 100262 h 200523"/>
                <a:gd name="connsiteX11" fmla="*/ 100262 w 392689"/>
                <a:gd name="connsiteY11" fmla="*/ 0 h 200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92689" h="200523">
                  <a:moveTo>
                    <a:pt x="100262" y="0"/>
                  </a:moveTo>
                  <a:lnTo>
                    <a:pt x="147419" y="0"/>
                  </a:lnTo>
                  <a:lnTo>
                    <a:pt x="268361" y="0"/>
                  </a:lnTo>
                  <a:lnTo>
                    <a:pt x="392689" y="0"/>
                  </a:lnTo>
                  <a:lnTo>
                    <a:pt x="392689" y="168305"/>
                  </a:lnTo>
                  <a:cubicBezTo>
                    <a:pt x="392689" y="186099"/>
                    <a:pt x="378265" y="200523"/>
                    <a:pt x="360471" y="200523"/>
                  </a:cubicBezTo>
                  <a:lnTo>
                    <a:pt x="336404" y="200523"/>
                  </a:lnTo>
                  <a:lnTo>
                    <a:pt x="179637" y="200523"/>
                  </a:lnTo>
                  <a:lnTo>
                    <a:pt x="32218" y="200523"/>
                  </a:lnTo>
                  <a:cubicBezTo>
                    <a:pt x="14424" y="200523"/>
                    <a:pt x="0" y="186099"/>
                    <a:pt x="0" y="168305"/>
                  </a:cubicBezTo>
                  <a:lnTo>
                    <a:pt x="0" y="100262"/>
                  </a:lnTo>
                  <a:cubicBezTo>
                    <a:pt x="0" y="44889"/>
                    <a:pt x="44889" y="0"/>
                    <a:pt x="100262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5A1ABF79-E970-45BE-A82A-4B023B41645C}"/>
                </a:ext>
              </a:extLst>
            </p:cNvPr>
            <p:cNvSpPr/>
            <p:nvPr/>
          </p:nvSpPr>
          <p:spPr>
            <a:xfrm>
              <a:off x="5871309" y="3314493"/>
              <a:ext cx="1377747" cy="677149"/>
            </a:xfrm>
            <a:custGeom>
              <a:avLst/>
              <a:gdLst>
                <a:gd name="connsiteX0" fmla="*/ 682910 w 1377747"/>
                <a:gd name="connsiteY0" fmla="*/ 28 h 677149"/>
                <a:gd name="connsiteX1" fmla="*/ 1377747 w 1377747"/>
                <a:gd name="connsiteY1" fmla="*/ 657491 h 677149"/>
                <a:gd name="connsiteX2" fmla="*/ 1120857 w 1377747"/>
                <a:gd name="connsiteY2" fmla="*/ 669387 h 677149"/>
                <a:gd name="connsiteX3" fmla="*/ 685222 w 1377747"/>
                <a:gd name="connsiteY3" fmla="*/ 257184 h 677149"/>
                <a:gd name="connsiteX4" fmla="*/ 257065 w 1377747"/>
                <a:gd name="connsiteY4" fmla="*/ 677149 h 677149"/>
                <a:gd name="connsiteX5" fmla="*/ 0 w 1377747"/>
                <a:gd name="connsiteY5" fmla="*/ 669871 h 677149"/>
                <a:gd name="connsiteX6" fmla="*/ 682910 w 1377747"/>
                <a:gd name="connsiteY6" fmla="*/ 28 h 67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7747" h="677149">
                  <a:moveTo>
                    <a:pt x="682910" y="28"/>
                  </a:moveTo>
                  <a:cubicBezTo>
                    <a:pt x="1053629" y="-3303"/>
                    <a:pt x="1360598" y="287154"/>
                    <a:pt x="1377747" y="657491"/>
                  </a:cubicBezTo>
                  <a:lnTo>
                    <a:pt x="1120857" y="669387"/>
                  </a:lnTo>
                  <a:cubicBezTo>
                    <a:pt x="1110105" y="437201"/>
                    <a:pt x="917648" y="255096"/>
                    <a:pt x="685222" y="257184"/>
                  </a:cubicBezTo>
                  <a:cubicBezTo>
                    <a:pt x="452796" y="259273"/>
                    <a:pt x="263643" y="444807"/>
                    <a:pt x="257065" y="677149"/>
                  </a:cubicBezTo>
                  <a:lnTo>
                    <a:pt x="0" y="669871"/>
                  </a:lnTo>
                  <a:cubicBezTo>
                    <a:pt x="10492" y="299286"/>
                    <a:pt x="312192" y="3359"/>
                    <a:pt x="682910" y="28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7604445D-457A-460B-B7B3-AC8A9F47887A}"/>
                </a:ext>
              </a:extLst>
            </p:cNvPr>
            <p:cNvSpPr/>
            <p:nvPr/>
          </p:nvSpPr>
          <p:spPr>
            <a:xfrm>
              <a:off x="5879402" y="1952437"/>
              <a:ext cx="1362031" cy="1436393"/>
            </a:xfrm>
            <a:custGeom>
              <a:avLst/>
              <a:gdLst>
                <a:gd name="connsiteX0" fmla="*/ 54396 w 1362031"/>
                <a:gd name="connsiteY0" fmla="*/ 0 h 1436393"/>
                <a:gd name="connsiteX1" fmla="*/ 234010 w 1362031"/>
                <a:gd name="connsiteY1" fmla="*/ 76416 h 1436393"/>
                <a:gd name="connsiteX2" fmla="*/ 378949 w 1362031"/>
                <a:gd name="connsiteY2" fmla="*/ 647031 h 1436393"/>
                <a:gd name="connsiteX3" fmla="*/ 446154 w 1362031"/>
                <a:gd name="connsiteY3" fmla="*/ 691854 h 1436393"/>
                <a:gd name="connsiteX4" fmla="*/ 486532 w 1362031"/>
                <a:gd name="connsiteY4" fmla="*/ 710039 h 1436393"/>
                <a:gd name="connsiteX5" fmla="*/ 511968 w 1362031"/>
                <a:gd name="connsiteY5" fmla="*/ 689053 h 1436393"/>
                <a:gd name="connsiteX6" fmla="*/ 681013 w 1362031"/>
                <a:gd name="connsiteY6" fmla="*/ 637416 h 1436393"/>
                <a:gd name="connsiteX7" fmla="*/ 850059 w 1362031"/>
                <a:gd name="connsiteY7" fmla="*/ 689053 h 1436393"/>
                <a:gd name="connsiteX8" fmla="*/ 875668 w 1362031"/>
                <a:gd name="connsiteY8" fmla="*/ 710182 h 1436393"/>
                <a:gd name="connsiteX9" fmla="*/ 898616 w 1362031"/>
                <a:gd name="connsiteY9" fmla="*/ 700936 h 1436393"/>
                <a:gd name="connsiteX10" fmla="*/ 967565 w 1362031"/>
                <a:gd name="connsiteY10" fmla="*/ 658846 h 1436393"/>
                <a:gd name="connsiteX11" fmla="*/ 1135286 w 1362031"/>
                <a:gd name="connsiteY11" fmla="*/ 94507 h 1436393"/>
                <a:gd name="connsiteX12" fmla="*/ 1317820 w 1362031"/>
                <a:gd name="connsiteY12" fmla="*/ 25361 h 1436393"/>
                <a:gd name="connsiteX13" fmla="*/ 1082706 w 1362031"/>
                <a:gd name="connsiteY13" fmla="*/ 816460 h 1436393"/>
                <a:gd name="connsiteX14" fmla="*/ 986052 w 1362031"/>
                <a:gd name="connsiteY14" fmla="*/ 875462 h 1436393"/>
                <a:gd name="connsiteX15" fmla="*/ 977237 w 1362031"/>
                <a:gd name="connsiteY15" fmla="*/ 879014 h 1436393"/>
                <a:gd name="connsiteX16" fmla="*/ 983361 w 1362031"/>
                <a:gd name="connsiteY16" fmla="*/ 939764 h 1436393"/>
                <a:gd name="connsiteX17" fmla="*/ 983361 w 1362031"/>
                <a:gd name="connsiteY17" fmla="*/ 1436393 h 1436393"/>
                <a:gd name="connsiteX18" fmla="*/ 378665 w 1362031"/>
                <a:gd name="connsiteY18" fmla="*/ 1436393 h 1436393"/>
                <a:gd name="connsiteX19" fmla="*/ 378665 w 1362031"/>
                <a:gd name="connsiteY19" fmla="*/ 939764 h 1436393"/>
                <a:gd name="connsiteX20" fmla="*/ 384808 w 1362031"/>
                <a:gd name="connsiteY20" fmla="*/ 878831 h 1436393"/>
                <a:gd name="connsiteX21" fmla="*/ 385142 w 1362031"/>
                <a:gd name="connsiteY21" fmla="*/ 877754 h 1436393"/>
                <a:gd name="connsiteX22" fmla="*/ 351783 w 1362031"/>
                <a:gd name="connsiteY22" fmla="*/ 862731 h 1436393"/>
                <a:gd name="connsiteX23" fmla="*/ 257574 w 1362031"/>
                <a:gd name="connsiteY23" fmla="*/ 799897 h 1436393"/>
                <a:gd name="connsiteX24" fmla="*/ 54396 w 1362031"/>
                <a:gd name="connsiteY24" fmla="*/ 0 h 1436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362031" h="1436393">
                  <a:moveTo>
                    <a:pt x="54396" y="0"/>
                  </a:moveTo>
                  <a:lnTo>
                    <a:pt x="234010" y="76416"/>
                  </a:lnTo>
                  <a:cubicBezTo>
                    <a:pt x="148432" y="277567"/>
                    <a:pt x="207751" y="511103"/>
                    <a:pt x="378949" y="647031"/>
                  </a:cubicBezTo>
                  <a:cubicBezTo>
                    <a:pt x="400349" y="664022"/>
                    <a:pt x="422838" y="678965"/>
                    <a:pt x="446154" y="691854"/>
                  </a:cubicBezTo>
                  <a:lnTo>
                    <a:pt x="486532" y="710039"/>
                  </a:lnTo>
                  <a:lnTo>
                    <a:pt x="511968" y="689053"/>
                  </a:lnTo>
                  <a:cubicBezTo>
                    <a:pt x="560223" y="656452"/>
                    <a:pt x="618395" y="637416"/>
                    <a:pt x="681013" y="637416"/>
                  </a:cubicBezTo>
                  <a:cubicBezTo>
                    <a:pt x="743632" y="637416"/>
                    <a:pt x="801804" y="656452"/>
                    <a:pt x="850059" y="689053"/>
                  </a:cubicBezTo>
                  <a:lnTo>
                    <a:pt x="875668" y="710182"/>
                  </a:lnTo>
                  <a:lnTo>
                    <a:pt x="898616" y="700936"/>
                  </a:lnTo>
                  <a:cubicBezTo>
                    <a:pt x="922430" y="688993"/>
                    <a:pt x="945501" y="674965"/>
                    <a:pt x="967565" y="658846"/>
                  </a:cubicBezTo>
                  <a:cubicBezTo>
                    <a:pt x="1144080" y="529897"/>
                    <a:pt x="1212723" y="298930"/>
                    <a:pt x="1135286" y="94507"/>
                  </a:cubicBezTo>
                  <a:lnTo>
                    <a:pt x="1317820" y="25361"/>
                  </a:lnTo>
                  <a:cubicBezTo>
                    <a:pt x="1426373" y="311924"/>
                    <a:pt x="1330148" y="635698"/>
                    <a:pt x="1082706" y="816460"/>
                  </a:cubicBezTo>
                  <a:cubicBezTo>
                    <a:pt x="1051776" y="839055"/>
                    <a:pt x="1019436" y="858720"/>
                    <a:pt x="986052" y="875462"/>
                  </a:cubicBezTo>
                  <a:lnTo>
                    <a:pt x="977237" y="879014"/>
                  </a:lnTo>
                  <a:lnTo>
                    <a:pt x="983361" y="939764"/>
                  </a:lnTo>
                  <a:lnTo>
                    <a:pt x="983361" y="1436393"/>
                  </a:lnTo>
                  <a:lnTo>
                    <a:pt x="378665" y="1436393"/>
                  </a:lnTo>
                  <a:lnTo>
                    <a:pt x="378665" y="939764"/>
                  </a:lnTo>
                  <a:cubicBezTo>
                    <a:pt x="378665" y="918892"/>
                    <a:pt x="380780" y="898513"/>
                    <a:pt x="384808" y="878831"/>
                  </a:cubicBezTo>
                  <a:lnTo>
                    <a:pt x="385142" y="877754"/>
                  </a:lnTo>
                  <a:lnTo>
                    <a:pt x="351783" y="862731"/>
                  </a:lnTo>
                  <a:cubicBezTo>
                    <a:pt x="319098" y="844663"/>
                    <a:pt x="287573" y="823716"/>
                    <a:pt x="257574" y="799897"/>
                  </a:cubicBezTo>
                  <a:cubicBezTo>
                    <a:pt x="17586" y="609351"/>
                    <a:pt x="-65569" y="281976"/>
                    <a:pt x="54396" y="0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1" name="二等辺三角形 130">
              <a:extLst>
                <a:ext uri="{FF2B5EF4-FFF2-40B4-BE49-F238E27FC236}">
                  <a16:creationId xmlns:a16="http://schemas.microsoft.com/office/drawing/2014/main" id="{2D57184F-5646-4DBA-BCA3-3A8B63DADE46}"/>
                </a:ext>
              </a:extLst>
            </p:cNvPr>
            <p:cNvSpPr/>
            <p:nvPr/>
          </p:nvSpPr>
          <p:spPr>
            <a:xfrm rot="10800000">
              <a:off x="6441081" y="2711681"/>
              <a:ext cx="266740" cy="366541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04977A13-79B3-4D97-9D3D-14B0EB6B79A4}"/>
                </a:ext>
              </a:extLst>
            </p:cNvPr>
            <p:cNvSpPr/>
            <p:nvPr/>
          </p:nvSpPr>
          <p:spPr>
            <a:xfrm rot="10800000">
              <a:off x="6530059" y="2792162"/>
              <a:ext cx="88781" cy="276878"/>
            </a:xfrm>
            <a:custGeom>
              <a:avLst/>
              <a:gdLst>
                <a:gd name="connsiteX0" fmla="*/ 74291 w 88781"/>
                <a:gd name="connsiteY0" fmla="*/ 276878 h 276878"/>
                <a:gd name="connsiteX1" fmla="*/ 14490 w 88781"/>
                <a:gd name="connsiteY1" fmla="*/ 276878 h 276878"/>
                <a:gd name="connsiteX2" fmla="*/ 0 w 88781"/>
                <a:gd name="connsiteY2" fmla="*/ 121994 h 276878"/>
                <a:gd name="connsiteX3" fmla="*/ 44389 w 88781"/>
                <a:gd name="connsiteY3" fmla="*/ 0 h 276878"/>
                <a:gd name="connsiteX4" fmla="*/ 88781 w 88781"/>
                <a:gd name="connsiteY4" fmla="*/ 122001 h 276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781" h="276878">
                  <a:moveTo>
                    <a:pt x="74291" y="276878"/>
                  </a:moveTo>
                  <a:lnTo>
                    <a:pt x="14490" y="276878"/>
                  </a:lnTo>
                  <a:lnTo>
                    <a:pt x="0" y="121994"/>
                  </a:lnTo>
                  <a:lnTo>
                    <a:pt x="44389" y="0"/>
                  </a:lnTo>
                  <a:lnTo>
                    <a:pt x="88781" y="122001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台形 132">
              <a:extLst>
                <a:ext uri="{FF2B5EF4-FFF2-40B4-BE49-F238E27FC236}">
                  <a16:creationId xmlns:a16="http://schemas.microsoft.com/office/drawing/2014/main" id="{ACDED3A9-9E79-4614-88C3-118F52D57B30}"/>
                </a:ext>
              </a:extLst>
            </p:cNvPr>
            <p:cNvSpPr/>
            <p:nvPr/>
          </p:nvSpPr>
          <p:spPr>
            <a:xfrm rot="10800000">
              <a:off x="6514650" y="2718904"/>
              <a:ext cx="119601" cy="86457"/>
            </a:xfrm>
            <a:prstGeom prst="trapezoid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12D220A7-EBFA-4772-8350-E70A0C6A3BBE}"/>
                </a:ext>
              </a:extLst>
            </p:cNvPr>
            <p:cNvSpPr/>
            <p:nvPr/>
          </p:nvSpPr>
          <p:spPr>
            <a:xfrm rot="10800000">
              <a:off x="6441081" y="2711844"/>
              <a:ext cx="266740" cy="74576"/>
            </a:xfrm>
            <a:custGeom>
              <a:avLst/>
              <a:gdLst>
                <a:gd name="connsiteX0" fmla="*/ 266740 w 266740"/>
                <a:gd name="connsiteY0" fmla="*/ 74576 h 74576"/>
                <a:gd name="connsiteX1" fmla="*/ 0 w 266740"/>
                <a:gd name="connsiteY1" fmla="*/ 74576 h 74576"/>
                <a:gd name="connsiteX2" fmla="*/ 27136 w 266740"/>
                <a:gd name="connsiteY2" fmla="*/ 0 h 74576"/>
                <a:gd name="connsiteX3" fmla="*/ 133370 w 266740"/>
                <a:gd name="connsiteY3" fmla="*/ 66803 h 74576"/>
                <a:gd name="connsiteX4" fmla="*/ 239605 w 266740"/>
                <a:gd name="connsiteY4" fmla="*/ 0 h 74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740" h="74576">
                  <a:moveTo>
                    <a:pt x="266740" y="74576"/>
                  </a:moveTo>
                  <a:lnTo>
                    <a:pt x="0" y="74576"/>
                  </a:lnTo>
                  <a:lnTo>
                    <a:pt x="27136" y="0"/>
                  </a:lnTo>
                  <a:lnTo>
                    <a:pt x="133370" y="66803"/>
                  </a:lnTo>
                  <a:lnTo>
                    <a:pt x="23960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D33F3617-863F-43A3-A606-F132B596EF33}"/>
                </a:ext>
              </a:extLst>
            </p:cNvPr>
            <p:cNvSpPr/>
            <p:nvPr/>
          </p:nvSpPr>
          <p:spPr>
            <a:xfrm rot="10800000">
              <a:off x="6337700" y="2649362"/>
              <a:ext cx="473501" cy="433410"/>
            </a:xfrm>
            <a:custGeom>
              <a:avLst/>
              <a:gdLst>
                <a:gd name="connsiteX0" fmla="*/ 37304 w 473501"/>
                <a:gd name="connsiteY0" fmla="*/ 433410 h 433410"/>
                <a:gd name="connsiteX1" fmla="*/ 0 w 473501"/>
                <a:gd name="connsiteY1" fmla="*/ 364103 h 433410"/>
                <a:gd name="connsiteX2" fmla="*/ 41399 w 473501"/>
                <a:gd name="connsiteY2" fmla="*/ 300435 h 433410"/>
                <a:gd name="connsiteX3" fmla="*/ 89535 w 473501"/>
                <a:gd name="connsiteY3" fmla="*/ 291368 h 433410"/>
                <a:gd name="connsiteX4" fmla="*/ 74731 w 473501"/>
                <a:gd name="connsiteY4" fmla="*/ 249173 h 433410"/>
                <a:gd name="connsiteX5" fmla="*/ 236750 w 473501"/>
                <a:gd name="connsiteY5" fmla="*/ 0 h 433410"/>
                <a:gd name="connsiteX6" fmla="*/ 399610 w 473501"/>
                <a:gd name="connsiteY6" fmla="*/ 250464 h 433410"/>
                <a:gd name="connsiteX7" fmla="*/ 385258 w 473501"/>
                <a:gd name="connsiteY7" fmla="*/ 291368 h 433410"/>
                <a:gd name="connsiteX8" fmla="*/ 431922 w 473501"/>
                <a:gd name="connsiteY8" fmla="*/ 300157 h 433410"/>
                <a:gd name="connsiteX9" fmla="*/ 473501 w 473501"/>
                <a:gd name="connsiteY9" fmla="*/ 364103 h 433410"/>
                <a:gd name="connsiteX10" fmla="*/ 441638 w 473501"/>
                <a:gd name="connsiteY10" fmla="*/ 423303 h 433410"/>
                <a:gd name="connsiteX11" fmla="*/ 401714 w 473501"/>
                <a:gd name="connsiteY11" fmla="*/ 400195 h 433410"/>
                <a:gd name="connsiteX12" fmla="*/ 248201 w 473501"/>
                <a:gd name="connsiteY12" fmla="*/ 367144 h 433410"/>
                <a:gd name="connsiteX13" fmla="*/ 94689 w 473501"/>
                <a:gd name="connsiteY13" fmla="*/ 400195 h 433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73501" h="433410">
                  <a:moveTo>
                    <a:pt x="37304" y="433410"/>
                  </a:moveTo>
                  <a:lnTo>
                    <a:pt x="0" y="364103"/>
                  </a:lnTo>
                  <a:lnTo>
                    <a:pt x="41399" y="300435"/>
                  </a:lnTo>
                  <a:lnTo>
                    <a:pt x="89535" y="291368"/>
                  </a:lnTo>
                  <a:lnTo>
                    <a:pt x="74731" y="249173"/>
                  </a:lnTo>
                  <a:lnTo>
                    <a:pt x="236750" y="0"/>
                  </a:lnTo>
                  <a:lnTo>
                    <a:pt x="399610" y="250464"/>
                  </a:lnTo>
                  <a:lnTo>
                    <a:pt x="385258" y="291368"/>
                  </a:lnTo>
                  <a:lnTo>
                    <a:pt x="431922" y="300157"/>
                  </a:lnTo>
                  <a:lnTo>
                    <a:pt x="473501" y="364103"/>
                  </a:lnTo>
                  <a:lnTo>
                    <a:pt x="441638" y="423303"/>
                  </a:lnTo>
                  <a:lnTo>
                    <a:pt x="401714" y="400195"/>
                  </a:lnTo>
                  <a:cubicBezTo>
                    <a:pt x="354530" y="378913"/>
                    <a:pt x="302654" y="367144"/>
                    <a:pt x="248201" y="367144"/>
                  </a:cubicBezTo>
                  <a:cubicBezTo>
                    <a:pt x="193748" y="367144"/>
                    <a:pt x="141872" y="378913"/>
                    <a:pt x="94689" y="400195"/>
                  </a:cubicBezTo>
                  <a:close/>
                </a:path>
              </a:pathLst>
            </a:cu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3F65C058-03E4-43CB-99CD-EE1D215F925C}"/>
                </a:ext>
              </a:extLst>
            </p:cNvPr>
            <p:cNvGrpSpPr/>
            <p:nvPr/>
          </p:nvGrpSpPr>
          <p:grpSpPr>
            <a:xfrm>
              <a:off x="6051028" y="1814645"/>
              <a:ext cx="1033788" cy="931632"/>
              <a:chOff x="1995601" y="1803464"/>
              <a:chExt cx="942337" cy="849218"/>
            </a:xfrm>
          </p:grpSpPr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FAE14B86-2FC1-431A-9EF8-AF46B205BE5B}"/>
                  </a:ext>
                </a:extLst>
              </p:cNvPr>
              <p:cNvSpPr/>
              <p:nvPr/>
            </p:nvSpPr>
            <p:spPr>
              <a:xfrm>
                <a:off x="2035081" y="1803464"/>
                <a:ext cx="847272" cy="649567"/>
              </a:xfrm>
              <a:custGeom>
                <a:avLst/>
                <a:gdLst>
                  <a:gd name="connsiteX0" fmla="*/ 392387 w 847272"/>
                  <a:gd name="connsiteY0" fmla="*/ 11 h 649567"/>
                  <a:gd name="connsiteX1" fmla="*/ 547037 w 847272"/>
                  <a:gd name="connsiteY1" fmla="*/ 37930 h 649567"/>
                  <a:gd name="connsiteX2" fmla="*/ 577244 w 847272"/>
                  <a:gd name="connsiteY2" fmla="*/ 59613 h 649567"/>
                  <a:gd name="connsiteX3" fmla="*/ 587830 w 847272"/>
                  <a:gd name="connsiteY3" fmla="*/ 60094 h 649567"/>
                  <a:gd name="connsiteX4" fmla="*/ 697492 w 847272"/>
                  <a:gd name="connsiteY4" fmla="*/ 98044 h 649567"/>
                  <a:gd name="connsiteX5" fmla="*/ 811247 w 847272"/>
                  <a:gd name="connsiteY5" fmla="*/ 486483 h 649567"/>
                  <a:gd name="connsiteX6" fmla="*/ 527634 w 847272"/>
                  <a:gd name="connsiteY6" fmla="*/ 620138 h 649567"/>
                  <a:gd name="connsiteX7" fmla="*/ 477187 w 847272"/>
                  <a:gd name="connsiteY7" fmla="*/ 608036 h 649567"/>
                  <a:gd name="connsiteX8" fmla="*/ 438472 w 847272"/>
                  <a:gd name="connsiteY8" fmla="*/ 626078 h 649567"/>
                  <a:gd name="connsiteX9" fmla="*/ 37118 w 847272"/>
                  <a:gd name="connsiteY9" fmla="*/ 504317 h 649567"/>
                  <a:gd name="connsiteX10" fmla="*/ 191843 w 847272"/>
                  <a:gd name="connsiteY10" fmla="*/ 54174 h 649567"/>
                  <a:gd name="connsiteX11" fmla="*/ 392387 w 847272"/>
                  <a:gd name="connsiteY11" fmla="*/ 11 h 649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47272" h="649567">
                    <a:moveTo>
                      <a:pt x="392387" y="11"/>
                    </a:moveTo>
                    <a:cubicBezTo>
                      <a:pt x="447783" y="448"/>
                      <a:pt x="500964" y="13406"/>
                      <a:pt x="547037" y="37930"/>
                    </a:cubicBezTo>
                    <a:lnTo>
                      <a:pt x="577244" y="59613"/>
                    </a:lnTo>
                    <a:lnTo>
                      <a:pt x="587830" y="60094"/>
                    </a:lnTo>
                    <a:cubicBezTo>
                      <a:pt x="625232" y="65356"/>
                      <a:pt x="662489" y="77835"/>
                      <a:pt x="697492" y="98044"/>
                    </a:cubicBezTo>
                    <a:cubicBezTo>
                      <a:pt x="837505" y="178880"/>
                      <a:pt x="888434" y="352791"/>
                      <a:pt x="811247" y="486483"/>
                    </a:cubicBezTo>
                    <a:cubicBezTo>
                      <a:pt x="753356" y="586753"/>
                      <a:pt x="639841" y="635923"/>
                      <a:pt x="527634" y="620138"/>
                    </a:cubicBezTo>
                    <a:lnTo>
                      <a:pt x="477187" y="608036"/>
                    </a:lnTo>
                    <a:lnTo>
                      <a:pt x="438472" y="626078"/>
                    </a:lnTo>
                    <a:cubicBezTo>
                      <a:pt x="282204" y="682655"/>
                      <a:pt x="112619" y="635089"/>
                      <a:pt x="37118" y="504317"/>
                    </a:cubicBezTo>
                    <a:cubicBezTo>
                      <a:pt x="-49169" y="354864"/>
                      <a:pt x="20104" y="153328"/>
                      <a:pt x="191843" y="54174"/>
                    </a:cubicBezTo>
                    <a:cubicBezTo>
                      <a:pt x="256245" y="16992"/>
                      <a:pt x="325911" y="-513"/>
                      <a:pt x="392387" y="11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楕円 149">
                <a:extLst>
                  <a:ext uri="{FF2B5EF4-FFF2-40B4-BE49-F238E27FC236}">
                    <a16:creationId xmlns:a16="http://schemas.microsoft.com/office/drawing/2014/main" id="{13E351D0-F4BB-4228-B1CF-45EBDDB68EB2}"/>
                  </a:ext>
                </a:extLst>
              </p:cNvPr>
              <p:cNvSpPr/>
              <p:nvPr/>
            </p:nvSpPr>
            <p:spPr>
              <a:xfrm rot="20700000">
                <a:off x="1995601" y="2192319"/>
                <a:ext cx="209108" cy="255746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楕円 150">
                <a:extLst>
                  <a:ext uri="{FF2B5EF4-FFF2-40B4-BE49-F238E27FC236}">
                    <a16:creationId xmlns:a16="http://schemas.microsoft.com/office/drawing/2014/main" id="{0BAF8731-8F78-459A-B394-18A90B03BD08}"/>
                  </a:ext>
                </a:extLst>
              </p:cNvPr>
              <p:cNvSpPr/>
              <p:nvPr/>
            </p:nvSpPr>
            <p:spPr>
              <a:xfrm rot="20700000">
                <a:off x="2033627" y="2238826"/>
                <a:ext cx="133058" cy="16273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楕円 151">
                <a:extLst>
                  <a:ext uri="{FF2B5EF4-FFF2-40B4-BE49-F238E27FC236}">
                    <a16:creationId xmlns:a16="http://schemas.microsoft.com/office/drawing/2014/main" id="{31B06941-7DB7-4516-A406-ECC04F9E2D83}"/>
                  </a:ext>
                </a:extLst>
              </p:cNvPr>
              <p:cNvSpPr/>
              <p:nvPr/>
            </p:nvSpPr>
            <p:spPr>
              <a:xfrm rot="900000" flipH="1">
                <a:off x="2728830" y="2192319"/>
                <a:ext cx="209108" cy="255746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楕円 152">
                <a:extLst>
                  <a:ext uri="{FF2B5EF4-FFF2-40B4-BE49-F238E27FC236}">
                    <a16:creationId xmlns:a16="http://schemas.microsoft.com/office/drawing/2014/main" id="{B04E9250-F856-4C80-8187-AB0BCBC5957F}"/>
                  </a:ext>
                </a:extLst>
              </p:cNvPr>
              <p:cNvSpPr/>
              <p:nvPr/>
            </p:nvSpPr>
            <p:spPr>
              <a:xfrm rot="900000" flipH="1">
                <a:off x="2766854" y="2238826"/>
                <a:ext cx="133058" cy="16273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楕円 153">
                <a:extLst>
                  <a:ext uri="{FF2B5EF4-FFF2-40B4-BE49-F238E27FC236}">
                    <a16:creationId xmlns:a16="http://schemas.microsoft.com/office/drawing/2014/main" id="{8D0FC3C1-CAFB-434D-B23F-BBDF03F0F60F}"/>
                  </a:ext>
                </a:extLst>
              </p:cNvPr>
              <p:cNvSpPr/>
              <p:nvPr/>
            </p:nvSpPr>
            <p:spPr>
              <a:xfrm>
                <a:off x="2102785" y="1885950"/>
                <a:ext cx="718996" cy="766732"/>
              </a:xfrm>
              <a:prstGeom prst="ellipse">
                <a:avLst/>
              </a:prstGeom>
              <a:solidFill>
                <a:srgbClr val="FF0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楕円 154">
                <a:extLst>
                  <a:ext uri="{FF2B5EF4-FFF2-40B4-BE49-F238E27FC236}">
                    <a16:creationId xmlns:a16="http://schemas.microsoft.com/office/drawing/2014/main" id="{47EA16B1-6CC4-452A-A972-B5503DC7ED2C}"/>
                  </a:ext>
                </a:extLst>
              </p:cNvPr>
              <p:cNvSpPr/>
              <p:nvPr/>
            </p:nvSpPr>
            <p:spPr>
              <a:xfrm>
                <a:off x="2244322" y="2364547"/>
                <a:ext cx="416010" cy="138114"/>
              </a:xfrm>
              <a:prstGeom prst="ellipse">
                <a:avLst/>
              </a:prstGeom>
              <a:solidFill>
                <a:srgbClr val="FF0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06A1EB53-817D-43A4-9A4C-BEBCE2447EED}"/>
                  </a:ext>
                </a:extLst>
              </p:cNvPr>
              <p:cNvSpPr/>
              <p:nvPr/>
            </p:nvSpPr>
            <p:spPr>
              <a:xfrm>
                <a:off x="2246921" y="2364977"/>
                <a:ext cx="410813" cy="137255"/>
              </a:xfrm>
              <a:custGeom>
                <a:avLst/>
                <a:gdLst>
                  <a:gd name="connsiteX0" fmla="*/ 395113 w 410813"/>
                  <a:gd name="connsiteY0" fmla="*/ 74273 h 137255"/>
                  <a:gd name="connsiteX1" fmla="*/ 409911 w 410813"/>
                  <a:gd name="connsiteY1" fmla="*/ 74273 h 137255"/>
                  <a:gd name="connsiteX2" fmla="*/ 397065 w 410813"/>
                  <a:gd name="connsiteY2" fmla="*/ 95396 h 137255"/>
                  <a:gd name="connsiteX3" fmla="*/ 388167 w 410813"/>
                  <a:gd name="connsiteY3" fmla="*/ 99778 h 137255"/>
                  <a:gd name="connsiteX4" fmla="*/ 388167 w 410813"/>
                  <a:gd name="connsiteY4" fmla="*/ 82933 h 137255"/>
                  <a:gd name="connsiteX5" fmla="*/ 395113 w 410813"/>
                  <a:gd name="connsiteY5" fmla="*/ 74273 h 137255"/>
                  <a:gd name="connsiteX6" fmla="*/ 343963 w 410813"/>
                  <a:gd name="connsiteY6" fmla="*/ 74273 h 137255"/>
                  <a:gd name="connsiteX7" fmla="*/ 371744 w 410813"/>
                  <a:gd name="connsiteY7" fmla="*/ 74273 h 137255"/>
                  <a:gd name="connsiteX8" fmla="*/ 378689 w 410813"/>
                  <a:gd name="connsiteY8" fmla="*/ 82933 h 137255"/>
                  <a:gd name="connsiteX9" fmla="*/ 378689 w 410813"/>
                  <a:gd name="connsiteY9" fmla="*/ 104445 h 137255"/>
                  <a:gd name="connsiteX10" fmla="*/ 352488 w 410813"/>
                  <a:gd name="connsiteY10" fmla="*/ 117347 h 137255"/>
                  <a:gd name="connsiteX11" fmla="*/ 337017 w 410813"/>
                  <a:gd name="connsiteY11" fmla="*/ 120810 h 137255"/>
                  <a:gd name="connsiteX12" fmla="*/ 337017 w 410813"/>
                  <a:gd name="connsiteY12" fmla="*/ 82933 h 137255"/>
                  <a:gd name="connsiteX13" fmla="*/ 343963 w 410813"/>
                  <a:gd name="connsiteY13" fmla="*/ 74273 h 137255"/>
                  <a:gd name="connsiteX14" fmla="*/ 287039 w 410813"/>
                  <a:gd name="connsiteY14" fmla="*/ 74273 h 137255"/>
                  <a:gd name="connsiteX15" fmla="*/ 319439 w 410813"/>
                  <a:gd name="connsiteY15" fmla="*/ 74273 h 137255"/>
                  <a:gd name="connsiteX16" fmla="*/ 327539 w 410813"/>
                  <a:gd name="connsiteY16" fmla="*/ 84372 h 137255"/>
                  <a:gd name="connsiteX17" fmla="*/ 327539 w 410813"/>
                  <a:gd name="connsiteY17" fmla="*/ 122931 h 137255"/>
                  <a:gd name="connsiteX18" fmla="*/ 286371 w 410813"/>
                  <a:gd name="connsiteY18" fmla="*/ 132146 h 137255"/>
                  <a:gd name="connsiteX19" fmla="*/ 278939 w 410813"/>
                  <a:gd name="connsiteY19" fmla="*/ 132644 h 137255"/>
                  <a:gd name="connsiteX20" fmla="*/ 278939 w 410813"/>
                  <a:gd name="connsiteY20" fmla="*/ 84372 h 137255"/>
                  <a:gd name="connsiteX21" fmla="*/ 287039 w 410813"/>
                  <a:gd name="connsiteY21" fmla="*/ 74273 h 137255"/>
                  <a:gd name="connsiteX22" fmla="*/ 219124 w 410813"/>
                  <a:gd name="connsiteY22" fmla="*/ 74273 h 137255"/>
                  <a:gd name="connsiteX23" fmla="*/ 260482 w 410813"/>
                  <a:gd name="connsiteY23" fmla="*/ 74273 h 137255"/>
                  <a:gd name="connsiteX24" fmla="*/ 269461 w 410813"/>
                  <a:gd name="connsiteY24" fmla="*/ 85467 h 137255"/>
                  <a:gd name="connsiteX25" fmla="*/ 269461 w 410813"/>
                  <a:gd name="connsiteY25" fmla="*/ 133280 h 137255"/>
                  <a:gd name="connsiteX26" fmla="*/ 210146 w 410813"/>
                  <a:gd name="connsiteY26" fmla="*/ 137255 h 137255"/>
                  <a:gd name="connsiteX27" fmla="*/ 210146 w 410813"/>
                  <a:gd name="connsiteY27" fmla="*/ 85467 h 137255"/>
                  <a:gd name="connsiteX28" fmla="*/ 219124 w 410813"/>
                  <a:gd name="connsiteY28" fmla="*/ 74273 h 137255"/>
                  <a:gd name="connsiteX29" fmla="*/ 150331 w 410813"/>
                  <a:gd name="connsiteY29" fmla="*/ 74273 h 137255"/>
                  <a:gd name="connsiteX30" fmla="*/ 191689 w 410813"/>
                  <a:gd name="connsiteY30" fmla="*/ 74273 h 137255"/>
                  <a:gd name="connsiteX31" fmla="*/ 200667 w 410813"/>
                  <a:gd name="connsiteY31" fmla="*/ 85467 h 137255"/>
                  <a:gd name="connsiteX32" fmla="*/ 200667 w 410813"/>
                  <a:gd name="connsiteY32" fmla="*/ 137255 h 137255"/>
                  <a:gd name="connsiteX33" fmla="*/ 141352 w 410813"/>
                  <a:gd name="connsiteY33" fmla="*/ 133280 h 137255"/>
                  <a:gd name="connsiteX34" fmla="*/ 141352 w 410813"/>
                  <a:gd name="connsiteY34" fmla="*/ 85467 h 137255"/>
                  <a:gd name="connsiteX35" fmla="*/ 150331 w 410813"/>
                  <a:gd name="connsiteY35" fmla="*/ 74273 h 137255"/>
                  <a:gd name="connsiteX36" fmla="*/ 91374 w 410813"/>
                  <a:gd name="connsiteY36" fmla="*/ 74273 h 137255"/>
                  <a:gd name="connsiteX37" fmla="*/ 123774 w 410813"/>
                  <a:gd name="connsiteY37" fmla="*/ 74273 h 137255"/>
                  <a:gd name="connsiteX38" fmla="*/ 131874 w 410813"/>
                  <a:gd name="connsiteY38" fmla="*/ 84372 h 137255"/>
                  <a:gd name="connsiteX39" fmla="*/ 131874 w 410813"/>
                  <a:gd name="connsiteY39" fmla="*/ 132644 h 137255"/>
                  <a:gd name="connsiteX40" fmla="*/ 124441 w 410813"/>
                  <a:gd name="connsiteY40" fmla="*/ 132146 h 137255"/>
                  <a:gd name="connsiteX41" fmla="*/ 83274 w 410813"/>
                  <a:gd name="connsiteY41" fmla="*/ 122931 h 137255"/>
                  <a:gd name="connsiteX42" fmla="*/ 83274 w 410813"/>
                  <a:gd name="connsiteY42" fmla="*/ 84372 h 137255"/>
                  <a:gd name="connsiteX43" fmla="*/ 91374 w 410813"/>
                  <a:gd name="connsiteY43" fmla="*/ 74273 h 137255"/>
                  <a:gd name="connsiteX44" fmla="*/ 39069 w 410813"/>
                  <a:gd name="connsiteY44" fmla="*/ 74273 h 137255"/>
                  <a:gd name="connsiteX45" fmla="*/ 66850 w 410813"/>
                  <a:gd name="connsiteY45" fmla="*/ 74273 h 137255"/>
                  <a:gd name="connsiteX46" fmla="*/ 73796 w 410813"/>
                  <a:gd name="connsiteY46" fmla="*/ 82933 h 137255"/>
                  <a:gd name="connsiteX47" fmla="*/ 73796 w 410813"/>
                  <a:gd name="connsiteY47" fmla="*/ 120810 h 137255"/>
                  <a:gd name="connsiteX48" fmla="*/ 58325 w 410813"/>
                  <a:gd name="connsiteY48" fmla="*/ 117347 h 137255"/>
                  <a:gd name="connsiteX49" fmla="*/ 32124 w 410813"/>
                  <a:gd name="connsiteY49" fmla="*/ 104445 h 137255"/>
                  <a:gd name="connsiteX50" fmla="*/ 32124 w 410813"/>
                  <a:gd name="connsiteY50" fmla="*/ 82933 h 137255"/>
                  <a:gd name="connsiteX51" fmla="*/ 39069 w 410813"/>
                  <a:gd name="connsiteY51" fmla="*/ 74273 h 137255"/>
                  <a:gd name="connsiteX52" fmla="*/ 902 w 410813"/>
                  <a:gd name="connsiteY52" fmla="*/ 74273 h 137255"/>
                  <a:gd name="connsiteX53" fmla="*/ 15700 w 410813"/>
                  <a:gd name="connsiteY53" fmla="*/ 74273 h 137255"/>
                  <a:gd name="connsiteX54" fmla="*/ 22645 w 410813"/>
                  <a:gd name="connsiteY54" fmla="*/ 82933 h 137255"/>
                  <a:gd name="connsiteX55" fmla="*/ 22645 w 410813"/>
                  <a:gd name="connsiteY55" fmla="*/ 99778 h 137255"/>
                  <a:gd name="connsiteX56" fmla="*/ 13747 w 410813"/>
                  <a:gd name="connsiteY56" fmla="*/ 95396 h 137255"/>
                  <a:gd name="connsiteX57" fmla="*/ 388167 w 410813"/>
                  <a:gd name="connsiteY57" fmla="*/ 37255 h 137255"/>
                  <a:gd name="connsiteX58" fmla="*/ 397065 w 410813"/>
                  <a:gd name="connsiteY58" fmla="*/ 41636 h 137255"/>
                  <a:gd name="connsiteX59" fmla="*/ 410813 w 410813"/>
                  <a:gd name="connsiteY59" fmla="*/ 64243 h 137255"/>
                  <a:gd name="connsiteX60" fmla="*/ 395536 w 410813"/>
                  <a:gd name="connsiteY60" fmla="*/ 64243 h 137255"/>
                  <a:gd name="connsiteX61" fmla="*/ 388167 w 410813"/>
                  <a:gd name="connsiteY61" fmla="*/ 55056 h 137255"/>
                  <a:gd name="connsiteX62" fmla="*/ 22645 w 410813"/>
                  <a:gd name="connsiteY62" fmla="*/ 37255 h 137255"/>
                  <a:gd name="connsiteX63" fmla="*/ 22645 w 410813"/>
                  <a:gd name="connsiteY63" fmla="*/ 55056 h 137255"/>
                  <a:gd name="connsiteX64" fmla="*/ 15277 w 410813"/>
                  <a:gd name="connsiteY64" fmla="*/ 64243 h 137255"/>
                  <a:gd name="connsiteX65" fmla="*/ 0 w 410813"/>
                  <a:gd name="connsiteY65" fmla="*/ 64243 h 137255"/>
                  <a:gd name="connsiteX66" fmla="*/ 13747 w 410813"/>
                  <a:gd name="connsiteY66" fmla="*/ 41636 h 137255"/>
                  <a:gd name="connsiteX67" fmla="*/ 337017 w 410813"/>
                  <a:gd name="connsiteY67" fmla="*/ 16222 h 137255"/>
                  <a:gd name="connsiteX68" fmla="*/ 352488 w 410813"/>
                  <a:gd name="connsiteY68" fmla="*/ 19685 h 137255"/>
                  <a:gd name="connsiteX69" fmla="*/ 378689 w 410813"/>
                  <a:gd name="connsiteY69" fmla="*/ 32587 h 137255"/>
                  <a:gd name="connsiteX70" fmla="*/ 378689 w 410813"/>
                  <a:gd name="connsiteY70" fmla="*/ 55056 h 137255"/>
                  <a:gd name="connsiteX71" fmla="*/ 371321 w 410813"/>
                  <a:gd name="connsiteY71" fmla="*/ 64243 h 137255"/>
                  <a:gd name="connsiteX72" fmla="*/ 344386 w 410813"/>
                  <a:gd name="connsiteY72" fmla="*/ 64243 h 137255"/>
                  <a:gd name="connsiteX73" fmla="*/ 337017 w 410813"/>
                  <a:gd name="connsiteY73" fmla="*/ 55056 h 137255"/>
                  <a:gd name="connsiteX74" fmla="*/ 73796 w 410813"/>
                  <a:gd name="connsiteY74" fmla="*/ 16222 h 137255"/>
                  <a:gd name="connsiteX75" fmla="*/ 73796 w 410813"/>
                  <a:gd name="connsiteY75" fmla="*/ 55056 h 137255"/>
                  <a:gd name="connsiteX76" fmla="*/ 66427 w 410813"/>
                  <a:gd name="connsiteY76" fmla="*/ 64243 h 137255"/>
                  <a:gd name="connsiteX77" fmla="*/ 39492 w 410813"/>
                  <a:gd name="connsiteY77" fmla="*/ 64243 h 137255"/>
                  <a:gd name="connsiteX78" fmla="*/ 32124 w 410813"/>
                  <a:gd name="connsiteY78" fmla="*/ 55056 h 137255"/>
                  <a:gd name="connsiteX79" fmla="*/ 32124 w 410813"/>
                  <a:gd name="connsiteY79" fmla="*/ 32587 h 137255"/>
                  <a:gd name="connsiteX80" fmla="*/ 58325 w 410813"/>
                  <a:gd name="connsiteY80" fmla="*/ 19685 h 137255"/>
                  <a:gd name="connsiteX81" fmla="*/ 281063 w 410813"/>
                  <a:gd name="connsiteY81" fmla="*/ 4530 h 137255"/>
                  <a:gd name="connsiteX82" fmla="*/ 286371 w 410813"/>
                  <a:gd name="connsiteY82" fmla="*/ 4886 h 137255"/>
                  <a:gd name="connsiteX83" fmla="*/ 327539 w 410813"/>
                  <a:gd name="connsiteY83" fmla="*/ 14101 h 137255"/>
                  <a:gd name="connsiteX84" fmla="*/ 327539 w 410813"/>
                  <a:gd name="connsiteY84" fmla="*/ 53529 h 137255"/>
                  <a:gd name="connsiteX85" fmla="*/ 318945 w 410813"/>
                  <a:gd name="connsiteY85" fmla="*/ 64243 h 137255"/>
                  <a:gd name="connsiteX86" fmla="*/ 287533 w 410813"/>
                  <a:gd name="connsiteY86" fmla="*/ 64243 h 137255"/>
                  <a:gd name="connsiteX87" fmla="*/ 278939 w 410813"/>
                  <a:gd name="connsiteY87" fmla="*/ 53529 h 137255"/>
                  <a:gd name="connsiteX88" fmla="*/ 278939 w 410813"/>
                  <a:gd name="connsiteY88" fmla="*/ 7178 h 137255"/>
                  <a:gd name="connsiteX89" fmla="*/ 129750 w 410813"/>
                  <a:gd name="connsiteY89" fmla="*/ 4530 h 137255"/>
                  <a:gd name="connsiteX90" fmla="*/ 131874 w 410813"/>
                  <a:gd name="connsiteY90" fmla="*/ 7178 h 137255"/>
                  <a:gd name="connsiteX91" fmla="*/ 131874 w 410813"/>
                  <a:gd name="connsiteY91" fmla="*/ 53529 h 137255"/>
                  <a:gd name="connsiteX92" fmla="*/ 123280 w 410813"/>
                  <a:gd name="connsiteY92" fmla="*/ 64243 h 137255"/>
                  <a:gd name="connsiteX93" fmla="*/ 91868 w 410813"/>
                  <a:gd name="connsiteY93" fmla="*/ 64243 h 137255"/>
                  <a:gd name="connsiteX94" fmla="*/ 83274 w 410813"/>
                  <a:gd name="connsiteY94" fmla="*/ 53529 h 137255"/>
                  <a:gd name="connsiteX95" fmla="*/ 83274 w 410813"/>
                  <a:gd name="connsiteY95" fmla="*/ 14101 h 137255"/>
                  <a:gd name="connsiteX96" fmla="*/ 124441 w 410813"/>
                  <a:gd name="connsiteY96" fmla="*/ 4886 h 137255"/>
                  <a:gd name="connsiteX97" fmla="*/ 213470 w 410813"/>
                  <a:gd name="connsiteY97" fmla="*/ 0 h 137255"/>
                  <a:gd name="connsiteX98" fmla="*/ 267924 w 410813"/>
                  <a:gd name="connsiteY98" fmla="*/ 3649 h 137255"/>
                  <a:gd name="connsiteX99" fmla="*/ 269461 w 410813"/>
                  <a:gd name="connsiteY99" fmla="*/ 8274 h 137255"/>
                  <a:gd name="connsiteX100" fmla="*/ 269461 w 410813"/>
                  <a:gd name="connsiteY100" fmla="*/ 52367 h 137255"/>
                  <a:gd name="connsiteX101" fmla="*/ 259936 w 410813"/>
                  <a:gd name="connsiteY101" fmla="*/ 64243 h 137255"/>
                  <a:gd name="connsiteX102" fmla="*/ 219671 w 410813"/>
                  <a:gd name="connsiteY102" fmla="*/ 64243 h 137255"/>
                  <a:gd name="connsiteX103" fmla="*/ 210146 w 410813"/>
                  <a:gd name="connsiteY103" fmla="*/ 52367 h 137255"/>
                  <a:gd name="connsiteX104" fmla="*/ 210146 w 410813"/>
                  <a:gd name="connsiteY104" fmla="*/ 8274 h 137255"/>
                  <a:gd name="connsiteX105" fmla="*/ 212776 w 410813"/>
                  <a:gd name="connsiteY105" fmla="*/ 358 h 137255"/>
                  <a:gd name="connsiteX106" fmla="*/ 197343 w 410813"/>
                  <a:gd name="connsiteY106" fmla="*/ 0 h 137255"/>
                  <a:gd name="connsiteX107" fmla="*/ 198037 w 410813"/>
                  <a:gd name="connsiteY107" fmla="*/ 358 h 137255"/>
                  <a:gd name="connsiteX108" fmla="*/ 200667 w 410813"/>
                  <a:gd name="connsiteY108" fmla="*/ 8274 h 137255"/>
                  <a:gd name="connsiteX109" fmla="*/ 200667 w 410813"/>
                  <a:gd name="connsiteY109" fmla="*/ 52367 h 137255"/>
                  <a:gd name="connsiteX110" fmla="*/ 191142 w 410813"/>
                  <a:gd name="connsiteY110" fmla="*/ 64243 h 137255"/>
                  <a:gd name="connsiteX111" fmla="*/ 150877 w 410813"/>
                  <a:gd name="connsiteY111" fmla="*/ 64243 h 137255"/>
                  <a:gd name="connsiteX112" fmla="*/ 141352 w 410813"/>
                  <a:gd name="connsiteY112" fmla="*/ 52367 h 137255"/>
                  <a:gd name="connsiteX113" fmla="*/ 141352 w 410813"/>
                  <a:gd name="connsiteY113" fmla="*/ 8274 h 137255"/>
                  <a:gd name="connsiteX114" fmla="*/ 142889 w 410813"/>
                  <a:gd name="connsiteY114" fmla="*/ 3649 h 137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</a:cxnLst>
                <a:rect l="l" t="t" r="r" b="b"/>
                <a:pathLst>
                  <a:path w="410813" h="137255">
                    <a:moveTo>
                      <a:pt x="395113" y="74273"/>
                    </a:moveTo>
                    <a:lnTo>
                      <a:pt x="409911" y="74273"/>
                    </a:lnTo>
                    <a:lnTo>
                      <a:pt x="397065" y="95396"/>
                    </a:lnTo>
                    <a:lnTo>
                      <a:pt x="388167" y="99778"/>
                    </a:lnTo>
                    <a:lnTo>
                      <a:pt x="388167" y="82933"/>
                    </a:lnTo>
                    <a:cubicBezTo>
                      <a:pt x="388167" y="78150"/>
                      <a:pt x="391277" y="74273"/>
                      <a:pt x="395113" y="74273"/>
                    </a:cubicBezTo>
                    <a:close/>
                    <a:moveTo>
                      <a:pt x="343963" y="74273"/>
                    </a:moveTo>
                    <a:lnTo>
                      <a:pt x="371744" y="74273"/>
                    </a:lnTo>
                    <a:cubicBezTo>
                      <a:pt x="375580" y="74273"/>
                      <a:pt x="378689" y="78150"/>
                      <a:pt x="378689" y="82933"/>
                    </a:cubicBezTo>
                    <a:lnTo>
                      <a:pt x="378689" y="104445"/>
                    </a:lnTo>
                    <a:lnTo>
                      <a:pt x="352488" y="117347"/>
                    </a:lnTo>
                    <a:lnTo>
                      <a:pt x="337017" y="120810"/>
                    </a:lnTo>
                    <a:lnTo>
                      <a:pt x="337017" y="82933"/>
                    </a:lnTo>
                    <a:cubicBezTo>
                      <a:pt x="337017" y="78150"/>
                      <a:pt x="340127" y="74273"/>
                      <a:pt x="343963" y="74273"/>
                    </a:cubicBezTo>
                    <a:close/>
                    <a:moveTo>
                      <a:pt x="287039" y="74273"/>
                    </a:moveTo>
                    <a:lnTo>
                      <a:pt x="319439" y="74273"/>
                    </a:lnTo>
                    <a:cubicBezTo>
                      <a:pt x="323912" y="74273"/>
                      <a:pt x="327539" y="78794"/>
                      <a:pt x="327539" y="84372"/>
                    </a:cubicBezTo>
                    <a:lnTo>
                      <a:pt x="327539" y="122931"/>
                    </a:lnTo>
                    <a:lnTo>
                      <a:pt x="286371" y="132146"/>
                    </a:lnTo>
                    <a:lnTo>
                      <a:pt x="278939" y="132644"/>
                    </a:lnTo>
                    <a:lnTo>
                      <a:pt x="278939" y="84372"/>
                    </a:lnTo>
                    <a:cubicBezTo>
                      <a:pt x="278939" y="78794"/>
                      <a:pt x="282566" y="74273"/>
                      <a:pt x="287039" y="74273"/>
                    </a:cubicBezTo>
                    <a:close/>
                    <a:moveTo>
                      <a:pt x="219124" y="74273"/>
                    </a:moveTo>
                    <a:lnTo>
                      <a:pt x="260482" y="74273"/>
                    </a:lnTo>
                    <a:cubicBezTo>
                      <a:pt x="265441" y="74273"/>
                      <a:pt x="269461" y="79285"/>
                      <a:pt x="269461" y="85467"/>
                    </a:cubicBezTo>
                    <a:lnTo>
                      <a:pt x="269461" y="133280"/>
                    </a:lnTo>
                    <a:lnTo>
                      <a:pt x="210146" y="137255"/>
                    </a:lnTo>
                    <a:lnTo>
                      <a:pt x="210146" y="85467"/>
                    </a:lnTo>
                    <a:cubicBezTo>
                      <a:pt x="210146" y="79285"/>
                      <a:pt x="214166" y="74273"/>
                      <a:pt x="219124" y="74273"/>
                    </a:cubicBezTo>
                    <a:close/>
                    <a:moveTo>
                      <a:pt x="150331" y="74273"/>
                    </a:moveTo>
                    <a:lnTo>
                      <a:pt x="191689" y="74273"/>
                    </a:lnTo>
                    <a:cubicBezTo>
                      <a:pt x="196647" y="74273"/>
                      <a:pt x="200667" y="79285"/>
                      <a:pt x="200667" y="85467"/>
                    </a:cubicBezTo>
                    <a:lnTo>
                      <a:pt x="200667" y="137255"/>
                    </a:lnTo>
                    <a:lnTo>
                      <a:pt x="141352" y="133280"/>
                    </a:lnTo>
                    <a:lnTo>
                      <a:pt x="141352" y="85467"/>
                    </a:lnTo>
                    <a:cubicBezTo>
                      <a:pt x="141352" y="79285"/>
                      <a:pt x="145372" y="74273"/>
                      <a:pt x="150331" y="74273"/>
                    </a:cubicBezTo>
                    <a:close/>
                    <a:moveTo>
                      <a:pt x="91374" y="74273"/>
                    </a:moveTo>
                    <a:lnTo>
                      <a:pt x="123774" y="74273"/>
                    </a:lnTo>
                    <a:cubicBezTo>
                      <a:pt x="128247" y="74273"/>
                      <a:pt x="131874" y="78794"/>
                      <a:pt x="131874" y="84372"/>
                    </a:cubicBezTo>
                    <a:lnTo>
                      <a:pt x="131874" y="132644"/>
                    </a:lnTo>
                    <a:lnTo>
                      <a:pt x="124441" y="132146"/>
                    </a:lnTo>
                    <a:lnTo>
                      <a:pt x="83274" y="122931"/>
                    </a:lnTo>
                    <a:lnTo>
                      <a:pt x="83274" y="84372"/>
                    </a:lnTo>
                    <a:cubicBezTo>
                      <a:pt x="83274" y="78794"/>
                      <a:pt x="86901" y="74273"/>
                      <a:pt x="91374" y="74273"/>
                    </a:cubicBezTo>
                    <a:close/>
                    <a:moveTo>
                      <a:pt x="39069" y="74273"/>
                    </a:moveTo>
                    <a:lnTo>
                      <a:pt x="66850" y="74273"/>
                    </a:lnTo>
                    <a:cubicBezTo>
                      <a:pt x="70686" y="74273"/>
                      <a:pt x="73796" y="78150"/>
                      <a:pt x="73796" y="82933"/>
                    </a:cubicBezTo>
                    <a:lnTo>
                      <a:pt x="73796" y="120810"/>
                    </a:lnTo>
                    <a:lnTo>
                      <a:pt x="58325" y="117347"/>
                    </a:lnTo>
                    <a:lnTo>
                      <a:pt x="32124" y="104445"/>
                    </a:lnTo>
                    <a:lnTo>
                      <a:pt x="32124" y="82933"/>
                    </a:lnTo>
                    <a:cubicBezTo>
                      <a:pt x="32124" y="78150"/>
                      <a:pt x="35233" y="74273"/>
                      <a:pt x="39069" y="74273"/>
                    </a:cubicBezTo>
                    <a:close/>
                    <a:moveTo>
                      <a:pt x="902" y="74273"/>
                    </a:moveTo>
                    <a:lnTo>
                      <a:pt x="15700" y="74273"/>
                    </a:lnTo>
                    <a:cubicBezTo>
                      <a:pt x="19536" y="74273"/>
                      <a:pt x="22645" y="78150"/>
                      <a:pt x="22645" y="82933"/>
                    </a:cubicBezTo>
                    <a:lnTo>
                      <a:pt x="22645" y="99778"/>
                    </a:lnTo>
                    <a:lnTo>
                      <a:pt x="13747" y="95396"/>
                    </a:lnTo>
                    <a:close/>
                    <a:moveTo>
                      <a:pt x="388167" y="37255"/>
                    </a:moveTo>
                    <a:lnTo>
                      <a:pt x="397065" y="41636"/>
                    </a:lnTo>
                    <a:lnTo>
                      <a:pt x="410813" y="64243"/>
                    </a:lnTo>
                    <a:lnTo>
                      <a:pt x="395536" y="64243"/>
                    </a:lnTo>
                    <a:cubicBezTo>
                      <a:pt x="391466" y="64243"/>
                      <a:pt x="388167" y="60130"/>
                      <a:pt x="388167" y="55056"/>
                    </a:cubicBezTo>
                    <a:close/>
                    <a:moveTo>
                      <a:pt x="22645" y="37255"/>
                    </a:moveTo>
                    <a:lnTo>
                      <a:pt x="22645" y="55056"/>
                    </a:lnTo>
                    <a:cubicBezTo>
                      <a:pt x="22645" y="60130"/>
                      <a:pt x="19346" y="64243"/>
                      <a:pt x="15277" y="64243"/>
                    </a:cubicBezTo>
                    <a:lnTo>
                      <a:pt x="0" y="64243"/>
                    </a:lnTo>
                    <a:lnTo>
                      <a:pt x="13747" y="41636"/>
                    </a:lnTo>
                    <a:close/>
                    <a:moveTo>
                      <a:pt x="337017" y="16222"/>
                    </a:moveTo>
                    <a:lnTo>
                      <a:pt x="352488" y="19685"/>
                    </a:lnTo>
                    <a:lnTo>
                      <a:pt x="378689" y="32587"/>
                    </a:lnTo>
                    <a:lnTo>
                      <a:pt x="378689" y="55056"/>
                    </a:lnTo>
                    <a:cubicBezTo>
                      <a:pt x="378689" y="60130"/>
                      <a:pt x="375390" y="64243"/>
                      <a:pt x="371321" y="64243"/>
                    </a:cubicBezTo>
                    <a:lnTo>
                      <a:pt x="344386" y="64243"/>
                    </a:lnTo>
                    <a:cubicBezTo>
                      <a:pt x="340316" y="64243"/>
                      <a:pt x="337017" y="60130"/>
                      <a:pt x="337017" y="55056"/>
                    </a:cubicBezTo>
                    <a:close/>
                    <a:moveTo>
                      <a:pt x="73796" y="16222"/>
                    </a:moveTo>
                    <a:lnTo>
                      <a:pt x="73796" y="55056"/>
                    </a:lnTo>
                    <a:cubicBezTo>
                      <a:pt x="73796" y="60130"/>
                      <a:pt x="70497" y="64243"/>
                      <a:pt x="66427" y="64243"/>
                    </a:cubicBezTo>
                    <a:lnTo>
                      <a:pt x="39492" y="64243"/>
                    </a:lnTo>
                    <a:cubicBezTo>
                      <a:pt x="35423" y="64243"/>
                      <a:pt x="32124" y="60130"/>
                      <a:pt x="32124" y="55056"/>
                    </a:cubicBezTo>
                    <a:lnTo>
                      <a:pt x="32124" y="32587"/>
                    </a:lnTo>
                    <a:lnTo>
                      <a:pt x="58325" y="19685"/>
                    </a:lnTo>
                    <a:close/>
                    <a:moveTo>
                      <a:pt x="281063" y="4530"/>
                    </a:moveTo>
                    <a:lnTo>
                      <a:pt x="286371" y="4886"/>
                    </a:lnTo>
                    <a:lnTo>
                      <a:pt x="327539" y="14101"/>
                    </a:lnTo>
                    <a:lnTo>
                      <a:pt x="327539" y="53529"/>
                    </a:lnTo>
                    <a:cubicBezTo>
                      <a:pt x="327539" y="59446"/>
                      <a:pt x="323691" y="64243"/>
                      <a:pt x="318945" y="64243"/>
                    </a:cubicBezTo>
                    <a:lnTo>
                      <a:pt x="287533" y="64243"/>
                    </a:lnTo>
                    <a:cubicBezTo>
                      <a:pt x="282787" y="64243"/>
                      <a:pt x="278939" y="59446"/>
                      <a:pt x="278939" y="53529"/>
                    </a:cubicBezTo>
                    <a:lnTo>
                      <a:pt x="278939" y="7178"/>
                    </a:lnTo>
                    <a:close/>
                    <a:moveTo>
                      <a:pt x="129750" y="4530"/>
                    </a:moveTo>
                    <a:lnTo>
                      <a:pt x="131874" y="7178"/>
                    </a:lnTo>
                    <a:lnTo>
                      <a:pt x="131874" y="53529"/>
                    </a:lnTo>
                    <a:cubicBezTo>
                      <a:pt x="131874" y="59446"/>
                      <a:pt x="128026" y="64243"/>
                      <a:pt x="123280" y="64243"/>
                    </a:cubicBezTo>
                    <a:lnTo>
                      <a:pt x="91868" y="64243"/>
                    </a:lnTo>
                    <a:cubicBezTo>
                      <a:pt x="87122" y="64243"/>
                      <a:pt x="83274" y="59446"/>
                      <a:pt x="83274" y="53529"/>
                    </a:cubicBezTo>
                    <a:lnTo>
                      <a:pt x="83274" y="14101"/>
                    </a:lnTo>
                    <a:lnTo>
                      <a:pt x="124441" y="4886"/>
                    </a:lnTo>
                    <a:close/>
                    <a:moveTo>
                      <a:pt x="213470" y="0"/>
                    </a:moveTo>
                    <a:lnTo>
                      <a:pt x="267924" y="3649"/>
                    </a:lnTo>
                    <a:lnTo>
                      <a:pt x="269461" y="8274"/>
                    </a:lnTo>
                    <a:lnTo>
                      <a:pt x="269461" y="52367"/>
                    </a:lnTo>
                    <a:cubicBezTo>
                      <a:pt x="269461" y="58926"/>
                      <a:pt x="265196" y="64243"/>
                      <a:pt x="259936" y="64243"/>
                    </a:cubicBezTo>
                    <a:lnTo>
                      <a:pt x="219671" y="64243"/>
                    </a:lnTo>
                    <a:cubicBezTo>
                      <a:pt x="214410" y="64243"/>
                      <a:pt x="210146" y="58926"/>
                      <a:pt x="210146" y="52367"/>
                    </a:cubicBezTo>
                    <a:lnTo>
                      <a:pt x="210146" y="8274"/>
                    </a:lnTo>
                    <a:cubicBezTo>
                      <a:pt x="210146" y="5183"/>
                      <a:pt x="211151" y="2384"/>
                      <a:pt x="212776" y="358"/>
                    </a:cubicBezTo>
                    <a:close/>
                    <a:moveTo>
                      <a:pt x="197343" y="0"/>
                    </a:moveTo>
                    <a:lnTo>
                      <a:pt x="198037" y="358"/>
                    </a:lnTo>
                    <a:cubicBezTo>
                      <a:pt x="199662" y="2384"/>
                      <a:pt x="200667" y="5183"/>
                      <a:pt x="200667" y="8274"/>
                    </a:cubicBezTo>
                    <a:lnTo>
                      <a:pt x="200667" y="52367"/>
                    </a:lnTo>
                    <a:cubicBezTo>
                      <a:pt x="200667" y="58926"/>
                      <a:pt x="196403" y="64243"/>
                      <a:pt x="191142" y="64243"/>
                    </a:cubicBezTo>
                    <a:lnTo>
                      <a:pt x="150877" y="64243"/>
                    </a:lnTo>
                    <a:cubicBezTo>
                      <a:pt x="145617" y="64243"/>
                      <a:pt x="141352" y="58926"/>
                      <a:pt x="141352" y="52367"/>
                    </a:cubicBezTo>
                    <a:lnTo>
                      <a:pt x="141352" y="8274"/>
                    </a:lnTo>
                    <a:lnTo>
                      <a:pt x="142889" y="364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A98DFBC8-B02C-462A-96D5-B31312CF0D26}"/>
                  </a:ext>
                </a:extLst>
              </p:cNvPr>
              <p:cNvSpPr/>
              <p:nvPr/>
            </p:nvSpPr>
            <p:spPr>
              <a:xfrm rot="5400000">
                <a:off x="2208878" y="2059160"/>
                <a:ext cx="152366" cy="201236"/>
              </a:xfrm>
              <a:custGeom>
                <a:avLst/>
                <a:gdLst>
                  <a:gd name="connsiteX0" fmla="*/ 0 w 190595"/>
                  <a:gd name="connsiteY0" fmla="*/ 125196 h 125196"/>
                  <a:gd name="connsiteX1" fmla="*/ 72614 w 190595"/>
                  <a:gd name="connsiteY1" fmla="*/ 0 h 125196"/>
                  <a:gd name="connsiteX2" fmla="*/ 117982 w 190595"/>
                  <a:gd name="connsiteY2" fmla="*/ 0 h 125196"/>
                  <a:gd name="connsiteX3" fmla="*/ 190595 w 190595"/>
                  <a:gd name="connsiteY3" fmla="*/ 125196 h 125196"/>
                  <a:gd name="connsiteX4" fmla="*/ 146401 w 190595"/>
                  <a:gd name="connsiteY4" fmla="*/ 125196 h 125196"/>
                  <a:gd name="connsiteX5" fmla="*/ 95300 w 190595"/>
                  <a:gd name="connsiteY5" fmla="*/ 37091 h 125196"/>
                  <a:gd name="connsiteX6" fmla="*/ 44199 w 190595"/>
                  <a:gd name="connsiteY6" fmla="*/ 125196 h 125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95" h="125196">
                    <a:moveTo>
                      <a:pt x="0" y="125196"/>
                    </a:moveTo>
                    <a:lnTo>
                      <a:pt x="72614" y="0"/>
                    </a:lnTo>
                    <a:lnTo>
                      <a:pt x="117982" y="0"/>
                    </a:lnTo>
                    <a:lnTo>
                      <a:pt x="190595" y="125196"/>
                    </a:lnTo>
                    <a:lnTo>
                      <a:pt x="146401" y="125196"/>
                    </a:lnTo>
                    <a:lnTo>
                      <a:pt x="95300" y="37091"/>
                    </a:lnTo>
                    <a:lnTo>
                      <a:pt x="44199" y="125196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7A39F96C-07CB-4573-BE2B-43739C98D367}"/>
                  </a:ext>
                </a:extLst>
              </p:cNvPr>
              <p:cNvSpPr/>
              <p:nvPr/>
            </p:nvSpPr>
            <p:spPr>
              <a:xfrm rot="16200000" flipH="1">
                <a:off x="2547951" y="2059159"/>
                <a:ext cx="152366" cy="201238"/>
              </a:xfrm>
              <a:custGeom>
                <a:avLst/>
                <a:gdLst>
                  <a:gd name="connsiteX0" fmla="*/ 0 w 190595"/>
                  <a:gd name="connsiteY0" fmla="*/ 125196 h 125196"/>
                  <a:gd name="connsiteX1" fmla="*/ 72614 w 190595"/>
                  <a:gd name="connsiteY1" fmla="*/ 0 h 125196"/>
                  <a:gd name="connsiteX2" fmla="*/ 117982 w 190595"/>
                  <a:gd name="connsiteY2" fmla="*/ 0 h 125196"/>
                  <a:gd name="connsiteX3" fmla="*/ 190595 w 190595"/>
                  <a:gd name="connsiteY3" fmla="*/ 125196 h 125196"/>
                  <a:gd name="connsiteX4" fmla="*/ 146401 w 190595"/>
                  <a:gd name="connsiteY4" fmla="*/ 125196 h 125196"/>
                  <a:gd name="connsiteX5" fmla="*/ 95300 w 190595"/>
                  <a:gd name="connsiteY5" fmla="*/ 37091 h 125196"/>
                  <a:gd name="connsiteX6" fmla="*/ 44199 w 190595"/>
                  <a:gd name="connsiteY6" fmla="*/ 125196 h 125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95" h="125196">
                    <a:moveTo>
                      <a:pt x="0" y="125196"/>
                    </a:moveTo>
                    <a:lnTo>
                      <a:pt x="72614" y="0"/>
                    </a:lnTo>
                    <a:lnTo>
                      <a:pt x="117982" y="0"/>
                    </a:lnTo>
                    <a:lnTo>
                      <a:pt x="190595" y="125196"/>
                    </a:lnTo>
                    <a:lnTo>
                      <a:pt x="146401" y="125196"/>
                    </a:lnTo>
                    <a:lnTo>
                      <a:pt x="95300" y="37091"/>
                    </a:lnTo>
                    <a:lnTo>
                      <a:pt x="44199" y="125196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7EFFD987-EC4C-442B-B2E6-C7619437BBBF}"/>
                  </a:ext>
                </a:extLst>
              </p:cNvPr>
              <p:cNvGrpSpPr/>
              <p:nvPr/>
            </p:nvGrpSpPr>
            <p:grpSpPr>
              <a:xfrm>
                <a:off x="2344677" y="2218890"/>
                <a:ext cx="212786" cy="107106"/>
                <a:chOff x="3225740" y="1685615"/>
                <a:chExt cx="317560" cy="159844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56E6B471-704A-44E0-BCB4-BCA5E08F4C9E}"/>
                    </a:ext>
                  </a:extLst>
                </p:cNvPr>
                <p:cNvSpPr/>
                <p:nvPr/>
              </p:nvSpPr>
              <p:spPr>
                <a:xfrm>
                  <a:off x="3225740" y="1685615"/>
                  <a:ext cx="317560" cy="159844"/>
                </a:xfrm>
                <a:custGeom>
                  <a:avLst/>
                  <a:gdLst>
                    <a:gd name="connsiteX0" fmla="*/ 85800 w 317560"/>
                    <a:gd name="connsiteY0" fmla="*/ 0 h 159844"/>
                    <a:gd name="connsiteX1" fmla="*/ 96976 w 317560"/>
                    <a:gd name="connsiteY1" fmla="*/ 2803 h 159844"/>
                    <a:gd name="connsiteX2" fmla="*/ 158780 w 317560"/>
                    <a:gd name="connsiteY2" fmla="*/ 7444 h 159844"/>
                    <a:gd name="connsiteX3" fmla="*/ 220584 w 317560"/>
                    <a:gd name="connsiteY3" fmla="*/ 2803 h 159844"/>
                    <a:gd name="connsiteX4" fmla="*/ 225793 w 317560"/>
                    <a:gd name="connsiteY4" fmla="*/ 1497 h 159844"/>
                    <a:gd name="connsiteX5" fmla="*/ 268445 w 317560"/>
                    <a:gd name="connsiteY5" fmla="*/ 28790 h 159844"/>
                    <a:gd name="connsiteX6" fmla="*/ 317560 w 317560"/>
                    <a:gd name="connsiteY6" fmla="*/ 100786 h 159844"/>
                    <a:gd name="connsiteX7" fmla="*/ 158780 w 317560"/>
                    <a:gd name="connsiteY7" fmla="*/ 159844 h 159844"/>
                    <a:gd name="connsiteX8" fmla="*/ 0 w 317560"/>
                    <a:gd name="connsiteY8" fmla="*/ 100786 h 159844"/>
                    <a:gd name="connsiteX9" fmla="*/ 43897 w 317560"/>
                    <a:gd name="connsiteY9" fmla="*/ 28790 h 159844"/>
                    <a:gd name="connsiteX0" fmla="*/ 158780 w 317560"/>
                    <a:gd name="connsiteY0" fmla="*/ 7444 h 159844"/>
                    <a:gd name="connsiteX1" fmla="*/ 220584 w 317560"/>
                    <a:gd name="connsiteY1" fmla="*/ 2803 h 159844"/>
                    <a:gd name="connsiteX2" fmla="*/ 225793 w 317560"/>
                    <a:gd name="connsiteY2" fmla="*/ 1497 h 159844"/>
                    <a:gd name="connsiteX3" fmla="*/ 268445 w 317560"/>
                    <a:gd name="connsiteY3" fmla="*/ 28790 h 159844"/>
                    <a:gd name="connsiteX4" fmla="*/ 317560 w 317560"/>
                    <a:gd name="connsiteY4" fmla="*/ 100786 h 159844"/>
                    <a:gd name="connsiteX5" fmla="*/ 158780 w 317560"/>
                    <a:gd name="connsiteY5" fmla="*/ 159844 h 159844"/>
                    <a:gd name="connsiteX6" fmla="*/ 0 w 317560"/>
                    <a:gd name="connsiteY6" fmla="*/ 100786 h 159844"/>
                    <a:gd name="connsiteX7" fmla="*/ 43897 w 317560"/>
                    <a:gd name="connsiteY7" fmla="*/ 28790 h 159844"/>
                    <a:gd name="connsiteX8" fmla="*/ 85800 w 317560"/>
                    <a:gd name="connsiteY8" fmla="*/ 0 h 159844"/>
                    <a:gd name="connsiteX9" fmla="*/ 96976 w 317560"/>
                    <a:gd name="connsiteY9" fmla="*/ 2803 h 159844"/>
                    <a:gd name="connsiteX10" fmla="*/ 250220 w 317560"/>
                    <a:gd name="connsiteY10" fmla="*/ 98884 h 159844"/>
                    <a:gd name="connsiteX0" fmla="*/ 158780 w 317560"/>
                    <a:gd name="connsiteY0" fmla="*/ 7444 h 159844"/>
                    <a:gd name="connsiteX1" fmla="*/ 220584 w 317560"/>
                    <a:gd name="connsiteY1" fmla="*/ 2803 h 159844"/>
                    <a:gd name="connsiteX2" fmla="*/ 225793 w 317560"/>
                    <a:gd name="connsiteY2" fmla="*/ 1497 h 159844"/>
                    <a:gd name="connsiteX3" fmla="*/ 268445 w 317560"/>
                    <a:gd name="connsiteY3" fmla="*/ 28790 h 159844"/>
                    <a:gd name="connsiteX4" fmla="*/ 317560 w 317560"/>
                    <a:gd name="connsiteY4" fmla="*/ 100786 h 159844"/>
                    <a:gd name="connsiteX5" fmla="*/ 158780 w 317560"/>
                    <a:gd name="connsiteY5" fmla="*/ 159844 h 159844"/>
                    <a:gd name="connsiteX6" fmla="*/ 0 w 317560"/>
                    <a:gd name="connsiteY6" fmla="*/ 100786 h 159844"/>
                    <a:gd name="connsiteX7" fmla="*/ 43897 w 317560"/>
                    <a:gd name="connsiteY7" fmla="*/ 28790 h 159844"/>
                    <a:gd name="connsiteX8" fmla="*/ 85800 w 317560"/>
                    <a:gd name="connsiteY8" fmla="*/ 0 h 159844"/>
                    <a:gd name="connsiteX9" fmla="*/ 96976 w 317560"/>
                    <a:gd name="connsiteY9" fmla="*/ 2803 h 159844"/>
                    <a:gd name="connsiteX0" fmla="*/ 220584 w 317560"/>
                    <a:gd name="connsiteY0" fmla="*/ 2803 h 159844"/>
                    <a:gd name="connsiteX1" fmla="*/ 225793 w 317560"/>
                    <a:gd name="connsiteY1" fmla="*/ 1497 h 159844"/>
                    <a:gd name="connsiteX2" fmla="*/ 268445 w 317560"/>
                    <a:gd name="connsiteY2" fmla="*/ 28790 h 159844"/>
                    <a:gd name="connsiteX3" fmla="*/ 317560 w 317560"/>
                    <a:gd name="connsiteY3" fmla="*/ 100786 h 159844"/>
                    <a:gd name="connsiteX4" fmla="*/ 158780 w 317560"/>
                    <a:gd name="connsiteY4" fmla="*/ 159844 h 159844"/>
                    <a:gd name="connsiteX5" fmla="*/ 0 w 317560"/>
                    <a:gd name="connsiteY5" fmla="*/ 100786 h 159844"/>
                    <a:gd name="connsiteX6" fmla="*/ 43897 w 317560"/>
                    <a:gd name="connsiteY6" fmla="*/ 28790 h 159844"/>
                    <a:gd name="connsiteX7" fmla="*/ 85800 w 317560"/>
                    <a:gd name="connsiteY7" fmla="*/ 0 h 159844"/>
                    <a:gd name="connsiteX8" fmla="*/ 96976 w 317560"/>
                    <a:gd name="connsiteY8" fmla="*/ 2803 h 159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7560" h="159844">
                      <a:moveTo>
                        <a:pt x="220584" y="2803"/>
                      </a:moveTo>
                      <a:lnTo>
                        <a:pt x="225793" y="1497"/>
                      </a:lnTo>
                      <a:lnTo>
                        <a:pt x="268445" y="28790"/>
                      </a:lnTo>
                      <a:cubicBezTo>
                        <a:pt x="298483" y="54595"/>
                        <a:pt x="317560" y="84477"/>
                        <a:pt x="317560" y="100786"/>
                      </a:cubicBezTo>
                      <a:cubicBezTo>
                        <a:pt x="317560" y="133403"/>
                        <a:pt x="246471" y="159844"/>
                        <a:pt x="158780" y="159844"/>
                      </a:cubicBezTo>
                      <a:cubicBezTo>
                        <a:pt x="71089" y="159844"/>
                        <a:pt x="0" y="133403"/>
                        <a:pt x="0" y="100786"/>
                      </a:cubicBezTo>
                      <a:cubicBezTo>
                        <a:pt x="0" y="84477"/>
                        <a:pt x="16468" y="54595"/>
                        <a:pt x="43897" y="28790"/>
                      </a:cubicBezTo>
                      <a:lnTo>
                        <a:pt x="85800" y="0"/>
                      </a:lnTo>
                      <a:lnTo>
                        <a:pt x="96976" y="2803"/>
                      </a:lnTo>
                    </a:path>
                  </a:pathLst>
                </a:cu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楕円 162">
                  <a:extLst>
                    <a:ext uri="{FF2B5EF4-FFF2-40B4-BE49-F238E27FC236}">
                      <a16:creationId xmlns:a16="http://schemas.microsoft.com/office/drawing/2014/main" id="{6235B24A-586B-43B4-809F-4E0E90E85102}"/>
                    </a:ext>
                  </a:extLst>
                </p:cNvPr>
                <p:cNvSpPr/>
                <p:nvPr/>
              </p:nvSpPr>
              <p:spPr>
                <a:xfrm rot="900000">
                  <a:off x="3257298" y="1767430"/>
                  <a:ext cx="108030" cy="45787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楕円 163">
                  <a:extLst>
                    <a:ext uri="{FF2B5EF4-FFF2-40B4-BE49-F238E27FC236}">
                      <a16:creationId xmlns:a16="http://schemas.microsoft.com/office/drawing/2014/main" id="{085D9B98-7E7A-4442-8FC0-C6CC55549AE0}"/>
                    </a:ext>
                  </a:extLst>
                </p:cNvPr>
                <p:cNvSpPr/>
                <p:nvPr/>
              </p:nvSpPr>
              <p:spPr>
                <a:xfrm rot="20700000" flipH="1">
                  <a:off x="3404938" y="1767430"/>
                  <a:ext cx="108030" cy="45787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0" name="台形 159">
                <a:extLst>
                  <a:ext uri="{FF2B5EF4-FFF2-40B4-BE49-F238E27FC236}">
                    <a16:creationId xmlns:a16="http://schemas.microsoft.com/office/drawing/2014/main" id="{DEFDDE5E-0550-4F86-BBC5-331DE9A12BBF}"/>
                  </a:ext>
                </a:extLst>
              </p:cNvPr>
              <p:cNvSpPr/>
              <p:nvPr/>
            </p:nvSpPr>
            <p:spPr>
              <a:xfrm rot="7200000">
                <a:off x="2285458" y="1971887"/>
                <a:ext cx="45719" cy="182083"/>
              </a:xfrm>
              <a:prstGeom prst="trapezoid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台形 160">
                <a:extLst>
                  <a:ext uri="{FF2B5EF4-FFF2-40B4-BE49-F238E27FC236}">
                    <a16:creationId xmlns:a16="http://schemas.microsoft.com/office/drawing/2014/main" id="{27817286-9C5B-42A9-8AFB-546C8B069AB9}"/>
                  </a:ext>
                </a:extLst>
              </p:cNvPr>
              <p:cNvSpPr/>
              <p:nvPr/>
            </p:nvSpPr>
            <p:spPr>
              <a:xfrm rot="14400000" flipH="1">
                <a:off x="2581263" y="1971885"/>
                <a:ext cx="45719" cy="182083"/>
              </a:xfrm>
              <a:prstGeom prst="trapezoid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7" name="楕円 1">
              <a:extLst>
                <a:ext uri="{FF2B5EF4-FFF2-40B4-BE49-F238E27FC236}">
                  <a16:creationId xmlns:a16="http://schemas.microsoft.com/office/drawing/2014/main" id="{23B6E5E8-408E-45D7-B078-24222F3A8134}"/>
                </a:ext>
              </a:extLst>
            </p:cNvPr>
            <p:cNvSpPr/>
            <p:nvPr/>
          </p:nvSpPr>
          <p:spPr>
            <a:xfrm flipH="1">
              <a:off x="6800724" y="2374055"/>
              <a:ext cx="126904" cy="207106"/>
            </a:xfrm>
            <a:custGeom>
              <a:avLst/>
              <a:gdLst>
                <a:gd name="connsiteX0" fmla="*/ 0 w 1326245"/>
                <a:gd name="connsiteY0" fmla="*/ 663123 h 1326245"/>
                <a:gd name="connsiteX1" fmla="*/ 663123 w 1326245"/>
                <a:gd name="connsiteY1" fmla="*/ 0 h 1326245"/>
                <a:gd name="connsiteX2" fmla="*/ 1326246 w 1326245"/>
                <a:gd name="connsiteY2" fmla="*/ 663123 h 1326245"/>
                <a:gd name="connsiteX3" fmla="*/ 663123 w 1326245"/>
                <a:gd name="connsiteY3" fmla="*/ 1326246 h 1326245"/>
                <a:gd name="connsiteX4" fmla="*/ 0 w 1326245"/>
                <a:gd name="connsiteY4" fmla="*/ 663123 h 1326245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6246" h="2164446">
                  <a:moveTo>
                    <a:pt x="0" y="1501323"/>
                  </a:moveTo>
                  <a:cubicBezTo>
                    <a:pt x="0" y="1135090"/>
                    <a:pt x="334990" y="400050"/>
                    <a:pt x="663123" y="0"/>
                  </a:cubicBezTo>
                  <a:cubicBezTo>
                    <a:pt x="972206" y="381000"/>
                    <a:pt x="1326246" y="1135090"/>
                    <a:pt x="1326246" y="1501323"/>
                  </a:cubicBezTo>
                  <a:cubicBezTo>
                    <a:pt x="1326246" y="1867556"/>
                    <a:pt x="1029356" y="2164446"/>
                    <a:pt x="663123" y="2164446"/>
                  </a:cubicBezTo>
                  <a:cubicBezTo>
                    <a:pt x="296890" y="2164446"/>
                    <a:pt x="0" y="1867556"/>
                    <a:pt x="0" y="1501323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38" name="楕円 1">
              <a:extLst>
                <a:ext uri="{FF2B5EF4-FFF2-40B4-BE49-F238E27FC236}">
                  <a16:creationId xmlns:a16="http://schemas.microsoft.com/office/drawing/2014/main" id="{0394BF97-2D4B-46E5-8440-2C1A2BA7D8C7}"/>
                </a:ext>
              </a:extLst>
            </p:cNvPr>
            <p:cNvSpPr/>
            <p:nvPr/>
          </p:nvSpPr>
          <p:spPr>
            <a:xfrm flipH="1">
              <a:off x="6168264" y="2381675"/>
              <a:ext cx="126904" cy="207106"/>
            </a:xfrm>
            <a:custGeom>
              <a:avLst/>
              <a:gdLst>
                <a:gd name="connsiteX0" fmla="*/ 0 w 1326245"/>
                <a:gd name="connsiteY0" fmla="*/ 663123 h 1326245"/>
                <a:gd name="connsiteX1" fmla="*/ 663123 w 1326245"/>
                <a:gd name="connsiteY1" fmla="*/ 0 h 1326245"/>
                <a:gd name="connsiteX2" fmla="*/ 1326246 w 1326245"/>
                <a:gd name="connsiteY2" fmla="*/ 663123 h 1326245"/>
                <a:gd name="connsiteX3" fmla="*/ 663123 w 1326245"/>
                <a:gd name="connsiteY3" fmla="*/ 1326246 h 1326245"/>
                <a:gd name="connsiteX4" fmla="*/ 0 w 1326245"/>
                <a:gd name="connsiteY4" fmla="*/ 663123 h 1326245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6246" h="2164446">
                  <a:moveTo>
                    <a:pt x="0" y="1501323"/>
                  </a:moveTo>
                  <a:cubicBezTo>
                    <a:pt x="0" y="1135090"/>
                    <a:pt x="334990" y="400050"/>
                    <a:pt x="663123" y="0"/>
                  </a:cubicBezTo>
                  <a:cubicBezTo>
                    <a:pt x="972206" y="381000"/>
                    <a:pt x="1326246" y="1135090"/>
                    <a:pt x="1326246" y="1501323"/>
                  </a:cubicBezTo>
                  <a:cubicBezTo>
                    <a:pt x="1326246" y="1867556"/>
                    <a:pt x="1029356" y="2164446"/>
                    <a:pt x="663123" y="2164446"/>
                  </a:cubicBezTo>
                  <a:cubicBezTo>
                    <a:pt x="296890" y="2164446"/>
                    <a:pt x="0" y="1867556"/>
                    <a:pt x="0" y="1501323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grpSp>
          <p:nvGrpSpPr>
            <p:cNvPr id="139" name="グループ化 138">
              <a:extLst>
                <a:ext uri="{FF2B5EF4-FFF2-40B4-BE49-F238E27FC236}">
                  <a16:creationId xmlns:a16="http://schemas.microsoft.com/office/drawing/2014/main" id="{201D57C5-987F-44C3-8BBD-0CDDD4AF640F}"/>
                </a:ext>
              </a:extLst>
            </p:cNvPr>
            <p:cNvGrpSpPr/>
            <p:nvPr/>
          </p:nvGrpSpPr>
          <p:grpSpPr>
            <a:xfrm>
              <a:off x="5589477" y="28095"/>
              <a:ext cx="1880560" cy="1891910"/>
              <a:chOff x="1103554" y="4346359"/>
              <a:chExt cx="1880560" cy="2376126"/>
            </a:xfrm>
          </p:grpSpPr>
          <p:sp>
            <p:nvSpPr>
              <p:cNvPr id="141" name="円柱 140">
                <a:extLst>
                  <a:ext uri="{FF2B5EF4-FFF2-40B4-BE49-F238E27FC236}">
                    <a16:creationId xmlns:a16="http://schemas.microsoft.com/office/drawing/2014/main" id="{0887689B-5A48-44EA-B4DB-C45E241A6C2C}"/>
                  </a:ext>
                </a:extLst>
              </p:cNvPr>
              <p:cNvSpPr/>
              <p:nvPr/>
            </p:nvSpPr>
            <p:spPr>
              <a:xfrm>
                <a:off x="1103554" y="5815109"/>
                <a:ext cx="1880560" cy="907376"/>
              </a:xfrm>
              <a:prstGeom prst="can">
                <a:avLst>
                  <a:gd name="adj" fmla="val 38402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円柱 141">
                <a:extLst>
                  <a:ext uri="{FF2B5EF4-FFF2-40B4-BE49-F238E27FC236}">
                    <a16:creationId xmlns:a16="http://schemas.microsoft.com/office/drawing/2014/main" id="{8D9491BE-D08C-455D-B4FB-70CE801672A3}"/>
                  </a:ext>
                </a:extLst>
              </p:cNvPr>
              <p:cNvSpPr/>
              <p:nvPr/>
            </p:nvSpPr>
            <p:spPr>
              <a:xfrm rot="900000">
                <a:off x="1297803" y="5346383"/>
                <a:ext cx="1313556" cy="648821"/>
              </a:xfrm>
              <a:prstGeom prst="can">
                <a:avLst>
                  <a:gd name="adj" fmla="val 38402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円柱 142">
                <a:extLst>
                  <a:ext uri="{FF2B5EF4-FFF2-40B4-BE49-F238E27FC236}">
                    <a16:creationId xmlns:a16="http://schemas.microsoft.com/office/drawing/2014/main" id="{BD77FCAC-4728-4BC0-AD84-3AB60E1C9170}"/>
                  </a:ext>
                </a:extLst>
              </p:cNvPr>
              <p:cNvSpPr/>
              <p:nvPr/>
            </p:nvSpPr>
            <p:spPr>
              <a:xfrm rot="20700000">
                <a:off x="1654212" y="4816626"/>
                <a:ext cx="1085163" cy="593060"/>
              </a:xfrm>
              <a:prstGeom prst="can">
                <a:avLst>
                  <a:gd name="adj" fmla="val 38402"/>
                </a:avLst>
              </a:prstGeom>
              <a:solidFill>
                <a:srgbClr val="FF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円柱 143">
                <a:extLst>
                  <a:ext uri="{FF2B5EF4-FFF2-40B4-BE49-F238E27FC236}">
                    <a16:creationId xmlns:a16="http://schemas.microsoft.com/office/drawing/2014/main" id="{D7F827A2-B340-4D9B-B7F2-4DA5631FE768}"/>
                  </a:ext>
                </a:extLst>
              </p:cNvPr>
              <p:cNvSpPr/>
              <p:nvPr/>
            </p:nvSpPr>
            <p:spPr>
              <a:xfrm rot="900000">
                <a:off x="1627080" y="4346359"/>
                <a:ext cx="854713" cy="504112"/>
              </a:xfrm>
              <a:prstGeom prst="can">
                <a:avLst>
                  <a:gd name="adj" fmla="val 38402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テキスト ボックス 144">
                <a:extLst>
                  <a:ext uri="{FF2B5EF4-FFF2-40B4-BE49-F238E27FC236}">
                    <a16:creationId xmlns:a16="http://schemas.microsoft.com/office/drawing/2014/main" id="{408EDCF0-3429-4A9F-A788-BC029B878493}"/>
                  </a:ext>
                </a:extLst>
              </p:cNvPr>
              <p:cNvSpPr txBox="1"/>
              <p:nvPr/>
            </p:nvSpPr>
            <p:spPr>
              <a:xfrm>
                <a:off x="1560874" y="6233160"/>
                <a:ext cx="946106" cy="43808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ln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メイリオ" panose="020B0604030504040204" pitchFamily="50" charset="-128"/>
                  </a:rPr>
                  <a:t>10%</a:t>
                </a:r>
                <a:endParaRPr lang="ja-JP" altLang="en-US" b="1" dirty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メイリオ" panose="020B0604030504040204" pitchFamily="50" charset="-128"/>
                </a:endParaRPr>
              </a:p>
            </p:txBody>
          </p:sp>
          <p:sp>
            <p:nvSpPr>
              <p:cNvPr id="146" name="テキスト ボックス 145">
                <a:extLst>
                  <a:ext uri="{FF2B5EF4-FFF2-40B4-BE49-F238E27FC236}">
                    <a16:creationId xmlns:a16="http://schemas.microsoft.com/office/drawing/2014/main" id="{85F292C7-B4F7-4E71-8110-047AA7D4A141}"/>
                  </a:ext>
                </a:extLst>
              </p:cNvPr>
              <p:cNvSpPr txBox="1"/>
              <p:nvPr/>
            </p:nvSpPr>
            <p:spPr>
              <a:xfrm rot="900000">
                <a:off x="1649294" y="5635096"/>
                <a:ext cx="533949" cy="313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ln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メイリオ" panose="020B0604030504040204" pitchFamily="50" charset="-128"/>
                  </a:rPr>
                  <a:t>8%</a:t>
                </a:r>
                <a:endParaRPr lang="ja-JP" altLang="en-US" b="1" dirty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メイリオ" panose="020B0604030504040204" pitchFamily="50" charset="-128"/>
                </a:endParaRPr>
              </a:p>
            </p:txBody>
          </p:sp>
          <p:sp>
            <p:nvSpPr>
              <p:cNvPr id="147" name="テキスト ボックス 146">
                <a:extLst>
                  <a:ext uri="{FF2B5EF4-FFF2-40B4-BE49-F238E27FC236}">
                    <a16:creationId xmlns:a16="http://schemas.microsoft.com/office/drawing/2014/main" id="{D962FA07-4BD5-4C96-8A6C-A128DFF8746A}"/>
                  </a:ext>
                </a:extLst>
              </p:cNvPr>
              <p:cNvSpPr txBox="1"/>
              <p:nvPr/>
            </p:nvSpPr>
            <p:spPr>
              <a:xfrm rot="900000">
                <a:off x="1798104" y="4572973"/>
                <a:ext cx="442069" cy="23538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ln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メイリオ" panose="020B0604030504040204" pitchFamily="50" charset="-128"/>
                  </a:rPr>
                  <a:t>3%</a:t>
                </a:r>
                <a:endParaRPr lang="ja-JP" altLang="en-US" b="1" dirty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メイリオ" panose="020B0604030504040204" pitchFamily="50" charset="-128"/>
                </a:endParaRPr>
              </a:p>
            </p:txBody>
          </p:sp>
          <p:sp>
            <p:nvSpPr>
              <p:cNvPr id="148" name="テキスト ボックス 147">
                <a:extLst>
                  <a:ext uri="{FF2B5EF4-FFF2-40B4-BE49-F238E27FC236}">
                    <a16:creationId xmlns:a16="http://schemas.microsoft.com/office/drawing/2014/main" id="{202DF4E5-F974-42F2-81FB-78F2D5CE8B06}"/>
                  </a:ext>
                </a:extLst>
              </p:cNvPr>
              <p:cNvSpPr txBox="1"/>
              <p:nvPr/>
            </p:nvSpPr>
            <p:spPr>
              <a:xfrm rot="20700000">
                <a:off x="1954094" y="5071216"/>
                <a:ext cx="533949" cy="313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ln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メイリオ" panose="020B0604030504040204" pitchFamily="50" charset="-128"/>
                  </a:rPr>
                  <a:t>5%</a:t>
                </a:r>
                <a:endParaRPr lang="ja-JP" altLang="en-US" b="1" dirty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140" name="楕円 1">
              <a:extLst>
                <a:ext uri="{FF2B5EF4-FFF2-40B4-BE49-F238E27FC236}">
                  <a16:creationId xmlns:a16="http://schemas.microsoft.com/office/drawing/2014/main" id="{AA937E07-9B7E-4962-A1F9-5D381E84BBDF}"/>
                </a:ext>
              </a:extLst>
            </p:cNvPr>
            <p:cNvSpPr/>
            <p:nvPr/>
          </p:nvSpPr>
          <p:spPr>
            <a:xfrm flipH="1">
              <a:off x="6572124" y="1825415"/>
              <a:ext cx="126904" cy="207106"/>
            </a:xfrm>
            <a:custGeom>
              <a:avLst/>
              <a:gdLst>
                <a:gd name="connsiteX0" fmla="*/ 0 w 1326245"/>
                <a:gd name="connsiteY0" fmla="*/ 663123 h 1326245"/>
                <a:gd name="connsiteX1" fmla="*/ 663123 w 1326245"/>
                <a:gd name="connsiteY1" fmla="*/ 0 h 1326245"/>
                <a:gd name="connsiteX2" fmla="*/ 1326246 w 1326245"/>
                <a:gd name="connsiteY2" fmla="*/ 663123 h 1326245"/>
                <a:gd name="connsiteX3" fmla="*/ 663123 w 1326245"/>
                <a:gd name="connsiteY3" fmla="*/ 1326246 h 1326245"/>
                <a:gd name="connsiteX4" fmla="*/ 0 w 1326245"/>
                <a:gd name="connsiteY4" fmla="*/ 663123 h 1326245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663123 h 1326246"/>
                <a:gd name="connsiteX1" fmla="*/ 663123 w 1326246"/>
                <a:gd name="connsiteY1" fmla="*/ 0 h 1326246"/>
                <a:gd name="connsiteX2" fmla="*/ 1326246 w 1326246"/>
                <a:gd name="connsiteY2" fmla="*/ 663123 h 1326246"/>
                <a:gd name="connsiteX3" fmla="*/ 663123 w 1326246"/>
                <a:gd name="connsiteY3" fmla="*/ 1326246 h 1326246"/>
                <a:gd name="connsiteX4" fmla="*/ 0 w 1326246"/>
                <a:gd name="connsiteY4" fmla="*/ 663123 h 13262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  <a:gd name="connsiteX0" fmla="*/ 0 w 1326246"/>
                <a:gd name="connsiteY0" fmla="*/ 1501323 h 2164446"/>
                <a:gd name="connsiteX1" fmla="*/ 663123 w 1326246"/>
                <a:gd name="connsiteY1" fmla="*/ 0 h 2164446"/>
                <a:gd name="connsiteX2" fmla="*/ 1326246 w 1326246"/>
                <a:gd name="connsiteY2" fmla="*/ 1501323 h 2164446"/>
                <a:gd name="connsiteX3" fmla="*/ 663123 w 1326246"/>
                <a:gd name="connsiteY3" fmla="*/ 2164446 h 2164446"/>
                <a:gd name="connsiteX4" fmla="*/ 0 w 1326246"/>
                <a:gd name="connsiteY4" fmla="*/ 1501323 h 2164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6246" h="2164446">
                  <a:moveTo>
                    <a:pt x="0" y="1501323"/>
                  </a:moveTo>
                  <a:cubicBezTo>
                    <a:pt x="0" y="1135090"/>
                    <a:pt x="334990" y="400050"/>
                    <a:pt x="663123" y="0"/>
                  </a:cubicBezTo>
                  <a:cubicBezTo>
                    <a:pt x="972206" y="381000"/>
                    <a:pt x="1326246" y="1135090"/>
                    <a:pt x="1326246" y="1501323"/>
                  </a:cubicBezTo>
                  <a:cubicBezTo>
                    <a:pt x="1326246" y="1867556"/>
                    <a:pt x="1029356" y="2164446"/>
                    <a:pt x="663123" y="2164446"/>
                  </a:cubicBezTo>
                  <a:cubicBezTo>
                    <a:pt x="296890" y="2164446"/>
                    <a:pt x="0" y="1867556"/>
                    <a:pt x="0" y="1501323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201" name="グループ化 200">
            <a:extLst>
              <a:ext uri="{FF2B5EF4-FFF2-40B4-BE49-F238E27FC236}">
                <a16:creationId xmlns:a16="http://schemas.microsoft.com/office/drawing/2014/main" id="{818F8232-EC43-4FA9-998E-AE18B0CD0290}"/>
              </a:ext>
            </a:extLst>
          </p:cNvPr>
          <p:cNvGrpSpPr/>
          <p:nvPr/>
        </p:nvGrpSpPr>
        <p:grpSpPr>
          <a:xfrm>
            <a:off x="7340951" y="3610541"/>
            <a:ext cx="1286228" cy="2807992"/>
            <a:chOff x="7498348" y="2313042"/>
            <a:chExt cx="1880560" cy="4105492"/>
          </a:xfrm>
        </p:grpSpPr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11600B8A-5674-476A-80B7-603C49C003B6}"/>
                </a:ext>
              </a:extLst>
            </p:cNvPr>
            <p:cNvGrpSpPr/>
            <p:nvPr/>
          </p:nvGrpSpPr>
          <p:grpSpPr>
            <a:xfrm>
              <a:off x="7498348" y="2313042"/>
              <a:ext cx="1880560" cy="4105492"/>
              <a:chOff x="7789752" y="28095"/>
              <a:chExt cx="1880560" cy="4105492"/>
            </a:xfrm>
          </p:grpSpPr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C3AD96AB-55AB-48A6-BF24-71A070233532}"/>
                  </a:ext>
                </a:extLst>
              </p:cNvPr>
              <p:cNvSpPr/>
              <p:nvPr/>
            </p:nvSpPr>
            <p:spPr>
              <a:xfrm>
                <a:off x="7960125" y="1730713"/>
                <a:ext cx="1495853" cy="2293361"/>
              </a:xfrm>
              <a:custGeom>
                <a:avLst/>
                <a:gdLst>
                  <a:gd name="connsiteX0" fmla="*/ 55112 w 1495853"/>
                  <a:gd name="connsiteY0" fmla="*/ 0 h 2293361"/>
                  <a:gd name="connsiteX1" fmla="*/ 70206 w 1495853"/>
                  <a:gd name="connsiteY1" fmla="*/ 6253 h 2293361"/>
                  <a:gd name="connsiteX2" fmla="*/ 147421 w 1495853"/>
                  <a:gd name="connsiteY2" fmla="*/ 83467 h 2293361"/>
                  <a:gd name="connsiteX3" fmla="*/ 159591 w 1495853"/>
                  <a:gd name="connsiteY3" fmla="*/ 84230 h 2293361"/>
                  <a:gd name="connsiteX4" fmla="*/ 361356 w 1495853"/>
                  <a:gd name="connsiteY4" fmla="*/ 138293 h 2293361"/>
                  <a:gd name="connsiteX5" fmla="*/ 397149 w 1495853"/>
                  <a:gd name="connsiteY5" fmla="*/ 200288 h 2293361"/>
                  <a:gd name="connsiteX6" fmla="*/ 393039 w 1495853"/>
                  <a:gd name="connsiteY6" fmla="*/ 215626 h 2293361"/>
                  <a:gd name="connsiteX7" fmla="*/ 311595 w 1495853"/>
                  <a:gd name="connsiteY7" fmla="*/ 262648 h 2293361"/>
                  <a:gd name="connsiteX8" fmla="*/ 295951 w 1495853"/>
                  <a:gd name="connsiteY8" fmla="*/ 258456 h 2293361"/>
                  <a:gd name="connsiteX9" fmla="*/ 266487 w 1495853"/>
                  <a:gd name="connsiteY9" fmla="*/ 314019 h 2293361"/>
                  <a:gd name="connsiteX10" fmla="*/ 400567 w 1495853"/>
                  <a:gd name="connsiteY10" fmla="*/ 890069 h 2293361"/>
                  <a:gd name="connsiteX11" fmla="*/ 475834 w 1495853"/>
                  <a:gd name="connsiteY11" fmla="*/ 944629 h 2293361"/>
                  <a:gd name="connsiteX12" fmla="*/ 543294 w 1495853"/>
                  <a:gd name="connsiteY12" fmla="*/ 976820 h 2293361"/>
                  <a:gd name="connsiteX13" fmla="*/ 623617 w 1495853"/>
                  <a:gd name="connsiteY13" fmla="*/ 922665 h 2293361"/>
                  <a:gd name="connsiteX14" fmla="*/ 733890 w 1495853"/>
                  <a:gd name="connsiteY14" fmla="*/ 900402 h 2293361"/>
                  <a:gd name="connsiteX15" fmla="*/ 844163 w 1495853"/>
                  <a:gd name="connsiteY15" fmla="*/ 922665 h 2293361"/>
                  <a:gd name="connsiteX16" fmla="*/ 924325 w 1495853"/>
                  <a:gd name="connsiteY16" fmla="*/ 976712 h 2293361"/>
                  <a:gd name="connsiteX17" fmla="*/ 989350 w 1495853"/>
                  <a:gd name="connsiteY17" fmla="*/ 946156 h 2293361"/>
                  <a:gd name="connsiteX18" fmla="*/ 1064940 w 1495853"/>
                  <a:gd name="connsiteY18" fmla="*/ 892044 h 2293361"/>
                  <a:gd name="connsiteX19" fmla="*/ 1202443 w 1495853"/>
                  <a:gd name="connsiteY19" fmla="*/ 316802 h 2293361"/>
                  <a:gd name="connsiteX20" fmla="*/ 1173390 w 1495853"/>
                  <a:gd name="connsiteY20" fmla="*/ 261217 h 2293361"/>
                  <a:gd name="connsiteX21" fmla="*/ 1133798 w 1495853"/>
                  <a:gd name="connsiteY21" fmla="*/ 256005 h 2293361"/>
                  <a:gd name="connsiteX22" fmla="*/ 1102814 w 1495853"/>
                  <a:gd name="connsiteY22" fmla="*/ 215626 h 2293361"/>
                  <a:gd name="connsiteX23" fmla="*/ 1098704 w 1495853"/>
                  <a:gd name="connsiteY23" fmla="*/ 200288 h 2293361"/>
                  <a:gd name="connsiteX24" fmla="*/ 1134497 w 1495853"/>
                  <a:gd name="connsiteY24" fmla="*/ 138293 h 2293361"/>
                  <a:gd name="connsiteX25" fmla="*/ 1336263 w 1495853"/>
                  <a:gd name="connsiteY25" fmla="*/ 84230 h 2293361"/>
                  <a:gd name="connsiteX26" fmla="*/ 1348432 w 1495853"/>
                  <a:gd name="connsiteY26" fmla="*/ 83467 h 2293361"/>
                  <a:gd name="connsiteX27" fmla="*/ 1425648 w 1495853"/>
                  <a:gd name="connsiteY27" fmla="*/ 6253 h 2293361"/>
                  <a:gd name="connsiteX28" fmla="*/ 1440742 w 1495853"/>
                  <a:gd name="connsiteY28" fmla="*/ 0 h 2293361"/>
                  <a:gd name="connsiteX29" fmla="*/ 1455836 w 1495853"/>
                  <a:gd name="connsiteY29" fmla="*/ 6252 h 2293361"/>
                  <a:gd name="connsiteX30" fmla="*/ 1460572 w 1495853"/>
                  <a:gd name="connsiteY30" fmla="*/ 10988 h 2293361"/>
                  <a:gd name="connsiteX31" fmla="*/ 1460572 w 1495853"/>
                  <a:gd name="connsiteY31" fmla="*/ 50648 h 2293361"/>
                  <a:gd name="connsiteX32" fmla="*/ 1399271 w 1495853"/>
                  <a:gd name="connsiteY32" fmla="*/ 111947 h 2293361"/>
                  <a:gd name="connsiteX33" fmla="*/ 1459582 w 1495853"/>
                  <a:gd name="connsiteY33" fmla="*/ 77127 h 2293361"/>
                  <a:gd name="connsiteX34" fmla="*/ 1475781 w 1495853"/>
                  <a:gd name="connsiteY34" fmla="*/ 74993 h 2293361"/>
                  <a:gd name="connsiteX35" fmla="*/ 1488743 w 1495853"/>
                  <a:gd name="connsiteY35" fmla="*/ 84940 h 2293361"/>
                  <a:gd name="connsiteX36" fmla="*/ 1492092 w 1495853"/>
                  <a:gd name="connsiteY36" fmla="*/ 90739 h 2293361"/>
                  <a:gd name="connsiteX37" fmla="*/ 1481828 w 1495853"/>
                  <a:gd name="connsiteY37" fmla="*/ 129048 h 2293361"/>
                  <a:gd name="connsiteX38" fmla="*/ 1473980 w 1495853"/>
                  <a:gd name="connsiteY38" fmla="*/ 133579 h 2293361"/>
                  <a:gd name="connsiteX39" fmla="*/ 1482584 w 1495853"/>
                  <a:gd name="connsiteY39" fmla="*/ 144791 h 2293361"/>
                  <a:gd name="connsiteX40" fmla="*/ 1484317 w 1495853"/>
                  <a:gd name="connsiteY40" fmla="*/ 151260 h 2293361"/>
                  <a:gd name="connsiteX41" fmla="*/ 1464486 w 1495853"/>
                  <a:gd name="connsiteY41" fmla="*/ 185607 h 2293361"/>
                  <a:gd name="connsiteX42" fmla="*/ 1367071 w 1495853"/>
                  <a:gd name="connsiteY42" fmla="*/ 211708 h 2293361"/>
                  <a:gd name="connsiteX43" fmla="*/ 1365916 w 1495853"/>
                  <a:gd name="connsiteY43" fmla="*/ 211556 h 2293361"/>
                  <a:gd name="connsiteX44" fmla="*/ 1355346 w 1495853"/>
                  <a:gd name="connsiteY44" fmla="*/ 216806 h 2293361"/>
                  <a:gd name="connsiteX45" fmla="*/ 1330347 w 1495853"/>
                  <a:gd name="connsiteY45" fmla="*/ 223505 h 2293361"/>
                  <a:gd name="connsiteX46" fmla="*/ 1347934 w 1495853"/>
                  <a:gd name="connsiteY46" fmla="*/ 257151 h 2293361"/>
                  <a:gd name="connsiteX47" fmla="*/ 1167734 w 1495853"/>
                  <a:gd name="connsiteY47" fmla="*/ 1011012 h 2293361"/>
                  <a:gd name="connsiteX48" fmla="*/ 1068673 w 1495853"/>
                  <a:gd name="connsiteY48" fmla="*/ 1081926 h 2293361"/>
                  <a:gd name="connsiteX49" fmla="*/ 1006616 w 1495853"/>
                  <a:gd name="connsiteY49" fmla="*/ 1111087 h 2293361"/>
                  <a:gd name="connsiteX50" fmla="*/ 1011434 w 1495853"/>
                  <a:gd name="connsiteY50" fmla="*/ 1126606 h 2293361"/>
                  <a:gd name="connsiteX51" fmla="*/ 1017189 w 1495853"/>
                  <a:gd name="connsiteY51" fmla="*/ 1183701 h 2293361"/>
                  <a:gd name="connsiteX52" fmla="*/ 1017189 w 1495853"/>
                  <a:gd name="connsiteY52" fmla="*/ 1696090 h 2293361"/>
                  <a:gd name="connsiteX53" fmla="*/ 1101812 w 1495853"/>
                  <a:gd name="connsiteY53" fmla="*/ 1741439 h 2293361"/>
                  <a:gd name="connsiteX54" fmla="*/ 1397440 w 1495853"/>
                  <a:gd name="connsiteY54" fmla="*/ 2288127 h 2293361"/>
                  <a:gd name="connsiteX55" fmla="*/ 1201427 w 1495853"/>
                  <a:gd name="connsiteY55" fmla="*/ 2289789 h 2293361"/>
                  <a:gd name="connsiteX56" fmla="*/ 732103 w 1495853"/>
                  <a:gd name="connsiteY56" fmla="*/ 1826202 h 2293361"/>
                  <a:gd name="connsiteX57" fmla="*/ 266334 w 1495853"/>
                  <a:gd name="connsiteY57" fmla="*/ 2293361 h 2293361"/>
                  <a:gd name="connsiteX58" fmla="*/ 70314 w 1495853"/>
                  <a:gd name="connsiteY58" fmla="*/ 2293197 h 2293361"/>
                  <a:gd name="connsiteX59" fmla="*/ 361758 w 1495853"/>
                  <a:gd name="connsiteY59" fmla="*/ 1744266 h 2293361"/>
                  <a:gd name="connsiteX60" fmla="*/ 450591 w 1495853"/>
                  <a:gd name="connsiteY60" fmla="*/ 1695783 h 2293361"/>
                  <a:gd name="connsiteX61" fmla="*/ 450591 w 1495853"/>
                  <a:gd name="connsiteY61" fmla="*/ 1183701 h 2293361"/>
                  <a:gd name="connsiteX62" fmla="*/ 456347 w 1495853"/>
                  <a:gd name="connsiteY62" fmla="*/ 1126606 h 2293361"/>
                  <a:gd name="connsiteX63" fmla="*/ 461144 w 1495853"/>
                  <a:gd name="connsiteY63" fmla="*/ 1111152 h 2293361"/>
                  <a:gd name="connsiteX64" fmla="*/ 395704 w 1495853"/>
                  <a:gd name="connsiteY64" fmla="*/ 1079925 h 2293361"/>
                  <a:gd name="connsiteX65" fmla="*/ 297066 w 1495853"/>
                  <a:gd name="connsiteY65" fmla="*/ 1008423 h 2293361"/>
                  <a:gd name="connsiteX66" fmla="*/ 121353 w 1495853"/>
                  <a:gd name="connsiteY66" fmla="*/ 253503 h 2293361"/>
                  <a:gd name="connsiteX67" fmla="*/ 140774 w 1495853"/>
                  <a:gd name="connsiteY67" fmla="*/ 216878 h 2293361"/>
                  <a:gd name="connsiteX68" fmla="*/ 140507 w 1495853"/>
                  <a:gd name="connsiteY68" fmla="*/ 216806 h 2293361"/>
                  <a:gd name="connsiteX69" fmla="*/ 129938 w 1495853"/>
                  <a:gd name="connsiteY69" fmla="*/ 211556 h 2293361"/>
                  <a:gd name="connsiteX70" fmla="*/ 128782 w 1495853"/>
                  <a:gd name="connsiteY70" fmla="*/ 211708 h 2293361"/>
                  <a:gd name="connsiteX71" fmla="*/ 31367 w 1495853"/>
                  <a:gd name="connsiteY71" fmla="*/ 185607 h 2293361"/>
                  <a:gd name="connsiteX72" fmla="*/ 11536 w 1495853"/>
                  <a:gd name="connsiteY72" fmla="*/ 151260 h 2293361"/>
                  <a:gd name="connsiteX73" fmla="*/ 13269 w 1495853"/>
                  <a:gd name="connsiteY73" fmla="*/ 144791 h 2293361"/>
                  <a:gd name="connsiteX74" fmla="*/ 21873 w 1495853"/>
                  <a:gd name="connsiteY74" fmla="*/ 133579 h 2293361"/>
                  <a:gd name="connsiteX75" fmla="*/ 14025 w 1495853"/>
                  <a:gd name="connsiteY75" fmla="*/ 129048 h 2293361"/>
                  <a:gd name="connsiteX76" fmla="*/ 3761 w 1495853"/>
                  <a:gd name="connsiteY76" fmla="*/ 90739 h 2293361"/>
                  <a:gd name="connsiteX77" fmla="*/ 7110 w 1495853"/>
                  <a:gd name="connsiteY77" fmla="*/ 84940 h 2293361"/>
                  <a:gd name="connsiteX78" fmla="*/ 20072 w 1495853"/>
                  <a:gd name="connsiteY78" fmla="*/ 74993 h 2293361"/>
                  <a:gd name="connsiteX79" fmla="*/ 36271 w 1495853"/>
                  <a:gd name="connsiteY79" fmla="*/ 77127 h 2293361"/>
                  <a:gd name="connsiteX80" fmla="*/ 96582 w 1495853"/>
                  <a:gd name="connsiteY80" fmla="*/ 111947 h 2293361"/>
                  <a:gd name="connsiteX81" fmla="*/ 35281 w 1495853"/>
                  <a:gd name="connsiteY81" fmla="*/ 50648 h 2293361"/>
                  <a:gd name="connsiteX82" fmla="*/ 35281 w 1495853"/>
                  <a:gd name="connsiteY82" fmla="*/ 10988 h 2293361"/>
                  <a:gd name="connsiteX83" fmla="*/ 40017 w 1495853"/>
                  <a:gd name="connsiteY83" fmla="*/ 6252 h 2293361"/>
                  <a:gd name="connsiteX84" fmla="*/ 55112 w 1495853"/>
                  <a:gd name="connsiteY84" fmla="*/ 0 h 2293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</a:cxnLst>
                <a:rect l="l" t="t" r="r" b="b"/>
                <a:pathLst>
                  <a:path w="1495853" h="2293361">
                    <a:moveTo>
                      <a:pt x="55112" y="0"/>
                    </a:moveTo>
                    <a:cubicBezTo>
                      <a:pt x="60575" y="0"/>
                      <a:pt x="66038" y="2084"/>
                      <a:pt x="70206" y="6253"/>
                    </a:cubicBezTo>
                    <a:lnTo>
                      <a:pt x="147421" y="83467"/>
                    </a:lnTo>
                    <a:lnTo>
                      <a:pt x="159591" y="84230"/>
                    </a:lnTo>
                    <a:lnTo>
                      <a:pt x="361356" y="138293"/>
                    </a:lnTo>
                    <a:cubicBezTo>
                      <a:pt x="388359" y="145529"/>
                      <a:pt x="404385" y="173285"/>
                      <a:pt x="397149" y="200288"/>
                    </a:cubicBezTo>
                    <a:lnTo>
                      <a:pt x="393039" y="215626"/>
                    </a:lnTo>
                    <a:cubicBezTo>
                      <a:pt x="383534" y="251101"/>
                      <a:pt x="347070" y="272154"/>
                      <a:pt x="311595" y="262648"/>
                    </a:cubicBezTo>
                    <a:lnTo>
                      <a:pt x="295951" y="258456"/>
                    </a:lnTo>
                    <a:lnTo>
                      <a:pt x="266487" y="314019"/>
                    </a:lnTo>
                    <a:cubicBezTo>
                      <a:pt x="183964" y="511572"/>
                      <a:pt x="234309" y="744678"/>
                      <a:pt x="400567" y="890069"/>
                    </a:cubicBezTo>
                    <a:cubicBezTo>
                      <a:pt x="424318" y="910839"/>
                      <a:pt x="449528" y="929026"/>
                      <a:pt x="475834" y="944629"/>
                    </a:cubicBezTo>
                    <a:lnTo>
                      <a:pt x="543294" y="976820"/>
                    </a:lnTo>
                    <a:lnTo>
                      <a:pt x="623617" y="922665"/>
                    </a:lnTo>
                    <a:cubicBezTo>
                      <a:pt x="657511" y="908329"/>
                      <a:pt x="694775" y="900402"/>
                      <a:pt x="733890" y="900402"/>
                    </a:cubicBezTo>
                    <a:cubicBezTo>
                      <a:pt x="773006" y="900402"/>
                      <a:pt x="810270" y="908329"/>
                      <a:pt x="844163" y="922665"/>
                    </a:cubicBezTo>
                    <a:lnTo>
                      <a:pt x="924325" y="976712"/>
                    </a:lnTo>
                    <a:lnTo>
                      <a:pt x="989350" y="946156"/>
                    </a:lnTo>
                    <a:cubicBezTo>
                      <a:pt x="1015748" y="930709"/>
                      <a:pt x="1041066" y="912673"/>
                      <a:pt x="1064940" y="892044"/>
                    </a:cubicBezTo>
                    <a:cubicBezTo>
                      <a:pt x="1232060" y="747644"/>
                      <a:pt x="1283790" y="514841"/>
                      <a:pt x="1202443" y="316802"/>
                    </a:cubicBezTo>
                    <a:lnTo>
                      <a:pt x="1173390" y="261217"/>
                    </a:lnTo>
                    <a:lnTo>
                      <a:pt x="1133798" y="256005"/>
                    </a:lnTo>
                    <a:cubicBezTo>
                      <a:pt x="1119059" y="247495"/>
                      <a:pt x="1107567" y="233364"/>
                      <a:pt x="1102814" y="215626"/>
                    </a:cubicBezTo>
                    <a:lnTo>
                      <a:pt x="1098704" y="200288"/>
                    </a:lnTo>
                    <a:cubicBezTo>
                      <a:pt x="1091469" y="173285"/>
                      <a:pt x="1107494" y="145529"/>
                      <a:pt x="1134497" y="138293"/>
                    </a:cubicBezTo>
                    <a:lnTo>
                      <a:pt x="1336263" y="84230"/>
                    </a:lnTo>
                    <a:lnTo>
                      <a:pt x="1348432" y="83467"/>
                    </a:lnTo>
                    <a:lnTo>
                      <a:pt x="1425648" y="6253"/>
                    </a:lnTo>
                    <a:cubicBezTo>
                      <a:pt x="1429816" y="2084"/>
                      <a:pt x="1435278" y="0"/>
                      <a:pt x="1440742" y="0"/>
                    </a:cubicBezTo>
                    <a:cubicBezTo>
                      <a:pt x="1446205" y="0"/>
                      <a:pt x="1451667" y="2084"/>
                      <a:pt x="1455836" y="6252"/>
                    </a:cubicBezTo>
                    <a:lnTo>
                      <a:pt x="1460572" y="10988"/>
                    </a:lnTo>
                    <a:cubicBezTo>
                      <a:pt x="1471523" y="21940"/>
                      <a:pt x="1471524" y="39697"/>
                      <a:pt x="1460572" y="50648"/>
                    </a:cubicBezTo>
                    <a:lnTo>
                      <a:pt x="1399271" y="111947"/>
                    </a:lnTo>
                    <a:lnTo>
                      <a:pt x="1459582" y="77127"/>
                    </a:lnTo>
                    <a:cubicBezTo>
                      <a:pt x="1464687" y="74179"/>
                      <a:pt x="1470504" y="73579"/>
                      <a:pt x="1475781" y="74993"/>
                    </a:cubicBezTo>
                    <a:cubicBezTo>
                      <a:pt x="1481059" y="76408"/>
                      <a:pt x="1485796" y="79834"/>
                      <a:pt x="1488743" y="84940"/>
                    </a:cubicBezTo>
                    <a:lnTo>
                      <a:pt x="1492092" y="90739"/>
                    </a:lnTo>
                    <a:cubicBezTo>
                      <a:pt x="1499836" y="104153"/>
                      <a:pt x="1495240" y="121304"/>
                      <a:pt x="1481828" y="129048"/>
                    </a:cubicBezTo>
                    <a:lnTo>
                      <a:pt x="1473980" y="133579"/>
                    </a:lnTo>
                    <a:lnTo>
                      <a:pt x="1482584" y="144791"/>
                    </a:lnTo>
                    <a:lnTo>
                      <a:pt x="1484317" y="151260"/>
                    </a:lnTo>
                    <a:cubicBezTo>
                      <a:pt x="1488326" y="166220"/>
                      <a:pt x="1479447" y="181598"/>
                      <a:pt x="1464486" y="185607"/>
                    </a:cubicBezTo>
                    <a:lnTo>
                      <a:pt x="1367071" y="211708"/>
                    </a:lnTo>
                    <a:lnTo>
                      <a:pt x="1365916" y="211556"/>
                    </a:lnTo>
                    <a:lnTo>
                      <a:pt x="1355346" y="216806"/>
                    </a:lnTo>
                    <a:lnTo>
                      <a:pt x="1330347" y="223505"/>
                    </a:lnTo>
                    <a:lnTo>
                      <a:pt x="1347934" y="257151"/>
                    </a:lnTo>
                    <a:cubicBezTo>
                      <a:pt x="1454540" y="516684"/>
                      <a:pt x="1386747" y="821775"/>
                      <a:pt x="1167734" y="1011012"/>
                    </a:cubicBezTo>
                    <a:cubicBezTo>
                      <a:pt x="1136447" y="1038046"/>
                      <a:pt x="1103268" y="1061683"/>
                      <a:pt x="1068673" y="1081926"/>
                    </a:cubicBezTo>
                    <a:lnTo>
                      <a:pt x="1006616" y="1111087"/>
                    </a:lnTo>
                    <a:lnTo>
                      <a:pt x="1011434" y="1126606"/>
                    </a:lnTo>
                    <a:cubicBezTo>
                      <a:pt x="1015207" y="1145048"/>
                      <a:pt x="1017189" y="1164143"/>
                      <a:pt x="1017189" y="1183701"/>
                    </a:cubicBezTo>
                    <a:lnTo>
                      <a:pt x="1017189" y="1696090"/>
                    </a:lnTo>
                    <a:lnTo>
                      <a:pt x="1101812" y="1741439"/>
                    </a:lnTo>
                    <a:cubicBezTo>
                      <a:pt x="1278483" y="1859356"/>
                      <a:pt x="1395505" y="2059838"/>
                      <a:pt x="1397440" y="2288127"/>
                    </a:cubicBezTo>
                    <a:lnTo>
                      <a:pt x="1201427" y="2289789"/>
                    </a:lnTo>
                    <a:cubicBezTo>
                      <a:pt x="1199244" y="2032425"/>
                      <a:pt x="989474" y="1825219"/>
                      <a:pt x="732103" y="1826202"/>
                    </a:cubicBezTo>
                    <a:cubicBezTo>
                      <a:pt x="474732" y="1827185"/>
                      <a:pt x="266551" y="2035988"/>
                      <a:pt x="266334" y="2293361"/>
                    </a:cubicBezTo>
                    <a:lnTo>
                      <a:pt x="70314" y="2293197"/>
                    </a:lnTo>
                    <a:cubicBezTo>
                      <a:pt x="70506" y="2064900"/>
                      <a:pt x="185992" y="1863530"/>
                      <a:pt x="361758" y="1744266"/>
                    </a:cubicBezTo>
                    <a:lnTo>
                      <a:pt x="450591" y="1695783"/>
                    </a:lnTo>
                    <a:lnTo>
                      <a:pt x="450591" y="1183701"/>
                    </a:lnTo>
                    <a:cubicBezTo>
                      <a:pt x="450591" y="1164143"/>
                      <a:pt x="452573" y="1145048"/>
                      <a:pt x="456347" y="1126606"/>
                    </a:cubicBezTo>
                    <a:lnTo>
                      <a:pt x="461144" y="1111152"/>
                    </a:lnTo>
                    <a:lnTo>
                      <a:pt x="395704" y="1079925"/>
                    </a:lnTo>
                    <a:cubicBezTo>
                      <a:pt x="361230" y="1059477"/>
                      <a:pt x="328192" y="1035643"/>
                      <a:pt x="297066" y="1008423"/>
                    </a:cubicBezTo>
                    <a:cubicBezTo>
                      <a:pt x="79183" y="817886"/>
                      <a:pt x="13205" y="512398"/>
                      <a:pt x="121353" y="253503"/>
                    </a:cubicBezTo>
                    <a:lnTo>
                      <a:pt x="140774" y="216878"/>
                    </a:lnTo>
                    <a:lnTo>
                      <a:pt x="140507" y="216806"/>
                    </a:lnTo>
                    <a:lnTo>
                      <a:pt x="129938" y="211556"/>
                    </a:lnTo>
                    <a:lnTo>
                      <a:pt x="128782" y="211708"/>
                    </a:lnTo>
                    <a:lnTo>
                      <a:pt x="31367" y="185607"/>
                    </a:lnTo>
                    <a:cubicBezTo>
                      <a:pt x="16406" y="181598"/>
                      <a:pt x="7527" y="166220"/>
                      <a:pt x="11536" y="151260"/>
                    </a:cubicBezTo>
                    <a:lnTo>
                      <a:pt x="13269" y="144791"/>
                    </a:lnTo>
                    <a:lnTo>
                      <a:pt x="21873" y="133579"/>
                    </a:lnTo>
                    <a:lnTo>
                      <a:pt x="14025" y="129048"/>
                    </a:lnTo>
                    <a:cubicBezTo>
                      <a:pt x="613" y="121304"/>
                      <a:pt x="-3983" y="104153"/>
                      <a:pt x="3761" y="90739"/>
                    </a:cubicBezTo>
                    <a:lnTo>
                      <a:pt x="7110" y="84940"/>
                    </a:lnTo>
                    <a:cubicBezTo>
                      <a:pt x="10057" y="79834"/>
                      <a:pt x="14794" y="76408"/>
                      <a:pt x="20072" y="74993"/>
                    </a:cubicBezTo>
                    <a:cubicBezTo>
                      <a:pt x="25349" y="73579"/>
                      <a:pt x="31166" y="74179"/>
                      <a:pt x="36271" y="77127"/>
                    </a:cubicBezTo>
                    <a:lnTo>
                      <a:pt x="96582" y="111947"/>
                    </a:lnTo>
                    <a:lnTo>
                      <a:pt x="35281" y="50648"/>
                    </a:lnTo>
                    <a:cubicBezTo>
                      <a:pt x="24329" y="39697"/>
                      <a:pt x="24330" y="21940"/>
                      <a:pt x="35281" y="10988"/>
                    </a:cubicBezTo>
                    <a:lnTo>
                      <a:pt x="40017" y="6252"/>
                    </a:lnTo>
                    <a:cubicBezTo>
                      <a:pt x="44186" y="2084"/>
                      <a:pt x="49648" y="0"/>
                      <a:pt x="55112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A39CCB78-44B0-4917-8B92-6F97D217665F}"/>
                  </a:ext>
                </a:extLst>
              </p:cNvPr>
              <p:cNvSpPr/>
              <p:nvPr/>
            </p:nvSpPr>
            <p:spPr>
              <a:xfrm flipH="1">
                <a:off x="9139637" y="3976183"/>
                <a:ext cx="330380" cy="157404"/>
              </a:xfrm>
              <a:custGeom>
                <a:avLst/>
                <a:gdLst>
                  <a:gd name="connsiteX0" fmla="*/ 100262 w 392689"/>
                  <a:gd name="connsiteY0" fmla="*/ 0 h 200523"/>
                  <a:gd name="connsiteX1" fmla="*/ 147419 w 392689"/>
                  <a:gd name="connsiteY1" fmla="*/ 0 h 200523"/>
                  <a:gd name="connsiteX2" fmla="*/ 268361 w 392689"/>
                  <a:gd name="connsiteY2" fmla="*/ 0 h 200523"/>
                  <a:gd name="connsiteX3" fmla="*/ 392689 w 392689"/>
                  <a:gd name="connsiteY3" fmla="*/ 0 h 200523"/>
                  <a:gd name="connsiteX4" fmla="*/ 392689 w 392689"/>
                  <a:gd name="connsiteY4" fmla="*/ 168305 h 200523"/>
                  <a:gd name="connsiteX5" fmla="*/ 360471 w 392689"/>
                  <a:gd name="connsiteY5" fmla="*/ 200523 h 200523"/>
                  <a:gd name="connsiteX6" fmla="*/ 336404 w 392689"/>
                  <a:gd name="connsiteY6" fmla="*/ 200523 h 200523"/>
                  <a:gd name="connsiteX7" fmla="*/ 179637 w 392689"/>
                  <a:gd name="connsiteY7" fmla="*/ 200523 h 200523"/>
                  <a:gd name="connsiteX8" fmla="*/ 32218 w 392689"/>
                  <a:gd name="connsiteY8" fmla="*/ 200523 h 200523"/>
                  <a:gd name="connsiteX9" fmla="*/ 0 w 392689"/>
                  <a:gd name="connsiteY9" fmla="*/ 168305 h 200523"/>
                  <a:gd name="connsiteX10" fmla="*/ 0 w 392689"/>
                  <a:gd name="connsiteY10" fmla="*/ 100262 h 200523"/>
                  <a:gd name="connsiteX11" fmla="*/ 100262 w 392689"/>
                  <a:gd name="connsiteY11" fmla="*/ 0 h 200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92689" h="200523">
                    <a:moveTo>
                      <a:pt x="100262" y="0"/>
                    </a:moveTo>
                    <a:lnTo>
                      <a:pt x="147419" y="0"/>
                    </a:lnTo>
                    <a:lnTo>
                      <a:pt x="268361" y="0"/>
                    </a:lnTo>
                    <a:lnTo>
                      <a:pt x="392689" y="0"/>
                    </a:lnTo>
                    <a:lnTo>
                      <a:pt x="392689" y="168305"/>
                    </a:lnTo>
                    <a:cubicBezTo>
                      <a:pt x="392689" y="186099"/>
                      <a:pt x="378265" y="200523"/>
                      <a:pt x="360471" y="200523"/>
                    </a:cubicBezTo>
                    <a:lnTo>
                      <a:pt x="336404" y="200523"/>
                    </a:lnTo>
                    <a:lnTo>
                      <a:pt x="179637" y="200523"/>
                    </a:lnTo>
                    <a:lnTo>
                      <a:pt x="32218" y="200523"/>
                    </a:lnTo>
                    <a:cubicBezTo>
                      <a:pt x="14424" y="200523"/>
                      <a:pt x="0" y="186099"/>
                      <a:pt x="0" y="168305"/>
                    </a:cubicBezTo>
                    <a:lnTo>
                      <a:pt x="0" y="100262"/>
                    </a:lnTo>
                    <a:cubicBezTo>
                      <a:pt x="0" y="44889"/>
                      <a:pt x="44889" y="0"/>
                      <a:pt x="100262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18F44128-1EDA-4045-A389-D3A618F1E25C}"/>
                  </a:ext>
                </a:extLst>
              </p:cNvPr>
              <p:cNvSpPr/>
              <p:nvPr/>
            </p:nvSpPr>
            <p:spPr>
              <a:xfrm>
                <a:off x="8004909" y="3314493"/>
                <a:ext cx="1377747" cy="677149"/>
              </a:xfrm>
              <a:custGeom>
                <a:avLst/>
                <a:gdLst>
                  <a:gd name="connsiteX0" fmla="*/ 682910 w 1377747"/>
                  <a:gd name="connsiteY0" fmla="*/ 28 h 677149"/>
                  <a:gd name="connsiteX1" fmla="*/ 1377747 w 1377747"/>
                  <a:gd name="connsiteY1" fmla="*/ 657491 h 677149"/>
                  <a:gd name="connsiteX2" fmla="*/ 1120857 w 1377747"/>
                  <a:gd name="connsiteY2" fmla="*/ 669387 h 677149"/>
                  <a:gd name="connsiteX3" fmla="*/ 685222 w 1377747"/>
                  <a:gd name="connsiteY3" fmla="*/ 257184 h 677149"/>
                  <a:gd name="connsiteX4" fmla="*/ 257065 w 1377747"/>
                  <a:gd name="connsiteY4" fmla="*/ 677149 h 677149"/>
                  <a:gd name="connsiteX5" fmla="*/ 0 w 1377747"/>
                  <a:gd name="connsiteY5" fmla="*/ 669871 h 677149"/>
                  <a:gd name="connsiteX6" fmla="*/ 682910 w 1377747"/>
                  <a:gd name="connsiteY6" fmla="*/ 28 h 677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77747" h="677149">
                    <a:moveTo>
                      <a:pt x="682910" y="28"/>
                    </a:moveTo>
                    <a:cubicBezTo>
                      <a:pt x="1053629" y="-3303"/>
                      <a:pt x="1360598" y="287154"/>
                      <a:pt x="1377747" y="657491"/>
                    </a:cubicBezTo>
                    <a:lnTo>
                      <a:pt x="1120857" y="669387"/>
                    </a:lnTo>
                    <a:cubicBezTo>
                      <a:pt x="1110105" y="437201"/>
                      <a:pt x="917648" y="255096"/>
                      <a:pt x="685222" y="257184"/>
                    </a:cubicBezTo>
                    <a:cubicBezTo>
                      <a:pt x="452796" y="259273"/>
                      <a:pt x="263643" y="444807"/>
                      <a:pt x="257065" y="677149"/>
                    </a:cubicBezTo>
                    <a:lnTo>
                      <a:pt x="0" y="669871"/>
                    </a:lnTo>
                    <a:cubicBezTo>
                      <a:pt x="10492" y="299286"/>
                      <a:pt x="312192" y="3359"/>
                      <a:pt x="682910" y="28"/>
                    </a:cubicBez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163726BB-50B5-4023-BFBA-1DD3CAFABE46}"/>
                  </a:ext>
                </a:extLst>
              </p:cNvPr>
              <p:cNvSpPr/>
              <p:nvPr/>
            </p:nvSpPr>
            <p:spPr>
              <a:xfrm>
                <a:off x="8013002" y="1952437"/>
                <a:ext cx="1362031" cy="1436393"/>
              </a:xfrm>
              <a:custGeom>
                <a:avLst/>
                <a:gdLst>
                  <a:gd name="connsiteX0" fmla="*/ 54396 w 1362031"/>
                  <a:gd name="connsiteY0" fmla="*/ 0 h 1436393"/>
                  <a:gd name="connsiteX1" fmla="*/ 234010 w 1362031"/>
                  <a:gd name="connsiteY1" fmla="*/ 76416 h 1436393"/>
                  <a:gd name="connsiteX2" fmla="*/ 378949 w 1362031"/>
                  <a:gd name="connsiteY2" fmla="*/ 647031 h 1436393"/>
                  <a:gd name="connsiteX3" fmla="*/ 446154 w 1362031"/>
                  <a:gd name="connsiteY3" fmla="*/ 691854 h 1436393"/>
                  <a:gd name="connsiteX4" fmla="*/ 486532 w 1362031"/>
                  <a:gd name="connsiteY4" fmla="*/ 710039 h 1436393"/>
                  <a:gd name="connsiteX5" fmla="*/ 511968 w 1362031"/>
                  <a:gd name="connsiteY5" fmla="*/ 689053 h 1436393"/>
                  <a:gd name="connsiteX6" fmla="*/ 681013 w 1362031"/>
                  <a:gd name="connsiteY6" fmla="*/ 637416 h 1436393"/>
                  <a:gd name="connsiteX7" fmla="*/ 850059 w 1362031"/>
                  <a:gd name="connsiteY7" fmla="*/ 689053 h 1436393"/>
                  <a:gd name="connsiteX8" fmla="*/ 875668 w 1362031"/>
                  <a:gd name="connsiteY8" fmla="*/ 710182 h 1436393"/>
                  <a:gd name="connsiteX9" fmla="*/ 898616 w 1362031"/>
                  <a:gd name="connsiteY9" fmla="*/ 700936 h 1436393"/>
                  <a:gd name="connsiteX10" fmla="*/ 967565 w 1362031"/>
                  <a:gd name="connsiteY10" fmla="*/ 658846 h 1436393"/>
                  <a:gd name="connsiteX11" fmla="*/ 1135286 w 1362031"/>
                  <a:gd name="connsiteY11" fmla="*/ 94507 h 1436393"/>
                  <a:gd name="connsiteX12" fmla="*/ 1317820 w 1362031"/>
                  <a:gd name="connsiteY12" fmla="*/ 25361 h 1436393"/>
                  <a:gd name="connsiteX13" fmla="*/ 1082706 w 1362031"/>
                  <a:gd name="connsiteY13" fmla="*/ 816460 h 1436393"/>
                  <a:gd name="connsiteX14" fmla="*/ 986052 w 1362031"/>
                  <a:gd name="connsiteY14" fmla="*/ 875462 h 1436393"/>
                  <a:gd name="connsiteX15" fmla="*/ 977237 w 1362031"/>
                  <a:gd name="connsiteY15" fmla="*/ 879014 h 1436393"/>
                  <a:gd name="connsiteX16" fmla="*/ 983361 w 1362031"/>
                  <a:gd name="connsiteY16" fmla="*/ 939764 h 1436393"/>
                  <a:gd name="connsiteX17" fmla="*/ 983361 w 1362031"/>
                  <a:gd name="connsiteY17" fmla="*/ 1436393 h 1436393"/>
                  <a:gd name="connsiteX18" fmla="*/ 378665 w 1362031"/>
                  <a:gd name="connsiteY18" fmla="*/ 1436393 h 1436393"/>
                  <a:gd name="connsiteX19" fmla="*/ 378665 w 1362031"/>
                  <a:gd name="connsiteY19" fmla="*/ 939764 h 1436393"/>
                  <a:gd name="connsiteX20" fmla="*/ 384808 w 1362031"/>
                  <a:gd name="connsiteY20" fmla="*/ 878831 h 1436393"/>
                  <a:gd name="connsiteX21" fmla="*/ 385142 w 1362031"/>
                  <a:gd name="connsiteY21" fmla="*/ 877754 h 1436393"/>
                  <a:gd name="connsiteX22" fmla="*/ 351783 w 1362031"/>
                  <a:gd name="connsiteY22" fmla="*/ 862731 h 1436393"/>
                  <a:gd name="connsiteX23" fmla="*/ 257574 w 1362031"/>
                  <a:gd name="connsiteY23" fmla="*/ 799897 h 1436393"/>
                  <a:gd name="connsiteX24" fmla="*/ 54396 w 1362031"/>
                  <a:gd name="connsiteY24" fmla="*/ 0 h 1436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62031" h="1436393">
                    <a:moveTo>
                      <a:pt x="54396" y="0"/>
                    </a:moveTo>
                    <a:lnTo>
                      <a:pt x="234010" y="76416"/>
                    </a:lnTo>
                    <a:cubicBezTo>
                      <a:pt x="148432" y="277567"/>
                      <a:pt x="207751" y="511103"/>
                      <a:pt x="378949" y="647031"/>
                    </a:cubicBezTo>
                    <a:cubicBezTo>
                      <a:pt x="400349" y="664022"/>
                      <a:pt x="422838" y="678965"/>
                      <a:pt x="446154" y="691854"/>
                    </a:cubicBezTo>
                    <a:lnTo>
                      <a:pt x="486532" y="710039"/>
                    </a:lnTo>
                    <a:lnTo>
                      <a:pt x="511968" y="689053"/>
                    </a:lnTo>
                    <a:cubicBezTo>
                      <a:pt x="560223" y="656452"/>
                      <a:pt x="618395" y="637416"/>
                      <a:pt x="681013" y="637416"/>
                    </a:cubicBezTo>
                    <a:cubicBezTo>
                      <a:pt x="743632" y="637416"/>
                      <a:pt x="801804" y="656452"/>
                      <a:pt x="850059" y="689053"/>
                    </a:cubicBezTo>
                    <a:lnTo>
                      <a:pt x="875668" y="710182"/>
                    </a:lnTo>
                    <a:lnTo>
                      <a:pt x="898616" y="700936"/>
                    </a:lnTo>
                    <a:cubicBezTo>
                      <a:pt x="922430" y="688993"/>
                      <a:pt x="945501" y="674965"/>
                      <a:pt x="967565" y="658846"/>
                    </a:cubicBezTo>
                    <a:cubicBezTo>
                      <a:pt x="1144080" y="529897"/>
                      <a:pt x="1212723" y="298930"/>
                      <a:pt x="1135286" y="94507"/>
                    </a:cubicBezTo>
                    <a:lnTo>
                      <a:pt x="1317820" y="25361"/>
                    </a:lnTo>
                    <a:cubicBezTo>
                      <a:pt x="1426373" y="311924"/>
                      <a:pt x="1330148" y="635698"/>
                      <a:pt x="1082706" y="816460"/>
                    </a:cubicBezTo>
                    <a:cubicBezTo>
                      <a:pt x="1051776" y="839055"/>
                      <a:pt x="1019436" y="858720"/>
                      <a:pt x="986052" y="875462"/>
                    </a:cubicBezTo>
                    <a:lnTo>
                      <a:pt x="977237" y="879014"/>
                    </a:lnTo>
                    <a:lnTo>
                      <a:pt x="983361" y="939764"/>
                    </a:lnTo>
                    <a:lnTo>
                      <a:pt x="983361" y="1436393"/>
                    </a:lnTo>
                    <a:lnTo>
                      <a:pt x="378665" y="1436393"/>
                    </a:lnTo>
                    <a:lnTo>
                      <a:pt x="378665" y="939764"/>
                    </a:lnTo>
                    <a:cubicBezTo>
                      <a:pt x="378665" y="918892"/>
                      <a:pt x="380780" y="898513"/>
                      <a:pt x="384808" y="878831"/>
                    </a:cubicBezTo>
                    <a:lnTo>
                      <a:pt x="385142" y="877754"/>
                    </a:lnTo>
                    <a:lnTo>
                      <a:pt x="351783" y="862731"/>
                    </a:lnTo>
                    <a:cubicBezTo>
                      <a:pt x="319098" y="844663"/>
                      <a:pt x="287573" y="823716"/>
                      <a:pt x="257574" y="799897"/>
                    </a:cubicBezTo>
                    <a:cubicBezTo>
                      <a:pt x="17586" y="609351"/>
                      <a:pt x="-65569" y="281976"/>
                      <a:pt x="54396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BB202B41-2505-4B02-9247-44954E6853A2}"/>
                  </a:ext>
                </a:extLst>
              </p:cNvPr>
              <p:cNvSpPr/>
              <p:nvPr/>
            </p:nvSpPr>
            <p:spPr>
              <a:xfrm rot="9900000" flipH="1">
                <a:off x="8544867" y="2644760"/>
                <a:ext cx="321813" cy="203032"/>
              </a:xfrm>
              <a:custGeom>
                <a:avLst/>
                <a:gdLst>
                  <a:gd name="connsiteX0" fmla="*/ 321813 w 321813"/>
                  <a:gd name="connsiteY0" fmla="*/ 116803 h 203032"/>
                  <a:gd name="connsiteX1" fmla="*/ 229005 w 321813"/>
                  <a:gd name="connsiteY1" fmla="*/ 0 h 203032"/>
                  <a:gd name="connsiteX2" fmla="*/ 146036 w 321813"/>
                  <a:gd name="connsiteY2" fmla="*/ 104420 h 203032"/>
                  <a:gd name="connsiteX3" fmla="*/ 21973 w 321813"/>
                  <a:gd name="connsiteY3" fmla="*/ 55473 h 203032"/>
                  <a:gd name="connsiteX4" fmla="*/ 0 w 321813"/>
                  <a:gd name="connsiteY4" fmla="*/ 203032 h 203032"/>
                  <a:gd name="connsiteX5" fmla="*/ 149352 w 321813"/>
                  <a:gd name="connsiteY5" fmla="*/ 116803 h 203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21813" h="203032">
                    <a:moveTo>
                      <a:pt x="321813" y="116803"/>
                    </a:moveTo>
                    <a:lnTo>
                      <a:pt x="229005" y="0"/>
                    </a:lnTo>
                    <a:lnTo>
                      <a:pt x="146036" y="104420"/>
                    </a:lnTo>
                    <a:lnTo>
                      <a:pt x="21973" y="55473"/>
                    </a:lnTo>
                    <a:lnTo>
                      <a:pt x="0" y="203032"/>
                    </a:lnTo>
                    <a:lnTo>
                      <a:pt x="149352" y="11680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1" name="グループ化 170">
                <a:extLst>
                  <a:ext uri="{FF2B5EF4-FFF2-40B4-BE49-F238E27FC236}">
                    <a16:creationId xmlns:a16="http://schemas.microsoft.com/office/drawing/2014/main" id="{2835DAAB-B4CF-4A1F-92D8-D7F0B42F4454}"/>
                  </a:ext>
                </a:extLst>
              </p:cNvPr>
              <p:cNvGrpSpPr/>
              <p:nvPr/>
            </p:nvGrpSpPr>
            <p:grpSpPr>
              <a:xfrm>
                <a:off x="8176888" y="1841332"/>
                <a:ext cx="1033788" cy="903710"/>
                <a:chOff x="3079069" y="1828915"/>
                <a:chExt cx="942337" cy="823767"/>
              </a:xfrm>
            </p:grpSpPr>
            <p:sp>
              <p:nvSpPr>
                <p:cNvPr id="184" name="楕円 183">
                  <a:extLst>
                    <a:ext uri="{FF2B5EF4-FFF2-40B4-BE49-F238E27FC236}">
                      <a16:creationId xmlns:a16="http://schemas.microsoft.com/office/drawing/2014/main" id="{9D37BF27-2C2E-44BA-8E24-46CB4B1956AA}"/>
                    </a:ext>
                  </a:extLst>
                </p:cNvPr>
                <p:cNvSpPr/>
                <p:nvPr/>
              </p:nvSpPr>
              <p:spPr>
                <a:xfrm rot="20700000">
                  <a:off x="3079069" y="2192319"/>
                  <a:ext cx="209108" cy="255746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楕円 184">
                  <a:extLst>
                    <a:ext uri="{FF2B5EF4-FFF2-40B4-BE49-F238E27FC236}">
                      <a16:creationId xmlns:a16="http://schemas.microsoft.com/office/drawing/2014/main" id="{E9D185A2-0E03-4F5C-BD89-4F7D5822911E}"/>
                    </a:ext>
                  </a:extLst>
                </p:cNvPr>
                <p:cNvSpPr/>
                <p:nvPr/>
              </p:nvSpPr>
              <p:spPr>
                <a:xfrm rot="20700000">
                  <a:off x="3117095" y="2238826"/>
                  <a:ext cx="133058" cy="162732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楕円 185">
                  <a:extLst>
                    <a:ext uri="{FF2B5EF4-FFF2-40B4-BE49-F238E27FC236}">
                      <a16:creationId xmlns:a16="http://schemas.microsoft.com/office/drawing/2014/main" id="{0D42E435-FB76-4DCF-84BF-4A73B2901DC2}"/>
                    </a:ext>
                  </a:extLst>
                </p:cNvPr>
                <p:cNvSpPr/>
                <p:nvPr/>
              </p:nvSpPr>
              <p:spPr>
                <a:xfrm rot="900000" flipH="1">
                  <a:off x="3812298" y="2192319"/>
                  <a:ext cx="209108" cy="255746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楕円 186">
                  <a:extLst>
                    <a:ext uri="{FF2B5EF4-FFF2-40B4-BE49-F238E27FC236}">
                      <a16:creationId xmlns:a16="http://schemas.microsoft.com/office/drawing/2014/main" id="{AECD91F1-4C42-4FEA-A6DE-C268805B22DA}"/>
                    </a:ext>
                  </a:extLst>
                </p:cNvPr>
                <p:cNvSpPr/>
                <p:nvPr/>
              </p:nvSpPr>
              <p:spPr>
                <a:xfrm rot="900000" flipH="1">
                  <a:off x="3850322" y="2238826"/>
                  <a:ext cx="133058" cy="162732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楕円 187">
                  <a:extLst>
                    <a:ext uri="{FF2B5EF4-FFF2-40B4-BE49-F238E27FC236}">
                      <a16:creationId xmlns:a16="http://schemas.microsoft.com/office/drawing/2014/main" id="{B2C0A80D-ED71-4FB4-92EA-1340B0412FCE}"/>
                    </a:ext>
                  </a:extLst>
                </p:cNvPr>
                <p:cNvSpPr/>
                <p:nvPr/>
              </p:nvSpPr>
              <p:spPr>
                <a:xfrm>
                  <a:off x="3186253" y="1828915"/>
                  <a:ext cx="718996" cy="823767"/>
                </a:xfrm>
                <a:prstGeom prst="ellipse">
                  <a:avLst/>
                </a:prstGeom>
                <a:solidFill>
                  <a:srgbClr val="FF6699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C52476CA-355E-49D8-BEA4-737F02127BB8}"/>
                    </a:ext>
                  </a:extLst>
                </p:cNvPr>
                <p:cNvSpPr/>
                <p:nvPr/>
              </p:nvSpPr>
              <p:spPr>
                <a:xfrm rot="5400000">
                  <a:off x="3320056" y="2101791"/>
                  <a:ext cx="96946" cy="104784"/>
                </a:xfrm>
                <a:custGeom>
                  <a:avLst/>
                  <a:gdLst>
                    <a:gd name="connsiteX0" fmla="*/ 0 w 190595"/>
                    <a:gd name="connsiteY0" fmla="*/ 125196 h 125196"/>
                    <a:gd name="connsiteX1" fmla="*/ 72614 w 190595"/>
                    <a:gd name="connsiteY1" fmla="*/ 0 h 125196"/>
                    <a:gd name="connsiteX2" fmla="*/ 117982 w 190595"/>
                    <a:gd name="connsiteY2" fmla="*/ 0 h 125196"/>
                    <a:gd name="connsiteX3" fmla="*/ 190595 w 190595"/>
                    <a:gd name="connsiteY3" fmla="*/ 125196 h 125196"/>
                    <a:gd name="connsiteX4" fmla="*/ 146401 w 190595"/>
                    <a:gd name="connsiteY4" fmla="*/ 125196 h 125196"/>
                    <a:gd name="connsiteX5" fmla="*/ 95300 w 190595"/>
                    <a:gd name="connsiteY5" fmla="*/ 37091 h 125196"/>
                    <a:gd name="connsiteX6" fmla="*/ 44199 w 190595"/>
                    <a:gd name="connsiteY6" fmla="*/ 125196 h 125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95" h="125196">
                      <a:moveTo>
                        <a:pt x="0" y="125196"/>
                      </a:moveTo>
                      <a:lnTo>
                        <a:pt x="72614" y="0"/>
                      </a:lnTo>
                      <a:lnTo>
                        <a:pt x="117982" y="0"/>
                      </a:lnTo>
                      <a:lnTo>
                        <a:pt x="190595" y="125196"/>
                      </a:lnTo>
                      <a:lnTo>
                        <a:pt x="146401" y="125196"/>
                      </a:lnTo>
                      <a:lnTo>
                        <a:pt x="95300" y="37091"/>
                      </a:lnTo>
                      <a:lnTo>
                        <a:pt x="44199" y="12519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193CE023-810B-4132-B254-48F8B5248736}"/>
                    </a:ext>
                  </a:extLst>
                </p:cNvPr>
                <p:cNvSpPr/>
                <p:nvPr/>
              </p:nvSpPr>
              <p:spPr>
                <a:xfrm rot="16200000" flipH="1">
                  <a:off x="3659129" y="2101791"/>
                  <a:ext cx="96946" cy="104784"/>
                </a:xfrm>
                <a:custGeom>
                  <a:avLst/>
                  <a:gdLst>
                    <a:gd name="connsiteX0" fmla="*/ 0 w 190595"/>
                    <a:gd name="connsiteY0" fmla="*/ 125196 h 125196"/>
                    <a:gd name="connsiteX1" fmla="*/ 72614 w 190595"/>
                    <a:gd name="connsiteY1" fmla="*/ 0 h 125196"/>
                    <a:gd name="connsiteX2" fmla="*/ 117982 w 190595"/>
                    <a:gd name="connsiteY2" fmla="*/ 0 h 125196"/>
                    <a:gd name="connsiteX3" fmla="*/ 190595 w 190595"/>
                    <a:gd name="connsiteY3" fmla="*/ 125196 h 125196"/>
                    <a:gd name="connsiteX4" fmla="*/ 146401 w 190595"/>
                    <a:gd name="connsiteY4" fmla="*/ 125196 h 125196"/>
                    <a:gd name="connsiteX5" fmla="*/ 95300 w 190595"/>
                    <a:gd name="connsiteY5" fmla="*/ 37091 h 125196"/>
                    <a:gd name="connsiteX6" fmla="*/ 44199 w 190595"/>
                    <a:gd name="connsiteY6" fmla="*/ 125196 h 125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95" h="125196">
                      <a:moveTo>
                        <a:pt x="0" y="125196"/>
                      </a:moveTo>
                      <a:lnTo>
                        <a:pt x="72614" y="0"/>
                      </a:lnTo>
                      <a:lnTo>
                        <a:pt x="117982" y="0"/>
                      </a:lnTo>
                      <a:lnTo>
                        <a:pt x="190595" y="125196"/>
                      </a:lnTo>
                      <a:lnTo>
                        <a:pt x="146401" y="125196"/>
                      </a:lnTo>
                      <a:lnTo>
                        <a:pt x="95300" y="37091"/>
                      </a:lnTo>
                      <a:lnTo>
                        <a:pt x="44199" y="12519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91" name="グループ化 190">
                  <a:extLst>
                    <a:ext uri="{FF2B5EF4-FFF2-40B4-BE49-F238E27FC236}">
                      <a16:creationId xmlns:a16="http://schemas.microsoft.com/office/drawing/2014/main" id="{566C5231-17F4-4A78-876E-1D243E873ADD}"/>
                    </a:ext>
                  </a:extLst>
                </p:cNvPr>
                <p:cNvGrpSpPr/>
                <p:nvPr/>
              </p:nvGrpSpPr>
              <p:grpSpPr>
                <a:xfrm>
                  <a:off x="3428145" y="2218890"/>
                  <a:ext cx="212786" cy="107106"/>
                  <a:chOff x="3225740" y="1685615"/>
                  <a:chExt cx="317560" cy="159844"/>
                </a:xfrm>
                <a:solidFill>
                  <a:srgbClr val="FF5050"/>
                </a:solidFill>
              </p:grpSpPr>
              <p:sp>
                <p:nvSpPr>
                  <p:cNvPr id="197" name="フリーフォーム: 図形 196">
                    <a:extLst>
                      <a:ext uri="{FF2B5EF4-FFF2-40B4-BE49-F238E27FC236}">
                        <a16:creationId xmlns:a16="http://schemas.microsoft.com/office/drawing/2014/main" id="{06F826F8-0EB3-4500-8245-40AD60231447}"/>
                      </a:ext>
                    </a:extLst>
                  </p:cNvPr>
                  <p:cNvSpPr/>
                  <p:nvPr/>
                </p:nvSpPr>
                <p:spPr>
                  <a:xfrm>
                    <a:off x="3225740" y="1685615"/>
                    <a:ext cx="317560" cy="159844"/>
                  </a:xfrm>
                  <a:custGeom>
                    <a:avLst/>
                    <a:gdLst>
                      <a:gd name="connsiteX0" fmla="*/ 85800 w 317560"/>
                      <a:gd name="connsiteY0" fmla="*/ 0 h 159844"/>
                      <a:gd name="connsiteX1" fmla="*/ 96976 w 317560"/>
                      <a:gd name="connsiteY1" fmla="*/ 2803 h 159844"/>
                      <a:gd name="connsiteX2" fmla="*/ 158780 w 317560"/>
                      <a:gd name="connsiteY2" fmla="*/ 7444 h 159844"/>
                      <a:gd name="connsiteX3" fmla="*/ 220584 w 317560"/>
                      <a:gd name="connsiteY3" fmla="*/ 2803 h 159844"/>
                      <a:gd name="connsiteX4" fmla="*/ 225793 w 317560"/>
                      <a:gd name="connsiteY4" fmla="*/ 1497 h 159844"/>
                      <a:gd name="connsiteX5" fmla="*/ 268445 w 317560"/>
                      <a:gd name="connsiteY5" fmla="*/ 28790 h 159844"/>
                      <a:gd name="connsiteX6" fmla="*/ 317560 w 317560"/>
                      <a:gd name="connsiteY6" fmla="*/ 100786 h 159844"/>
                      <a:gd name="connsiteX7" fmla="*/ 158780 w 317560"/>
                      <a:gd name="connsiteY7" fmla="*/ 159844 h 159844"/>
                      <a:gd name="connsiteX8" fmla="*/ 0 w 317560"/>
                      <a:gd name="connsiteY8" fmla="*/ 100786 h 159844"/>
                      <a:gd name="connsiteX9" fmla="*/ 43897 w 317560"/>
                      <a:gd name="connsiteY9" fmla="*/ 28790 h 159844"/>
                      <a:gd name="connsiteX0" fmla="*/ 158780 w 317560"/>
                      <a:gd name="connsiteY0" fmla="*/ 7444 h 159844"/>
                      <a:gd name="connsiteX1" fmla="*/ 220584 w 317560"/>
                      <a:gd name="connsiteY1" fmla="*/ 2803 h 159844"/>
                      <a:gd name="connsiteX2" fmla="*/ 225793 w 317560"/>
                      <a:gd name="connsiteY2" fmla="*/ 1497 h 159844"/>
                      <a:gd name="connsiteX3" fmla="*/ 268445 w 317560"/>
                      <a:gd name="connsiteY3" fmla="*/ 28790 h 159844"/>
                      <a:gd name="connsiteX4" fmla="*/ 317560 w 317560"/>
                      <a:gd name="connsiteY4" fmla="*/ 100786 h 159844"/>
                      <a:gd name="connsiteX5" fmla="*/ 158780 w 317560"/>
                      <a:gd name="connsiteY5" fmla="*/ 159844 h 159844"/>
                      <a:gd name="connsiteX6" fmla="*/ 0 w 317560"/>
                      <a:gd name="connsiteY6" fmla="*/ 100786 h 159844"/>
                      <a:gd name="connsiteX7" fmla="*/ 43897 w 317560"/>
                      <a:gd name="connsiteY7" fmla="*/ 28790 h 159844"/>
                      <a:gd name="connsiteX8" fmla="*/ 85800 w 317560"/>
                      <a:gd name="connsiteY8" fmla="*/ 0 h 159844"/>
                      <a:gd name="connsiteX9" fmla="*/ 96976 w 317560"/>
                      <a:gd name="connsiteY9" fmla="*/ 2803 h 159844"/>
                      <a:gd name="connsiteX10" fmla="*/ 250220 w 317560"/>
                      <a:gd name="connsiteY10" fmla="*/ 98884 h 159844"/>
                      <a:gd name="connsiteX0" fmla="*/ 158780 w 317560"/>
                      <a:gd name="connsiteY0" fmla="*/ 7444 h 159844"/>
                      <a:gd name="connsiteX1" fmla="*/ 220584 w 317560"/>
                      <a:gd name="connsiteY1" fmla="*/ 2803 h 159844"/>
                      <a:gd name="connsiteX2" fmla="*/ 225793 w 317560"/>
                      <a:gd name="connsiteY2" fmla="*/ 1497 h 159844"/>
                      <a:gd name="connsiteX3" fmla="*/ 268445 w 317560"/>
                      <a:gd name="connsiteY3" fmla="*/ 28790 h 159844"/>
                      <a:gd name="connsiteX4" fmla="*/ 317560 w 317560"/>
                      <a:gd name="connsiteY4" fmla="*/ 100786 h 159844"/>
                      <a:gd name="connsiteX5" fmla="*/ 158780 w 317560"/>
                      <a:gd name="connsiteY5" fmla="*/ 159844 h 159844"/>
                      <a:gd name="connsiteX6" fmla="*/ 0 w 317560"/>
                      <a:gd name="connsiteY6" fmla="*/ 100786 h 159844"/>
                      <a:gd name="connsiteX7" fmla="*/ 43897 w 317560"/>
                      <a:gd name="connsiteY7" fmla="*/ 28790 h 159844"/>
                      <a:gd name="connsiteX8" fmla="*/ 85800 w 317560"/>
                      <a:gd name="connsiteY8" fmla="*/ 0 h 159844"/>
                      <a:gd name="connsiteX9" fmla="*/ 96976 w 317560"/>
                      <a:gd name="connsiteY9" fmla="*/ 2803 h 159844"/>
                      <a:gd name="connsiteX0" fmla="*/ 220584 w 317560"/>
                      <a:gd name="connsiteY0" fmla="*/ 2803 h 159844"/>
                      <a:gd name="connsiteX1" fmla="*/ 225793 w 317560"/>
                      <a:gd name="connsiteY1" fmla="*/ 1497 h 159844"/>
                      <a:gd name="connsiteX2" fmla="*/ 268445 w 317560"/>
                      <a:gd name="connsiteY2" fmla="*/ 28790 h 159844"/>
                      <a:gd name="connsiteX3" fmla="*/ 317560 w 317560"/>
                      <a:gd name="connsiteY3" fmla="*/ 100786 h 159844"/>
                      <a:gd name="connsiteX4" fmla="*/ 158780 w 317560"/>
                      <a:gd name="connsiteY4" fmla="*/ 159844 h 159844"/>
                      <a:gd name="connsiteX5" fmla="*/ 0 w 317560"/>
                      <a:gd name="connsiteY5" fmla="*/ 100786 h 159844"/>
                      <a:gd name="connsiteX6" fmla="*/ 43897 w 317560"/>
                      <a:gd name="connsiteY6" fmla="*/ 28790 h 159844"/>
                      <a:gd name="connsiteX7" fmla="*/ 85800 w 317560"/>
                      <a:gd name="connsiteY7" fmla="*/ 0 h 159844"/>
                      <a:gd name="connsiteX8" fmla="*/ 96976 w 317560"/>
                      <a:gd name="connsiteY8" fmla="*/ 2803 h 159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17560" h="159844">
                        <a:moveTo>
                          <a:pt x="220584" y="2803"/>
                        </a:moveTo>
                        <a:lnTo>
                          <a:pt x="225793" y="1497"/>
                        </a:lnTo>
                        <a:lnTo>
                          <a:pt x="268445" y="28790"/>
                        </a:lnTo>
                        <a:cubicBezTo>
                          <a:pt x="298483" y="54595"/>
                          <a:pt x="317560" y="84477"/>
                          <a:pt x="317560" y="100786"/>
                        </a:cubicBezTo>
                        <a:cubicBezTo>
                          <a:pt x="317560" y="133403"/>
                          <a:pt x="246471" y="159844"/>
                          <a:pt x="158780" y="159844"/>
                        </a:cubicBezTo>
                        <a:cubicBezTo>
                          <a:pt x="71089" y="159844"/>
                          <a:pt x="0" y="133403"/>
                          <a:pt x="0" y="100786"/>
                        </a:cubicBezTo>
                        <a:cubicBezTo>
                          <a:pt x="0" y="84477"/>
                          <a:pt x="16468" y="54595"/>
                          <a:pt x="43897" y="28790"/>
                        </a:cubicBezTo>
                        <a:lnTo>
                          <a:pt x="85800" y="0"/>
                        </a:lnTo>
                        <a:lnTo>
                          <a:pt x="96976" y="2803"/>
                        </a:lnTo>
                      </a:path>
                    </a:pathLst>
                  </a:cu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8" name="楕円 197">
                    <a:extLst>
                      <a:ext uri="{FF2B5EF4-FFF2-40B4-BE49-F238E27FC236}">
                        <a16:creationId xmlns:a16="http://schemas.microsoft.com/office/drawing/2014/main" id="{890D6E4F-D7C0-444E-A5A3-9AE9C25ECFB6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257298" y="1767430"/>
                    <a:ext cx="108030" cy="45787"/>
                  </a:xfrm>
                  <a:prstGeom prst="ellipse">
                    <a:avLst/>
                  </a:prstGeom>
                  <a:solidFill>
                    <a:schemeClr val="accent2">
                      <a:lumMod val="50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9" name="楕円 198">
                    <a:extLst>
                      <a:ext uri="{FF2B5EF4-FFF2-40B4-BE49-F238E27FC236}">
                        <a16:creationId xmlns:a16="http://schemas.microsoft.com/office/drawing/2014/main" id="{82353255-297F-4D36-87C8-89D620F1131D}"/>
                      </a:ext>
                    </a:extLst>
                  </p:cNvPr>
                  <p:cNvSpPr/>
                  <p:nvPr/>
                </p:nvSpPr>
                <p:spPr>
                  <a:xfrm rot="20700000" flipH="1">
                    <a:off x="3404938" y="1767430"/>
                    <a:ext cx="108030" cy="45787"/>
                  </a:xfrm>
                  <a:prstGeom prst="ellipse">
                    <a:avLst/>
                  </a:prstGeom>
                  <a:solidFill>
                    <a:schemeClr val="accent2">
                      <a:lumMod val="50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92" name="台形 191">
                  <a:extLst>
                    <a:ext uri="{FF2B5EF4-FFF2-40B4-BE49-F238E27FC236}">
                      <a16:creationId xmlns:a16="http://schemas.microsoft.com/office/drawing/2014/main" id="{AB939E31-1E50-4DC1-A4C2-66991CEBD2D2}"/>
                    </a:ext>
                  </a:extLst>
                </p:cNvPr>
                <p:cNvSpPr/>
                <p:nvPr/>
              </p:nvSpPr>
              <p:spPr>
                <a:xfrm rot="7200000">
                  <a:off x="3368926" y="1971887"/>
                  <a:ext cx="45719" cy="182083"/>
                </a:xfrm>
                <a:prstGeom prst="trapezoid">
                  <a:avLst/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台形 192">
                  <a:extLst>
                    <a:ext uri="{FF2B5EF4-FFF2-40B4-BE49-F238E27FC236}">
                      <a16:creationId xmlns:a16="http://schemas.microsoft.com/office/drawing/2014/main" id="{5838B350-8DDE-4E6A-80B0-113B0F21A59C}"/>
                    </a:ext>
                  </a:extLst>
                </p:cNvPr>
                <p:cNvSpPr/>
                <p:nvPr/>
              </p:nvSpPr>
              <p:spPr>
                <a:xfrm rot="14400000" flipH="1">
                  <a:off x="3664731" y="1971885"/>
                  <a:ext cx="45719" cy="182083"/>
                </a:xfrm>
                <a:prstGeom prst="trapezoid">
                  <a:avLst/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フリーフォーム: 図形 193">
                  <a:extLst>
                    <a:ext uri="{FF2B5EF4-FFF2-40B4-BE49-F238E27FC236}">
                      <a16:creationId xmlns:a16="http://schemas.microsoft.com/office/drawing/2014/main" id="{801AA9F2-571A-4DCB-B3EC-344C01A6F5E3}"/>
                    </a:ext>
                  </a:extLst>
                </p:cNvPr>
                <p:cNvSpPr/>
                <p:nvPr/>
              </p:nvSpPr>
              <p:spPr>
                <a:xfrm>
                  <a:off x="3364705" y="2394019"/>
                  <a:ext cx="357190" cy="95320"/>
                </a:xfrm>
                <a:custGeom>
                  <a:avLst/>
                  <a:gdLst>
                    <a:gd name="connsiteX0" fmla="*/ 130218 w 382085"/>
                    <a:gd name="connsiteY0" fmla="*/ 39 h 131620"/>
                    <a:gd name="connsiteX1" fmla="*/ 166524 w 382085"/>
                    <a:gd name="connsiteY1" fmla="*/ 4017 h 131620"/>
                    <a:gd name="connsiteX2" fmla="*/ 191044 w 382085"/>
                    <a:gd name="connsiteY2" fmla="*/ 15739 h 131620"/>
                    <a:gd name="connsiteX3" fmla="*/ 215563 w 382085"/>
                    <a:gd name="connsiteY3" fmla="*/ 4018 h 131620"/>
                    <a:gd name="connsiteX4" fmla="*/ 293390 w 382085"/>
                    <a:gd name="connsiteY4" fmla="*/ 6139 h 131620"/>
                    <a:gd name="connsiteX5" fmla="*/ 380842 w 382085"/>
                    <a:gd name="connsiteY5" fmla="*/ 93527 h 131620"/>
                    <a:gd name="connsiteX6" fmla="*/ 261412 w 382085"/>
                    <a:gd name="connsiteY6" fmla="*/ 125481 h 131620"/>
                    <a:gd name="connsiteX7" fmla="*/ 192951 w 382085"/>
                    <a:gd name="connsiteY7" fmla="*/ 88405 h 131620"/>
                    <a:gd name="connsiteX8" fmla="*/ 191044 w 382085"/>
                    <a:gd name="connsiteY8" fmla="*/ 83351 h 131620"/>
                    <a:gd name="connsiteX9" fmla="*/ 189135 w 382085"/>
                    <a:gd name="connsiteY9" fmla="*/ 88405 h 131620"/>
                    <a:gd name="connsiteX10" fmla="*/ 120674 w 382085"/>
                    <a:gd name="connsiteY10" fmla="*/ 125481 h 131620"/>
                    <a:gd name="connsiteX11" fmla="*/ 1243 w 382085"/>
                    <a:gd name="connsiteY11" fmla="*/ 93528 h 131620"/>
                    <a:gd name="connsiteX12" fmla="*/ 88696 w 382085"/>
                    <a:gd name="connsiteY12" fmla="*/ 6139 h 131620"/>
                    <a:gd name="connsiteX13" fmla="*/ 130218 w 382085"/>
                    <a:gd name="connsiteY13" fmla="*/ 39 h 131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82085" h="131620">
                      <a:moveTo>
                        <a:pt x="130218" y="39"/>
                      </a:moveTo>
                      <a:cubicBezTo>
                        <a:pt x="143401" y="-257"/>
                        <a:pt x="155717" y="1126"/>
                        <a:pt x="166524" y="4017"/>
                      </a:cubicBezTo>
                      <a:lnTo>
                        <a:pt x="191044" y="15739"/>
                      </a:lnTo>
                      <a:lnTo>
                        <a:pt x="215563" y="4018"/>
                      </a:lnTo>
                      <a:cubicBezTo>
                        <a:pt x="237175" y="-1765"/>
                        <a:pt x="264826" y="-1515"/>
                        <a:pt x="293390" y="6139"/>
                      </a:cubicBezTo>
                      <a:cubicBezTo>
                        <a:pt x="350519" y="21447"/>
                        <a:pt x="389673" y="60572"/>
                        <a:pt x="380842" y="93527"/>
                      </a:cubicBezTo>
                      <a:cubicBezTo>
                        <a:pt x="372012" y="126482"/>
                        <a:pt x="318541" y="140789"/>
                        <a:pt x="261412" y="125481"/>
                      </a:cubicBezTo>
                      <a:cubicBezTo>
                        <a:pt x="232848" y="117827"/>
                        <a:pt x="208778" y="104219"/>
                        <a:pt x="192951" y="88405"/>
                      </a:cubicBezTo>
                      <a:lnTo>
                        <a:pt x="191044" y="83351"/>
                      </a:lnTo>
                      <a:lnTo>
                        <a:pt x="189135" y="88405"/>
                      </a:lnTo>
                      <a:cubicBezTo>
                        <a:pt x="173309" y="104219"/>
                        <a:pt x="149239" y="117827"/>
                        <a:pt x="120674" y="125481"/>
                      </a:cubicBezTo>
                      <a:cubicBezTo>
                        <a:pt x="63544" y="140789"/>
                        <a:pt x="10074" y="126483"/>
                        <a:pt x="1243" y="93528"/>
                      </a:cubicBezTo>
                      <a:cubicBezTo>
                        <a:pt x="-7587" y="60572"/>
                        <a:pt x="31566" y="21447"/>
                        <a:pt x="88696" y="6139"/>
                      </a:cubicBezTo>
                      <a:cubicBezTo>
                        <a:pt x="102979" y="2312"/>
                        <a:pt x="117033" y="336"/>
                        <a:pt x="130218" y="3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5" name="月 194">
                  <a:extLst>
                    <a:ext uri="{FF2B5EF4-FFF2-40B4-BE49-F238E27FC236}">
                      <a16:creationId xmlns:a16="http://schemas.microsoft.com/office/drawing/2014/main" id="{F38A8C39-6C87-4628-A724-A20654D30ED9}"/>
                    </a:ext>
                  </a:extLst>
                </p:cNvPr>
                <p:cNvSpPr/>
                <p:nvPr/>
              </p:nvSpPr>
              <p:spPr>
                <a:xfrm rot="1800000">
                  <a:off x="3310759" y="2299860"/>
                  <a:ext cx="45719" cy="192218"/>
                </a:xfrm>
                <a:prstGeom prst="moon">
                  <a:avLst>
                    <a:gd name="adj" fmla="val 63481"/>
                  </a:avLst>
                </a:prstGeom>
                <a:solidFill>
                  <a:srgbClr val="FF00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月 195">
                  <a:extLst>
                    <a:ext uri="{FF2B5EF4-FFF2-40B4-BE49-F238E27FC236}">
                      <a16:creationId xmlns:a16="http://schemas.microsoft.com/office/drawing/2014/main" id="{ED6B2C80-CC3A-4301-8080-FE727C42909E}"/>
                    </a:ext>
                  </a:extLst>
                </p:cNvPr>
                <p:cNvSpPr/>
                <p:nvPr/>
              </p:nvSpPr>
              <p:spPr>
                <a:xfrm rot="19800000" flipH="1">
                  <a:off x="3717953" y="2299860"/>
                  <a:ext cx="45719" cy="192218"/>
                </a:xfrm>
                <a:prstGeom prst="moon">
                  <a:avLst>
                    <a:gd name="adj" fmla="val 63481"/>
                  </a:avLst>
                </a:prstGeom>
                <a:solidFill>
                  <a:srgbClr val="FF00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2" name="楕円 1">
                <a:extLst>
                  <a:ext uri="{FF2B5EF4-FFF2-40B4-BE49-F238E27FC236}">
                    <a16:creationId xmlns:a16="http://schemas.microsoft.com/office/drawing/2014/main" id="{B4B1E5A9-9955-4CA5-99F9-914BDDA2E8AC}"/>
                  </a:ext>
                </a:extLst>
              </p:cNvPr>
              <p:cNvSpPr/>
              <p:nvPr/>
            </p:nvSpPr>
            <p:spPr>
              <a:xfrm flipH="1">
                <a:off x="8980044" y="2221655"/>
                <a:ext cx="126904" cy="207106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73" name="楕円 1">
                <a:extLst>
                  <a:ext uri="{FF2B5EF4-FFF2-40B4-BE49-F238E27FC236}">
                    <a16:creationId xmlns:a16="http://schemas.microsoft.com/office/drawing/2014/main" id="{9B33847B-A27A-4084-8AA1-2B2EE61E150E}"/>
                  </a:ext>
                </a:extLst>
              </p:cNvPr>
              <p:cNvSpPr/>
              <p:nvPr/>
            </p:nvSpPr>
            <p:spPr>
              <a:xfrm flipH="1">
                <a:off x="8309484" y="2427395"/>
                <a:ext cx="126904" cy="207106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174" name="グループ化 173">
                <a:extLst>
                  <a:ext uri="{FF2B5EF4-FFF2-40B4-BE49-F238E27FC236}">
                    <a16:creationId xmlns:a16="http://schemas.microsoft.com/office/drawing/2014/main" id="{221521A1-E9FF-48D1-9EF8-49B00128B045}"/>
                  </a:ext>
                </a:extLst>
              </p:cNvPr>
              <p:cNvGrpSpPr/>
              <p:nvPr/>
            </p:nvGrpSpPr>
            <p:grpSpPr>
              <a:xfrm>
                <a:off x="7789752" y="28095"/>
                <a:ext cx="1880560" cy="1891910"/>
                <a:chOff x="1103554" y="4346359"/>
                <a:chExt cx="1880560" cy="2376126"/>
              </a:xfrm>
            </p:grpSpPr>
            <p:sp>
              <p:nvSpPr>
                <p:cNvPr id="176" name="円柱 175">
                  <a:extLst>
                    <a:ext uri="{FF2B5EF4-FFF2-40B4-BE49-F238E27FC236}">
                      <a16:creationId xmlns:a16="http://schemas.microsoft.com/office/drawing/2014/main" id="{C20A00A2-1FD9-4CFB-955F-1AF793466904}"/>
                    </a:ext>
                  </a:extLst>
                </p:cNvPr>
                <p:cNvSpPr/>
                <p:nvPr/>
              </p:nvSpPr>
              <p:spPr>
                <a:xfrm>
                  <a:off x="1103554" y="5815109"/>
                  <a:ext cx="1880560" cy="907376"/>
                </a:xfrm>
                <a:prstGeom prst="can">
                  <a:avLst>
                    <a:gd name="adj" fmla="val 38402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円柱 176">
                  <a:extLst>
                    <a:ext uri="{FF2B5EF4-FFF2-40B4-BE49-F238E27FC236}">
                      <a16:creationId xmlns:a16="http://schemas.microsoft.com/office/drawing/2014/main" id="{C6338D24-5BB8-45BA-A3D5-8B4C24F9EE3A}"/>
                    </a:ext>
                  </a:extLst>
                </p:cNvPr>
                <p:cNvSpPr/>
                <p:nvPr/>
              </p:nvSpPr>
              <p:spPr>
                <a:xfrm rot="900000">
                  <a:off x="1297803" y="5346383"/>
                  <a:ext cx="1313556" cy="648821"/>
                </a:xfrm>
                <a:prstGeom prst="can">
                  <a:avLst>
                    <a:gd name="adj" fmla="val 38402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円柱 177">
                  <a:extLst>
                    <a:ext uri="{FF2B5EF4-FFF2-40B4-BE49-F238E27FC236}">
                      <a16:creationId xmlns:a16="http://schemas.microsoft.com/office/drawing/2014/main" id="{FA49EA9B-0A2D-4DF0-B356-1F65EAA83B21}"/>
                    </a:ext>
                  </a:extLst>
                </p:cNvPr>
                <p:cNvSpPr/>
                <p:nvPr/>
              </p:nvSpPr>
              <p:spPr>
                <a:xfrm rot="20700000">
                  <a:off x="1654212" y="4816626"/>
                  <a:ext cx="1085163" cy="593060"/>
                </a:xfrm>
                <a:prstGeom prst="can">
                  <a:avLst>
                    <a:gd name="adj" fmla="val 38402"/>
                  </a:avLst>
                </a:pr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円柱 178">
                  <a:extLst>
                    <a:ext uri="{FF2B5EF4-FFF2-40B4-BE49-F238E27FC236}">
                      <a16:creationId xmlns:a16="http://schemas.microsoft.com/office/drawing/2014/main" id="{8404AA31-A225-4092-931A-EEA3949FB1BE}"/>
                    </a:ext>
                  </a:extLst>
                </p:cNvPr>
                <p:cNvSpPr/>
                <p:nvPr/>
              </p:nvSpPr>
              <p:spPr>
                <a:xfrm rot="900000">
                  <a:off x="1627080" y="4346359"/>
                  <a:ext cx="854713" cy="504112"/>
                </a:xfrm>
                <a:prstGeom prst="can">
                  <a:avLst>
                    <a:gd name="adj" fmla="val 38402"/>
                  </a:avLst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テキスト ボックス 179">
                  <a:extLst>
                    <a:ext uri="{FF2B5EF4-FFF2-40B4-BE49-F238E27FC236}">
                      <a16:creationId xmlns:a16="http://schemas.microsoft.com/office/drawing/2014/main" id="{0E3480BA-CF9D-4BC0-8D85-BD073ADD6BC2}"/>
                    </a:ext>
                  </a:extLst>
                </p:cNvPr>
                <p:cNvSpPr txBox="1"/>
                <p:nvPr/>
              </p:nvSpPr>
              <p:spPr>
                <a:xfrm>
                  <a:off x="1560874" y="6233160"/>
                  <a:ext cx="946106" cy="43808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en-US" altLang="ja-JP" b="1" dirty="0">
                      <a:ln>
                        <a:solidFill>
                          <a:schemeClr val="tx1"/>
                        </a:solidFill>
                      </a:ln>
                      <a:solidFill>
                        <a:schemeClr val="bg1"/>
                      </a:solidFill>
                      <a:latin typeface="Arial Black" panose="020B0A04020102020204" pitchFamily="34" charset="0"/>
                      <a:ea typeface="メイリオ" panose="020B0604030504040204" pitchFamily="50" charset="-128"/>
                    </a:rPr>
                    <a:t>10%</a:t>
                  </a:r>
                  <a:endParaRPr lang="ja-JP" altLang="en-US" b="1" dirty="0">
                    <a:ln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81" name="テキスト ボックス 180">
                  <a:extLst>
                    <a:ext uri="{FF2B5EF4-FFF2-40B4-BE49-F238E27FC236}">
                      <a16:creationId xmlns:a16="http://schemas.microsoft.com/office/drawing/2014/main" id="{16DC8B34-5654-478B-AB60-240154AB681F}"/>
                    </a:ext>
                  </a:extLst>
                </p:cNvPr>
                <p:cNvSpPr txBox="1"/>
                <p:nvPr/>
              </p:nvSpPr>
              <p:spPr>
                <a:xfrm rot="900000">
                  <a:off x="1649294" y="5635096"/>
                  <a:ext cx="533949" cy="31332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en-US" altLang="ja-JP" b="1" dirty="0">
                      <a:ln>
                        <a:solidFill>
                          <a:schemeClr val="tx1"/>
                        </a:solidFill>
                      </a:ln>
                      <a:solidFill>
                        <a:schemeClr val="bg1"/>
                      </a:solidFill>
                      <a:latin typeface="Arial Black" panose="020B0A04020102020204" pitchFamily="34" charset="0"/>
                      <a:ea typeface="メイリオ" panose="020B0604030504040204" pitchFamily="50" charset="-128"/>
                    </a:rPr>
                    <a:t>8%</a:t>
                  </a:r>
                  <a:endParaRPr lang="ja-JP" altLang="en-US" b="1" dirty="0">
                    <a:ln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82" name="テキスト ボックス 181">
                  <a:extLst>
                    <a:ext uri="{FF2B5EF4-FFF2-40B4-BE49-F238E27FC236}">
                      <a16:creationId xmlns:a16="http://schemas.microsoft.com/office/drawing/2014/main" id="{75E8F3D7-8CF8-48E9-865F-5AD193954A89}"/>
                    </a:ext>
                  </a:extLst>
                </p:cNvPr>
                <p:cNvSpPr txBox="1"/>
                <p:nvPr/>
              </p:nvSpPr>
              <p:spPr>
                <a:xfrm rot="900000">
                  <a:off x="1798104" y="4572973"/>
                  <a:ext cx="442069" cy="23538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en-US" altLang="ja-JP" b="1" dirty="0">
                      <a:ln>
                        <a:solidFill>
                          <a:schemeClr val="tx1"/>
                        </a:solidFill>
                      </a:ln>
                      <a:solidFill>
                        <a:schemeClr val="bg1"/>
                      </a:solidFill>
                      <a:latin typeface="Arial Black" panose="020B0A04020102020204" pitchFamily="34" charset="0"/>
                      <a:ea typeface="メイリオ" panose="020B0604030504040204" pitchFamily="50" charset="-128"/>
                    </a:rPr>
                    <a:t>3%</a:t>
                  </a:r>
                  <a:endParaRPr lang="ja-JP" altLang="en-US" b="1" dirty="0">
                    <a:ln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83" name="テキスト ボックス 182">
                  <a:extLst>
                    <a:ext uri="{FF2B5EF4-FFF2-40B4-BE49-F238E27FC236}">
                      <a16:creationId xmlns:a16="http://schemas.microsoft.com/office/drawing/2014/main" id="{2803CD5E-FE2F-4A7A-A61F-86CEA895C38A}"/>
                    </a:ext>
                  </a:extLst>
                </p:cNvPr>
                <p:cNvSpPr txBox="1"/>
                <p:nvPr/>
              </p:nvSpPr>
              <p:spPr>
                <a:xfrm rot="20700000">
                  <a:off x="1954094" y="5071216"/>
                  <a:ext cx="533949" cy="31332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en-US" altLang="ja-JP" b="1" dirty="0">
                      <a:ln>
                        <a:solidFill>
                          <a:schemeClr val="tx1"/>
                        </a:solidFill>
                      </a:ln>
                      <a:solidFill>
                        <a:schemeClr val="bg1"/>
                      </a:solidFill>
                      <a:latin typeface="Arial Black" panose="020B0A04020102020204" pitchFamily="34" charset="0"/>
                      <a:ea typeface="メイリオ" panose="020B0604030504040204" pitchFamily="50" charset="-128"/>
                    </a:rPr>
                    <a:t>5%</a:t>
                  </a:r>
                  <a:endParaRPr lang="ja-JP" altLang="en-US" b="1" dirty="0">
                    <a:ln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175" name="楕円 1">
                <a:extLst>
                  <a:ext uri="{FF2B5EF4-FFF2-40B4-BE49-F238E27FC236}">
                    <a16:creationId xmlns:a16="http://schemas.microsoft.com/office/drawing/2014/main" id="{96ACC2DF-0E20-4C88-BCCC-E57AFC428B11}"/>
                  </a:ext>
                </a:extLst>
              </p:cNvPr>
              <p:cNvSpPr/>
              <p:nvPr/>
            </p:nvSpPr>
            <p:spPr>
              <a:xfrm flipH="1">
                <a:off x="8728584" y="1802555"/>
                <a:ext cx="126904" cy="207106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ABE949E7-F4EB-4519-950A-926861AD61C0}"/>
                </a:ext>
              </a:extLst>
            </p:cNvPr>
            <p:cNvSpPr/>
            <p:nvPr/>
          </p:nvSpPr>
          <p:spPr>
            <a:xfrm>
              <a:off x="7608569" y="6261130"/>
              <a:ext cx="330380" cy="157404"/>
            </a:xfrm>
            <a:custGeom>
              <a:avLst/>
              <a:gdLst>
                <a:gd name="connsiteX0" fmla="*/ 100262 w 392689"/>
                <a:gd name="connsiteY0" fmla="*/ 0 h 200523"/>
                <a:gd name="connsiteX1" fmla="*/ 147419 w 392689"/>
                <a:gd name="connsiteY1" fmla="*/ 0 h 200523"/>
                <a:gd name="connsiteX2" fmla="*/ 268361 w 392689"/>
                <a:gd name="connsiteY2" fmla="*/ 0 h 200523"/>
                <a:gd name="connsiteX3" fmla="*/ 392689 w 392689"/>
                <a:gd name="connsiteY3" fmla="*/ 0 h 200523"/>
                <a:gd name="connsiteX4" fmla="*/ 392689 w 392689"/>
                <a:gd name="connsiteY4" fmla="*/ 168305 h 200523"/>
                <a:gd name="connsiteX5" fmla="*/ 360471 w 392689"/>
                <a:gd name="connsiteY5" fmla="*/ 200523 h 200523"/>
                <a:gd name="connsiteX6" fmla="*/ 336404 w 392689"/>
                <a:gd name="connsiteY6" fmla="*/ 200523 h 200523"/>
                <a:gd name="connsiteX7" fmla="*/ 179637 w 392689"/>
                <a:gd name="connsiteY7" fmla="*/ 200523 h 200523"/>
                <a:gd name="connsiteX8" fmla="*/ 32218 w 392689"/>
                <a:gd name="connsiteY8" fmla="*/ 200523 h 200523"/>
                <a:gd name="connsiteX9" fmla="*/ 0 w 392689"/>
                <a:gd name="connsiteY9" fmla="*/ 168305 h 200523"/>
                <a:gd name="connsiteX10" fmla="*/ 0 w 392689"/>
                <a:gd name="connsiteY10" fmla="*/ 100262 h 200523"/>
                <a:gd name="connsiteX11" fmla="*/ 100262 w 392689"/>
                <a:gd name="connsiteY11" fmla="*/ 0 h 200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92689" h="200523">
                  <a:moveTo>
                    <a:pt x="100262" y="0"/>
                  </a:moveTo>
                  <a:lnTo>
                    <a:pt x="147419" y="0"/>
                  </a:lnTo>
                  <a:lnTo>
                    <a:pt x="268361" y="0"/>
                  </a:lnTo>
                  <a:lnTo>
                    <a:pt x="392689" y="0"/>
                  </a:lnTo>
                  <a:lnTo>
                    <a:pt x="392689" y="168305"/>
                  </a:lnTo>
                  <a:cubicBezTo>
                    <a:pt x="392689" y="186099"/>
                    <a:pt x="378265" y="200523"/>
                    <a:pt x="360471" y="200523"/>
                  </a:cubicBezTo>
                  <a:lnTo>
                    <a:pt x="336404" y="200523"/>
                  </a:lnTo>
                  <a:lnTo>
                    <a:pt x="179637" y="200523"/>
                  </a:lnTo>
                  <a:lnTo>
                    <a:pt x="32218" y="200523"/>
                  </a:lnTo>
                  <a:cubicBezTo>
                    <a:pt x="14424" y="200523"/>
                    <a:pt x="0" y="186099"/>
                    <a:pt x="0" y="168305"/>
                  </a:cubicBezTo>
                  <a:lnTo>
                    <a:pt x="0" y="100262"/>
                  </a:lnTo>
                  <a:cubicBezTo>
                    <a:pt x="0" y="44889"/>
                    <a:pt x="44889" y="0"/>
                    <a:pt x="100262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66</Words>
  <Application>Microsoft Office PowerPoint</Application>
  <PresentationFormat>A4 210 x 297 mm</PresentationFormat>
  <Paragraphs>36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Arial Black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pptxb40_消費税10％を持ち上げる男性のイラスト</dc:title>
  <dc:subject>pptxb40_消費税10％を持ち上げる男性のイラスト</dc:subject>
  <dc:creator>でじけろお</dc:creator>
  <cp:revision>1</cp:revision>
  <dcterms:created xsi:type="dcterms:W3CDTF">2018-05-20T00:31:01Z</dcterms:created>
  <dcterms:modified xsi:type="dcterms:W3CDTF">2019-09-18T14:51:23Z</dcterms:modified>
  <cp:version>1</cp:version>
</cp:coreProperties>
</file>