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8FA3747-8DC2-4E1D-955B-29309C41304A}"/>
              </a:ext>
            </a:extLst>
          </p:cNvPr>
          <p:cNvGrpSpPr/>
          <p:nvPr/>
        </p:nvGrpSpPr>
        <p:grpSpPr>
          <a:xfrm>
            <a:off x="1170305" y="1033510"/>
            <a:ext cx="1722775" cy="2438360"/>
            <a:chOff x="1170305" y="1033510"/>
            <a:chExt cx="1722775" cy="243836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B0D9DA3-777B-4552-9B2C-A3D40D0E7935}"/>
                </a:ext>
              </a:extLst>
            </p:cNvPr>
            <p:cNvGrpSpPr/>
            <p:nvPr/>
          </p:nvGrpSpPr>
          <p:grpSpPr>
            <a:xfrm rot="20700000">
              <a:off x="1909208" y="2681789"/>
              <a:ext cx="628177" cy="636288"/>
              <a:chOff x="1863873" y="2720529"/>
              <a:chExt cx="628177" cy="636288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20A705A-CD14-4BE3-B09F-24BF23B5DACD}"/>
                  </a:ext>
                </a:extLst>
              </p:cNvPr>
              <p:cNvSpPr/>
              <p:nvPr/>
            </p:nvSpPr>
            <p:spPr>
              <a:xfrm rot="9900000">
                <a:off x="1863873" y="2720529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64EEB82-A107-4151-BA7D-179193047212}"/>
                  </a:ext>
                </a:extLst>
              </p:cNvPr>
              <p:cNvSpPr/>
              <p:nvPr/>
            </p:nvSpPr>
            <p:spPr>
              <a:xfrm rot="17100000">
                <a:off x="2252221" y="3116987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F32BD150-899F-4082-94C6-9D3AFF2D1C1B}"/>
                </a:ext>
              </a:extLst>
            </p:cNvPr>
            <p:cNvSpPr/>
            <p:nvPr/>
          </p:nvSpPr>
          <p:spPr>
            <a:xfrm rot="12600000">
              <a:off x="1453251" y="2827315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08A5954-D01A-47D2-82A0-2DB902DF6BCF}"/>
                </a:ext>
              </a:extLst>
            </p:cNvPr>
            <p:cNvSpPr/>
            <p:nvPr/>
          </p:nvSpPr>
          <p:spPr>
            <a:xfrm rot="1800000">
              <a:off x="1170305" y="3308595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E47567A4-4B93-4768-AC54-7D1F8A0E2FE7}"/>
                </a:ext>
              </a:extLst>
            </p:cNvPr>
            <p:cNvSpPr/>
            <p:nvPr/>
          </p:nvSpPr>
          <p:spPr>
            <a:xfrm rot="11700000">
              <a:off x="1532188" y="2613897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rgbClr val="00206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7" name="台形 566">
              <a:extLst>
                <a:ext uri="{FF2B5EF4-FFF2-40B4-BE49-F238E27FC236}">
                  <a16:creationId xmlns:a16="http://schemas.microsoft.com/office/drawing/2014/main" id="{A36AFB8F-A5A6-452A-A62C-47BDF30BEC83}"/>
                </a:ext>
              </a:extLst>
            </p:cNvPr>
            <p:cNvSpPr/>
            <p:nvPr/>
          </p:nvSpPr>
          <p:spPr>
            <a:xfrm rot="9000000">
              <a:off x="1678391" y="2572028"/>
              <a:ext cx="343023" cy="466739"/>
            </a:xfrm>
            <a:custGeom>
              <a:avLst/>
              <a:gdLst>
                <a:gd name="connsiteX0" fmla="*/ 0 w 337980"/>
                <a:gd name="connsiteY0" fmla="*/ 361174 h 361174"/>
                <a:gd name="connsiteX1" fmla="*/ 38577 w 337980"/>
                <a:gd name="connsiteY1" fmla="*/ 0 h 361174"/>
                <a:gd name="connsiteX2" fmla="*/ 299403 w 337980"/>
                <a:gd name="connsiteY2" fmla="*/ 0 h 361174"/>
                <a:gd name="connsiteX3" fmla="*/ 337980 w 337980"/>
                <a:gd name="connsiteY3" fmla="*/ 361174 h 361174"/>
                <a:gd name="connsiteX4" fmla="*/ 0 w 337980"/>
                <a:gd name="connsiteY4" fmla="*/ 361174 h 361174"/>
                <a:gd name="connsiteX0" fmla="*/ 0 w 343023"/>
                <a:gd name="connsiteY0" fmla="*/ 361174 h 466739"/>
                <a:gd name="connsiteX1" fmla="*/ 38577 w 343023"/>
                <a:gd name="connsiteY1" fmla="*/ 0 h 466739"/>
                <a:gd name="connsiteX2" fmla="*/ 299403 w 343023"/>
                <a:gd name="connsiteY2" fmla="*/ 0 h 466739"/>
                <a:gd name="connsiteX3" fmla="*/ 343023 w 343023"/>
                <a:gd name="connsiteY3" fmla="*/ 466739 h 466739"/>
                <a:gd name="connsiteX4" fmla="*/ 0 w 343023"/>
                <a:gd name="connsiteY4" fmla="*/ 361174 h 46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023" h="466739">
                  <a:moveTo>
                    <a:pt x="0" y="361174"/>
                  </a:moveTo>
                  <a:lnTo>
                    <a:pt x="38577" y="0"/>
                  </a:lnTo>
                  <a:lnTo>
                    <a:pt x="299403" y="0"/>
                  </a:lnTo>
                  <a:lnTo>
                    <a:pt x="343023" y="466739"/>
                  </a:lnTo>
                  <a:lnTo>
                    <a:pt x="0" y="361174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DD0913B-71B6-408A-817C-2D65F9620C96}"/>
                </a:ext>
              </a:extLst>
            </p:cNvPr>
            <p:cNvGrpSpPr/>
            <p:nvPr/>
          </p:nvGrpSpPr>
          <p:grpSpPr>
            <a:xfrm rot="18900000">
              <a:off x="1613795" y="2006065"/>
              <a:ext cx="440783" cy="566629"/>
              <a:chOff x="1401305" y="2006065"/>
              <a:chExt cx="440783" cy="566629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75B1B0B-D48B-47BB-B151-D456E53D271A}"/>
                  </a:ext>
                </a:extLst>
              </p:cNvPr>
              <p:cNvSpPr/>
              <p:nvPr/>
            </p:nvSpPr>
            <p:spPr>
              <a:xfrm rot="4338164">
                <a:off x="1325950" y="2145524"/>
                <a:ext cx="502525" cy="351815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8FFDB89-506D-42C0-9510-6095C7B0CB9F}"/>
                  </a:ext>
                </a:extLst>
              </p:cNvPr>
              <p:cNvSpPr/>
              <p:nvPr/>
            </p:nvSpPr>
            <p:spPr>
              <a:xfrm rot="900000">
                <a:off x="1625252" y="2006065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97E0E27F-3A77-4B23-8F3F-B83001C49604}"/>
                  </a:ext>
                </a:extLst>
              </p:cNvPr>
              <p:cNvSpPr/>
              <p:nvPr/>
            </p:nvSpPr>
            <p:spPr>
              <a:xfrm rot="900000">
                <a:off x="1580911" y="2353719"/>
                <a:ext cx="216836" cy="545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3EF0990C-7B5D-44EE-AFF3-52211F4DF318}"/>
                </a:ext>
              </a:extLst>
            </p:cNvPr>
            <p:cNvSpPr/>
            <p:nvPr/>
          </p:nvSpPr>
          <p:spPr>
            <a:xfrm>
              <a:off x="1710970" y="1804963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5">
              <a:extLst>
                <a:ext uri="{FF2B5EF4-FFF2-40B4-BE49-F238E27FC236}">
                  <a16:creationId xmlns:a16="http://schemas.microsoft.com/office/drawing/2014/main" id="{16B28278-A27F-4AC1-B6F8-95E4BB47DB74}"/>
                </a:ext>
              </a:extLst>
            </p:cNvPr>
            <p:cNvSpPr/>
            <p:nvPr/>
          </p:nvSpPr>
          <p:spPr>
            <a:xfrm>
              <a:off x="1332591" y="1486507"/>
              <a:ext cx="136572" cy="159964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C9043ED-32B7-47E2-BEEA-049E1DCE7F2B}"/>
                </a:ext>
              </a:extLst>
            </p:cNvPr>
            <p:cNvSpPr/>
            <p:nvPr/>
          </p:nvSpPr>
          <p:spPr>
            <a:xfrm>
              <a:off x="1416599" y="1113334"/>
              <a:ext cx="721230" cy="76463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CFC63E41-3F19-4023-81E6-57043D6C7E65}"/>
                </a:ext>
              </a:extLst>
            </p:cNvPr>
            <p:cNvSpPr/>
            <p:nvPr/>
          </p:nvSpPr>
          <p:spPr>
            <a:xfrm>
              <a:off x="1576460" y="1929197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190B17CF-A32F-4A20-976B-0E584AADD946}"/>
                </a:ext>
              </a:extLst>
            </p:cNvPr>
            <p:cNvSpPr/>
            <p:nvPr/>
          </p:nvSpPr>
          <p:spPr>
            <a:xfrm rot="5400000">
              <a:off x="1483320" y="1287423"/>
              <a:ext cx="41638" cy="136572"/>
            </a:xfrm>
            <a:prstGeom prst="moon">
              <a:avLst>
                <a:gd name="adj" fmla="val 6497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0AAA433-56E3-403A-BBF4-2D6539CBEBE1}"/>
                </a:ext>
              </a:extLst>
            </p:cNvPr>
            <p:cNvSpPr/>
            <p:nvPr/>
          </p:nvSpPr>
          <p:spPr>
            <a:xfrm>
              <a:off x="1435610" y="1385684"/>
              <a:ext cx="137059" cy="18466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EA2F06B-40A2-48DA-93E9-0DA11DFF58CD}"/>
                </a:ext>
              </a:extLst>
            </p:cNvPr>
            <p:cNvSpPr/>
            <p:nvPr/>
          </p:nvSpPr>
          <p:spPr>
            <a:xfrm>
              <a:off x="1440605" y="1437168"/>
              <a:ext cx="68695" cy="817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A455FFF-B151-4EA6-AC8D-F8A4A1055831}"/>
                </a:ext>
              </a:extLst>
            </p:cNvPr>
            <p:cNvSpPr/>
            <p:nvPr/>
          </p:nvSpPr>
          <p:spPr>
            <a:xfrm>
              <a:off x="2246454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0BEF713-D625-4465-BA64-B6DBA1964BE4}"/>
                </a:ext>
              </a:extLst>
            </p:cNvPr>
            <p:cNvSpPr/>
            <p:nvPr/>
          </p:nvSpPr>
          <p:spPr>
            <a:xfrm>
              <a:off x="1460800" y="1092994"/>
              <a:ext cx="696215" cy="567902"/>
            </a:xfrm>
            <a:custGeom>
              <a:avLst/>
              <a:gdLst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656934 w 696215"/>
                <a:gd name="connsiteY4" fmla="*/ 495300 h 567902"/>
                <a:gd name="connsiteX5" fmla="*/ 444584 w 696215"/>
                <a:gd name="connsiteY5" fmla="*/ 564068 h 567902"/>
                <a:gd name="connsiteX6" fmla="*/ 440604 w 696215"/>
                <a:gd name="connsiteY6" fmla="*/ 567902 h 567902"/>
                <a:gd name="connsiteX7" fmla="*/ 433705 w 696215"/>
                <a:gd name="connsiteY7" fmla="*/ 495341 h 567902"/>
                <a:gd name="connsiteX8" fmla="*/ 250669 w 696215"/>
                <a:gd name="connsiteY8" fmla="*/ 227180 h 567902"/>
                <a:gd name="connsiteX9" fmla="*/ 229536 w 696215"/>
                <a:gd name="connsiteY9" fmla="*/ 216728 h 567902"/>
                <a:gd name="connsiteX10" fmla="*/ 242546 w 696215"/>
                <a:gd name="connsiteY10" fmla="*/ 187889 h 567902"/>
                <a:gd name="connsiteX11" fmla="*/ 197212 w 696215"/>
                <a:gd name="connsiteY11" fmla="*/ 200740 h 567902"/>
                <a:gd name="connsiteX12" fmla="*/ 192209 w 696215"/>
                <a:gd name="connsiteY12" fmla="*/ 198265 h 567902"/>
                <a:gd name="connsiteX13" fmla="*/ 128852 w 696215"/>
                <a:gd name="connsiteY13" fmla="*/ 180121 h 567902"/>
                <a:gd name="connsiteX14" fmla="*/ 123025 w 696215"/>
                <a:gd name="connsiteY14" fmla="*/ 179576 h 567902"/>
                <a:gd name="connsiteX15" fmla="*/ 135389 w 696215"/>
                <a:gd name="connsiteY15" fmla="*/ 152170 h 567902"/>
                <a:gd name="connsiteX16" fmla="*/ 89105 w 696215"/>
                <a:gd name="connsiteY16" fmla="*/ 165291 h 567902"/>
                <a:gd name="connsiteX17" fmla="*/ 78422 w 696215"/>
                <a:gd name="connsiteY17" fmla="*/ 175404 h 567902"/>
                <a:gd name="connsiteX18" fmla="*/ 61621 w 696215"/>
                <a:gd name="connsiteY18" fmla="*/ 173832 h 567902"/>
                <a:gd name="connsiteX19" fmla="*/ 0 w 696215"/>
                <a:gd name="connsiteY19" fmla="*/ 180418 h 567902"/>
                <a:gd name="connsiteX20" fmla="*/ 1479 w 696215"/>
                <a:gd name="connsiteY20" fmla="*/ 177529 h 567902"/>
                <a:gd name="connsiteX21" fmla="*/ 316415 w 696215"/>
                <a:gd name="connsiteY21" fmla="*/ 0 h 567902"/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444584 w 696215"/>
                <a:gd name="connsiteY4" fmla="*/ 564068 h 567902"/>
                <a:gd name="connsiteX5" fmla="*/ 440604 w 696215"/>
                <a:gd name="connsiteY5" fmla="*/ 567902 h 567902"/>
                <a:gd name="connsiteX6" fmla="*/ 433705 w 696215"/>
                <a:gd name="connsiteY6" fmla="*/ 495341 h 567902"/>
                <a:gd name="connsiteX7" fmla="*/ 250669 w 696215"/>
                <a:gd name="connsiteY7" fmla="*/ 227180 h 567902"/>
                <a:gd name="connsiteX8" fmla="*/ 229536 w 696215"/>
                <a:gd name="connsiteY8" fmla="*/ 216728 h 567902"/>
                <a:gd name="connsiteX9" fmla="*/ 242546 w 696215"/>
                <a:gd name="connsiteY9" fmla="*/ 187889 h 567902"/>
                <a:gd name="connsiteX10" fmla="*/ 197212 w 696215"/>
                <a:gd name="connsiteY10" fmla="*/ 200740 h 567902"/>
                <a:gd name="connsiteX11" fmla="*/ 192209 w 696215"/>
                <a:gd name="connsiteY11" fmla="*/ 198265 h 567902"/>
                <a:gd name="connsiteX12" fmla="*/ 128852 w 696215"/>
                <a:gd name="connsiteY12" fmla="*/ 180121 h 567902"/>
                <a:gd name="connsiteX13" fmla="*/ 123025 w 696215"/>
                <a:gd name="connsiteY13" fmla="*/ 179576 h 567902"/>
                <a:gd name="connsiteX14" fmla="*/ 135389 w 696215"/>
                <a:gd name="connsiteY14" fmla="*/ 152170 h 567902"/>
                <a:gd name="connsiteX15" fmla="*/ 89105 w 696215"/>
                <a:gd name="connsiteY15" fmla="*/ 165291 h 567902"/>
                <a:gd name="connsiteX16" fmla="*/ 78422 w 696215"/>
                <a:gd name="connsiteY16" fmla="*/ 175404 h 567902"/>
                <a:gd name="connsiteX17" fmla="*/ 61621 w 696215"/>
                <a:gd name="connsiteY17" fmla="*/ 173832 h 567902"/>
                <a:gd name="connsiteX18" fmla="*/ 0 w 696215"/>
                <a:gd name="connsiteY18" fmla="*/ 180418 h 567902"/>
                <a:gd name="connsiteX19" fmla="*/ 1479 w 696215"/>
                <a:gd name="connsiteY19" fmla="*/ 177529 h 567902"/>
                <a:gd name="connsiteX20" fmla="*/ 316415 w 696215"/>
                <a:gd name="connsiteY20" fmla="*/ 0 h 567902"/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440604 w 696215"/>
                <a:gd name="connsiteY4" fmla="*/ 567902 h 567902"/>
                <a:gd name="connsiteX5" fmla="*/ 433705 w 696215"/>
                <a:gd name="connsiteY5" fmla="*/ 495341 h 567902"/>
                <a:gd name="connsiteX6" fmla="*/ 250669 w 696215"/>
                <a:gd name="connsiteY6" fmla="*/ 227180 h 567902"/>
                <a:gd name="connsiteX7" fmla="*/ 229536 w 696215"/>
                <a:gd name="connsiteY7" fmla="*/ 216728 h 567902"/>
                <a:gd name="connsiteX8" fmla="*/ 242546 w 696215"/>
                <a:gd name="connsiteY8" fmla="*/ 187889 h 567902"/>
                <a:gd name="connsiteX9" fmla="*/ 197212 w 696215"/>
                <a:gd name="connsiteY9" fmla="*/ 200740 h 567902"/>
                <a:gd name="connsiteX10" fmla="*/ 192209 w 696215"/>
                <a:gd name="connsiteY10" fmla="*/ 198265 h 567902"/>
                <a:gd name="connsiteX11" fmla="*/ 128852 w 696215"/>
                <a:gd name="connsiteY11" fmla="*/ 180121 h 567902"/>
                <a:gd name="connsiteX12" fmla="*/ 123025 w 696215"/>
                <a:gd name="connsiteY12" fmla="*/ 179576 h 567902"/>
                <a:gd name="connsiteX13" fmla="*/ 135389 w 696215"/>
                <a:gd name="connsiteY13" fmla="*/ 152170 h 567902"/>
                <a:gd name="connsiteX14" fmla="*/ 89105 w 696215"/>
                <a:gd name="connsiteY14" fmla="*/ 165291 h 567902"/>
                <a:gd name="connsiteX15" fmla="*/ 78422 w 696215"/>
                <a:gd name="connsiteY15" fmla="*/ 175404 h 567902"/>
                <a:gd name="connsiteX16" fmla="*/ 61621 w 696215"/>
                <a:gd name="connsiteY16" fmla="*/ 173832 h 567902"/>
                <a:gd name="connsiteX17" fmla="*/ 0 w 696215"/>
                <a:gd name="connsiteY17" fmla="*/ 180418 h 567902"/>
                <a:gd name="connsiteX18" fmla="*/ 1479 w 696215"/>
                <a:gd name="connsiteY18" fmla="*/ 177529 h 567902"/>
                <a:gd name="connsiteX19" fmla="*/ 316415 w 696215"/>
                <a:gd name="connsiteY19" fmla="*/ 0 h 567902"/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440604 w 696215"/>
                <a:gd name="connsiteY4" fmla="*/ 567902 h 567902"/>
                <a:gd name="connsiteX5" fmla="*/ 433705 w 696215"/>
                <a:gd name="connsiteY5" fmla="*/ 495341 h 567902"/>
                <a:gd name="connsiteX6" fmla="*/ 250669 w 696215"/>
                <a:gd name="connsiteY6" fmla="*/ 227180 h 567902"/>
                <a:gd name="connsiteX7" fmla="*/ 229536 w 696215"/>
                <a:gd name="connsiteY7" fmla="*/ 216728 h 567902"/>
                <a:gd name="connsiteX8" fmla="*/ 242546 w 696215"/>
                <a:gd name="connsiteY8" fmla="*/ 187889 h 567902"/>
                <a:gd name="connsiteX9" fmla="*/ 197212 w 696215"/>
                <a:gd name="connsiteY9" fmla="*/ 200740 h 567902"/>
                <a:gd name="connsiteX10" fmla="*/ 128852 w 696215"/>
                <a:gd name="connsiteY10" fmla="*/ 180121 h 567902"/>
                <a:gd name="connsiteX11" fmla="*/ 123025 w 696215"/>
                <a:gd name="connsiteY11" fmla="*/ 179576 h 567902"/>
                <a:gd name="connsiteX12" fmla="*/ 135389 w 696215"/>
                <a:gd name="connsiteY12" fmla="*/ 152170 h 567902"/>
                <a:gd name="connsiteX13" fmla="*/ 89105 w 696215"/>
                <a:gd name="connsiteY13" fmla="*/ 165291 h 567902"/>
                <a:gd name="connsiteX14" fmla="*/ 78422 w 696215"/>
                <a:gd name="connsiteY14" fmla="*/ 175404 h 567902"/>
                <a:gd name="connsiteX15" fmla="*/ 61621 w 696215"/>
                <a:gd name="connsiteY15" fmla="*/ 173832 h 567902"/>
                <a:gd name="connsiteX16" fmla="*/ 0 w 696215"/>
                <a:gd name="connsiteY16" fmla="*/ 180418 h 567902"/>
                <a:gd name="connsiteX17" fmla="*/ 1479 w 696215"/>
                <a:gd name="connsiteY17" fmla="*/ 177529 h 567902"/>
                <a:gd name="connsiteX18" fmla="*/ 316415 w 696215"/>
                <a:gd name="connsiteY18" fmla="*/ 0 h 5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96215" h="567902">
                  <a:moveTo>
                    <a:pt x="316415" y="0"/>
                  </a:moveTo>
                  <a:cubicBezTo>
                    <a:pt x="526173" y="0"/>
                    <a:pt x="696215" y="180277"/>
                    <a:pt x="696215" y="402659"/>
                  </a:cubicBezTo>
                  <a:cubicBezTo>
                    <a:pt x="696215" y="430457"/>
                    <a:pt x="693558" y="457597"/>
                    <a:pt x="688499" y="483809"/>
                  </a:cubicBezTo>
                  <a:lnTo>
                    <a:pt x="684279" y="498223"/>
                  </a:lnTo>
                  <a:lnTo>
                    <a:pt x="440604" y="567902"/>
                  </a:lnTo>
                  <a:lnTo>
                    <a:pt x="433705" y="495341"/>
                  </a:lnTo>
                  <a:cubicBezTo>
                    <a:pt x="411571" y="380664"/>
                    <a:pt x="343454" y="283743"/>
                    <a:pt x="250669" y="227180"/>
                  </a:cubicBezTo>
                  <a:lnTo>
                    <a:pt x="229536" y="216728"/>
                  </a:lnTo>
                  <a:lnTo>
                    <a:pt x="242546" y="187889"/>
                  </a:lnTo>
                  <a:lnTo>
                    <a:pt x="197212" y="200740"/>
                  </a:lnTo>
                  <a:lnTo>
                    <a:pt x="128852" y="180121"/>
                  </a:lnTo>
                  <a:lnTo>
                    <a:pt x="123025" y="179576"/>
                  </a:lnTo>
                  <a:lnTo>
                    <a:pt x="135389" y="152170"/>
                  </a:lnTo>
                  <a:cubicBezTo>
                    <a:pt x="118971" y="152170"/>
                    <a:pt x="103331" y="156842"/>
                    <a:pt x="89105" y="165291"/>
                  </a:cubicBezTo>
                  <a:lnTo>
                    <a:pt x="78422" y="175404"/>
                  </a:lnTo>
                  <a:lnTo>
                    <a:pt x="61621" y="173832"/>
                  </a:lnTo>
                  <a:lnTo>
                    <a:pt x="0" y="180418"/>
                  </a:lnTo>
                  <a:lnTo>
                    <a:pt x="1479" y="177529"/>
                  </a:lnTo>
                  <a:cubicBezTo>
                    <a:pt x="69732" y="70421"/>
                    <a:pt x="185316" y="0"/>
                    <a:pt x="31641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F527AEA-48BA-4A50-8D1D-AA4BF3CFEE53}"/>
                </a:ext>
              </a:extLst>
            </p:cNvPr>
            <p:cNvSpPr/>
            <p:nvPr/>
          </p:nvSpPr>
          <p:spPr>
            <a:xfrm>
              <a:off x="1761840" y="1358392"/>
              <a:ext cx="184384" cy="264624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AE7DC17-6BDF-4D5C-A290-61858952015C}"/>
                </a:ext>
              </a:extLst>
            </p:cNvPr>
            <p:cNvSpPr/>
            <p:nvPr/>
          </p:nvSpPr>
          <p:spPr>
            <a:xfrm>
              <a:off x="1777582" y="1397653"/>
              <a:ext cx="115088" cy="190253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B7ABF8F-764C-4377-8D45-6FE441CC6892}"/>
                </a:ext>
              </a:extLst>
            </p:cNvPr>
            <p:cNvSpPr/>
            <p:nvPr/>
          </p:nvSpPr>
          <p:spPr>
            <a:xfrm rot="20700000" flipH="1">
              <a:off x="1723439" y="1326264"/>
              <a:ext cx="118907" cy="166959"/>
            </a:xfrm>
            <a:custGeom>
              <a:avLst/>
              <a:gdLst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217671 w 349252"/>
                <a:gd name="connsiteY2" fmla="*/ 58673 h 390343"/>
                <a:gd name="connsiteX3" fmla="*/ 223793 w 349252"/>
                <a:gd name="connsiteY3" fmla="*/ 59072 h 390343"/>
                <a:gd name="connsiteX4" fmla="*/ 230191 w 349252"/>
                <a:gd name="connsiteY4" fmla="*/ 133816 h 390343"/>
                <a:gd name="connsiteX5" fmla="*/ 349252 w 349252"/>
                <a:gd name="connsiteY5" fmla="*/ 390343 h 390343"/>
                <a:gd name="connsiteX6" fmla="*/ 0 w 349252"/>
                <a:gd name="connsiteY6" fmla="*/ 41091 h 390343"/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100012 w 349252"/>
                <a:gd name="connsiteY2" fmla="*/ 37917 h 390343"/>
                <a:gd name="connsiteX3" fmla="*/ 217671 w 349252"/>
                <a:gd name="connsiteY3" fmla="*/ 58673 h 390343"/>
                <a:gd name="connsiteX4" fmla="*/ 223793 w 349252"/>
                <a:gd name="connsiteY4" fmla="*/ 59072 h 390343"/>
                <a:gd name="connsiteX5" fmla="*/ 230191 w 349252"/>
                <a:gd name="connsiteY5" fmla="*/ 133816 h 390343"/>
                <a:gd name="connsiteX6" fmla="*/ 349252 w 349252"/>
                <a:gd name="connsiteY6" fmla="*/ 390343 h 390343"/>
                <a:gd name="connsiteX7" fmla="*/ 0 w 349252"/>
                <a:gd name="connsiteY7" fmla="*/ 41091 h 390343"/>
                <a:gd name="connsiteX8" fmla="*/ 4142 w 349252"/>
                <a:gd name="connsiteY8" fmla="*/ 0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8" fmla="*/ 191452 w 349252"/>
                <a:gd name="connsiteY8" fmla="*/ 129357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6" fmla="*/ 6679 w 349252"/>
                <a:gd name="connsiteY6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0" fmla="*/ 217671 w 349252"/>
                <a:gd name="connsiteY0" fmla="*/ 17582 h 349252"/>
                <a:gd name="connsiteX1" fmla="*/ 223793 w 349252"/>
                <a:gd name="connsiteY1" fmla="*/ 17981 h 349252"/>
                <a:gd name="connsiteX2" fmla="*/ 230191 w 349252"/>
                <a:gd name="connsiteY2" fmla="*/ 92725 h 349252"/>
                <a:gd name="connsiteX3" fmla="*/ 349252 w 349252"/>
                <a:gd name="connsiteY3" fmla="*/ 349252 h 349252"/>
                <a:gd name="connsiteX4" fmla="*/ 0 w 349252"/>
                <a:gd name="connsiteY4" fmla="*/ 0 h 349252"/>
                <a:gd name="connsiteX0" fmla="*/ 217671 w 349252"/>
                <a:gd name="connsiteY0" fmla="*/ 17582 h 349252"/>
                <a:gd name="connsiteX1" fmla="*/ 230191 w 349252"/>
                <a:gd name="connsiteY1" fmla="*/ 92725 h 349252"/>
                <a:gd name="connsiteX2" fmla="*/ 349252 w 349252"/>
                <a:gd name="connsiteY2" fmla="*/ 349252 h 349252"/>
                <a:gd name="connsiteX3" fmla="*/ 0 w 349252"/>
                <a:gd name="connsiteY3" fmla="*/ 0 h 34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252" h="349252">
                  <a:moveTo>
                    <a:pt x="217671" y="17582"/>
                  </a:moveTo>
                  <a:lnTo>
                    <a:pt x="230191" y="92725"/>
                  </a:lnTo>
                  <a:cubicBezTo>
                    <a:pt x="246066" y="184728"/>
                    <a:pt x="285753" y="273484"/>
                    <a:pt x="349252" y="349252"/>
                  </a:cubicBezTo>
                  <a:cubicBezTo>
                    <a:pt x="156365" y="349252"/>
                    <a:pt x="0" y="192887"/>
                    <a:pt x="0" y="0"/>
                  </a:cubicBez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3971A8F-4861-49E8-9B3F-618F7F6A2ED8}"/>
                </a:ext>
              </a:extLst>
            </p:cNvPr>
            <p:cNvGrpSpPr/>
            <p:nvPr/>
          </p:nvGrpSpPr>
          <p:grpSpPr>
            <a:xfrm>
              <a:off x="1401305" y="2006065"/>
              <a:ext cx="440783" cy="566629"/>
              <a:chOff x="1401305" y="2006065"/>
              <a:chExt cx="440783" cy="566629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E86FCA-0401-41E2-8560-C3C758AB17AA}"/>
                  </a:ext>
                </a:extLst>
              </p:cNvPr>
              <p:cNvSpPr/>
              <p:nvPr/>
            </p:nvSpPr>
            <p:spPr>
              <a:xfrm rot="4338164">
                <a:off x="1325950" y="2145524"/>
                <a:ext cx="502525" cy="351815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5D9FC62C-E8AB-4CBE-B3EB-527FE967A74B}"/>
                  </a:ext>
                </a:extLst>
              </p:cNvPr>
              <p:cNvSpPr/>
              <p:nvPr/>
            </p:nvSpPr>
            <p:spPr>
              <a:xfrm rot="900000">
                <a:off x="1625252" y="2006065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10E3331A-71F1-44F3-B8AA-20F140260621}"/>
                  </a:ext>
                </a:extLst>
              </p:cNvPr>
              <p:cNvSpPr/>
              <p:nvPr/>
            </p:nvSpPr>
            <p:spPr>
              <a:xfrm rot="900000">
                <a:off x="1580911" y="2353719"/>
                <a:ext cx="216836" cy="545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3C6235F-F6BC-4F82-9B60-6147CCEA989F}"/>
                </a:ext>
              </a:extLst>
            </p:cNvPr>
            <p:cNvGrpSpPr/>
            <p:nvPr/>
          </p:nvGrpSpPr>
          <p:grpSpPr>
            <a:xfrm>
              <a:off x="1214438" y="1033510"/>
              <a:ext cx="923946" cy="328098"/>
              <a:chOff x="1233091" y="1100310"/>
              <a:chExt cx="883840" cy="305090"/>
            </a:xfrm>
            <a:solidFill>
              <a:srgbClr val="FF0000"/>
            </a:solidFill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5DC4BD4-AB13-4C56-960B-C8386275B5B1}"/>
                  </a:ext>
                </a:extLst>
              </p:cNvPr>
              <p:cNvSpPr/>
              <p:nvPr/>
            </p:nvSpPr>
            <p:spPr>
              <a:xfrm>
                <a:off x="1437927" y="1100310"/>
                <a:ext cx="679004" cy="278600"/>
              </a:xfrm>
              <a:custGeom>
                <a:avLst/>
                <a:gdLst>
                  <a:gd name="connsiteX0" fmla="*/ 354948 w 709896"/>
                  <a:gd name="connsiteY0" fmla="*/ 0 h 278600"/>
                  <a:gd name="connsiteX1" fmla="*/ 698489 w 709896"/>
                  <a:gd name="connsiteY1" fmla="*/ 223216 h 278600"/>
                  <a:gd name="connsiteX2" fmla="*/ 709896 w 709896"/>
                  <a:gd name="connsiteY2" fmla="*/ 278600 h 278600"/>
                  <a:gd name="connsiteX3" fmla="*/ 680119 w 709896"/>
                  <a:gd name="connsiteY3" fmla="*/ 276506 h 278600"/>
                  <a:gd name="connsiteX4" fmla="*/ 354948 w 709896"/>
                  <a:gd name="connsiteY4" fmla="*/ 269081 h 278600"/>
                  <a:gd name="connsiteX5" fmla="*/ 29778 w 709896"/>
                  <a:gd name="connsiteY5" fmla="*/ 276506 h 278600"/>
                  <a:gd name="connsiteX6" fmla="*/ 0 w 709896"/>
                  <a:gd name="connsiteY6" fmla="*/ 278600 h 278600"/>
                  <a:gd name="connsiteX7" fmla="*/ 11407 w 709896"/>
                  <a:gd name="connsiteY7" fmla="*/ 223216 h 278600"/>
                  <a:gd name="connsiteX8" fmla="*/ 354948 w 709896"/>
                  <a:gd name="connsiteY8" fmla="*/ 0 h 27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896" h="278600">
                    <a:moveTo>
                      <a:pt x="354948" y="0"/>
                    </a:moveTo>
                    <a:cubicBezTo>
                      <a:pt x="509384" y="0"/>
                      <a:pt x="641889" y="92041"/>
                      <a:pt x="698489" y="223216"/>
                    </a:cubicBezTo>
                    <a:lnTo>
                      <a:pt x="709896" y="278600"/>
                    </a:lnTo>
                    <a:lnTo>
                      <a:pt x="680119" y="276506"/>
                    </a:lnTo>
                    <a:cubicBezTo>
                      <a:pt x="575086" y="271638"/>
                      <a:pt x="466335" y="269081"/>
                      <a:pt x="354948" y="269081"/>
                    </a:cubicBezTo>
                    <a:cubicBezTo>
                      <a:pt x="243561" y="269081"/>
                      <a:pt x="134811" y="271638"/>
                      <a:pt x="29778" y="276506"/>
                    </a:cubicBezTo>
                    <a:lnTo>
                      <a:pt x="0" y="278600"/>
                    </a:lnTo>
                    <a:lnTo>
                      <a:pt x="11407" y="223216"/>
                    </a:lnTo>
                    <a:cubicBezTo>
                      <a:pt x="68007" y="92041"/>
                      <a:pt x="200513" y="0"/>
                      <a:pt x="35494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F0BB9E4C-23AC-40B0-8D6E-65B6EDDF64ED}"/>
                  </a:ext>
                </a:extLst>
              </p:cNvPr>
              <p:cNvSpPr/>
              <p:nvPr/>
            </p:nvSpPr>
            <p:spPr>
              <a:xfrm>
                <a:off x="1233091" y="1338264"/>
                <a:ext cx="527211" cy="6713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CC74A9B-C53A-43BA-9401-95253839A879}"/>
              </a:ext>
            </a:extLst>
          </p:cNvPr>
          <p:cNvGrpSpPr/>
          <p:nvPr/>
        </p:nvGrpSpPr>
        <p:grpSpPr>
          <a:xfrm>
            <a:off x="1126352" y="4122454"/>
            <a:ext cx="1896039" cy="2243285"/>
            <a:chOff x="1126352" y="4122454"/>
            <a:chExt cx="1896039" cy="2243285"/>
          </a:xfrm>
        </p:grpSpPr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0DD0F2ED-F5BE-435E-BDB4-58F3DBA921E8}"/>
                </a:ext>
              </a:extLst>
            </p:cNvPr>
            <p:cNvSpPr/>
            <p:nvPr/>
          </p:nvSpPr>
          <p:spPr>
            <a:xfrm rot="12600000">
              <a:off x="1427716" y="5863192"/>
              <a:ext cx="208131" cy="451225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952A5B4-5AC2-47B0-ABA1-0D41CF61705F}"/>
                </a:ext>
              </a:extLst>
            </p:cNvPr>
            <p:cNvSpPr/>
            <p:nvPr/>
          </p:nvSpPr>
          <p:spPr>
            <a:xfrm rot="1800000">
              <a:off x="1162864" y="6202464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46B73D10-1899-43BB-A896-E0A53C21720A}"/>
                </a:ext>
              </a:extLst>
            </p:cNvPr>
            <p:cNvSpPr/>
            <p:nvPr/>
          </p:nvSpPr>
          <p:spPr>
            <a:xfrm rot="11700000">
              <a:off x="1481974" y="5638672"/>
              <a:ext cx="387555" cy="406805"/>
            </a:xfrm>
            <a:prstGeom prst="trapezoid">
              <a:avLst>
                <a:gd name="adj" fmla="val 11414"/>
              </a:avLst>
            </a:prstGeom>
            <a:solidFill>
              <a:srgbClr val="00206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1CFD950-132B-411E-9A14-2257F304C723}"/>
                </a:ext>
              </a:extLst>
            </p:cNvPr>
            <p:cNvSpPr/>
            <p:nvPr/>
          </p:nvSpPr>
          <p:spPr>
            <a:xfrm rot="9900000">
              <a:off x="1810114" y="5753740"/>
              <a:ext cx="378233" cy="420466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617">
              <a:extLst>
                <a:ext uri="{FF2B5EF4-FFF2-40B4-BE49-F238E27FC236}">
                  <a16:creationId xmlns:a16="http://schemas.microsoft.com/office/drawing/2014/main" id="{01F9A59B-49A3-445A-8A03-4FEB623ED857}"/>
                </a:ext>
              </a:extLst>
            </p:cNvPr>
            <p:cNvSpPr/>
            <p:nvPr/>
          </p:nvSpPr>
          <p:spPr>
            <a:xfrm rot="9000000">
              <a:off x="1624992" y="5598215"/>
              <a:ext cx="326100" cy="404790"/>
            </a:xfrm>
            <a:custGeom>
              <a:avLst/>
              <a:gdLst>
                <a:gd name="connsiteX0" fmla="*/ 0 w 337980"/>
                <a:gd name="connsiteY0" fmla="*/ 301663 h 301663"/>
                <a:gd name="connsiteX1" fmla="*/ 34432 w 337980"/>
                <a:gd name="connsiteY1" fmla="*/ 0 h 301663"/>
                <a:gd name="connsiteX2" fmla="*/ 303548 w 337980"/>
                <a:gd name="connsiteY2" fmla="*/ 0 h 301663"/>
                <a:gd name="connsiteX3" fmla="*/ 337980 w 337980"/>
                <a:gd name="connsiteY3" fmla="*/ 301663 h 301663"/>
                <a:gd name="connsiteX4" fmla="*/ 0 w 337980"/>
                <a:gd name="connsiteY4" fmla="*/ 301663 h 301663"/>
                <a:gd name="connsiteX0" fmla="*/ 0 w 326100"/>
                <a:gd name="connsiteY0" fmla="*/ 301663 h 404790"/>
                <a:gd name="connsiteX1" fmla="*/ 34432 w 326100"/>
                <a:gd name="connsiteY1" fmla="*/ 0 h 404790"/>
                <a:gd name="connsiteX2" fmla="*/ 303548 w 326100"/>
                <a:gd name="connsiteY2" fmla="*/ 0 h 404790"/>
                <a:gd name="connsiteX3" fmla="*/ 326100 w 326100"/>
                <a:gd name="connsiteY3" fmla="*/ 404790 h 404790"/>
                <a:gd name="connsiteX4" fmla="*/ 0 w 326100"/>
                <a:gd name="connsiteY4" fmla="*/ 301663 h 40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100" h="404790">
                  <a:moveTo>
                    <a:pt x="0" y="301663"/>
                  </a:moveTo>
                  <a:lnTo>
                    <a:pt x="34432" y="0"/>
                  </a:lnTo>
                  <a:lnTo>
                    <a:pt x="303548" y="0"/>
                  </a:lnTo>
                  <a:lnTo>
                    <a:pt x="326100" y="404790"/>
                  </a:lnTo>
                  <a:lnTo>
                    <a:pt x="0" y="301663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00F1BDD-FE07-4884-B472-1BE5FAE81F9E}"/>
                </a:ext>
              </a:extLst>
            </p:cNvPr>
            <p:cNvSpPr/>
            <p:nvPr/>
          </p:nvSpPr>
          <p:spPr>
            <a:xfrm rot="17100000">
              <a:off x="2079162" y="6098280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E82D3356-8C12-4FAC-83BE-10331E24E503}"/>
                </a:ext>
              </a:extLst>
            </p:cNvPr>
            <p:cNvGrpSpPr/>
            <p:nvPr/>
          </p:nvGrpSpPr>
          <p:grpSpPr>
            <a:xfrm rot="18900000">
              <a:off x="1614685" y="5157679"/>
              <a:ext cx="392683" cy="530281"/>
              <a:chOff x="1402195" y="5157679"/>
              <a:chExt cx="392683" cy="530281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462CA93-DBE3-41E0-A544-45FA21085D48}"/>
                  </a:ext>
                </a:extLst>
              </p:cNvPr>
              <p:cNvSpPr/>
              <p:nvPr/>
            </p:nvSpPr>
            <p:spPr>
              <a:xfrm rot="4338164">
                <a:off x="1317014" y="5287450"/>
                <a:ext cx="485691" cy="315330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62292034-5C7D-4A71-8A27-375AAC54AF75}"/>
                  </a:ext>
                </a:extLst>
              </p:cNvPr>
              <p:cNvSpPr/>
              <p:nvPr/>
            </p:nvSpPr>
            <p:spPr>
              <a:xfrm rot="900000">
                <a:off x="1578042" y="5157679"/>
                <a:ext cx="216836" cy="3486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AD68272B-7C2B-421B-8AE2-B82E4DEBE386}"/>
                  </a:ext>
                </a:extLst>
              </p:cNvPr>
              <p:cNvSpPr/>
              <p:nvPr/>
            </p:nvSpPr>
            <p:spPr>
              <a:xfrm rot="900000">
                <a:off x="1540532" y="5443661"/>
                <a:ext cx="216836" cy="6310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07F677AD-CCE9-44EA-80FB-F0F66FDA9AC6}"/>
                </a:ext>
              </a:extLst>
            </p:cNvPr>
            <p:cNvSpPr/>
            <p:nvPr/>
          </p:nvSpPr>
          <p:spPr>
            <a:xfrm>
              <a:off x="1656050" y="4955562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95">
              <a:extLst>
                <a:ext uri="{FF2B5EF4-FFF2-40B4-BE49-F238E27FC236}">
                  <a16:creationId xmlns:a16="http://schemas.microsoft.com/office/drawing/2014/main" id="{5FC9D631-795E-4E83-AAC0-30A6E8945BDF}"/>
                </a:ext>
              </a:extLst>
            </p:cNvPr>
            <p:cNvSpPr/>
            <p:nvPr/>
          </p:nvSpPr>
          <p:spPr>
            <a:xfrm>
              <a:off x="1283814" y="4637105"/>
              <a:ext cx="106747" cy="135820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39B342B4-0567-479C-B892-6C8D7691A220}"/>
                </a:ext>
              </a:extLst>
            </p:cNvPr>
            <p:cNvSpPr/>
            <p:nvPr/>
          </p:nvSpPr>
          <p:spPr>
            <a:xfrm>
              <a:off x="1328497" y="4243388"/>
              <a:ext cx="764622" cy="78363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8B9FA148-DA15-44AE-AB05-CAEE0E138389}"/>
                </a:ext>
              </a:extLst>
            </p:cNvPr>
            <p:cNvSpPr/>
            <p:nvPr/>
          </p:nvSpPr>
          <p:spPr>
            <a:xfrm>
              <a:off x="1395800" y="4563957"/>
              <a:ext cx="55294" cy="1088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279AA859-B153-423D-B01E-29EAFC74C2CB}"/>
                </a:ext>
              </a:extLst>
            </p:cNvPr>
            <p:cNvSpPr/>
            <p:nvPr/>
          </p:nvSpPr>
          <p:spPr>
            <a:xfrm>
              <a:off x="1521540" y="5079797"/>
              <a:ext cx="401509" cy="638486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B365D6E-128F-42D6-A6F6-492B5774166F}"/>
                </a:ext>
              </a:extLst>
            </p:cNvPr>
            <p:cNvSpPr/>
            <p:nvPr/>
          </p:nvSpPr>
          <p:spPr>
            <a:xfrm>
              <a:off x="1345790" y="4193646"/>
              <a:ext cx="786545" cy="517116"/>
            </a:xfrm>
            <a:custGeom>
              <a:avLst/>
              <a:gdLst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414619 w 786545"/>
                <a:gd name="connsiteY12" fmla="*/ 313660 h 517116"/>
                <a:gd name="connsiteX13" fmla="*/ 416357 w 786545"/>
                <a:gd name="connsiteY13" fmla="*/ 309453 h 517116"/>
                <a:gd name="connsiteX14" fmla="*/ 82338 w 786545"/>
                <a:gd name="connsiteY14" fmla="*/ 248271 h 517116"/>
                <a:gd name="connsiteX15" fmla="*/ 0 w 786545"/>
                <a:gd name="connsiteY15" fmla="*/ 251316 h 517116"/>
                <a:gd name="connsiteX16" fmla="*/ 10127 w 786545"/>
                <a:gd name="connsiteY16" fmla="*/ 219318 h 517116"/>
                <a:gd name="connsiteX17" fmla="*/ 347439 w 786545"/>
                <a:gd name="connsiteY17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414619 w 786545"/>
                <a:gd name="connsiteY12" fmla="*/ 313660 h 517116"/>
                <a:gd name="connsiteX13" fmla="*/ 82338 w 786545"/>
                <a:gd name="connsiteY13" fmla="*/ 248271 h 517116"/>
                <a:gd name="connsiteX14" fmla="*/ 0 w 786545"/>
                <a:gd name="connsiteY14" fmla="*/ 251316 h 517116"/>
                <a:gd name="connsiteX15" fmla="*/ 10127 w 786545"/>
                <a:gd name="connsiteY15" fmla="*/ 219318 h 517116"/>
                <a:gd name="connsiteX16" fmla="*/ 347439 w 786545"/>
                <a:gd name="connsiteY16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09965 w 786545"/>
                <a:gd name="connsiteY11" fmla="*/ 359287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09965 w 786545"/>
                <a:gd name="connsiteY11" fmla="*/ 359287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09965 w 786545"/>
                <a:gd name="connsiteY11" fmla="*/ 359287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86545" h="517116">
                  <a:moveTo>
                    <a:pt x="347439" y="0"/>
                  </a:moveTo>
                  <a:lnTo>
                    <a:pt x="383952" y="3611"/>
                  </a:lnTo>
                  <a:lnTo>
                    <a:pt x="420464" y="0"/>
                  </a:lnTo>
                  <a:cubicBezTo>
                    <a:pt x="622645" y="0"/>
                    <a:pt x="786545" y="160771"/>
                    <a:pt x="786545" y="359093"/>
                  </a:cubicBezTo>
                  <a:cubicBezTo>
                    <a:pt x="786545" y="402476"/>
                    <a:pt x="778702" y="444062"/>
                    <a:pt x="764331" y="482562"/>
                  </a:cubicBezTo>
                  <a:lnTo>
                    <a:pt x="752901" y="506596"/>
                  </a:lnTo>
                  <a:lnTo>
                    <a:pt x="730678" y="502843"/>
                  </a:lnTo>
                  <a:cubicBezTo>
                    <a:pt x="699799" y="499406"/>
                    <a:pt x="667828" y="497601"/>
                    <a:pt x="635082" y="497601"/>
                  </a:cubicBezTo>
                  <a:cubicBezTo>
                    <a:pt x="602336" y="497601"/>
                    <a:pt x="570365" y="499406"/>
                    <a:pt x="539487" y="502843"/>
                  </a:cubicBezTo>
                  <a:lnTo>
                    <a:pt x="454965" y="517116"/>
                  </a:lnTo>
                  <a:lnTo>
                    <a:pt x="448789" y="446966"/>
                  </a:lnTo>
                  <a:cubicBezTo>
                    <a:pt x="442192" y="393657"/>
                    <a:pt x="430470" y="377496"/>
                    <a:pt x="409965" y="359287"/>
                  </a:cubicBezTo>
                  <a:cubicBezTo>
                    <a:pt x="389460" y="341078"/>
                    <a:pt x="341566" y="239239"/>
                    <a:pt x="82338" y="248271"/>
                  </a:cubicBezTo>
                  <a:lnTo>
                    <a:pt x="0" y="251316"/>
                  </a:lnTo>
                  <a:lnTo>
                    <a:pt x="10127" y="219318"/>
                  </a:lnTo>
                  <a:cubicBezTo>
                    <a:pt x="65701" y="90434"/>
                    <a:pt x="195803" y="0"/>
                    <a:pt x="34743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51851CA-3A60-4523-8F6B-1408E386B6D2}"/>
                </a:ext>
              </a:extLst>
            </p:cNvPr>
            <p:cNvSpPr/>
            <p:nvPr/>
          </p:nvSpPr>
          <p:spPr>
            <a:xfrm>
              <a:off x="1726565" y="4537182"/>
              <a:ext cx="145096" cy="208240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2C60642-9C4F-4273-9576-9FBE31C5A366}"/>
                </a:ext>
              </a:extLst>
            </p:cNvPr>
            <p:cNvSpPr/>
            <p:nvPr/>
          </p:nvSpPr>
          <p:spPr>
            <a:xfrm>
              <a:off x="1738952" y="4568078"/>
              <a:ext cx="90565" cy="149715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749A84BF-C349-4B32-9A9D-F8CEC54CA2C5}"/>
                </a:ext>
              </a:extLst>
            </p:cNvPr>
            <p:cNvSpPr/>
            <p:nvPr/>
          </p:nvSpPr>
          <p:spPr>
            <a:xfrm rot="6300000">
              <a:off x="1493217" y="4401137"/>
              <a:ext cx="50312" cy="141006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A6E8B8FA-A619-4A0D-9A13-9F32342ECFA0}"/>
                </a:ext>
              </a:extLst>
            </p:cNvPr>
            <p:cNvSpPr/>
            <p:nvPr/>
          </p:nvSpPr>
          <p:spPr>
            <a:xfrm>
              <a:off x="1569374" y="4691963"/>
              <a:ext cx="75571" cy="5345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6F0FC43F-380A-4C19-B3E0-E4719116E595}"/>
                </a:ext>
              </a:extLst>
            </p:cNvPr>
            <p:cNvSpPr/>
            <p:nvPr/>
          </p:nvSpPr>
          <p:spPr>
            <a:xfrm>
              <a:off x="2375765" y="581400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B3805310-2E67-444C-A2AD-DB470BF85E0F}"/>
                </a:ext>
              </a:extLst>
            </p:cNvPr>
            <p:cNvGrpSpPr/>
            <p:nvPr/>
          </p:nvGrpSpPr>
          <p:grpSpPr>
            <a:xfrm>
              <a:off x="1402195" y="5157679"/>
              <a:ext cx="392683" cy="530281"/>
              <a:chOff x="1402195" y="5157679"/>
              <a:chExt cx="392683" cy="53028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4A0CB30-51FD-4838-A8B7-89028F7D8C06}"/>
                  </a:ext>
                </a:extLst>
              </p:cNvPr>
              <p:cNvSpPr/>
              <p:nvPr/>
            </p:nvSpPr>
            <p:spPr>
              <a:xfrm rot="4338164">
                <a:off x="1317014" y="5287450"/>
                <a:ext cx="485691" cy="315330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B42DBB0C-8CE0-43C2-AA04-E0DEAF5BF524}"/>
                  </a:ext>
                </a:extLst>
              </p:cNvPr>
              <p:cNvSpPr/>
              <p:nvPr/>
            </p:nvSpPr>
            <p:spPr>
              <a:xfrm rot="900000">
                <a:off x="1578042" y="5157679"/>
                <a:ext cx="216836" cy="3486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47C85542-4E04-4ED4-A8E6-88A747E38C25}"/>
                  </a:ext>
                </a:extLst>
              </p:cNvPr>
              <p:cNvSpPr/>
              <p:nvPr/>
            </p:nvSpPr>
            <p:spPr>
              <a:xfrm rot="900000">
                <a:off x="1540532" y="5443661"/>
                <a:ext cx="216836" cy="6310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A269D1B-22A0-45BB-810C-C04A14F72817}"/>
                </a:ext>
              </a:extLst>
            </p:cNvPr>
            <p:cNvGrpSpPr/>
            <p:nvPr/>
          </p:nvGrpSpPr>
          <p:grpSpPr>
            <a:xfrm>
              <a:off x="1126352" y="4122454"/>
              <a:ext cx="1000104" cy="345222"/>
              <a:chOff x="1233091" y="1100310"/>
              <a:chExt cx="883840" cy="305090"/>
            </a:xfrm>
            <a:solidFill>
              <a:srgbClr val="FF0000"/>
            </a:solidFill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87E9537-6ECC-463A-AEA4-3120D9B363EC}"/>
                  </a:ext>
                </a:extLst>
              </p:cNvPr>
              <p:cNvSpPr/>
              <p:nvPr/>
            </p:nvSpPr>
            <p:spPr>
              <a:xfrm>
                <a:off x="1437927" y="1100310"/>
                <a:ext cx="679004" cy="278600"/>
              </a:xfrm>
              <a:custGeom>
                <a:avLst/>
                <a:gdLst>
                  <a:gd name="connsiteX0" fmla="*/ 354948 w 709896"/>
                  <a:gd name="connsiteY0" fmla="*/ 0 h 278600"/>
                  <a:gd name="connsiteX1" fmla="*/ 698489 w 709896"/>
                  <a:gd name="connsiteY1" fmla="*/ 223216 h 278600"/>
                  <a:gd name="connsiteX2" fmla="*/ 709896 w 709896"/>
                  <a:gd name="connsiteY2" fmla="*/ 278600 h 278600"/>
                  <a:gd name="connsiteX3" fmla="*/ 680119 w 709896"/>
                  <a:gd name="connsiteY3" fmla="*/ 276506 h 278600"/>
                  <a:gd name="connsiteX4" fmla="*/ 354948 w 709896"/>
                  <a:gd name="connsiteY4" fmla="*/ 269081 h 278600"/>
                  <a:gd name="connsiteX5" fmla="*/ 29778 w 709896"/>
                  <a:gd name="connsiteY5" fmla="*/ 276506 h 278600"/>
                  <a:gd name="connsiteX6" fmla="*/ 0 w 709896"/>
                  <a:gd name="connsiteY6" fmla="*/ 278600 h 278600"/>
                  <a:gd name="connsiteX7" fmla="*/ 11407 w 709896"/>
                  <a:gd name="connsiteY7" fmla="*/ 223216 h 278600"/>
                  <a:gd name="connsiteX8" fmla="*/ 354948 w 709896"/>
                  <a:gd name="connsiteY8" fmla="*/ 0 h 27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896" h="278600">
                    <a:moveTo>
                      <a:pt x="354948" y="0"/>
                    </a:moveTo>
                    <a:cubicBezTo>
                      <a:pt x="509384" y="0"/>
                      <a:pt x="641889" y="92041"/>
                      <a:pt x="698489" y="223216"/>
                    </a:cubicBezTo>
                    <a:lnTo>
                      <a:pt x="709896" y="278600"/>
                    </a:lnTo>
                    <a:lnTo>
                      <a:pt x="680119" y="276506"/>
                    </a:lnTo>
                    <a:cubicBezTo>
                      <a:pt x="575086" y="271638"/>
                      <a:pt x="466335" y="269081"/>
                      <a:pt x="354948" y="269081"/>
                    </a:cubicBezTo>
                    <a:cubicBezTo>
                      <a:pt x="243561" y="269081"/>
                      <a:pt x="134811" y="271638"/>
                      <a:pt x="29778" y="276506"/>
                    </a:cubicBezTo>
                    <a:lnTo>
                      <a:pt x="0" y="278600"/>
                    </a:lnTo>
                    <a:lnTo>
                      <a:pt x="11407" y="223216"/>
                    </a:lnTo>
                    <a:cubicBezTo>
                      <a:pt x="68007" y="92041"/>
                      <a:pt x="200513" y="0"/>
                      <a:pt x="35494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0FAEC5CA-D65B-4A89-B0F0-D8C87D1F217A}"/>
                  </a:ext>
                </a:extLst>
              </p:cNvPr>
              <p:cNvSpPr/>
              <p:nvPr/>
            </p:nvSpPr>
            <p:spPr>
              <a:xfrm>
                <a:off x="1233091" y="1338264"/>
                <a:ext cx="527211" cy="6713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2362DE3-90BE-471B-80FF-18BD70146AAA}"/>
              </a:ext>
            </a:extLst>
          </p:cNvPr>
          <p:cNvGrpSpPr/>
          <p:nvPr/>
        </p:nvGrpSpPr>
        <p:grpSpPr>
          <a:xfrm>
            <a:off x="4117900" y="4182917"/>
            <a:ext cx="2094583" cy="2251330"/>
            <a:chOff x="4117900" y="4182917"/>
            <a:chExt cx="2094583" cy="225133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367EE9D-DBD9-4EF6-985D-72DC1F9B68E3}"/>
                </a:ext>
              </a:extLst>
            </p:cNvPr>
            <p:cNvGrpSpPr/>
            <p:nvPr/>
          </p:nvGrpSpPr>
          <p:grpSpPr>
            <a:xfrm>
              <a:off x="4117900" y="4182917"/>
              <a:ext cx="1689083" cy="2251330"/>
              <a:chOff x="4117900" y="4182917"/>
              <a:chExt cx="1689083" cy="2251330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841676FC-4757-4DD5-BEEC-039B91B6CDC4}"/>
                  </a:ext>
                </a:extLst>
              </p:cNvPr>
              <p:cNvSpPr/>
              <p:nvPr/>
            </p:nvSpPr>
            <p:spPr>
              <a:xfrm rot="11700000">
                <a:off x="4853248" y="5883815"/>
                <a:ext cx="208131" cy="451225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3C436060-A911-43E8-8839-DD83EB6E384C}"/>
                  </a:ext>
                </a:extLst>
              </p:cNvPr>
              <p:cNvSpPr/>
              <p:nvPr/>
            </p:nvSpPr>
            <p:spPr>
              <a:xfrm rot="900000">
                <a:off x="4646123" y="6270972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45EE1169-9C86-478B-9FEE-7DC239238AA3}"/>
                  </a:ext>
                </a:extLst>
              </p:cNvPr>
              <p:cNvSpPr/>
              <p:nvPr/>
            </p:nvSpPr>
            <p:spPr>
              <a:xfrm rot="10800000">
                <a:off x="4838742" y="5630440"/>
                <a:ext cx="387555" cy="406805"/>
              </a:xfrm>
              <a:prstGeom prst="trapezoid">
                <a:avLst>
                  <a:gd name="adj" fmla="val 11414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BEE550A-3E93-4095-B0CC-F35440E210F7}"/>
                  </a:ext>
                </a:extLst>
              </p:cNvPr>
              <p:cNvSpPr/>
              <p:nvPr/>
            </p:nvSpPr>
            <p:spPr>
              <a:xfrm rot="8100000">
                <a:off x="5222036" y="5608400"/>
                <a:ext cx="378233" cy="420466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60F2F1E-E520-447F-AAE0-D3CEFA6EFA3B}"/>
                  </a:ext>
                </a:extLst>
              </p:cNvPr>
              <p:cNvSpPr/>
              <p:nvPr/>
            </p:nvSpPr>
            <p:spPr>
              <a:xfrm rot="15300000">
                <a:off x="5567154" y="5804948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台形 621">
                <a:extLst>
                  <a:ext uri="{FF2B5EF4-FFF2-40B4-BE49-F238E27FC236}">
                    <a16:creationId xmlns:a16="http://schemas.microsoft.com/office/drawing/2014/main" id="{261948B9-B01C-49C7-B746-B470C25C8C9B}"/>
                  </a:ext>
                </a:extLst>
              </p:cNvPr>
              <p:cNvSpPr/>
              <p:nvPr/>
            </p:nvSpPr>
            <p:spPr>
              <a:xfrm rot="8100000">
                <a:off x="4972669" y="5555433"/>
                <a:ext cx="317775" cy="409425"/>
              </a:xfrm>
              <a:custGeom>
                <a:avLst/>
                <a:gdLst>
                  <a:gd name="connsiteX0" fmla="*/ 0 w 337980"/>
                  <a:gd name="connsiteY0" fmla="*/ 301663 h 301663"/>
                  <a:gd name="connsiteX1" fmla="*/ 34432 w 337980"/>
                  <a:gd name="connsiteY1" fmla="*/ 0 h 301663"/>
                  <a:gd name="connsiteX2" fmla="*/ 303548 w 337980"/>
                  <a:gd name="connsiteY2" fmla="*/ 0 h 301663"/>
                  <a:gd name="connsiteX3" fmla="*/ 337980 w 337980"/>
                  <a:gd name="connsiteY3" fmla="*/ 301663 h 301663"/>
                  <a:gd name="connsiteX4" fmla="*/ 0 w 337980"/>
                  <a:gd name="connsiteY4" fmla="*/ 301663 h 301663"/>
                  <a:gd name="connsiteX0" fmla="*/ 0 w 317775"/>
                  <a:gd name="connsiteY0" fmla="*/ 301663 h 409425"/>
                  <a:gd name="connsiteX1" fmla="*/ 34432 w 317775"/>
                  <a:gd name="connsiteY1" fmla="*/ 0 h 409425"/>
                  <a:gd name="connsiteX2" fmla="*/ 303548 w 317775"/>
                  <a:gd name="connsiteY2" fmla="*/ 0 h 409425"/>
                  <a:gd name="connsiteX3" fmla="*/ 317775 w 317775"/>
                  <a:gd name="connsiteY3" fmla="*/ 409425 h 409425"/>
                  <a:gd name="connsiteX4" fmla="*/ 0 w 317775"/>
                  <a:gd name="connsiteY4" fmla="*/ 301663 h 40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775" h="409425">
                    <a:moveTo>
                      <a:pt x="0" y="301663"/>
                    </a:moveTo>
                    <a:lnTo>
                      <a:pt x="34432" y="0"/>
                    </a:lnTo>
                    <a:lnTo>
                      <a:pt x="303548" y="0"/>
                    </a:lnTo>
                    <a:lnTo>
                      <a:pt x="317775" y="409425"/>
                    </a:lnTo>
                    <a:lnTo>
                      <a:pt x="0" y="301663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EBBC04A-0EC5-4728-834D-DC70B6239EFD}"/>
                  </a:ext>
                </a:extLst>
              </p:cNvPr>
              <p:cNvGrpSpPr/>
              <p:nvPr/>
            </p:nvGrpSpPr>
            <p:grpSpPr>
              <a:xfrm rot="18000000">
                <a:off x="4784983" y="5168013"/>
                <a:ext cx="492181" cy="500869"/>
                <a:chOff x="4943844" y="5164056"/>
                <a:chExt cx="492181" cy="50086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9B7C30E-E14F-4195-96F6-9A65569233FA}"/>
                    </a:ext>
                  </a:extLst>
                </p:cNvPr>
                <p:cNvSpPr/>
                <p:nvPr/>
              </p:nvSpPr>
              <p:spPr>
                <a:xfrm rot="1800000">
                  <a:off x="4943844" y="5349595"/>
                  <a:ext cx="485691" cy="315330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4A156520-7745-4F19-BE4B-9971B1C2974D}"/>
                    </a:ext>
                  </a:extLst>
                </p:cNvPr>
                <p:cNvSpPr/>
                <p:nvPr/>
              </p:nvSpPr>
              <p:spPr>
                <a:xfrm>
                  <a:off x="5218358" y="5164056"/>
                  <a:ext cx="216836" cy="3486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E06D7E04-37B4-4E18-B797-1A3FC331A05D}"/>
                    </a:ext>
                  </a:extLst>
                </p:cNvPr>
                <p:cNvSpPr/>
                <p:nvPr/>
              </p:nvSpPr>
              <p:spPr>
                <a:xfrm>
                  <a:off x="5219189" y="5454865"/>
                  <a:ext cx="216836" cy="6310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F14522C3-6F2A-45F6-92C3-2BB162E0A457}"/>
                  </a:ext>
                </a:extLst>
              </p:cNvPr>
              <p:cNvGrpSpPr/>
              <p:nvPr/>
            </p:nvGrpSpPr>
            <p:grpSpPr>
              <a:xfrm>
                <a:off x="4117900" y="4182917"/>
                <a:ext cx="1045665" cy="1557832"/>
                <a:chOff x="4117900" y="4182917"/>
                <a:chExt cx="1045665" cy="1557832"/>
              </a:xfrm>
            </p:grpSpPr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265D0B6E-B6D5-481E-AD41-38019BB23A75}"/>
                    </a:ext>
                  </a:extLst>
                </p:cNvPr>
                <p:cNvSpPr/>
                <p:nvPr/>
              </p:nvSpPr>
              <p:spPr>
                <a:xfrm rot="20700000">
                  <a:off x="4803726" y="4962417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95">
                  <a:extLst>
                    <a:ext uri="{FF2B5EF4-FFF2-40B4-BE49-F238E27FC236}">
                      <a16:creationId xmlns:a16="http://schemas.microsoft.com/office/drawing/2014/main" id="{D2EBD268-9E38-4408-A5FC-34AA0E152486}"/>
                    </a:ext>
                  </a:extLst>
                </p:cNvPr>
                <p:cNvSpPr/>
                <p:nvPr/>
              </p:nvSpPr>
              <p:spPr>
                <a:xfrm>
                  <a:off x="4310808" y="4696611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D6C4DD71-804A-481A-A911-39E69E4140CB}"/>
                    </a:ext>
                  </a:extLst>
                </p:cNvPr>
                <p:cNvSpPr/>
                <p:nvPr/>
              </p:nvSpPr>
              <p:spPr>
                <a:xfrm>
                  <a:off x="4355492" y="4302895"/>
                  <a:ext cx="764622" cy="783638"/>
                </a:xfrm>
                <a:custGeom>
                  <a:avLst/>
                  <a:gdLst>
                    <a:gd name="connsiteX0" fmla="*/ 382311 w 764622"/>
                    <a:gd name="connsiteY0" fmla="*/ 0 h 783638"/>
                    <a:gd name="connsiteX1" fmla="*/ 764622 w 764622"/>
                    <a:gd name="connsiteY1" fmla="*/ 391819 h 783638"/>
                    <a:gd name="connsiteX2" fmla="*/ 382311 w 764622"/>
                    <a:gd name="connsiteY2" fmla="*/ 783638 h 783638"/>
                    <a:gd name="connsiteX3" fmla="*/ 168557 w 764622"/>
                    <a:gd name="connsiteY3" fmla="*/ 716722 h 783638"/>
                    <a:gd name="connsiteX4" fmla="*/ 156507 w 764622"/>
                    <a:gd name="connsiteY4" fmla="*/ 706532 h 783638"/>
                    <a:gd name="connsiteX5" fmla="*/ 182848 w 764622"/>
                    <a:gd name="connsiteY5" fmla="*/ 588505 h 783638"/>
                    <a:gd name="connsiteX6" fmla="*/ 71329 w 764622"/>
                    <a:gd name="connsiteY6" fmla="*/ 618387 h 783638"/>
                    <a:gd name="connsiteX7" fmla="*/ 65293 w 764622"/>
                    <a:gd name="connsiteY7" fmla="*/ 610889 h 783638"/>
                    <a:gd name="connsiteX8" fmla="*/ 0 w 764622"/>
                    <a:gd name="connsiteY8" fmla="*/ 391819 h 783638"/>
                    <a:gd name="connsiteX9" fmla="*/ 382311 w 764622"/>
                    <a:gd name="connsiteY9" fmla="*/ 0 h 783638"/>
                    <a:gd name="connsiteX0" fmla="*/ 382311 w 764622"/>
                    <a:gd name="connsiteY0" fmla="*/ 0 h 783638"/>
                    <a:gd name="connsiteX1" fmla="*/ 764622 w 764622"/>
                    <a:gd name="connsiteY1" fmla="*/ 391819 h 783638"/>
                    <a:gd name="connsiteX2" fmla="*/ 382311 w 764622"/>
                    <a:gd name="connsiteY2" fmla="*/ 783638 h 783638"/>
                    <a:gd name="connsiteX3" fmla="*/ 168557 w 764622"/>
                    <a:gd name="connsiteY3" fmla="*/ 716722 h 783638"/>
                    <a:gd name="connsiteX4" fmla="*/ 156507 w 764622"/>
                    <a:gd name="connsiteY4" fmla="*/ 706532 h 783638"/>
                    <a:gd name="connsiteX5" fmla="*/ 161417 w 764622"/>
                    <a:gd name="connsiteY5" fmla="*/ 633749 h 783638"/>
                    <a:gd name="connsiteX6" fmla="*/ 71329 w 764622"/>
                    <a:gd name="connsiteY6" fmla="*/ 618387 h 783638"/>
                    <a:gd name="connsiteX7" fmla="*/ 65293 w 764622"/>
                    <a:gd name="connsiteY7" fmla="*/ 610889 h 783638"/>
                    <a:gd name="connsiteX8" fmla="*/ 0 w 764622"/>
                    <a:gd name="connsiteY8" fmla="*/ 391819 h 783638"/>
                    <a:gd name="connsiteX9" fmla="*/ 382311 w 764622"/>
                    <a:gd name="connsiteY9" fmla="*/ 0 h 783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4622" h="783638">
                      <a:moveTo>
                        <a:pt x="382311" y="0"/>
                      </a:moveTo>
                      <a:cubicBezTo>
                        <a:pt x="593456" y="0"/>
                        <a:pt x="764622" y="175423"/>
                        <a:pt x="764622" y="391819"/>
                      </a:cubicBezTo>
                      <a:cubicBezTo>
                        <a:pt x="764622" y="608215"/>
                        <a:pt x="593456" y="783638"/>
                        <a:pt x="382311" y="783638"/>
                      </a:cubicBezTo>
                      <a:cubicBezTo>
                        <a:pt x="303132" y="783638"/>
                        <a:pt x="229575" y="758969"/>
                        <a:pt x="168557" y="716722"/>
                      </a:cubicBezTo>
                      <a:lnTo>
                        <a:pt x="156507" y="706532"/>
                      </a:lnTo>
                      <a:lnTo>
                        <a:pt x="161417" y="633749"/>
                      </a:lnTo>
                      <a:lnTo>
                        <a:pt x="71329" y="618387"/>
                      </a:lnTo>
                      <a:lnTo>
                        <a:pt x="65293" y="610889"/>
                      </a:lnTo>
                      <a:cubicBezTo>
                        <a:pt x="24070" y="548354"/>
                        <a:pt x="0" y="472968"/>
                        <a:pt x="0" y="391819"/>
                      </a:cubicBezTo>
                      <a:cubicBezTo>
                        <a:pt x="0" y="175423"/>
                        <a:pt x="171166" y="0"/>
                        <a:pt x="3823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C785BF26-2EC4-43AE-B9D9-E454781CB4E3}"/>
                    </a:ext>
                  </a:extLst>
                </p:cNvPr>
                <p:cNvSpPr/>
                <p:nvPr/>
              </p:nvSpPr>
              <p:spPr>
                <a:xfrm rot="20700000">
                  <a:off x="4762056" y="5074615"/>
                  <a:ext cx="401509" cy="638486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1AF5FB3A-DECD-4A0E-8D7F-4E24C0B26DA8}"/>
                    </a:ext>
                  </a:extLst>
                </p:cNvPr>
                <p:cNvGrpSpPr/>
                <p:nvPr/>
              </p:nvGrpSpPr>
              <p:grpSpPr>
                <a:xfrm rot="20700000">
                  <a:off x="4612891" y="5189009"/>
                  <a:ext cx="436397" cy="551740"/>
                  <a:chOff x="1358481" y="5157679"/>
                  <a:chExt cx="436397" cy="551740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92E6641C-BB53-447E-8D81-C26794E069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1273300" y="5308909"/>
                    <a:ext cx="485691" cy="315330"/>
                  </a:xfrm>
                  <a:custGeom>
                    <a:avLst/>
                    <a:gdLst>
                      <a:gd name="connsiteX0" fmla="*/ 6609 w 502525"/>
                      <a:gd name="connsiteY0" fmla="*/ 186556 h 351815"/>
                      <a:gd name="connsiteX1" fmla="*/ 39067 w 502525"/>
                      <a:gd name="connsiteY1" fmla="*/ 154098 h 351815"/>
                      <a:gd name="connsiteX2" fmla="*/ 62566 w 502525"/>
                      <a:gd name="connsiteY2" fmla="*/ 154098 h 351815"/>
                      <a:gd name="connsiteX3" fmla="*/ 68405 w 502525"/>
                      <a:gd name="connsiteY3" fmla="*/ 156517 h 351815"/>
                      <a:gd name="connsiteX4" fmla="*/ 85236 w 502525"/>
                      <a:gd name="connsiteY4" fmla="*/ 154407 h 351815"/>
                      <a:gd name="connsiteX5" fmla="*/ 108608 w 502525"/>
                      <a:gd name="connsiteY5" fmla="*/ 160859 h 351815"/>
                      <a:gd name="connsiteX6" fmla="*/ 157803 w 502525"/>
                      <a:gd name="connsiteY6" fmla="*/ 185758 h 351815"/>
                      <a:gd name="connsiteX7" fmla="*/ 334619 w 502525"/>
                      <a:gd name="connsiteY7" fmla="*/ 80633 h 351815"/>
                      <a:gd name="connsiteX8" fmla="*/ 371228 w 502525"/>
                      <a:gd name="connsiteY8" fmla="*/ 0 h 351815"/>
                      <a:gd name="connsiteX9" fmla="*/ 452790 w 502525"/>
                      <a:gd name="connsiteY9" fmla="*/ 44172 h 351815"/>
                      <a:gd name="connsiteX10" fmla="*/ 502525 w 502525"/>
                      <a:gd name="connsiteY10" fmla="*/ 119117 h 351815"/>
                      <a:gd name="connsiteX11" fmla="*/ 500786 w 502525"/>
                      <a:gd name="connsiteY11" fmla="*/ 127683 h 351815"/>
                      <a:gd name="connsiteX12" fmla="*/ 501222 w 502525"/>
                      <a:gd name="connsiteY12" fmla="*/ 129988 h 351815"/>
                      <a:gd name="connsiteX13" fmla="*/ 450465 w 502525"/>
                      <a:gd name="connsiteY13" fmla="*/ 204245 h 351815"/>
                      <a:gd name="connsiteX14" fmla="*/ 200785 w 502525"/>
                      <a:gd name="connsiteY14" fmla="*/ 290303 h 351815"/>
                      <a:gd name="connsiteX15" fmla="*/ 186606 w 502525"/>
                      <a:gd name="connsiteY15" fmla="*/ 318317 h 351815"/>
                      <a:gd name="connsiteX16" fmla="*/ 104554 w 502525"/>
                      <a:gd name="connsiteY16" fmla="*/ 345222 h 351815"/>
                      <a:gd name="connsiteX17" fmla="*/ 33498 w 502525"/>
                      <a:gd name="connsiteY17" fmla="*/ 309258 h 351815"/>
                      <a:gd name="connsiteX18" fmla="*/ 6593 w 502525"/>
                      <a:gd name="connsiteY18" fmla="*/ 227206 h 351815"/>
                      <a:gd name="connsiteX19" fmla="*/ 6609 w 502525"/>
                      <a:gd name="connsiteY19" fmla="*/ 227175 h 351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502525" h="351815">
                        <a:moveTo>
                          <a:pt x="6609" y="186556"/>
                        </a:moveTo>
                        <a:cubicBezTo>
                          <a:pt x="6609" y="168630"/>
                          <a:pt x="21141" y="154098"/>
                          <a:pt x="39067" y="154098"/>
                        </a:cubicBezTo>
                        <a:lnTo>
                          <a:pt x="62566" y="154098"/>
                        </a:lnTo>
                        <a:lnTo>
                          <a:pt x="68405" y="156517"/>
                        </a:lnTo>
                        <a:lnTo>
                          <a:pt x="85236" y="154407"/>
                        </a:lnTo>
                        <a:cubicBezTo>
                          <a:pt x="93149" y="154950"/>
                          <a:pt x="101086" y="157052"/>
                          <a:pt x="108608" y="160859"/>
                        </a:cubicBezTo>
                        <a:lnTo>
                          <a:pt x="157803" y="185758"/>
                        </a:lnTo>
                        <a:lnTo>
                          <a:pt x="334619" y="80633"/>
                        </a:lnTo>
                        <a:lnTo>
                          <a:pt x="371228" y="0"/>
                        </a:lnTo>
                        <a:lnTo>
                          <a:pt x="452790" y="44172"/>
                        </a:lnTo>
                        <a:cubicBezTo>
                          <a:pt x="483838" y="57282"/>
                          <a:pt x="502506" y="87408"/>
                          <a:pt x="502525" y="119117"/>
                        </a:cubicBezTo>
                        <a:lnTo>
                          <a:pt x="500786" y="127683"/>
                        </a:lnTo>
                        <a:lnTo>
                          <a:pt x="501222" y="129988"/>
                        </a:lnTo>
                        <a:cubicBezTo>
                          <a:pt x="500768" y="161693"/>
                          <a:pt x="481689" y="191560"/>
                          <a:pt x="450465" y="204245"/>
                        </a:cubicBezTo>
                        <a:lnTo>
                          <a:pt x="200785" y="290303"/>
                        </a:lnTo>
                        <a:lnTo>
                          <a:pt x="186606" y="318317"/>
                        </a:lnTo>
                        <a:cubicBezTo>
                          <a:pt x="171378" y="348405"/>
                          <a:pt x="134642" y="360450"/>
                          <a:pt x="104554" y="345222"/>
                        </a:cubicBezTo>
                        <a:lnTo>
                          <a:pt x="33498" y="309258"/>
                        </a:lnTo>
                        <a:cubicBezTo>
                          <a:pt x="3410" y="294029"/>
                          <a:pt x="-8635" y="257293"/>
                          <a:pt x="6593" y="227206"/>
                        </a:cubicBezTo>
                        <a:lnTo>
                          <a:pt x="6609" y="227175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上の 2 つの角を丸める 89">
                    <a:extLst>
                      <a:ext uri="{FF2B5EF4-FFF2-40B4-BE49-F238E27FC236}">
                        <a16:creationId xmlns:a16="http://schemas.microsoft.com/office/drawing/2014/main" id="{A6F1AB89-E294-46F8-A595-8A01387A9D6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78042" y="5157679"/>
                    <a:ext cx="216836" cy="3486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1" name="四角形: 上の 2 つの角を丸める 90">
                    <a:extLst>
                      <a:ext uri="{FF2B5EF4-FFF2-40B4-BE49-F238E27FC236}">
                        <a16:creationId xmlns:a16="http://schemas.microsoft.com/office/drawing/2014/main" id="{7B398C28-45ED-4A37-890D-D2A972E0A1D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40532" y="5443661"/>
                    <a:ext cx="216836" cy="6310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1DBA3EC6-87F0-4EF4-9DCE-A1222A57B7B6}"/>
                    </a:ext>
                  </a:extLst>
                </p:cNvPr>
                <p:cNvGrpSpPr/>
                <p:nvPr/>
              </p:nvGrpSpPr>
              <p:grpSpPr>
                <a:xfrm rot="900000">
                  <a:off x="4117900" y="4182917"/>
                  <a:ext cx="1042815" cy="613514"/>
                  <a:chOff x="4084406" y="4179707"/>
                  <a:chExt cx="1042815" cy="613514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6DB6583C-BF8F-4585-B812-CFDE820EB18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444448" y="4662723"/>
                    <a:ext cx="55294" cy="10883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890C5BC7-794E-424D-AA99-D19ABE48D3B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40676" y="4216387"/>
                    <a:ext cx="786545" cy="517116"/>
                  </a:xfrm>
                  <a:custGeom>
                    <a:avLst/>
                    <a:gdLst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414619 w 786545"/>
                      <a:gd name="connsiteY12" fmla="*/ 313660 h 517116"/>
                      <a:gd name="connsiteX13" fmla="*/ 416357 w 786545"/>
                      <a:gd name="connsiteY13" fmla="*/ 309453 h 517116"/>
                      <a:gd name="connsiteX14" fmla="*/ 82338 w 786545"/>
                      <a:gd name="connsiteY14" fmla="*/ 248271 h 517116"/>
                      <a:gd name="connsiteX15" fmla="*/ 0 w 786545"/>
                      <a:gd name="connsiteY15" fmla="*/ 251316 h 517116"/>
                      <a:gd name="connsiteX16" fmla="*/ 10127 w 786545"/>
                      <a:gd name="connsiteY16" fmla="*/ 219318 h 517116"/>
                      <a:gd name="connsiteX17" fmla="*/ 347439 w 786545"/>
                      <a:gd name="connsiteY17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414619 w 786545"/>
                      <a:gd name="connsiteY12" fmla="*/ 313660 h 517116"/>
                      <a:gd name="connsiteX13" fmla="*/ 82338 w 786545"/>
                      <a:gd name="connsiteY13" fmla="*/ 248271 h 517116"/>
                      <a:gd name="connsiteX14" fmla="*/ 0 w 786545"/>
                      <a:gd name="connsiteY14" fmla="*/ 251316 h 517116"/>
                      <a:gd name="connsiteX15" fmla="*/ 10127 w 786545"/>
                      <a:gd name="connsiteY15" fmla="*/ 219318 h 517116"/>
                      <a:gd name="connsiteX16" fmla="*/ 347439 w 786545"/>
                      <a:gd name="connsiteY16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09965 w 786545"/>
                      <a:gd name="connsiteY11" fmla="*/ 359287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09965 w 786545"/>
                      <a:gd name="connsiteY11" fmla="*/ 359287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09965 w 786545"/>
                      <a:gd name="connsiteY11" fmla="*/ 359287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86545" h="517116">
                        <a:moveTo>
                          <a:pt x="347439" y="0"/>
                        </a:moveTo>
                        <a:lnTo>
                          <a:pt x="383952" y="3611"/>
                        </a:lnTo>
                        <a:lnTo>
                          <a:pt x="420464" y="0"/>
                        </a:lnTo>
                        <a:cubicBezTo>
                          <a:pt x="622645" y="0"/>
                          <a:pt x="786545" y="160771"/>
                          <a:pt x="786545" y="359093"/>
                        </a:cubicBezTo>
                        <a:cubicBezTo>
                          <a:pt x="786545" y="402476"/>
                          <a:pt x="778702" y="444062"/>
                          <a:pt x="764331" y="482562"/>
                        </a:cubicBezTo>
                        <a:lnTo>
                          <a:pt x="752901" y="506596"/>
                        </a:lnTo>
                        <a:lnTo>
                          <a:pt x="730678" y="502843"/>
                        </a:lnTo>
                        <a:cubicBezTo>
                          <a:pt x="699799" y="499406"/>
                          <a:pt x="667828" y="497601"/>
                          <a:pt x="635082" y="497601"/>
                        </a:cubicBezTo>
                        <a:cubicBezTo>
                          <a:pt x="602336" y="497601"/>
                          <a:pt x="570365" y="499406"/>
                          <a:pt x="539487" y="502843"/>
                        </a:cubicBezTo>
                        <a:lnTo>
                          <a:pt x="454965" y="517116"/>
                        </a:lnTo>
                        <a:lnTo>
                          <a:pt x="448789" y="446966"/>
                        </a:lnTo>
                        <a:cubicBezTo>
                          <a:pt x="442192" y="393657"/>
                          <a:pt x="430470" y="377496"/>
                          <a:pt x="409965" y="359287"/>
                        </a:cubicBezTo>
                        <a:cubicBezTo>
                          <a:pt x="389460" y="341078"/>
                          <a:pt x="341566" y="239239"/>
                          <a:pt x="82338" y="248271"/>
                        </a:cubicBezTo>
                        <a:lnTo>
                          <a:pt x="0" y="251316"/>
                        </a:lnTo>
                        <a:lnTo>
                          <a:pt x="10127" y="219318"/>
                        </a:lnTo>
                        <a:cubicBezTo>
                          <a:pt x="65701" y="90434"/>
                          <a:pt x="195803" y="0"/>
                          <a:pt x="34743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E75201B0-F15D-45F7-9368-4D3C11E9A2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68347" y="4537937"/>
                    <a:ext cx="145096" cy="20824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3D27DD5F-798C-44AD-991D-5227AD327E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81663" y="4572628"/>
                    <a:ext cx="90565" cy="149715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月 83">
                    <a:extLst>
                      <a:ext uri="{FF2B5EF4-FFF2-40B4-BE49-F238E27FC236}">
                        <a16:creationId xmlns:a16="http://schemas.microsoft.com/office/drawing/2014/main" id="{57AAF9F4-500A-468A-B10F-28489EEBB9B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4436512" y="4537726"/>
                    <a:ext cx="50312" cy="141006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3BE923FE-AFD0-4914-855F-A34EB27D5A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637726" y="4739762"/>
                    <a:ext cx="75571" cy="53459"/>
                  </a:xfrm>
                  <a:prstGeom prst="ellipse">
                    <a:avLst/>
                  </a:prstGeom>
                  <a:solidFill>
                    <a:srgbClr val="FF66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D339379A-A9E8-43DF-8A28-4A6E2B8211F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084406" y="4179707"/>
                    <a:ext cx="1000104" cy="345222"/>
                    <a:chOff x="1233091" y="1100310"/>
                    <a:chExt cx="883840" cy="305090"/>
                  </a:xfrm>
                  <a:solidFill>
                    <a:srgbClr val="FF0000"/>
                  </a:solidFill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3A542CDF-510E-47D7-BA88-F1F71647C3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7927" y="1100310"/>
                      <a:ext cx="679004" cy="278600"/>
                    </a:xfrm>
                    <a:custGeom>
                      <a:avLst/>
                      <a:gdLst>
                        <a:gd name="connsiteX0" fmla="*/ 354948 w 709896"/>
                        <a:gd name="connsiteY0" fmla="*/ 0 h 278600"/>
                        <a:gd name="connsiteX1" fmla="*/ 698489 w 709896"/>
                        <a:gd name="connsiteY1" fmla="*/ 223216 h 278600"/>
                        <a:gd name="connsiteX2" fmla="*/ 709896 w 709896"/>
                        <a:gd name="connsiteY2" fmla="*/ 278600 h 278600"/>
                        <a:gd name="connsiteX3" fmla="*/ 680119 w 709896"/>
                        <a:gd name="connsiteY3" fmla="*/ 276506 h 278600"/>
                        <a:gd name="connsiteX4" fmla="*/ 354948 w 709896"/>
                        <a:gd name="connsiteY4" fmla="*/ 269081 h 278600"/>
                        <a:gd name="connsiteX5" fmla="*/ 29778 w 709896"/>
                        <a:gd name="connsiteY5" fmla="*/ 276506 h 278600"/>
                        <a:gd name="connsiteX6" fmla="*/ 0 w 709896"/>
                        <a:gd name="connsiteY6" fmla="*/ 278600 h 278600"/>
                        <a:gd name="connsiteX7" fmla="*/ 11407 w 709896"/>
                        <a:gd name="connsiteY7" fmla="*/ 223216 h 278600"/>
                        <a:gd name="connsiteX8" fmla="*/ 354948 w 709896"/>
                        <a:gd name="connsiteY8" fmla="*/ 0 h 27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09896" h="278600">
                          <a:moveTo>
                            <a:pt x="354948" y="0"/>
                          </a:moveTo>
                          <a:cubicBezTo>
                            <a:pt x="509384" y="0"/>
                            <a:pt x="641889" y="92041"/>
                            <a:pt x="698489" y="223216"/>
                          </a:cubicBezTo>
                          <a:lnTo>
                            <a:pt x="709896" y="278600"/>
                          </a:lnTo>
                          <a:lnTo>
                            <a:pt x="680119" y="276506"/>
                          </a:lnTo>
                          <a:cubicBezTo>
                            <a:pt x="575086" y="271638"/>
                            <a:pt x="466335" y="269081"/>
                            <a:pt x="354948" y="269081"/>
                          </a:cubicBezTo>
                          <a:cubicBezTo>
                            <a:pt x="243561" y="269081"/>
                            <a:pt x="134811" y="271638"/>
                            <a:pt x="29778" y="276506"/>
                          </a:cubicBezTo>
                          <a:lnTo>
                            <a:pt x="0" y="278600"/>
                          </a:lnTo>
                          <a:lnTo>
                            <a:pt x="11407" y="223216"/>
                          </a:lnTo>
                          <a:cubicBezTo>
                            <a:pt x="68007" y="92041"/>
                            <a:pt x="200513" y="0"/>
                            <a:pt x="354948" y="0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楕円 87">
                      <a:extLst>
                        <a:ext uri="{FF2B5EF4-FFF2-40B4-BE49-F238E27FC236}">
                          <a16:creationId xmlns:a16="http://schemas.microsoft.com/office/drawing/2014/main" id="{3659BE36-2CD5-4942-8047-6D2B47483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091" y="1338264"/>
                      <a:ext cx="527211" cy="67136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74F60CB-88B2-4AE3-AF56-571AFE7FDD64}"/>
                </a:ext>
              </a:extLst>
            </p:cNvPr>
            <p:cNvSpPr/>
            <p:nvPr/>
          </p:nvSpPr>
          <p:spPr>
            <a:xfrm>
              <a:off x="5253437" y="6131037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0871BB4-638E-4EB2-968F-F2057AC41F66}"/>
                </a:ext>
              </a:extLst>
            </p:cNvPr>
            <p:cNvSpPr/>
            <p:nvPr/>
          </p:nvSpPr>
          <p:spPr>
            <a:xfrm>
              <a:off x="5565857" y="5269977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CC60FAC-6F5E-4511-9627-FB43677283FF}"/>
              </a:ext>
            </a:extLst>
          </p:cNvPr>
          <p:cNvGrpSpPr/>
          <p:nvPr/>
        </p:nvGrpSpPr>
        <p:grpSpPr>
          <a:xfrm>
            <a:off x="4126839" y="1038156"/>
            <a:ext cx="2129035" cy="2454456"/>
            <a:chOff x="4126839" y="1038156"/>
            <a:chExt cx="2129035" cy="245445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851A4D0-E4DB-45E0-BA79-4AB090A5B0E2}"/>
                </a:ext>
              </a:extLst>
            </p:cNvPr>
            <p:cNvGrpSpPr/>
            <p:nvPr/>
          </p:nvGrpSpPr>
          <p:grpSpPr>
            <a:xfrm>
              <a:off x="4126839" y="1038156"/>
              <a:ext cx="1808291" cy="2454456"/>
              <a:chOff x="4126839" y="1105794"/>
              <a:chExt cx="1808291" cy="245445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3FD7B3BB-0351-48BA-B30D-79127609B865}"/>
                  </a:ext>
                </a:extLst>
              </p:cNvPr>
              <p:cNvGrpSpPr/>
              <p:nvPr/>
            </p:nvGrpSpPr>
            <p:grpSpPr>
              <a:xfrm rot="19800000">
                <a:off x="5259091" y="2532074"/>
                <a:ext cx="676039" cy="550852"/>
                <a:chOff x="5219002" y="2626778"/>
                <a:chExt cx="676039" cy="550852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52423A4-A3A6-4CA7-923A-7500C10D969F}"/>
                    </a:ext>
                  </a:extLst>
                </p:cNvPr>
                <p:cNvSpPr/>
                <p:nvPr/>
              </p:nvSpPr>
              <p:spPr>
                <a:xfrm rot="9000000">
                  <a:off x="5219002" y="2626778"/>
                  <a:ext cx="491989" cy="507204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104695F-E7C4-4450-B9BD-E8C0F03C7D68}"/>
                    </a:ext>
                  </a:extLst>
                </p:cNvPr>
                <p:cNvSpPr/>
                <p:nvPr/>
              </p:nvSpPr>
              <p:spPr>
                <a:xfrm rot="16200000">
                  <a:off x="5655212" y="2937800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F4AC7C16-E802-431F-A6A1-A3F495D2CC31}"/>
                  </a:ext>
                </a:extLst>
              </p:cNvPr>
              <p:cNvSpPr/>
              <p:nvPr/>
            </p:nvSpPr>
            <p:spPr>
              <a:xfrm rot="11700000">
                <a:off x="4892353" y="2864985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2038639-58B3-40D7-A6AA-A363AD2C53B7}"/>
                  </a:ext>
                </a:extLst>
              </p:cNvPr>
              <p:cNvSpPr/>
              <p:nvPr/>
            </p:nvSpPr>
            <p:spPr>
              <a:xfrm rot="900000">
                <a:off x="4681862" y="3396975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A36865CA-F9EF-4637-82F1-0D948A1A6A31}"/>
                  </a:ext>
                </a:extLst>
              </p:cNvPr>
              <p:cNvSpPr/>
              <p:nvPr/>
            </p:nvSpPr>
            <p:spPr>
              <a:xfrm rot="10800000">
                <a:off x="4886623" y="2618308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03" name="台形 568">
                <a:extLst>
                  <a:ext uri="{FF2B5EF4-FFF2-40B4-BE49-F238E27FC236}">
                    <a16:creationId xmlns:a16="http://schemas.microsoft.com/office/drawing/2014/main" id="{2FE7F0FB-407E-4349-96D2-39A1237F7D3B}"/>
                  </a:ext>
                </a:extLst>
              </p:cNvPr>
              <p:cNvSpPr/>
              <p:nvPr/>
            </p:nvSpPr>
            <p:spPr>
              <a:xfrm rot="8100000">
                <a:off x="5018820" y="2547879"/>
                <a:ext cx="346050" cy="465073"/>
              </a:xfrm>
              <a:custGeom>
                <a:avLst/>
                <a:gdLst>
                  <a:gd name="connsiteX0" fmla="*/ 0 w 337980"/>
                  <a:gd name="connsiteY0" fmla="*/ 361174 h 361174"/>
                  <a:gd name="connsiteX1" fmla="*/ 38577 w 337980"/>
                  <a:gd name="connsiteY1" fmla="*/ 0 h 361174"/>
                  <a:gd name="connsiteX2" fmla="*/ 299403 w 337980"/>
                  <a:gd name="connsiteY2" fmla="*/ 0 h 361174"/>
                  <a:gd name="connsiteX3" fmla="*/ 337980 w 337980"/>
                  <a:gd name="connsiteY3" fmla="*/ 361174 h 361174"/>
                  <a:gd name="connsiteX4" fmla="*/ 0 w 337980"/>
                  <a:gd name="connsiteY4" fmla="*/ 361174 h 361174"/>
                  <a:gd name="connsiteX0" fmla="*/ 0 w 353133"/>
                  <a:gd name="connsiteY0" fmla="*/ 361174 h 470621"/>
                  <a:gd name="connsiteX1" fmla="*/ 38577 w 353133"/>
                  <a:gd name="connsiteY1" fmla="*/ 0 h 470621"/>
                  <a:gd name="connsiteX2" fmla="*/ 299403 w 353133"/>
                  <a:gd name="connsiteY2" fmla="*/ 0 h 470621"/>
                  <a:gd name="connsiteX3" fmla="*/ 353133 w 353133"/>
                  <a:gd name="connsiteY3" fmla="*/ 470621 h 470621"/>
                  <a:gd name="connsiteX4" fmla="*/ 0 w 353133"/>
                  <a:gd name="connsiteY4" fmla="*/ 361174 h 470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3133" h="470621">
                    <a:moveTo>
                      <a:pt x="0" y="361174"/>
                    </a:moveTo>
                    <a:lnTo>
                      <a:pt x="38577" y="0"/>
                    </a:lnTo>
                    <a:lnTo>
                      <a:pt x="299403" y="0"/>
                    </a:lnTo>
                    <a:lnTo>
                      <a:pt x="353133" y="470621"/>
                    </a:lnTo>
                    <a:lnTo>
                      <a:pt x="0" y="361174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28BF805E-25F7-4DB3-9CC9-4C30CCA714C4}"/>
                  </a:ext>
                </a:extLst>
              </p:cNvPr>
              <p:cNvGrpSpPr/>
              <p:nvPr/>
            </p:nvGrpSpPr>
            <p:grpSpPr>
              <a:xfrm rot="15300000">
                <a:off x="4873122" y="1951802"/>
                <a:ext cx="589277" cy="592638"/>
                <a:chOff x="1252811" y="2006065"/>
                <a:chExt cx="589277" cy="592638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F5370224-6CEA-4984-A859-F4D8E44728CD}"/>
                    </a:ext>
                  </a:extLst>
                </p:cNvPr>
                <p:cNvSpPr/>
                <p:nvPr/>
              </p:nvSpPr>
              <p:spPr>
                <a:xfrm rot="1800000">
                  <a:off x="1252811" y="2246888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6E10449E-2B50-4579-A63E-683A9141548E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80D5BBBD-C86F-42EB-B5B0-DC2BE672E83F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AC960120-C6D4-44F6-8D14-E434C6ACC2F9}"/>
                  </a:ext>
                </a:extLst>
              </p:cNvPr>
              <p:cNvSpPr/>
              <p:nvPr/>
            </p:nvSpPr>
            <p:spPr>
              <a:xfrm rot="20700000">
                <a:off x="4818880" y="1828149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3C27C21F-3157-4997-8695-E1F8AE777CE5}"/>
                  </a:ext>
                </a:extLst>
              </p:cNvPr>
              <p:cNvSpPr/>
              <p:nvPr/>
            </p:nvSpPr>
            <p:spPr>
              <a:xfrm rot="20700000">
                <a:off x="4793868" y="1938153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DB185006-A419-456E-B105-AF17ED5B1C86}"/>
                  </a:ext>
                </a:extLst>
              </p:cNvPr>
              <p:cNvGrpSpPr/>
              <p:nvPr/>
            </p:nvGrpSpPr>
            <p:grpSpPr>
              <a:xfrm rot="2700000">
                <a:off x="4300079" y="1792062"/>
                <a:ext cx="604780" cy="593942"/>
                <a:chOff x="1237308" y="2006065"/>
                <a:chExt cx="604780" cy="593942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15865E0C-7C8B-4483-BF02-2A78E3CAA89A}"/>
                    </a:ext>
                  </a:extLst>
                </p:cNvPr>
                <p:cNvSpPr/>
                <p:nvPr/>
              </p:nvSpPr>
              <p:spPr>
                <a:xfrm rot="1800000">
                  <a:off x="1237308" y="2248192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B94C6791-B57A-419F-B993-88600A043028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3" name="四角形: 上の 2 つの角を丸める 122">
                  <a:extLst>
                    <a:ext uri="{FF2B5EF4-FFF2-40B4-BE49-F238E27FC236}">
                      <a16:creationId xmlns:a16="http://schemas.microsoft.com/office/drawing/2014/main" id="{200BEF28-A64B-4A40-9AFE-24872EB22453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143B89FB-4CC9-437B-8DB1-797FFFD1B05A}"/>
                  </a:ext>
                </a:extLst>
              </p:cNvPr>
              <p:cNvGrpSpPr/>
              <p:nvPr/>
            </p:nvGrpSpPr>
            <p:grpSpPr>
              <a:xfrm rot="900000">
                <a:off x="4126839" y="1105794"/>
                <a:ext cx="997108" cy="808215"/>
                <a:chOff x="4146635" y="1106557"/>
                <a:chExt cx="997108" cy="808215"/>
              </a:xfrm>
            </p:grpSpPr>
            <p:sp>
              <p:nvSpPr>
                <p:cNvPr id="109" name="楕円 95">
                  <a:extLst>
                    <a:ext uri="{FF2B5EF4-FFF2-40B4-BE49-F238E27FC236}">
                      <a16:creationId xmlns:a16="http://schemas.microsoft.com/office/drawing/2014/main" id="{F5916248-FBD3-4125-891D-360999240DB8}"/>
                    </a:ext>
                  </a:extLst>
                </p:cNvPr>
                <p:cNvSpPr/>
                <p:nvPr/>
              </p:nvSpPr>
              <p:spPr>
                <a:xfrm rot="20700000">
                  <a:off x="4369662" y="1618297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3E8D0988-2672-4140-A675-CC46C65ED98E}"/>
                    </a:ext>
                  </a:extLst>
                </p:cNvPr>
                <p:cNvSpPr/>
                <p:nvPr/>
              </p:nvSpPr>
              <p:spPr>
                <a:xfrm rot="20700000">
                  <a:off x="4422513" y="1150134"/>
                  <a:ext cx="721230" cy="764638"/>
                </a:xfrm>
                <a:custGeom>
                  <a:avLst/>
                  <a:gdLst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70467 w 721230"/>
                    <a:gd name="connsiteY5" fmla="*/ 625844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1230" h="764638">
                      <a:moveTo>
                        <a:pt x="433291" y="7767"/>
                      </a:moveTo>
                      <a:cubicBezTo>
                        <a:pt x="597618" y="43417"/>
                        <a:pt x="721230" y="197564"/>
                        <a:pt x="721230" y="382319"/>
                      </a:cubicBezTo>
                      <a:cubicBezTo>
                        <a:pt x="721230" y="593468"/>
                        <a:pt x="559777" y="764638"/>
                        <a:pt x="360615" y="764638"/>
                      </a:cubicBezTo>
                      <a:cubicBezTo>
                        <a:pt x="285929" y="764638"/>
                        <a:pt x="216546" y="740567"/>
                        <a:pt x="158992" y="699344"/>
                      </a:cubicBezTo>
                      <a:lnTo>
                        <a:pt x="125907" y="670404"/>
                      </a:lnTo>
                      <a:lnTo>
                        <a:pt x="170467" y="625844"/>
                      </a:lnTo>
                      <a:lnTo>
                        <a:pt x="48847" y="571192"/>
                      </a:lnTo>
                      <a:lnTo>
                        <a:pt x="28339" y="531135"/>
                      </a:lnTo>
                      <a:cubicBezTo>
                        <a:pt x="10091" y="485395"/>
                        <a:pt x="0" y="435106"/>
                        <a:pt x="0" y="382319"/>
                      </a:cubicBezTo>
                      <a:cubicBezTo>
                        <a:pt x="0" y="171170"/>
                        <a:pt x="161453" y="0"/>
                        <a:pt x="360615" y="0"/>
                      </a:cubicBezTo>
                      <a:cubicBezTo>
                        <a:pt x="385510" y="0"/>
                        <a:pt x="409816" y="2675"/>
                        <a:pt x="433291" y="776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D175E4AB-D439-4DBE-8071-C4F27BAA08F4}"/>
                    </a:ext>
                  </a:extLst>
                </p:cNvPr>
                <p:cNvSpPr/>
                <p:nvPr/>
              </p:nvSpPr>
              <p:spPr>
                <a:xfrm rot="3600000">
                  <a:off x="4461097" y="1424091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2715342A-4920-45E8-812A-8D9AD98B1219}"/>
                    </a:ext>
                  </a:extLst>
                </p:cNvPr>
                <p:cNvSpPr/>
                <p:nvPr/>
              </p:nvSpPr>
              <p:spPr>
                <a:xfrm rot="20700000">
                  <a:off x="4446265" y="1493762"/>
                  <a:ext cx="137059" cy="184667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5D459F81-7FE1-4C07-8F63-CCEC994804E9}"/>
                    </a:ext>
                  </a:extLst>
                </p:cNvPr>
                <p:cNvSpPr/>
                <p:nvPr/>
              </p:nvSpPr>
              <p:spPr>
                <a:xfrm rot="20700000">
                  <a:off x="4452254" y="1552800"/>
                  <a:ext cx="68695" cy="817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C0241231-B37A-4EFC-89F1-2A8BB9444CD4}"/>
                    </a:ext>
                  </a:extLst>
                </p:cNvPr>
                <p:cNvSpPr/>
                <p:nvPr/>
              </p:nvSpPr>
              <p:spPr>
                <a:xfrm rot="20700000">
                  <a:off x="4434910" y="1125636"/>
                  <a:ext cx="696215" cy="567902"/>
                </a:xfrm>
                <a:custGeom>
                  <a:avLst/>
                  <a:gdLst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656934 w 696215"/>
                    <a:gd name="connsiteY4" fmla="*/ 495300 h 567902"/>
                    <a:gd name="connsiteX5" fmla="*/ 444584 w 696215"/>
                    <a:gd name="connsiteY5" fmla="*/ 564068 h 567902"/>
                    <a:gd name="connsiteX6" fmla="*/ 440604 w 696215"/>
                    <a:gd name="connsiteY6" fmla="*/ 567902 h 567902"/>
                    <a:gd name="connsiteX7" fmla="*/ 433705 w 696215"/>
                    <a:gd name="connsiteY7" fmla="*/ 495341 h 567902"/>
                    <a:gd name="connsiteX8" fmla="*/ 250669 w 696215"/>
                    <a:gd name="connsiteY8" fmla="*/ 227180 h 567902"/>
                    <a:gd name="connsiteX9" fmla="*/ 229536 w 696215"/>
                    <a:gd name="connsiteY9" fmla="*/ 216728 h 567902"/>
                    <a:gd name="connsiteX10" fmla="*/ 242546 w 696215"/>
                    <a:gd name="connsiteY10" fmla="*/ 187889 h 567902"/>
                    <a:gd name="connsiteX11" fmla="*/ 197212 w 696215"/>
                    <a:gd name="connsiteY11" fmla="*/ 200740 h 567902"/>
                    <a:gd name="connsiteX12" fmla="*/ 192209 w 696215"/>
                    <a:gd name="connsiteY12" fmla="*/ 198265 h 567902"/>
                    <a:gd name="connsiteX13" fmla="*/ 128852 w 696215"/>
                    <a:gd name="connsiteY13" fmla="*/ 180121 h 567902"/>
                    <a:gd name="connsiteX14" fmla="*/ 123025 w 696215"/>
                    <a:gd name="connsiteY14" fmla="*/ 179576 h 567902"/>
                    <a:gd name="connsiteX15" fmla="*/ 135389 w 696215"/>
                    <a:gd name="connsiteY15" fmla="*/ 152170 h 567902"/>
                    <a:gd name="connsiteX16" fmla="*/ 89105 w 696215"/>
                    <a:gd name="connsiteY16" fmla="*/ 165291 h 567902"/>
                    <a:gd name="connsiteX17" fmla="*/ 78422 w 696215"/>
                    <a:gd name="connsiteY17" fmla="*/ 175404 h 567902"/>
                    <a:gd name="connsiteX18" fmla="*/ 61621 w 696215"/>
                    <a:gd name="connsiteY18" fmla="*/ 173832 h 567902"/>
                    <a:gd name="connsiteX19" fmla="*/ 0 w 696215"/>
                    <a:gd name="connsiteY19" fmla="*/ 180418 h 567902"/>
                    <a:gd name="connsiteX20" fmla="*/ 1479 w 696215"/>
                    <a:gd name="connsiteY20" fmla="*/ 177529 h 567902"/>
                    <a:gd name="connsiteX21" fmla="*/ 316415 w 696215"/>
                    <a:gd name="connsiteY21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4584 w 696215"/>
                    <a:gd name="connsiteY4" fmla="*/ 564068 h 567902"/>
                    <a:gd name="connsiteX5" fmla="*/ 440604 w 696215"/>
                    <a:gd name="connsiteY5" fmla="*/ 567902 h 567902"/>
                    <a:gd name="connsiteX6" fmla="*/ 433705 w 696215"/>
                    <a:gd name="connsiteY6" fmla="*/ 495341 h 567902"/>
                    <a:gd name="connsiteX7" fmla="*/ 250669 w 696215"/>
                    <a:gd name="connsiteY7" fmla="*/ 227180 h 567902"/>
                    <a:gd name="connsiteX8" fmla="*/ 229536 w 696215"/>
                    <a:gd name="connsiteY8" fmla="*/ 216728 h 567902"/>
                    <a:gd name="connsiteX9" fmla="*/ 242546 w 696215"/>
                    <a:gd name="connsiteY9" fmla="*/ 187889 h 567902"/>
                    <a:gd name="connsiteX10" fmla="*/ 197212 w 696215"/>
                    <a:gd name="connsiteY10" fmla="*/ 200740 h 567902"/>
                    <a:gd name="connsiteX11" fmla="*/ 192209 w 696215"/>
                    <a:gd name="connsiteY11" fmla="*/ 198265 h 567902"/>
                    <a:gd name="connsiteX12" fmla="*/ 128852 w 696215"/>
                    <a:gd name="connsiteY12" fmla="*/ 180121 h 567902"/>
                    <a:gd name="connsiteX13" fmla="*/ 123025 w 696215"/>
                    <a:gd name="connsiteY13" fmla="*/ 179576 h 567902"/>
                    <a:gd name="connsiteX14" fmla="*/ 135389 w 696215"/>
                    <a:gd name="connsiteY14" fmla="*/ 152170 h 567902"/>
                    <a:gd name="connsiteX15" fmla="*/ 89105 w 696215"/>
                    <a:gd name="connsiteY15" fmla="*/ 165291 h 567902"/>
                    <a:gd name="connsiteX16" fmla="*/ 78422 w 696215"/>
                    <a:gd name="connsiteY16" fmla="*/ 175404 h 567902"/>
                    <a:gd name="connsiteX17" fmla="*/ 61621 w 696215"/>
                    <a:gd name="connsiteY17" fmla="*/ 173832 h 567902"/>
                    <a:gd name="connsiteX18" fmla="*/ 0 w 696215"/>
                    <a:gd name="connsiteY18" fmla="*/ 180418 h 567902"/>
                    <a:gd name="connsiteX19" fmla="*/ 1479 w 696215"/>
                    <a:gd name="connsiteY19" fmla="*/ 177529 h 567902"/>
                    <a:gd name="connsiteX20" fmla="*/ 316415 w 696215"/>
                    <a:gd name="connsiteY20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92209 w 696215"/>
                    <a:gd name="connsiteY10" fmla="*/ 198265 h 567902"/>
                    <a:gd name="connsiteX11" fmla="*/ 128852 w 696215"/>
                    <a:gd name="connsiteY11" fmla="*/ 180121 h 567902"/>
                    <a:gd name="connsiteX12" fmla="*/ 123025 w 696215"/>
                    <a:gd name="connsiteY12" fmla="*/ 179576 h 567902"/>
                    <a:gd name="connsiteX13" fmla="*/ 135389 w 696215"/>
                    <a:gd name="connsiteY13" fmla="*/ 152170 h 567902"/>
                    <a:gd name="connsiteX14" fmla="*/ 89105 w 696215"/>
                    <a:gd name="connsiteY14" fmla="*/ 165291 h 567902"/>
                    <a:gd name="connsiteX15" fmla="*/ 78422 w 696215"/>
                    <a:gd name="connsiteY15" fmla="*/ 175404 h 567902"/>
                    <a:gd name="connsiteX16" fmla="*/ 61621 w 696215"/>
                    <a:gd name="connsiteY16" fmla="*/ 173832 h 567902"/>
                    <a:gd name="connsiteX17" fmla="*/ 0 w 696215"/>
                    <a:gd name="connsiteY17" fmla="*/ 180418 h 567902"/>
                    <a:gd name="connsiteX18" fmla="*/ 1479 w 696215"/>
                    <a:gd name="connsiteY18" fmla="*/ 177529 h 567902"/>
                    <a:gd name="connsiteX19" fmla="*/ 316415 w 696215"/>
                    <a:gd name="connsiteY19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28852 w 696215"/>
                    <a:gd name="connsiteY10" fmla="*/ 180121 h 567902"/>
                    <a:gd name="connsiteX11" fmla="*/ 123025 w 696215"/>
                    <a:gd name="connsiteY11" fmla="*/ 179576 h 567902"/>
                    <a:gd name="connsiteX12" fmla="*/ 135389 w 696215"/>
                    <a:gd name="connsiteY12" fmla="*/ 152170 h 567902"/>
                    <a:gd name="connsiteX13" fmla="*/ 89105 w 696215"/>
                    <a:gd name="connsiteY13" fmla="*/ 165291 h 567902"/>
                    <a:gd name="connsiteX14" fmla="*/ 78422 w 696215"/>
                    <a:gd name="connsiteY14" fmla="*/ 175404 h 567902"/>
                    <a:gd name="connsiteX15" fmla="*/ 61621 w 696215"/>
                    <a:gd name="connsiteY15" fmla="*/ 173832 h 567902"/>
                    <a:gd name="connsiteX16" fmla="*/ 0 w 696215"/>
                    <a:gd name="connsiteY16" fmla="*/ 180418 h 567902"/>
                    <a:gd name="connsiteX17" fmla="*/ 1479 w 696215"/>
                    <a:gd name="connsiteY17" fmla="*/ 177529 h 567902"/>
                    <a:gd name="connsiteX18" fmla="*/ 316415 w 696215"/>
                    <a:gd name="connsiteY18" fmla="*/ 0 h 567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96215" h="567902">
                      <a:moveTo>
                        <a:pt x="316415" y="0"/>
                      </a:moveTo>
                      <a:cubicBezTo>
                        <a:pt x="526173" y="0"/>
                        <a:pt x="696215" y="180277"/>
                        <a:pt x="696215" y="402659"/>
                      </a:cubicBezTo>
                      <a:cubicBezTo>
                        <a:pt x="696215" y="430457"/>
                        <a:pt x="693558" y="457597"/>
                        <a:pt x="688499" y="483809"/>
                      </a:cubicBezTo>
                      <a:lnTo>
                        <a:pt x="684279" y="498223"/>
                      </a:lnTo>
                      <a:lnTo>
                        <a:pt x="440604" y="567902"/>
                      </a:lnTo>
                      <a:lnTo>
                        <a:pt x="433705" y="495341"/>
                      </a:lnTo>
                      <a:cubicBezTo>
                        <a:pt x="411571" y="380664"/>
                        <a:pt x="343454" y="283743"/>
                        <a:pt x="250669" y="227180"/>
                      </a:cubicBezTo>
                      <a:lnTo>
                        <a:pt x="229536" y="216728"/>
                      </a:lnTo>
                      <a:lnTo>
                        <a:pt x="242546" y="187889"/>
                      </a:lnTo>
                      <a:lnTo>
                        <a:pt x="197212" y="200740"/>
                      </a:lnTo>
                      <a:lnTo>
                        <a:pt x="128852" y="180121"/>
                      </a:lnTo>
                      <a:lnTo>
                        <a:pt x="123025" y="179576"/>
                      </a:lnTo>
                      <a:lnTo>
                        <a:pt x="135389" y="152170"/>
                      </a:lnTo>
                      <a:cubicBezTo>
                        <a:pt x="118971" y="152170"/>
                        <a:pt x="103331" y="156842"/>
                        <a:pt x="89105" y="165291"/>
                      </a:cubicBezTo>
                      <a:lnTo>
                        <a:pt x="78422" y="175404"/>
                      </a:lnTo>
                      <a:lnTo>
                        <a:pt x="61621" y="173832"/>
                      </a:lnTo>
                      <a:lnTo>
                        <a:pt x="0" y="180418"/>
                      </a:lnTo>
                      <a:lnTo>
                        <a:pt x="1479" y="177529"/>
                      </a:lnTo>
                      <a:cubicBezTo>
                        <a:pt x="69732" y="70421"/>
                        <a:pt x="185316" y="0"/>
                        <a:pt x="31641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79E31B9-726C-4343-ACD5-D153E33639DA}"/>
                    </a:ext>
                  </a:extLst>
                </p:cNvPr>
                <p:cNvSpPr/>
                <p:nvPr/>
              </p:nvSpPr>
              <p:spPr>
                <a:xfrm rot="20700000">
                  <a:off x="4763856" y="1375479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FD9A925-EB2D-4083-B432-4657ED09BE15}"/>
                    </a:ext>
                  </a:extLst>
                </p:cNvPr>
                <p:cNvSpPr/>
                <p:nvPr/>
              </p:nvSpPr>
              <p:spPr>
                <a:xfrm rot="20700000">
                  <a:off x="4780779" y="1419562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637C4A9-F374-4582-AD35-0AED4617AF28}"/>
                    </a:ext>
                  </a:extLst>
                </p:cNvPr>
                <p:cNvSpPr/>
                <p:nvPr/>
              </p:nvSpPr>
              <p:spPr>
                <a:xfrm rot="19800000" flipH="1">
                  <a:off x="4706925" y="1364522"/>
                  <a:ext cx="118907" cy="166959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  <a:gd name="connsiteX0" fmla="*/ 217671 w 349252"/>
                    <a:gd name="connsiteY0" fmla="*/ 17582 h 349252"/>
                    <a:gd name="connsiteX1" fmla="*/ 230191 w 349252"/>
                    <a:gd name="connsiteY1" fmla="*/ 92725 h 349252"/>
                    <a:gd name="connsiteX2" fmla="*/ 349252 w 349252"/>
                    <a:gd name="connsiteY2" fmla="*/ 349252 h 349252"/>
                    <a:gd name="connsiteX3" fmla="*/ 0 w 349252"/>
                    <a:gd name="connsiteY3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6AF21C56-B300-493F-87E6-FA8D557F0988}"/>
                    </a:ext>
                  </a:extLst>
                </p:cNvPr>
                <p:cNvGrpSpPr/>
                <p:nvPr/>
              </p:nvGrpSpPr>
              <p:grpSpPr>
                <a:xfrm rot="20700000">
                  <a:off x="4146635" y="1106557"/>
                  <a:ext cx="923946" cy="328098"/>
                  <a:chOff x="1233091" y="1100310"/>
                  <a:chExt cx="883840" cy="305090"/>
                </a:xfrm>
                <a:solidFill>
                  <a:srgbClr val="FF0000"/>
                </a:solidFill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5BD51E52-862D-4D30-B6CD-D71790675D1A}"/>
                      </a:ext>
                    </a:extLst>
                  </p:cNvPr>
                  <p:cNvSpPr/>
                  <p:nvPr/>
                </p:nvSpPr>
                <p:spPr>
                  <a:xfrm>
                    <a:off x="1437927" y="1100310"/>
                    <a:ext cx="679004" cy="278600"/>
                  </a:xfrm>
                  <a:custGeom>
                    <a:avLst/>
                    <a:gdLst>
                      <a:gd name="connsiteX0" fmla="*/ 354948 w 709896"/>
                      <a:gd name="connsiteY0" fmla="*/ 0 h 278600"/>
                      <a:gd name="connsiteX1" fmla="*/ 698489 w 709896"/>
                      <a:gd name="connsiteY1" fmla="*/ 223216 h 278600"/>
                      <a:gd name="connsiteX2" fmla="*/ 709896 w 709896"/>
                      <a:gd name="connsiteY2" fmla="*/ 278600 h 278600"/>
                      <a:gd name="connsiteX3" fmla="*/ 680119 w 709896"/>
                      <a:gd name="connsiteY3" fmla="*/ 276506 h 278600"/>
                      <a:gd name="connsiteX4" fmla="*/ 354948 w 709896"/>
                      <a:gd name="connsiteY4" fmla="*/ 269081 h 278600"/>
                      <a:gd name="connsiteX5" fmla="*/ 29778 w 709896"/>
                      <a:gd name="connsiteY5" fmla="*/ 276506 h 278600"/>
                      <a:gd name="connsiteX6" fmla="*/ 0 w 709896"/>
                      <a:gd name="connsiteY6" fmla="*/ 278600 h 278600"/>
                      <a:gd name="connsiteX7" fmla="*/ 11407 w 709896"/>
                      <a:gd name="connsiteY7" fmla="*/ 223216 h 278600"/>
                      <a:gd name="connsiteX8" fmla="*/ 354948 w 709896"/>
                      <a:gd name="connsiteY8" fmla="*/ 0 h 27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9896" h="278600">
                        <a:moveTo>
                          <a:pt x="354948" y="0"/>
                        </a:moveTo>
                        <a:cubicBezTo>
                          <a:pt x="509384" y="0"/>
                          <a:pt x="641889" y="92041"/>
                          <a:pt x="698489" y="223216"/>
                        </a:cubicBezTo>
                        <a:lnTo>
                          <a:pt x="709896" y="278600"/>
                        </a:lnTo>
                        <a:lnTo>
                          <a:pt x="680119" y="276506"/>
                        </a:lnTo>
                        <a:cubicBezTo>
                          <a:pt x="575086" y="271638"/>
                          <a:pt x="466335" y="269081"/>
                          <a:pt x="354948" y="269081"/>
                        </a:cubicBezTo>
                        <a:cubicBezTo>
                          <a:pt x="243561" y="269081"/>
                          <a:pt x="134811" y="271638"/>
                          <a:pt x="29778" y="276506"/>
                        </a:cubicBezTo>
                        <a:lnTo>
                          <a:pt x="0" y="278600"/>
                        </a:lnTo>
                        <a:lnTo>
                          <a:pt x="11407" y="223216"/>
                        </a:lnTo>
                        <a:cubicBezTo>
                          <a:pt x="68007" y="92041"/>
                          <a:pt x="200513" y="0"/>
                          <a:pt x="354948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B774B986-2B42-413A-A3E4-D84E0A199BFE}"/>
                      </a:ext>
                    </a:extLst>
                  </p:cNvPr>
                  <p:cNvSpPr/>
                  <p:nvPr/>
                </p:nvSpPr>
                <p:spPr>
                  <a:xfrm>
                    <a:off x="1233091" y="1338264"/>
                    <a:ext cx="527211" cy="67136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F77C2281-2702-453A-8F60-9B8BBA1B56B9}"/>
                </a:ext>
              </a:extLst>
            </p:cNvPr>
            <p:cNvSpPr/>
            <p:nvPr/>
          </p:nvSpPr>
          <p:spPr>
            <a:xfrm>
              <a:off x="5296828" y="309921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BF4EBEB-8842-4A07-9B4D-2A126FA02F66}"/>
                </a:ext>
              </a:extLst>
            </p:cNvPr>
            <p:cNvSpPr/>
            <p:nvPr/>
          </p:nvSpPr>
          <p:spPr>
            <a:xfrm>
              <a:off x="5609248" y="223815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A43D0E23-6E19-4B19-9D7B-27FAAAE439A2}"/>
              </a:ext>
            </a:extLst>
          </p:cNvPr>
          <p:cNvGrpSpPr/>
          <p:nvPr/>
        </p:nvGrpSpPr>
        <p:grpSpPr>
          <a:xfrm>
            <a:off x="6940824" y="1134748"/>
            <a:ext cx="2284448" cy="2327677"/>
            <a:chOff x="6940824" y="1134748"/>
            <a:chExt cx="2284448" cy="2327677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C9D75E63-2BD2-49BF-8A8E-6CE45B201175}"/>
                </a:ext>
              </a:extLst>
            </p:cNvPr>
            <p:cNvGrpSpPr/>
            <p:nvPr/>
          </p:nvGrpSpPr>
          <p:grpSpPr>
            <a:xfrm>
              <a:off x="6940824" y="1157762"/>
              <a:ext cx="2044162" cy="2304663"/>
              <a:chOff x="6940824" y="1157762"/>
              <a:chExt cx="2044162" cy="2304663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A52F0900-4E60-47B2-ACB5-37EDD0A50ABB}"/>
                  </a:ext>
                </a:extLst>
              </p:cNvPr>
              <p:cNvGrpSpPr/>
              <p:nvPr/>
            </p:nvGrpSpPr>
            <p:grpSpPr>
              <a:xfrm rot="1800000">
                <a:off x="7591567" y="2736930"/>
                <a:ext cx="335511" cy="725495"/>
                <a:chOff x="7911299" y="2847803"/>
                <a:chExt cx="335511" cy="725495"/>
              </a:xfrm>
            </p:grpSpPr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3EC46F68-9F02-4DC7-8BEA-B9899B5EE284}"/>
                    </a:ext>
                  </a:extLst>
                </p:cNvPr>
                <p:cNvSpPr/>
                <p:nvPr/>
              </p:nvSpPr>
              <p:spPr>
                <a:xfrm rot="10800000">
                  <a:off x="8038679" y="2847803"/>
                  <a:ext cx="208131" cy="626192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3AB9C1D-EF29-4B3A-8803-DAA2313E8C31}"/>
                    </a:ext>
                  </a:extLst>
                </p:cNvPr>
                <p:cNvSpPr/>
                <p:nvPr/>
              </p:nvSpPr>
              <p:spPr>
                <a:xfrm>
                  <a:off x="7911299" y="3410023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7D5312EF-EC99-4EF0-B925-EA20AC6534B2}"/>
                  </a:ext>
                </a:extLst>
              </p:cNvPr>
              <p:cNvSpPr/>
              <p:nvPr/>
            </p:nvSpPr>
            <p:spPr>
              <a:xfrm rot="11700000">
                <a:off x="7837293" y="2507963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 dirty="0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0502324E-8DEA-4F86-87CC-6DD992F48A93}"/>
                  </a:ext>
                </a:extLst>
              </p:cNvPr>
              <p:cNvGrpSpPr/>
              <p:nvPr/>
            </p:nvGrpSpPr>
            <p:grpSpPr>
              <a:xfrm rot="19800000">
                <a:off x="8312547" y="2417667"/>
                <a:ext cx="672439" cy="513369"/>
                <a:chOff x="5219002" y="2626778"/>
                <a:chExt cx="672439" cy="513369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6AACC4E-492F-47D3-95AB-E41C9B921500}"/>
                    </a:ext>
                  </a:extLst>
                </p:cNvPr>
                <p:cNvSpPr/>
                <p:nvPr/>
              </p:nvSpPr>
              <p:spPr>
                <a:xfrm rot="9000000">
                  <a:off x="5219002" y="2626778"/>
                  <a:ext cx="491989" cy="507204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80B2198-6F59-413E-9CCA-99C8C1D62CAA}"/>
                    </a:ext>
                  </a:extLst>
                </p:cNvPr>
                <p:cNvSpPr/>
                <p:nvPr/>
              </p:nvSpPr>
              <p:spPr>
                <a:xfrm rot="14400000">
                  <a:off x="5651612" y="2900317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3" name="台形 577">
                <a:extLst>
                  <a:ext uri="{FF2B5EF4-FFF2-40B4-BE49-F238E27FC236}">
                    <a16:creationId xmlns:a16="http://schemas.microsoft.com/office/drawing/2014/main" id="{A08D0253-EFAE-4A7D-9F3C-60242888295D}"/>
                  </a:ext>
                </a:extLst>
              </p:cNvPr>
              <p:cNvSpPr/>
              <p:nvPr/>
            </p:nvSpPr>
            <p:spPr>
              <a:xfrm rot="7200000">
                <a:off x="8043147" y="2391364"/>
                <a:ext cx="299403" cy="574545"/>
              </a:xfrm>
              <a:custGeom>
                <a:avLst/>
                <a:gdLst>
                  <a:gd name="connsiteX0" fmla="*/ 0 w 337980"/>
                  <a:gd name="connsiteY0" fmla="*/ 361174 h 361174"/>
                  <a:gd name="connsiteX1" fmla="*/ 38577 w 337980"/>
                  <a:gd name="connsiteY1" fmla="*/ 0 h 361174"/>
                  <a:gd name="connsiteX2" fmla="*/ 299403 w 337980"/>
                  <a:gd name="connsiteY2" fmla="*/ 0 h 361174"/>
                  <a:gd name="connsiteX3" fmla="*/ 337980 w 337980"/>
                  <a:gd name="connsiteY3" fmla="*/ 361174 h 361174"/>
                  <a:gd name="connsiteX4" fmla="*/ 0 w 337980"/>
                  <a:gd name="connsiteY4" fmla="*/ 361174 h 361174"/>
                  <a:gd name="connsiteX0" fmla="*/ 0 w 299403"/>
                  <a:gd name="connsiteY0" fmla="*/ 361174 h 574545"/>
                  <a:gd name="connsiteX1" fmla="*/ 38577 w 299403"/>
                  <a:gd name="connsiteY1" fmla="*/ 0 h 574545"/>
                  <a:gd name="connsiteX2" fmla="*/ 299403 w 299403"/>
                  <a:gd name="connsiteY2" fmla="*/ 0 h 574545"/>
                  <a:gd name="connsiteX3" fmla="*/ 266862 w 299403"/>
                  <a:gd name="connsiteY3" fmla="*/ 574545 h 574545"/>
                  <a:gd name="connsiteX4" fmla="*/ 0 w 299403"/>
                  <a:gd name="connsiteY4" fmla="*/ 361174 h 574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403" h="574545">
                    <a:moveTo>
                      <a:pt x="0" y="361174"/>
                    </a:moveTo>
                    <a:lnTo>
                      <a:pt x="38577" y="0"/>
                    </a:lnTo>
                    <a:lnTo>
                      <a:pt x="299403" y="0"/>
                    </a:lnTo>
                    <a:lnTo>
                      <a:pt x="266862" y="574545"/>
                    </a:lnTo>
                    <a:lnTo>
                      <a:pt x="0" y="361174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99559651-7EB0-4BC4-8602-5AFCD8590A34}"/>
                  </a:ext>
                </a:extLst>
              </p:cNvPr>
              <p:cNvGrpSpPr/>
              <p:nvPr/>
            </p:nvGrpSpPr>
            <p:grpSpPr>
              <a:xfrm rot="13500000">
                <a:off x="7877782" y="1856452"/>
                <a:ext cx="589277" cy="592638"/>
                <a:chOff x="1252811" y="2006065"/>
                <a:chExt cx="589277" cy="592638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34BA137-729B-4FCE-A62A-5A54952F601E}"/>
                    </a:ext>
                  </a:extLst>
                </p:cNvPr>
                <p:cNvSpPr/>
                <p:nvPr/>
              </p:nvSpPr>
              <p:spPr>
                <a:xfrm rot="1800000">
                  <a:off x="1252811" y="2246888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B81439B5-B260-47D1-BD6C-5ED489F7C7FF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884F5C75-96AD-49F9-B607-BAC3156D9876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5" name="台形 144">
                <a:extLst>
                  <a:ext uri="{FF2B5EF4-FFF2-40B4-BE49-F238E27FC236}">
                    <a16:creationId xmlns:a16="http://schemas.microsoft.com/office/drawing/2014/main" id="{1885A3F7-9F76-437E-A26A-19CB6CBA10EA}"/>
                  </a:ext>
                </a:extLst>
              </p:cNvPr>
              <p:cNvSpPr/>
              <p:nvPr/>
            </p:nvSpPr>
            <p:spPr>
              <a:xfrm rot="19800000">
                <a:off x="7641551" y="1882695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417">
                <a:extLst>
                  <a:ext uri="{FF2B5EF4-FFF2-40B4-BE49-F238E27FC236}">
                    <a16:creationId xmlns:a16="http://schemas.microsoft.com/office/drawing/2014/main" id="{E78CD697-2CF6-4796-803A-CC95A427D524}"/>
                  </a:ext>
                </a:extLst>
              </p:cNvPr>
              <p:cNvSpPr/>
              <p:nvPr/>
            </p:nvSpPr>
            <p:spPr>
              <a:xfrm rot="19800000">
                <a:off x="7718070" y="1950762"/>
                <a:ext cx="402102" cy="767209"/>
              </a:xfrm>
              <a:custGeom>
                <a:avLst/>
                <a:gdLst>
                  <a:gd name="connsiteX0" fmla="*/ 160756 w 401509"/>
                  <a:gd name="connsiteY0" fmla="*/ 0 h 767209"/>
                  <a:gd name="connsiteX1" fmla="*/ 240753 w 401509"/>
                  <a:gd name="connsiteY1" fmla="*/ 0 h 767209"/>
                  <a:gd name="connsiteX2" fmla="*/ 401509 w 401509"/>
                  <a:gd name="connsiteY2" fmla="*/ 160756 h 767209"/>
                  <a:gd name="connsiteX3" fmla="*/ 401509 w 401509"/>
                  <a:gd name="connsiteY3" fmla="*/ 767209 h 767209"/>
                  <a:gd name="connsiteX4" fmla="*/ 401509 w 401509"/>
                  <a:gd name="connsiteY4" fmla="*/ 767209 h 767209"/>
                  <a:gd name="connsiteX5" fmla="*/ 0 w 401509"/>
                  <a:gd name="connsiteY5" fmla="*/ 767209 h 767209"/>
                  <a:gd name="connsiteX6" fmla="*/ 0 w 401509"/>
                  <a:gd name="connsiteY6" fmla="*/ 767209 h 767209"/>
                  <a:gd name="connsiteX7" fmla="*/ 0 w 401509"/>
                  <a:gd name="connsiteY7" fmla="*/ 160756 h 767209"/>
                  <a:gd name="connsiteX8" fmla="*/ 160756 w 401509"/>
                  <a:gd name="connsiteY8" fmla="*/ 0 h 767209"/>
                  <a:gd name="connsiteX0" fmla="*/ 161349 w 402102"/>
                  <a:gd name="connsiteY0" fmla="*/ 0 h 767209"/>
                  <a:gd name="connsiteX1" fmla="*/ 241346 w 402102"/>
                  <a:gd name="connsiteY1" fmla="*/ 0 h 767209"/>
                  <a:gd name="connsiteX2" fmla="*/ 402102 w 402102"/>
                  <a:gd name="connsiteY2" fmla="*/ 160756 h 767209"/>
                  <a:gd name="connsiteX3" fmla="*/ 402102 w 402102"/>
                  <a:gd name="connsiteY3" fmla="*/ 767209 h 767209"/>
                  <a:gd name="connsiteX4" fmla="*/ 402102 w 402102"/>
                  <a:gd name="connsiteY4" fmla="*/ 767209 h 767209"/>
                  <a:gd name="connsiteX5" fmla="*/ 593 w 402102"/>
                  <a:gd name="connsiteY5" fmla="*/ 767209 h 767209"/>
                  <a:gd name="connsiteX6" fmla="*/ 0 w 402102"/>
                  <a:gd name="connsiteY6" fmla="*/ 634884 h 767209"/>
                  <a:gd name="connsiteX7" fmla="*/ 593 w 402102"/>
                  <a:gd name="connsiteY7" fmla="*/ 160756 h 767209"/>
                  <a:gd name="connsiteX8" fmla="*/ 161349 w 402102"/>
                  <a:gd name="connsiteY8" fmla="*/ 0 h 767209"/>
                  <a:gd name="connsiteX0" fmla="*/ 161349 w 402102"/>
                  <a:gd name="connsiteY0" fmla="*/ 0 h 767209"/>
                  <a:gd name="connsiteX1" fmla="*/ 241346 w 402102"/>
                  <a:gd name="connsiteY1" fmla="*/ 0 h 767209"/>
                  <a:gd name="connsiteX2" fmla="*/ 402102 w 402102"/>
                  <a:gd name="connsiteY2" fmla="*/ 160756 h 767209"/>
                  <a:gd name="connsiteX3" fmla="*/ 402102 w 402102"/>
                  <a:gd name="connsiteY3" fmla="*/ 767209 h 767209"/>
                  <a:gd name="connsiteX4" fmla="*/ 402102 w 402102"/>
                  <a:gd name="connsiteY4" fmla="*/ 767209 h 767209"/>
                  <a:gd name="connsiteX5" fmla="*/ 0 w 402102"/>
                  <a:gd name="connsiteY5" fmla="*/ 634884 h 767209"/>
                  <a:gd name="connsiteX6" fmla="*/ 593 w 402102"/>
                  <a:gd name="connsiteY6" fmla="*/ 160756 h 767209"/>
                  <a:gd name="connsiteX7" fmla="*/ 161349 w 402102"/>
                  <a:gd name="connsiteY7" fmla="*/ 0 h 767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2102" h="767209">
                    <a:moveTo>
                      <a:pt x="161349" y="0"/>
                    </a:moveTo>
                    <a:lnTo>
                      <a:pt x="241346" y="0"/>
                    </a:lnTo>
                    <a:cubicBezTo>
                      <a:pt x="330129" y="0"/>
                      <a:pt x="402102" y="71973"/>
                      <a:pt x="402102" y="160756"/>
                    </a:cubicBezTo>
                    <a:lnTo>
                      <a:pt x="402102" y="767209"/>
                    </a:lnTo>
                    <a:lnTo>
                      <a:pt x="402102" y="767209"/>
                    </a:lnTo>
                    <a:lnTo>
                      <a:pt x="0" y="634884"/>
                    </a:lnTo>
                    <a:cubicBezTo>
                      <a:pt x="0" y="432733"/>
                      <a:pt x="593" y="362907"/>
                      <a:pt x="593" y="160756"/>
                    </a:cubicBezTo>
                    <a:cubicBezTo>
                      <a:pt x="593" y="71973"/>
                      <a:pt x="72566" y="0"/>
                      <a:pt x="16134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5567CFD0-1668-4A9C-9F19-60E6F8811F62}"/>
                  </a:ext>
                </a:extLst>
              </p:cNvPr>
              <p:cNvGrpSpPr/>
              <p:nvPr/>
            </p:nvGrpSpPr>
            <p:grpSpPr>
              <a:xfrm rot="1800000">
                <a:off x="7177962" y="1913950"/>
                <a:ext cx="604780" cy="593942"/>
                <a:chOff x="1237308" y="2006065"/>
                <a:chExt cx="604780" cy="59394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3E969AD-5575-4891-BE7F-934647AB8AF1}"/>
                    </a:ext>
                  </a:extLst>
                </p:cNvPr>
                <p:cNvSpPr/>
                <p:nvPr/>
              </p:nvSpPr>
              <p:spPr>
                <a:xfrm rot="1800000">
                  <a:off x="1237308" y="2248192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499B586C-9A7D-4554-98BC-D785C3D6EBEE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89E715D0-6A03-4B3A-B715-71464AC57D4F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DBE8DC1-6F90-4916-819E-44905FACEF0C}"/>
                  </a:ext>
                </a:extLst>
              </p:cNvPr>
              <p:cNvGrpSpPr/>
              <p:nvPr/>
            </p:nvGrpSpPr>
            <p:grpSpPr>
              <a:xfrm>
                <a:off x="7077078" y="1260561"/>
                <a:ext cx="774081" cy="789136"/>
                <a:chOff x="4369662" y="1125636"/>
                <a:chExt cx="774081" cy="789136"/>
              </a:xfrm>
            </p:grpSpPr>
            <p:sp>
              <p:nvSpPr>
                <p:cNvPr id="153" name="楕円 95">
                  <a:extLst>
                    <a:ext uri="{FF2B5EF4-FFF2-40B4-BE49-F238E27FC236}">
                      <a16:creationId xmlns:a16="http://schemas.microsoft.com/office/drawing/2014/main" id="{7E393B05-1650-47D5-B1F3-D89A14122C4B}"/>
                    </a:ext>
                  </a:extLst>
                </p:cNvPr>
                <p:cNvSpPr/>
                <p:nvPr/>
              </p:nvSpPr>
              <p:spPr>
                <a:xfrm rot="20700000">
                  <a:off x="4369662" y="1618297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B9AD0ED-C586-4EDE-AF71-D1E610991E53}"/>
                    </a:ext>
                  </a:extLst>
                </p:cNvPr>
                <p:cNvSpPr/>
                <p:nvPr/>
              </p:nvSpPr>
              <p:spPr>
                <a:xfrm rot="20700000">
                  <a:off x="4422513" y="1150134"/>
                  <a:ext cx="721230" cy="764638"/>
                </a:xfrm>
                <a:custGeom>
                  <a:avLst/>
                  <a:gdLst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70467 w 721230"/>
                    <a:gd name="connsiteY5" fmla="*/ 625844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43482 w 721230"/>
                    <a:gd name="connsiteY5" fmla="*/ 616148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96264 w 721230"/>
                    <a:gd name="connsiteY5" fmla="*/ 603172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96264 w 721230"/>
                    <a:gd name="connsiteY5" fmla="*/ 603172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211869 w 721230"/>
                    <a:gd name="connsiteY5" fmla="*/ 636936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233968 w 721230"/>
                    <a:gd name="connsiteY5" fmla="*/ 628065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1230" h="764638">
                      <a:moveTo>
                        <a:pt x="433291" y="7767"/>
                      </a:moveTo>
                      <a:cubicBezTo>
                        <a:pt x="597618" y="43417"/>
                        <a:pt x="721230" y="197564"/>
                        <a:pt x="721230" y="382319"/>
                      </a:cubicBezTo>
                      <a:cubicBezTo>
                        <a:pt x="721230" y="593468"/>
                        <a:pt x="559777" y="764638"/>
                        <a:pt x="360615" y="764638"/>
                      </a:cubicBezTo>
                      <a:cubicBezTo>
                        <a:pt x="285929" y="764638"/>
                        <a:pt x="216546" y="740567"/>
                        <a:pt x="158992" y="699344"/>
                      </a:cubicBezTo>
                      <a:lnTo>
                        <a:pt x="125907" y="670404"/>
                      </a:lnTo>
                      <a:cubicBezTo>
                        <a:pt x="149359" y="647993"/>
                        <a:pt x="274193" y="653593"/>
                        <a:pt x="233968" y="628065"/>
                      </a:cubicBezTo>
                      <a:cubicBezTo>
                        <a:pt x="193743" y="602537"/>
                        <a:pt x="97986" y="581852"/>
                        <a:pt x="48847" y="571192"/>
                      </a:cubicBezTo>
                      <a:lnTo>
                        <a:pt x="28339" y="531135"/>
                      </a:lnTo>
                      <a:cubicBezTo>
                        <a:pt x="10091" y="485395"/>
                        <a:pt x="0" y="435106"/>
                        <a:pt x="0" y="382319"/>
                      </a:cubicBezTo>
                      <a:cubicBezTo>
                        <a:pt x="0" y="171170"/>
                        <a:pt x="161453" y="0"/>
                        <a:pt x="360615" y="0"/>
                      </a:cubicBezTo>
                      <a:cubicBezTo>
                        <a:pt x="385510" y="0"/>
                        <a:pt x="409816" y="2675"/>
                        <a:pt x="433291" y="776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939CF3D2-836B-4616-9CA1-12B498991A94}"/>
                    </a:ext>
                  </a:extLst>
                </p:cNvPr>
                <p:cNvSpPr/>
                <p:nvPr/>
              </p:nvSpPr>
              <p:spPr>
                <a:xfrm rot="3600000">
                  <a:off x="4461097" y="1424091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23957E1-95E9-415D-B220-84D035C9097A}"/>
                    </a:ext>
                  </a:extLst>
                </p:cNvPr>
                <p:cNvSpPr/>
                <p:nvPr/>
              </p:nvSpPr>
              <p:spPr>
                <a:xfrm rot="20700000">
                  <a:off x="4434910" y="1125636"/>
                  <a:ext cx="696215" cy="567902"/>
                </a:xfrm>
                <a:custGeom>
                  <a:avLst/>
                  <a:gdLst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656934 w 696215"/>
                    <a:gd name="connsiteY4" fmla="*/ 495300 h 567902"/>
                    <a:gd name="connsiteX5" fmla="*/ 444584 w 696215"/>
                    <a:gd name="connsiteY5" fmla="*/ 564068 h 567902"/>
                    <a:gd name="connsiteX6" fmla="*/ 440604 w 696215"/>
                    <a:gd name="connsiteY6" fmla="*/ 567902 h 567902"/>
                    <a:gd name="connsiteX7" fmla="*/ 433705 w 696215"/>
                    <a:gd name="connsiteY7" fmla="*/ 495341 h 567902"/>
                    <a:gd name="connsiteX8" fmla="*/ 250669 w 696215"/>
                    <a:gd name="connsiteY8" fmla="*/ 227180 h 567902"/>
                    <a:gd name="connsiteX9" fmla="*/ 229536 w 696215"/>
                    <a:gd name="connsiteY9" fmla="*/ 216728 h 567902"/>
                    <a:gd name="connsiteX10" fmla="*/ 242546 w 696215"/>
                    <a:gd name="connsiteY10" fmla="*/ 187889 h 567902"/>
                    <a:gd name="connsiteX11" fmla="*/ 197212 w 696215"/>
                    <a:gd name="connsiteY11" fmla="*/ 200740 h 567902"/>
                    <a:gd name="connsiteX12" fmla="*/ 192209 w 696215"/>
                    <a:gd name="connsiteY12" fmla="*/ 198265 h 567902"/>
                    <a:gd name="connsiteX13" fmla="*/ 128852 w 696215"/>
                    <a:gd name="connsiteY13" fmla="*/ 180121 h 567902"/>
                    <a:gd name="connsiteX14" fmla="*/ 123025 w 696215"/>
                    <a:gd name="connsiteY14" fmla="*/ 179576 h 567902"/>
                    <a:gd name="connsiteX15" fmla="*/ 135389 w 696215"/>
                    <a:gd name="connsiteY15" fmla="*/ 152170 h 567902"/>
                    <a:gd name="connsiteX16" fmla="*/ 89105 w 696215"/>
                    <a:gd name="connsiteY16" fmla="*/ 165291 h 567902"/>
                    <a:gd name="connsiteX17" fmla="*/ 78422 w 696215"/>
                    <a:gd name="connsiteY17" fmla="*/ 175404 h 567902"/>
                    <a:gd name="connsiteX18" fmla="*/ 61621 w 696215"/>
                    <a:gd name="connsiteY18" fmla="*/ 173832 h 567902"/>
                    <a:gd name="connsiteX19" fmla="*/ 0 w 696215"/>
                    <a:gd name="connsiteY19" fmla="*/ 180418 h 567902"/>
                    <a:gd name="connsiteX20" fmla="*/ 1479 w 696215"/>
                    <a:gd name="connsiteY20" fmla="*/ 177529 h 567902"/>
                    <a:gd name="connsiteX21" fmla="*/ 316415 w 696215"/>
                    <a:gd name="connsiteY21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4584 w 696215"/>
                    <a:gd name="connsiteY4" fmla="*/ 564068 h 567902"/>
                    <a:gd name="connsiteX5" fmla="*/ 440604 w 696215"/>
                    <a:gd name="connsiteY5" fmla="*/ 567902 h 567902"/>
                    <a:gd name="connsiteX6" fmla="*/ 433705 w 696215"/>
                    <a:gd name="connsiteY6" fmla="*/ 495341 h 567902"/>
                    <a:gd name="connsiteX7" fmla="*/ 250669 w 696215"/>
                    <a:gd name="connsiteY7" fmla="*/ 227180 h 567902"/>
                    <a:gd name="connsiteX8" fmla="*/ 229536 w 696215"/>
                    <a:gd name="connsiteY8" fmla="*/ 216728 h 567902"/>
                    <a:gd name="connsiteX9" fmla="*/ 242546 w 696215"/>
                    <a:gd name="connsiteY9" fmla="*/ 187889 h 567902"/>
                    <a:gd name="connsiteX10" fmla="*/ 197212 w 696215"/>
                    <a:gd name="connsiteY10" fmla="*/ 200740 h 567902"/>
                    <a:gd name="connsiteX11" fmla="*/ 192209 w 696215"/>
                    <a:gd name="connsiteY11" fmla="*/ 198265 h 567902"/>
                    <a:gd name="connsiteX12" fmla="*/ 128852 w 696215"/>
                    <a:gd name="connsiteY12" fmla="*/ 180121 h 567902"/>
                    <a:gd name="connsiteX13" fmla="*/ 123025 w 696215"/>
                    <a:gd name="connsiteY13" fmla="*/ 179576 h 567902"/>
                    <a:gd name="connsiteX14" fmla="*/ 135389 w 696215"/>
                    <a:gd name="connsiteY14" fmla="*/ 152170 h 567902"/>
                    <a:gd name="connsiteX15" fmla="*/ 89105 w 696215"/>
                    <a:gd name="connsiteY15" fmla="*/ 165291 h 567902"/>
                    <a:gd name="connsiteX16" fmla="*/ 78422 w 696215"/>
                    <a:gd name="connsiteY16" fmla="*/ 175404 h 567902"/>
                    <a:gd name="connsiteX17" fmla="*/ 61621 w 696215"/>
                    <a:gd name="connsiteY17" fmla="*/ 173832 h 567902"/>
                    <a:gd name="connsiteX18" fmla="*/ 0 w 696215"/>
                    <a:gd name="connsiteY18" fmla="*/ 180418 h 567902"/>
                    <a:gd name="connsiteX19" fmla="*/ 1479 w 696215"/>
                    <a:gd name="connsiteY19" fmla="*/ 177529 h 567902"/>
                    <a:gd name="connsiteX20" fmla="*/ 316415 w 696215"/>
                    <a:gd name="connsiteY20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92209 w 696215"/>
                    <a:gd name="connsiteY10" fmla="*/ 198265 h 567902"/>
                    <a:gd name="connsiteX11" fmla="*/ 128852 w 696215"/>
                    <a:gd name="connsiteY11" fmla="*/ 180121 h 567902"/>
                    <a:gd name="connsiteX12" fmla="*/ 123025 w 696215"/>
                    <a:gd name="connsiteY12" fmla="*/ 179576 h 567902"/>
                    <a:gd name="connsiteX13" fmla="*/ 135389 w 696215"/>
                    <a:gd name="connsiteY13" fmla="*/ 152170 h 567902"/>
                    <a:gd name="connsiteX14" fmla="*/ 89105 w 696215"/>
                    <a:gd name="connsiteY14" fmla="*/ 165291 h 567902"/>
                    <a:gd name="connsiteX15" fmla="*/ 78422 w 696215"/>
                    <a:gd name="connsiteY15" fmla="*/ 175404 h 567902"/>
                    <a:gd name="connsiteX16" fmla="*/ 61621 w 696215"/>
                    <a:gd name="connsiteY16" fmla="*/ 173832 h 567902"/>
                    <a:gd name="connsiteX17" fmla="*/ 0 w 696215"/>
                    <a:gd name="connsiteY17" fmla="*/ 180418 h 567902"/>
                    <a:gd name="connsiteX18" fmla="*/ 1479 w 696215"/>
                    <a:gd name="connsiteY18" fmla="*/ 177529 h 567902"/>
                    <a:gd name="connsiteX19" fmla="*/ 316415 w 696215"/>
                    <a:gd name="connsiteY19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28852 w 696215"/>
                    <a:gd name="connsiteY10" fmla="*/ 180121 h 567902"/>
                    <a:gd name="connsiteX11" fmla="*/ 123025 w 696215"/>
                    <a:gd name="connsiteY11" fmla="*/ 179576 h 567902"/>
                    <a:gd name="connsiteX12" fmla="*/ 135389 w 696215"/>
                    <a:gd name="connsiteY12" fmla="*/ 152170 h 567902"/>
                    <a:gd name="connsiteX13" fmla="*/ 89105 w 696215"/>
                    <a:gd name="connsiteY13" fmla="*/ 165291 h 567902"/>
                    <a:gd name="connsiteX14" fmla="*/ 78422 w 696215"/>
                    <a:gd name="connsiteY14" fmla="*/ 175404 h 567902"/>
                    <a:gd name="connsiteX15" fmla="*/ 61621 w 696215"/>
                    <a:gd name="connsiteY15" fmla="*/ 173832 h 567902"/>
                    <a:gd name="connsiteX16" fmla="*/ 0 w 696215"/>
                    <a:gd name="connsiteY16" fmla="*/ 180418 h 567902"/>
                    <a:gd name="connsiteX17" fmla="*/ 1479 w 696215"/>
                    <a:gd name="connsiteY17" fmla="*/ 177529 h 567902"/>
                    <a:gd name="connsiteX18" fmla="*/ 316415 w 696215"/>
                    <a:gd name="connsiteY18" fmla="*/ 0 h 567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96215" h="567902">
                      <a:moveTo>
                        <a:pt x="316415" y="0"/>
                      </a:moveTo>
                      <a:cubicBezTo>
                        <a:pt x="526173" y="0"/>
                        <a:pt x="696215" y="180277"/>
                        <a:pt x="696215" y="402659"/>
                      </a:cubicBezTo>
                      <a:cubicBezTo>
                        <a:pt x="696215" y="430457"/>
                        <a:pt x="693558" y="457597"/>
                        <a:pt x="688499" y="483809"/>
                      </a:cubicBezTo>
                      <a:lnTo>
                        <a:pt x="684279" y="498223"/>
                      </a:lnTo>
                      <a:lnTo>
                        <a:pt x="440604" y="567902"/>
                      </a:lnTo>
                      <a:lnTo>
                        <a:pt x="433705" y="495341"/>
                      </a:lnTo>
                      <a:cubicBezTo>
                        <a:pt x="411571" y="380664"/>
                        <a:pt x="343454" y="283743"/>
                        <a:pt x="250669" y="227180"/>
                      </a:cubicBezTo>
                      <a:lnTo>
                        <a:pt x="229536" y="216728"/>
                      </a:lnTo>
                      <a:lnTo>
                        <a:pt x="242546" y="187889"/>
                      </a:lnTo>
                      <a:lnTo>
                        <a:pt x="197212" y="200740"/>
                      </a:lnTo>
                      <a:lnTo>
                        <a:pt x="128852" y="180121"/>
                      </a:lnTo>
                      <a:lnTo>
                        <a:pt x="123025" y="179576"/>
                      </a:lnTo>
                      <a:lnTo>
                        <a:pt x="135389" y="152170"/>
                      </a:lnTo>
                      <a:cubicBezTo>
                        <a:pt x="118971" y="152170"/>
                        <a:pt x="103331" y="156842"/>
                        <a:pt x="89105" y="165291"/>
                      </a:cubicBezTo>
                      <a:lnTo>
                        <a:pt x="78422" y="175404"/>
                      </a:lnTo>
                      <a:lnTo>
                        <a:pt x="61621" y="173832"/>
                      </a:lnTo>
                      <a:lnTo>
                        <a:pt x="0" y="180418"/>
                      </a:lnTo>
                      <a:lnTo>
                        <a:pt x="1479" y="177529"/>
                      </a:lnTo>
                      <a:cubicBezTo>
                        <a:pt x="69732" y="70421"/>
                        <a:pt x="185316" y="0"/>
                        <a:pt x="31641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17BB4B36-731C-45A0-8A64-C56D4F8B3F60}"/>
                    </a:ext>
                  </a:extLst>
                </p:cNvPr>
                <p:cNvSpPr/>
                <p:nvPr/>
              </p:nvSpPr>
              <p:spPr>
                <a:xfrm rot="20700000">
                  <a:off x="4763856" y="1375479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CBB2D364-724D-465D-8750-324D9384DDC9}"/>
                    </a:ext>
                  </a:extLst>
                </p:cNvPr>
                <p:cNvSpPr/>
                <p:nvPr/>
              </p:nvSpPr>
              <p:spPr>
                <a:xfrm rot="20700000">
                  <a:off x="4780779" y="1419562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807F683F-4931-43B8-A87F-AA8126A82388}"/>
                    </a:ext>
                  </a:extLst>
                </p:cNvPr>
                <p:cNvSpPr/>
                <p:nvPr/>
              </p:nvSpPr>
              <p:spPr>
                <a:xfrm rot="19800000" flipH="1">
                  <a:off x="4706925" y="1364522"/>
                  <a:ext cx="118907" cy="166959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  <a:gd name="connsiteX0" fmla="*/ 217671 w 349252"/>
                    <a:gd name="connsiteY0" fmla="*/ 17582 h 349252"/>
                    <a:gd name="connsiteX1" fmla="*/ 230191 w 349252"/>
                    <a:gd name="connsiteY1" fmla="*/ 92725 h 349252"/>
                    <a:gd name="connsiteX2" fmla="*/ 349252 w 349252"/>
                    <a:gd name="connsiteY2" fmla="*/ 349252 h 349252"/>
                    <a:gd name="connsiteX3" fmla="*/ 0 w 349252"/>
                    <a:gd name="connsiteY3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89FB23D-0EE8-48DD-8F3B-4FED3559C1CD}"/>
                  </a:ext>
                </a:extLst>
              </p:cNvPr>
              <p:cNvSpPr/>
              <p:nvPr/>
            </p:nvSpPr>
            <p:spPr>
              <a:xfrm rot="14400000">
                <a:off x="7168919" y="1679335"/>
                <a:ext cx="134967" cy="126177"/>
              </a:xfrm>
              <a:custGeom>
                <a:avLst/>
                <a:gdLst>
                  <a:gd name="connsiteX0" fmla="*/ 246364 w 246364"/>
                  <a:gd name="connsiteY0" fmla="*/ 159543 h 159543"/>
                  <a:gd name="connsiteX1" fmla="*/ 186965 w 246364"/>
                  <a:gd name="connsiteY1" fmla="*/ 159543 h 159543"/>
                  <a:gd name="connsiteX2" fmla="*/ 123182 w 246364"/>
                  <a:gd name="connsiteY2" fmla="*/ 49573 h 159543"/>
                  <a:gd name="connsiteX3" fmla="*/ 59400 w 246364"/>
                  <a:gd name="connsiteY3" fmla="*/ 159543 h 159543"/>
                  <a:gd name="connsiteX4" fmla="*/ 0 w 246364"/>
                  <a:gd name="connsiteY4" fmla="*/ 159543 h 159543"/>
                  <a:gd name="connsiteX5" fmla="*/ 92535 w 246364"/>
                  <a:gd name="connsiteY5" fmla="*/ 0 h 159543"/>
                  <a:gd name="connsiteX6" fmla="*/ 153829 w 246364"/>
                  <a:gd name="connsiteY6" fmla="*/ 0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64" h="159543">
                    <a:moveTo>
                      <a:pt x="246364" y="159543"/>
                    </a:moveTo>
                    <a:lnTo>
                      <a:pt x="186965" y="159543"/>
                    </a:lnTo>
                    <a:lnTo>
                      <a:pt x="123182" y="49573"/>
                    </a:lnTo>
                    <a:lnTo>
                      <a:pt x="59400" y="159543"/>
                    </a:lnTo>
                    <a:lnTo>
                      <a:pt x="0" y="159543"/>
                    </a:lnTo>
                    <a:lnTo>
                      <a:pt x="92535" y="0"/>
                    </a:lnTo>
                    <a:lnTo>
                      <a:pt x="153829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393428E8-0C96-4CD7-B47C-1399B8592082}"/>
                  </a:ext>
                </a:extLst>
              </p:cNvPr>
              <p:cNvGrpSpPr/>
              <p:nvPr/>
            </p:nvGrpSpPr>
            <p:grpSpPr>
              <a:xfrm rot="900000">
                <a:off x="6940824" y="1157762"/>
                <a:ext cx="884629" cy="402502"/>
                <a:chOff x="6886033" y="1214257"/>
                <a:chExt cx="884629" cy="402502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8EA1469-5154-4EE9-B970-4291EF20AB6D}"/>
                    </a:ext>
                  </a:extLst>
                </p:cNvPr>
                <p:cNvSpPr/>
                <p:nvPr/>
              </p:nvSpPr>
              <p:spPr>
                <a:xfrm rot="20700000">
                  <a:off x="7060847" y="1214257"/>
                  <a:ext cx="709815" cy="299610"/>
                </a:xfrm>
                <a:custGeom>
                  <a:avLst/>
                  <a:gdLst>
                    <a:gd name="connsiteX0" fmla="*/ 354948 w 709896"/>
                    <a:gd name="connsiteY0" fmla="*/ 0 h 278600"/>
                    <a:gd name="connsiteX1" fmla="*/ 698489 w 709896"/>
                    <a:gd name="connsiteY1" fmla="*/ 223216 h 278600"/>
                    <a:gd name="connsiteX2" fmla="*/ 709896 w 709896"/>
                    <a:gd name="connsiteY2" fmla="*/ 278600 h 278600"/>
                    <a:gd name="connsiteX3" fmla="*/ 680119 w 709896"/>
                    <a:gd name="connsiteY3" fmla="*/ 276506 h 278600"/>
                    <a:gd name="connsiteX4" fmla="*/ 354948 w 709896"/>
                    <a:gd name="connsiteY4" fmla="*/ 269081 h 278600"/>
                    <a:gd name="connsiteX5" fmla="*/ 29778 w 709896"/>
                    <a:gd name="connsiteY5" fmla="*/ 276506 h 278600"/>
                    <a:gd name="connsiteX6" fmla="*/ 0 w 709896"/>
                    <a:gd name="connsiteY6" fmla="*/ 278600 h 278600"/>
                    <a:gd name="connsiteX7" fmla="*/ 11407 w 709896"/>
                    <a:gd name="connsiteY7" fmla="*/ 223216 h 278600"/>
                    <a:gd name="connsiteX8" fmla="*/ 354948 w 709896"/>
                    <a:gd name="connsiteY8" fmla="*/ 0 h 27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896" h="278600">
                      <a:moveTo>
                        <a:pt x="354948" y="0"/>
                      </a:moveTo>
                      <a:cubicBezTo>
                        <a:pt x="509384" y="0"/>
                        <a:pt x="641889" y="92041"/>
                        <a:pt x="698489" y="223216"/>
                      </a:cubicBezTo>
                      <a:lnTo>
                        <a:pt x="709896" y="278600"/>
                      </a:lnTo>
                      <a:lnTo>
                        <a:pt x="680119" y="276506"/>
                      </a:lnTo>
                      <a:cubicBezTo>
                        <a:pt x="575086" y="271638"/>
                        <a:pt x="466335" y="269081"/>
                        <a:pt x="354948" y="269081"/>
                      </a:cubicBezTo>
                      <a:cubicBezTo>
                        <a:pt x="243561" y="269081"/>
                        <a:pt x="134811" y="271638"/>
                        <a:pt x="29778" y="276506"/>
                      </a:cubicBezTo>
                      <a:lnTo>
                        <a:pt x="0" y="278600"/>
                      </a:lnTo>
                      <a:lnTo>
                        <a:pt x="11407" y="223216"/>
                      </a:lnTo>
                      <a:cubicBezTo>
                        <a:pt x="68007" y="92041"/>
                        <a:pt x="200513" y="0"/>
                        <a:pt x="35494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445">
                  <a:extLst>
                    <a:ext uri="{FF2B5EF4-FFF2-40B4-BE49-F238E27FC236}">
                      <a16:creationId xmlns:a16="http://schemas.microsoft.com/office/drawing/2014/main" id="{CE696919-70A1-4D92-BB04-35EEAF93F652}"/>
                    </a:ext>
                  </a:extLst>
                </p:cNvPr>
                <p:cNvSpPr/>
                <p:nvPr/>
              </p:nvSpPr>
              <p:spPr>
                <a:xfrm rot="20700000">
                  <a:off x="6886033" y="1507566"/>
                  <a:ext cx="554485" cy="109193"/>
                </a:xfrm>
                <a:custGeom>
                  <a:avLst/>
                  <a:gdLst>
                    <a:gd name="connsiteX0" fmla="*/ 0 w 551134"/>
                    <a:gd name="connsiteY0" fmla="*/ 36100 h 72199"/>
                    <a:gd name="connsiteX1" fmla="*/ 275567 w 551134"/>
                    <a:gd name="connsiteY1" fmla="*/ 0 h 72199"/>
                    <a:gd name="connsiteX2" fmla="*/ 551134 w 551134"/>
                    <a:gd name="connsiteY2" fmla="*/ 36100 h 72199"/>
                    <a:gd name="connsiteX3" fmla="*/ 275567 w 551134"/>
                    <a:gd name="connsiteY3" fmla="*/ 72200 h 72199"/>
                    <a:gd name="connsiteX4" fmla="*/ 0 w 551134"/>
                    <a:gd name="connsiteY4" fmla="*/ 36100 h 72199"/>
                    <a:gd name="connsiteX0" fmla="*/ 0 w 553515"/>
                    <a:gd name="connsiteY0" fmla="*/ 5981 h 106300"/>
                    <a:gd name="connsiteX1" fmla="*/ 277948 w 553515"/>
                    <a:gd name="connsiteY1" fmla="*/ 31793 h 106300"/>
                    <a:gd name="connsiteX2" fmla="*/ 553515 w 553515"/>
                    <a:gd name="connsiteY2" fmla="*/ 67893 h 106300"/>
                    <a:gd name="connsiteX3" fmla="*/ 277948 w 553515"/>
                    <a:gd name="connsiteY3" fmla="*/ 103993 h 106300"/>
                    <a:gd name="connsiteX4" fmla="*/ 0 w 553515"/>
                    <a:gd name="connsiteY4" fmla="*/ 5981 h 106300"/>
                    <a:gd name="connsiteX0" fmla="*/ 970 w 554485"/>
                    <a:gd name="connsiteY0" fmla="*/ 8874 h 109193"/>
                    <a:gd name="connsiteX1" fmla="*/ 278918 w 554485"/>
                    <a:gd name="connsiteY1" fmla="*/ 34686 h 109193"/>
                    <a:gd name="connsiteX2" fmla="*/ 554485 w 554485"/>
                    <a:gd name="connsiteY2" fmla="*/ 70786 h 109193"/>
                    <a:gd name="connsiteX3" fmla="*/ 278918 w 554485"/>
                    <a:gd name="connsiteY3" fmla="*/ 106886 h 109193"/>
                    <a:gd name="connsiteX4" fmla="*/ 970 w 554485"/>
                    <a:gd name="connsiteY4" fmla="*/ 8874 h 109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4485" h="109193">
                      <a:moveTo>
                        <a:pt x="970" y="8874"/>
                      </a:moveTo>
                      <a:cubicBezTo>
                        <a:pt x="17639" y="-18206"/>
                        <a:pt x="186665" y="24367"/>
                        <a:pt x="278918" y="34686"/>
                      </a:cubicBezTo>
                      <a:cubicBezTo>
                        <a:pt x="371171" y="45005"/>
                        <a:pt x="554485" y="50849"/>
                        <a:pt x="554485" y="70786"/>
                      </a:cubicBezTo>
                      <a:cubicBezTo>
                        <a:pt x="554485" y="90723"/>
                        <a:pt x="371171" y="117205"/>
                        <a:pt x="278918" y="106886"/>
                      </a:cubicBezTo>
                      <a:cubicBezTo>
                        <a:pt x="186665" y="96567"/>
                        <a:pt x="-15699" y="35954"/>
                        <a:pt x="970" y="887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9270D7A8-F940-4378-9321-EDBC30B74E3E}"/>
                </a:ext>
              </a:extLst>
            </p:cNvPr>
            <p:cNvGrpSpPr/>
            <p:nvPr/>
          </p:nvGrpSpPr>
          <p:grpSpPr>
            <a:xfrm>
              <a:off x="7900172" y="1134748"/>
              <a:ext cx="736480" cy="538735"/>
              <a:chOff x="7807938" y="1052038"/>
              <a:chExt cx="736480" cy="538735"/>
            </a:xfrm>
          </p:grpSpPr>
          <p:sp>
            <p:nvSpPr>
              <p:cNvPr id="135" name="楕円 1046">
                <a:extLst>
                  <a:ext uri="{FF2B5EF4-FFF2-40B4-BE49-F238E27FC236}">
                    <a16:creationId xmlns:a16="http://schemas.microsoft.com/office/drawing/2014/main" id="{9D4DB166-9D29-4466-9CCF-CD508453F922}"/>
                  </a:ext>
                </a:extLst>
              </p:cNvPr>
              <p:cNvSpPr/>
              <p:nvPr/>
            </p:nvSpPr>
            <p:spPr>
              <a:xfrm rot="14400000">
                <a:off x="8119978" y="12190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046">
                <a:extLst>
                  <a:ext uri="{FF2B5EF4-FFF2-40B4-BE49-F238E27FC236}">
                    <a16:creationId xmlns:a16="http://schemas.microsoft.com/office/drawing/2014/main" id="{680B4983-A47A-48EE-9AD9-F3DA707F876F}"/>
                  </a:ext>
                </a:extLst>
              </p:cNvPr>
              <p:cNvSpPr/>
              <p:nvPr/>
            </p:nvSpPr>
            <p:spPr>
              <a:xfrm rot="16200000">
                <a:off x="8149248" y="1464785"/>
                <a:ext cx="102498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046">
                <a:extLst>
                  <a:ext uri="{FF2B5EF4-FFF2-40B4-BE49-F238E27FC236}">
                    <a16:creationId xmlns:a16="http://schemas.microsoft.com/office/drawing/2014/main" id="{66A48B8D-DE13-4FB8-A3B1-4DFD29F3FE53}"/>
                  </a:ext>
                </a:extLst>
              </p:cNvPr>
              <p:cNvSpPr/>
              <p:nvPr/>
            </p:nvSpPr>
            <p:spPr>
              <a:xfrm rot="13500000">
                <a:off x="7831427" y="1199842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046">
                <a:extLst>
                  <a:ext uri="{FF2B5EF4-FFF2-40B4-BE49-F238E27FC236}">
                    <a16:creationId xmlns:a16="http://schemas.microsoft.com/office/drawing/2014/main" id="{E7E7CED8-76DF-4115-A210-25373AA5BC9E}"/>
                  </a:ext>
                </a:extLst>
              </p:cNvPr>
              <p:cNvSpPr/>
              <p:nvPr/>
            </p:nvSpPr>
            <p:spPr>
              <a:xfrm rot="14400000">
                <a:off x="8418429" y="126349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046">
                <a:extLst>
                  <a:ext uri="{FF2B5EF4-FFF2-40B4-BE49-F238E27FC236}">
                    <a16:creationId xmlns:a16="http://schemas.microsoft.com/office/drawing/2014/main" id="{7CE97162-37EF-473E-99D4-2F29566EE2A5}"/>
                  </a:ext>
                </a:extLst>
              </p:cNvPr>
              <p:cNvSpPr/>
              <p:nvPr/>
            </p:nvSpPr>
            <p:spPr>
              <a:xfrm rot="13500000">
                <a:off x="8386679" y="10285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B0D4C3CF-E2BE-4CFA-A490-19559B6F3495}"/>
                </a:ext>
              </a:extLst>
            </p:cNvPr>
            <p:cNvSpPr/>
            <p:nvPr/>
          </p:nvSpPr>
          <p:spPr>
            <a:xfrm>
              <a:off x="8282603" y="1796413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1C0B03A6-141B-4418-AD69-3CECE36EF3F9}"/>
                </a:ext>
              </a:extLst>
            </p:cNvPr>
            <p:cNvSpPr/>
            <p:nvPr/>
          </p:nvSpPr>
          <p:spPr>
            <a:xfrm>
              <a:off x="8578646" y="2211173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A7D83505-6D11-4211-B81C-ED1E9121CDB2}"/>
                </a:ext>
              </a:extLst>
            </p:cNvPr>
            <p:cNvSpPr/>
            <p:nvPr/>
          </p:nvSpPr>
          <p:spPr>
            <a:xfrm>
              <a:off x="8018340" y="3090485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57E6CCE9-6FB2-4CA1-8921-8B041AB2BCE3}"/>
              </a:ext>
            </a:extLst>
          </p:cNvPr>
          <p:cNvGrpSpPr/>
          <p:nvPr/>
        </p:nvGrpSpPr>
        <p:grpSpPr>
          <a:xfrm>
            <a:off x="6937288" y="4129087"/>
            <a:ext cx="2163319" cy="2256618"/>
            <a:chOff x="6937288" y="4129087"/>
            <a:chExt cx="2163319" cy="2256618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C66624D1-1892-4A84-AFBD-C5450B7A8B65}"/>
                </a:ext>
              </a:extLst>
            </p:cNvPr>
            <p:cNvGrpSpPr/>
            <p:nvPr/>
          </p:nvGrpSpPr>
          <p:grpSpPr>
            <a:xfrm>
              <a:off x="6937288" y="4129087"/>
              <a:ext cx="1797911" cy="2256618"/>
              <a:chOff x="6937288" y="4129087"/>
              <a:chExt cx="1797911" cy="2256618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303FB4F-0EFF-42E3-8C75-EC93ADFB2644}"/>
                  </a:ext>
                </a:extLst>
              </p:cNvPr>
              <p:cNvGrpSpPr/>
              <p:nvPr/>
            </p:nvGrpSpPr>
            <p:grpSpPr>
              <a:xfrm rot="19800000">
                <a:off x="8161806" y="5428051"/>
                <a:ext cx="573393" cy="471518"/>
                <a:chOff x="5187409" y="5657632"/>
                <a:chExt cx="573393" cy="471518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0CF5A517-BC99-4121-B61E-E6921E1304F6}"/>
                    </a:ext>
                  </a:extLst>
                </p:cNvPr>
                <p:cNvSpPr/>
                <p:nvPr/>
              </p:nvSpPr>
              <p:spPr>
                <a:xfrm rot="9000000">
                  <a:off x="5187409" y="5657632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D9CD4A9B-C363-4C3D-99E1-12B0F0019A92}"/>
                    </a:ext>
                  </a:extLst>
                </p:cNvPr>
                <p:cNvSpPr/>
                <p:nvPr/>
              </p:nvSpPr>
              <p:spPr>
                <a:xfrm rot="14400000">
                  <a:off x="5520973" y="5889320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2" name="台形 181">
                <a:extLst>
                  <a:ext uri="{FF2B5EF4-FFF2-40B4-BE49-F238E27FC236}">
                    <a16:creationId xmlns:a16="http://schemas.microsoft.com/office/drawing/2014/main" id="{B9E34527-6C47-43FC-AA00-D25000351450}"/>
                  </a:ext>
                </a:extLst>
              </p:cNvPr>
              <p:cNvSpPr/>
              <p:nvPr/>
            </p:nvSpPr>
            <p:spPr>
              <a:xfrm rot="12600000">
                <a:off x="7691165" y="5883158"/>
                <a:ext cx="208131" cy="451225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4133BF6-7BCF-4804-B1B1-3371C7AB02B3}"/>
                  </a:ext>
                </a:extLst>
              </p:cNvPr>
              <p:cNvSpPr/>
              <p:nvPr/>
            </p:nvSpPr>
            <p:spPr>
              <a:xfrm rot="1800000">
                <a:off x="7426313" y="6222430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台形 480">
                <a:extLst>
                  <a:ext uri="{FF2B5EF4-FFF2-40B4-BE49-F238E27FC236}">
                    <a16:creationId xmlns:a16="http://schemas.microsoft.com/office/drawing/2014/main" id="{3A2F9E25-E9DB-4924-8054-1A2E15EDD5F3}"/>
                  </a:ext>
                </a:extLst>
              </p:cNvPr>
              <p:cNvSpPr/>
              <p:nvPr/>
            </p:nvSpPr>
            <p:spPr>
              <a:xfrm rot="11700000">
                <a:off x="7757734" y="5565136"/>
                <a:ext cx="343886" cy="496179"/>
              </a:xfrm>
              <a:custGeom>
                <a:avLst/>
                <a:gdLst>
                  <a:gd name="connsiteX0" fmla="*/ 0 w 387555"/>
                  <a:gd name="connsiteY0" fmla="*/ 406805 h 406805"/>
                  <a:gd name="connsiteX1" fmla="*/ 44236 w 387555"/>
                  <a:gd name="connsiteY1" fmla="*/ 0 h 406805"/>
                  <a:gd name="connsiteX2" fmla="*/ 343319 w 387555"/>
                  <a:gd name="connsiteY2" fmla="*/ 0 h 406805"/>
                  <a:gd name="connsiteX3" fmla="*/ 387555 w 387555"/>
                  <a:gd name="connsiteY3" fmla="*/ 406805 h 406805"/>
                  <a:gd name="connsiteX4" fmla="*/ 0 w 387555"/>
                  <a:gd name="connsiteY4" fmla="*/ 406805 h 406805"/>
                  <a:gd name="connsiteX0" fmla="*/ 0 w 343886"/>
                  <a:gd name="connsiteY0" fmla="*/ 496179 h 496179"/>
                  <a:gd name="connsiteX1" fmla="*/ 567 w 343886"/>
                  <a:gd name="connsiteY1" fmla="*/ 0 h 496179"/>
                  <a:gd name="connsiteX2" fmla="*/ 299650 w 343886"/>
                  <a:gd name="connsiteY2" fmla="*/ 0 h 496179"/>
                  <a:gd name="connsiteX3" fmla="*/ 343886 w 343886"/>
                  <a:gd name="connsiteY3" fmla="*/ 406805 h 496179"/>
                  <a:gd name="connsiteX4" fmla="*/ 0 w 343886"/>
                  <a:gd name="connsiteY4" fmla="*/ 496179 h 496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886" h="496179">
                    <a:moveTo>
                      <a:pt x="0" y="496179"/>
                    </a:moveTo>
                    <a:lnTo>
                      <a:pt x="567" y="0"/>
                    </a:lnTo>
                    <a:lnTo>
                      <a:pt x="299650" y="0"/>
                    </a:lnTo>
                    <a:lnTo>
                      <a:pt x="343886" y="406805"/>
                    </a:lnTo>
                    <a:lnTo>
                      <a:pt x="0" y="496179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85" name="台形 629">
                <a:extLst>
                  <a:ext uri="{FF2B5EF4-FFF2-40B4-BE49-F238E27FC236}">
                    <a16:creationId xmlns:a16="http://schemas.microsoft.com/office/drawing/2014/main" id="{657C7C0A-023F-4538-9356-8B899A993FF5}"/>
                  </a:ext>
                </a:extLst>
              </p:cNvPr>
              <p:cNvSpPr/>
              <p:nvPr/>
            </p:nvSpPr>
            <p:spPr>
              <a:xfrm rot="7200000">
                <a:off x="7873608" y="5491100"/>
                <a:ext cx="329054" cy="419552"/>
              </a:xfrm>
              <a:custGeom>
                <a:avLst/>
                <a:gdLst>
                  <a:gd name="connsiteX0" fmla="*/ 0 w 337980"/>
                  <a:gd name="connsiteY0" fmla="*/ 301663 h 301663"/>
                  <a:gd name="connsiteX1" fmla="*/ 34432 w 337980"/>
                  <a:gd name="connsiteY1" fmla="*/ 0 h 301663"/>
                  <a:gd name="connsiteX2" fmla="*/ 303548 w 337980"/>
                  <a:gd name="connsiteY2" fmla="*/ 0 h 301663"/>
                  <a:gd name="connsiteX3" fmla="*/ 337980 w 337980"/>
                  <a:gd name="connsiteY3" fmla="*/ 301663 h 301663"/>
                  <a:gd name="connsiteX4" fmla="*/ 0 w 337980"/>
                  <a:gd name="connsiteY4" fmla="*/ 301663 h 301663"/>
                  <a:gd name="connsiteX0" fmla="*/ 0 w 329054"/>
                  <a:gd name="connsiteY0" fmla="*/ 301663 h 419552"/>
                  <a:gd name="connsiteX1" fmla="*/ 34432 w 329054"/>
                  <a:gd name="connsiteY1" fmla="*/ 0 h 419552"/>
                  <a:gd name="connsiteX2" fmla="*/ 303548 w 329054"/>
                  <a:gd name="connsiteY2" fmla="*/ 0 h 419552"/>
                  <a:gd name="connsiteX3" fmla="*/ 329054 w 329054"/>
                  <a:gd name="connsiteY3" fmla="*/ 419552 h 419552"/>
                  <a:gd name="connsiteX4" fmla="*/ 0 w 329054"/>
                  <a:gd name="connsiteY4" fmla="*/ 301663 h 41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054" h="419552">
                    <a:moveTo>
                      <a:pt x="0" y="301663"/>
                    </a:moveTo>
                    <a:lnTo>
                      <a:pt x="34432" y="0"/>
                    </a:lnTo>
                    <a:lnTo>
                      <a:pt x="303548" y="0"/>
                    </a:lnTo>
                    <a:lnTo>
                      <a:pt x="329054" y="419552"/>
                    </a:lnTo>
                    <a:lnTo>
                      <a:pt x="0" y="301663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9BAB6834-5542-4702-A853-1AE0A00375DC}"/>
                  </a:ext>
                </a:extLst>
              </p:cNvPr>
              <p:cNvGrpSpPr/>
              <p:nvPr/>
            </p:nvGrpSpPr>
            <p:grpSpPr>
              <a:xfrm rot="16200000">
                <a:off x="7650232" y="5101768"/>
                <a:ext cx="502744" cy="498112"/>
                <a:chOff x="5665116" y="5164055"/>
                <a:chExt cx="502744" cy="498112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1B51664-2628-448C-90ED-D9E697173DFC}"/>
                    </a:ext>
                  </a:extLst>
                </p:cNvPr>
                <p:cNvSpPr/>
                <p:nvPr/>
              </p:nvSpPr>
              <p:spPr>
                <a:xfrm rot="1800000">
                  <a:off x="5665116" y="5346837"/>
                  <a:ext cx="485691" cy="315330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EFBBCC0B-B295-4EA3-AF2D-D92BFAC99060}"/>
                    </a:ext>
                  </a:extLst>
                </p:cNvPr>
                <p:cNvSpPr/>
                <p:nvPr/>
              </p:nvSpPr>
              <p:spPr>
                <a:xfrm>
                  <a:off x="5950192" y="5164055"/>
                  <a:ext cx="216836" cy="3486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四角形: 上の 2 つの角を丸める 206">
                  <a:extLst>
                    <a:ext uri="{FF2B5EF4-FFF2-40B4-BE49-F238E27FC236}">
                      <a16:creationId xmlns:a16="http://schemas.microsoft.com/office/drawing/2014/main" id="{E0C898DD-60F7-43E9-8C31-FB885FB58083}"/>
                    </a:ext>
                  </a:extLst>
                </p:cNvPr>
                <p:cNvSpPr/>
                <p:nvPr/>
              </p:nvSpPr>
              <p:spPr>
                <a:xfrm>
                  <a:off x="5951024" y="5454865"/>
                  <a:ext cx="216836" cy="6310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87" name="台形 186">
                <a:extLst>
                  <a:ext uri="{FF2B5EF4-FFF2-40B4-BE49-F238E27FC236}">
                    <a16:creationId xmlns:a16="http://schemas.microsoft.com/office/drawing/2014/main" id="{4D7AAFC1-3ECF-46D3-8798-464338C789D1}"/>
                  </a:ext>
                </a:extLst>
              </p:cNvPr>
              <p:cNvSpPr/>
              <p:nvPr/>
            </p:nvSpPr>
            <p:spPr>
              <a:xfrm rot="19800000">
                <a:off x="7541895" y="4992606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95">
                <a:extLst>
                  <a:ext uri="{FF2B5EF4-FFF2-40B4-BE49-F238E27FC236}">
                    <a16:creationId xmlns:a16="http://schemas.microsoft.com/office/drawing/2014/main" id="{7A451E2A-73EA-44A7-9AC1-23DAD2A584CF}"/>
                  </a:ext>
                </a:extLst>
              </p:cNvPr>
              <p:cNvSpPr/>
              <p:nvPr/>
            </p:nvSpPr>
            <p:spPr>
              <a:xfrm rot="20700000">
                <a:off x="6993051" y="4867526"/>
                <a:ext cx="106747" cy="135820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C45A0C4-04EA-4A1F-AC94-D0F4D7AD2B75}"/>
                  </a:ext>
                </a:extLst>
              </p:cNvPr>
              <p:cNvSpPr/>
              <p:nvPr/>
            </p:nvSpPr>
            <p:spPr>
              <a:xfrm rot="20700000">
                <a:off x="7006937" y="4379489"/>
                <a:ext cx="764622" cy="783638"/>
              </a:xfrm>
              <a:custGeom>
                <a:avLst/>
                <a:gdLst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82848 w 764622"/>
                  <a:gd name="connsiteY5" fmla="*/ 588505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61417 w 764622"/>
                  <a:gd name="connsiteY5" fmla="*/ 633749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220890 w 764622"/>
                  <a:gd name="connsiteY5" fmla="*/ 669406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77188 w 764622"/>
                  <a:gd name="connsiteY5" fmla="*/ 657697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77188 w 764622"/>
                  <a:gd name="connsiteY5" fmla="*/ 657697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4622" h="783638">
                    <a:moveTo>
                      <a:pt x="382311" y="0"/>
                    </a:moveTo>
                    <a:cubicBezTo>
                      <a:pt x="593456" y="0"/>
                      <a:pt x="764622" y="175423"/>
                      <a:pt x="764622" y="391819"/>
                    </a:cubicBezTo>
                    <a:cubicBezTo>
                      <a:pt x="764622" y="608215"/>
                      <a:pt x="593456" y="783638"/>
                      <a:pt x="382311" y="783638"/>
                    </a:cubicBezTo>
                    <a:cubicBezTo>
                      <a:pt x="303132" y="783638"/>
                      <a:pt x="229575" y="758969"/>
                      <a:pt x="168557" y="716722"/>
                    </a:cubicBezTo>
                    <a:lnTo>
                      <a:pt x="156507" y="706532"/>
                    </a:lnTo>
                    <a:cubicBezTo>
                      <a:pt x="163401" y="690254"/>
                      <a:pt x="211692" y="682916"/>
                      <a:pt x="177188" y="657697"/>
                    </a:cubicBezTo>
                    <a:cubicBezTo>
                      <a:pt x="142684" y="632478"/>
                      <a:pt x="106615" y="631490"/>
                      <a:pt x="71329" y="618387"/>
                    </a:cubicBezTo>
                    <a:lnTo>
                      <a:pt x="65293" y="610889"/>
                    </a:lnTo>
                    <a:cubicBezTo>
                      <a:pt x="24070" y="548354"/>
                      <a:pt x="0" y="472968"/>
                      <a:pt x="0" y="391819"/>
                    </a:cubicBezTo>
                    <a:cubicBezTo>
                      <a:pt x="0" y="175423"/>
                      <a:pt x="171166" y="0"/>
                      <a:pt x="38231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87240196-872F-41E2-A6C6-E9E3CB212253}"/>
                  </a:ext>
                </a:extLst>
              </p:cNvPr>
              <p:cNvGrpSpPr/>
              <p:nvPr/>
            </p:nvGrpSpPr>
            <p:grpSpPr>
              <a:xfrm>
                <a:off x="6975903" y="4328669"/>
                <a:ext cx="786545" cy="576834"/>
                <a:chOff x="4340676" y="4216387"/>
                <a:chExt cx="786545" cy="576834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DD359C07-F846-4285-8F9D-951F47805406}"/>
                    </a:ext>
                  </a:extLst>
                </p:cNvPr>
                <p:cNvSpPr/>
                <p:nvPr/>
              </p:nvSpPr>
              <p:spPr>
                <a:xfrm rot="20700000">
                  <a:off x="4340676" y="4216387"/>
                  <a:ext cx="786545" cy="517116"/>
                </a:xfrm>
                <a:custGeom>
                  <a:avLst/>
                  <a:gdLst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416357 w 786545"/>
                    <a:gd name="connsiteY13" fmla="*/ 309453 h 517116"/>
                    <a:gd name="connsiteX14" fmla="*/ 82338 w 786545"/>
                    <a:gd name="connsiteY14" fmla="*/ 248271 h 517116"/>
                    <a:gd name="connsiteX15" fmla="*/ 0 w 786545"/>
                    <a:gd name="connsiteY15" fmla="*/ 251316 h 517116"/>
                    <a:gd name="connsiteX16" fmla="*/ 10127 w 786545"/>
                    <a:gd name="connsiteY16" fmla="*/ 219318 h 517116"/>
                    <a:gd name="connsiteX17" fmla="*/ 347439 w 786545"/>
                    <a:gd name="connsiteY17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82338 w 786545"/>
                    <a:gd name="connsiteY13" fmla="*/ 248271 h 517116"/>
                    <a:gd name="connsiteX14" fmla="*/ 0 w 786545"/>
                    <a:gd name="connsiteY14" fmla="*/ 251316 h 517116"/>
                    <a:gd name="connsiteX15" fmla="*/ 10127 w 786545"/>
                    <a:gd name="connsiteY15" fmla="*/ 219318 h 517116"/>
                    <a:gd name="connsiteX16" fmla="*/ 347439 w 786545"/>
                    <a:gd name="connsiteY16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6545" h="517116">
                      <a:moveTo>
                        <a:pt x="347439" y="0"/>
                      </a:moveTo>
                      <a:lnTo>
                        <a:pt x="383952" y="3611"/>
                      </a:lnTo>
                      <a:lnTo>
                        <a:pt x="420464" y="0"/>
                      </a:lnTo>
                      <a:cubicBezTo>
                        <a:pt x="622645" y="0"/>
                        <a:pt x="786545" y="160771"/>
                        <a:pt x="786545" y="359093"/>
                      </a:cubicBezTo>
                      <a:cubicBezTo>
                        <a:pt x="786545" y="402476"/>
                        <a:pt x="778702" y="444062"/>
                        <a:pt x="764331" y="482562"/>
                      </a:cubicBezTo>
                      <a:lnTo>
                        <a:pt x="752901" y="506596"/>
                      </a:lnTo>
                      <a:lnTo>
                        <a:pt x="730678" y="502843"/>
                      </a:lnTo>
                      <a:cubicBezTo>
                        <a:pt x="699799" y="499406"/>
                        <a:pt x="667828" y="497601"/>
                        <a:pt x="635082" y="497601"/>
                      </a:cubicBezTo>
                      <a:cubicBezTo>
                        <a:pt x="602336" y="497601"/>
                        <a:pt x="570365" y="499406"/>
                        <a:pt x="539487" y="502843"/>
                      </a:cubicBezTo>
                      <a:lnTo>
                        <a:pt x="454965" y="517116"/>
                      </a:lnTo>
                      <a:lnTo>
                        <a:pt x="448789" y="446966"/>
                      </a:lnTo>
                      <a:cubicBezTo>
                        <a:pt x="442192" y="393657"/>
                        <a:pt x="430470" y="377496"/>
                        <a:pt x="409965" y="359287"/>
                      </a:cubicBezTo>
                      <a:cubicBezTo>
                        <a:pt x="389460" y="341078"/>
                        <a:pt x="341566" y="239239"/>
                        <a:pt x="82338" y="248271"/>
                      </a:cubicBezTo>
                      <a:lnTo>
                        <a:pt x="0" y="251316"/>
                      </a:lnTo>
                      <a:lnTo>
                        <a:pt x="10127" y="219318"/>
                      </a:lnTo>
                      <a:cubicBezTo>
                        <a:pt x="65701" y="90434"/>
                        <a:pt x="195803" y="0"/>
                        <a:pt x="34743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ADCB5D8-5735-4523-B080-73AB74220257}"/>
                    </a:ext>
                  </a:extLst>
                </p:cNvPr>
                <p:cNvSpPr/>
                <p:nvPr/>
              </p:nvSpPr>
              <p:spPr>
                <a:xfrm rot="20700000">
                  <a:off x="4768347" y="4537937"/>
                  <a:ext cx="145096" cy="208240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1EBE1A50-FF47-4EAC-B1B9-E018731BCDC9}"/>
                    </a:ext>
                  </a:extLst>
                </p:cNvPr>
                <p:cNvSpPr/>
                <p:nvPr/>
              </p:nvSpPr>
              <p:spPr>
                <a:xfrm rot="20700000">
                  <a:off x="4781663" y="4572628"/>
                  <a:ext cx="90565" cy="149715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827DB1B0-E723-4A65-809E-2FB7DA8CDED0}"/>
                    </a:ext>
                  </a:extLst>
                </p:cNvPr>
                <p:cNvSpPr/>
                <p:nvPr/>
              </p:nvSpPr>
              <p:spPr>
                <a:xfrm rot="3600000">
                  <a:off x="4436512" y="4537726"/>
                  <a:ext cx="50312" cy="14100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D95AD46C-C296-478E-AE10-2E5EADE74396}"/>
                    </a:ext>
                  </a:extLst>
                </p:cNvPr>
                <p:cNvSpPr/>
                <p:nvPr/>
              </p:nvSpPr>
              <p:spPr>
                <a:xfrm rot="20700000">
                  <a:off x="4637726" y="4739762"/>
                  <a:ext cx="75571" cy="5345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四角形: 上の 2 つの角を丸める 536">
                <a:extLst>
                  <a:ext uri="{FF2B5EF4-FFF2-40B4-BE49-F238E27FC236}">
                    <a16:creationId xmlns:a16="http://schemas.microsoft.com/office/drawing/2014/main" id="{D64CB803-5DA1-4329-A978-DABB7845D79A}"/>
                  </a:ext>
                </a:extLst>
              </p:cNvPr>
              <p:cNvSpPr/>
              <p:nvPr/>
            </p:nvSpPr>
            <p:spPr>
              <a:xfrm rot="19800000">
                <a:off x="7604785" y="5056743"/>
                <a:ext cx="429805" cy="718065"/>
              </a:xfrm>
              <a:custGeom>
                <a:avLst/>
                <a:gdLst>
                  <a:gd name="connsiteX0" fmla="*/ 160756 w 401509"/>
                  <a:gd name="connsiteY0" fmla="*/ 0 h 638486"/>
                  <a:gd name="connsiteX1" fmla="*/ 240753 w 401509"/>
                  <a:gd name="connsiteY1" fmla="*/ 0 h 638486"/>
                  <a:gd name="connsiteX2" fmla="*/ 401509 w 401509"/>
                  <a:gd name="connsiteY2" fmla="*/ 160756 h 638486"/>
                  <a:gd name="connsiteX3" fmla="*/ 401509 w 401509"/>
                  <a:gd name="connsiteY3" fmla="*/ 638486 h 638486"/>
                  <a:gd name="connsiteX4" fmla="*/ 401509 w 401509"/>
                  <a:gd name="connsiteY4" fmla="*/ 638486 h 638486"/>
                  <a:gd name="connsiteX5" fmla="*/ 0 w 401509"/>
                  <a:gd name="connsiteY5" fmla="*/ 638486 h 638486"/>
                  <a:gd name="connsiteX6" fmla="*/ 0 w 401509"/>
                  <a:gd name="connsiteY6" fmla="*/ 638486 h 638486"/>
                  <a:gd name="connsiteX7" fmla="*/ 0 w 401509"/>
                  <a:gd name="connsiteY7" fmla="*/ 160756 h 638486"/>
                  <a:gd name="connsiteX8" fmla="*/ 160756 w 401509"/>
                  <a:gd name="connsiteY8" fmla="*/ 0 h 638486"/>
                  <a:gd name="connsiteX0" fmla="*/ 160756 w 429805"/>
                  <a:gd name="connsiteY0" fmla="*/ 0 h 718065"/>
                  <a:gd name="connsiteX1" fmla="*/ 240753 w 429805"/>
                  <a:gd name="connsiteY1" fmla="*/ 0 h 718065"/>
                  <a:gd name="connsiteX2" fmla="*/ 401509 w 429805"/>
                  <a:gd name="connsiteY2" fmla="*/ 160756 h 718065"/>
                  <a:gd name="connsiteX3" fmla="*/ 401509 w 429805"/>
                  <a:gd name="connsiteY3" fmla="*/ 638486 h 718065"/>
                  <a:gd name="connsiteX4" fmla="*/ 429805 w 429805"/>
                  <a:gd name="connsiteY4" fmla="*/ 718065 h 718065"/>
                  <a:gd name="connsiteX5" fmla="*/ 0 w 429805"/>
                  <a:gd name="connsiteY5" fmla="*/ 638486 h 718065"/>
                  <a:gd name="connsiteX6" fmla="*/ 0 w 429805"/>
                  <a:gd name="connsiteY6" fmla="*/ 638486 h 718065"/>
                  <a:gd name="connsiteX7" fmla="*/ 0 w 429805"/>
                  <a:gd name="connsiteY7" fmla="*/ 160756 h 718065"/>
                  <a:gd name="connsiteX8" fmla="*/ 160756 w 429805"/>
                  <a:gd name="connsiteY8" fmla="*/ 0 h 718065"/>
                  <a:gd name="connsiteX0" fmla="*/ 160756 w 429805"/>
                  <a:gd name="connsiteY0" fmla="*/ 0 h 718065"/>
                  <a:gd name="connsiteX1" fmla="*/ 240753 w 429805"/>
                  <a:gd name="connsiteY1" fmla="*/ 0 h 718065"/>
                  <a:gd name="connsiteX2" fmla="*/ 401509 w 429805"/>
                  <a:gd name="connsiteY2" fmla="*/ 160756 h 718065"/>
                  <a:gd name="connsiteX3" fmla="*/ 429805 w 429805"/>
                  <a:gd name="connsiteY3" fmla="*/ 718065 h 718065"/>
                  <a:gd name="connsiteX4" fmla="*/ 0 w 429805"/>
                  <a:gd name="connsiteY4" fmla="*/ 638486 h 718065"/>
                  <a:gd name="connsiteX5" fmla="*/ 0 w 429805"/>
                  <a:gd name="connsiteY5" fmla="*/ 638486 h 718065"/>
                  <a:gd name="connsiteX6" fmla="*/ 0 w 429805"/>
                  <a:gd name="connsiteY6" fmla="*/ 160756 h 718065"/>
                  <a:gd name="connsiteX7" fmla="*/ 160756 w 429805"/>
                  <a:gd name="connsiteY7" fmla="*/ 0 h 718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9805" h="718065">
                    <a:moveTo>
                      <a:pt x="160756" y="0"/>
                    </a:moveTo>
                    <a:lnTo>
                      <a:pt x="240753" y="0"/>
                    </a:lnTo>
                    <a:cubicBezTo>
                      <a:pt x="329536" y="0"/>
                      <a:pt x="401509" y="71973"/>
                      <a:pt x="401509" y="160756"/>
                    </a:cubicBezTo>
                    <a:lnTo>
                      <a:pt x="429805" y="718065"/>
                    </a:lnTo>
                    <a:lnTo>
                      <a:pt x="0" y="638486"/>
                    </a:lnTo>
                    <a:lnTo>
                      <a:pt x="0" y="638486"/>
                    </a:lnTo>
                    <a:lnTo>
                      <a:pt x="0" y="160756"/>
                    </a:lnTo>
                    <a:cubicBezTo>
                      <a:pt x="0" y="71973"/>
                      <a:pt x="71973" y="0"/>
                      <a:pt x="16075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72538328-55B3-4EB9-8D7E-4AE54A33DC13}"/>
                  </a:ext>
                </a:extLst>
              </p:cNvPr>
              <p:cNvGrpSpPr/>
              <p:nvPr/>
            </p:nvGrpSpPr>
            <p:grpSpPr>
              <a:xfrm rot="1800000">
                <a:off x="7226947" y="5110383"/>
                <a:ext cx="489177" cy="503266"/>
                <a:chOff x="5678683" y="5164055"/>
                <a:chExt cx="489177" cy="503266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998F455-549E-44BD-BD96-EF2E71E3D8C7}"/>
                    </a:ext>
                  </a:extLst>
                </p:cNvPr>
                <p:cNvSpPr/>
                <p:nvPr/>
              </p:nvSpPr>
              <p:spPr>
                <a:xfrm rot="1800000">
                  <a:off x="5678683" y="5351991"/>
                  <a:ext cx="485691" cy="315330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7FF5B128-4510-49CC-8C63-D7DDFA931F2E}"/>
                    </a:ext>
                  </a:extLst>
                </p:cNvPr>
                <p:cNvSpPr/>
                <p:nvPr/>
              </p:nvSpPr>
              <p:spPr>
                <a:xfrm>
                  <a:off x="5950192" y="5164055"/>
                  <a:ext cx="216836" cy="3486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6BD92A56-A2E3-491C-8080-35B6D8586B5B}"/>
                    </a:ext>
                  </a:extLst>
                </p:cNvPr>
                <p:cNvSpPr/>
                <p:nvPr/>
              </p:nvSpPr>
              <p:spPr>
                <a:xfrm>
                  <a:off x="5951024" y="5454865"/>
                  <a:ext cx="216836" cy="6310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18271FD5-E2A3-48F1-B480-B44335650916}"/>
                  </a:ext>
                </a:extLst>
              </p:cNvPr>
              <p:cNvGrpSpPr/>
              <p:nvPr/>
            </p:nvGrpSpPr>
            <p:grpSpPr>
              <a:xfrm rot="1800000">
                <a:off x="6937288" y="4129087"/>
                <a:ext cx="884629" cy="402502"/>
                <a:chOff x="6886033" y="1214257"/>
                <a:chExt cx="884629" cy="402502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AB8A5684-82DA-4556-ABD9-E298756613AF}"/>
                    </a:ext>
                  </a:extLst>
                </p:cNvPr>
                <p:cNvSpPr/>
                <p:nvPr/>
              </p:nvSpPr>
              <p:spPr>
                <a:xfrm rot="20700000">
                  <a:off x="7060847" y="1214257"/>
                  <a:ext cx="709815" cy="299610"/>
                </a:xfrm>
                <a:custGeom>
                  <a:avLst/>
                  <a:gdLst>
                    <a:gd name="connsiteX0" fmla="*/ 354948 w 709896"/>
                    <a:gd name="connsiteY0" fmla="*/ 0 h 278600"/>
                    <a:gd name="connsiteX1" fmla="*/ 698489 w 709896"/>
                    <a:gd name="connsiteY1" fmla="*/ 223216 h 278600"/>
                    <a:gd name="connsiteX2" fmla="*/ 709896 w 709896"/>
                    <a:gd name="connsiteY2" fmla="*/ 278600 h 278600"/>
                    <a:gd name="connsiteX3" fmla="*/ 680119 w 709896"/>
                    <a:gd name="connsiteY3" fmla="*/ 276506 h 278600"/>
                    <a:gd name="connsiteX4" fmla="*/ 354948 w 709896"/>
                    <a:gd name="connsiteY4" fmla="*/ 269081 h 278600"/>
                    <a:gd name="connsiteX5" fmla="*/ 29778 w 709896"/>
                    <a:gd name="connsiteY5" fmla="*/ 276506 h 278600"/>
                    <a:gd name="connsiteX6" fmla="*/ 0 w 709896"/>
                    <a:gd name="connsiteY6" fmla="*/ 278600 h 278600"/>
                    <a:gd name="connsiteX7" fmla="*/ 11407 w 709896"/>
                    <a:gd name="connsiteY7" fmla="*/ 223216 h 278600"/>
                    <a:gd name="connsiteX8" fmla="*/ 354948 w 709896"/>
                    <a:gd name="connsiteY8" fmla="*/ 0 h 27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896" h="278600">
                      <a:moveTo>
                        <a:pt x="354948" y="0"/>
                      </a:moveTo>
                      <a:cubicBezTo>
                        <a:pt x="509384" y="0"/>
                        <a:pt x="641889" y="92041"/>
                        <a:pt x="698489" y="223216"/>
                      </a:cubicBezTo>
                      <a:lnTo>
                        <a:pt x="709896" y="278600"/>
                      </a:lnTo>
                      <a:lnTo>
                        <a:pt x="680119" y="276506"/>
                      </a:lnTo>
                      <a:cubicBezTo>
                        <a:pt x="575086" y="271638"/>
                        <a:pt x="466335" y="269081"/>
                        <a:pt x="354948" y="269081"/>
                      </a:cubicBezTo>
                      <a:cubicBezTo>
                        <a:pt x="243561" y="269081"/>
                        <a:pt x="134811" y="271638"/>
                        <a:pt x="29778" y="276506"/>
                      </a:cubicBezTo>
                      <a:lnTo>
                        <a:pt x="0" y="278600"/>
                      </a:lnTo>
                      <a:lnTo>
                        <a:pt x="11407" y="223216"/>
                      </a:lnTo>
                      <a:cubicBezTo>
                        <a:pt x="68007" y="92041"/>
                        <a:pt x="200513" y="0"/>
                        <a:pt x="35494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445">
                  <a:extLst>
                    <a:ext uri="{FF2B5EF4-FFF2-40B4-BE49-F238E27FC236}">
                      <a16:creationId xmlns:a16="http://schemas.microsoft.com/office/drawing/2014/main" id="{2D0160DA-9EEE-4677-B3FA-7E0F2E70D2BA}"/>
                    </a:ext>
                  </a:extLst>
                </p:cNvPr>
                <p:cNvSpPr/>
                <p:nvPr/>
              </p:nvSpPr>
              <p:spPr>
                <a:xfrm rot="20700000">
                  <a:off x="6886033" y="1507566"/>
                  <a:ext cx="554485" cy="109193"/>
                </a:xfrm>
                <a:custGeom>
                  <a:avLst/>
                  <a:gdLst>
                    <a:gd name="connsiteX0" fmla="*/ 0 w 551134"/>
                    <a:gd name="connsiteY0" fmla="*/ 36100 h 72199"/>
                    <a:gd name="connsiteX1" fmla="*/ 275567 w 551134"/>
                    <a:gd name="connsiteY1" fmla="*/ 0 h 72199"/>
                    <a:gd name="connsiteX2" fmla="*/ 551134 w 551134"/>
                    <a:gd name="connsiteY2" fmla="*/ 36100 h 72199"/>
                    <a:gd name="connsiteX3" fmla="*/ 275567 w 551134"/>
                    <a:gd name="connsiteY3" fmla="*/ 72200 h 72199"/>
                    <a:gd name="connsiteX4" fmla="*/ 0 w 551134"/>
                    <a:gd name="connsiteY4" fmla="*/ 36100 h 72199"/>
                    <a:gd name="connsiteX0" fmla="*/ 0 w 553515"/>
                    <a:gd name="connsiteY0" fmla="*/ 5981 h 106300"/>
                    <a:gd name="connsiteX1" fmla="*/ 277948 w 553515"/>
                    <a:gd name="connsiteY1" fmla="*/ 31793 h 106300"/>
                    <a:gd name="connsiteX2" fmla="*/ 553515 w 553515"/>
                    <a:gd name="connsiteY2" fmla="*/ 67893 h 106300"/>
                    <a:gd name="connsiteX3" fmla="*/ 277948 w 553515"/>
                    <a:gd name="connsiteY3" fmla="*/ 103993 h 106300"/>
                    <a:gd name="connsiteX4" fmla="*/ 0 w 553515"/>
                    <a:gd name="connsiteY4" fmla="*/ 5981 h 106300"/>
                    <a:gd name="connsiteX0" fmla="*/ 970 w 554485"/>
                    <a:gd name="connsiteY0" fmla="*/ 8874 h 109193"/>
                    <a:gd name="connsiteX1" fmla="*/ 278918 w 554485"/>
                    <a:gd name="connsiteY1" fmla="*/ 34686 h 109193"/>
                    <a:gd name="connsiteX2" fmla="*/ 554485 w 554485"/>
                    <a:gd name="connsiteY2" fmla="*/ 70786 h 109193"/>
                    <a:gd name="connsiteX3" fmla="*/ 278918 w 554485"/>
                    <a:gd name="connsiteY3" fmla="*/ 106886 h 109193"/>
                    <a:gd name="connsiteX4" fmla="*/ 970 w 554485"/>
                    <a:gd name="connsiteY4" fmla="*/ 8874 h 109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4485" h="109193">
                      <a:moveTo>
                        <a:pt x="970" y="8874"/>
                      </a:moveTo>
                      <a:cubicBezTo>
                        <a:pt x="17639" y="-18206"/>
                        <a:pt x="186665" y="24367"/>
                        <a:pt x="278918" y="34686"/>
                      </a:cubicBezTo>
                      <a:cubicBezTo>
                        <a:pt x="371171" y="45005"/>
                        <a:pt x="554485" y="50849"/>
                        <a:pt x="554485" y="70786"/>
                      </a:cubicBezTo>
                      <a:cubicBezTo>
                        <a:pt x="554485" y="90723"/>
                        <a:pt x="371171" y="117205"/>
                        <a:pt x="278918" y="106886"/>
                      </a:cubicBezTo>
                      <a:cubicBezTo>
                        <a:pt x="186665" y="96567"/>
                        <a:pt x="-15699" y="35954"/>
                        <a:pt x="970" y="887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A72CDA60-4250-4001-875B-2745FB6346FF}"/>
                  </a:ext>
                </a:extLst>
              </p:cNvPr>
              <p:cNvSpPr/>
              <p:nvPr/>
            </p:nvSpPr>
            <p:spPr>
              <a:xfrm rot="14400000">
                <a:off x="7060163" y="4759780"/>
                <a:ext cx="134967" cy="126177"/>
              </a:xfrm>
              <a:custGeom>
                <a:avLst/>
                <a:gdLst>
                  <a:gd name="connsiteX0" fmla="*/ 246364 w 246364"/>
                  <a:gd name="connsiteY0" fmla="*/ 159543 h 159543"/>
                  <a:gd name="connsiteX1" fmla="*/ 186965 w 246364"/>
                  <a:gd name="connsiteY1" fmla="*/ 159543 h 159543"/>
                  <a:gd name="connsiteX2" fmla="*/ 123182 w 246364"/>
                  <a:gd name="connsiteY2" fmla="*/ 49573 h 159543"/>
                  <a:gd name="connsiteX3" fmla="*/ 59400 w 246364"/>
                  <a:gd name="connsiteY3" fmla="*/ 159543 h 159543"/>
                  <a:gd name="connsiteX4" fmla="*/ 0 w 246364"/>
                  <a:gd name="connsiteY4" fmla="*/ 159543 h 159543"/>
                  <a:gd name="connsiteX5" fmla="*/ 92535 w 246364"/>
                  <a:gd name="connsiteY5" fmla="*/ 0 h 159543"/>
                  <a:gd name="connsiteX6" fmla="*/ 153829 w 246364"/>
                  <a:gd name="connsiteY6" fmla="*/ 0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64" h="159543">
                    <a:moveTo>
                      <a:pt x="246364" y="159543"/>
                    </a:moveTo>
                    <a:lnTo>
                      <a:pt x="186965" y="159543"/>
                    </a:lnTo>
                    <a:lnTo>
                      <a:pt x="123182" y="49573"/>
                    </a:lnTo>
                    <a:lnTo>
                      <a:pt x="59400" y="159543"/>
                    </a:lnTo>
                    <a:lnTo>
                      <a:pt x="0" y="159543"/>
                    </a:lnTo>
                    <a:lnTo>
                      <a:pt x="92535" y="0"/>
                    </a:lnTo>
                    <a:lnTo>
                      <a:pt x="153829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8F4D5F98-6E58-4A75-A2D5-D9AE0CDBC27A}"/>
                </a:ext>
              </a:extLst>
            </p:cNvPr>
            <p:cNvGrpSpPr/>
            <p:nvPr/>
          </p:nvGrpSpPr>
          <p:grpSpPr>
            <a:xfrm>
              <a:off x="7853824" y="4219831"/>
              <a:ext cx="736480" cy="538735"/>
              <a:chOff x="7807938" y="1052038"/>
              <a:chExt cx="736480" cy="538735"/>
            </a:xfrm>
          </p:grpSpPr>
          <p:sp>
            <p:nvSpPr>
              <p:cNvPr id="176" name="楕円 1046">
                <a:extLst>
                  <a:ext uri="{FF2B5EF4-FFF2-40B4-BE49-F238E27FC236}">
                    <a16:creationId xmlns:a16="http://schemas.microsoft.com/office/drawing/2014/main" id="{D4FBE213-FBBC-46BE-9305-57841F662C0B}"/>
                  </a:ext>
                </a:extLst>
              </p:cNvPr>
              <p:cNvSpPr/>
              <p:nvPr/>
            </p:nvSpPr>
            <p:spPr>
              <a:xfrm rot="14400000">
                <a:off x="8119978" y="12190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046">
                <a:extLst>
                  <a:ext uri="{FF2B5EF4-FFF2-40B4-BE49-F238E27FC236}">
                    <a16:creationId xmlns:a16="http://schemas.microsoft.com/office/drawing/2014/main" id="{1290F39F-4D30-4900-A7D1-B58F0FFDEA63}"/>
                  </a:ext>
                </a:extLst>
              </p:cNvPr>
              <p:cNvSpPr/>
              <p:nvPr/>
            </p:nvSpPr>
            <p:spPr>
              <a:xfrm rot="16200000">
                <a:off x="8149248" y="1464785"/>
                <a:ext cx="102498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046">
                <a:extLst>
                  <a:ext uri="{FF2B5EF4-FFF2-40B4-BE49-F238E27FC236}">
                    <a16:creationId xmlns:a16="http://schemas.microsoft.com/office/drawing/2014/main" id="{97B53806-3FCB-4101-A357-906FEF1D9975}"/>
                  </a:ext>
                </a:extLst>
              </p:cNvPr>
              <p:cNvSpPr/>
              <p:nvPr/>
            </p:nvSpPr>
            <p:spPr>
              <a:xfrm rot="13500000">
                <a:off x="7831427" y="1199842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046">
                <a:extLst>
                  <a:ext uri="{FF2B5EF4-FFF2-40B4-BE49-F238E27FC236}">
                    <a16:creationId xmlns:a16="http://schemas.microsoft.com/office/drawing/2014/main" id="{86476D6B-89B5-4510-AC6E-FEDADC184509}"/>
                  </a:ext>
                </a:extLst>
              </p:cNvPr>
              <p:cNvSpPr/>
              <p:nvPr/>
            </p:nvSpPr>
            <p:spPr>
              <a:xfrm rot="14400000">
                <a:off x="8418429" y="126349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046">
                <a:extLst>
                  <a:ext uri="{FF2B5EF4-FFF2-40B4-BE49-F238E27FC236}">
                    <a16:creationId xmlns:a16="http://schemas.microsoft.com/office/drawing/2014/main" id="{2209A335-4B28-404C-9C12-6D579B103F16}"/>
                  </a:ext>
                </a:extLst>
              </p:cNvPr>
              <p:cNvSpPr/>
              <p:nvPr/>
            </p:nvSpPr>
            <p:spPr>
              <a:xfrm rot="13500000">
                <a:off x="8386679" y="10285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3F0FC0EF-DD0B-4B95-AEB2-F7716131D78E}"/>
                </a:ext>
              </a:extLst>
            </p:cNvPr>
            <p:cNvSpPr/>
            <p:nvPr/>
          </p:nvSpPr>
          <p:spPr>
            <a:xfrm>
              <a:off x="8453981" y="5247405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D5DB7F58-231F-4321-B5A6-6F833F36773C}"/>
                </a:ext>
              </a:extLst>
            </p:cNvPr>
            <p:cNvSpPr/>
            <p:nvPr/>
          </p:nvSpPr>
          <p:spPr>
            <a:xfrm>
              <a:off x="8117762" y="6084632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C79FCF15-7643-459B-95AD-4C8BEF5B36CE}"/>
                </a:ext>
              </a:extLst>
            </p:cNvPr>
            <p:cNvSpPr/>
            <p:nvPr/>
          </p:nvSpPr>
          <p:spPr>
            <a:xfrm>
              <a:off x="8063999" y="4875254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AB7E66-9B51-4B31-B0BE-1BD9D6AEF431}"/>
              </a:ext>
            </a:extLst>
          </p:cNvPr>
          <p:cNvGrpSpPr/>
          <p:nvPr/>
        </p:nvGrpSpPr>
        <p:grpSpPr>
          <a:xfrm>
            <a:off x="1170305" y="1033510"/>
            <a:ext cx="1722775" cy="2438360"/>
            <a:chOff x="1170305" y="1033510"/>
            <a:chExt cx="1722775" cy="243836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46D5AB0-12AA-412E-8DBB-B9B609261035}"/>
                </a:ext>
              </a:extLst>
            </p:cNvPr>
            <p:cNvGrpSpPr/>
            <p:nvPr/>
          </p:nvGrpSpPr>
          <p:grpSpPr>
            <a:xfrm rot="20700000">
              <a:off x="1909208" y="2681789"/>
              <a:ext cx="628177" cy="636288"/>
              <a:chOff x="1863873" y="2720529"/>
              <a:chExt cx="628177" cy="636288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7D03BCB-8091-43FC-9729-80AF973D40E0}"/>
                  </a:ext>
                </a:extLst>
              </p:cNvPr>
              <p:cNvSpPr/>
              <p:nvPr/>
            </p:nvSpPr>
            <p:spPr>
              <a:xfrm rot="9900000">
                <a:off x="1863873" y="2720529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3DC8401-DBBB-47D3-A63C-F4785A6F5F48}"/>
                  </a:ext>
                </a:extLst>
              </p:cNvPr>
              <p:cNvSpPr/>
              <p:nvPr/>
            </p:nvSpPr>
            <p:spPr>
              <a:xfrm rot="17100000">
                <a:off x="2252221" y="3116987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CEB9204A-AC7A-4024-96D1-01DD41E8A74A}"/>
                </a:ext>
              </a:extLst>
            </p:cNvPr>
            <p:cNvSpPr/>
            <p:nvPr/>
          </p:nvSpPr>
          <p:spPr>
            <a:xfrm rot="12600000">
              <a:off x="1453251" y="2827315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189B9DA-9436-4480-A755-E4FB9CEF66D7}"/>
                </a:ext>
              </a:extLst>
            </p:cNvPr>
            <p:cNvSpPr/>
            <p:nvPr/>
          </p:nvSpPr>
          <p:spPr>
            <a:xfrm rot="1800000">
              <a:off x="1170305" y="3308595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6036B79A-0DBB-448E-9207-1616D6F50DF7}"/>
                </a:ext>
              </a:extLst>
            </p:cNvPr>
            <p:cNvSpPr/>
            <p:nvPr/>
          </p:nvSpPr>
          <p:spPr>
            <a:xfrm rot="11700000">
              <a:off x="1532188" y="2613897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rgbClr val="00206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7" name="台形 566">
              <a:extLst>
                <a:ext uri="{FF2B5EF4-FFF2-40B4-BE49-F238E27FC236}">
                  <a16:creationId xmlns:a16="http://schemas.microsoft.com/office/drawing/2014/main" id="{DFF299DD-03D8-4F91-A49F-3E20FD818858}"/>
                </a:ext>
              </a:extLst>
            </p:cNvPr>
            <p:cNvSpPr/>
            <p:nvPr/>
          </p:nvSpPr>
          <p:spPr>
            <a:xfrm rot="9000000">
              <a:off x="1678391" y="2572028"/>
              <a:ext cx="343023" cy="466739"/>
            </a:xfrm>
            <a:custGeom>
              <a:avLst/>
              <a:gdLst>
                <a:gd name="connsiteX0" fmla="*/ 0 w 337980"/>
                <a:gd name="connsiteY0" fmla="*/ 361174 h 361174"/>
                <a:gd name="connsiteX1" fmla="*/ 38577 w 337980"/>
                <a:gd name="connsiteY1" fmla="*/ 0 h 361174"/>
                <a:gd name="connsiteX2" fmla="*/ 299403 w 337980"/>
                <a:gd name="connsiteY2" fmla="*/ 0 h 361174"/>
                <a:gd name="connsiteX3" fmla="*/ 337980 w 337980"/>
                <a:gd name="connsiteY3" fmla="*/ 361174 h 361174"/>
                <a:gd name="connsiteX4" fmla="*/ 0 w 337980"/>
                <a:gd name="connsiteY4" fmla="*/ 361174 h 361174"/>
                <a:gd name="connsiteX0" fmla="*/ 0 w 343023"/>
                <a:gd name="connsiteY0" fmla="*/ 361174 h 466739"/>
                <a:gd name="connsiteX1" fmla="*/ 38577 w 343023"/>
                <a:gd name="connsiteY1" fmla="*/ 0 h 466739"/>
                <a:gd name="connsiteX2" fmla="*/ 299403 w 343023"/>
                <a:gd name="connsiteY2" fmla="*/ 0 h 466739"/>
                <a:gd name="connsiteX3" fmla="*/ 343023 w 343023"/>
                <a:gd name="connsiteY3" fmla="*/ 466739 h 466739"/>
                <a:gd name="connsiteX4" fmla="*/ 0 w 343023"/>
                <a:gd name="connsiteY4" fmla="*/ 361174 h 46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023" h="466739">
                  <a:moveTo>
                    <a:pt x="0" y="361174"/>
                  </a:moveTo>
                  <a:lnTo>
                    <a:pt x="38577" y="0"/>
                  </a:lnTo>
                  <a:lnTo>
                    <a:pt x="299403" y="0"/>
                  </a:lnTo>
                  <a:lnTo>
                    <a:pt x="343023" y="466739"/>
                  </a:lnTo>
                  <a:lnTo>
                    <a:pt x="0" y="361174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52A4D30-D140-4F4C-901C-7E00393648E7}"/>
                </a:ext>
              </a:extLst>
            </p:cNvPr>
            <p:cNvGrpSpPr/>
            <p:nvPr/>
          </p:nvGrpSpPr>
          <p:grpSpPr>
            <a:xfrm rot="18900000">
              <a:off x="1613795" y="2006065"/>
              <a:ext cx="440783" cy="566629"/>
              <a:chOff x="1401305" y="2006065"/>
              <a:chExt cx="440783" cy="566629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B06260C-D7DF-4180-AF02-650F61AC5D57}"/>
                  </a:ext>
                </a:extLst>
              </p:cNvPr>
              <p:cNvSpPr/>
              <p:nvPr/>
            </p:nvSpPr>
            <p:spPr>
              <a:xfrm rot="4338164">
                <a:off x="1325950" y="2145524"/>
                <a:ext cx="502525" cy="351815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492F0281-61A0-485F-B3DF-E330CF670669}"/>
                  </a:ext>
                </a:extLst>
              </p:cNvPr>
              <p:cNvSpPr/>
              <p:nvPr/>
            </p:nvSpPr>
            <p:spPr>
              <a:xfrm rot="900000">
                <a:off x="1625252" y="2006065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5DC87740-AD0F-4FDA-84EB-3656E974F0B6}"/>
                  </a:ext>
                </a:extLst>
              </p:cNvPr>
              <p:cNvSpPr/>
              <p:nvPr/>
            </p:nvSpPr>
            <p:spPr>
              <a:xfrm rot="900000">
                <a:off x="1580911" y="2353719"/>
                <a:ext cx="216836" cy="545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307995A3-C9D2-479C-B5CB-2D1513F2FAFC}"/>
                </a:ext>
              </a:extLst>
            </p:cNvPr>
            <p:cNvSpPr/>
            <p:nvPr/>
          </p:nvSpPr>
          <p:spPr>
            <a:xfrm>
              <a:off x="1710970" y="1804963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5">
              <a:extLst>
                <a:ext uri="{FF2B5EF4-FFF2-40B4-BE49-F238E27FC236}">
                  <a16:creationId xmlns:a16="http://schemas.microsoft.com/office/drawing/2014/main" id="{5DC77C8F-39FB-4F23-9AE1-74CCEA791F86}"/>
                </a:ext>
              </a:extLst>
            </p:cNvPr>
            <p:cNvSpPr/>
            <p:nvPr/>
          </p:nvSpPr>
          <p:spPr>
            <a:xfrm>
              <a:off x="1332591" y="1486507"/>
              <a:ext cx="136572" cy="159964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05C7E996-0A31-4C09-89C4-39DE2CE68917}"/>
                </a:ext>
              </a:extLst>
            </p:cNvPr>
            <p:cNvSpPr/>
            <p:nvPr/>
          </p:nvSpPr>
          <p:spPr>
            <a:xfrm>
              <a:off x="1416599" y="1113334"/>
              <a:ext cx="721230" cy="76463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F6B027AB-C2D6-4BCC-AFDE-AA14C9AA59D0}"/>
                </a:ext>
              </a:extLst>
            </p:cNvPr>
            <p:cNvSpPr/>
            <p:nvPr/>
          </p:nvSpPr>
          <p:spPr>
            <a:xfrm>
              <a:off x="1576460" y="1929197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DDE48724-F673-4610-9729-6B4EBBAC1019}"/>
                </a:ext>
              </a:extLst>
            </p:cNvPr>
            <p:cNvSpPr/>
            <p:nvPr/>
          </p:nvSpPr>
          <p:spPr>
            <a:xfrm rot="5400000">
              <a:off x="1483320" y="1287423"/>
              <a:ext cx="41638" cy="136572"/>
            </a:xfrm>
            <a:prstGeom prst="moon">
              <a:avLst>
                <a:gd name="adj" fmla="val 6497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5AD0722-2072-4652-B741-DF617112D87E}"/>
                </a:ext>
              </a:extLst>
            </p:cNvPr>
            <p:cNvSpPr/>
            <p:nvPr/>
          </p:nvSpPr>
          <p:spPr>
            <a:xfrm>
              <a:off x="1435610" y="1385684"/>
              <a:ext cx="137059" cy="184667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8FA1B5E3-A007-40E5-A66B-CA5F1DC3986C}"/>
                </a:ext>
              </a:extLst>
            </p:cNvPr>
            <p:cNvSpPr/>
            <p:nvPr/>
          </p:nvSpPr>
          <p:spPr>
            <a:xfrm>
              <a:off x="1440605" y="1437168"/>
              <a:ext cx="68695" cy="8170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B95AC40-1545-4658-9292-636A1EA3FB1F}"/>
                </a:ext>
              </a:extLst>
            </p:cNvPr>
            <p:cNvSpPr/>
            <p:nvPr/>
          </p:nvSpPr>
          <p:spPr>
            <a:xfrm>
              <a:off x="2246454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C078468-1A70-4E62-839E-70CBF4FE67F8}"/>
                </a:ext>
              </a:extLst>
            </p:cNvPr>
            <p:cNvSpPr/>
            <p:nvPr/>
          </p:nvSpPr>
          <p:spPr>
            <a:xfrm>
              <a:off x="1460800" y="1092994"/>
              <a:ext cx="696215" cy="567902"/>
            </a:xfrm>
            <a:custGeom>
              <a:avLst/>
              <a:gdLst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656934 w 696215"/>
                <a:gd name="connsiteY4" fmla="*/ 495300 h 567902"/>
                <a:gd name="connsiteX5" fmla="*/ 444584 w 696215"/>
                <a:gd name="connsiteY5" fmla="*/ 564068 h 567902"/>
                <a:gd name="connsiteX6" fmla="*/ 440604 w 696215"/>
                <a:gd name="connsiteY6" fmla="*/ 567902 h 567902"/>
                <a:gd name="connsiteX7" fmla="*/ 433705 w 696215"/>
                <a:gd name="connsiteY7" fmla="*/ 495341 h 567902"/>
                <a:gd name="connsiteX8" fmla="*/ 250669 w 696215"/>
                <a:gd name="connsiteY8" fmla="*/ 227180 h 567902"/>
                <a:gd name="connsiteX9" fmla="*/ 229536 w 696215"/>
                <a:gd name="connsiteY9" fmla="*/ 216728 h 567902"/>
                <a:gd name="connsiteX10" fmla="*/ 242546 w 696215"/>
                <a:gd name="connsiteY10" fmla="*/ 187889 h 567902"/>
                <a:gd name="connsiteX11" fmla="*/ 197212 w 696215"/>
                <a:gd name="connsiteY11" fmla="*/ 200740 h 567902"/>
                <a:gd name="connsiteX12" fmla="*/ 192209 w 696215"/>
                <a:gd name="connsiteY12" fmla="*/ 198265 h 567902"/>
                <a:gd name="connsiteX13" fmla="*/ 128852 w 696215"/>
                <a:gd name="connsiteY13" fmla="*/ 180121 h 567902"/>
                <a:gd name="connsiteX14" fmla="*/ 123025 w 696215"/>
                <a:gd name="connsiteY14" fmla="*/ 179576 h 567902"/>
                <a:gd name="connsiteX15" fmla="*/ 135389 w 696215"/>
                <a:gd name="connsiteY15" fmla="*/ 152170 h 567902"/>
                <a:gd name="connsiteX16" fmla="*/ 89105 w 696215"/>
                <a:gd name="connsiteY16" fmla="*/ 165291 h 567902"/>
                <a:gd name="connsiteX17" fmla="*/ 78422 w 696215"/>
                <a:gd name="connsiteY17" fmla="*/ 175404 h 567902"/>
                <a:gd name="connsiteX18" fmla="*/ 61621 w 696215"/>
                <a:gd name="connsiteY18" fmla="*/ 173832 h 567902"/>
                <a:gd name="connsiteX19" fmla="*/ 0 w 696215"/>
                <a:gd name="connsiteY19" fmla="*/ 180418 h 567902"/>
                <a:gd name="connsiteX20" fmla="*/ 1479 w 696215"/>
                <a:gd name="connsiteY20" fmla="*/ 177529 h 567902"/>
                <a:gd name="connsiteX21" fmla="*/ 316415 w 696215"/>
                <a:gd name="connsiteY21" fmla="*/ 0 h 567902"/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444584 w 696215"/>
                <a:gd name="connsiteY4" fmla="*/ 564068 h 567902"/>
                <a:gd name="connsiteX5" fmla="*/ 440604 w 696215"/>
                <a:gd name="connsiteY5" fmla="*/ 567902 h 567902"/>
                <a:gd name="connsiteX6" fmla="*/ 433705 w 696215"/>
                <a:gd name="connsiteY6" fmla="*/ 495341 h 567902"/>
                <a:gd name="connsiteX7" fmla="*/ 250669 w 696215"/>
                <a:gd name="connsiteY7" fmla="*/ 227180 h 567902"/>
                <a:gd name="connsiteX8" fmla="*/ 229536 w 696215"/>
                <a:gd name="connsiteY8" fmla="*/ 216728 h 567902"/>
                <a:gd name="connsiteX9" fmla="*/ 242546 w 696215"/>
                <a:gd name="connsiteY9" fmla="*/ 187889 h 567902"/>
                <a:gd name="connsiteX10" fmla="*/ 197212 w 696215"/>
                <a:gd name="connsiteY10" fmla="*/ 200740 h 567902"/>
                <a:gd name="connsiteX11" fmla="*/ 192209 w 696215"/>
                <a:gd name="connsiteY11" fmla="*/ 198265 h 567902"/>
                <a:gd name="connsiteX12" fmla="*/ 128852 w 696215"/>
                <a:gd name="connsiteY12" fmla="*/ 180121 h 567902"/>
                <a:gd name="connsiteX13" fmla="*/ 123025 w 696215"/>
                <a:gd name="connsiteY13" fmla="*/ 179576 h 567902"/>
                <a:gd name="connsiteX14" fmla="*/ 135389 w 696215"/>
                <a:gd name="connsiteY14" fmla="*/ 152170 h 567902"/>
                <a:gd name="connsiteX15" fmla="*/ 89105 w 696215"/>
                <a:gd name="connsiteY15" fmla="*/ 165291 h 567902"/>
                <a:gd name="connsiteX16" fmla="*/ 78422 w 696215"/>
                <a:gd name="connsiteY16" fmla="*/ 175404 h 567902"/>
                <a:gd name="connsiteX17" fmla="*/ 61621 w 696215"/>
                <a:gd name="connsiteY17" fmla="*/ 173832 h 567902"/>
                <a:gd name="connsiteX18" fmla="*/ 0 w 696215"/>
                <a:gd name="connsiteY18" fmla="*/ 180418 h 567902"/>
                <a:gd name="connsiteX19" fmla="*/ 1479 w 696215"/>
                <a:gd name="connsiteY19" fmla="*/ 177529 h 567902"/>
                <a:gd name="connsiteX20" fmla="*/ 316415 w 696215"/>
                <a:gd name="connsiteY20" fmla="*/ 0 h 567902"/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440604 w 696215"/>
                <a:gd name="connsiteY4" fmla="*/ 567902 h 567902"/>
                <a:gd name="connsiteX5" fmla="*/ 433705 w 696215"/>
                <a:gd name="connsiteY5" fmla="*/ 495341 h 567902"/>
                <a:gd name="connsiteX6" fmla="*/ 250669 w 696215"/>
                <a:gd name="connsiteY6" fmla="*/ 227180 h 567902"/>
                <a:gd name="connsiteX7" fmla="*/ 229536 w 696215"/>
                <a:gd name="connsiteY7" fmla="*/ 216728 h 567902"/>
                <a:gd name="connsiteX8" fmla="*/ 242546 w 696215"/>
                <a:gd name="connsiteY8" fmla="*/ 187889 h 567902"/>
                <a:gd name="connsiteX9" fmla="*/ 197212 w 696215"/>
                <a:gd name="connsiteY9" fmla="*/ 200740 h 567902"/>
                <a:gd name="connsiteX10" fmla="*/ 192209 w 696215"/>
                <a:gd name="connsiteY10" fmla="*/ 198265 h 567902"/>
                <a:gd name="connsiteX11" fmla="*/ 128852 w 696215"/>
                <a:gd name="connsiteY11" fmla="*/ 180121 h 567902"/>
                <a:gd name="connsiteX12" fmla="*/ 123025 w 696215"/>
                <a:gd name="connsiteY12" fmla="*/ 179576 h 567902"/>
                <a:gd name="connsiteX13" fmla="*/ 135389 w 696215"/>
                <a:gd name="connsiteY13" fmla="*/ 152170 h 567902"/>
                <a:gd name="connsiteX14" fmla="*/ 89105 w 696215"/>
                <a:gd name="connsiteY14" fmla="*/ 165291 h 567902"/>
                <a:gd name="connsiteX15" fmla="*/ 78422 w 696215"/>
                <a:gd name="connsiteY15" fmla="*/ 175404 h 567902"/>
                <a:gd name="connsiteX16" fmla="*/ 61621 w 696215"/>
                <a:gd name="connsiteY16" fmla="*/ 173832 h 567902"/>
                <a:gd name="connsiteX17" fmla="*/ 0 w 696215"/>
                <a:gd name="connsiteY17" fmla="*/ 180418 h 567902"/>
                <a:gd name="connsiteX18" fmla="*/ 1479 w 696215"/>
                <a:gd name="connsiteY18" fmla="*/ 177529 h 567902"/>
                <a:gd name="connsiteX19" fmla="*/ 316415 w 696215"/>
                <a:gd name="connsiteY19" fmla="*/ 0 h 567902"/>
                <a:gd name="connsiteX0" fmla="*/ 316415 w 696215"/>
                <a:gd name="connsiteY0" fmla="*/ 0 h 567902"/>
                <a:gd name="connsiteX1" fmla="*/ 696215 w 696215"/>
                <a:gd name="connsiteY1" fmla="*/ 402659 h 567902"/>
                <a:gd name="connsiteX2" fmla="*/ 688499 w 696215"/>
                <a:gd name="connsiteY2" fmla="*/ 483809 h 567902"/>
                <a:gd name="connsiteX3" fmla="*/ 684279 w 696215"/>
                <a:gd name="connsiteY3" fmla="*/ 498223 h 567902"/>
                <a:gd name="connsiteX4" fmla="*/ 440604 w 696215"/>
                <a:gd name="connsiteY4" fmla="*/ 567902 h 567902"/>
                <a:gd name="connsiteX5" fmla="*/ 433705 w 696215"/>
                <a:gd name="connsiteY5" fmla="*/ 495341 h 567902"/>
                <a:gd name="connsiteX6" fmla="*/ 250669 w 696215"/>
                <a:gd name="connsiteY6" fmla="*/ 227180 h 567902"/>
                <a:gd name="connsiteX7" fmla="*/ 229536 w 696215"/>
                <a:gd name="connsiteY7" fmla="*/ 216728 h 567902"/>
                <a:gd name="connsiteX8" fmla="*/ 242546 w 696215"/>
                <a:gd name="connsiteY8" fmla="*/ 187889 h 567902"/>
                <a:gd name="connsiteX9" fmla="*/ 197212 w 696215"/>
                <a:gd name="connsiteY9" fmla="*/ 200740 h 567902"/>
                <a:gd name="connsiteX10" fmla="*/ 128852 w 696215"/>
                <a:gd name="connsiteY10" fmla="*/ 180121 h 567902"/>
                <a:gd name="connsiteX11" fmla="*/ 123025 w 696215"/>
                <a:gd name="connsiteY11" fmla="*/ 179576 h 567902"/>
                <a:gd name="connsiteX12" fmla="*/ 135389 w 696215"/>
                <a:gd name="connsiteY12" fmla="*/ 152170 h 567902"/>
                <a:gd name="connsiteX13" fmla="*/ 89105 w 696215"/>
                <a:gd name="connsiteY13" fmla="*/ 165291 h 567902"/>
                <a:gd name="connsiteX14" fmla="*/ 78422 w 696215"/>
                <a:gd name="connsiteY14" fmla="*/ 175404 h 567902"/>
                <a:gd name="connsiteX15" fmla="*/ 61621 w 696215"/>
                <a:gd name="connsiteY15" fmla="*/ 173832 h 567902"/>
                <a:gd name="connsiteX16" fmla="*/ 0 w 696215"/>
                <a:gd name="connsiteY16" fmla="*/ 180418 h 567902"/>
                <a:gd name="connsiteX17" fmla="*/ 1479 w 696215"/>
                <a:gd name="connsiteY17" fmla="*/ 177529 h 567902"/>
                <a:gd name="connsiteX18" fmla="*/ 316415 w 696215"/>
                <a:gd name="connsiteY18" fmla="*/ 0 h 5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96215" h="567902">
                  <a:moveTo>
                    <a:pt x="316415" y="0"/>
                  </a:moveTo>
                  <a:cubicBezTo>
                    <a:pt x="526173" y="0"/>
                    <a:pt x="696215" y="180277"/>
                    <a:pt x="696215" y="402659"/>
                  </a:cubicBezTo>
                  <a:cubicBezTo>
                    <a:pt x="696215" y="430457"/>
                    <a:pt x="693558" y="457597"/>
                    <a:pt x="688499" y="483809"/>
                  </a:cubicBezTo>
                  <a:lnTo>
                    <a:pt x="684279" y="498223"/>
                  </a:lnTo>
                  <a:lnTo>
                    <a:pt x="440604" y="567902"/>
                  </a:lnTo>
                  <a:lnTo>
                    <a:pt x="433705" y="495341"/>
                  </a:lnTo>
                  <a:cubicBezTo>
                    <a:pt x="411571" y="380664"/>
                    <a:pt x="343454" y="283743"/>
                    <a:pt x="250669" y="227180"/>
                  </a:cubicBezTo>
                  <a:lnTo>
                    <a:pt x="229536" y="216728"/>
                  </a:lnTo>
                  <a:lnTo>
                    <a:pt x="242546" y="187889"/>
                  </a:lnTo>
                  <a:lnTo>
                    <a:pt x="197212" y="200740"/>
                  </a:lnTo>
                  <a:lnTo>
                    <a:pt x="128852" y="180121"/>
                  </a:lnTo>
                  <a:lnTo>
                    <a:pt x="123025" y="179576"/>
                  </a:lnTo>
                  <a:lnTo>
                    <a:pt x="135389" y="152170"/>
                  </a:lnTo>
                  <a:cubicBezTo>
                    <a:pt x="118971" y="152170"/>
                    <a:pt x="103331" y="156842"/>
                    <a:pt x="89105" y="165291"/>
                  </a:cubicBezTo>
                  <a:lnTo>
                    <a:pt x="78422" y="175404"/>
                  </a:lnTo>
                  <a:lnTo>
                    <a:pt x="61621" y="173832"/>
                  </a:lnTo>
                  <a:lnTo>
                    <a:pt x="0" y="180418"/>
                  </a:lnTo>
                  <a:lnTo>
                    <a:pt x="1479" y="177529"/>
                  </a:lnTo>
                  <a:cubicBezTo>
                    <a:pt x="69732" y="70421"/>
                    <a:pt x="185316" y="0"/>
                    <a:pt x="31641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6BDA372-C90F-46CD-B28D-DF97A831752B}"/>
                </a:ext>
              </a:extLst>
            </p:cNvPr>
            <p:cNvSpPr/>
            <p:nvPr/>
          </p:nvSpPr>
          <p:spPr>
            <a:xfrm>
              <a:off x="1761840" y="1358392"/>
              <a:ext cx="184384" cy="264624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E15C5A3-F3AF-4799-B529-FD3417802760}"/>
                </a:ext>
              </a:extLst>
            </p:cNvPr>
            <p:cNvSpPr/>
            <p:nvPr/>
          </p:nvSpPr>
          <p:spPr>
            <a:xfrm>
              <a:off x="1777582" y="1397653"/>
              <a:ext cx="115088" cy="190253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ABCEB95-AFBE-41F2-8CF3-06C6A72C2932}"/>
                </a:ext>
              </a:extLst>
            </p:cNvPr>
            <p:cNvSpPr/>
            <p:nvPr/>
          </p:nvSpPr>
          <p:spPr>
            <a:xfrm rot="20700000" flipH="1">
              <a:off x="1723439" y="1326264"/>
              <a:ext cx="118907" cy="166959"/>
            </a:xfrm>
            <a:custGeom>
              <a:avLst/>
              <a:gdLst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217671 w 349252"/>
                <a:gd name="connsiteY2" fmla="*/ 58673 h 390343"/>
                <a:gd name="connsiteX3" fmla="*/ 223793 w 349252"/>
                <a:gd name="connsiteY3" fmla="*/ 59072 h 390343"/>
                <a:gd name="connsiteX4" fmla="*/ 230191 w 349252"/>
                <a:gd name="connsiteY4" fmla="*/ 133816 h 390343"/>
                <a:gd name="connsiteX5" fmla="*/ 349252 w 349252"/>
                <a:gd name="connsiteY5" fmla="*/ 390343 h 390343"/>
                <a:gd name="connsiteX6" fmla="*/ 0 w 349252"/>
                <a:gd name="connsiteY6" fmla="*/ 41091 h 390343"/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100012 w 349252"/>
                <a:gd name="connsiteY2" fmla="*/ 37917 h 390343"/>
                <a:gd name="connsiteX3" fmla="*/ 217671 w 349252"/>
                <a:gd name="connsiteY3" fmla="*/ 58673 h 390343"/>
                <a:gd name="connsiteX4" fmla="*/ 223793 w 349252"/>
                <a:gd name="connsiteY4" fmla="*/ 59072 h 390343"/>
                <a:gd name="connsiteX5" fmla="*/ 230191 w 349252"/>
                <a:gd name="connsiteY5" fmla="*/ 133816 h 390343"/>
                <a:gd name="connsiteX6" fmla="*/ 349252 w 349252"/>
                <a:gd name="connsiteY6" fmla="*/ 390343 h 390343"/>
                <a:gd name="connsiteX7" fmla="*/ 0 w 349252"/>
                <a:gd name="connsiteY7" fmla="*/ 41091 h 390343"/>
                <a:gd name="connsiteX8" fmla="*/ 4142 w 349252"/>
                <a:gd name="connsiteY8" fmla="*/ 0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8" fmla="*/ 191452 w 349252"/>
                <a:gd name="connsiteY8" fmla="*/ 129357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6" fmla="*/ 6679 w 349252"/>
                <a:gd name="connsiteY6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0" fmla="*/ 217671 w 349252"/>
                <a:gd name="connsiteY0" fmla="*/ 17582 h 349252"/>
                <a:gd name="connsiteX1" fmla="*/ 223793 w 349252"/>
                <a:gd name="connsiteY1" fmla="*/ 17981 h 349252"/>
                <a:gd name="connsiteX2" fmla="*/ 230191 w 349252"/>
                <a:gd name="connsiteY2" fmla="*/ 92725 h 349252"/>
                <a:gd name="connsiteX3" fmla="*/ 349252 w 349252"/>
                <a:gd name="connsiteY3" fmla="*/ 349252 h 349252"/>
                <a:gd name="connsiteX4" fmla="*/ 0 w 349252"/>
                <a:gd name="connsiteY4" fmla="*/ 0 h 349252"/>
                <a:gd name="connsiteX0" fmla="*/ 217671 w 349252"/>
                <a:gd name="connsiteY0" fmla="*/ 17582 h 349252"/>
                <a:gd name="connsiteX1" fmla="*/ 230191 w 349252"/>
                <a:gd name="connsiteY1" fmla="*/ 92725 h 349252"/>
                <a:gd name="connsiteX2" fmla="*/ 349252 w 349252"/>
                <a:gd name="connsiteY2" fmla="*/ 349252 h 349252"/>
                <a:gd name="connsiteX3" fmla="*/ 0 w 349252"/>
                <a:gd name="connsiteY3" fmla="*/ 0 h 34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252" h="349252">
                  <a:moveTo>
                    <a:pt x="217671" y="17582"/>
                  </a:moveTo>
                  <a:lnTo>
                    <a:pt x="230191" y="92725"/>
                  </a:lnTo>
                  <a:cubicBezTo>
                    <a:pt x="246066" y="184728"/>
                    <a:pt x="285753" y="273484"/>
                    <a:pt x="349252" y="349252"/>
                  </a:cubicBezTo>
                  <a:cubicBezTo>
                    <a:pt x="156365" y="349252"/>
                    <a:pt x="0" y="192887"/>
                    <a:pt x="0" y="0"/>
                  </a:cubicBezTo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E58CA5D-C497-4EFB-92AE-26A8CA90A462}"/>
                </a:ext>
              </a:extLst>
            </p:cNvPr>
            <p:cNvGrpSpPr/>
            <p:nvPr/>
          </p:nvGrpSpPr>
          <p:grpSpPr>
            <a:xfrm>
              <a:off x="1401305" y="2006065"/>
              <a:ext cx="440783" cy="566629"/>
              <a:chOff x="1401305" y="2006065"/>
              <a:chExt cx="440783" cy="566629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CE64C58-B75A-448C-AF11-3EDB7FD3EA8E}"/>
                  </a:ext>
                </a:extLst>
              </p:cNvPr>
              <p:cNvSpPr/>
              <p:nvPr/>
            </p:nvSpPr>
            <p:spPr>
              <a:xfrm rot="4338164">
                <a:off x="1325950" y="2145524"/>
                <a:ext cx="502525" cy="351815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CC999D48-57BF-4132-AAD3-5DB8B1F31234}"/>
                  </a:ext>
                </a:extLst>
              </p:cNvPr>
              <p:cNvSpPr/>
              <p:nvPr/>
            </p:nvSpPr>
            <p:spPr>
              <a:xfrm rot="900000">
                <a:off x="1625252" y="2006065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B0FAEB06-69EC-4621-A01B-E6E1FCD358B3}"/>
                  </a:ext>
                </a:extLst>
              </p:cNvPr>
              <p:cNvSpPr/>
              <p:nvPr/>
            </p:nvSpPr>
            <p:spPr>
              <a:xfrm rot="900000">
                <a:off x="1580911" y="2353719"/>
                <a:ext cx="216836" cy="545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93A8F2E-32EB-461B-A454-66400753D820}"/>
                </a:ext>
              </a:extLst>
            </p:cNvPr>
            <p:cNvGrpSpPr/>
            <p:nvPr/>
          </p:nvGrpSpPr>
          <p:grpSpPr>
            <a:xfrm>
              <a:off x="1214438" y="1033510"/>
              <a:ext cx="923946" cy="328098"/>
              <a:chOff x="1233091" y="1100310"/>
              <a:chExt cx="883840" cy="305090"/>
            </a:xfrm>
            <a:solidFill>
              <a:srgbClr val="FF0000"/>
            </a:solidFill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57F54BE-E823-4F6D-BAB6-03D5BAAD593A}"/>
                  </a:ext>
                </a:extLst>
              </p:cNvPr>
              <p:cNvSpPr/>
              <p:nvPr/>
            </p:nvSpPr>
            <p:spPr>
              <a:xfrm>
                <a:off x="1437927" y="1100310"/>
                <a:ext cx="679004" cy="278600"/>
              </a:xfrm>
              <a:custGeom>
                <a:avLst/>
                <a:gdLst>
                  <a:gd name="connsiteX0" fmla="*/ 354948 w 709896"/>
                  <a:gd name="connsiteY0" fmla="*/ 0 h 278600"/>
                  <a:gd name="connsiteX1" fmla="*/ 698489 w 709896"/>
                  <a:gd name="connsiteY1" fmla="*/ 223216 h 278600"/>
                  <a:gd name="connsiteX2" fmla="*/ 709896 w 709896"/>
                  <a:gd name="connsiteY2" fmla="*/ 278600 h 278600"/>
                  <a:gd name="connsiteX3" fmla="*/ 680119 w 709896"/>
                  <a:gd name="connsiteY3" fmla="*/ 276506 h 278600"/>
                  <a:gd name="connsiteX4" fmla="*/ 354948 w 709896"/>
                  <a:gd name="connsiteY4" fmla="*/ 269081 h 278600"/>
                  <a:gd name="connsiteX5" fmla="*/ 29778 w 709896"/>
                  <a:gd name="connsiteY5" fmla="*/ 276506 h 278600"/>
                  <a:gd name="connsiteX6" fmla="*/ 0 w 709896"/>
                  <a:gd name="connsiteY6" fmla="*/ 278600 h 278600"/>
                  <a:gd name="connsiteX7" fmla="*/ 11407 w 709896"/>
                  <a:gd name="connsiteY7" fmla="*/ 223216 h 278600"/>
                  <a:gd name="connsiteX8" fmla="*/ 354948 w 709896"/>
                  <a:gd name="connsiteY8" fmla="*/ 0 h 27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896" h="278600">
                    <a:moveTo>
                      <a:pt x="354948" y="0"/>
                    </a:moveTo>
                    <a:cubicBezTo>
                      <a:pt x="509384" y="0"/>
                      <a:pt x="641889" y="92041"/>
                      <a:pt x="698489" y="223216"/>
                    </a:cubicBezTo>
                    <a:lnTo>
                      <a:pt x="709896" y="278600"/>
                    </a:lnTo>
                    <a:lnTo>
                      <a:pt x="680119" y="276506"/>
                    </a:lnTo>
                    <a:cubicBezTo>
                      <a:pt x="575086" y="271638"/>
                      <a:pt x="466335" y="269081"/>
                      <a:pt x="354948" y="269081"/>
                    </a:cubicBezTo>
                    <a:cubicBezTo>
                      <a:pt x="243561" y="269081"/>
                      <a:pt x="134811" y="271638"/>
                      <a:pt x="29778" y="276506"/>
                    </a:cubicBezTo>
                    <a:lnTo>
                      <a:pt x="0" y="278600"/>
                    </a:lnTo>
                    <a:lnTo>
                      <a:pt x="11407" y="223216"/>
                    </a:lnTo>
                    <a:cubicBezTo>
                      <a:pt x="68007" y="92041"/>
                      <a:pt x="200513" y="0"/>
                      <a:pt x="3549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B3E7775C-77B9-4EFA-9F1E-17BE74F51AE2}"/>
                  </a:ext>
                </a:extLst>
              </p:cNvPr>
              <p:cNvSpPr/>
              <p:nvPr/>
            </p:nvSpPr>
            <p:spPr>
              <a:xfrm>
                <a:off x="1233091" y="1338264"/>
                <a:ext cx="527211" cy="67136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E49D2FE-3F91-4582-84A4-9718DFDC2AA9}"/>
              </a:ext>
            </a:extLst>
          </p:cNvPr>
          <p:cNvGrpSpPr/>
          <p:nvPr/>
        </p:nvGrpSpPr>
        <p:grpSpPr>
          <a:xfrm>
            <a:off x="1126352" y="4122454"/>
            <a:ext cx="1896039" cy="2243285"/>
            <a:chOff x="1126352" y="4122454"/>
            <a:chExt cx="1896039" cy="2243285"/>
          </a:xfrm>
        </p:grpSpPr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43989BAD-C6EB-402F-9788-81C12749B1F2}"/>
                </a:ext>
              </a:extLst>
            </p:cNvPr>
            <p:cNvSpPr/>
            <p:nvPr/>
          </p:nvSpPr>
          <p:spPr>
            <a:xfrm rot="12600000">
              <a:off x="1427716" y="5863192"/>
              <a:ext cx="208131" cy="451225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DA7D822-365C-4A7A-9556-150ACB4219A7}"/>
                </a:ext>
              </a:extLst>
            </p:cNvPr>
            <p:cNvSpPr/>
            <p:nvPr/>
          </p:nvSpPr>
          <p:spPr>
            <a:xfrm rot="1800000">
              <a:off x="1162864" y="6202464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20C3E89F-EDD5-411B-A9B5-EFEEFDD86B99}"/>
                </a:ext>
              </a:extLst>
            </p:cNvPr>
            <p:cNvSpPr/>
            <p:nvPr/>
          </p:nvSpPr>
          <p:spPr>
            <a:xfrm rot="11700000">
              <a:off x="1481974" y="5638672"/>
              <a:ext cx="387555" cy="406805"/>
            </a:xfrm>
            <a:prstGeom prst="trapezoid">
              <a:avLst>
                <a:gd name="adj" fmla="val 11414"/>
              </a:avLst>
            </a:prstGeom>
            <a:solidFill>
              <a:srgbClr val="00206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69BB703-2982-4A57-A653-8961F31D6DAA}"/>
                </a:ext>
              </a:extLst>
            </p:cNvPr>
            <p:cNvSpPr/>
            <p:nvPr/>
          </p:nvSpPr>
          <p:spPr>
            <a:xfrm rot="9900000">
              <a:off x="1810114" y="5753740"/>
              <a:ext cx="378233" cy="420466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617">
              <a:extLst>
                <a:ext uri="{FF2B5EF4-FFF2-40B4-BE49-F238E27FC236}">
                  <a16:creationId xmlns:a16="http://schemas.microsoft.com/office/drawing/2014/main" id="{74219A34-BA9C-42EC-AEC0-F04D545C4D40}"/>
                </a:ext>
              </a:extLst>
            </p:cNvPr>
            <p:cNvSpPr/>
            <p:nvPr/>
          </p:nvSpPr>
          <p:spPr>
            <a:xfrm rot="9000000">
              <a:off x="1624992" y="5598215"/>
              <a:ext cx="326100" cy="404790"/>
            </a:xfrm>
            <a:custGeom>
              <a:avLst/>
              <a:gdLst>
                <a:gd name="connsiteX0" fmla="*/ 0 w 337980"/>
                <a:gd name="connsiteY0" fmla="*/ 301663 h 301663"/>
                <a:gd name="connsiteX1" fmla="*/ 34432 w 337980"/>
                <a:gd name="connsiteY1" fmla="*/ 0 h 301663"/>
                <a:gd name="connsiteX2" fmla="*/ 303548 w 337980"/>
                <a:gd name="connsiteY2" fmla="*/ 0 h 301663"/>
                <a:gd name="connsiteX3" fmla="*/ 337980 w 337980"/>
                <a:gd name="connsiteY3" fmla="*/ 301663 h 301663"/>
                <a:gd name="connsiteX4" fmla="*/ 0 w 337980"/>
                <a:gd name="connsiteY4" fmla="*/ 301663 h 301663"/>
                <a:gd name="connsiteX0" fmla="*/ 0 w 326100"/>
                <a:gd name="connsiteY0" fmla="*/ 301663 h 404790"/>
                <a:gd name="connsiteX1" fmla="*/ 34432 w 326100"/>
                <a:gd name="connsiteY1" fmla="*/ 0 h 404790"/>
                <a:gd name="connsiteX2" fmla="*/ 303548 w 326100"/>
                <a:gd name="connsiteY2" fmla="*/ 0 h 404790"/>
                <a:gd name="connsiteX3" fmla="*/ 326100 w 326100"/>
                <a:gd name="connsiteY3" fmla="*/ 404790 h 404790"/>
                <a:gd name="connsiteX4" fmla="*/ 0 w 326100"/>
                <a:gd name="connsiteY4" fmla="*/ 301663 h 40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100" h="404790">
                  <a:moveTo>
                    <a:pt x="0" y="301663"/>
                  </a:moveTo>
                  <a:lnTo>
                    <a:pt x="34432" y="0"/>
                  </a:lnTo>
                  <a:lnTo>
                    <a:pt x="303548" y="0"/>
                  </a:lnTo>
                  <a:lnTo>
                    <a:pt x="326100" y="404790"/>
                  </a:lnTo>
                  <a:lnTo>
                    <a:pt x="0" y="301663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6A72D4E-EC18-4B1C-81E5-3EAB82B21E46}"/>
                </a:ext>
              </a:extLst>
            </p:cNvPr>
            <p:cNvSpPr/>
            <p:nvPr/>
          </p:nvSpPr>
          <p:spPr>
            <a:xfrm rot="17100000">
              <a:off x="2079162" y="6098280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39CC2AF3-E5B9-4E28-88BA-6F338776B744}"/>
                </a:ext>
              </a:extLst>
            </p:cNvPr>
            <p:cNvGrpSpPr/>
            <p:nvPr/>
          </p:nvGrpSpPr>
          <p:grpSpPr>
            <a:xfrm rot="18900000">
              <a:off x="1614685" y="5157679"/>
              <a:ext cx="392683" cy="530281"/>
              <a:chOff x="1402195" y="5157679"/>
              <a:chExt cx="392683" cy="530281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4CDF6AF6-28F7-4ACA-9A47-9DD816CCF356}"/>
                  </a:ext>
                </a:extLst>
              </p:cNvPr>
              <p:cNvSpPr/>
              <p:nvPr/>
            </p:nvSpPr>
            <p:spPr>
              <a:xfrm rot="4338164">
                <a:off x="1317014" y="5287450"/>
                <a:ext cx="485691" cy="315330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08EF56E3-F56C-4EA9-A2A9-0105C64DC605}"/>
                  </a:ext>
                </a:extLst>
              </p:cNvPr>
              <p:cNvSpPr/>
              <p:nvPr/>
            </p:nvSpPr>
            <p:spPr>
              <a:xfrm rot="900000">
                <a:off x="1578042" y="5157679"/>
                <a:ext cx="216836" cy="3486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D2593382-E115-4EFC-9FB0-F9A03FC19643}"/>
                  </a:ext>
                </a:extLst>
              </p:cNvPr>
              <p:cNvSpPr/>
              <p:nvPr/>
            </p:nvSpPr>
            <p:spPr>
              <a:xfrm rot="900000">
                <a:off x="1540532" y="5443661"/>
                <a:ext cx="216836" cy="6310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76ACDD5F-B031-4565-B21F-7C593B32A27F}"/>
                </a:ext>
              </a:extLst>
            </p:cNvPr>
            <p:cNvSpPr/>
            <p:nvPr/>
          </p:nvSpPr>
          <p:spPr>
            <a:xfrm>
              <a:off x="1656050" y="4955562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95">
              <a:extLst>
                <a:ext uri="{FF2B5EF4-FFF2-40B4-BE49-F238E27FC236}">
                  <a16:creationId xmlns:a16="http://schemas.microsoft.com/office/drawing/2014/main" id="{801BF0C5-3E31-497E-BCE0-9B1D0BF967D1}"/>
                </a:ext>
              </a:extLst>
            </p:cNvPr>
            <p:cNvSpPr/>
            <p:nvPr/>
          </p:nvSpPr>
          <p:spPr>
            <a:xfrm>
              <a:off x="1283814" y="4637105"/>
              <a:ext cx="106747" cy="135820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0CE346E3-1342-47AF-948E-23EDCBA9EF65}"/>
                </a:ext>
              </a:extLst>
            </p:cNvPr>
            <p:cNvSpPr/>
            <p:nvPr/>
          </p:nvSpPr>
          <p:spPr>
            <a:xfrm>
              <a:off x="1328497" y="4243388"/>
              <a:ext cx="764622" cy="78363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A8CFE8AF-F919-4108-9ABB-7434579C9447}"/>
                </a:ext>
              </a:extLst>
            </p:cNvPr>
            <p:cNvSpPr/>
            <p:nvPr/>
          </p:nvSpPr>
          <p:spPr>
            <a:xfrm>
              <a:off x="1395800" y="4563957"/>
              <a:ext cx="55294" cy="108834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8B89D9F7-63EF-427B-A865-5F4A8FD08EEF}"/>
                </a:ext>
              </a:extLst>
            </p:cNvPr>
            <p:cNvSpPr/>
            <p:nvPr/>
          </p:nvSpPr>
          <p:spPr>
            <a:xfrm>
              <a:off x="1521540" y="5079797"/>
              <a:ext cx="401509" cy="638486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F5BC2CE-EEB1-4ABA-BBAA-85A20C165570}"/>
                </a:ext>
              </a:extLst>
            </p:cNvPr>
            <p:cNvSpPr/>
            <p:nvPr/>
          </p:nvSpPr>
          <p:spPr>
            <a:xfrm>
              <a:off x="1345790" y="4193646"/>
              <a:ext cx="786545" cy="517116"/>
            </a:xfrm>
            <a:custGeom>
              <a:avLst/>
              <a:gdLst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414619 w 786545"/>
                <a:gd name="connsiteY12" fmla="*/ 313660 h 517116"/>
                <a:gd name="connsiteX13" fmla="*/ 416357 w 786545"/>
                <a:gd name="connsiteY13" fmla="*/ 309453 h 517116"/>
                <a:gd name="connsiteX14" fmla="*/ 82338 w 786545"/>
                <a:gd name="connsiteY14" fmla="*/ 248271 h 517116"/>
                <a:gd name="connsiteX15" fmla="*/ 0 w 786545"/>
                <a:gd name="connsiteY15" fmla="*/ 251316 h 517116"/>
                <a:gd name="connsiteX16" fmla="*/ 10127 w 786545"/>
                <a:gd name="connsiteY16" fmla="*/ 219318 h 517116"/>
                <a:gd name="connsiteX17" fmla="*/ 347439 w 786545"/>
                <a:gd name="connsiteY17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414619 w 786545"/>
                <a:gd name="connsiteY12" fmla="*/ 313660 h 517116"/>
                <a:gd name="connsiteX13" fmla="*/ 82338 w 786545"/>
                <a:gd name="connsiteY13" fmla="*/ 248271 h 517116"/>
                <a:gd name="connsiteX14" fmla="*/ 0 w 786545"/>
                <a:gd name="connsiteY14" fmla="*/ 251316 h 517116"/>
                <a:gd name="connsiteX15" fmla="*/ 10127 w 786545"/>
                <a:gd name="connsiteY15" fmla="*/ 219318 h 517116"/>
                <a:gd name="connsiteX16" fmla="*/ 347439 w 786545"/>
                <a:gd name="connsiteY16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21871 w 786545"/>
                <a:gd name="connsiteY11" fmla="*/ 325950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09965 w 786545"/>
                <a:gd name="connsiteY11" fmla="*/ 359287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09965 w 786545"/>
                <a:gd name="connsiteY11" fmla="*/ 359287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  <a:gd name="connsiteX0" fmla="*/ 347439 w 786545"/>
                <a:gd name="connsiteY0" fmla="*/ 0 h 517116"/>
                <a:gd name="connsiteX1" fmla="*/ 383952 w 786545"/>
                <a:gd name="connsiteY1" fmla="*/ 3611 h 517116"/>
                <a:gd name="connsiteX2" fmla="*/ 420464 w 786545"/>
                <a:gd name="connsiteY2" fmla="*/ 0 h 517116"/>
                <a:gd name="connsiteX3" fmla="*/ 786545 w 786545"/>
                <a:gd name="connsiteY3" fmla="*/ 359093 h 517116"/>
                <a:gd name="connsiteX4" fmla="*/ 764331 w 786545"/>
                <a:gd name="connsiteY4" fmla="*/ 482562 h 517116"/>
                <a:gd name="connsiteX5" fmla="*/ 752901 w 786545"/>
                <a:gd name="connsiteY5" fmla="*/ 506596 h 517116"/>
                <a:gd name="connsiteX6" fmla="*/ 730678 w 786545"/>
                <a:gd name="connsiteY6" fmla="*/ 502843 h 517116"/>
                <a:gd name="connsiteX7" fmla="*/ 635082 w 786545"/>
                <a:gd name="connsiteY7" fmla="*/ 497601 h 517116"/>
                <a:gd name="connsiteX8" fmla="*/ 539487 w 786545"/>
                <a:gd name="connsiteY8" fmla="*/ 502843 h 517116"/>
                <a:gd name="connsiteX9" fmla="*/ 454965 w 786545"/>
                <a:gd name="connsiteY9" fmla="*/ 517116 h 517116"/>
                <a:gd name="connsiteX10" fmla="*/ 448789 w 786545"/>
                <a:gd name="connsiteY10" fmla="*/ 446966 h 517116"/>
                <a:gd name="connsiteX11" fmla="*/ 409965 w 786545"/>
                <a:gd name="connsiteY11" fmla="*/ 359287 h 517116"/>
                <a:gd name="connsiteX12" fmla="*/ 82338 w 786545"/>
                <a:gd name="connsiteY12" fmla="*/ 248271 h 517116"/>
                <a:gd name="connsiteX13" fmla="*/ 0 w 786545"/>
                <a:gd name="connsiteY13" fmla="*/ 251316 h 517116"/>
                <a:gd name="connsiteX14" fmla="*/ 10127 w 786545"/>
                <a:gd name="connsiteY14" fmla="*/ 219318 h 517116"/>
                <a:gd name="connsiteX15" fmla="*/ 347439 w 786545"/>
                <a:gd name="connsiteY15" fmla="*/ 0 h 51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86545" h="517116">
                  <a:moveTo>
                    <a:pt x="347439" y="0"/>
                  </a:moveTo>
                  <a:lnTo>
                    <a:pt x="383952" y="3611"/>
                  </a:lnTo>
                  <a:lnTo>
                    <a:pt x="420464" y="0"/>
                  </a:lnTo>
                  <a:cubicBezTo>
                    <a:pt x="622645" y="0"/>
                    <a:pt x="786545" y="160771"/>
                    <a:pt x="786545" y="359093"/>
                  </a:cubicBezTo>
                  <a:cubicBezTo>
                    <a:pt x="786545" y="402476"/>
                    <a:pt x="778702" y="444062"/>
                    <a:pt x="764331" y="482562"/>
                  </a:cubicBezTo>
                  <a:lnTo>
                    <a:pt x="752901" y="506596"/>
                  </a:lnTo>
                  <a:lnTo>
                    <a:pt x="730678" y="502843"/>
                  </a:lnTo>
                  <a:cubicBezTo>
                    <a:pt x="699799" y="499406"/>
                    <a:pt x="667828" y="497601"/>
                    <a:pt x="635082" y="497601"/>
                  </a:cubicBezTo>
                  <a:cubicBezTo>
                    <a:pt x="602336" y="497601"/>
                    <a:pt x="570365" y="499406"/>
                    <a:pt x="539487" y="502843"/>
                  </a:cubicBezTo>
                  <a:lnTo>
                    <a:pt x="454965" y="517116"/>
                  </a:lnTo>
                  <a:lnTo>
                    <a:pt x="448789" y="446966"/>
                  </a:lnTo>
                  <a:cubicBezTo>
                    <a:pt x="442192" y="393657"/>
                    <a:pt x="430470" y="377496"/>
                    <a:pt x="409965" y="359287"/>
                  </a:cubicBezTo>
                  <a:cubicBezTo>
                    <a:pt x="389460" y="341078"/>
                    <a:pt x="341566" y="239239"/>
                    <a:pt x="82338" y="248271"/>
                  </a:cubicBezTo>
                  <a:lnTo>
                    <a:pt x="0" y="251316"/>
                  </a:lnTo>
                  <a:lnTo>
                    <a:pt x="10127" y="219318"/>
                  </a:lnTo>
                  <a:cubicBezTo>
                    <a:pt x="65701" y="90434"/>
                    <a:pt x="195803" y="0"/>
                    <a:pt x="34743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A50163B-F65D-4B14-B351-3652283C9013}"/>
                </a:ext>
              </a:extLst>
            </p:cNvPr>
            <p:cNvSpPr/>
            <p:nvPr/>
          </p:nvSpPr>
          <p:spPr>
            <a:xfrm>
              <a:off x="1726565" y="4537182"/>
              <a:ext cx="145096" cy="208240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275CA0E-CB8C-4410-8BE8-94043098E3A6}"/>
                </a:ext>
              </a:extLst>
            </p:cNvPr>
            <p:cNvSpPr/>
            <p:nvPr/>
          </p:nvSpPr>
          <p:spPr>
            <a:xfrm>
              <a:off x="1738952" y="4568078"/>
              <a:ext cx="90565" cy="149715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C124FD1C-5968-4CE1-956A-847DC7003490}"/>
                </a:ext>
              </a:extLst>
            </p:cNvPr>
            <p:cNvSpPr/>
            <p:nvPr/>
          </p:nvSpPr>
          <p:spPr>
            <a:xfrm rot="6300000">
              <a:off x="1493217" y="4401137"/>
              <a:ext cx="50312" cy="141006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8EB2BC9A-E7C4-47B7-84C9-FD06ACC0E3C3}"/>
                </a:ext>
              </a:extLst>
            </p:cNvPr>
            <p:cNvSpPr/>
            <p:nvPr/>
          </p:nvSpPr>
          <p:spPr>
            <a:xfrm>
              <a:off x="1569374" y="4691963"/>
              <a:ext cx="75571" cy="5345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8E237B7-C38D-412E-8560-66E84DC77A82}"/>
                </a:ext>
              </a:extLst>
            </p:cNvPr>
            <p:cNvSpPr/>
            <p:nvPr/>
          </p:nvSpPr>
          <p:spPr>
            <a:xfrm>
              <a:off x="2375765" y="581400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353B925-2FF6-4838-92E9-CB64DCD3138B}"/>
                </a:ext>
              </a:extLst>
            </p:cNvPr>
            <p:cNvGrpSpPr/>
            <p:nvPr/>
          </p:nvGrpSpPr>
          <p:grpSpPr>
            <a:xfrm>
              <a:off x="1402195" y="5157679"/>
              <a:ext cx="392683" cy="530281"/>
              <a:chOff x="1402195" y="5157679"/>
              <a:chExt cx="392683" cy="53028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63CBA8B-B296-441A-BE73-017FC16DC89B}"/>
                  </a:ext>
                </a:extLst>
              </p:cNvPr>
              <p:cNvSpPr/>
              <p:nvPr/>
            </p:nvSpPr>
            <p:spPr>
              <a:xfrm rot="4338164">
                <a:off x="1317014" y="5287450"/>
                <a:ext cx="485691" cy="315330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C52B7AE5-9F0D-4FA9-89B1-A384E7BABC89}"/>
                  </a:ext>
                </a:extLst>
              </p:cNvPr>
              <p:cNvSpPr/>
              <p:nvPr/>
            </p:nvSpPr>
            <p:spPr>
              <a:xfrm rot="900000">
                <a:off x="1578042" y="5157679"/>
                <a:ext cx="216836" cy="3486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E4BE519B-B8C9-47F6-AB1F-D010DA6B5C9D}"/>
                  </a:ext>
                </a:extLst>
              </p:cNvPr>
              <p:cNvSpPr/>
              <p:nvPr/>
            </p:nvSpPr>
            <p:spPr>
              <a:xfrm rot="900000">
                <a:off x="1540532" y="5443661"/>
                <a:ext cx="216836" cy="6310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6228126-8BAF-4C01-AC84-D3A99238AE87}"/>
                </a:ext>
              </a:extLst>
            </p:cNvPr>
            <p:cNvGrpSpPr/>
            <p:nvPr/>
          </p:nvGrpSpPr>
          <p:grpSpPr>
            <a:xfrm>
              <a:off x="1126352" y="4122454"/>
              <a:ext cx="1000104" cy="345222"/>
              <a:chOff x="1233091" y="1100310"/>
              <a:chExt cx="883840" cy="305090"/>
            </a:xfrm>
            <a:solidFill>
              <a:srgbClr val="FF0000"/>
            </a:solidFill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D354F72-9515-4284-A232-F779D4E6E734}"/>
                  </a:ext>
                </a:extLst>
              </p:cNvPr>
              <p:cNvSpPr/>
              <p:nvPr/>
            </p:nvSpPr>
            <p:spPr>
              <a:xfrm>
                <a:off x="1437927" y="1100310"/>
                <a:ext cx="679004" cy="278600"/>
              </a:xfrm>
              <a:custGeom>
                <a:avLst/>
                <a:gdLst>
                  <a:gd name="connsiteX0" fmla="*/ 354948 w 709896"/>
                  <a:gd name="connsiteY0" fmla="*/ 0 h 278600"/>
                  <a:gd name="connsiteX1" fmla="*/ 698489 w 709896"/>
                  <a:gd name="connsiteY1" fmla="*/ 223216 h 278600"/>
                  <a:gd name="connsiteX2" fmla="*/ 709896 w 709896"/>
                  <a:gd name="connsiteY2" fmla="*/ 278600 h 278600"/>
                  <a:gd name="connsiteX3" fmla="*/ 680119 w 709896"/>
                  <a:gd name="connsiteY3" fmla="*/ 276506 h 278600"/>
                  <a:gd name="connsiteX4" fmla="*/ 354948 w 709896"/>
                  <a:gd name="connsiteY4" fmla="*/ 269081 h 278600"/>
                  <a:gd name="connsiteX5" fmla="*/ 29778 w 709896"/>
                  <a:gd name="connsiteY5" fmla="*/ 276506 h 278600"/>
                  <a:gd name="connsiteX6" fmla="*/ 0 w 709896"/>
                  <a:gd name="connsiteY6" fmla="*/ 278600 h 278600"/>
                  <a:gd name="connsiteX7" fmla="*/ 11407 w 709896"/>
                  <a:gd name="connsiteY7" fmla="*/ 223216 h 278600"/>
                  <a:gd name="connsiteX8" fmla="*/ 354948 w 709896"/>
                  <a:gd name="connsiteY8" fmla="*/ 0 h 27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896" h="278600">
                    <a:moveTo>
                      <a:pt x="354948" y="0"/>
                    </a:moveTo>
                    <a:cubicBezTo>
                      <a:pt x="509384" y="0"/>
                      <a:pt x="641889" y="92041"/>
                      <a:pt x="698489" y="223216"/>
                    </a:cubicBezTo>
                    <a:lnTo>
                      <a:pt x="709896" y="278600"/>
                    </a:lnTo>
                    <a:lnTo>
                      <a:pt x="680119" y="276506"/>
                    </a:lnTo>
                    <a:cubicBezTo>
                      <a:pt x="575086" y="271638"/>
                      <a:pt x="466335" y="269081"/>
                      <a:pt x="354948" y="269081"/>
                    </a:cubicBezTo>
                    <a:cubicBezTo>
                      <a:pt x="243561" y="269081"/>
                      <a:pt x="134811" y="271638"/>
                      <a:pt x="29778" y="276506"/>
                    </a:cubicBezTo>
                    <a:lnTo>
                      <a:pt x="0" y="278600"/>
                    </a:lnTo>
                    <a:lnTo>
                      <a:pt x="11407" y="223216"/>
                    </a:lnTo>
                    <a:cubicBezTo>
                      <a:pt x="68007" y="92041"/>
                      <a:pt x="200513" y="0"/>
                      <a:pt x="354948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C3B86034-5AFF-43DB-AA6C-3A0B51BAA804}"/>
                  </a:ext>
                </a:extLst>
              </p:cNvPr>
              <p:cNvSpPr/>
              <p:nvPr/>
            </p:nvSpPr>
            <p:spPr>
              <a:xfrm>
                <a:off x="1233091" y="1338264"/>
                <a:ext cx="527211" cy="67136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F203EBB-7DB3-4C89-80C6-FD786154B3C5}"/>
              </a:ext>
            </a:extLst>
          </p:cNvPr>
          <p:cNvGrpSpPr/>
          <p:nvPr/>
        </p:nvGrpSpPr>
        <p:grpSpPr>
          <a:xfrm>
            <a:off x="4117900" y="4182917"/>
            <a:ext cx="2094583" cy="2251330"/>
            <a:chOff x="4117900" y="4182917"/>
            <a:chExt cx="2094583" cy="225133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3737BCC-1C5E-4F85-82A1-BAE086186652}"/>
                </a:ext>
              </a:extLst>
            </p:cNvPr>
            <p:cNvGrpSpPr/>
            <p:nvPr/>
          </p:nvGrpSpPr>
          <p:grpSpPr>
            <a:xfrm>
              <a:off x="4117900" y="4182917"/>
              <a:ext cx="1689083" cy="2251330"/>
              <a:chOff x="4117900" y="4182917"/>
              <a:chExt cx="1689083" cy="2251330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6B5941A0-2F6B-40ED-BC18-7A20BF7C0347}"/>
                  </a:ext>
                </a:extLst>
              </p:cNvPr>
              <p:cNvSpPr/>
              <p:nvPr/>
            </p:nvSpPr>
            <p:spPr>
              <a:xfrm rot="11700000">
                <a:off x="4853248" y="5883815"/>
                <a:ext cx="208131" cy="451225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4B5F997-FE71-4AC4-AF38-55317ED71015}"/>
                  </a:ext>
                </a:extLst>
              </p:cNvPr>
              <p:cNvSpPr/>
              <p:nvPr/>
            </p:nvSpPr>
            <p:spPr>
              <a:xfrm rot="900000">
                <a:off x="4646123" y="6270972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C6A8E677-D21C-4CCF-9929-12AED387BABC}"/>
                  </a:ext>
                </a:extLst>
              </p:cNvPr>
              <p:cNvSpPr/>
              <p:nvPr/>
            </p:nvSpPr>
            <p:spPr>
              <a:xfrm rot="10800000">
                <a:off x="4838742" y="5630440"/>
                <a:ext cx="387555" cy="406805"/>
              </a:xfrm>
              <a:prstGeom prst="trapezoid">
                <a:avLst>
                  <a:gd name="adj" fmla="val 11414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71F9D2E-0DC0-49A0-A61F-3AF9728B7CCB}"/>
                  </a:ext>
                </a:extLst>
              </p:cNvPr>
              <p:cNvSpPr/>
              <p:nvPr/>
            </p:nvSpPr>
            <p:spPr>
              <a:xfrm rot="8100000">
                <a:off x="5222036" y="5608400"/>
                <a:ext cx="378233" cy="420466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EC685D30-EF78-48EA-B538-CF0AA9CD978B}"/>
                  </a:ext>
                </a:extLst>
              </p:cNvPr>
              <p:cNvSpPr/>
              <p:nvPr/>
            </p:nvSpPr>
            <p:spPr>
              <a:xfrm rot="15300000">
                <a:off x="5567154" y="5804948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台形 621">
                <a:extLst>
                  <a:ext uri="{FF2B5EF4-FFF2-40B4-BE49-F238E27FC236}">
                    <a16:creationId xmlns:a16="http://schemas.microsoft.com/office/drawing/2014/main" id="{6C2DA8BB-9698-4A77-9C23-306FFF14EB6B}"/>
                  </a:ext>
                </a:extLst>
              </p:cNvPr>
              <p:cNvSpPr/>
              <p:nvPr/>
            </p:nvSpPr>
            <p:spPr>
              <a:xfrm rot="8100000">
                <a:off x="4972669" y="5555433"/>
                <a:ext cx="317775" cy="409425"/>
              </a:xfrm>
              <a:custGeom>
                <a:avLst/>
                <a:gdLst>
                  <a:gd name="connsiteX0" fmla="*/ 0 w 337980"/>
                  <a:gd name="connsiteY0" fmla="*/ 301663 h 301663"/>
                  <a:gd name="connsiteX1" fmla="*/ 34432 w 337980"/>
                  <a:gd name="connsiteY1" fmla="*/ 0 h 301663"/>
                  <a:gd name="connsiteX2" fmla="*/ 303548 w 337980"/>
                  <a:gd name="connsiteY2" fmla="*/ 0 h 301663"/>
                  <a:gd name="connsiteX3" fmla="*/ 337980 w 337980"/>
                  <a:gd name="connsiteY3" fmla="*/ 301663 h 301663"/>
                  <a:gd name="connsiteX4" fmla="*/ 0 w 337980"/>
                  <a:gd name="connsiteY4" fmla="*/ 301663 h 301663"/>
                  <a:gd name="connsiteX0" fmla="*/ 0 w 317775"/>
                  <a:gd name="connsiteY0" fmla="*/ 301663 h 409425"/>
                  <a:gd name="connsiteX1" fmla="*/ 34432 w 317775"/>
                  <a:gd name="connsiteY1" fmla="*/ 0 h 409425"/>
                  <a:gd name="connsiteX2" fmla="*/ 303548 w 317775"/>
                  <a:gd name="connsiteY2" fmla="*/ 0 h 409425"/>
                  <a:gd name="connsiteX3" fmla="*/ 317775 w 317775"/>
                  <a:gd name="connsiteY3" fmla="*/ 409425 h 409425"/>
                  <a:gd name="connsiteX4" fmla="*/ 0 w 317775"/>
                  <a:gd name="connsiteY4" fmla="*/ 301663 h 40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775" h="409425">
                    <a:moveTo>
                      <a:pt x="0" y="301663"/>
                    </a:moveTo>
                    <a:lnTo>
                      <a:pt x="34432" y="0"/>
                    </a:lnTo>
                    <a:lnTo>
                      <a:pt x="303548" y="0"/>
                    </a:lnTo>
                    <a:lnTo>
                      <a:pt x="317775" y="409425"/>
                    </a:lnTo>
                    <a:lnTo>
                      <a:pt x="0" y="301663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2F5EB94A-2FF9-48CA-A0FF-3510B315655D}"/>
                  </a:ext>
                </a:extLst>
              </p:cNvPr>
              <p:cNvGrpSpPr/>
              <p:nvPr/>
            </p:nvGrpSpPr>
            <p:grpSpPr>
              <a:xfrm rot="18000000">
                <a:off x="4784983" y="5168013"/>
                <a:ext cx="492181" cy="500869"/>
                <a:chOff x="4943844" y="5164056"/>
                <a:chExt cx="492181" cy="50086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FD7BD45-E05E-4A0D-A845-70FC2C0F0DB0}"/>
                    </a:ext>
                  </a:extLst>
                </p:cNvPr>
                <p:cNvSpPr/>
                <p:nvPr/>
              </p:nvSpPr>
              <p:spPr>
                <a:xfrm rot="1800000">
                  <a:off x="4943844" y="5349595"/>
                  <a:ext cx="485691" cy="315330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82978E05-7287-4331-8723-EB3FCFF58BBE}"/>
                    </a:ext>
                  </a:extLst>
                </p:cNvPr>
                <p:cNvSpPr/>
                <p:nvPr/>
              </p:nvSpPr>
              <p:spPr>
                <a:xfrm>
                  <a:off x="5218358" y="5164056"/>
                  <a:ext cx="216836" cy="3486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62F2DFF2-16C9-4FC9-98DB-674D2A420E60}"/>
                    </a:ext>
                  </a:extLst>
                </p:cNvPr>
                <p:cNvSpPr/>
                <p:nvPr/>
              </p:nvSpPr>
              <p:spPr>
                <a:xfrm>
                  <a:off x="5219189" y="5454865"/>
                  <a:ext cx="216836" cy="6310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2C8FFBE4-8116-4964-91B3-E5F3F0E7C6EA}"/>
                  </a:ext>
                </a:extLst>
              </p:cNvPr>
              <p:cNvGrpSpPr/>
              <p:nvPr/>
            </p:nvGrpSpPr>
            <p:grpSpPr>
              <a:xfrm>
                <a:off x="4117900" y="4182917"/>
                <a:ext cx="1045665" cy="1557832"/>
                <a:chOff x="4117900" y="4182917"/>
                <a:chExt cx="1045665" cy="1557832"/>
              </a:xfrm>
            </p:grpSpPr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5F35087B-E773-4DB2-857E-929858783614}"/>
                    </a:ext>
                  </a:extLst>
                </p:cNvPr>
                <p:cNvSpPr/>
                <p:nvPr/>
              </p:nvSpPr>
              <p:spPr>
                <a:xfrm rot="20700000">
                  <a:off x="4803726" y="4962417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95">
                  <a:extLst>
                    <a:ext uri="{FF2B5EF4-FFF2-40B4-BE49-F238E27FC236}">
                      <a16:creationId xmlns:a16="http://schemas.microsoft.com/office/drawing/2014/main" id="{692DE914-9BF2-4768-B4FC-9EB09C406884}"/>
                    </a:ext>
                  </a:extLst>
                </p:cNvPr>
                <p:cNvSpPr/>
                <p:nvPr/>
              </p:nvSpPr>
              <p:spPr>
                <a:xfrm>
                  <a:off x="4310808" y="4696611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7876CD1B-C741-4A0A-BA9E-4EDE29DBE988}"/>
                    </a:ext>
                  </a:extLst>
                </p:cNvPr>
                <p:cNvSpPr/>
                <p:nvPr/>
              </p:nvSpPr>
              <p:spPr>
                <a:xfrm>
                  <a:off x="4355492" y="4302895"/>
                  <a:ext cx="764622" cy="783638"/>
                </a:xfrm>
                <a:custGeom>
                  <a:avLst/>
                  <a:gdLst>
                    <a:gd name="connsiteX0" fmla="*/ 382311 w 764622"/>
                    <a:gd name="connsiteY0" fmla="*/ 0 h 783638"/>
                    <a:gd name="connsiteX1" fmla="*/ 764622 w 764622"/>
                    <a:gd name="connsiteY1" fmla="*/ 391819 h 783638"/>
                    <a:gd name="connsiteX2" fmla="*/ 382311 w 764622"/>
                    <a:gd name="connsiteY2" fmla="*/ 783638 h 783638"/>
                    <a:gd name="connsiteX3" fmla="*/ 168557 w 764622"/>
                    <a:gd name="connsiteY3" fmla="*/ 716722 h 783638"/>
                    <a:gd name="connsiteX4" fmla="*/ 156507 w 764622"/>
                    <a:gd name="connsiteY4" fmla="*/ 706532 h 783638"/>
                    <a:gd name="connsiteX5" fmla="*/ 182848 w 764622"/>
                    <a:gd name="connsiteY5" fmla="*/ 588505 h 783638"/>
                    <a:gd name="connsiteX6" fmla="*/ 71329 w 764622"/>
                    <a:gd name="connsiteY6" fmla="*/ 618387 h 783638"/>
                    <a:gd name="connsiteX7" fmla="*/ 65293 w 764622"/>
                    <a:gd name="connsiteY7" fmla="*/ 610889 h 783638"/>
                    <a:gd name="connsiteX8" fmla="*/ 0 w 764622"/>
                    <a:gd name="connsiteY8" fmla="*/ 391819 h 783638"/>
                    <a:gd name="connsiteX9" fmla="*/ 382311 w 764622"/>
                    <a:gd name="connsiteY9" fmla="*/ 0 h 783638"/>
                    <a:gd name="connsiteX0" fmla="*/ 382311 w 764622"/>
                    <a:gd name="connsiteY0" fmla="*/ 0 h 783638"/>
                    <a:gd name="connsiteX1" fmla="*/ 764622 w 764622"/>
                    <a:gd name="connsiteY1" fmla="*/ 391819 h 783638"/>
                    <a:gd name="connsiteX2" fmla="*/ 382311 w 764622"/>
                    <a:gd name="connsiteY2" fmla="*/ 783638 h 783638"/>
                    <a:gd name="connsiteX3" fmla="*/ 168557 w 764622"/>
                    <a:gd name="connsiteY3" fmla="*/ 716722 h 783638"/>
                    <a:gd name="connsiteX4" fmla="*/ 156507 w 764622"/>
                    <a:gd name="connsiteY4" fmla="*/ 706532 h 783638"/>
                    <a:gd name="connsiteX5" fmla="*/ 161417 w 764622"/>
                    <a:gd name="connsiteY5" fmla="*/ 633749 h 783638"/>
                    <a:gd name="connsiteX6" fmla="*/ 71329 w 764622"/>
                    <a:gd name="connsiteY6" fmla="*/ 618387 h 783638"/>
                    <a:gd name="connsiteX7" fmla="*/ 65293 w 764622"/>
                    <a:gd name="connsiteY7" fmla="*/ 610889 h 783638"/>
                    <a:gd name="connsiteX8" fmla="*/ 0 w 764622"/>
                    <a:gd name="connsiteY8" fmla="*/ 391819 h 783638"/>
                    <a:gd name="connsiteX9" fmla="*/ 382311 w 764622"/>
                    <a:gd name="connsiteY9" fmla="*/ 0 h 783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4622" h="783638">
                      <a:moveTo>
                        <a:pt x="382311" y="0"/>
                      </a:moveTo>
                      <a:cubicBezTo>
                        <a:pt x="593456" y="0"/>
                        <a:pt x="764622" y="175423"/>
                        <a:pt x="764622" y="391819"/>
                      </a:cubicBezTo>
                      <a:cubicBezTo>
                        <a:pt x="764622" y="608215"/>
                        <a:pt x="593456" y="783638"/>
                        <a:pt x="382311" y="783638"/>
                      </a:cubicBezTo>
                      <a:cubicBezTo>
                        <a:pt x="303132" y="783638"/>
                        <a:pt x="229575" y="758969"/>
                        <a:pt x="168557" y="716722"/>
                      </a:cubicBezTo>
                      <a:lnTo>
                        <a:pt x="156507" y="706532"/>
                      </a:lnTo>
                      <a:lnTo>
                        <a:pt x="161417" y="633749"/>
                      </a:lnTo>
                      <a:lnTo>
                        <a:pt x="71329" y="618387"/>
                      </a:lnTo>
                      <a:lnTo>
                        <a:pt x="65293" y="610889"/>
                      </a:lnTo>
                      <a:cubicBezTo>
                        <a:pt x="24070" y="548354"/>
                        <a:pt x="0" y="472968"/>
                        <a:pt x="0" y="391819"/>
                      </a:cubicBezTo>
                      <a:cubicBezTo>
                        <a:pt x="0" y="175423"/>
                        <a:pt x="171166" y="0"/>
                        <a:pt x="3823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8388B8FB-4752-4579-B7AD-BD64AA123428}"/>
                    </a:ext>
                  </a:extLst>
                </p:cNvPr>
                <p:cNvSpPr/>
                <p:nvPr/>
              </p:nvSpPr>
              <p:spPr>
                <a:xfrm rot="20700000">
                  <a:off x="4762056" y="5074615"/>
                  <a:ext cx="401509" cy="638486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2F9C22C7-EFE2-4FAA-A236-63D191F9DA48}"/>
                    </a:ext>
                  </a:extLst>
                </p:cNvPr>
                <p:cNvGrpSpPr/>
                <p:nvPr/>
              </p:nvGrpSpPr>
              <p:grpSpPr>
                <a:xfrm rot="20700000">
                  <a:off x="4612891" y="5189009"/>
                  <a:ext cx="436397" cy="551740"/>
                  <a:chOff x="1358481" y="5157679"/>
                  <a:chExt cx="436397" cy="551740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8F9840FE-4DF8-4573-83E9-7AB845EE338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1273300" y="5308909"/>
                    <a:ext cx="485691" cy="315330"/>
                  </a:xfrm>
                  <a:custGeom>
                    <a:avLst/>
                    <a:gdLst>
                      <a:gd name="connsiteX0" fmla="*/ 6609 w 502525"/>
                      <a:gd name="connsiteY0" fmla="*/ 186556 h 351815"/>
                      <a:gd name="connsiteX1" fmla="*/ 39067 w 502525"/>
                      <a:gd name="connsiteY1" fmla="*/ 154098 h 351815"/>
                      <a:gd name="connsiteX2" fmla="*/ 62566 w 502525"/>
                      <a:gd name="connsiteY2" fmla="*/ 154098 h 351815"/>
                      <a:gd name="connsiteX3" fmla="*/ 68405 w 502525"/>
                      <a:gd name="connsiteY3" fmla="*/ 156517 h 351815"/>
                      <a:gd name="connsiteX4" fmla="*/ 85236 w 502525"/>
                      <a:gd name="connsiteY4" fmla="*/ 154407 h 351815"/>
                      <a:gd name="connsiteX5" fmla="*/ 108608 w 502525"/>
                      <a:gd name="connsiteY5" fmla="*/ 160859 h 351815"/>
                      <a:gd name="connsiteX6" fmla="*/ 157803 w 502525"/>
                      <a:gd name="connsiteY6" fmla="*/ 185758 h 351815"/>
                      <a:gd name="connsiteX7" fmla="*/ 334619 w 502525"/>
                      <a:gd name="connsiteY7" fmla="*/ 80633 h 351815"/>
                      <a:gd name="connsiteX8" fmla="*/ 371228 w 502525"/>
                      <a:gd name="connsiteY8" fmla="*/ 0 h 351815"/>
                      <a:gd name="connsiteX9" fmla="*/ 452790 w 502525"/>
                      <a:gd name="connsiteY9" fmla="*/ 44172 h 351815"/>
                      <a:gd name="connsiteX10" fmla="*/ 502525 w 502525"/>
                      <a:gd name="connsiteY10" fmla="*/ 119117 h 351815"/>
                      <a:gd name="connsiteX11" fmla="*/ 500786 w 502525"/>
                      <a:gd name="connsiteY11" fmla="*/ 127683 h 351815"/>
                      <a:gd name="connsiteX12" fmla="*/ 501222 w 502525"/>
                      <a:gd name="connsiteY12" fmla="*/ 129988 h 351815"/>
                      <a:gd name="connsiteX13" fmla="*/ 450465 w 502525"/>
                      <a:gd name="connsiteY13" fmla="*/ 204245 h 351815"/>
                      <a:gd name="connsiteX14" fmla="*/ 200785 w 502525"/>
                      <a:gd name="connsiteY14" fmla="*/ 290303 h 351815"/>
                      <a:gd name="connsiteX15" fmla="*/ 186606 w 502525"/>
                      <a:gd name="connsiteY15" fmla="*/ 318317 h 351815"/>
                      <a:gd name="connsiteX16" fmla="*/ 104554 w 502525"/>
                      <a:gd name="connsiteY16" fmla="*/ 345222 h 351815"/>
                      <a:gd name="connsiteX17" fmla="*/ 33498 w 502525"/>
                      <a:gd name="connsiteY17" fmla="*/ 309258 h 351815"/>
                      <a:gd name="connsiteX18" fmla="*/ 6593 w 502525"/>
                      <a:gd name="connsiteY18" fmla="*/ 227206 h 351815"/>
                      <a:gd name="connsiteX19" fmla="*/ 6609 w 502525"/>
                      <a:gd name="connsiteY19" fmla="*/ 227175 h 351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502525" h="351815">
                        <a:moveTo>
                          <a:pt x="6609" y="186556"/>
                        </a:moveTo>
                        <a:cubicBezTo>
                          <a:pt x="6609" y="168630"/>
                          <a:pt x="21141" y="154098"/>
                          <a:pt x="39067" y="154098"/>
                        </a:cubicBezTo>
                        <a:lnTo>
                          <a:pt x="62566" y="154098"/>
                        </a:lnTo>
                        <a:lnTo>
                          <a:pt x="68405" y="156517"/>
                        </a:lnTo>
                        <a:lnTo>
                          <a:pt x="85236" y="154407"/>
                        </a:lnTo>
                        <a:cubicBezTo>
                          <a:pt x="93149" y="154950"/>
                          <a:pt x="101086" y="157052"/>
                          <a:pt x="108608" y="160859"/>
                        </a:cubicBezTo>
                        <a:lnTo>
                          <a:pt x="157803" y="185758"/>
                        </a:lnTo>
                        <a:lnTo>
                          <a:pt x="334619" y="80633"/>
                        </a:lnTo>
                        <a:lnTo>
                          <a:pt x="371228" y="0"/>
                        </a:lnTo>
                        <a:lnTo>
                          <a:pt x="452790" y="44172"/>
                        </a:lnTo>
                        <a:cubicBezTo>
                          <a:pt x="483838" y="57282"/>
                          <a:pt x="502506" y="87408"/>
                          <a:pt x="502525" y="119117"/>
                        </a:cubicBezTo>
                        <a:lnTo>
                          <a:pt x="500786" y="127683"/>
                        </a:lnTo>
                        <a:lnTo>
                          <a:pt x="501222" y="129988"/>
                        </a:lnTo>
                        <a:cubicBezTo>
                          <a:pt x="500768" y="161693"/>
                          <a:pt x="481689" y="191560"/>
                          <a:pt x="450465" y="204245"/>
                        </a:cubicBezTo>
                        <a:lnTo>
                          <a:pt x="200785" y="290303"/>
                        </a:lnTo>
                        <a:lnTo>
                          <a:pt x="186606" y="318317"/>
                        </a:lnTo>
                        <a:cubicBezTo>
                          <a:pt x="171378" y="348405"/>
                          <a:pt x="134642" y="360450"/>
                          <a:pt x="104554" y="345222"/>
                        </a:cubicBezTo>
                        <a:lnTo>
                          <a:pt x="33498" y="309258"/>
                        </a:lnTo>
                        <a:cubicBezTo>
                          <a:pt x="3410" y="294029"/>
                          <a:pt x="-8635" y="257293"/>
                          <a:pt x="6593" y="227206"/>
                        </a:cubicBezTo>
                        <a:lnTo>
                          <a:pt x="6609" y="227175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上の 2 つの角を丸める 89">
                    <a:extLst>
                      <a:ext uri="{FF2B5EF4-FFF2-40B4-BE49-F238E27FC236}">
                        <a16:creationId xmlns:a16="http://schemas.microsoft.com/office/drawing/2014/main" id="{0B3EE639-7C67-4598-B558-6D4697F2181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78042" y="5157679"/>
                    <a:ext cx="216836" cy="3486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1" name="四角形: 上の 2 つの角を丸める 90">
                    <a:extLst>
                      <a:ext uri="{FF2B5EF4-FFF2-40B4-BE49-F238E27FC236}">
                        <a16:creationId xmlns:a16="http://schemas.microsoft.com/office/drawing/2014/main" id="{F35F5BEC-DC8A-4CDC-B338-933A0304958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40532" y="5443661"/>
                    <a:ext cx="216836" cy="6310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206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76564DA2-74E1-439D-BD2A-DB1CBF9E223B}"/>
                    </a:ext>
                  </a:extLst>
                </p:cNvPr>
                <p:cNvGrpSpPr/>
                <p:nvPr/>
              </p:nvGrpSpPr>
              <p:grpSpPr>
                <a:xfrm rot="900000">
                  <a:off x="4117900" y="4182917"/>
                  <a:ext cx="1042815" cy="613514"/>
                  <a:chOff x="4084406" y="4179707"/>
                  <a:chExt cx="1042815" cy="613514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A6A6784C-4399-4A5B-8E1F-71C2242AAFB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444448" y="4662723"/>
                    <a:ext cx="55294" cy="10883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DC549081-0B4E-4BE2-8DB8-9CB7DE0B800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40676" y="4216387"/>
                    <a:ext cx="786545" cy="517116"/>
                  </a:xfrm>
                  <a:custGeom>
                    <a:avLst/>
                    <a:gdLst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414619 w 786545"/>
                      <a:gd name="connsiteY12" fmla="*/ 313660 h 517116"/>
                      <a:gd name="connsiteX13" fmla="*/ 416357 w 786545"/>
                      <a:gd name="connsiteY13" fmla="*/ 309453 h 517116"/>
                      <a:gd name="connsiteX14" fmla="*/ 82338 w 786545"/>
                      <a:gd name="connsiteY14" fmla="*/ 248271 h 517116"/>
                      <a:gd name="connsiteX15" fmla="*/ 0 w 786545"/>
                      <a:gd name="connsiteY15" fmla="*/ 251316 h 517116"/>
                      <a:gd name="connsiteX16" fmla="*/ 10127 w 786545"/>
                      <a:gd name="connsiteY16" fmla="*/ 219318 h 517116"/>
                      <a:gd name="connsiteX17" fmla="*/ 347439 w 786545"/>
                      <a:gd name="connsiteY17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414619 w 786545"/>
                      <a:gd name="connsiteY12" fmla="*/ 313660 h 517116"/>
                      <a:gd name="connsiteX13" fmla="*/ 82338 w 786545"/>
                      <a:gd name="connsiteY13" fmla="*/ 248271 h 517116"/>
                      <a:gd name="connsiteX14" fmla="*/ 0 w 786545"/>
                      <a:gd name="connsiteY14" fmla="*/ 251316 h 517116"/>
                      <a:gd name="connsiteX15" fmla="*/ 10127 w 786545"/>
                      <a:gd name="connsiteY15" fmla="*/ 219318 h 517116"/>
                      <a:gd name="connsiteX16" fmla="*/ 347439 w 786545"/>
                      <a:gd name="connsiteY16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21871 w 786545"/>
                      <a:gd name="connsiteY11" fmla="*/ 325950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09965 w 786545"/>
                      <a:gd name="connsiteY11" fmla="*/ 359287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09965 w 786545"/>
                      <a:gd name="connsiteY11" fmla="*/ 359287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  <a:gd name="connsiteX0" fmla="*/ 347439 w 786545"/>
                      <a:gd name="connsiteY0" fmla="*/ 0 h 517116"/>
                      <a:gd name="connsiteX1" fmla="*/ 383952 w 786545"/>
                      <a:gd name="connsiteY1" fmla="*/ 3611 h 517116"/>
                      <a:gd name="connsiteX2" fmla="*/ 420464 w 786545"/>
                      <a:gd name="connsiteY2" fmla="*/ 0 h 517116"/>
                      <a:gd name="connsiteX3" fmla="*/ 786545 w 786545"/>
                      <a:gd name="connsiteY3" fmla="*/ 359093 h 517116"/>
                      <a:gd name="connsiteX4" fmla="*/ 764331 w 786545"/>
                      <a:gd name="connsiteY4" fmla="*/ 482562 h 517116"/>
                      <a:gd name="connsiteX5" fmla="*/ 752901 w 786545"/>
                      <a:gd name="connsiteY5" fmla="*/ 506596 h 517116"/>
                      <a:gd name="connsiteX6" fmla="*/ 730678 w 786545"/>
                      <a:gd name="connsiteY6" fmla="*/ 502843 h 517116"/>
                      <a:gd name="connsiteX7" fmla="*/ 635082 w 786545"/>
                      <a:gd name="connsiteY7" fmla="*/ 497601 h 517116"/>
                      <a:gd name="connsiteX8" fmla="*/ 539487 w 786545"/>
                      <a:gd name="connsiteY8" fmla="*/ 502843 h 517116"/>
                      <a:gd name="connsiteX9" fmla="*/ 454965 w 786545"/>
                      <a:gd name="connsiteY9" fmla="*/ 517116 h 517116"/>
                      <a:gd name="connsiteX10" fmla="*/ 448789 w 786545"/>
                      <a:gd name="connsiteY10" fmla="*/ 446966 h 517116"/>
                      <a:gd name="connsiteX11" fmla="*/ 409965 w 786545"/>
                      <a:gd name="connsiteY11" fmla="*/ 359287 h 517116"/>
                      <a:gd name="connsiteX12" fmla="*/ 82338 w 786545"/>
                      <a:gd name="connsiteY12" fmla="*/ 248271 h 517116"/>
                      <a:gd name="connsiteX13" fmla="*/ 0 w 786545"/>
                      <a:gd name="connsiteY13" fmla="*/ 251316 h 517116"/>
                      <a:gd name="connsiteX14" fmla="*/ 10127 w 786545"/>
                      <a:gd name="connsiteY14" fmla="*/ 219318 h 517116"/>
                      <a:gd name="connsiteX15" fmla="*/ 347439 w 786545"/>
                      <a:gd name="connsiteY15" fmla="*/ 0 h 517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86545" h="517116">
                        <a:moveTo>
                          <a:pt x="347439" y="0"/>
                        </a:moveTo>
                        <a:lnTo>
                          <a:pt x="383952" y="3611"/>
                        </a:lnTo>
                        <a:lnTo>
                          <a:pt x="420464" y="0"/>
                        </a:lnTo>
                        <a:cubicBezTo>
                          <a:pt x="622645" y="0"/>
                          <a:pt x="786545" y="160771"/>
                          <a:pt x="786545" y="359093"/>
                        </a:cubicBezTo>
                        <a:cubicBezTo>
                          <a:pt x="786545" y="402476"/>
                          <a:pt x="778702" y="444062"/>
                          <a:pt x="764331" y="482562"/>
                        </a:cubicBezTo>
                        <a:lnTo>
                          <a:pt x="752901" y="506596"/>
                        </a:lnTo>
                        <a:lnTo>
                          <a:pt x="730678" y="502843"/>
                        </a:lnTo>
                        <a:cubicBezTo>
                          <a:pt x="699799" y="499406"/>
                          <a:pt x="667828" y="497601"/>
                          <a:pt x="635082" y="497601"/>
                        </a:cubicBezTo>
                        <a:cubicBezTo>
                          <a:pt x="602336" y="497601"/>
                          <a:pt x="570365" y="499406"/>
                          <a:pt x="539487" y="502843"/>
                        </a:cubicBezTo>
                        <a:lnTo>
                          <a:pt x="454965" y="517116"/>
                        </a:lnTo>
                        <a:lnTo>
                          <a:pt x="448789" y="446966"/>
                        </a:lnTo>
                        <a:cubicBezTo>
                          <a:pt x="442192" y="393657"/>
                          <a:pt x="430470" y="377496"/>
                          <a:pt x="409965" y="359287"/>
                        </a:cubicBezTo>
                        <a:cubicBezTo>
                          <a:pt x="389460" y="341078"/>
                          <a:pt x="341566" y="239239"/>
                          <a:pt x="82338" y="248271"/>
                        </a:cubicBezTo>
                        <a:lnTo>
                          <a:pt x="0" y="251316"/>
                        </a:lnTo>
                        <a:lnTo>
                          <a:pt x="10127" y="219318"/>
                        </a:lnTo>
                        <a:cubicBezTo>
                          <a:pt x="65701" y="90434"/>
                          <a:pt x="195803" y="0"/>
                          <a:pt x="34743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AD76DF67-2E3B-447C-AAB2-7140D017939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68347" y="4537937"/>
                    <a:ext cx="145096" cy="20824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880DA550-0A31-4CF2-9222-DF1129A9406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81663" y="4572628"/>
                    <a:ext cx="90565" cy="149715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月 83">
                    <a:extLst>
                      <a:ext uri="{FF2B5EF4-FFF2-40B4-BE49-F238E27FC236}">
                        <a16:creationId xmlns:a16="http://schemas.microsoft.com/office/drawing/2014/main" id="{2DC96C45-48D2-41D4-BB35-60646DD497E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4436512" y="4537726"/>
                    <a:ext cx="50312" cy="141006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173CE4C0-888B-4E40-AACB-3430863963A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637726" y="4739762"/>
                    <a:ext cx="75571" cy="53459"/>
                  </a:xfrm>
                  <a:prstGeom prst="ellipse">
                    <a:avLst/>
                  </a:prstGeom>
                  <a:solidFill>
                    <a:srgbClr val="FF66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23A82675-CF3E-4BFF-B344-4E7E0468736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084406" y="4179707"/>
                    <a:ext cx="1000104" cy="345222"/>
                    <a:chOff x="1233091" y="1100310"/>
                    <a:chExt cx="883840" cy="305090"/>
                  </a:xfrm>
                  <a:solidFill>
                    <a:srgbClr val="FF0000"/>
                  </a:solidFill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ED48B326-783E-4878-B672-4738C92B57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7927" y="1100310"/>
                      <a:ext cx="679004" cy="278600"/>
                    </a:xfrm>
                    <a:custGeom>
                      <a:avLst/>
                      <a:gdLst>
                        <a:gd name="connsiteX0" fmla="*/ 354948 w 709896"/>
                        <a:gd name="connsiteY0" fmla="*/ 0 h 278600"/>
                        <a:gd name="connsiteX1" fmla="*/ 698489 w 709896"/>
                        <a:gd name="connsiteY1" fmla="*/ 223216 h 278600"/>
                        <a:gd name="connsiteX2" fmla="*/ 709896 w 709896"/>
                        <a:gd name="connsiteY2" fmla="*/ 278600 h 278600"/>
                        <a:gd name="connsiteX3" fmla="*/ 680119 w 709896"/>
                        <a:gd name="connsiteY3" fmla="*/ 276506 h 278600"/>
                        <a:gd name="connsiteX4" fmla="*/ 354948 w 709896"/>
                        <a:gd name="connsiteY4" fmla="*/ 269081 h 278600"/>
                        <a:gd name="connsiteX5" fmla="*/ 29778 w 709896"/>
                        <a:gd name="connsiteY5" fmla="*/ 276506 h 278600"/>
                        <a:gd name="connsiteX6" fmla="*/ 0 w 709896"/>
                        <a:gd name="connsiteY6" fmla="*/ 278600 h 278600"/>
                        <a:gd name="connsiteX7" fmla="*/ 11407 w 709896"/>
                        <a:gd name="connsiteY7" fmla="*/ 223216 h 278600"/>
                        <a:gd name="connsiteX8" fmla="*/ 354948 w 709896"/>
                        <a:gd name="connsiteY8" fmla="*/ 0 h 27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09896" h="278600">
                          <a:moveTo>
                            <a:pt x="354948" y="0"/>
                          </a:moveTo>
                          <a:cubicBezTo>
                            <a:pt x="509384" y="0"/>
                            <a:pt x="641889" y="92041"/>
                            <a:pt x="698489" y="223216"/>
                          </a:cubicBezTo>
                          <a:lnTo>
                            <a:pt x="709896" y="278600"/>
                          </a:lnTo>
                          <a:lnTo>
                            <a:pt x="680119" y="276506"/>
                          </a:lnTo>
                          <a:cubicBezTo>
                            <a:pt x="575086" y="271638"/>
                            <a:pt x="466335" y="269081"/>
                            <a:pt x="354948" y="269081"/>
                          </a:cubicBezTo>
                          <a:cubicBezTo>
                            <a:pt x="243561" y="269081"/>
                            <a:pt x="134811" y="271638"/>
                            <a:pt x="29778" y="276506"/>
                          </a:cubicBezTo>
                          <a:lnTo>
                            <a:pt x="0" y="278600"/>
                          </a:lnTo>
                          <a:lnTo>
                            <a:pt x="11407" y="223216"/>
                          </a:lnTo>
                          <a:cubicBezTo>
                            <a:pt x="68007" y="92041"/>
                            <a:pt x="200513" y="0"/>
                            <a:pt x="354948" y="0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楕円 87">
                      <a:extLst>
                        <a:ext uri="{FF2B5EF4-FFF2-40B4-BE49-F238E27FC236}">
                          <a16:creationId xmlns:a16="http://schemas.microsoft.com/office/drawing/2014/main" id="{EE548C5E-7305-49D3-AF21-00D9D5D0DF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091" y="1338264"/>
                      <a:ext cx="527211" cy="67136"/>
                    </a:xfrm>
                    <a:prstGeom prst="ellipse">
                      <a:avLst/>
                    </a:pr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7BB5ADE-4177-4C69-8575-2212BF5910D2}"/>
                </a:ext>
              </a:extLst>
            </p:cNvPr>
            <p:cNvSpPr/>
            <p:nvPr/>
          </p:nvSpPr>
          <p:spPr>
            <a:xfrm>
              <a:off x="5253437" y="6131037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32AE84D-2AAC-4F82-A6A1-E73600C70F2E}"/>
                </a:ext>
              </a:extLst>
            </p:cNvPr>
            <p:cNvSpPr/>
            <p:nvPr/>
          </p:nvSpPr>
          <p:spPr>
            <a:xfrm>
              <a:off x="5565857" y="5269977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C6D0E590-44C2-4AD5-AB9D-B9A08112A370}"/>
              </a:ext>
            </a:extLst>
          </p:cNvPr>
          <p:cNvGrpSpPr/>
          <p:nvPr/>
        </p:nvGrpSpPr>
        <p:grpSpPr>
          <a:xfrm>
            <a:off x="4126839" y="1038156"/>
            <a:ext cx="2129035" cy="2454456"/>
            <a:chOff x="4126839" y="1038156"/>
            <a:chExt cx="2129035" cy="245445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BD31BA-784C-4613-98C7-FC075159E78D}"/>
                </a:ext>
              </a:extLst>
            </p:cNvPr>
            <p:cNvGrpSpPr/>
            <p:nvPr/>
          </p:nvGrpSpPr>
          <p:grpSpPr>
            <a:xfrm>
              <a:off x="4126839" y="1038156"/>
              <a:ext cx="1808291" cy="2454456"/>
              <a:chOff x="4126839" y="1105794"/>
              <a:chExt cx="1808291" cy="245445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810727F9-6E2C-4E6B-9AAA-9EFD299AE0A6}"/>
                  </a:ext>
                </a:extLst>
              </p:cNvPr>
              <p:cNvGrpSpPr/>
              <p:nvPr/>
            </p:nvGrpSpPr>
            <p:grpSpPr>
              <a:xfrm rot="19800000">
                <a:off x="5259091" y="2532074"/>
                <a:ext cx="676039" cy="550852"/>
                <a:chOff x="5219002" y="2626778"/>
                <a:chExt cx="676039" cy="550852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AE7241A8-9F78-4B4F-AE2A-28D9057AA775}"/>
                    </a:ext>
                  </a:extLst>
                </p:cNvPr>
                <p:cNvSpPr/>
                <p:nvPr/>
              </p:nvSpPr>
              <p:spPr>
                <a:xfrm rot="9000000">
                  <a:off x="5219002" y="2626778"/>
                  <a:ext cx="491989" cy="507204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D2A5ACE0-7463-4C75-A16D-17E915C9B35C}"/>
                    </a:ext>
                  </a:extLst>
                </p:cNvPr>
                <p:cNvSpPr/>
                <p:nvPr/>
              </p:nvSpPr>
              <p:spPr>
                <a:xfrm rot="16200000">
                  <a:off x="5655212" y="2937800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F52566B9-D99C-445C-886A-98D7ABE5EC67}"/>
                  </a:ext>
                </a:extLst>
              </p:cNvPr>
              <p:cNvSpPr/>
              <p:nvPr/>
            </p:nvSpPr>
            <p:spPr>
              <a:xfrm rot="11700000">
                <a:off x="4892353" y="2864985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B0D7B39-5F2E-4186-B9C7-DDA0B0352964}"/>
                  </a:ext>
                </a:extLst>
              </p:cNvPr>
              <p:cNvSpPr/>
              <p:nvPr/>
            </p:nvSpPr>
            <p:spPr>
              <a:xfrm rot="900000">
                <a:off x="4681862" y="3396975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0CC93835-E70A-49A6-8026-A7EA3C7FE7E4}"/>
                  </a:ext>
                </a:extLst>
              </p:cNvPr>
              <p:cNvSpPr/>
              <p:nvPr/>
            </p:nvSpPr>
            <p:spPr>
              <a:xfrm rot="10800000">
                <a:off x="4886623" y="2618308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03" name="台形 568">
                <a:extLst>
                  <a:ext uri="{FF2B5EF4-FFF2-40B4-BE49-F238E27FC236}">
                    <a16:creationId xmlns:a16="http://schemas.microsoft.com/office/drawing/2014/main" id="{0BF47FFD-0803-4573-838D-5141743153F7}"/>
                  </a:ext>
                </a:extLst>
              </p:cNvPr>
              <p:cNvSpPr/>
              <p:nvPr/>
            </p:nvSpPr>
            <p:spPr>
              <a:xfrm rot="8100000">
                <a:off x="5018820" y="2547879"/>
                <a:ext cx="346050" cy="465073"/>
              </a:xfrm>
              <a:custGeom>
                <a:avLst/>
                <a:gdLst>
                  <a:gd name="connsiteX0" fmla="*/ 0 w 337980"/>
                  <a:gd name="connsiteY0" fmla="*/ 361174 h 361174"/>
                  <a:gd name="connsiteX1" fmla="*/ 38577 w 337980"/>
                  <a:gd name="connsiteY1" fmla="*/ 0 h 361174"/>
                  <a:gd name="connsiteX2" fmla="*/ 299403 w 337980"/>
                  <a:gd name="connsiteY2" fmla="*/ 0 h 361174"/>
                  <a:gd name="connsiteX3" fmla="*/ 337980 w 337980"/>
                  <a:gd name="connsiteY3" fmla="*/ 361174 h 361174"/>
                  <a:gd name="connsiteX4" fmla="*/ 0 w 337980"/>
                  <a:gd name="connsiteY4" fmla="*/ 361174 h 361174"/>
                  <a:gd name="connsiteX0" fmla="*/ 0 w 353133"/>
                  <a:gd name="connsiteY0" fmla="*/ 361174 h 470621"/>
                  <a:gd name="connsiteX1" fmla="*/ 38577 w 353133"/>
                  <a:gd name="connsiteY1" fmla="*/ 0 h 470621"/>
                  <a:gd name="connsiteX2" fmla="*/ 299403 w 353133"/>
                  <a:gd name="connsiteY2" fmla="*/ 0 h 470621"/>
                  <a:gd name="connsiteX3" fmla="*/ 353133 w 353133"/>
                  <a:gd name="connsiteY3" fmla="*/ 470621 h 470621"/>
                  <a:gd name="connsiteX4" fmla="*/ 0 w 353133"/>
                  <a:gd name="connsiteY4" fmla="*/ 361174 h 470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3133" h="470621">
                    <a:moveTo>
                      <a:pt x="0" y="361174"/>
                    </a:moveTo>
                    <a:lnTo>
                      <a:pt x="38577" y="0"/>
                    </a:lnTo>
                    <a:lnTo>
                      <a:pt x="299403" y="0"/>
                    </a:lnTo>
                    <a:lnTo>
                      <a:pt x="353133" y="470621"/>
                    </a:lnTo>
                    <a:lnTo>
                      <a:pt x="0" y="361174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E55B20A-153E-4868-A85B-BBC725032ECF}"/>
                  </a:ext>
                </a:extLst>
              </p:cNvPr>
              <p:cNvGrpSpPr/>
              <p:nvPr/>
            </p:nvGrpSpPr>
            <p:grpSpPr>
              <a:xfrm rot="15300000">
                <a:off x="4873122" y="1951802"/>
                <a:ext cx="589277" cy="592638"/>
                <a:chOff x="1252811" y="2006065"/>
                <a:chExt cx="589277" cy="592638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F738DF3-8A75-414F-AA85-2415195299D3}"/>
                    </a:ext>
                  </a:extLst>
                </p:cNvPr>
                <p:cNvSpPr/>
                <p:nvPr/>
              </p:nvSpPr>
              <p:spPr>
                <a:xfrm rot="1800000">
                  <a:off x="1252811" y="2246888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C2EE18C8-01B7-45B9-B578-61AC582B4E11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6A20FAC7-845F-4306-96CF-A291147210AC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9DDEA71B-97F7-4FAF-B9B6-993820234A85}"/>
                  </a:ext>
                </a:extLst>
              </p:cNvPr>
              <p:cNvSpPr/>
              <p:nvPr/>
            </p:nvSpPr>
            <p:spPr>
              <a:xfrm rot="20700000">
                <a:off x="4818880" y="1828149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E4B570D7-86AA-4751-8CB4-BB4CAB690ED1}"/>
                  </a:ext>
                </a:extLst>
              </p:cNvPr>
              <p:cNvSpPr/>
              <p:nvPr/>
            </p:nvSpPr>
            <p:spPr>
              <a:xfrm rot="20700000">
                <a:off x="4793868" y="1938153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83FF1BD0-2576-4CC5-AE12-31B77AB544E4}"/>
                  </a:ext>
                </a:extLst>
              </p:cNvPr>
              <p:cNvGrpSpPr/>
              <p:nvPr/>
            </p:nvGrpSpPr>
            <p:grpSpPr>
              <a:xfrm rot="2700000">
                <a:off x="4300079" y="1792062"/>
                <a:ext cx="604780" cy="593942"/>
                <a:chOff x="1237308" y="2006065"/>
                <a:chExt cx="604780" cy="593942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73C4C35-382B-415E-A36A-E19F1EC1AFC2}"/>
                    </a:ext>
                  </a:extLst>
                </p:cNvPr>
                <p:cNvSpPr/>
                <p:nvPr/>
              </p:nvSpPr>
              <p:spPr>
                <a:xfrm rot="1800000">
                  <a:off x="1237308" y="2248192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7E220AD3-E7D2-4DA7-923B-312EDD0C1863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3" name="四角形: 上の 2 つの角を丸める 122">
                  <a:extLst>
                    <a:ext uri="{FF2B5EF4-FFF2-40B4-BE49-F238E27FC236}">
                      <a16:creationId xmlns:a16="http://schemas.microsoft.com/office/drawing/2014/main" id="{1E443496-D9FE-4FA2-A685-07A1D9CB0B0C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F903BCFA-CA63-4AF1-8558-3C60F00A33D1}"/>
                  </a:ext>
                </a:extLst>
              </p:cNvPr>
              <p:cNvGrpSpPr/>
              <p:nvPr/>
            </p:nvGrpSpPr>
            <p:grpSpPr>
              <a:xfrm rot="900000">
                <a:off x="4126839" y="1105794"/>
                <a:ext cx="997108" cy="808215"/>
                <a:chOff x="4146635" y="1106557"/>
                <a:chExt cx="997108" cy="808215"/>
              </a:xfrm>
            </p:grpSpPr>
            <p:sp>
              <p:nvSpPr>
                <p:cNvPr id="109" name="楕円 95">
                  <a:extLst>
                    <a:ext uri="{FF2B5EF4-FFF2-40B4-BE49-F238E27FC236}">
                      <a16:creationId xmlns:a16="http://schemas.microsoft.com/office/drawing/2014/main" id="{440A5ED0-30D2-421E-B243-7248E17E33B3}"/>
                    </a:ext>
                  </a:extLst>
                </p:cNvPr>
                <p:cNvSpPr/>
                <p:nvPr/>
              </p:nvSpPr>
              <p:spPr>
                <a:xfrm rot="20700000">
                  <a:off x="4369662" y="1618297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73C6F45B-7F04-4C01-90C9-C5A4FFEA7501}"/>
                    </a:ext>
                  </a:extLst>
                </p:cNvPr>
                <p:cNvSpPr/>
                <p:nvPr/>
              </p:nvSpPr>
              <p:spPr>
                <a:xfrm rot="20700000">
                  <a:off x="4422513" y="1150134"/>
                  <a:ext cx="721230" cy="764638"/>
                </a:xfrm>
                <a:custGeom>
                  <a:avLst/>
                  <a:gdLst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70467 w 721230"/>
                    <a:gd name="connsiteY5" fmla="*/ 625844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1230" h="764638">
                      <a:moveTo>
                        <a:pt x="433291" y="7767"/>
                      </a:moveTo>
                      <a:cubicBezTo>
                        <a:pt x="597618" y="43417"/>
                        <a:pt x="721230" y="197564"/>
                        <a:pt x="721230" y="382319"/>
                      </a:cubicBezTo>
                      <a:cubicBezTo>
                        <a:pt x="721230" y="593468"/>
                        <a:pt x="559777" y="764638"/>
                        <a:pt x="360615" y="764638"/>
                      </a:cubicBezTo>
                      <a:cubicBezTo>
                        <a:pt x="285929" y="764638"/>
                        <a:pt x="216546" y="740567"/>
                        <a:pt x="158992" y="699344"/>
                      </a:cubicBezTo>
                      <a:lnTo>
                        <a:pt x="125907" y="670404"/>
                      </a:lnTo>
                      <a:lnTo>
                        <a:pt x="170467" y="625844"/>
                      </a:lnTo>
                      <a:lnTo>
                        <a:pt x="48847" y="571192"/>
                      </a:lnTo>
                      <a:lnTo>
                        <a:pt x="28339" y="531135"/>
                      </a:lnTo>
                      <a:cubicBezTo>
                        <a:pt x="10091" y="485395"/>
                        <a:pt x="0" y="435106"/>
                        <a:pt x="0" y="382319"/>
                      </a:cubicBezTo>
                      <a:cubicBezTo>
                        <a:pt x="0" y="171170"/>
                        <a:pt x="161453" y="0"/>
                        <a:pt x="360615" y="0"/>
                      </a:cubicBezTo>
                      <a:cubicBezTo>
                        <a:pt x="385510" y="0"/>
                        <a:pt x="409816" y="2675"/>
                        <a:pt x="433291" y="776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21627A6E-B678-4257-A4FC-79E6DEE6BFC9}"/>
                    </a:ext>
                  </a:extLst>
                </p:cNvPr>
                <p:cNvSpPr/>
                <p:nvPr/>
              </p:nvSpPr>
              <p:spPr>
                <a:xfrm rot="3600000">
                  <a:off x="4461097" y="1424091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B0017DBD-F9A4-4824-A166-161F7A1A0DF5}"/>
                    </a:ext>
                  </a:extLst>
                </p:cNvPr>
                <p:cNvSpPr/>
                <p:nvPr/>
              </p:nvSpPr>
              <p:spPr>
                <a:xfrm rot="20700000">
                  <a:off x="4446265" y="1493762"/>
                  <a:ext cx="137059" cy="184667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CF185387-6CFC-4557-ADB1-0C327363D1D9}"/>
                    </a:ext>
                  </a:extLst>
                </p:cNvPr>
                <p:cNvSpPr/>
                <p:nvPr/>
              </p:nvSpPr>
              <p:spPr>
                <a:xfrm rot="20700000">
                  <a:off x="4452254" y="1552800"/>
                  <a:ext cx="68695" cy="817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D90DBD8E-FCFE-41E5-98B3-B5FB5AECFE9E}"/>
                    </a:ext>
                  </a:extLst>
                </p:cNvPr>
                <p:cNvSpPr/>
                <p:nvPr/>
              </p:nvSpPr>
              <p:spPr>
                <a:xfrm rot="20700000">
                  <a:off x="4434910" y="1125636"/>
                  <a:ext cx="696215" cy="567902"/>
                </a:xfrm>
                <a:custGeom>
                  <a:avLst/>
                  <a:gdLst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656934 w 696215"/>
                    <a:gd name="connsiteY4" fmla="*/ 495300 h 567902"/>
                    <a:gd name="connsiteX5" fmla="*/ 444584 w 696215"/>
                    <a:gd name="connsiteY5" fmla="*/ 564068 h 567902"/>
                    <a:gd name="connsiteX6" fmla="*/ 440604 w 696215"/>
                    <a:gd name="connsiteY6" fmla="*/ 567902 h 567902"/>
                    <a:gd name="connsiteX7" fmla="*/ 433705 w 696215"/>
                    <a:gd name="connsiteY7" fmla="*/ 495341 h 567902"/>
                    <a:gd name="connsiteX8" fmla="*/ 250669 w 696215"/>
                    <a:gd name="connsiteY8" fmla="*/ 227180 h 567902"/>
                    <a:gd name="connsiteX9" fmla="*/ 229536 w 696215"/>
                    <a:gd name="connsiteY9" fmla="*/ 216728 h 567902"/>
                    <a:gd name="connsiteX10" fmla="*/ 242546 w 696215"/>
                    <a:gd name="connsiteY10" fmla="*/ 187889 h 567902"/>
                    <a:gd name="connsiteX11" fmla="*/ 197212 w 696215"/>
                    <a:gd name="connsiteY11" fmla="*/ 200740 h 567902"/>
                    <a:gd name="connsiteX12" fmla="*/ 192209 w 696215"/>
                    <a:gd name="connsiteY12" fmla="*/ 198265 h 567902"/>
                    <a:gd name="connsiteX13" fmla="*/ 128852 w 696215"/>
                    <a:gd name="connsiteY13" fmla="*/ 180121 h 567902"/>
                    <a:gd name="connsiteX14" fmla="*/ 123025 w 696215"/>
                    <a:gd name="connsiteY14" fmla="*/ 179576 h 567902"/>
                    <a:gd name="connsiteX15" fmla="*/ 135389 w 696215"/>
                    <a:gd name="connsiteY15" fmla="*/ 152170 h 567902"/>
                    <a:gd name="connsiteX16" fmla="*/ 89105 w 696215"/>
                    <a:gd name="connsiteY16" fmla="*/ 165291 h 567902"/>
                    <a:gd name="connsiteX17" fmla="*/ 78422 w 696215"/>
                    <a:gd name="connsiteY17" fmla="*/ 175404 h 567902"/>
                    <a:gd name="connsiteX18" fmla="*/ 61621 w 696215"/>
                    <a:gd name="connsiteY18" fmla="*/ 173832 h 567902"/>
                    <a:gd name="connsiteX19" fmla="*/ 0 w 696215"/>
                    <a:gd name="connsiteY19" fmla="*/ 180418 h 567902"/>
                    <a:gd name="connsiteX20" fmla="*/ 1479 w 696215"/>
                    <a:gd name="connsiteY20" fmla="*/ 177529 h 567902"/>
                    <a:gd name="connsiteX21" fmla="*/ 316415 w 696215"/>
                    <a:gd name="connsiteY21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4584 w 696215"/>
                    <a:gd name="connsiteY4" fmla="*/ 564068 h 567902"/>
                    <a:gd name="connsiteX5" fmla="*/ 440604 w 696215"/>
                    <a:gd name="connsiteY5" fmla="*/ 567902 h 567902"/>
                    <a:gd name="connsiteX6" fmla="*/ 433705 w 696215"/>
                    <a:gd name="connsiteY6" fmla="*/ 495341 h 567902"/>
                    <a:gd name="connsiteX7" fmla="*/ 250669 w 696215"/>
                    <a:gd name="connsiteY7" fmla="*/ 227180 h 567902"/>
                    <a:gd name="connsiteX8" fmla="*/ 229536 w 696215"/>
                    <a:gd name="connsiteY8" fmla="*/ 216728 h 567902"/>
                    <a:gd name="connsiteX9" fmla="*/ 242546 w 696215"/>
                    <a:gd name="connsiteY9" fmla="*/ 187889 h 567902"/>
                    <a:gd name="connsiteX10" fmla="*/ 197212 w 696215"/>
                    <a:gd name="connsiteY10" fmla="*/ 200740 h 567902"/>
                    <a:gd name="connsiteX11" fmla="*/ 192209 w 696215"/>
                    <a:gd name="connsiteY11" fmla="*/ 198265 h 567902"/>
                    <a:gd name="connsiteX12" fmla="*/ 128852 w 696215"/>
                    <a:gd name="connsiteY12" fmla="*/ 180121 h 567902"/>
                    <a:gd name="connsiteX13" fmla="*/ 123025 w 696215"/>
                    <a:gd name="connsiteY13" fmla="*/ 179576 h 567902"/>
                    <a:gd name="connsiteX14" fmla="*/ 135389 w 696215"/>
                    <a:gd name="connsiteY14" fmla="*/ 152170 h 567902"/>
                    <a:gd name="connsiteX15" fmla="*/ 89105 w 696215"/>
                    <a:gd name="connsiteY15" fmla="*/ 165291 h 567902"/>
                    <a:gd name="connsiteX16" fmla="*/ 78422 w 696215"/>
                    <a:gd name="connsiteY16" fmla="*/ 175404 h 567902"/>
                    <a:gd name="connsiteX17" fmla="*/ 61621 w 696215"/>
                    <a:gd name="connsiteY17" fmla="*/ 173832 h 567902"/>
                    <a:gd name="connsiteX18" fmla="*/ 0 w 696215"/>
                    <a:gd name="connsiteY18" fmla="*/ 180418 h 567902"/>
                    <a:gd name="connsiteX19" fmla="*/ 1479 w 696215"/>
                    <a:gd name="connsiteY19" fmla="*/ 177529 h 567902"/>
                    <a:gd name="connsiteX20" fmla="*/ 316415 w 696215"/>
                    <a:gd name="connsiteY20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92209 w 696215"/>
                    <a:gd name="connsiteY10" fmla="*/ 198265 h 567902"/>
                    <a:gd name="connsiteX11" fmla="*/ 128852 w 696215"/>
                    <a:gd name="connsiteY11" fmla="*/ 180121 h 567902"/>
                    <a:gd name="connsiteX12" fmla="*/ 123025 w 696215"/>
                    <a:gd name="connsiteY12" fmla="*/ 179576 h 567902"/>
                    <a:gd name="connsiteX13" fmla="*/ 135389 w 696215"/>
                    <a:gd name="connsiteY13" fmla="*/ 152170 h 567902"/>
                    <a:gd name="connsiteX14" fmla="*/ 89105 w 696215"/>
                    <a:gd name="connsiteY14" fmla="*/ 165291 h 567902"/>
                    <a:gd name="connsiteX15" fmla="*/ 78422 w 696215"/>
                    <a:gd name="connsiteY15" fmla="*/ 175404 h 567902"/>
                    <a:gd name="connsiteX16" fmla="*/ 61621 w 696215"/>
                    <a:gd name="connsiteY16" fmla="*/ 173832 h 567902"/>
                    <a:gd name="connsiteX17" fmla="*/ 0 w 696215"/>
                    <a:gd name="connsiteY17" fmla="*/ 180418 h 567902"/>
                    <a:gd name="connsiteX18" fmla="*/ 1479 w 696215"/>
                    <a:gd name="connsiteY18" fmla="*/ 177529 h 567902"/>
                    <a:gd name="connsiteX19" fmla="*/ 316415 w 696215"/>
                    <a:gd name="connsiteY19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28852 w 696215"/>
                    <a:gd name="connsiteY10" fmla="*/ 180121 h 567902"/>
                    <a:gd name="connsiteX11" fmla="*/ 123025 w 696215"/>
                    <a:gd name="connsiteY11" fmla="*/ 179576 h 567902"/>
                    <a:gd name="connsiteX12" fmla="*/ 135389 w 696215"/>
                    <a:gd name="connsiteY12" fmla="*/ 152170 h 567902"/>
                    <a:gd name="connsiteX13" fmla="*/ 89105 w 696215"/>
                    <a:gd name="connsiteY13" fmla="*/ 165291 h 567902"/>
                    <a:gd name="connsiteX14" fmla="*/ 78422 w 696215"/>
                    <a:gd name="connsiteY14" fmla="*/ 175404 h 567902"/>
                    <a:gd name="connsiteX15" fmla="*/ 61621 w 696215"/>
                    <a:gd name="connsiteY15" fmla="*/ 173832 h 567902"/>
                    <a:gd name="connsiteX16" fmla="*/ 0 w 696215"/>
                    <a:gd name="connsiteY16" fmla="*/ 180418 h 567902"/>
                    <a:gd name="connsiteX17" fmla="*/ 1479 w 696215"/>
                    <a:gd name="connsiteY17" fmla="*/ 177529 h 567902"/>
                    <a:gd name="connsiteX18" fmla="*/ 316415 w 696215"/>
                    <a:gd name="connsiteY18" fmla="*/ 0 h 567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96215" h="567902">
                      <a:moveTo>
                        <a:pt x="316415" y="0"/>
                      </a:moveTo>
                      <a:cubicBezTo>
                        <a:pt x="526173" y="0"/>
                        <a:pt x="696215" y="180277"/>
                        <a:pt x="696215" y="402659"/>
                      </a:cubicBezTo>
                      <a:cubicBezTo>
                        <a:pt x="696215" y="430457"/>
                        <a:pt x="693558" y="457597"/>
                        <a:pt x="688499" y="483809"/>
                      </a:cubicBezTo>
                      <a:lnTo>
                        <a:pt x="684279" y="498223"/>
                      </a:lnTo>
                      <a:lnTo>
                        <a:pt x="440604" y="567902"/>
                      </a:lnTo>
                      <a:lnTo>
                        <a:pt x="433705" y="495341"/>
                      </a:lnTo>
                      <a:cubicBezTo>
                        <a:pt x="411571" y="380664"/>
                        <a:pt x="343454" y="283743"/>
                        <a:pt x="250669" y="227180"/>
                      </a:cubicBezTo>
                      <a:lnTo>
                        <a:pt x="229536" y="216728"/>
                      </a:lnTo>
                      <a:lnTo>
                        <a:pt x="242546" y="187889"/>
                      </a:lnTo>
                      <a:lnTo>
                        <a:pt x="197212" y="200740"/>
                      </a:lnTo>
                      <a:lnTo>
                        <a:pt x="128852" y="180121"/>
                      </a:lnTo>
                      <a:lnTo>
                        <a:pt x="123025" y="179576"/>
                      </a:lnTo>
                      <a:lnTo>
                        <a:pt x="135389" y="152170"/>
                      </a:lnTo>
                      <a:cubicBezTo>
                        <a:pt x="118971" y="152170"/>
                        <a:pt x="103331" y="156842"/>
                        <a:pt x="89105" y="165291"/>
                      </a:cubicBezTo>
                      <a:lnTo>
                        <a:pt x="78422" y="175404"/>
                      </a:lnTo>
                      <a:lnTo>
                        <a:pt x="61621" y="173832"/>
                      </a:lnTo>
                      <a:lnTo>
                        <a:pt x="0" y="180418"/>
                      </a:lnTo>
                      <a:lnTo>
                        <a:pt x="1479" y="177529"/>
                      </a:lnTo>
                      <a:cubicBezTo>
                        <a:pt x="69732" y="70421"/>
                        <a:pt x="185316" y="0"/>
                        <a:pt x="31641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ECF4DEE-321C-477D-9624-D2D267D29A0C}"/>
                    </a:ext>
                  </a:extLst>
                </p:cNvPr>
                <p:cNvSpPr/>
                <p:nvPr/>
              </p:nvSpPr>
              <p:spPr>
                <a:xfrm rot="20700000">
                  <a:off x="4763856" y="1375479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DAC230A-D828-4549-A26F-DA248EBDE578}"/>
                    </a:ext>
                  </a:extLst>
                </p:cNvPr>
                <p:cNvSpPr/>
                <p:nvPr/>
              </p:nvSpPr>
              <p:spPr>
                <a:xfrm rot="20700000">
                  <a:off x="4780779" y="1419562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1A01622A-AFE7-4A0C-9343-F24F6C93C270}"/>
                    </a:ext>
                  </a:extLst>
                </p:cNvPr>
                <p:cNvSpPr/>
                <p:nvPr/>
              </p:nvSpPr>
              <p:spPr>
                <a:xfrm rot="19800000" flipH="1">
                  <a:off x="4706925" y="1364522"/>
                  <a:ext cx="118907" cy="166959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  <a:gd name="connsiteX0" fmla="*/ 217671 w 349252"/>
                    <a:gd name="connsiteY0" fmla="*/ 17582 h 349252"/>
                    <a:gd name="connsiteX1" fmla="*/ 230191 w 349252"/>
                    <a:gd name="connsiteY1" fmla="*/ 92725 h 349252"/>
                    <a:gd name="connsiteX2" fmla="*/ 349252 w 349252"/>
                    <a:gd name="connsiteY2" fmla="*/ 349252 h 349252"/>
                    <a:gd name="connsiteX3" fmla="*/ 0 w 349252"/>
                    <a:gd name="connsiteY3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7D3C09EC-65A5-47AF-B8AE-CB92F8244A00}"/>
                    </a:ext>
                  </a:extLst>
                </p:cNvPr>
                <p:cNvGrpSpPr/>
                <p:nvPr/>
              </p:nvGrpSpPr>
              <p:grpSpPr>
                <a:xfrm rot="20700000">
                  <a:off x="4146635" y="1106557"/>
                  <a:ext cx="923946" cy="328098"/>
                  <a:chOff x="1233091" y="1100310"/>
                  <a:chExt cx="883840" cy="305090"/>
                </a:xfrm>
                <a:solidFill>
                  <a:srgbClr val="FF0000"/>
                </a:solidFill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7DBD6F55-766D-465E-875E-B134B4522A55}"/>
                      </a:ext>
                    </a:extLst>
                  </p:cNvPr>
                  <p:cNvSpPr/>
                  <p:nvPr/>
                </p:nvSpPr>
                <p:spPr>
                  <a:xfrm>
                    <a:off x="1437927" y="1100310"/>
                    <a:ext cx="679004" cy="278600"/>
                  </a:xfrm>
                  <a:custGeom>
                    <a:avLst/>
                    <a:gdLst>
                      <a:gd name="connsiteX0" fmla="*/ 354948 w 709896"/>
                      <a:gd name="connsiteY0" fmla="*/ 0 h 278600"/>
                      <a:gd name="connsiteX1" fmla="*/ 698489 w 709896"/>
                      <a:gd name="connsiteY1" fmla="*/ 223216 h 278600"/>
                      <a:gd name="connsiteX2" fmla="*/ 709896 w 709896"/>
                      <a:gd name="connsiteY2" fmla="*/ 278600 h 278600"/>
                      <a:gd name="connsiteX3" fmla="*/ 680119 w 709896"/>
                      <a:gd name="connsiteY3" fmla="*/ 276506 h 278600"/>
                      <a:gd name="connsiteX4" fmla="*/ 354948 w 709896"/>
                      <a:gd name="connsiteY4" fmla="*/ 269081 h 278600"/>
                      <a:gd name="connsiteX5" fmla="*/ 29778 w 709896"/>
                      <a:gd name="connsiteY5" fmla="*/ 276506 h 278600"/>
                      <a:gd name="connsiteX6" fmla="*/ 0 w 709896"/>
                      <a:gd name="connsiteY6" fmla="*/ 278600 h 278600"/>
                      <a:gd name="connsiteX7" fmla="*/ 11407 w 709896"/>
                      <a:gd name="connsiteY7" fmla="*/ 223216 h 278600"/>
                      <a:gd name="connsiteX8" fmla="*/ 354948 w 709896"/>
                      <a:gd name="connsiteY8" fmla="*/ 0 h 27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9896" h="278600">
                        <a:moveTo>
                          <a:pt x="354948" y="0"/>
                        </a:moveTo>
                        <a:cubicBezTo>
                          <a:pt x="509384" y="0"/>
                          <a:pt x="641889" y="92041"/>
                          <a:pt x="698489" y="223216"/>
                        </a:cubicBezTo>
                        <a:lnTo>
                          <a:pt x="709896" y="278600"/>
                        </a:lnTo>
                        <a:lnTo>
                          <a:pt x="680119" y="276506"/>
                        </a:lnTo>
                        <a:cubicBezTo>
                          <a:pt x="575086" y="271638"/>
                          <a:pt x="466335" y="269081"/>
                          <a:pt x="354948" y="269081"/>
                        </a:cubicBezTo>
                        <a:cubicBezTo>
                          <a:pt x="243561" y="269081"/>
                          <a:pt x="134811" y="271638"/>
                          <a:pt x="29778" y="276506"/>
                        </a:cubicBezTo>
                        <a:lnTo>
                          <a:pt x="0" y="278600"/>
                        </a:lnTo>
                        <a:lnTo>
                          <a:pt x="11407" y="223216"/>
                        </a:lnTo>
                        <a:cubicBezTo>
                          <a:pt x="68007" y="92041"/>
                          <a:pt x="200513" y="0"/>
                          <a:pt x="354948" y="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7C4D50BA-2701-449A-A652-AFCFC3AADB2D}"/>
                      </a:ext>
                    </a:extLst>
                  </p:cNvPr>
                  <p:cNvSpPr/>
                  <p:nvPr/>
                </p:nvSpPr>
                <p:spPr>
                  <a:xfrm>
                    <a:off x="1233091" y="1338264"/>
                    <a:ext cx="527211" cy="67136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B8F6F44-8AA2-4A12-85A1-81E3203497DA}"/>
                </a:ext>
              </a:extLst>
            </p:cNvPr>
            <p:cNvSpPr/>
            <p:nvPr/>
          </p:nvSpPr>
          <p:spPr>
            <a:xfrm>
              <a:off x="5296828" y="309921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9C00217-65CC-476A-8B96-2A23314F68BF}"/>
                </a:ext>
              </a:extLst>
            </p:cNvPr>
            <p:cNvSpPr/>
            <p:nvPr/>
          </p:nvSpPr>
          <p:spPr>
            <a:xfrm>
              <a:off x="5609248" y="223815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C8594FE7-7BAB-4CA8-83A2-6E3B906E1853}"/>
              </a:ext>
            </a:extLst>
          </p:cNvPr>
          <p:cNvGrpSpPr/>
          <p:nvPr/>
        </p:nvGrpSpPr>
        <p:grpSpPr>
          <a:xfrm>
            <a:off x="6940824" y="1134748"/>
            <a:ext cx="2284448" cy="2327677"/>
            <a:chOff x="6940824" y="1134748"/>
            <a:chExt cx="2284448" cy="2327677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FCA93A5C-90F2-401C-8836-3718FAEC5FEB}"/>
                </a:ext>
              </a:extLst>
            </p:cNvPr>
            <p:cNvGrpSpPr/>
            <p:nvPr/>
          </p:nvGrpSpPr>
          <p:grpSpPr>
            <a:xfrm>
              <a:off x="6940824" y="1157762"/>
              <a:ext cx="2044162" cy="2304663"/>
              <a:chOff x="6940824" y="1157762"/>
              <a:chExt cx="2044162" cy="2304663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0CA8BAEB-15E1-49BD-9AA8-73DF3C90A497}"/>
                  </a:ext>
                </a:extLst>
              </p:cNvPr>
              <p:cNvGrpSpPr/>
              <p:nvPr/>
            </p:nvGrpSpPr>
            <p:grpSpPr>
              <a:xfrm rot="1800000">
                <a:off x="7591567" y="2736930"/>
                <a:ext cx="335511" cy="725495"/>
                <a:chOff x="7911299" y="2847803"/>
                <a:chExt cx="335511" cy="725495"/>
              </a:xfrm>
            </p:grpSpPr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7E6C5CDD-224B-4550-86FE-E4101AFBA01F}"/>
                    </a:ext>
                  </a:extLst>
                </p:cNvPr>
                <p:cNvSpPr/>
                <p:nvPr/>
              </p:nvSpPr>
              <p:spPr>
                <a:xfrm rot="10800000">
                  <a:off x="8038679" y="2847803"/>
                  <a:ext cx="208131" cy="626192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6453DD4A-AE85-4973-A3C4-E4840BB83B3C}"/>
                    </a:ext>
                  </a:extLst>
                </p:cNvPr>
                <p:cNvSpPr/>
                <p:nvPr/>
              </p:nvSpPr>
              <p:spPr>
                <a:xfrm>
                  <a:off x="7911299" y="3410023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D547E968-2E40-4631-9642-30EE69C20D63}"/>
                  </a:ext>
                </a:extLst>
              </p:cNvPr>
              <p:cNvSpPr/>
              <p:nvPr/>
            </p:nvSpPr>
            <p:spPr>
              <a:xfrm rot="11700000">
                <a:off x="7837293" y="2507963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 dirty="0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0DA8A4E-3FC4-425F-BB81-935A0CE2A169}"/>
                  </a:ext>
                </a:extLst>
              </p:cNvPr>
              <p:cNvGrpSpPr/>
              <p:nvPr/>
            </p:nvGrpSpPr>
            <p:grpSpPr>
              <a:xfrm rot="19800000">
                <a:off x="8312547" y="2417667"/>
                <a:ext cx="672439" cy="513369"/>
                <a:chOff x="5219002" y="2626778"/>
                <a:chExt cx="672439" cy="513369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9EE6D2C4-FAA3-47DE-9493-DB099201C13E}"/>
                    </a:ext>
                  </a:extLst>
                </p:cNvPr>
                <p:cNvSpPr/>
                <p:nvPr/>
              </p:nvSpPr>
              <p:spPr>
                <a:xfrm rot="9000000">
                  <a:off x="5219002" y="2626778"/>
                  <a:ext cx="491989" cy="507204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45F1310-9C6C-4BBC-B37B-D1F372FFD905}"/>
                    </a:ext>
                  </a:extLst>
                </p:cNvPr>
                <p:cNvSpPr/>
                <p:nvPr/>
              </p:nvSpPr>
              <p:spPr>
                <a:xfrm rot="14400000">
                  <a:off x="5651612" y="2900317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3" name="台形 577">
                <a:extLst>
                  <a:ext uri="{FF2B5EF4-FFF2-40B4-BE49-F238E27FC236}">
                    <a16:creationId xmlns:a16="http://schemas.microsoft.com/office/drawing/2014/main" id="{9F085894-FD67-4DA7-A620-81D3CE636111}"/>
                  </a:ext>
                </a:extLst>
              </p:cNvPr>
              <p:cNvSpPr/>
              <p:nvPr/>
            </p:nvSpPr>
            <p:spPr>
              <a:xfrm rot="7200000">
                <a:off x="8043147" y="2391364"/>
                <a:ext cx="299403" cy="574545"/>
              </a:xfrm>
              <a:custGeom>
                <a:avLst/>
                <a:gdLst>
                  <a:gd name="connsiteX0" fmla="*/ 0 w 337980"/>
                  <a:gd name="connsiteY0" fmla="*/ 361174 h 361174"/>
                  <a:gd name="connsiteX1" fmla="*/ 38577 w 337980"/>
                  <a:gd name="connsiteY1" fmla="*/ 0 h 361174"/>
                  <a:gd name="connsiteX2" fmla="*/ 299403 w 337980"/>
                  <a:gd name="connsiteY2" fmla="*/ 0 h 361174"/>
                  <a:gd name="connsiteX3" fmla="*/ 337980 w 337980"/>
                  <a:gd name="connsiteY3" fmla="*/ 361174 h 361174"/>
                  <a:gd name="connsiteX4" fmla="*/ 0 w 337980"/>
                  <a:gd name="connsiteY4" fmla="*/ 361174 h 361174"/>
                  <a:gd name="connsiteX0" fmla="*/ 0 w 299403"/>
                  <a:gd name="connsiteY0" fmla="*/ 361174 h 574545"/>
                  <a:gd name="connsiteX1" fmla="*/ 38577 w 299403"/>
                  <a:gd name="connsiteY1" fmla="*/ 0 h 574545"/>
                  <a:gd name="connsiteX2" fmla="*/ 299403 w 299403"/>
                  <a:gd name="connsiteY2" fmla="*/ 0 h 574545"/>
                  <a:gd name="connsiteX3" fmla="*/ 266862 w 299403"/>
                  <a:gd name="connsiteY3" fmla="*/ 574545 h 574545"/>
                  <a:gd name="connsiteX4" fmla="*/ 0 w 299403"/>
                  <a:gd name="connsiteY4" fmla="*/ 361174 h 574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403" h="574545">
                    <a:moveTo>
                      <a:pt x="0" y="361174"/>
                    </a:moveTo>
                    <a:lnTo>
                      <a:pt x="38577" y="0"/>
                    </a:lnTo>
                    <a:lnTo>
                      <a:pt x="299403" y="0"/>
                    </a:lnTo>
                    <a:lnTo>
                      <a:pt x="266862" y="574545"/>
                    </a:lnTo>
                    <a:lnTo>
                      <a:pt x="0" y="361174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D955D161-EBD2-4054-BBC1-41BA9F928F5C}"/>
                  </a:ext>
                </a:extLst>
              </p:cNvPr>
              <p:cNvGrpSpPr/>
              <p:nvPr/>
            </p:nvGrpSpPr>
            <p:grpSpPr>
              <a:xfrm rot="13500000">
                <a:off x="7877782" y="1856452"/>
                <a:ext cx="589277" cy="592638"/>
                <a:chOff x="1252811" y="2006065"/>
                <a:chExt cx="589277" cy="592638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99D9CA49-38B5-4E49-8055-99EDBBA6AD5E}"/>
                    </a:ext>
                  </a:extLst>
                </p:cNvPr>
                <p:cNvSpPr/>
                <p:nvPr/>
              </p:nvSpPr>
              <p:spPr>
                <a:xfrm rot="1800000">
                  <a:off x="1252811" y="2246888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FC6C8A7B-4682-4939-80E4-75B0F6254083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1B35D0EB-3C33-4D41-806C-E855A5E6C9C4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5" name="台形 144">
                <a:extLst>
                  <a:ext uri="{FF2B5EF4-FFF2-40B4-BE49-F238E27FC236}">
                    <a16:creationId xmlns:a16="http://schemas.microsoft.com/office/drawing/2014/main" id="{51FE36C2-B144-4305-B01A-D61BE8434BF4}"/>
                  </a:ext>
                </a:extLst>
              </p:cNvPr>
              <p:cNvSpPr/>
              <p:nvPr/>
            </p:nvSpPr>
            <p:spPr>
              <a:xfrm rot="19800000">
                <a:off x="7641551" y="1882695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417">
                <a:extLst>
                  <a:ext uri="{FF2B5EF4-FFF2-40B4-BE49-F238E27FC236}">
                    <a16:creationId xmlns:a16="http://schemas.microsoft.com/office/drawing/2014/main" id="{8F700203-CFDB-484C-B31F-99CEF8E01C64}"/>
                  </a:ext>
                </a:extLst>
              </p:cNvPr>
              <p:cNvSpPr/>
              <p:nvPr/>
            </p:nvSpPr>
            <p:spPr>
              <a:xfrm rot="19800000">
                <a:off x="7718070" y="1950762"/>
                <a:ext cx="402102" cy="767209"/>
              </a:xfrm>
              <a:custGeom>
                <a:avLst/>
                <a:gdLst>
                  <a:gd name="connsiteX0" fmla="*/ 160756 w 401509"/>
                  <a:gd name="connsiteY0" fmla="*/ 0 h 767209"/>
                  <a:gd name="connsiteX1" fmla="*/ 240753 w 401509"/>
                  <a:gd name="connsiteY1" fmla="*/ 0 h 767209"/>
                  <a:gd name="connsiteX2" fmla="*/ 401509 w 401509"/>
                  <a:gd name="connsiteY2" fmla="*/ 160756 h 767209"/>
                  <a:gd name="connsiteX3" fmla="*/ 401509 w 401509"/>
                  <a:gd name="connsiteY3" fmla="*/ 767209 h 767209"/>
                  <a:gd name="connsiteX4" fmla="*/ 401509 w 401509"/>
                  <a:gd name="connsiteY4" fmla="*/ 767209 h 767209"/>
                  <a:gd name="connsiteX5" fmla="*/ 0 w 401509"/>
                  <a:gd name="connsiteY5" fmla="*/ 767209 h 767209"/>
                  <a:gd name="connsiteX6" fmla="*/ 0 w 401509"/>
                  <a:gd name="connsiteY6" fmla="*/ 767209 h 767209"/>
                  <a:gd name="connsiteX7" fmla="*/ 0 w 401509"/>
                  <a:gd name="connsiteY7" fmla="*/ 160756 h 767209"/>
                  <a:gd name="connsiteX8" fmla="*/ 160756 w 401509"/>
                  <a:gd name="connsiteY8" fmla="*/ 0 h 767209"/>
                  <a:gd name="connsiteX0" fmla="*/ 161349 w 402102"/>
                  <a:gd name="connsiteY0" fmla="*/ 0 h 767209"/>
                  <a:gd name="connsiteX1" fmla="*/ 241346 w 402102"/>
                  <a:gd name="connsiteY1" fmla="*/ 0 h 767209"/>
                  <a:gd name="connsiteX2" fmla="*/ 402102 w 402102"/>
                  <a:gd name="connsiteY2" fmla="*/ 160756 h 767209"/>
                  <a:gd name="connsiteX3" fmla="*/ 402102 w 402102"/>
                  <a:gd name="connsiteY3" fmla="*/ 767209 h 767209"/>
                  <a:gd name="connsiteX4" fmla="*/ 402102 w 402102"/>
                  <a:gd name="connsiteY4" fmla="*/ 767209 h 767209"/>
                  <a:gd name="connsiteX5" fmla="*/ 593 w 402102"/>
                  <a:gd name="connsiteY5" fmla="*/ 767209 h 767209"/>
                  <a:gd name="connsiteX6" fmla="*/ 0 w 402102"/>
                  <a:gd name="connsiteY6" fmla="*/ 634884 h 767209"/>
                  <a:gd name="connsiteX7" fmla="*/ 593 w 402102"/>
                  <a:gd name="connsiteY7" fmla="*/ 160756 h 767209"/>
                  <a:gd name="connsiteX8" fmla="*/ 161349 w 402102"/>
                  <a:gd name="connsiteY8" fmla="*/ 0 h 767209"/>
                  <a:gd name="connsiteX0" fmla="*/ 161349 w 402102"/>
                  <a:gd name="connsiteY0" fmla="*/ 0 h 767209"/>
                  <a:gd name="connsiteX1" fmla="*/ 241346 w 402102"/>
                  <a:gd name="connsiteY1" fmla="*/ 0 h 767209"/>
                  <a:gd name="connsiteX2" fmla="*/ 402102 w 402102"/>
                  <a:gd name="connsiteY2" fmla="*/ 160756 h 767209"/>
                  <a:gd name="connsiteX3" fmla="*/ 402102 w 402102"/>
                  <a:gd name="connsiteY3" fmla="*/ 767209 h 767209"/>
                  <a:gd name="connsiteX4" fmla="*/ 402102 w 402102"/>
                  <a:gd name="connsiteY4" fmla="*/ 767209 h 767209"/>
                  <a:gd name="connsiteX5" fmla="*/ 0 w 402102"/>
                  <a:gd name="connsiteY5" fmla="*/ 634884 h 767209"/>
                  <a:gd name="connsiteX6" fmla="*/ 593 w 402102"/>
                  <a:gd name="connsiteY6" fmla="*/ 160756 h 767209"/>
                  <a:gd name="connsiteX7" fmla="*/ 161349 w 402102"/>
                  <a:gd name="connsiteY7" fmla="*/ 0 h 767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2102" h="767209">
                    <a:moveTo>
                      <a:pt x="161349" y="0"/>
                    </a:moveTo>
                    <a:lnTo>
                      <a:pt x="241346" y="0"/>
                    </a:lnTo>
                    <a:cubicBezTo>
                      <a:pt x="330129" y="0"/>
                      <a:pt x="402102" y="71973"/>
                      <a:pt x="402102" y="160756"/>
                    </a:cubicBezTo>
                    <a:lnTo>
                      <a:pt x="402102" y="767209"/>
                    </a:lnTo>
                    <a:lnTo>
                      <a:pt x="402102" y="767209"/>
                    </a:lnTo>
                    <a:lnTo>
                      <a:pt x="0" y="634884"/>
                    </a:lnTo>
                    <a:cubicBezTo>
                      <a:pt x="0" y="432733"/>
                      <a:pt x="593" y="362907"/>
                      <a:pt x="593" y="160756"/>
                    </a:cubicBezTo>
                    <a:cubicBezTo>
                      <a:pt x="593" y="71973"/>
                      <a:pt x="72566" y="0"/>
                      <a:pt x="16134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05808E60-5618-447F-BACB-61CC10014454}"/>
                  </a:ext>
                </a:extLst>
              </p:cNvPr>
              <p:cNvGrpSpPr/>
              <p:nvPr/>
            </p:nvGrpSpPr>
            <p:grpSpPr>
              <a:xfrm rot="1800000">
                <a:off x="7177962" y="1913950"/>
                <a:ext cx="604780" cy="593942"/>
                <a:chOff x="1237308" y="2006065"/>
                <a:chExt cx="604780" cy="59394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3394456-0A60-46E1-B24B-978430ED46BF}"/>
                    </a:ext>
                  </a:extLst>
                </p:cNvPr>
                <p:cNvSpPr/>
                <p:nvPr/>
              </p:nvSpPr>
              <p:spPr>
                <a:xfrm rot="1800000">
                  <a:off x="1237308" y="2248192"/>
                  <a:ext cx="502525" cy="351815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C543C92E-DD8E-4D63-A2B0-13DB636D49CC}"/>
                    </a:ext>
                  </a:extLst>
                </p:cNvPr>
                <p:cNvSpPr/>
                <p:nvPr/>
              </p:nvSpPr>
              <p:spPr>
                <a:xfrm rot="900000">
                  <a:off x="1625252" y="2006065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642F43D9-F29A-4BDC-8A0B-82CADCB91C70}"/>
                    </a:ext>
                  </a:extLst>
                </p:cNvPr>
                <p:cNvSpPr/>
                <p:nvPr/>
              </p:nvSpPr>
              <p:spPr>
                <a:xfrm rot="900000">
                  <a:off x="1580911" y="2353719"/>
                  <a:ext cx="216836" cy="5456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28368EB-F9AE-445C-A7A0-2AE0B2D78CC7}"/>
                  </a:ext>
                </a:extLst>
              </p:cNvPr>
              <p:cNvGrpSpPr/>
              <p:nvPr/>
            </p:nvGrpSpPr>
            <p:grpSpPr>
              <a:xfrm>
                <a:off x="7077078" y="1260561"/>
                <a:ext cx="774081" cy="789136"/>
                <a:chOff x="4369662" y="1125636"/>
                <a:chExt cx="774081" cy="789136"/>
              </a:xfrm>
            </p:grpSpPr>
            <p:sp>
              <p:nvSpPr>
                <p:cNvPr id="153" name="楕円 95">
                  <a:extLst>
                    <a:ext uri="{FF2B5EF4-FFF2-40B4-BE49-F238E27FC236}">
                      <a16:creationId xmlns:a16="http://schemas.microsoft.com/office/drawing/2014/main" id="{C482E05D-8D13-4FAB-AAD1-08ABE40238F0}"/>
                    </a:ext>
                  </a:extLst>
                </p:cNvPr>
                <p:cNvSpPr/>
                <p:nvPr/>
              </p:nvSpPr>
              <p:spPr>
                <a:xfrm rot="20700000">
                  <a:off x="4369662" y="1618297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10F70F8-2E9C-4886-A6E4-2DC2E050BDB8}"/>
                    </a:ext>
                  </a:extLst>
                </p:cNvPr>
                <p:cNvSpPr/>
                <p:nvPr/>
              </p:nvSpPr>
              <p:spPr>
                <a:xfrm rot="20700000">
                  <a:off x="4422513" y="1150134"/>
                  <a:ext cx="721230" cy="764638"/>
                </a:xfrm>
                <a:custGeom>
                  <a:avLst/>
                  <a:gdLst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70467 w 721230"/>
                    <a:gd name="connsiteY5" fmla="*/ 625844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43482 w 721230"/>
                    <a:gd name="connsiteY5" fmla="*/ 616148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96264 w 721230"/>
                    <a:gd name="connsiteY5" fmla="*/ 603172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196264 w 721230"/>
                    <a:gd name="connsiteY5" fmla="*/ 603172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211869 w 721230"/>
                    <a:gd name="connsiteY5" fmla="*/ 636936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  <a:gd name="connsiteX0" fmla="*/ 433291 w 721230"/>
                    <a:gd name="connsiteY0" fmla="*/ 7767 h 764638"/>
                    <a:gd name="connsiteX1" fmla="*/ 721230 w 721230"/>
                    <a:gd name="connsiteY1" fmla="*/ 382319 h 764638"/>
                    <a:gd name="connsiteX2" fmla="*/ 360615 w 721230"/>
                    <a:gd name="connsiteY2" fmla="*/ 764638 h 764638"/>
                    <a:gd name="connsiteX3" fmla="*/ 158992 w 721230"/>
                    <a:gd name="connsiteY3" fmla="*/ 699344 h 764638"/>
                    <a:gd name="connsiteX4" fmla="*/ 125907 w 721230"/>
                    <a:gd name="connsiteY4" fmla="*/ 670404 h 764638"/>
                    <a:gd name="connsiteX5" fmla="*/ 233968 w 721230"/>
                    <a:gd name="connsiteY5" fmla="*/ 628065 h 764638"/>
                    <a:gd name="connsiteX6" fmla="*/ 48847 w 721230"/>
                    <a:gd name="connsiteY6" fmla="*/ 571192 h 764638"/>
                    <a:gd name="connsiteX7" fmla="*/ 28339 w 721230"/>
                    <a:gd name="connsiteY7" fmla="*/ 531135 h 764638"/>
                    <a:gd name="connsiteX8" fmla="*/ 0 w 721230"/>
                    <a:gd name="connsiteY8" fmla="*/ 382319 h 764638"/>
                    <a:gd name="connsiteX9" fmla="*/ 360615 w 721230"/>
                    <a:gd name="connsiteY9" fmla="*/ 0 h 764638"/>
                    <a:gd name="connsiteX10" fmla="*/ 433291 w 721230"/>
                    <a:gd name="connsiteY10" fmla="*/ 7767 h 76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1230" h="764638">
                      <a:moveTo>
                        <a:pt x="433291" y="7767"/>
                      </a:moveTo>
                      <a:cubicBezTo>
                        <a:pt x="597618" y="43417"/>
                        <a:pt x="721230" y="197564"/>
                        <a:pt x="721230" y="382319"/>
                      </a:cubicBezTo>
                      <a:cubicBezTo>
                        <a:pt x="721230" y="593468"/>
                        <a:pt x="559777" y="764638"/>
                        <a:pt x="360615" y="764638"/>
                      </a:cubicBezTo>
                      <a:cubicBezTo>
                        <a:pt x="285929" y="764638"/>
                        <a:pt x="216546" y="740567"/>
                        <a:pt x="158992" y="699344"/>
                      </a:cubicBezTo>
                      <a:lnTo>
                        <a:pt x="125907" y="670404"/>
                      </a:lnTo>
                      <a:cubicBezTo>
                        <a:pt x="149359" y="647993"/>
                        <a:pt x="274193" y="653593"/>
                        <a:pt x="233968" y="628065"/>
                      </a:cubicBezTo>
                      <a:cubicBezTo>
                        <a:pt x="193743" y="602537"/>
                        <a:pt x="97986" y="581852"/>
                        <a:pt x="48847" y="571192"/>
                      </a:cubicBezTo>
                      <a:lnTo>
                        <a:pt x="28339" y="531135"/>
                      </a:lnTo>
                      <a:cubicBezTo>
                        <a:pt x="10091" y="485395"/>
                        <a:pt x="0" y="435106"/>
                        <a:pt x="0" y="382319"/>
                      </a:cubicBezTo>
                      <a:cubicBezTo>
                        <a:pt x="0" y="171170"/>
                        <a:pt x="161453" y="0"/>
                        <a:pt x="360615" y="0"/>
                      </a:cubicBezTo>
                      <a:cubicBezTo>
                        <a:pt x="385510" y="0"/>
                        <a:pt x="409816" y="2675"/>
                        <a:pt x="433291" y="776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06D67169-B66A-4184-A829-8342207964CA}"/>
                    </a:ext>
                  </a:extLst>
                </p:cNvPr>
                <p:cNvSpPr/>
                <p:nvPr/>
              </p:nvSpPr>
              <p:spPr>
                <a:xfrm rot="3600000">
                  <a:off x="4461097" y="1424091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7165068E-A952-4FB7-87F8-46AF105E23D3}"/>
                    </a:ext>
                  </a:extLst>
                </p:cNvPr>
                <p:cNvSpPr/>
                <p:nvPr/>
              </p:nvSpPr>
              <p:spPr>
                <a:xfrm rot="20700000">
                  <a:off x="4434910" y="1125636"/>
                  <a:ext cx="696215" cy="567902"/>
                </a:xfrm>
                <a:custGeom>
                  <a:avLst/>
                  <a:gdLst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656934 w 696215"/>
                    <a:gd name="connsiteY4" fmla="*/ 495300 h 567902"/>
                    <a:gd name="connsiteX5" fmla="*/ 444584 w 696215"/>
                    <a:gd name="connsiteY5" fmla="*/ 564068 h 567902"/>
                    <a:gd name="connsiteX6" fmla="*/ 440604 w 696215"/>
                    <a:gd name="connsiteY6" fmla="*/ 567902 h 567902"/>
                    <a:gd name="connsiteX7" fmla="*/ 433705 w 696215"/>
                    <a:gd name="connsiteY7" fmla="*/ 495341 h 567902"/>
                    <a:gd name="connsiteX8" fmla="*/ 250669 w 696215"/>
                    <a:gd name="connsiteY8" fmla="*/ 227180 h 567902"/>
                    <a:gd name="connsiteX9" fmla="*/ 229536 w 696215"/>
                    <a:gd name="connsiteY9" fmla="*/ 216728 h 567902"/>
                    <a:gd name="connsiteX10" fmla="*/ 242546 w 696215"/>
                    <a:gd name="connsiteY10" fmla="*/ 187889 h 567902"/>
                    <a:gd name="connsiteX11" fmla="*/ 197212 w 696215"/>
                    <a:gd name="connsiteY11" fmla="*/ 200740 h 567902"/>
                    <a:gd name="connsiteX12" fmla="*/ 192209 w 696215"/>
                    <a:gd name="connsiteY12" fmla="*/ 198265 h 567902"/>
                    <a:gd name="connsiteX13" fmla="*/ 128852 w 696215"/>
                    <a:gd name="connsiteY13" fmla="*/ 180121 h 567902"/>
                    <a:gd name="connsiteX14" fmla="*/ 123025 w 696215"/>
                    <a:gd name="connsiteY14" fmla="*/ 179576 h 567902"/>
                    <a:gd name="connsiteX15" fmla="*/ 135389 w 696215"/>
                    <a:gd name="connsiteY15" fmla="*/ 152170 h 567902"/>
                    <a:gd name="connsiteX16" fmla="*/ 89105 w 696215"/>
                    <a:gd name="connsiteY16" fmla="*/ 165291 h 567902"/>
                    <a:gd name="connsiteX17" fmla="*/ 78422 w 696215"/>
                    <a:gd name="connsiteY17" fmla="*/ 175404 h 567902"/>
                    <a:gd name="connsiteX18" fmla="*/ 61621 w 696215"/>
                    <a:gd name="connsiteY18" fmla="*/ 173832 h 567902"/>
                    <a:gd name="connsiteX19" fmla="*/ 0 w 696215"/>
                    <a:gd name="connsiteY19" fmla="*/ 180418 h 567902"/>
                    <a:gd name="connsiteX20" fmla="*/ 1479 w 696215"/>
                    <a:gd name="connsiteY20" fmla="*/ 177529 h 567902"/>
                    <a:gd name="connsiteX21" fmla="*/ 316415 w 696215"/>
                    <a:gd name="connsiteY21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4584 w 696215"/>
                    <a:gd name="connsiteY4" fmla="*/ 564068 h 567902"/>
                    <a:gd name="connsiteX5" fmla="*/ 440604 w 696215"/>
                    <a:gd name="connsiteY5" fmla="*/ 567902 h 567902"/>
                    <a:gd name="connsiteX6" fmla="*/ 433705 w 696215"/>
                    <a:gd name="connsiteY6" fmla="*/ 495341 h 567902"/>
                    <a:gd name="connsiteX7" fmla="*/ 250669 w 696215"/>
                    <a:gd name="connsiteY7" fmla="*/ 227180 h 567902"/>
                    <a:gd name="connsiteX8" fmla="*/ 229536 w 696215"/>
                    <a:gd name="connsiteY8" fmla="*/ 216728 h 567902"/>
                    <a:gd name="connsiteX9" fmla="*/ 242546 w 696215"/>
                    <a:gd name="connsiteY9" fmla="*/ 187889 h 567902"/>
                    <a:gd name="connsiteX10" fmla="*/ 197212 w 696215"/>
                    <a:gd name="connsiteY10" fmla="*/ 200740 h 567902"/>
                    <a:gd name="connsiteX11" fmla="*/ 192209 w 696215"/>
                    <a:gd name="connsiteY11" fmla="*/ 198265 h 567902"/>
                    <a:gd name="connsiteX12" fmla="*/ 128852 w 696215"/>
                    <a:gd name="connsiteY12" fmla="*/ 180121 h 567902"/>
                    <a:gd name="connsiteX13" fmla="*/ 123025 w 696215"/>
                    <a:gd name="connsiteY13" fmla="*/ 179576 h 567902"/>
                    <a:gd name="connsiteX14" fmla="*/ 135389 w 696215"/>
                    <a:gd name="connsiteY14" fmla="*/ 152170 h 567902"/>
                    <a:gd name="connsiteX15" fmla="*/ 89105 w 696215"/>
                    <a:gd name="connsiteY15" fmla="*/ 165291 h 567902"/>
                    <a:gd name="connsiteX16" fmla="*/ 78422 w 696215"/>
                    <a:gd name="connsiteY16" fmla="*/ 175404 h 567902"/>
                    <a:gd name="connsiteX17" fmla="*/ 61621 w 696215"/>
                    <a:gd name="connsiteY17" fmla="*/ 173832 h 567902"/>
                    <a:gd name="connsiteX18" fmla="*/ 0 w 696215"/>
                    <a:gd name="connsiteY18" fmla="*/ 180418 h 567902"/>
                    <a:gd name="connsiteX19" fmla="*/ 1479 w 696215"/>
                    <a:gd name="connsiteY19" fmla="*/ 177529 h 567902"/>
                    <a:gd name="connsiteX20" fmla="*/ 316415 w 696215"/>
                    <a:gd name="connsiteY20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92209 w 696215"/>
                    <a:gd name="connsiteY10" fmla="*/ 198265 h 567902"/>
                    <a:gd name="connsiteX11" fmla="*/ 128852 w 696215"/>
                    <a:gd name="connsiteY11" fmla="*/ 180121 h 567902"/>
                    <a:gd name="connsiteX12" fmla="*/ 123025 w 696215"/>
                    <a:gd name="connsiteY12" fmla="*/ 179576 h 567902"/>
                    <a:gd name="connsiteX13" fmla="*/ 135389 w 696215"/>
                    <a:gd name="connsiteY13" fmla="*/ 152170 h 567902"/>
                    <a:gd name="connsiteX14" fmla="*/ 89105 w 696215"/>
                    <a:gd name="connsiteY14" fmla="*/ 165291 h 567902"/>
                    <a:gd name="connsiteX15" fmla="*/ 78422 w 696215"/>
                    <a:gd name="connsiteY15" fmla="*/ 175404 h 567902"/>
                    <a:gd name="connsiteX16" fmla="*/ 61621 w 696215"/>
                    <a:gd name="connsiteY16" fmla="*/ 173832 h 567902"/>
                    <a:gd name="connsiteX17" fmla="*/ 0 w 696215"/>
                    <a:gd name="connsiteY17" fmla="*/ 180418 h 567902"/>
                    <a:gd name="connsiteX18" fmla="*/ 1479 w 696215"/>
                    <a:gd name="connsiteY18" fmla="*/ 177529 h 567902"/>
                    <a:gd name="connsiteX19" fmla="*/ 316415 w 696215"/>
                    <a:gd name="connsiteY19" fmla="*/ 0 h 567902"/>
                    <a:gd name="connsiteX0" fmla="*/ 316415 w 696215"/>
                    <a:gd name="connsiteY0" fmla="*/ 0 h 567902"/>
                    <a:gd name="connsiteX1" fmla="*/ 696215 w 696215"/>
                    <a:gd name="connsiteY1" fmla="*/ 402659 h 567902"/>
                    <a:gd name="connsiteX2" fmla="*/ 688499 w 696215"/>
                    <a:gd name="connsiteY2" fmla="*/ 483809 h 567902"/>
                    <a:gd name="connsiteX3" fmla="*/ 684279 w 696215"/>
                    <a:gd name="connsiteY3" fmla="*/ 498223 h 567902"/>
                    <a:gd name="connsiteX4" fmla="*/ 440604 w 696215"/>
                    <a:gd name="connsiteY4" fmla="*/ 567902 h 567902"/>
                    <a:gd name="connsiteX5" fmla="*/ 433705 w 696215"/>
                    <a:gd name="connsiteY5" fmla="*/ 495341 h 567902"/>
                    <a:gd name="connsiteX6" fmla="*/ 250669 w 696215"/>
                    <a:gd name="connsiteY6" fmla="*/ 227180 h 567902"/>
                    <a:gd name="connsiteX7" fmla="*/ 229536 w 696215"/>
                    <a:gd name="connsiteY7" fmla="*/ 216728 h 567902"/>
                    <a:gd name="connsiteX8" fmla="*/ 242546 w 696215"/>
                    <a:gd name="connsiteY8" fmla="*/ 187889 h 567902"/>
                    <a:gd name="connsiteX9" fmla="*/ 197212 w 696215"/>
                    <a:gd name="connsiteY9" fmla="*/ 200740 h 567902"/>
                    <a:gd name="connsiteX10" fmla="*/ 128852 w 696215"/>
                    <a:gd name="connsiteY10" fmla="*/ 180121 h 567902"/>
                    <a:gd name="connsiteX11" fmla="*/ 123025 w 696215"/>
                    <a:gd name="connsiteY11" fmla="*/ 179576 h 567902"/>
                    <a:gd name="connsiteX12" fmla="*/ 135389 w 696215"/>
                    <a:gd name="connsiteY12" fmla="*/ 152170 h 567902"/>
                    <a:gd name="connsiteX13" fmla="*/ 89105 w 696215"/>
                    <a:gd name="connsiteY13" fmla="*/ 165291 h 567902"/>
                    <a:gd name="connsiteX14" fmla="*/ 78422 w 696215"/>
                    <a:gd name="connsiteY14" fmla="*/ 175404 h 567902"/>
                    <a:gd name="connsiteX15" fmla="*/ 61621 w 696215"/>
                    <a:gd name="connsiteY15" fmla="*/ 173832 h 567902"/>
                    <a:gd name="connsiteX16" fmla="*/ 0 w 696215"/>
                    <a:gd name="connsiteY16" fmla="*/ 180418 h 567902"/>
                    <a:gd name="connsiteX17" fmla="*/ 1479 w 696215"/>
                    <a:gd name="connsiteY17" fmla="*/ 177529 h 567902"/>
                    <a:gd name="connsiteX18" fmla="*/ 316415 w 696215"/>
                    <a:gd name="connsiteY18" fmla="*/ 0 h 567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96215" h="567902">
                      <a:moveTo>
                        <a:pt x="316415" y="0"/>
                      </a:moveTo>
                      <a:cubicBezTo>
                        <a:pt x="526173" y="0"/>
                        <a:pt x="696215" y="180277"/>
                        <a:pt x="696215" y="402659"/>
                      </a:cubicBezTo>
                      <a:cubicBezTo>
                        <a:pt x="696215" y="430457"/>
                        <a:pt x="693558" y="457597"/>
                        <a:pt x="688499" y="483809"/>
                      </a:cubicBezTo>
                      <a:lnTo>
                        <a:pt x="684279" y="498223"/>
                      </a:lnTo>
                      <a:lnTo>
                        <a:pt x="440604" y="567902"/>
                      </a:lnTo>
                      <a:lnTo>
                        <a:pt x="433705" y="495341"/>
                      </a:lnTo>
                      <a:cubicBezTo>
                        <a:pt x="411571" y="380664"/>
                        <a:pt x="343454" y="283743"/>
                        <a:pt x="250669" y="227180"/>
                      </a:cubicBezTo>
                      <a:lnTo>
                        <a:pt x="229536" y="216728"/>
                      </a:lnTo>
                      <a:lnTo>
                        <a:pt x="242546" y="187889"/>
                      </a:lnTo>
                      <a:lnTo>
                        <a:pt x="197212" y="200740"/>
                      </a:lnTo>
                      <a:lnTo>
                        <a:pt x="128852" y="180121"/>
                      </a:lnTo>
                      <a:lnTo>
                        <a:pt x="123025" y="179576"/>
                      </a:lnTo>
                      <a:lnTo>
                        <a:pt x="135389" y="152170"/>
                      </a:lnTo>
                      <a:cubicBezTo>
                        <a:pt x="118971" y="152170"/>
                        <a:pt x="103331" y="156842"/>
                        <a:pt x="89105" y="165291"/>
                      </a:cubicBezTo>
                      <a:lnTo>
                        <a:pt x="78422" y="175404"/>
                      </a:lnTo>
                      <a:lnTo>
                        <a:pt x="61621" y="173832"/>
                      </a:lnTo>
                      <a:lnTo>
                        <a:pt x="0" y="180418"/>
                      </a:lnTo>
                      <a:lnTo>
                        <a:pt x="1479" y="177529"/>
                      </a:lnTo>
                      <a:cubicBezTo>
                        <a:pt x="69732" y="70421"/>
                        <a:pt x="185316" y="0"/>
                        <a:pt x="31641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01A7925-3BE5-430D-9A95-22DFEF71995A}"/>
                    </a:ext>
                  </a:extLst>
                </p:cNvPr>
                <p:cNvSpPr/>
                <p:nvPr/>
              </p:nvSpPr>
              <p:spPr>
                <a:xfrm rot="20700000">
                  <a:off x="4763856" y="1375479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3929EE1-D327-4245-A590-7DEA1EF02824}"/>
                    </a:ext>
                  </a:extLst>
                </p:cNvPr>
                <p:cNvSpPr/>
                <p:nvPr/>
              </p:nvSpPr>
              <p:spPr>
                <a:xfrm rot="20700000">
                  <a:off x="4780779" y="1419562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0D563F84-7DB2-44DC-A436-B189E4F0660C}"/>
                    </a:ext>
                  </a:extLst>
                </p:cNvPr>
                <p:cNvSpPr/>
                <p:nvPr/>
              </p:nvSpPr>
              <p:spPr>
                <a:xfrm rot="19800000" flipH="1">
                  <a:off x="4706925" y="1364522"/>
                  <a:ext cx="118907" cy="166959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  <a:gd name="connsiteX0" fmla="*/ 217671 w 349252"/>
                    <a:gd name="connsiteY0" fmla="*/ 17582 h 349252"/>
                    <a:gd name="connsiteX1" fmla="*/ 230191 w 349252"/>
                    <a:gd name="connsiteY1" fmla="*/ 92725 h 349252"/>
                    <a:gd name="connsiteX2" fmla="*/ 349252 w 349252"/>
                    <a:gd name="connsiteY2" fmla="*/ 349252 h 349252"/>
                    <a:gd name="connsiteX3" fmla="*/ 0 w 349252"/>
                    <a:gd name="connsiteY3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F88B9CD2-706E-48A5-9370-9F30B8863997}"/>
                  </a:ext>
                </a:extLst>
              </p:cNvPr>
              <p:cNvSpPr/>
              <p:nvPr/>
            </p:nvSpPr>
            <p:spPr>
              <a:xfrm rot="14400000">
                <a:off x="7168919" y="1679335"/>
                <a:ext cx="134967" cy="126177"/>
              </a:xfrm>
              <a:custGeom>
                <a:avLst/>
                <a:gdLst>
                  <a:gd name="connsiteX0" fmla="*/ 246364 w 246364"/>
                  <a:gd name="connsiteY0" fmla="*/ 159543 h 159543"/>
                  <a:gd name="connsiteX1" fmla="*/ 186965 w 246364"/>
                  <a:gd name="connsiteY1" fmla="*/ 159543 h 159543"/>
                  <a:gd name="connsiteX2" fmla="*/ 123182 w 246364"/>
                  <a:gd name="connsiteY2" fmla="*/ 49573 h 159543"/>
                  <a:gd name="connsiteX3" fmla="*/ 59400 w 246364"/>
                  <a:gd name="connsiteY3" fmla="*/ 159543 h 159543"/>
                  <a:gd name="connsiteX4" fmla="*/ 0 w 246364"/>
                  <a:gd name="connsiteY4" fmla="*/ 159543 h 159543"/>
                  <a:gd name="connsiteX5" fmla="*/ 92535 w 246364"/>
                  <a:gd name="connsiteY5" fmla="*/ 0 h 159543"/>
                  <a:gd name="connsiteX6" fmla="*/ 153829 w 246364"/>
                  <a:gd name="connsiteY6" fmla="*/ 0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64" h="159543">
                    <a:moveTo>
                      <a:pt x="246364" y="159543"/>
                    </a:moveTo>
                    <a:lnTo>
                      <a:pt x="186965" y="159543"/>
                    </a:lnTo>
                    <a:lnTo>
                      <a:pt x="123182" y="49573"/>
                    </a:lnTo>
                    <a:lnTo>
                      <a:pt x="59400" y="159543"/>
                    </a:lnTo>
                    <a:lnTo>
                      <a:pt x="0" y="159543"/>
                    </a:lnTo>
                    <a:lnTo>
                      <a:pt x="92535" y="0"/>
                    </a:lnTo>
                    <a:lnTo>
                      <a:pt x="153829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34EB4164-7CBE-462B-A905-531FBE922620}"/>
                  </a:ext>
                </a:extLst>
              </p:cNvPr>
              <p:cNvGrpSpPr/>
              <p:nvPr/>
            </p:nvGrpSpPr>
            <p:grpSpPr>
              <a:xfrm rot="900000">
                <a:off x="6940824" y="1157762"/>
                <a:ext cx="884629" cy="402502"/>
                <a:chOff x="6886033" y="1214257"/>
                <a:chExt cx="884629" cy="402502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DD64CA0-8749-44EF-8440-17106AE0237C}"/>
                    </a:ext>
                  </a:extLst>
                </p:cNvPr>
                <p:cNvSpPr/>
                <p:nvPr/>
              </p:nvSpPr>
              <p:spPr>
                <a:xfrm rot="20700000">
                  <a:off x="7060847" y="1214257"/>
                  <a:ext cx="709815" cy="299610"/>
                </a:xfrm>
                <a:custGeom>
                  <a:avLst/>
                  <a:gdLst>
                    <a:gd name="connsiteX0" fmla="*/ 354948 w 709896"/>
                    <a:gd name="connsiteY0" fmla="*/ 0 h 278600"/>
                    <a:gd name="connsiteX1" fmla="*/ 698489 w 709896"/>
                    <a:gd name="connsiteY1" fmla="*/ 223216 h 278600"/>
                    <a:gd name="connsiteX2" fmla="*/ 709896 w 709896"/>
                    <a:gd name="connsiteY2" fmla="*/ 278600 h 278600"/>
                    <a:gd name="connsiteX3" fmla="*/ 680119 w 709896"/>
                    <a:gd name="connsiteY3" fmla="*/ 276506 h 278600"/>
                    <a:gd name="connsiteX4" fmla="*/ 354948 w 709896"/>
                    <a:gd name="connsiteY4" fmla="*/ 269081 h 278600"/>
                    <a:gd name="connsiteX5" fmla="*/ 29778 w 709896"/>
                    <a:gd name="connsiteY5" fmla="*/ 276506 h 278600"/>
                    <a:gd name="connsiteX6" fmla="*/ 0 w 709896"/>
                    <a:gd name="connsiteY6" fmla="*/ 278600 h 278600"/>
                    <a:gd name="connsiteX7" fmla="*/ 11407 w 709896"/>
                    <a:gd name="connsiteY7" fmla="*/ 223216 h 278600"/>
                    <a:gd name="connsiteX8" fmla="*/ 354948 w 709896"/>
                    <a:gd name="connsiteY8" fmla="*/ 0 h 27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896" h="278600">
                      <a:moveTo>
                        <a:pt x="354948" y="0"/>
                      </a:moveTo>
                      <a:cubicBezTo>
                        <a:pt x="509384" y="0"/>
                        <a:pt x="641889" y="92041"/>
                        <a:pt x="698489" y="223216"/>
                      </a:cubicBezTo>
                      <a:lnTo>
                        <a:pt x="709896" y="278600"/>
                      </a:lnTo>
                      <a:lnTo>
                        <a:pt x="680119" y="276506"/>
                      </a:lnTo>
                      <a:cubicBezTo>
                        <a:pt x="575086" y="271638"/>
                        <a:pt x="466335" y="269081"/>
                        <a:pt x="354948" y="269081"/>
                      </a:cubicBezTo>
                      <a:cubicBezTo>
                        <a:pt x="243561" y="269081"/>
                        <a:pt x="134811" y="271638"/>
                        <a:pt x="29778" y="276506"/>
                      </a:cubicBezTo>
                      <a:lnTo>
                        <a:pt x="0" y="278600"/>
                      </a:lnTo>
                      <a:lnTo>
                        <a:pt x="11407" y="223216"/>
                      </a:lnTo>
                      <a:cubicBezTo>
                        <a:pt x="68007" y="92041"/>
                        <a:pt x="200513" y="0"/>
                        <a:pt x="35494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445">
                  <a:extLst>
                    <a:ext uri="{FF2B5EF4-FFF2-40B4-BE49-F238E27FC236}">
                      <a16:creationId xmlns:a16="http://schemas.microsoft.com/office/drawing/2014/main" id="{5BCB6FD1-4563-4C4E-9A14-D1CE8673102C}"/>
                    </a:ext>
                  </a:extLst>
                </p:cNvPr>
                <p:cNvSpPr/>
                <p:nvPr/>
              </p:nvSpPr>
              <p:spPr>
                <a:xfrm rot="20700000">
                  <a:off x="6886033" y="1507566"/>
                  <a:ext cx="554485" cy="109193"/>
                </a:xfrm>
                <a:custGeom>
                  <a:avLst/>
                  <a:gdLst>
                    <a:gd name="connsiteX0" fmla="*/ 0 w 551134"/>
                    <a:gd name="connsiteY0" fmla="*/ 36100 h 72199"/>
                    <a:gd name="connsiteX1" fmla="*/ 275567 w 551134"/>
                    <a:gd name="connsiteY1" fmla="*/ 0 h 72199"/>
                    <a:gd name="connsiteX2" fmla="*/ 551134 w 551134"/>
                    <a:gd name="connsiteY2" fmla="*/ 36100 h 72199"/>
                    <a:gd name="connsiteX3" fmla="*/ 275567 w 551134"/>
                    <a:gd name="connsiteY3" fmla="*/ 72200 h 72199"/>
                    <a:gd name="connsiteX4" fmla="*/ 0 w 551134"/>
                    <a:gd name="connsiteY4" fmla="*/ 36100 h 72199"/>
                    <a:gd name="connsiteX0" fmla="*/ 0 w 553515"/>
                    <a:gd name="connsiteY0" fmla="*/ 5981 h 106300"/>
                    <a:gd name="connsiteX1" fmla="*/ 277948 w 553515"/>
                    <a:gd name="connsiteY1" fmla="*/ 31793 h 106300"/>
                    <a:gd name="connsiteX2" fmla="*/ 553515 w 553515"/>
                    <a:gd name="connsiteY2" fmla="*/ 67893 h 106300"/>
                    <a:gd name="connsiteX3" fmla="*/ 277948 w 553515"/>
                    <a:gd name="connsiteY3" fmla="*/ 103993 h 106300"/>
                    <a:gd name="connsiteX4" fmla="*/ 0 w 553515"/>
                    <a:gd name="connsiteY4" fmla="*/ 5981 h 106300"/>
                    <a:gd name="connsiteX0" fmla="*/ 970 w 554485"/>
                    <a:gd name="connsiteY0" fmla="*/ 8874 h 109193"/>
                    <a:gd name="connsiteX1" fmla="*/ 278918 w 554485"/>
                    <a:gd name="connsiteY1" fmla="*/ 34686 h 109193"/>
                    <a:gd name="connsiteX2" fmla="*/ 554485 w 554485"/>
                    <a:gd name="connsiteY2" fmla="*/ 70786 h 109193"/>
                    <a:gd name="connsiteX3" fmla="*/ 278918 w 554485"/>
                    <a:gd name="connsiteY3" fmla="*/ 106886 h 109193"/>
                    <a:gd name="connsiteX4" fmla="*/ 970 w 554485"/>
                    <a:gd name="connsiteY4" fmla="*/ 8874 h 109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4485" h="109193">
                      <a:moveTo>
                        <a:pt x="970" y="8874"/>
                      </a:moveTo>
                      <a:cubicBezTo>
                        <a:pt x="17639" y="-18206"/>
                        <a:pt x="186665" y="24367"/>
                        <a:pt x="278918" y="34686"/>
                      </a:cubicBezTo>
                      <a:cubicBezTo>
                        <a:pt x="371171" y="45005"/>
                        <a:pt x="554485" y="50849"/>
                        <a:pt x="554485" y="70786"/>
                      </a:cubicBezTo>
                      <a:cubicBezTo>
                        <a:pt x="554485" y="90723"/>
                        <a:pt x="371171" y="117205"/>
                        <a:pt x="278918" y="106886"/>
                      </a:cubicBezTo>
                      <a:cubicBezTo>
                        <a:pt x="186665" y="96567"/>
                        <a:pt x="-15699" y="35954"/>
                        <a:pt x="970" y="887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72F3BDC-1CE1-49A9-A46C-9FEC2DDCEE3C}"/>
                </a:ext>
              </a:extLst>
            </p:cNvPr>
            <p:cNvGrpSpPr/>
            <p:nvPr/>
          </p:nvGrpSpPr>
          <p:grpSpPr>
            <a:xfrm>
              <a:off x="7900172" y="1134748"/>
              <a:ext cx="736480" cy="538735"/>
              <a:chOff x="7807938" y="1052038"/>
              <a:chExt cx="736480" cy="538735"/>
            </a:xfrm>
          </p:grpSpPr>
          <p:sp>
            <p:nvSpPr>
              <p:cNvPr id="135" name="楕円 1046">
                <a:extLst>
                  <a:ext uri="{FF2B5EF4-FFF2-40B4-BE49-F238E27FC236}">
                    <a16:creationId xmlns:a16="http://schemas.microsoft.com/office/drawing/2014/main" id="{46D143AE-AE15-4DC2-92A5-59312791C023}"/>
                  </a:ext>
                </a:extLst>
              </p:cNvPr>
              <p:cNvSpPr/>
              <p:nvPr/>
            </p:nvSpPr>
            <p:spPr>
              <a:xfrm rot="14400000">
                <a:off x="8119978" y="12190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046">
                <a:extLst>
                  <a:ext uri="{FF2B5EF4-FFF2-40B4-BE49-F238E27FC236}">
                    <a16:creationId xmlns:a16="http://schemas.microsoft.com/office/drawing/2014/main" id="{EB0AA3D8-51E0-4A39-BE41-4E55A4D5F1DD}"/>
                  </a:ext>
                </a:extLst>
              </p:cNvPr>
              <p:cNvSpPr/>
              <p:nvPr/>
            </p:nvSpPr>
            <p:spPr>
              <a:xfrm rot="16200000">
                <a:off x="8149248" y="1464785"/>
                <a:ext cx="102498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046">
                <a:extLst>
                  <a:ext uri="{FF2B5EF4-FFF2-40B4-BE49-F238E27FC236}">
                    <a16:creationId xmlns:a16="http://schemas.microsoft.com/office/drawing/2014/main" id="{9CF5C1D5-2072-426C-953D-EC85E2590100}"/>
                  </a:ext>
                </a:extLst>
              </p:cNvPr>
              <p:cNvSpPr/>
              <p:nvPr/>
            </p:nvSpPr>
            <p:spPr>
              <a:xfrm rot="13500000">
                <a:off x="7831427" y="1199842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046">
                <a:extLst>
                  <a:ext uri="{FF2B5EF4-FFF2-40B4-BE49-F238E27FC236}">
                    <a16:creationId xmlns:a16="http://schemas.microsoft.com/office/drawing/2014/main" id="{C5393C1C-F646-43B1-850C-7AED32828097}"/>
                  </a:ext>
                </a:extLst>
              </p:cNvPr>
              <p:cNvSpPr/>
              <p:nvPr/>
            </p:nvSpPr>
            <p:spPr>
              <a:xfrm rot="14400000">
                <a:off x="8418429" y="126349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046">
                <a:extLst>
                  <a:ext uri="{FF2B5EF4-FFF2-40B4-BE49-F238E27FC236}">
                    <a16:creationId xmlns:a16="http://schemas.microsoft.com/office/drawing/2014/main" id="{EFDE72C5-2950-435F-B137-A70FA2074EB1}"/>
                  </a:ext>
                </a:extLst>
              </p:cNvPr>
              <p:cNvSpPr/>
              <p:nvPr/>
            </p:nvSpPr>
            <p:spPr>
              <a:xfrm rot="13500000">
                <a:off x="8386679" y="10285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6107725C-0E72-4532-9030-E4B338F3B22A}"/>
                </a:ext>
              </a:extLst>
            </p:cNvPr>
            <p:cNvSpPr/>
            <p:nvPr/>
          </p:nvSpPr>
          <p:spPr>
            <a:xfrm>
              <a:off x="8282603" y="1796413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8977821-80AA-41B8-9188-788B5E28E611}"/>
                </a:ext>
              </a:extLst>
            </p:cNvPr>
            <p:cNvSpPr/>
            <p:nvPr/>
          </p:nvSpPr>
          <p:spPr>
            <a:xfrm>
              <a:off x="8578646" y="2211173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3E7C4E9-F81D-4E80-8717-512F37B0D92D}"/>
                </a:ext>
              </a:extLst>
            </p:cNvPr>
            <p:cNvSpPr/>
            <p:nvPr/>
          </p:nvSpPr>
          <p:spPr>
            <a:xfrm>
              <a:off x="8018340" y="3090485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25380A06-F327-4AFD-B5FD-959B66A68462}"/>
              </a:ext>
            </a:extLst>
          </p:cNvPr>
          <p:cNvGrpSpPr/>
          <p:nvPr/>
        </p:nvGrpSpPr>
        <p:grpSpPr>
          <a:xfrm>
            <a:off x="6937288" y="4129087"/>
            <a:ext cx="2163319" cy="2256618"/>
            <a:chOff x="6937288" y="4129087"/>
            <a:chExt cx="2163319" cy="2256618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75A8F617-8322-404A-8D61-164441EA3698}"/>
                </a:ext>
              </a:extLst>
            </p:cNvPr>
            <p:cNvGrpSpPr/>
            <p:nvPr/>
          </p:nvGrpSpPr>
          <p:grpSpPr>
            <a:xfrm>
              <a:off x="6937288" y="4129087"/>
              <a:ext cx="1797911" cy="2256618"/>
              <a:chOff x="6937288" y="4129087"/>
              <a:chExt cx="1797911" cy="2256618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708C1184-34E2-40DF-B5D4-12D4D7C9FAB6}"/>
                  </a:ext>
                </a:extLst>
              </p:cNvPr>
              <p:cNvGrpSpPr/>
              <p:nvPr/>
            </p:nvGrpSpPr>
            <p:grpSpPr>
              <a:xfrm rot="19800000">
                <a:off x="8161806" y="5428051"/>
                <a:ext cx="573393" cy="471518"/>
                <a:chOff x="5187409" y="5657632"/>
                <a:chExt cx="573393" cy="471518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7F2EDC5-693B-4CA3-9237-C85A38CA9578}"/>
                    </a:ext>
                  </a:extLst>
                </p:cNvPr>
                <p:cNvSpPr/>
                <p:nvPr/>
              </p:nvSpPr>
              <p:spPr>
                <a:xfrm rot="9000000">
                  <a:off x="5187409" y="5657632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A138C1F3-B1FB-419D-9042-F3CFA050C4E7}"/>
                    </a:ext>
                  </a:extLst>
                </p:cNvPr>
                <p:cNvSpPr/>
                <p:nvPr/>
              </p:nvSpPr>
              <p:spPr>
                <a:xfrm rot="14400000">
                  <a:off x="5520973" y="5889320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2" name="台形 181">
                <a:extLst>
                  <a:ext uri="{FF2B5EF4-FFF2-40B4-BE49-F238E27FC236}">
                    <a16:creationId xmlns:a16="http://schemas.microsoft.com/office/drawing/2014/main" id="{4E15F8F8-26FD-46E7-8CF1-BF7A35AD102B}"/>
                  </a:ext>
                </a:extLst>
              </p:cNvPr>
              <p:cNvSpPr/>
              <p:nvPr/>
            </p:nvSpPr>
            <p:spPr>
              <a:xfrm rot="12600000">
                <a:off x="7691165" y="5883158"/>
                <a:ext cx="208131" cy="451225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E856EC1-3451-4F91-9AB9-DBBAAC27BCAA}"/>
                  </a:ext>
                </a:extLst>
              </p:cNvPr>
              <p:cNvSpPr/>
              <p:nvPr/>
            </p:nvSpPr>
            <p:spPr>
              <a:xfrm rot="1800000">
                <a:off x="7426313" y="6222430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台形 480">
                <a:extLst>
                  <a:ext uri="{FF2B5EF4-FFF2-40B4-BE49-F238E27FC236}">
                    <a16:creationId xmlns:a16="http://schemas.microsoft.com/office/drawing/2014/main" id="{2FB8D5BE-78DC-4C36-8FE6-ECABE7045F88}"/>
                  </a:ext>
                </a:extLst>
              </p:cNvPr>
              <p:cNvSpPr/>
              <p:nvPr/>
            </p:nvSpPr>
            <p:spPr>
              <a:xfrm rot="11700000">
                <a:off x="7757734" y="5565136"/>
                <a:ext cx="343886" cy="496179"/>
              </a:xfrm>
              <a:custGeom>
                <a:avLst/>
                <a:gdLst>
                  <a:gd name="connsiteX0" fmla="*/ 0 w 387555"/>
                  <a:gd name="connsiteY0" fmla="*/ 406805 h 406805"/>
                  <a:gd name="connsiteX1" fmla="*/ 44236 w 387555"/>
                  <a:gd name="connsiteY1" fmla="*/ 0 h 406805"/>
                  <a:gd name="connsiteX2" fmla="*/ 343319 w 387555"/>
                  <a:gd name="connsiteY2" fmla="*/ 0 h 406805"/>
                  <a:gd name="connsiteX3" fmla="*/ 387555 w 387555"/>
                  <a:gd name="connsiteY3" fmla="*/ 406805 h 406805"/>
                  <a:gd name="connsiteX4" fmla="*/ 0 w 387555"/>
                  <a:gd name="connsiteY4" fmla="*/ 406805 h 406805"/>
                  <a:gd name="connsiteX0" fmla="*/ 0 w 343886"/>
                  <a:gd name="connsiteY0" fmla="*/ 496179 h 496179"/>
                  <a:gd name="connsiteX1" fmla="*/ 567 w 343886"/>
                  <a:gd name="connsiteY1" fmla="*/ 0 h 496179"/>
                  <a:gd name="connsiteX2" fmla="*/ 299650 w 343886"/>
                  <a:gd name="connsiteY2" fmla="*/ 0 h 496179"/>
                  <a:gd name="connsiteX3" fmla="*/ 343886 w 343886"/>
                  <a:gd name="connsiteY3" fmla="*/ 406805 h 496179"/>
                  <a:gd name="connsiteX4" fmla="*/ 0 w 343886"/>
                  <a:gd name="connsiteY4" fmla="*/ 496179 h 496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886" h="496179">
                    <a:moveTo>
                      <a:pt x="0" y="496179"/>
                    </a:moveTo>
                    <a:lnTo>
                      <a:pt x="567" y="0"/>
                    </a:lnTo>
                    <a:lnTo>
                      <a:pt x="299650" y="0"/>
                    </a:lnTo>
                    <a:lnTo>
                      <a:pt x="343886" y="406805"/>
                    </a:lnTo>
                    <a:lnTo>
                      <a:pt x="0" y="496179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185" name="台形 629">
                <a:extLst>
                  <a:ext uri="{FF2B5EF4-FFF2-40B4-BE49-F238E27FC236}">
                    <a16:creationId xmlns:a16="http://schemas.microsoft.com/office/drawing/2014/main" id="{4254106F-E1FF-49F9-BF6E-3F7B3EF6B47C}"/>
                  </a:ext>
                </a:extLst>
              </p:cNvPr>
              <p:cNvSpPr/>
              <p:nvPr/>
            </p:nvSpPr>
            <p:spPr>
              <a:xfrm rot="7200000">
                <a:off x="7873608" y="5491100"/>
                <a:ext cx="329054" cy="419552"/>
              </a:xfrm>
              <a:custGeom>
                <a:avLst/>
                <a:gdLst>
                  <a:gd name="connsiteX0" fmla="*/ 0 w 337980"/>
                  <a:gd name="connsiteY0" fmla="*/ 301663 h 301663"/>
                  <a:gd name="connsiteX1" fmla="*/ 34432 w 337980"/>
                  <a:gd name="connsiteY1" fmla="*/ 0 h 301663"/>
                  <a:gd name="connsiteX2" fmla="*/ 303548 w 337980"/>
                  <a:gd name="connsiteY2" fmla="*/ 0 h 301663"/>
                  <a:gd name="connsiteX3" fmla="*/ 337980 w 337980"/>
                  <a:gd name="connsiteY3" fmla="*/ 301663 h 301663"/>
                  <a:gd name="connsiteX4" fmla="*/ 0 w 337980"/>
                  <a:gd name="connsiteY4" fmla="*/ 301663 h 301663"/>
                  <a:gd name="connsiteX0" fmla="*/ 0 w 329054"/>
                  <a:gd name="connsiteY0" fmla="*/ 301663 h 419552"/>
                  <a:gd name="connsiteX1" fmla="*/ 34432 w 329054"/>
                  <a:gd name="connsiteY1" fmla="*/ 0 h 419552"/>
                  <a:gd name="connsiteX2" fmla="*/ 303548 w 329054"/>
                  <a:gd name="connsiteY2" fmla="*/ 0 h 419552"/>
                  <a:gd name="connsiteX3" fmla="*/ 329054 w 329054"/>
                  <a:gd name="connsiteY3" fmla="*/ 419552 h 419552"/>
                  <a:gd name="connsiteX4" fmla="*/ 0 w 329054"/>
                  <a:gd name="connsiteY4" fmla="*/ 301663 h 41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054" h="419552">
                    <a:moveTo>
                      <a:pt x="0" y="301663"/>
                    </a:moveTo>
                    <a:lnTo>
                      <a:pt x="34432" y="0"/>
                    </a:lnTo>
                    <a:lnTo>
                      <a:pt x="303548" y="0"/>
                    </a:lnTo>
                    <a:lnTo>
                      <a:pt x="329054" y="419552"/>
                    </a:lnTo>
                    <a:lnTo>
                      <a:pt x="0" y="301663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A7028FE0-5918-4672-9C96-71D990BB491B}"/>
                  </a:ext>
                </a:extLst>
              </p:cNvPr>
              <p:cNvGrpSpPr/>
              <p:nvPr/>
            </p:nvGrpSpPr>
            <p:grpSpPr>
              <a:xfrm rot="16200000">
                <a:off x="7650232" y="5101768"/>
                <a:ext cx="502744" cy="498112"/>
                <a:chOff x="5665116" y="5164055"/>
                <a:chExt cx="502744" cy="498112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B68EBD3-D9D6-4881-896F-524EA070979A}"/>
                    </a:ext>
                  </a:extLst>
                </p:cNvPr>
                <p:cNvSpPr/>
                <p:nvPr/>
              </p:nvSpPr>
              <p:spPr>
                <a:xfrm rot="1800000">
                  <a:off x="5665116" y="5346837"/>
                  <a:ext cx="485691" cy="315330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8FB41313-3AF6-4743-8626-458EE9DDF4B1}"/>
                    </a:ext>
                  </a:extLst>
                </p:cNvPr>
                <p:cNvSpPr/>
                <p:nvPr/>
              </p:nvSpPr>
              <p:spPr>
                <a:xfrm>
                  <a:off x="5950192" y="5164055"/>
                  <a:ext cx="216836" cy="3486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四角形: 上の 2 つの角を丸める 206">
                  <a:extLst>
                    <a:ext uri="{FF2B5EF4-FFF2-40B4-BE49-F238E27FC236}">
                      <a16:creationId xmlns:a16="http://schemas.microsoft.com/office/drawing/2014/main" id="{54334E58-6258-41EB-968A-C7710186FBBD}"/>
                    </a:ext>
                  </a:extLst>
                </p:cNvPr>
                <p:cNvSpPr/>
                <p:nvPr/>
              </p:nvSpPr>
              <p:spPr>
                <a:xfrm>
                  <a:off x="5951024" y="5454865"/>
                  <a:ext cx="216836" cy="6310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87" name="台形 186">
                <a:extLst>
                  <a:ext uri="{FF2B5EF4-FFF2-40B4-BE49-F238E27FC236}">
                    <a16:creationId xmlns:a16="http://schemas.microsoft.com/office/drawing/2014/main" id="{9C36E789-8E40-4812-B84F-A5649E461227}"/>
                  </a:ext>
                </a:extLst>
              </p:cNvPr>
              <p:cNvSpPr/>
              <p:nvPr/>
            </p:nvSpPr>
            <p:spPr>
              <a:xfrm rot="19800000">
                <a:off x="7541895" y="4992606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95">
                <a:extLst>
                  <a:ext uri="{FF2B5EF4-FFF2-40B4-BE49-F238E27FC236}">
                    <a16:creationId xmlns:a16="http://schemas.microsoft.com/office/drawing/2014/main" id="{D5C70A7A-7321-4010-8329-66FD1745F641}"/>
                  </a:ext>
                </a:extLst>
              </p:cNvPr>
              <p:cNvSpPr/>
              <p:nvPr/>
            </p:nvSpPr>
            <p:spPr>
              <a:xfrm rot="20700000">
                <a:off x="6993051" y="4867526"/>
                <a:ext cx="106747" cy="135820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4323D8BD-AF20-4B2C-9419-543B7EEEB268}"/>
                  </a:ext>
                </a:extLst>
              </p:cNvPr>
              <p:cNvSpPr/>
              <p:nvPr/>
            </p:nvSpPr>
            <p:spPr>
              <a:xfrm rot="20700000">
                <a:off x="7006937" y="4379489"/>
                <a:ext cx="764622" cy="783638"/>
              </a:xfrm>
              <a:custGeom>
                <a:avLst/>
                <a:gdLst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82848 w 764622"/>
                  <a:gd name="connsiteY5" fmla="*/ 588505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61417 w 764622"/>
                  <a:gd name="connsiteY5" fmla="*/ 633749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220890 w 764622"/>
                  <a:gd name="connsiteY5" fmla="*/ 669406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77188 w 764622"/>
                  <a:gd name="connsiteY5" fmla="*/ 657697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  <a:gd name="connsiteX0" fmla="*/ 382311 w 764622"/>
                  <a:gd name="connsiteY0" fmla="*/ 0 h 783638"/>
                  <a:gd name="connsiteX1" fmla="*/ 764622 w 764622"/>
                  <a:gd name="connsiteY1" fmla="*/ 391819 h 783638"/>
                  <a:gd name="connsiteX2" fmla="*/ 382311 w 764622"/>
                  <a:gd name="connsiteY2" fmla="*/ 783638 h 783638"/>
                  <a:gd name="connsiteX3" fmla="*/ 168557 w 764622"/>
                  <a:gd name="connsiteY3" fmla="*/ 716722 h 783638"/>
                  <a:gd name="connsiteX4" fmla="*/ 156507 w 764622"/>
                  <a:gd name="connsiteY4" fmla="*/ 706532 h 783638"/>
                  <a:gd name="connsiteX5" fmla="*/ 177188 w 764622"/>
                  <a:gd name="connsiteY5" fmla="*/ 657697 h 783638"/>
                  <a:gd name="connsiteX6" fmla="*/ 71329 w 764622"/>
                  <a:gd name="connsiteY6" fmla="*/ 618387 h 783638"/>
                  <a:gd name="connsiteX7" fmla="*/ 65293 w 764622"/>
                  <a:gd name="connsiteY7" fmla="*/ 610889 h 783638"/>
                  <a:gd name="connsiteX8" fmla="*/ 0 w 764622"/>
                  <a:gd name="connsiteY8" fmla="*/ 391819 h 783638"/>
                  <a:gd name="connsiteX9" fmla="*/ 382311 w 764622"/>
                  <a:gd name="connsiteY9" fmla="*/ 0 h 783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4622" h="783638">
                    <a:moveTo>
                      <a:pt x="382311" y="0"/>
                    </a:moveTo>
                    <a:cubicBezTo>
                      <a:pt x="593456" y="0"/>
                      <a:pt x="764622" y="175423"/>
                      <a:pt x="764622" y="391819"/>
                    </a:cubicBezTo>
                    <a:cubicBezTo>
                      <a:pt x="764622" y="608215"/>
                      <a:pt x="593456" y="783638"/>
                      <a:pt x="382311" y="783638"/>
                    </a:cubicBezTo>
                    <a:cubicBezTo>
                      <a:pt x="303132" y="783638"/>
                      <a:pt x="229575" y="758969"/>
                      <a:pt x="168557" y="716722"/>
                    </a:cubicBezTo>
                    <a:lnTo>
                      <a:pt x="156507" y="706532"/>
                    </a:lnTo>
                    <a:cubicBezTo>
                      <a:pt x="163401" y="690254"/>
                      <a:pt x="211692" y="682916"/>
                      <a:pt x="177188" y="657697"/>
                    </a:cubicBezTo>
                    <a:cubicBezTo>
                      <a:pt x="142684" y="632478"/>
                      <a:pt x="106615" y="631490"/>
                      <a:pt x="71329" y="618387"/>
                    </a:cubicBezTo>
                    <a:lnTo>
                      <a:pt x="65293" y="610889"/>
                    </a:lnTo>
                    <a:cubicBezTo>
                      <a:pt x="24070" y="548354"/>
                      <a:pt x="0" y="472968"/>
                      <a:pt x="0" y="391819"/>
                    </a:cubicBezTo>
                    <a:cubicBezTo>
                      <a:pt x="0" y="175423"/>
                      <a:pt x="171166" y="0"/>
                      <a:pt x="38231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A10CD8E9-B769-4A70-BDD0-B258263E097B}"/>
                  </a:ext>
                </a:extLst>
              </p:cNvPr>
              <p:cNvGrpSpPr/>
              <p:nvPr/>
            </p:nvGrpSpPr>
            <p:grpSpPr>
              <a:xfrm>
                <a:off x="6975903" y="4328669"/>
                <a:ext cx="786545" cy="576834"/>
                <a:chOff x="4340676" y="4216387"/>
                <a:chExt cx="786545" cy="576834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87833AA-49F0-4823-8064-176AADDB006A}"/>
                    </a:ext>
                  </a:extLst>
                </p:cNvPr>
                <p:cNvSpPr/>
                <p:nvPr/>
              </p:nvSpPr>
              <p:spPr>
                <a:xfrm rot="20700000">
                  <a:off x="4340676" y="4216387"/>
                  <a:ext cx="786545" cy="517116"/>
                </a:xfrm>
                <a:custGeom>
                  <a:avLst/>
                  <a:gdLst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416357 w 786545"/>
                    <a:gd name="connsiteY13" fmla="*/ 309453 h 517116"/>
                    <a:gd name="connsiteX14" fmla="*/ 82338 w 786545"/>
                    <a:gd name="connsiteY14" fmla="*/ 248271 h 517116"/>
                    <a:gd name="connsiteX15" fmla="*/ 0 w 786545"/>
                    <a:gd name="connsiteY15" fmla="*/ 251316 h 517116"/>
                    <a:gd name="connsiteX16" fmla="*/ 10127 w 786545"/>
                    <a:gd name="connsiteY16" fmla="*/ 219318 h 517116"/>
                    <a:gd name="connsiteX17" fmla="*/ 347439 w 786545"/>
                    <a:gd name="connsiteY17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82338 w 786545"/>
                    <a:gd name="connsiteY13" fmla="*/ 248271 h 517116"/>
                    <a:gd name="connsiteX14" fmla="*/ 0 w 786545"/>
                    <a:gd name="connsiteY14" fmla="*/ 251316 h 517116"/>
                    <a:gd name="connsiteX15" fmla="*/ 10127 w 786545"/>
                    <a:gd name="connsiteY15" fmla="*/ 219318 h 517116"/>
                    <a:gd name="connsiteX16" fmla="*/ 347439 w 786545"/>
                    <a:gd name="connsiteY16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6545" h="517116">
                      <a:moveTo>
                        <a:pt x="347439" y="0"/>
                      </a:moveTo>
                      <a:lnTo>
                        <a:pt x="383952" y="3611"/>
                      </a:lnTo>
                      <a:lnTo>
                        <a:pt x="420464" y="0"/>
                      </a:lnTo>
                      <a:cubicBezTo>
                        <a:pt x="622645" y="0"/>
                        <a:pt x="786545" y="160771"/>
                        <a:pt x="786545" y="359093"/>
                      </a:cubicBezTo>
                      <a:cubicBezTo>
                        <a:pt x="786545" y="402476"/>
                        <a:pt x="778702" y="444062"/>
                        <a:pt x="764331" y="482562"/>
                      </a:cubicBezTo>
                      <a:lnTo>
                        <a:pt x="752901" y="506596"/>
                      </a:lnTo>
                      <a:lnTo>
                        <a:pt x="730678" y="502843"/>
                      </a:lnTo>
                      <a:cubicBezTo>
                        <a:pt x="699799" y="499406"/>
                        <a:pt x="667828" y="497601"/>
                        <a:pt x="635082" y="497601"/>
                      </a:cubicBezTo>
                      <a:cubicBezTo>
                        <a:pt x="602336" y="497601"/>
                        <a:pt x="570365" y="499406"/>
                        <a:pt x="539487" y="502843"/>
                      </a:cubicBezTo>
                      <a:lnTo>
                        <a:pt x="454965" y="517116"/>
                      </a:lnTo>
                      <a:lnTo>
                        <a:pt x="448789" y="446966"/>
                      </a:lnTo>
                      <a:cubicBezTo>
                        <a:pt x="442192" y="393657"/>
                        <a:pt x="430470" y="377496"/>
                        <a:pt x="409965" y="359287"/>
                      </a:cubicBezTo>
                      <a:cubicBezTo>
                        <a:pt x="389460" y="341078"/>
                        <a:pt x="341566" y="239239"/>
                        <a:pt x="82338" y="248271"/>
                      </a:cubicBezTo>
                      <a:lnTo>
                        <a:pt x="0" y="251316"/>
                      </a:lnTo>
                      <a:lnTo>
                        <a:pt x="10127" y="219318"/>
                      </a:lnTo>
                      <a:cubicBezTo>
                        <a:pt x="65701" y="90434"/>
                        <a:pt x="195803" y="0"/>
                        <a:pt x="34743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501F402E-1D4E-40C3-B2CF-9DFADB3C461E}"/>
                    </a:ext>
                  </a:extLst>
                </p:cNvPr>
                <p:cNvSpPr/>
                <p:nvPr/>
              </p:nvSpPr>
              <p:spPr>
                <a:xfrm rot="20700000">
                  <a:off x="4768347" y="4537937"/>
                  <a:ext cx="145096" cy="208240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D65EF9AF-7C2D-4E91-B947-F315D9DA00E0}"/>
                    </a:ext>
                  </a:extLst>
                </p:cNvPr>
                <p:cNvSpPr/>
                <p:nvPr/>
              </p:nvSpPr>
              <p:spPr>
                <a:xfrm rot="20700000">
                  <a:off x="4781663" y="4572628"/>
                  <a:ext cx="90565" cy="149715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0CDD7F97-8C2B-45DA-9A01-112C2A754AEE}"/>
                    </a:ext>
                  </a:extLst>
                </p:cNvPr>
                <p:cNvSpPr/>
                <p:nvPr/>
              </p:nvSpPr>
              <p:spPr>
                <a:xfrm rot="3600000">
                  <a:off x="4436512" y="4537726"/>
                  <a:ext cx="50312" cy="14100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2DC604AD-367A-46F3-AFD1-E8A6168C3F9E}"/>
                    </a:ext>
                  </a:extLst>
                </p:cNvPr>
                <p:cNvSpPr/>
                <p:nvPr/>
              </p:nvSpPr>
              <p:spPr>
                <a:xfrm rot="20700000">
                  <a:off x="4637726" y="4739762"/>
                  <a:ext cx="75571" cy="5345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四角形: 上の 2 つの角を丸める 536">
                <a:extLst>
                  <a:ext uri="{FF2B5EF4-FFF2-40B4-BE49-F238E27FC236}">
                    <a16:creationId xmlns:a16="http://schemas.microsoft.com/office/drawing/2014/main" id="{65806933-7B2D-4EB6-AF81-ACDCCD70198F}"/>
                  </a:ext>
                </a:extLst>
              </p:cNvPr>
              <p:cNvSpPr/>
              <p:nvPr/>
            </p:nvSpPr>
            <p:spPr>
              <a:xfrm rot="19800000">
                <a:off x="7604785" y="5056743"/>
                <a:ext cx="429805" cy="718065"/>
              </a:xfrm>
              <a:custGeom>
                <a:avLst/>
                <a:gdLst>
                  <a:gd name="connsiteX0" fmla="*/ 160756 w 401509"/>
                  <a:gd name="connsiteY0" fmla="*/ 0 h 638486"/>
                  <a:gd name="connsiteX1" fmla="*/ 240753 w 401509"/>
                  <a:gd name="connsiteY1" fmla="*/ 0 h 638486"/>
                  <a:gd name="connsiteX2" fmla="*/ 401509 w 401509"/>
                  <a:gd name="connsiteY2" fmla="*/ 160756 h 638486"/>
                  <a:gd name="connsiteX3" fmla="*/ 401509 w 401509"/>
                  <a:gd name="connsiteY3" fmla="*/ 638486 h 638486"/>
                  <a:gd name="connsiteX4" fmla="*/ 401509 w 401509"/>
                  <a:gd name="connsiteY4" fmla="*/ 638486 h 638486"/>
                  <a:gd name="connsiteX5" fmla="*/ 0 w 401509"/>
                  <a:gd name="connsiteY5" fmla="*/ 638486 h 638486"/>
                  <a:gd name="connsiteX6" fmla="*/ 0 w 401509"/>
                  <a:gd name="connsiteY6" fmla="*/ 638486 h 638486"/>
                  <a:gd name="connsiteX7" fmla="*/ 0 w 401509"/>
                  <a:gd name="connsiteY7" fmla="*/ 160756 h 638486"/>
                  <a:gd name="connsiteX8" fmla="*/ 160756 w 401509"/>
                  <a:gd name="connsiteY8" fmla="*/ 0 h 638486"/>
                  <a:gd name="connsiteX0" fmla="*/ 160756 w 429805"/>
                  <a:gd name="connsiteY0" fmla="*/ 0 h 718065"/>
                  <a:gd name="connsiteX1" fmla="*/ 240753 w 429805"/>
                  <a:gd name="connsiteY1" fmla="*/ 0 h 718065"/>
                  <a:gd name="connsiteX2" fmla="*/ 401509 w 429805"/>
                  <a:gd name="connsiteY2" fmla="*/ 160756 h 718065"/>
                  <a:gd name="connsiteX3" fmla="*/ 401509 w 429805"/>
                  <a:gd name="connsiteY3" fmla="*/ 638486 h 718065"/>
                  <a:gd name="connsiteX4" fmla="*/ 429805 w 429805"/>
                  <a:gd name="connsiteY4" fmla="*/ 718065 h 718065"/>
                  <a:gd name="connsiteX5" fmla="*/ 0 w 429805"/>
                  <a:gd name="connsiteY5" fmla="*/ 638486 h 718065"/>
                  <a:gd name="connsiteX6" fmla="*/ 0 w 429805"/>
                  <a:gd name="connsiteY6" fmla="*/ 638486 h 718065"/>
                  <a:gd name="connsiteX7" fmla="*/ 0 w 429805"/>
                  <a:gd name="connsiteY7" fmla="*/ 160756 h 718065"/>
                  <a:gd name="connsiteX8" fmla="*/ 160756 w 429805"/>
                  <a:gd name="connsiteY8" fmla="*/ 0 h 718065"/>
                  <a:gd name="connsiteX0" fmla="*/ 160756 w 429805"/>
                  <a:gd name="connsiteY0" fmla="*/ 0 h 718065"/>
                  <a:gd name="connsiteX1" fmla="*/ 240753 w 429805"/>
                  <a:gd name="connsiteY1" fmla="*/ 0 h 718065"/>
                  <a:gd name="connsiteX2" fmla="*/ 401509 w 429805"/>
                  <a:gd name="connsiteY2" fmla="*/ 160756 h 718065"/>
                  <a:gd name="connsiteX3" fmla="*/ 429805 w 429805"/>
                  <a:gd name="connsiteY3" fmla="*/ 718065 h 718065"/>
                  <a:gd name="connsiteX4" fmla="*/ 0 w 429805"/>
                  <a:gd name="connsiteY4" fmla="*/ 638486 h 718065"/>
                  <a:gd name="connsiteX5" fmla="*/ 0 w 429805"/>
                  <a:gd name="connsiteY5" fmla="*/ 638486 h 718065"/>
                  <a:gd name="connsiteX6" fmla="*/ 0 w 429805"/>
                  <a:gd name="connsiteY6" fmla="*/ 160756 h 718065"/>
                  <a:gd name="connsiteX7" fmla="*/ 160756 w 429805"/>
                  <a:gd name="connsiteY7" fmla="*/ 0 h 718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9805" h="718065">
                    <a:moveTo>
                      <a:pt x="160756" y="0"/>
                    </a:moveTo>
                    <a:lnTo>
                      <a:pt x="240753" y="0"/>
                    </a:lnTo>
                    <a:cubicBezTo>
                      <a:pt x="329536" y="0"/>
                      <a:pt x="401509" y="71973"/>
                      <a:pt x="401509" y="160756"/>
                    </a:cubicBezTo>
                    <a:lnTo>
                      <a:pt x="429805" y="718065"/>
                    </a:lnTo>
                    <a:lnTo>
                      <a:pt x="0" y="638486"/>
                    </a:lnTo>
                    <a:lnTo>
                      <a:pt x="0" y="638486"/>
                    </a:lnTo>
                    <a:lnTo>
                      <a:pt x="0" y="160756"/>
                    </a:lnTo>
                    <a:cubicBezTo>
                      <a:pt x="0" y="71973"/>
                      <a:pt x="71973" y="0"/>
                      <a:pt x="16075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542E419D-DFCA-4BEA-AA9B-B9CFE18FA3BB}"/>
                  </a:ext>
                </a:extLst>
              </p:cNvPr>
              <p:cNvGrpSpPr/>
              <p:nvPr/>
            </p:nvGrpSpPr>
            <p:grpSpPr>
              <a:xfrm rot="1800000">
                <a:off x="7226947" y="5110383"/>
                <a:ext cx="489177" cy="503266"/>
                <a:chOff x="5678683" y="5164055"/>
                <a:chExt cx="489177" cy="503266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DA9A7B98-80D0-452A-B326-7BBF9808CB4A}"/>
                    </a:ext>
                  </a:extLst>
                </p:cNvPr>
                <p:cNvSpPr/>
                <p:nvPr/>
              </p:nvSpPr>
              <p:spPr>
                <a:xfrm rot="1800000">
                  <a:off x="5678683" y="5351991"/>
                  <a:ext cx="485691" cy="315330"/>
                </a:xfrm>
                <a:custGeom>
                  <a:avLst/>
                  <a:gdLst>
                    <a:gd name="connsiteX0" fmla="*/ 6609 w 502525"/>
                    <a:gd name="connsiteY0" fmla="*/ 186556 h 351815"/>
                    <a:gd name="connsiteX1" fmla="*/ 39067 w 502525"/>
                    <a:gd name="connsiteY1" fmla="*/ 154098 h 351815"/>
                    <a:gd name="connsiteX2" fmla="*/ 62566 w 502525"/>
                    <a:gd name="connsiteY2" fmla="*/ 154098 h 351815"/>
                    <a:gd name="connsiteX3" fmla="*/ 68405 w 502525"/>
                    <a:gd name="connsiteY3" fmla="*/ 156517 h 351815"/>
                    <a:gd name="connsiteX4" fmla="*/ 85236 w 502525"/>
                    <a:gd name="connsiteY4" fmla="*/ 154407 h 351815"/>
                    <a:gd name="connsiteX5" fmla="*/ 108608 w 502525"/>
                    <a:gd name="connsiteY5" fmla="*/ 160859 h 351815"/>
                    <a:gd name="connsiteX6" fmla="*/ 157803 w 502525"/>
                    <a:gd name="connsiteY6" fmla="*/ 185758 h 351815"/>
                    <a:gd name="connsiteX7" fmla="*/ 334619 w 502525"/>
                    <a:gd name="connsiteY7" fmla="*/ 80633 h 351815"/>
                    <a:gd name="connsiteX8" fmla="*/ 371228 w 502525"/>
                    <a:gd name="connsiteY8" fmla="*/ 0 h 351815"/>
                    <a:gd name="connsiteX9" fmla="*/ 452790 w 502525"/>
                    <a:gd name="connsiteY9" fmla="*/ 44172 h 351815"/>
                    <a:gd name="connsiteX10" fmla="*/ 502525 w 502525"/>
                    <a:gd name="connsiteY10" fmla="*/ 119117 h 351815"/>
                    <a:gd name="connsiteX11" fmla="*/ 500786 w 502525"/>
                    <a:gd name="connsiteY11" fmla="*/ 127683 h 351815"/>
                    <a:gd name="connsiteX12" fmla="*/ 501222 w 502525"/>
                    <a:gd name="connsiteY12" fmla="*/ 129988 h 351815"/>
                    <a:gd name="connsiteX13" fmla="*/ 450465 w 502525"/>
                    <a:gd name="connsiteY13" fmla="*/ 204245 h 351815"/>
                    <a:gd name="connsiteX14" fmla="*/ 200785 w 502525"/>
                    <a:gd name="connsiteY14" fmla="*/ 290303 h 351815"/>
                    <a:gd name="connsiteX15" fmla="*/ 186606 w 502525"/>
                    <a:gd name="connsiteY15" fmla="*/ 318317 h 351815"/>
                    <a:gd name="connsiteX16" fmla="*/ 104554 w 502525"/>
                    <a:gd name="connsiteY16" fmla="*/ 345222 h 351815"/>
                    <a:gd name="connsiteX17" fmla="*/ 33498 w 502525"/>
                    <a:gd name="connsiteY17" fmla="*/ 309258 h 351815"/>
                    <a:gd name="connsiteX18" fmla="*/ 6593 w 502525"/>
                    <a:gd name="connsiteY18" fmla="*/ 227206 h 351815"/>
                    <a:gd name="connsiteX19" fmla="*/ 6609 w 502525"/>
                    <a:gd name="connsiteY19" fmla="*/ 227175 h 35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02525" h="351815">
                      <a:moveTo>
                        <a:pt x="6609" y="186556"/>
                      </a:moveTo>
                      <a:cubicBezTo>
                        <a:pt x="6609" y="168630"/>
                        <a:pt x="21141" y="154098"/>
                        <a:pt x="39067" y="154098"/>
                      </a:cubicBezTo>
                      <a:lnTo>
                        <a:pt x="62566" y="154098"/>
                      </a:lnTo>
                      <a:lnTo>
                        <a:pt x="68405" y="156517"/>
                      </a:lnTo>
                      <a:lnTo>
                        <a:pt x="85236" y="154407"/>
                      </a:lnTo>
                      <a:cubicBezTo>
                        <a:pt x="93149" y="154950"/>
                        <a:pt x="101086" y="157052"/>
                        <a:pt x="108608" y="160859"/>
                      </a:cubicBezTo>
                      <a:lnTo>
                        <a:pt x="157803" y="185758"/>
                      </a:lnTo>
                      <a:lnTo>
                        <a:pt x="334619" y="80633"/>
                      </a:lnTo>
                      <a:lnTo>
                        <a:pt x="371228" y="0"/>
                      </a:lnTo>
                      <a:lnTo>
                        <a:pt x="452790" y="44172"/>
                      </a:lnTo>
                      <a:cubicBezTo>
                        <a:pt x="483838" y="57282"/>
                        <a:pt x="502506" y="87408"/>
                        <a:pt x="502525" y="119117"/>
                      </a:cubicBezTo>
                      <a:lnTo>
                        <a:pt x="500786" y="127683"/>
                      </a:lnTo>
                      <a:lnTo>
                        <a:pt x="501222" y="129988"/>
                      </a:lnTo>
                      <a:cubicBezTo>
                        <a:pt x="500768" y="161693"/>
                        <a:pt x="481689" y="191560"/>
                        <a:pt x="450465" y="204245"/>
                      </a:cubicBezTo>
                      <a:lnTo>
                        <a:pt x="200785" y="290303"/>
                      </a:lnTo>
                      <a:lnTo>
                        <a:pt x="186606" y="318317"/>
                      </a:lnTo>
                      <a:cubicBezTo>
                        <a:pt x="171378" y="348405"/>
                        <a:pt x="134642" y="360450"/>
                        <a:pt x="104554" y="345222"/>
                      </a:cubicBezTo>
                      <a:lnTo>
                        <a:pt x="33498" y="309258"/>
                      </a:lnTo>
                      <a:cubicBezTo>
                        <a:pt x="3410" y="294029"/>
                        <a:pt x="-8635" y="257293"/>
                        <a:pt x="6593" y="227206"/>
                      </a:cubicBezTo>
                      <a:lnTo>
                        <a:pt x="6609" y="227175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54A7BE31-2C55-445B-A8BD-5B38396EE26C}"/>
                    </a:ext>
                  </a:extLst>
                </p:cNvPr>
                <p:cNvSpPr/>
                <p:nvPr/>
              </p:nvSpPr>
              <p:spPr>
                <a:xfrm>
                  <a:off x="5950192" y="5164055"/>
                  <a:ext cx="216836" cy="3486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71AF9B2B-71FE-421A-95A9-F2D75E5DAA09}"/>
                    </a:ext>
                  </a:extLst>
                </p:cNvPr>
                <p:cNvSpPr/>
                <p:nvPr/>
              </p:nvSpPr>
              <p:spPr>
                <a:xfrm>
                  <a:off x="5951024" y="5454865"/>
                  <a:ext cx="216836" cy="6310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206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1FA17628-92FD-4BA3-ABA6-FAF803338B48}"/>
                  </a:ext>
                </a:extLst>
              </p:cNvPr>
              <p:cNvGrpSpPr/>
              <p:nvPr/>
            </p:nvGrpSpPr>
            <p:grpSpPr>
              <a:xfrm rot="1800000">
                <a:off x="6937288" y="4129087"/>
                <a:ext cx="884629" cy="402502"/>
                <a:chOff x="6886033" y="1214257"/>
                <a:chExt cx="884629" cy="402502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8E981818-6461-4025-AA2E-ABE5C1B0FE1F}"/>
                    </a:ext>
                  </a:extLst>
                </p:cNvPr>
                <p:cNvSpPr/>
                <p:nvPr/>
              </p:nvSpPr>
              <p:spPr>
                <a:xfrm rot="20700000">
                  <a:off x="7060847" y="1214257"/>
                  <a:ext cx="709815" cy="299610"/>
                </a:xfrm>
                <a:custGeom>
                  <a:avLst/>
                  <a:gdLst>
                    <a:gd name="connsiteX0" fmla="*/ 354948 w 709896"/>
                    <a:gd name="connsiteY0" fmla="*/ 0 h 278600"/>
                    <a:gd name="connsiteX1" fmla="*/ 698489 w 709896"/>
                    <a:gd name="connsiteY1" fmla="*/ 223216 h 278600"/>
                    <a:gd name="connsiteX2" fmla="*/ 709896 w 709896"/>
                    <a:gd name="connsiteY2" fmla="*/ 278600 h 278600"/>
                    <a:gd name="connsiteX3" fmla="*/ 680119 w 709896"/>
                    <a:gd name="connsiteY3" fmla="*/ 276506 h 278600"/>
                    <a:gd name="connsiteX4" fmla="*/ 354948 w 709896"/>
                    <a:gd name="connsiteY4" fmla="*/ 269081 h 278600"/>
                    <a:gd name="connsiteX5" fmla="*/ 29778 w 709896"/>
                    <a:gd name="connsiteY5" fmla="*/ 276506 h 278600"/>
                    <a:gd name="connsiteX6" fmla="*/ 0 w 709896"/>
                    <a:gd name="connsiteY6" fmla="*/ 278600 h 278600"/>
                    <a:gd name="connsiteX7" fmla="*/ 11407 w 709896"/>
                    <a:gd name="connsiteY7" fmla="*/ 223216 h 278600"/>
                    <a:gd name="connsiteX8" fmla="*/ 354948 w 709896"/>
                    <a:gd name="connsiteY8" fmla="*/ 0 h 27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896" h="278600">
                      <a:moveTo>
                        <a:pt x="354948" y="0"/>
                      </a:moveTo>
                      <a:cubicBezTo>
                        <a:pt x="509384" y="0"/>
                        <a:pt x="641889" y="92041"/>
                        <a:pt x="698489" y="223216"/>
                      </a:cubicBezTo>
                      <a:lnTo>
                        <a:pt x="709896" y="278600"/>
                      </a:lnTo>
                      <a:lnTo>
                        <a:pt x="680119" y="276506"/>
                      </a:lnTo>
                      <a:cubicBezTo>
                        <a:pt x="575086" y="271638"/>
                        <a:pt x="466335" y="269081"/>
                        <a:pt x="354948" y="269081"/>
                      </a:cubicBezTo>
                      <a:cubicBezTo>
                        <a:pt x="243561" y="269081"/>
                        <a:pt x="134811" y="271638"/>
                        <a:pt x="29778" y="276506"/>
                      </a:cubicBezTo>
                      <a:lnTo>
                        <a:pt x="0" y="278600"/>
                      </a:lnTo>
                      <a:lnTo>
                        <a:pt x="11407" y="223216"/>
                      </a:lnTo>
                      <a:cubicBezTo>
                        <a:pt x="68007" y="92041"/>
                        <a:pt x="200513" y="0"/>
                        <a:pt x="35494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445">
                  <a:extLst>
                    <a:ext uri="{FF2B5EF4-FFF2-40B4-BE49-F238E27FC236}">
                      <a16:creationId xmlns:a16="http://schemas.microsoft.com/office/drawing/2014/main" id="{213124A8-A8F8-4382-870D-8E9F75519C8F}"/>
                    </a:ext>
                  </a:extLst>
                </p:cNvPr>
                <p:cNvSpPr/>
                <p:nvPr/>
              </p:nvSpPr>
              <p:spPr>
                <a:xfrm rot="20700000">
                  <a:off x="6886033" y="1507566"/>
                  <a:ext cx="554485" cy="109193"/>
                </a:xfrm>
                <a:custGeom>
                  <a:avLst/>
                  <a:gdLst>
                    <a:gd name="connsiteX0" fmla="*/ 0 w 551134"/>
                    <a:gd name="connsiteY0" fmla="*/ 36100 h 72199"/>
                    <a:gd name="connsiteX1" fmla="*/ 275567 w 551134"/>
                    <a:gd name="connsiteY1" fmla="*/ 0 h 72199"/>
                    <a:gd name="connsiteX2" fmla="*/ 551134 w 551134"/>
                    <a:gd name="connsiteY2" fmla="*/ 36100 h 72199"/>
                    <a:gd name="connsiteX3" fmla="*/ 275567 w 551134"/>
                    <a:gd name="connsiteY3" fmla="*/ 72200 h 72199"/>
                    <a:gd name="connsiteX4" fmla="*/ 0 w 551134"/>
                    <a:gd name="connsiteY4" fmla="*/ 36100 h 72199"/>
                    <a:gd name="connsiteX0" fmla="*/ 0 w 553515"/>
                    <a:gd name="connsiteY0" fmla="*/ 5981 h 106300"/>
                    <a:gd name="connsiteX1" fmla="*/ 277948 w 553515"/>
                    <a:gd name="connsiteY1" fmla="*/ 31793 h 106300"/>
                    <a:gd name="connsiteX2" fmla="*/ 553515 w 553515"/>
                    <a:gd name="connsiteY2" fmla="*/ 67893 h 106300"/>
                    <a:gd name="connsiteX3" fmla="*/ 277948 w 553515"/>
                    <a:gd name="connsiteY3" fmla="*/ 103993 h 106300"/>
                    <a:gd name="connsiteX4" fmla="*/ 0 w 553515"/>
                    <a:gd name="connsiteY4" fmla="*/ 5981 h 106300"/>
                    <a:gd name="connsiteX0" fmla="*/ 970 w 554485"/>
                    <a:gd name="connsiteY0" fmla="*/ 8874 h 109193"/>
                    <a:gd name="connsiteX1" fmla="*/ 278918 w 554485"/>
                    <a:gd name="connsiteY1" fmla="*/ 34686 h 109193"/>
                    <a:gd name="connsiteX2" fmla="*/ 554485 w 554485"/>
                    <a:gd name="connsiteY2" fmla="*/ 70786 h 109193"/>
                    <a:gd name="connsiteX3" fmla="*/ 278918 w 554485"/>
                    <a:gd name="connsiteY3" fmla="*/ 106886 h 109193"/>
                    <a:gd name="connsiteX4" fmla="*/ 970 w 554485"/>
                    <a:gd name="connsiteY4" fmla="*/ 8874 h 109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4485" h="109193">
                      <a:moveTo>
                        <a:pt x="970" y="8874"/>
                      </a:moveTo>
                      <a:cubicBezTo>
                        <a:pt x="17639" y="-18206"/>
                        <a:pt x="186665" y="24367"/>
                        <a:pt x="278918" y="34686"/>
                      </a:cubicBezTo>
                      <a:cubicBezTo>
                        <a:pt x="371171" y="45005"/>
                        <a:pt x="554485" y="50849"/>
                        <a:pt x="554485" y="70786"/>
                      </a:cubicBezTo>
                      <a:cubicBezTo>
                        <a:pt x="554485" y="90723"/>
                        <a:pt x="371171" y="117205"/>
                        <a:pt x="278918" y="106886"/>
                      </a:cubicBezTo>
                      <a:cubicBezTo>
                        <a:pt x="186665" y="96567"/>
                        <a:pt x="-15699" y="35954"/>
                        <a:pt x="970" y="887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C10DA118-677B-40EB-91F5-03979FD7F0A5}"/>
                  </a:ext>
                </a:extLst>
              </p:cNvPr>
              <p:cNvSpPr/>
              <p:nvPr/>
            </p:nvSpPr>
            <p:spPr>
              <a:xfrm rot="14400000">
                <a:off x="7060163" y="4759780"/>
                <a:ext cx="134967" cy="126177"/>
              </a:xfrm>
              <a:custGeom>
                <a:avLst/>
                <a:gdLst>
                  <a:gd name="connsiteX0" fmla="*/ 246364 w 246364"/>
                  <a:gd name="connsiteY0" fmla="*/ 159543 h 159543"/>
                  <a:gd name="connsiteX1" fmla="*/ 186965 w 246364"/>
                  <a:gd name="connsiteY1" fmla="*/ 159543 h 159543"/>
                  <a:gd name="connsiteX2" fmla="*/ 123182 w 246364"/>
                  <a:gd name="connsiteY2" fmla="*/ 49573 h 159543"/>
                  <a:gd name="connsiteX3" fmla="*/ 59400 w 246364"/>
                  <a:gd name="connsiteY3" fmla="*/ 159543 h 159543"/>
                  <a:gd name="connsiteX4" fmla="*/ 0 w 246364"/>
                  <a:gd name="connsiteY4" fmla="*/ 159543 h 159543"/>
                  <a:gd name="connsiteX5" fmla="*/ 92535 w 246364"/>
                  <a:gd name="connsiteY5" fmla="*/ 0 h 159543"/>
                  <a:gd name="connsiteX6" fmla="*/ 153829 w 246364"/>
                  <a:gd name="connsiteY6" fmla="*/ 0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64" h="159543">
                    <a:moveTo>
                      <a:pt x="246364" y="159543"/>
                    </a:moveTo>
                    <a:lnTo>
                      <a:pt x="186965" y="159543"/>
                    </a:lnTo>
                    <a:lnTo>
                      <a:pt x="123182" y="49573"/>
                    </a:lnTo>
                    <a:lnTo>
                      <a:pt x="59400" y="159543"/>
                    </a:lnTo>
                    <a:lnTo>
                      <a:pt x="0" y="159543"/>
                    </a:lnTo>
                    <a:lnTo>
                      <a:pt x="92535" y="0"/>
                    </a:lnTo>
                    <a:lnTo>
                      <a:pt x="153829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12B0465-10CD-4EAD-9BC5-1AF409242D38}"/>
                </a:ext>
              </a:extLst>
            </p:cNvPr>
            <p:cNvGrpSpPr/>
            <p:nvPr/>
          </p:nvGrpSpPr>
          <p:grpSpPr>
            <a:xfrm>
              <a:off x="7853824" y="4219831"/>
              <a:ext cx="736480" cy="538735"/>
              <a:chOff x="7807938" y="1052038"/>
              <a:chExt cx="736480" cy="538735"/>
            </a:xfrm>
          </p:grpSpPr>
          <p:sp>
            <p:nvSpPr>
              <p:cNvPr id="176" name="楕円 1046">
                <a:extLst>
                  <a:ext uri="{FF2B5EF4-FFF2-40B4-BE49-F238E27FC236}">
                    <a16:creationId xmlns:a16="http://schemas.microsoft.com/office/drawing/2014/main" id="{A7F8E1C2-D1BB-4EA8-BCB7-D9408193F02E}"/>
                  </a:ext>
                </a:extLst>
              </p:cNvPr>
              <p:cNvSpPr/>
              <p:nvPr/>
            </p:nvSpPr>
            <p:spPr>
              <a:xfrm rot="14400000">
                <a:off x="8119978" y="12190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046">
                <a:extLst>
                  <a:ext uri="{FF2B5EF4-FFF2-40B4-BE49-F238E27FC236}">
                    <a16:creationId xmlns:a16="http://schemas.microsoft.com/office/drawing/2014/main" id="{9858BB64-D4A2-4E8B-875D-1B83FC7DB064}"/>
                  </a:ext>
                </a:extLst>
              </p:cNvPr>
              <p:cNvSpPr/>
              <p:nvPr/>
            </p:nvSpPr>
            <p:spPr>
              <a:xfrm rot="16200000">
                <a:off x="8149248" y="1464785"/>
                <a:ext cx="102498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046">
                <a:extLst>
                  <a:ext uri="{FF2B5EF4-FFF2-40B4-BE49-F238E27FC236}">
                    <a16:creationId xmlns:a16="http://schemas.microsoft.com/office/drawing/2014/main" id="{3CE60AE8-48B9-47A9-B244-8BFA87EB7470}"/>
                  </a:ext>
                </a:extLst>
              </p:cNvPr>
              <p:cNvSpPr/>
              <p:nvPr/>
            </p:nvSpPr>
            <p:spPr>
              <a:xfrm rot="13500000">
                <a:off x="7831427" y="1199842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046">
                <a:extLst>
                  <a:ext uri="{FF2B5EF4-FFF2-40B4-BE49-F238E27FC236}">
                    <a16:creationId xmlns:a16="http://schemas.microsoft.com/office/drawing/2014/main" id="{A2EC9ABF-1C8A-4E5E-8DAB-DE2B660EEC78}"/>
                  </a:ext>
                </a:extLst>
              </p:cNvPr>
              <p:cNvSpPr/>
              <p:nvPr/>
            </p:nvSpPr>
            <p:spPr>
              <a:xfrm rot="14400000">
                <a:off x="8418429" y="126349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046">
                <a:extLst>
                  <a:ext uri="{FF2B5EF4-FFF2-40B4-BE49-F238E27FC236}">
                    <a16:creationId xmlns:a16="http://schemas.microsoft.com/office/drawing/2014/main" id="{5153D143-5F60-4B7F-A2C1-94FC1EF90572}"/>
                  </a:ext>
                </a:extLst>
              </p:cNvPr>
              <p:cNvSpPr/>
              <p:nvPr/>
            </p:nvSpPr>
            <p:spPr>
              <a:xfrm rot="13500000">
                <a:off x="8386679" y="1028549"/>
                <a:ext cx="102500" cy="149478"/>
              </a:xfrm>
              <a:custGeom>
                <a:avLst/>
                <a:gdLst>
                  <a:gd name="connsiteX0" fmla="*/ 0 w 3200445"/>
                  <a:gd name="connsiteY0" fmla="*/ 1600223 h 3200445"/>
                  <a:gd name="connsiteX1" fmla="*/ 1600223 w 3200445"/>
                  <a:gd name="connsiteY1" fmla="*/ 0 h 3200445"/>
                  <a:gd name="connsiteX2" fmla="*/ 3200446 w 3200445"/>
                  <a:gd name="connsiteY2" fmla="*/ 1600223 h 3200445"/>
                  <a:gd name="connsiteX3" fmla="*/ 1600223 w 3200445"/>
                  <a:gd name="connsiteY3" fmla="*/ 3200446 h 3200445"/>
                  <a:gd name="connsiteX4" fmla="*/ 0 w 3200445"/>
                  <a:gd name="connsiteY4" fmla="*/ 1600223 h 3200445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1600223 h 3200446"/>
                  <a:gd name="connsiteX1" fmla="*/ 1600223 w 3200446"/>
                  <a:gd name="connsiteY1" fmla="*/ 0 h 3200446"/>
                  <a:gd name="connsiteX2" fmla="*/ 3200446 w 3200446"/>
                  <a:gd name="connsiteY2" fmla="*/ 1600223 h 3200446"/>
                  <a:gd name="connsiteX3" fmla="*/ 1600223 w 3200446"/>
                  <a:gd name="connsiteY3" fmla="*/ 3200446 h 3200446"/>
                  <a:gd name="connsiteX4" fmla="*/ 0 w 3200446"/>
                  <a:gd name="connsiteY4" fmla="*/ 1600223 h 320044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  <a:gd name="connsiteX0" fmla="*/ 0 w 3200446"/>
                  <a:gd name="connsiteY0" fmla="*/ 3067073 h 4667296"/>
                  <a:gd name="connsiteX1" fmla="*/ 1571648 w 3200446"/>
                  <a:gd name="connsiteY1" fmla="*/ 0 h 4667296"/>
                  <a:gd name="connsiteX2" fmla="*/ 3200446 w 3200446"/>
                  <a:gd name="connsiteY2" fmla="*/ 3067073 h 4667296"/>
                  <a:gd name="connsiteX3" fmla="*/ 1600223 w 3200446"/>
                  <a:gd name="connsiteY3" fmla="*/ 4667296 h 4667296"/>
                  <a:gd name="connsiteX4" fmla="*/ 0 w 3200446"/>
                  <a:gd name="connsiteY4" fmla="*/ 3067073 h 4667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46" h="4667296">
                    <a:moveTo>
                      <a:pt x="0" y="3067073"/>
                    </a:moveTo>
                    <a:cubicBezTo>
                      <a:pt x="0" y="2183294"/>
                      <a:pt x="1010449" y="997341"/>
                      <a:pt x="1571648" y="0"/>
                    </a:cubicBezTo>
                    <a:cubicBezTo>
                      <a:pt x="2151115" y="1037249"/>
                      <a:pt x="3200446" y="2183294"/>
                      <a:pt x="3200446" y="3067073"/>
                    </a:cubicBezTo>
                    <a:cubicBezTo>
                      <a:pt x="3200446" y="3950852"/>
                      <a:pt x="2484002" y="4667296"/>
                      <a:pt x="1600223" y="4667296"/>
                    </a:cubicBezTo>
                    <a:cubicBezTo>
                      <a:pt x="716444" y="4667296"/>
                      <a:pt x="0" y="3950852"/>
                      <a:pt x="0" y="306707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DFE4FBF9-6606-4F7B-B8A5-182DD4B9A3BE}"/>
                </a:ext>
              </a:extLst>
            </p:cNvPr>
            <p:cNvSpPr/>
            <p:nvPr/>
          </p:nvSpPr>
          <p:spPr>
            <a:xfrm>
              <a:off x="8453981" y="5247405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A7F5F20-676C-4E92-8FD0-647B754E7F64}"/>
                </a:ext>
              </a:extLst>
            </p:cNvPr>
            <p:cNvSpPr/>
            <p:nvPr/>
          </p:nvSpPr>
          <p:spPr>
            <a:xfrm>
              <a:off x="8117762" y="6084632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A8A00140-79AD-473E-B314-087F5AFD29B9}"/>
                </a:ext>
              </a:extLst>
            </p:cNvPr>
            <p:cNvSpPr/>
            <p:nvPr/>
          </p:nvSpPr>
          <p:spPr>
            <a:xfrm>
              <a:off x="8063999" y="4875254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pptxb38_体操服で走る小学生の男の子のイラスト</dc:title>
  <dc:subject>pptxb38_体操服で走る小学生の男の子のイラスト</dc:subject>
  <dc:creator>でじけろお</dc:creator>
  <cp:revision>1</cp:revision>
  <dcterms:created xsi:type="dcterms:W3CDTF">2018-05-20T00:31:01Z</dcterms:created>
  <dcterms:modified xsi:type="dcterms:W3CDTF">2019-09-16T16:24:28Z</dcterms:modified>
  <cp:version>1</cp:version>
</cp:coreProperties>
</file>